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notesSlides/notesSlide3.xml" ContentType="application/vnd.openxmlformats-officedocument.presentationml.notesSlide+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notesSlides/notesSlide4.xml" ContentType="application/vnd.openxmlformats-officedocument.presentationml.notesSlide+xml"/>
  <Override PartName="/ppt/ink/ink159.xml" ContentType="application/inkml+xml"/>
  <Override PartName="/ppt/ink/ink160.xml" ContentType="application/inkml+xml"/>
  <Override PartName="/ppt/notesSlides/notesSlide5.xml" ContentType="application/vnd.openxmlformats-officedocument.presentationml.notesSlide+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8.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notesSlides/notesSlide9.xml" ContentType="application/vnd.openxmlformats-officedocument.presentationml.notesSlide+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notesSlides/notesSlide10.xml" ContentType="application/vnd.openxmlformats-officedocument.presentationml.notesSlide+xml"/>
  <Override PartName="/ppt/ink/ink278.xml" ContentType="application/inkml+xml"/>
  <Override PartName="/ppt/ink/ink279.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notesSlides/notesSlide13.xml" ContentType="application/vnd.openxmlformats-officedocument.presentationml.notesSlide+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notesSlides/notesSlide14.xml" ContentType="application/vnd.openxmlformats-officedocument.presentationml.notesSlide+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notesSlides/notesSlide15.xml" ContentType="application/vnd.openxmlformats-officedocument.presentationml.notesSlide+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notesSlides/notesSlide16.xml" ContentType="application/vnd.openxmlformats-officedocument.presentationml.notesSlide+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notesSlides/notesSlide17.xml" ContentType="application/vnd.openxmlformats-officedocument.presentationml.notesSlide+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notesSlides/notesSlide18.xml" ContentType="application/vnd.openxmlformats-officedocument.presentationml.notesSlide+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notesSlides/notesSlide19.xml" ContentType="application/vnd.openxmlformats-officedocument.presentationml.notesSlide+xml"/>
  <Override PartName="/ppt/ink/ink343.xml" ContentType="application/inkml+xml"/>
  <Override PartName="/ppt/ink/ink344.xml" ContentType="application/inkml+xml"/>
  <Override PartName="/ppt/ink/ink345.xml" ContentType="application/inkml+xml"/>
  <Override PartName="/ppt/notesSlides/notesSlide20.xml" ContentType="application/vnd.openxmlformats-officedocument.presentationml.notesSlide+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notesSlides/notesSlide21.xml" ContentType="application/vnd.openxmlformats-officedocument.presentationml.notesSlide+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notesSlides/notesSlide22.xml" ContentType="application/vnd.openxmlformats-officedocument.presentationml.notesSlide+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notesSlides/notesSlide23.xml" ContentType="application/vnd.openxmlformats-officedocument.presentationml.notesSlide+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5" r:id="rId2"/>
    <p:sldId id="267" r:id="rId3"/>
    <p:sldId id="269" r:id="rId4"/>
    <p:sldId id="270" r:id="rId5"/>
    <p:sldId id="271" r:id="rId6"/>
    <p:sldId id="272" r:id="rId7"/>
    <p:sldId id="273" r:id="rId8"/>
    <p:sldId id="274" r:id="rId9"/>
    <p:sldId id="275" r:id="rId10"/>
    <p:sldId id="276" r:id="rId11"/>
    <p:sldId id="268"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89" d="100"/>
          <a:sy n="89" d="100"/>
        </p:scale>
        <p:origin x="751"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042DAB34-FA78-4FE1-8D6C-0D6AF23011E8}"/>
    <pc:docChg chg="modSld">
      <pc:chgData name="Duane Miller" userId="086b8d4e5ca37aec" providerId="LiveId" clId="{042DAB34-FA78-4FE1-8D6C-0D6AF23011E8}" dt="2022-05-20T00:11:36.531" v="0" actId="20577"/>
      <pc:docMkLst>
        <pc:docMk/>
      </pc:docMkLst>
      <pc:sldChg chg="modNotesTx">
        <pc:chgData name="Duane Miller" userId="086b8d4e5ca37aec" providerId="LiveId" clId="{042DAB34-FA78-4FE1-8D6C-0D6AF23011E8}" dt="2022-05-20T00:11:36.531" v="0" actId="20577"/>
        <pc:sldMkLst>
          <pc:docMk/>
          <pc:sldMk cId="2745187841" sldId="26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29:22.998"/>
    </inkml:context>
    <inkml:brush xml:id="br0">
      <inkml:brushProperty name="width" value="0.1" units="cm"/>
      <inkml:brushProperty name="height" value="0.1" units="cm"/>
      <inkml:brushProperty name="color" value="#FFFC18"/>
    </inkml:brush>
  </inkml:definitions>
  <inkml:trace contextRef="#ctx0" brushRef="#br0">2525 1567 1408,'1'0'128,"-1"1"0,1-1 0,0 0 0,0 0 0,0 0 0,-1 1 0,1-1 0,0 0 0,0 0 0,0 0 0,0 0 0,-1 0 0,1-1 0,0 1 0,0 0 0,0 0 0,-1 0 0,1-1 0,0 1 0,0-1 0,-1 1 0,1 0 0,0-1 0,0 1 0,-1-1 0,1 1 0,-1-1 0,1 0 0,0 1 0,-1-1 0,1 0 0,-1 1 0,0-1 0,1 0 0,-1 1 0,1-2 0,0-1-82,1 1-1,-1-1 0,1 0 0,-1 1 1,0-1-1,0 0 0,0 0 1,-1 0-1,1-4 0,-1-2 209,-1 7 98,1-1-1,0 0 1,0 0-1,0 0 1,0 1 0,0-1-1,1-3 1,-5 2 630,0 0 739,2 7-1096,12-3 1865,-9-15-2339,-1 5 16,0-1 1,0 1-1,-1-1 0,-3-12 0,-1-14 105,1 21-160,-4-12 37,-51-113 827,53 126-950,-7-28 1,0 2 325,12 36-303,1 1 0,-1-1 0,1 1 0,-1-1 0,2-6 0,-2-13-39,-1 17 20,2 0 0,-1 0 0,1-1 0,0 1 0,1 0 0,0 0 0,2-11 0,2-2 63,12-25 1,-13 33-75,-1-1 0,-1 0 0,0 0-1,0 0 1,-1 0 0,-1 0 0,-1-15 0,0 9-30,1 0 0,3-23-1,0 30 35,-1 0-1,-1-1 1,0 1-1,0-1 0,-1 1 1,-1-1-1,0 1 1,-1-1-1,-6-21 0,5 23-22,0 0 0,1 0 0,0 0 0,1 0 0,0-12 0,-2-24 0,1 29-19,1 0 0,2-23-1,0 7 4,-1 29 19,1-1 0,0 1-1,0 0 1,0 0 0,1 0 0,3-8 0,-3 8 1,-1 0 0,1 1 0,0-1 0,-1 0 0,0 0 0,0-9 0,-1-38 321,0 52-325,0-1-1,0 0 1,0 1-1,0-1 0,-1 0 1,1 1-1,0-1 1,0 0-1,-1 1 1,1-1-1,0 1 1,-1-1-1,1 1 1,0-1-1,-1 1 1,1-1-1,-1 1 1,1-1-1,-1 1 1,0-1-1,0 0 0,0 1-1,1-1 1,-1 1-1,1-1 1,-1 1-1,0-1 1,1 0-1,-1 1 1,1-1-1,0 0 1,-1 0-1,1 1 0,-1-1 1,1 0-1,0 0 1,0 0-1,-1 1 1,1-1-1,0 0 1,0-1-1,0 1 7,0 0 0,0 0-1,-1 0 1,1 0-1,0 1 1,-1-1 0,1 0-1,-1 0 1,1 0-1,-1 1 1,1-1 0,-1 0-1,1 1 1,-1-1-1,1 0 1,-1 1-1,0-1 1,0 1 0,1-1-1,-1 1 1,0-1-1,0 1 1,1 0 0,-1-1-1,0 1 1,0 0-1,0 0 1,0-1 0,0 1-1,1 0 1,-1 0-1,-1 0 1,-36-1 198,28 2-190,-215-7 118,175 2-86,-1-2 1,-70-18-1,-140-27-40,202 46-5,-84 4 0,64 3 0,71-2 0,-16 1 0,0-2 0,0 0 0,1-1 0,-1-1 0,-37-11 0,51 11 0,-1 0 0,0 1 0,1 0 0,-1 0 0,0 1 0,-21 1 0,12 2 0,1 1 0,-37 10 0,21-3-1,14-3 4,-1-1-1,1-1 0,-1-1 1,-39 2-1,-167 3-130,-16-9 101,130 5 161,79-3-132,-1 1 1,1 2 0,-50 13-1,61-15-81,21-3 62,1 0 0,-1 0-1,0 0 1,1 1 0,-1-1 0,0 1 0,1-1-1,-1 1 1,1 0 0,-1 0 0,1 0 0,0 0 0,-5 3-1,1 16 13,4 16 33,1-27-23,0-1-1,1 1 1,0 0-1,0-1 1,1 1 0,0-1-1,0 1 1,5 13-1,7 9 6,-2 0-1,-1 1 0,11 64 1,-17-71-62,-2-14 21,0 1 0,0 16 1,5 76 106,2 4-14,-9 73 141,-1-168-235,0 0 1,-5 20-1,3-21 37,1 1 0,-1 21 0,2 11-31,1 0-28,5 55 1,0-5 26,-2-42 6,-3-37 58,0 0 0,2 0 1,5 29-1,-3-31-12,0-1 0,0 1-1,11 20 1,-12-29-43,-1-1 1,1 0-1,0 0 0,1 0 0,-1 0 1,1-1-1,-1 1 0,1-1 0,0 0 1,0 0-1,1 0 0,-1-1 0,9 4 1,19 11 124,-28-14-134,0 0 0,1-1 0,-1 1-1,1-1 1,0 0 0,0-1 0,0 1 0,0-1 0,0 0-1,0 0 1,6 0 0,2-1 16,2 0 39,0 0 0,-1 1-1,1 0 1,19 5 0,26 13 34,-32-10-63,1-1 1,0-1-1,39 4 0,-32-8 72,36 2-180,103 8 82,-76-3 22,-68-9 5,-21-1 0,0 0 0,0 1 0,16 3 0,5 2 52,0-2-1,1-1 0,36-1 0,20 2 43,40 0-259,-12-3 170,38 3-112,-128-3 162,0 0 0,34-4-1,10-1-15,13-3 104,0 0-105,23-2-198,54 0 224,-148 8-21,0 0 0,18-4-1,-18 2 88,0 1 0,16 0 0,-27 2-13,-1 0-80,0 3-26,0-2 124,2 10-1595,-2-11 1236,1 0 0,0 0 1,-1-1-1,1 1 1,-1 0-1,1-1 1,0 1-1,-1-1 1,1 1-1,1-2-670,-2 1 670,0 1 1,1-1-1,0-1 1,6-9-1533,0 0 0,-1 0 0,9-22 0,6-22-1721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5:09.707"/>
    </inkml:context>
    <inkml:brush xml:id="br0">
      <inkml:brushProperty name="width" value="0.1" units="cm"/>
      <inkml:brushProperty name="height" value="0.1" units="cm"/>
      <inkml:brushProperty name="color" value="#E71224"/>
    </inkml:brush>
  </inkml:definitions>
  <inkml:trace contextRef="#ctx0" brushRef="#br0">1 1752 768,'0'-2'257,"1"1"0,-1-1 1,1 1-1,0-1 0,-1 1 0,1-1 0,0 1 1,0 0-1,0-1 0,0 1 0,0 0 1,0 0-1,2-2 0,-1 2-434,-1 0 550,-1-1-282,1 0 0,-1 0 0,1 0 0,-1 0 0,0 1 0,0-1-1,0 0 1,0 0 0,-1-3 0,0-6 275,1-75 1639,11 34-981,-6-5 171,-4 47-1035,0-1 0,1 1 0,5-21 0,-1 10-118,-2 9 115,0 0 0,11-23 1,-11 28-109,-1 0-1,1-1 1,-1 0 0,-1 0 0,1 0 0,-1 0 0,-1 0 0,2-10 0,-3 12 90,1-1 0,0 1 0,0 0-1,1-1 1,3-8 0,4-14 79,-8 25-201,0-1 0,1 0-1,0 1 1,0-1 0,0 1 0,1 0 0,-1-1 0,1 1-1,0 0 1,0 1 0,0-1 0,8-6 0,-10 8 0,0 0 1,0 0 0,0 0-1,-1 0 1,1 0-1,-1 0 1,1 0 0,-1 0-1,0 0 1,1 0 0,-1 0-1,0-1 1,-1 1 0,1-2-1,0-11 55,2 10 21,1 0 0,-1 0 0,7-10 0,-5 9-7,-2 0-63,0 1 1,-1-1-1,1 0 0,-1 0 0,0 0 0,-1 0 0,0 0 1,0 1-1,0-1 0,-2-10 0,1-6 32,-10-77 174,10 86-212,-1-1-1,-1 1 1,0 0 0,-1 0 0,0 0-1,-7-14 1,7 18 21,-2-6 23,0-1 1,1 0 0,1-1 0,-2-17 0,-1 9-35,6 21-31,-1 0-1,1 0 1,0-1-1,0 1 0,0-8 1,1-204 180,-5 167-192,5 49 16,0 0 0,0 0 0,0 0 0,0 0-1,0 0 1,0 0 0,0 0 0,0-1 0,0 1 0,0 0 0,0 0 0,0 0 0,0 0 0,0 0 0,0 0-1,0 0 1,0 0 0,0 0 0,0-1 0,0 1 0,0 0 0,0 0 0,0 0 0,0 0 0,0 0 0,0 0-1,0 0 1,0 0 0,0-1 0,0 1 0,0 0 0,0 0 0,0 0 0,0 0 0,0 0 0,-1 0 0,1 0 0,0 0-1,0 0 1,0 0 0,0 0 0,0 0 0,0 0 0,0 0 0,0 0 0,0-1 0,0 1 0,-1 0 0,1 0-1,0 0 1,0 0 0,0 0 0,0 0 0,0 0 0,0 0 0,0 0 0,0 0 0,-1 0 0,1 0 0,0 1-1,0-1 1,0 0 0,0 0-1,0 0 1,-1 0-1,1 0 1,0 0-1,0 0 1,0 0-1,0 0 1,0 0 0,-1-1-1,1 1 1,0 0-1,0 0 1,0 0-1,0 0 1,0 0-1,0 0 1,-1 0-1,1 0 1,0 0 0,0 0-1,0 0 1,0-1-1,0 1 1,0 0-1,0 0 1,0 0-1,0 0 1,-1 0-1,1 0 1,0-1 0,0 1-1,0 0 1,0 0-1,0 0 1,0 0-1,0 0 1,0 0-1,0-1 1,0 1 0,0 0-1,0 0 1,0 0-1,0 0 1,0 0-1,0-1 1,0 1-1,0 0 1,0 0-1,1 0 1,-1 0 0,0 0-1,0 0 1,0-1-1,0 1 1,0 0-1,0 0 1,1-13 153,-1 11-114,0 1-1,1 0 1,-1-1 0,0 1-1,0-1 1,0 1 0,0 0-1,-1-1 1,1 1 0,0-1 0,-1 1-1,0-2 1,-2-1 30,2 2-71,1 1 0,-1-1 1,1 0-1,0 0 0,-1 0 0,1 0 0,0 0 0,0 0 0,1 0 0,-1-3 1,1 0 112,-1-171 225,0 174-536,1 0 1,0 0 0,0 0-1,0 0 1,0 0 0,0 0-1,0 1 1,0-1-1,1 0 1,1-2 0,5-6-1411,3-10-1099,9-2-512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41.482"/>
    </inkml:context>
    <inkml:brush xml:id="br0">
      <inkml:brushProperty name="width" value="0.1" units="cm"/>
      <inkml:brushProperty name="height" value="0.1" units="cm"/>
      <inkml:brushProperty name="color" value="#66CC00"/>
    </inkml:brush>
  </inkml:definitions>
  <inkml:trace contextRef="#ctx0" brushRef="#br0">1630 143 4480,'-6'-1'329,"4"1"-201,0 0 1,0 0-1,0 0 0,0-1 1,0 1-1,0-1 0,0 1 1,0-1-1,0 0 0,1 1 1,-1-1-1,0 0 0,1 0 1,-1-1-1,0 1 0,1 0 1,-1 0-1,1-1 0,-3-2 1,0-1 39,0 1 1,0-1-1,-1 1 1,0 0-1,0 1 1,0-1-1,0 1 1,-1 0 0,-9-4-1,1 2 438,-1 0 1,1 1-1,-1 1 0,-19-2 0,-7-1 0,-15-3 56,-2 3-1,-94 1 0,-144-15 1525,215 12-1380,22 4-333,0 3-1,-78 8 1,-114 27-2852,151-18-1284,86-14 2086,-1 0-1,0-2 1,0 1-1,-23-4 1,-10-9-1602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43.569"/>
    </inkml:context>
    <inkml:brush xml:id="br0">
      <inkml:brushProperty name="width" value="0.1" units="cm"/>
      <inkml:brushProperty name="height" value="0.1" units="cm"/>
      <inkml:brushProperty name="color" value="#66CC00"/>
    </inkml:brush>
  </inkml:definitions>
  <inkml:trace contextRef="#ctx0" brushRef="#br0">3473 82 4352,'-22'-18'5344,"25"9"-4576,-3 8-743,0 1-1,0-1 1,1 1-1,-1-1 1,0 1-1,0-1 1,0 1-1,0-1 1,0 0-1,0 1 1,0-1-1,0 1 1,0-1-1,0 1 1,0-1-1,0 1 1,0-1-1,-1 1 1,1-1-1,0 1 1,0-1-1,0 1 1,-1-1-1,0 0 1,-1-2 93,0 0 0,0 0 1,-1 1-1,0-1 0,1 1 0,-1-1 0,0 1 1,0 0-1,0 0 0,0 1 0,-1-1 0,1 0 0,0 1 1,-1 0-1,1 0 0,-1 0 0,1 0 0,-5 0 1,-10-1 276,0 1 1,-28 2 0,18-1 86,-269 0 3629,275 1-3787,-25 5-1,25-3-300,-25 0 1,25-3 143,-1-1 0,-40-7 0,38 5-70,0 1 0,-1 0 0,-35 4 0,6-1-16,-2-1-215,16-2 241,-69 8 0,-4 5 24,-163-7 0,168-5-14,-162-4 219,-65-3-128,150 6 81,101 3-45,-38 6 131,-1 0 40,-125 7-148,0-1-5361,139-22-1506,83 6 4976,-50-6-2466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48.954"/>
    </inkml:context>
    <inkml:brush xml:id="br0">
      <inkml:brushProperty name="width" value="0.1" units="cm"/>
      <inkml:brushProperty name="height" value="0.1" units="cm"/>
      <inkml:brushProperty name="color" value="#66CC00"/>
    </inkml:brush>
  </inkml:definitions>
  <inkml:trace contextRef="#ctx0" brushRef="#br0">1353 223 6784,'-15'-3'791,"5"1"-216,1 0-1,-1 1 0,-15 0 0,4 1-466,-1-1 0,1-1 0,-22-4 0,-202-51 3230,179 44-2938,-117-7 0,119 13 361,1-1 0,-120-34 0,137 31 95,-89-8 0,100 15-915,-11 2-823,32 1-20,0 1 0,0-2 0,-17-3 0,-7-8-2138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50.150"/>
    </inkml:context>
    <inkml:brush xml:id="br0">
      <inkml:brushProperty name="width" value="0.1" units="cm"/>
      <inkml:brushProperty name="height" value="0.1" units="cm"/>
      <inkml:brushProperty name="color" value="#66CC00"/>
    </inkml:brush>
  </inkml:definitions>
  <inkml:trace contextRef="#ctx0" brushRef="#br0">2115 1 2432,'-5'14'9390,"0"-10"-10098,-3 3 880,6-5-87,1-1-1,0 0 1,0 1 0,-1-1-1,1 0 1,-1 0 0,1 0-1,-1 0 1,0 0-1,1 0 1,-1-1 0,0 1-1,0-1 1,1 1 0,-1-1-1,-3 1 1,-12 4 1042,15-4-1054,0 0-1,0 0 1,0-1 0,0 1-1,0-1 1,0 1 0,0-1 0,-4 1-1,-12 0 604,-37 7-1,-4 0-26,-136 20 116,134-17-645,30-7 22,-60 2-1,-84-2 1528,89-5-1690,12-1 410,-86 10 1,-182 6 1135,94-2-2278,3 0-6259,231-13 5772,0 1 1,-1-2-1,1 0 1,0-1-1,0 0 0,-15-6 1,-45-18-2025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39.300"/>
    </inkml:context>
    <inkml:brush xml:id="br0">
      <inkml:brushProperty name="width" value="0.1" units="cm"/>
      <inkml:brushProperty name="height" value="0.1" units="cm"/>
      <inkml:brushProperty name="color" value="#66CC00"/>
    </inkml:brush>
  </inkml:definitions>
  <inkml:trace contextRef="#ctx0" brushRef="#br0">1264 73 2048,'-34'-25'1457,"28"20"-959,0 0 1,0 0-1,-12-6 1,7 7 211,0 0 1,0 1 0,-1 0 0,-15-1 0,18 2-463,-2 1-62,0 1 0,-1-1 0,1 2 0,-1 0 0,-15 3 0,10-1-3,-26 0 1,-175-13 2136,173 9-1892,0 2 0,0 3 0,-64 11 1,13-1 524,75-11-810,-24 2-553,0-1-1,-58-2 1,82-3-212,0 0-787,0 0 1,1-1 0,-1-2 0,1 0 0,-23-7-1,13-7-1865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39.966"/>
    </inkml:context>
    <inkml:brush xml:id="br0">
      <inkml:brushProperty name="width" value="0.1" units="cm"/>
      <inkml:brushProperty name="height" value="0.1" units="cm"/>
      <inkml:brushProperty name="color" value="#66CC00"/>
    </inkml:brush>
  </inkml:definitions>
  <inkml:trace contextRef="#ctx0" brushRef="#br0">1073 24 3328,'-7'-4'311,"0"1"0,-1 0 1,1 0-1,-1 1 0,1-1 0,-1 2 1,1-1-1,-1 1 0,0 0 1,-10 1-1,-493 3 7550,281 13-6901,95-4-2613,64-11-1590,39-1 1014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41.072"/>
    </inkml:context>
    <inkml:brush xml:id="br0">
      <inkml:brushProperty name="width" value="0.1" units="cm"/>
      <inkml:brushProperty name="height" value="0.1" units="cm"/>
      <inkml:brushProperty name="color" value="#66CC00"/>
    </inkml:brush>
  </inkml:definitions>
  <inkml:trace contextRef="#ctx0" brushRef="#br0">1939 4 512,'-6'-3'9100,"-4"10"-9523,8-5 522,1-1 1,-1 0-1,0 0 1,0 0-1,-1 0 0,1 0 1,0 0-1,0 0 0,0-1 1,-1 1-1,1-1 0,0 0 1,0 0-1,-1 0 1,1 0-1,-4 0 0,-2 0 111,-87 3 1166,-146 6 277,154-10-1275,60 0-119,1 1 0,-1 1-1,-34 6 1,23-2-107,-1-1 0,1-2 0,-44-3-1,18 0 255,-420 1 1194,217-9-1290,259 9-424,-119-3-2939,95 1-129,-61-12 0,54 4 20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42.136"/>
    </inkml:context>
    <inkml:brush xml:id="br0">
      <inkml:brushProperty name="width" value="0.1" units="cm"/>
      <inkml:brushProperty name="height" value="0.1" units="cm"/>
      <inkml:brushProperty name="color" value="#66CC00"/>
    </inkml:brush>
  </inkml:definitions>
  <inkml:trace contextRef="#ctx0" brushRef="#br0">1157 98 1792,'-1'-6'294,"3"-7"351,12-16-307,-13 29-202,-1-1 0,1 1 0,0-1 1,-1 0-1,1 1 0,-1-1 0,1 0 1,-1 0-1,0 1 0,1-1 0,-1 0 1,0 0-1,1 1 0,-1-1 0,0 0 1,0 0-1,0 0 0,0 0 0,0 0 1,0 1-1,0-1 0,0 0 0,0 0 1,0 0-1,0 0 0,0 1 0,-1-1 1,1 0-1,0 0 0,-1 0 0,1 1 1,-1-1-1,1 0 0,-1 0 0,1 1 1,-1-1-1,1 0 0,-1 1 0,0-1 0,1 1 1,-1-1-1,0 1 0,1-1 0,-2 0 1,-1 0 64,0-1 0,0 1 0,1 0 0,-1 0 0,0 0 0,0 0 0,0 0 0,0 1 0,-1-1 0,1 1 0,0 0 0,0 0 0,0 0 0,-5 1 0,-18-2 442,-11-3-365,1 2-1,0 2 1,-55 5-1,-107 26 293,127-18-93,24-2 66,0-3 1,-82 3-1,-170-11 347,289 0-1619,-1-1 0,-19-2-1,27 2 424,1 1-1,-1-1 0,0 0 1,1 0-1,-1 0 0,1 0 0,-1 0 1,1-1-1,-1 1 0,1-1 0,0 1 1,0-1-1,0 0 0,0 0 0,0 0 1,-2-3-1,-3-14-3042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42.922"/>
    </inkml:context>
    <inkml:brush xml:id="br0">
      <inkml:brushProperty name="width" value="0.1" units="cm"/>
      <inkml:brushProperty name="height" value="0.1" units="cm"/>
      <inkml:brushProperty name="color" value="#66CC00"/>
    </inkml:brush>
  </inkml:definitions>
  <inkml:trace contextRef="#ctx0" brushRef="#br0">2184 95 4864,'-9'1'636,"5"-1"-331,0 0 0,1 0 0,-1 0 0,0 0 0,1-1 0,-1 1 0,1-1 0,-8-2 0,8 2-287,-1 0 0,0 1 0,0-1 0,0 1 1,0 0-1,0 0 0,-7 1 0,-3 0 157,-21-2 1177,-64-12 0,-8 4-368,1-1-517,66 6-41,0 1 1,-54 4 0,28 0 10,-407 28 1440,193-22-725,175-9-869,-186 11 165,255-5-1152,-1-2 1,-46-4 0,72 1-161,-1-1 1,1 1 0,0-2 0,0 0-1,1 0 1,-1-1 0,0 0 0,1-1 0,0 0-1,0-1 1,-16-12 0,-20-26-2625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44.526"/>
    </inkml:context>
    <inkml:brush xml:id="br0">
      <inkml:brushProperty name="width" value="0.1" units="cm"/>
      <inkml:brushProperty name="height" value="0.1" units="cm"/>
      <inkml:brushProperty name="color" value="#66CC00"/>
    </inkml:brush>
  </inkml:definitions>
  <inkml:trace contextRef="#ctx0" brushRef="#br0">1789 29 2816,'0'0'118,"-1"0"-1,1-1 1,-1 1-1,1-1 1,-1 1 0,1 0-1,-1 0 1,0-1-1,1 1 1,-1 0 0,1 0-1,-1 0 1,0-1 0,1 1-1,-1 0 1,0 0-1,1 0 1,-1 0 0,0 0-1,1 0 1,-1 1 0,0-1-1,1 0 1,-1 0-1,1 0 1,-1 1 0,0-1-1,0 1 1,-21 13 547,-1 2 843,10-12-1100,-1 0-1,1 0 1,-1-2 0,0 0 0,0 0 0,0-1-1,-25-2 1,23 1-156,-73-7 1011,-2 0-312,-32 2-449,-51 2 228,-73 21 704,-188 14 438,269-31-1186,92-1-727,62 0-593,-1-1 1,1 0-1,-23-6 0,30 6 52,0-1 0,0 1 0,1-1 0,-1 0 0,0 0 0,1-1 0,-1 0 0,1 1 0,0-1 0,0-1 0,-7-6 0,-7-15-3632,-6-10 844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7:38.391"/>
    </inkml:context>
    <inkml:brush xml:id="br0">
      <inkml:brushProperty name="width" value="0.1" units="cm"/>
      <inkml:brushProperty name="height" value="0.1" units="cm"/>
      <inkml:brushProperty name="color" value="#E71224"/>
    </inkml:brush>
  </inkml:definitions>
  <inkml:trace contextRef="#ctx0" brushRef="#br0">4635 1615 1792,'0'0'5189,"11"-4"-3584,10-8 305,-19 11-1793,1 0 1,-1 0-1,0 0 0,1 0 0,-1-1 1,0 1-1,0-1 0,0 1 1,0-1-1,0 0 0,0 0 1,-1 0-1,1 0 0,1-3 1,8-13 417,-2 0 1,0-1-1,-1 0 0,8-30 1,-14 32-303,-1 0-1,0 0 1,-3-20 0,1-3 63,1-89 1159,-1 123-1370,1-1 0,-2 1 0,1 0 0,-1 0-1,0-1 1,-3-5 0,-4-17-151,-1-1 581,8 24-437,0-1 0,0 1 0,1 0 1,-1-1-1,1 1 0,0-8 0,-10-56 279,6-73 331,-6-97-149,10 215-578,-5-25 1,2 10-24,-1 5 88,2 11 86,1-25 1,2 31-117,0 1 1,-1-1 0,0 1-1,-1-1 1,-2 1 0,1 0-1,-8-18 1,2 10 134,-12-25-6,19 46-95,-1 1-1,1 0 1,-1 0 0,1 0-1,-1 1 1,0-1 0,0 1-1,0-1 1,0 1 0,-1 0-1,1 0 1,-5-2 0,-7-2-98,-25-7 1,18 6 152,-5 0-9,-31-6 0,-17-4-57,58 13 16,0 0 0,0 1 0,-1 1 0,-27 0 0,-71 9 149,1 1-165,-15-5 14,59 0-42,1-3 0,-90-12 0,114 8 50,0 1 1,-52 4 0,26 0 121,-258 4-371,271-5 250,-169 5 92,-1-3-368,123-3 254,-29-2 23,-124 5 229,180 1-241,-30 4-163,47-2 129,-83-4 1,69-2 1,-9-1 22,-79 3-31,-198 9 12,314-10-15,7-2-72,1-2 0,-73-17-1,83 14 70,4 3-94,-49-1 0,17 2 245,-24 2-239,45 1 144,27 1-22,1 0 0,-1 0-1,1 1 1,-1 0 0,1 1 0,0 0-1,0 0 1,-16 9 0,20-7-37,-1 0 0,1 1 1,0 0-1,0 0 0,0 0 0,1 0 1,0 1-1,-5 9 0,8-13 44,-1 2-5,0 0-1,1 0 1,-1 0 0,1 1 0,0-1-1,0 0 1,1 1 0,-1-1-1,1 1 1,1-1 0,-1 0-1,1 1 1,0-1 0,2 8 0,2 32-124,1 99 408,4 125-261,-12-241 41,-2 1 0,-1 0 0,-1-1 0,-18 51-1,6-21-273,10-27 133,4-13 92,-1-1 0,-14 32 0,-12 30-24,24-59-9,2-1 0,0 1 0,1 0 1,-3 38-1,2-11 88,1-17-92,-4 25-189,-2 72 0,10-121 185,0 0 0,0 0-1,1 0 1,-1 0 0,1 0 0,1 0 0,1 7 0,-1-11-8,-1 0 1,0 0-1,1 0 1,-1 1-1,1-1 0,0-1 1,-1 1-1,1 0 1,0 0-1,0-1 1,0 1-1,1-1 1,-1 1-1,0-1 1,0 0-1,1 0 1,-1 0-1,1 0 1,3 0-1,8 2 42,0-1 0,0-1 0,0 0-1,25-2 1,-8 0-28,9-1-40,-1-2 1,68-16-1,26-3 73,139-4 74,74-2 320,-297 27-380,-1 1 1,67 9-1,30 1-24,-25-7 25,106-3-16,-139 0 61,92 11 0,-44-1-34,205-18-56,-271 5 5,129 10 12,-11 1 19,-96-15-5,146-33 1,-70 10-35,21-7 99,-24 5-70,47-14 115,-180 41 11,0 2 1,1 1-1,55 1 1,-76 2-159,-1 0 26,0-2 0,16-3 0,-14 3 41,71-22-91,-73 22 76,1 1 0,-1 0 0,1 0 0,0 1 1,15 2-1,-21-1-202,-1 0 0,1 0 0,-1 0 0,0 0 0,1 1 1,6 4-1,-9-5-215,0 0-1,0 1 1,0-1 0,0 1 0,0-1 0,-1 1-1,1 0 1,-1 0 0,1-1 0,-1 1-1,0 0 1,1 1 0,0 3 0,-38 13-14997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45.520"/>
    </inkml:context>
    <inkml:brush xml:id="br0">
      <inkml:brushProperty name="width" value="0.1" units="cm"/>
      <inkml:brushProperty name="height" value="0.1" units="cm"/>
      <inkml:brushProperty name="color" value="#66CC00"/>
    </inkml:brush>
  </inkml:definitions>
  <inkml:trace contextRef="#ctx0" brushRef="#br0">1433 66 3072,'-22'-5'5424,"20"3"-5327,1 1 1,-1-1-1,1 0 0,-1 1 1,0-1-1,1 1 1,-1 0-1,0 0 1,0 0-1,0 0 0,0 0 1,-3-1-1,-26-8 167,8 5 71,0 1-1,0 1 1,0 1-1,-37 1 1,57 1-306,-104-4 701,8-3-201,22 1 190,-22 5 159,1 5 1,-179 30-1,35 3-805,82-17-5981,121-16 2442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46.292"/>
    </inkml:context>
    <inkml:brush xml:id="br0">
      <inkml:brushProperty name="width" value="0.1" units="cm"/>
      <inkml:brushProperty name="height" value="0.1" units="cm"/>
      <inkml:brushProperty name="color" value="#66CC00"/>
    </inkml:brush>
  </inkml:definitions>
  <inkml:trace contextRef="#ctx0" brushRef="#br0">2521 9 1920,'-5'9'841,"5"-9"-742,0 1 1,-1 0 0,1-1 0,0 1 0,0-1 0,-1 1-1,1 0 1,0-1 0,-1 1 0,1-1 0,-1 1-1,1-1 1,-1 0 0,1 1 0,-1-1 0,1 1 0,-1-1-1,1 0 1,-1 1 0,1-1 0,-1 0 0,0 1 0,1-1-1,-1 0 1,1 0 0,-2 0 0,-20 6 1647,17-4-1336,-1 0 0,0-1 0,0 0 0,0 0 0,-7 0 0,-8-2 204,-1-1 0,-36-9 0,34 6-223,-41-4 0,-169 9 723,181 4-1091,-33 0-96,-79-13 973,99 4-655,-76 4-1,67 2-266,-108 9 568,-7 0 650,-145 9 443,97-2-1206,177-16-1563,-107-12-1,19-11-4936,95 10 1735,5-9 801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2:05.814"/>
    </inkml:context>
    <inkml:brush xml:id="br0">
      <inkml:brushProperty name="width" value="0.1" units="cm"/>
      <inkml:brushProperty name="height" value="0.1" units="cm"/>
      <inkml:brushProperty name="color" value="#66CC00"/>
    </inkml:brush>
  </inkml:definitions>
  <inkml:trace contextRef="#ctx0" brushRef="#br0">4752 1500 768,'-9'4'1038,"5"-2"-485,-1 0 0,0 0 0,1 1 0,-6 3 0,-22 21 3414,32-27-3863,0 0-1,0 1 0,-1-1 0,1 1 0,0-1 1,0 1-1,0-1 0,0 0 0,0 1 0,-1-1 1,1 1-1,0-1 0,0 1 0,0-1 0,0 1 1,0-1-1,1 0 0,-1 1 0,0-1 0,0 1 1,0-1-1,0 1 0,0-1 0,1 0 1,-1 1-1,0-1 0,0 1 0,1-1 0,-1 0 1,0 1-1,0-1 0,1 0 0,-1 0 0,0 1 1,1-1-1,0 1 0,7 3 2403,-8-4-2447,15-6 346,-11 4-344,0 1 0,0-1 0,0 0 0,0 0 0,0 0 0,0 0 0,-1-1 0,1 1-1,-1-1 1,0 0 0,4-4 0,-1-1 100,0 0 0,1 0 0,0 0 0,10-8-1,18-22 161,30-32 282,-58 61-501,-1-1 0,0 0 0,0 0-1,-1-1 1,0 0 0,-1 0 0,-1 0 0,1 0-1,-2 0 1,2-13 0,1-3 140,-2-1 0,0-30-1,-2 30-163,2-1-1,8-33 0,2-17-69,-8 44-22,-3 26 72,0 0 0,-1 0-1,0 0 1,0 0 0,-1 0 0,-1-1 0,-2-15-1,0 15-3,-2 0 0,0 0 1,-9-15-1,10 19-20,-8-11 14,-1 0 0,-19-20 0,14 19-8,-1 1 0,-1 0 0,-25-16 0,1 7 92,0 2 0,-60-23 0,3 2 96,-91-39-454,150 69 348,0 2-1,-76-13 1,-233-16-373,210 19 348,-13-1-7,-201 3 107,179 6-73,-7-1 40,76 13-188,-140-3 315,-66-18-317,161 9-146,-193 0 450,168 5-391,81 3 151,-347 0 30,305 8-131,-62-19 161,113 7-137,56 8-24,-16-1 84,-87-21 0,96 21 38,32 3-86,-1 1 0,1-1 1,0 0-1,0 0 0,0 0 0,-10-5 1,-6 2-293,20 4 307,0 0 0,0 0 0,0 0 0,0-1 0,0 1 0,0-1 0,0 1 0,-3-2 0,5 2 15,0 0 0,-1 0 0,1 0 0,-1 0 0,1 0 0,-1 0 0,1 0 0,0 1 0,-1-1 0,1 0 0,-1 0 0,1 0 0,0 1 0,-1-1 1,1 0-1,0 0 0,-1 1 0,1-1 0,0 0 0,-1 0 0,1 1 0,0-1 0,0 0 0,0 1 0,-1-1 0,1 1 0,0-1 0,0 1 0,-7 11-118,1 35-130,4-38 240,0-1 0,0 0-1,0 17 1,-1 5-11,-4 40 56,2 0 1,5 77 0,1-55-41,-13 83-140,9-147 152,-3 11 104,-13 46 0,2-11-156,12-36-35,1-1 0,2 57-1,2-82 14,0-7 52,1 0-1,-1 0 0,1 0 0,0 0 0,0 0 1,1-1-1,-1 1 0,1 0 0,0-1 1,0 1-1,1-1 0,-1 1 0,1-1 0,0 0 1,0 0-1,0 0 0,1-1 0,-1 1 1,1-1-1,0 0 0,4 3 0,9 4-12,0 0 1,0-2-1,1 0 0,21 6 0,-2 0-31,-8-3 94,-1-2 0,59 11-1,60-2-74,28 6-124,-92-7 210,7 3 140,102 8-1,-83-16-246,137 32 0,125 18 62,-183-34 15,-106-12 152,62 7 6,151 7-158,4 1 262,-51-25 256,-41-3-449,-12 10-1642,-187-12 998,-1-1-1,1 0 1,0-1-1,-1 1 1,14-5 0,-19 5 350,-1 0 0,1-1 0,0 1 0,-1-1 1,1 0-1,-1 1 0,0-1 0,1 0 0,-1 0 1,1 0-1,-1 0 0,0 0 0,0 0 0,0 0 1,0 0-1,0-1 0,0 1 0,0 0 1,0-1-1,0 1 0,0-1 0,-1 1 0,1-1 1,0 1-1,-1-1 0,0 1 0,1-1 0,-1 0 1,0 1-1,0-1 0,0 0 0,0 1 0,0-3 1,-3-6-869,1 0 0,-2 1 0,-7-18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2:08.211"/>
    </inkml:context>
    <inkml:brush xml:id="br0">
      <inkml:brushProperty name="width" value="0.1" units="cm"/>
      <inkml:brushProperty name="height" value="0.1" units="cm"/>
      <inkml:brushProperty name="color" value="#66CC00"/>
    </inkml:brush>
  </inkml:definitions>
  <inkml:trace contextRef="#ctx0" brushRef="#br0">2673 1479 3712,'0'0'2800,"17"-5"3749,-14-3-6062,-2 0 1,1 0-1,-1 0 1,0-1-1,-1 1 0,0 0 1,-2-15-1,1-5 531,0-30 233,0 19-909,1 0 0,7-48 0,12-67 232,-2-259-1,-18 386-504,-2 0 1,0 0-1,-2 0 0,-1 1 1,-2-1-1,0 1 0,-21-42 1,26 62-33,-1 1 1,-1-1 0,1 1-1,-1 1 1,0-1 0,0 1-1,0-1 1,0 2-1,-10-6 1,7 3-9,1 2-12,0 1 1,-1-1-1,-9-3 0,-18-8-33,13 4 47,-1 1-1,0 1 0,-31-7 1,36 10 7,-109-26-81,79 21 108,-215-39 111,115 25-166,75 13-81,1 3 0,-91 1 0,-124 3 188,263 4-104,-28-6-1,29 4-78,-28-1 1,-114 1-26,68-1 212,57 2-35,0 1 0,-69 7 0,66-1-207,0-3 1,-50-3-1,20-1-51,63 2 236,5 0-79,1 0-1,-1 0 1,0 0 0,1 1-1,-9 1 1,11-1 4,1 0 1,-1-1-1,1 1 0,0 0 1,-1 0-1,1 0 1,0 0-1,-1 0 1,1 0-1,0 0 0,0 0 1,0 1-1,0-1 1,0 0-1,0 1 1,1-1-1,-1 0 0,0 1 1,1-1-1,-2 4 1,-6 28-56,2 1 0,-5 66 1,6-46 75,-6 127 129,8-112-74,-13 73-1,3-35-81,6-20 7,-6 52-111,8-108 166,-1 0 1,-13 40-1,9-46 17,-1-1 0,-2 0 1,0-1-1,-2 0 0,-32 38 0,38-48-54,1 0 0,0 0 0,1 1 0,0-1 0,-9 30 0,16-42-10,-1 1 0,0 0 0,1-1 0,0 1 0,-1 0 0,1 0 0,0-1 0,0 1 0,0 0 0,0 0 0,0 0 0,0-1 0,0 1 0,1 0 0,-1 0 0,1-1 0,-1 1 0,1 0 0,-1-1 0,1 1 0,0 0 0,2 2 0,-1-2 7,1 0 1,-1 0-1,1-1 0,0 1 0,-1 0 0,1-1 0,0 1 1,0-1-1,0 0 0,0 0 0,1 0 0,2 0 1,11 2 23,-1-1 1,1-1-1,0 0 1,0-1-1,0-1 1,-1 0-1,1-2 1,16-3-1,22-9-114,55-22 0,-42 13-234,215-62-6657,-195 53 2299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2:33.637"/>
    </inkml:context>
    <inkml:brush xml:id="br0">
      <inkml:brushProperty name="width" value="0.1" units="cm"/>
      <inkml:brushProperty name="height" value="0.1" units="cm"/>
      <inkml:brushProperty name="color" value="#66CC00"/>
    </inkml:brush>
  </inkml:definitions>
  <inkml:trace contextRef="#ctx0" brushRef="#br0">6 5 1024,'0'1'16,"-1"-1"1,1 0-1,0 0 0,0 0 1,-1 0-1,1 0 0,0 0 0,-1 1 1,1-1-1,0 0 0,0 0 1,-1 0-1,1 1 0,0-1 1,0 0-1,0 0 0,-1 1 1,1-1-1,0 0 0,0 0 0,0 1 1,0-1-1,0 0 0,-1 1 1,1-1-1,0 0 0,0 1 1,0-1-1,0 0 0,0 0 1,0 1-1,0-1 0,0 0 1,0 1-1,2 2-109,1-9-316,-2-5-172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9:17.738"/>
    </inkml:context>
    <inkml:brush xml:id="br0">
      <inkml:brushProperty name="width" value="0.1" units="cm"/>
      <inkml:brushProperty name="height" value="0.1" units="cm"/>
      <inkml:brushProperty name="color" value="#E71224"/>
    </inkml:brush>
  </inkml:definitions>
  <inkml:trace contextRef="#ctx0" brushRef="#br0">11315 1498 1280,'11'-23'7274,"5"18"-5759,-7 5-588,-6 0-758,-1 1 1,1-1 0,0 0-1,0 0 1,0-1 0,0 1-1,-1 0 1,1-1 0,0 0-1,0 1 1,-1-1 0,1 0 0,0-1-1,3-1 1916,3-6-928,-8 8-1079,0 1-1,0-1 1,0 1 0,0-1-1,0 1 1,-1-1 0,1 0-1,0 0 1,0 1 0,-1-1-1,1 0 1,-1 0-1,1 0 1,-1 0 0,1 0-1,0-13 355,-1 9-142,1 1 1,-1-1-1,0 1 1,0-1-1,-1 1 1,1-1-1,-1 1 1,0 0-1,0-1 1,-3-5-1,3 6-205,-1-1 0,1 1-1,0-1 1,0 1 0,1 0 0,-1-1 0,1 1 0,0-7-1,-2-18 204,-2-6-95,1 0 1,1 0 0,4-36-1,-1 9-93,4-127 12,-4 168 128,1 0-1,9-36 0,-7 36-128,0 0 0,1-37 0,-5-231 412,1 274-554,0-1 0,5-18 1,-3 18 19,0 1 1,-1-21 0,4-21 229,-7 55-221,1 1 0,-1 0 1,1 0-1,-1-1 1,1 1-1,-1 0 1,0 0-1,0 0 0,0 0 1,1 0-1,-1 0 1,0 0-1,0 0 1,-1 0-1,1 0 0,0 0 1,-2-1-1,-25-13-23,24 13 68,-4-1-16,-1 0 0,0 0 0,1 1 0,-1 0 0,0 0 0,-13 1 0,-27-7-104,21 3 82,-2 2 0,1 0 0,-32 2 0,-3 0 23,-171-1 26,124 3 20,67-3-73,-57-10-1,-10-1 52,-134 6-74,-33-3-68,197 4 42,-147-9 262,-109 11-231,4 1 151,206-3-121,-71-2 22,139 9-88,-117-6 197,-37-7-198,92 6 220,-10 4-89,-22-1 75,-28 0-83,96 5 1,44-2 30,-168 4-238,-74 6 218,101 3 104,2-1-101,15-16-67,149 3 21,-30 4 1,2-1-22,-580 15 176,471-18-171,55-2-85,-310 8-80,182 0 256,129-7-140,-44 0-35,-151 14 21,68-9 327,121-5-256,-48 4-93,-193 25 0,290-22 91,-80-2-1,35-3-89,-247 25 57,313-22 6,0-1 0,-46-4 0,-64-12 0,-22-2 0,-246 10 0,187 1-128,-5 15 128,104 8 20,70-8-11,-101 4 0,-12-21-103,-5-1 22,113 11 72,1 3 0,-108 24 0,-57 22-373,214-49 369,0 0 1,1 1-1,-1 0 1,1 0-1,0 1 0,0 0 1,0 1-1,1-1 1,-1 2-1,2-1 0,-1 1 1,1 1-1,0-1 1,0 1-1,1 0 1,-9 15-1,1 2-76,1 0 1,1 1-1,2 0 1,-15 53-1,-2 39 16,-7 19-5,18-64 56,3 0 0,-5 95 0,3-24-7,11-106 32,1 1 0,2 0 0,5 44 0,3-41-75,1 0-1,23 64 1,-25-86 77,0-2-15,0 0 0,1 0-1,1-1 1,1 0 0,1 0-1,0-1 1,21 24 0,-24-31-7,1-1 0,1 0 0,0 0 0,0-1 0,0 0 0,1-1 0,0 0 0,0-1 0,1 0 0,0 0 0,0-1 0,0 0 0,21 3 0,-14-3 3,-1-2 0,0 0 0,1-1 1,-1-1-1,1 0 0,-1-1 0,1-1 1,18-5-1,46-10-18,1 3-1,107-4 1,-55 7 8,-114 9 12,263-34 70,-112 12-41,208-3 1,-336 25-15,0-2 1,51-10-1,-32 2-96,107-5 1,66 13 56,-201 4-3,33-3 48,99-18-1,37-2 135,-54 20-151,124-9-55,167 1 123,-290 13 6,116-20-161,-136 9 89,209 11 0,-143-4-10,-124-1 8,318 1 37,-307 6-69,79-1 126,402-11-69,-370 3-27,-53 0 13,117 15 100,105-5-235,-57-5 203,-230 4-41,-18 0-35,119-8 1,132-5-5,-221 9 0,47 5 3,-65-2-12,97-7-1,266-19 26,-243 15-18,-1 1 15,-73 7-6,212 5-25,99 5 151,-424-10-132,135 6 95,-88-2-75,53 4-110,67 2 189,-106-6 6,8 0-809,-25-8-2530,-44 3 2730,-1 1-1,1-1 0,-1 0 0,0 0 1,1-1-1,-1 1 0,0-1 1,0 1-1,0-1 0,0 0 1,0 0-1,0 0 0,-1-1 0,1 1 1,-1-1-1,1 1 0,-1-1 1,0 0-1,0 0 0,0 0 0,-1 0 1,1 0-1,-1 0 0,1-1 1,-1 1-1,0 0 0,-1-1 0,2-6 1,1-48-4073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9:20.087"/>
    </inkml:context>
    <inkml:brush xml:id="br0">
      <inkml:brushProperty name="width" value="0.1" units="cm"/>
      <inkml:brushProperty name="height" value="0.1" units="cm"/>
      <inkml:brushProperty name="color" value="#E71224"/>
    </inkml:brush>
  </inkml:definitions>
  <inkml:trace contextRef="#ctx0" brushRef="#br0">75 18 2048,'-27'0'768,"22"0"-576,-6 0-128,11-5-64,-5 1-224,0-1-96,-1 1-256,1 4-96,-1 0 128,1 0 160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9:21.888"/>
    </inkml:context>
    <inkml:brush xml:id="br0">
      <inkml:brushProperty name="width" value="0.1" units="cm"/>
      <inkml:brushProperty name="height" value="0.1" units="cm"/>
      <inkml:brushProperty name="color" value="#E71224"/>
    </inkml:brush>
  </inkml:definitions>
  <inkml:trace contextRef="#ctx0" brushRef="#br0">2205 1365 3200,'5'-7'2139,"-4"5"-1938,-1 0 0,0 1 0,1-1 1,0 1-1,-1-1 0,1 0 1,0 1-1,0-1 0,0 1 0,0 0 1,0-1-1,2 0 0,6-12 985,-3-5 1993,-6 0-1147,11-171 1930,-6-32-2047,-5 204-1858,0 0-1,1 0 1,1 0 0,1 1 0,1-1 0,0 1 0,1-1 0,14-30 0,39-80 279,-43 94-271,-1-1 1,9-42 0,-20 62-30,0-1 0,-1 1 0,0-1 0,-2 0 0,0 0 0,-1 0 0,0 0 0,-1 1-1,-1-1 1,0 1 0,-2-1 0,1 1 0,-2 0 0,0 1 0,-1-1 0,0 1 0,-1 1 0,-1-1 0,0 1 0,0 1 0,-2 0 0,-18-18 0,25 27-48,-1 0 0,1 0 0,-1 1 1,0 0-1,0 0 0,0 0 1,0 1-1,0 0 0,0-1 0,0 2 1,0-1-1,-9 0 0,-22-4-38,-3-3 67,1 1 0,-57-2 1,-79 8 72,101 1-115,23 3 95,-54 8-1,12 0-106,-114-9 223,109-4-282,-777 2 155,857 0-168,0 1-1,0 0 1,0 1 0,1 0-1,-32 10 1,44-10 91,1 0 0,0-1 0,0 1 0,0 0 0,0 1 0,0-1 0,0 0 0,0 1 0,1 0 0,-1 0 0,1-1 0,0 2 0,0-1 0,0 0 0,0 0 0,1 0 0,-3 7 0,0 4-23,0-1-1,1 1 1,-1 19-1,1-13 121,-23 151-52,0-4-6,-26 215-114,35-226 64,1 0 135,10-28-186,6-125 75,0 0 1,1-1-1,-1 1 0,1 0 0,0-1 0,0 1 0,0 0 0,0-1 0,0 1 0,0-1 0,1 1 0,-1-1 0,1 0 1,-1 0-1,1 1 0,0-1 0,0 0 0,0-1 0,0 1 0,0 0 0,1-1 0,-1 1 0,1-1 0,-1 1 0,1-1 1,4 1-1,6 3-33,2-1 1,-1 0 0,28 3 0,-28-5 30,203 23-132,-66-8 81,144 4 33,-73-8-9,-127-5 34,156-7 0,-176-6-114,260-10-2558,-283 16 1767,-1 3 0,1 2 0,-1 1 0,74 23 0,-65-13-4717,-4-9 1020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9:26.518"/>
    </inkml:context>
    <inkml:brush xml:id="br0">
      <inkml:brushProperty name="width" value="0.1" units="cm"/>
      <inkml:brushProperty name="height" value="0.1" units="cm"/>
      <inkml:brushProperty name="color" value="#E71224"/>
    </inkml:brush>
  </inkml:definitions>
  <inkml:trace contextRef="#ctx0" brushRef="#br0">7833 1522 2048,'-11'0'7504,"14"-1"-7186,0-1 1,-1-1-1,1 1 1,-1 0-1,1 0 1,3-6-1,1 0 147,0 0-1,12-9 1,-16 14-536,34-28 1889,44-28 1,-73 53-1595,0-1 1,0 0 0,10-13-1,8-7 206,-12 13-18,-1-1 0,-1-1 0,19-29 0,-5-2-185,-2-1 1,23-65-1,-40 93-188,0 1 46,15-28-1,24-38-233,-38 71 224,12-29 1,-3 5 88,-4 8-105,-2 0 0,11-43 0,-14 46 84,-3 4-68,4-39 1,-2 8-158,-4 28 72,0-28 1,-2 31 2,7-42 1,-5 46 111,-1 0 0,-1 0 0,0 1 1,-1-1-1,-2 0 0,-4-31 0,5 47-99,1 0-1,-1-1 1,0 1 0,0 0 0,0 0-1,-1 0 1,1 0 0,-1 0 0,1 0-1,-1 0 1,0 0 0,0 0 0,0 1-1,-1-1 1,1 1 0,-1 0 0,1-1-1,-1 1 1,0 1 0,0-1 0,1 0-1,-2 1 1,1-1 0,0 1 0,-5-2-1,-39-10 59,-1 2 0,0 2 0,-75-4 0,-113 11 62,127 3-92,102-1-22,-326 14 142,-74 53 267,381-64-375,0-1 1,-28-1-1,-16 1-25,-93 2-63,29-1 212,-6 14-31,-74-15-42,-7 1-45,-158 40 487,345-39-468,-1-1 1,-53-4 0,27-1-21,4 2 124,-137 6 466,-197 4-781,254-11 152,-486 1 207,243 24-205,94-1 196,68-21-150,123-3-51,-157-21 112,118 6-55,-381-3-125,508 19 54,-56 0 10,-75-10 1,93 6-49,-65 3 1,64 1-1,-83 9-85,-9 2 213,31-2-133,11-4 256,-453-5-155,474-5-95,65 5 47,-22 0 203,-52-6 0,57 1-210,12 2 8,0 1 0,-26-2 0,-69 4 154,45 6-144,24-1 139,-30-1-1,68-4-172,0-1 21,-1 1-1,1 0 0,-1 1 0,1-1 1,-1 1-1,1-1 0,-7 3 0,-11 2 57,7-3-24,1-3-171,13 2 108,-1-1 0,1 0 0,0 0 0,-1 0 0,1 0 0,-1 1 0,1-1 0,0 0 1,-1 0-1,1 1 0,0-1 0,0 0 0,-1 1 0,1-1 0,0 0 0,0 1 0,-1-1 1,1 1-1,0-1 0,0 0 0,0 1 0,0-1 0,0 1 0,-1-1 0,1 0 0,0 1 1,0-1-1,0 1 0,0-1 0,0 0 0,0 1 0,0-1 0,1 1 0,-1-1 1,0 1-1,2 7-3137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9:36.460"/>
    </inkml:context>
    <inkml:brush xml:id="br0">
      <inkml:brushProperty name="width" value="0.1" units="cm"/>
      <inkml:brushProperty name="height" value="0.1" units="cm"/>
      <inkml:brushProperty name="color" value="#E71224"/>
    </inkml:brush>
  </inkml:definitions>
  <inkml:trace contextRef="#ctx0" brushRef="#br0">6266 360 4224,'-28'-25'1445,"25"24"-1350,1-1-1,-1 1 1,0-1-1,0 1 1,1 0-1,-1 0 0,0 0 1,0 1-1,0-1 1,0 1-1,0-1 1,0 1-1,0 0 1,0 0-1,0 0 1,-3 1-1,2 0-90,0-1 0,0 0-1,1 0 1,-1 0 0,0-1-1,-7-1 1,-16-6 633,-1 1-1,0 1 1,-46-3-1,-88 5 1810,125 4-2270,-119 10 525,-2 0-53,-204-20 872,-229-5-858,287-6-513,40 1 336,-77-8-215,74 3-60,-80-8 137,234 15-227,-217-26-27,-256-3-226,267 42 254,192 6-13,58-1-99,-140-6 174,-175-8-173,364 14 33,-219-13-14,99 4 198,-125 9-99,257 0-156,-24 2-254,-61 13 0,90-14 291,0 0-1,0 1 1,0-1-1,0 1 0,0-1 1,1 1-1,-1 0 0,1 0 1,-1 0-1,1 1 1,0-1-1,0 0 0,-1 1 1,2 0-1,-1-1 0,0 1 1,1 0-1,-1 0 1,1 0-1,0 0 0,0 0 1,-1 4-1,-2 10-9,0-1-1,2 1 1,-1 18 0,1-13 27,-4 221 130,7-160-72,26 320 305,27-59-181,-48-318-216,1 1 0,2-1-1,1 0 1,0 0 0,28 44-1,-32-59 17,1-2 0,0 1-1,0-1 1,1 0 0,1-1-1,-1 0 1,2 0-1,-1-1 1,1 0 0,0 0-1,0-1 1,0-1 0,1 0-1,0 0 1,0-1-1,14 4 1,39 3 197,106 5 1,-137-16-174,0-1 1,59-11 0,-35 3-25,376-22 195,-195 19-96,112 5-45,-2 0-167,178 3 214,-259 8 102,184 19-275,-2 9 246,-211-21-119,54-3 17,-35-2-37,186-6-166,331-14 517,-686 14-372,104 7 16,-91-2 52,108-8 1,-204 3-107,176-11-798,-138 10-1903,0 2 0,48 7 0,-59 0-2670,-31-7 5100,-1-1-1,1 0 1,0 1-1,0-1 0,-1 1 1,1-1-1,4 6-1725,-5-6 2013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8:02.406"/>
    </inkml:context>
    <inkml:brush xml:id="br0">
      <inkml:brushProperty name="width" value="0.1" units="cm"/>
      <inkml:brushProperty name="height" value="0.1" units="cm"/>
      <inkml:brushProperty name="color" value="#E71224"/>
    </inkml:brush>
  </inkml:definitions>
  <inkml:trace contextRef="#ctx0" brushRef="#br0">1891 4 640,'-41'-4'5125,"-142"13"-1717,-98-9-1563,88-9-287,168 9-1331,-402 18 1855,110 10-298,313-28-1776,-68 3 62,-89-8 0,7-11-5543,121 12 1969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9:38.728"/>
    </inkml:context>
    <inkml:brush xml:id="br0">
      <inkml:brushProperty name="width" value="0.1" units="cm"/>
      <inkml:brushProperty name="height" value="0.1" units="cm"/>
      <inkml:brushProperty name="color" value="#E71224"/>
    </inkml:brush>
  </inkml:definitions>
  <inkml:trace contextRef="#ctx0" brushRef="#br0">16 33 1536,'-1'-1'86,"0"1"1,-1 0-1,1 0 0,0-1 1,0 1-1,0-1 0,0 1 0,-1-1 1,1 1-1,0-1 0,0 0 1,-1-1-1,3-3 863,9-1-380,-4 4-228,0-1 1,1 1-1,-1 0 0,0 1 0,1-1 1,0 1-1,-1 1 0,1-1 1,10 1-1,115 8 1334,4-1-865,103-13-367,12 23-241,4 0 407,-167-17-371,243 9-87,71 1 426,-270-11-583,118 12 171,107-6 444,-213-6-477,522 6 690,-417 3-491,-249-8-332,254-7 501,-161 2-333,136 1-76,148 2 822,-199 3-477,0-15-36,1-1-352,-104 15-85,91 1-312,-124 1-791,80 15-1,-104-12 242,-1 1-1,1 0 1,-1 1-1,-1 1 1,32 19-1,4 7-2305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03.979"/>
    </inkml:context>
    <inkml:brush xml:id="br0">
      <inkml:brushProperty name="width" value="0.1" units="cm"/>
      <inkml:brushProperty name="height" value="0.1" units="cm"/>
      <inkml:brushProperty name="color" value="#E71224"/>
    </inkml:brush>
  </inkml:definitions>
  <inkml:trace contextRef="#ctx0" brushRef="#br0">1192 17 2048,'4'-15'4621,"-4"15"-4552,-1 0 1,1 0-1,0 0 0,0 0 0,0 0 1,-1-1-1,1 1 0,0 0 0,0 0 1,-1 0-1,1 0 0,0 0 1,0 0-1,-1 0 0,1 0 0,0 0 1,0 0-1,-1 0 0,1 0 0,0 0 1,0 0-1,-1 0 0,1 0 0,0 0 1,0 0-1,-1 0 0,1 0 0,0 0 1,0 1-1,-1-1 0,1 0 1,0 0-1,0 0 0,0 0 0,-1 0 1,1 1-1,0-1 0,0 0 0,-21 11 384,11-5-97,0-1-1,-1 1 0,0-2 0,0 0 0,0 0 1,0-1-1,0 0 0,-1-1 0,-19 1 1,-11-4 218,23 0-239,-1 1 0,0 0 1,1 2-1,-25 4 0,22-2 13,0-1-1,-39 1 1,5-1 204,-283 40 1896,290-34-3062,1-1 1,-1-3 0,-51-1-1,94-4 182,-1 0-1,1 0 0,-1-1 0,1 0 0,-1-1 1,1 1-1,0-1 0,-1 0 0,1-1 0,0 0 1,0 1-1,-7-6 0,-25-27-3476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04.668"/>
    </inkml:context>
    <inkml:brush xml:id="br0">
      <inkml:brushProperty name="width" value="0.1" units="cm"/>
      <inkml:brushProperty name="height" value="0.1" units="cm"/>
      <inkml:brushProperty name="color" value="#E71224"/>
    </inkml:brush>
  </inkml:definitions>
  <inkml:trace contextRef="#ctx0" brushRef="#br0">1801 62 4736,'0'-1'85,"0"1"0,1-1 0,-1 1 0,0-1 0,0 1 0,1-1 0,-1 0 0,0 1 0,0-1 0,0 1 0,0-1-1,0 0 1,0 1 0,0-1 0,0 1 0,0-1 0,0 0 0,0 1 0,0-1 0,0 1 0,0-1 0,-1 0 0,0-8 142,1 8-312,-6-13-427,5 12 658,-1 0-1,0 0 1,1 1 0,-1-1 0,0 0-1,0 1 1,0-1 0,0 1 0,-1 0 0,1 0-1,0-1 1,0 2 0,-1-1 0,1 0-1,-1 0 1,1 1 0,-1-1 0,1 1-1,0 0 1,-5 0 0,-120 7 2337,26 1-1019,-261 15 1437,31-15-267,20 3-1814,149-3-1816,70-6-4070,-102-11-1,129-3 1633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05.514"/>
    </inkml:context>
    <inkml:brush xml:id="br0">
      <inkml:brushProperty name="width" value="0.1" units="cm"/>
      <inkml:brushProperty name="height" value="0.1" units="cm"/>
      <inkml:brushProperty name="color" value="#E71224"/>
    </inkml:brush>
  </inkml:definitions>
  <inkml:trace contextRef="#ctx0" brushRef="#br0">1722 35 2304,'-1'-12'744,"1"-3"2488,0 15-3152,-1-1 1,1 1-1,0 0 0,0-1 0,0 1 1,0-1-1,-1 1 0,1 0 0,0-1 1,0 1-1,-1 0 0,1-1 0,0 1 1,-1 0-1,1 0 0,0-1 0,-1 1 1,1 0-1,-1 0 0,1 0 0,0 0 1,-1-1-1,1 1 0,-1 0 0,1 0 1,0 0-1,-1 0 0,1 0 0,-1 0 0,0 0 1,-20 0 998,-1 1 0,-36 7 0,9 0-240,-59 2 0,26-4 134,-8-3-161,64-4-352,0 2 0,-45 6-1,-46 11 907,-162 3 0,143-13-780,75-4-369,-155 7-990,168-11-1122,1-2 0,-72-13 1,101 12 742,1-1 0,-19-8 0,17 4-737,-24-15-1,43 23 1888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06.392"/>
    </inkml:context>
    <inkml:brush xml:id="br0">
      <inkml:brushProperty name="width" value="0.1" units="cm"/>
      <inkml:brushProperty name="height" value="0.1" units="cm"/>
      <inkml:brushProperty name="color" value="#E71224"/>
    </inkml:brush>
  </inkml:definitions>
  <inkml:trace contextRef="#ctx0" brushRef="#br0">687 31 2048,'0'-1'45,"0"0"1,1 0-1,-1 0 1,1 0-1,-1 0 1,1 0-1,-1 0 1,1 0-1,-1 0 1,1 0-1,0 0 1,0 0-1,0 0 1,-1 0-1,1 0 1,0 1-1,0-1 1,0 0-1,0 1 1,0-1-1,0 1 1,3-2 0,-1 1 97,0 0 1,0 0 0,0 0 0,0 0 0,1 0-1,7-1 1003,-11 2-1054,0 0 0,0 0 0,1 0 0,-1 0 1,0-1-1,0 1 0,1 0 0,-1 0 0,0 0 0,0 0 0,1 0 1,-1 0-1,0 0 0,1 0 0,-1 0 0,0 0 0,0 0 0,1 0 0,-1 0 1,0 0-1,0 0 0,1 0 0,1 2 1106,-1-2-1106,-1 1 0,0-1 0,0 0 0,0 0 0,0 1 0,0-1 1,0 0-1,0 0 0,1 1 0,-1-1 0,0 0 0,0 0 0,0 1 1,0-1-1,0 1-64,0 0 0,0 0 0,0-1 0,0 1 1,-1 0-1,1 0 0,0-1 0,0 1 0,0 0 1,-1 0-1,1-1 0,0 1 0,-1 0 0,1-1 0,-1 1 1,1 0-1,-1 0 0,-12 12 527,11-10-429,0-1-1,0 0 1,0 0-1,0 0 1,-1 0 0,1 0-1,-1-1 1,-4 3-1,-20 10 998,23-11-1021,0-1 1,0 0-1,0 0 1,-1 0-1,1 0 1,-1-1 0,1 1-1,-1-1 1,1 0-1,-10 0 1,-62 4 1113,-30 1 602,58-4-1198,-67 12 0,-5 1-1108,108-14-337,-1-1 0,1-1 0,-1 0-1,1-1 1,-1 0 0,1-1-1,-13-4 1,-17-9-3052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08.351"/>
    </inkml:context>
    <inkml:brush xml:id="br0">
      <inkml:brushProperty name="width" value="0.1" units="cm"/>
      <inkml:brushProperty name="height" value="0.1" units="cm"/>
      <inkml:brushProperty name="color" value="#E71224"/>
    </inkml:brush>
  </inkml:definitions>
  <inkml:trace contextRef="#ctx0" brushRef="#br0">2223 92 2944,'-3'-9'938,"1"-2"-57,0 11-772,1-1 1,0 0-1,0 1 1,0-1-1,-1 1 1,1-1 0,0 1-1,0 0 1,-1-1-1,-2 1 1,-39-9 2119,-113 10-315,-171-3 108,189-12-1323,66 6-438,42 4-169,-268-23 798,-3 24 597,-116 40-1191,137-3-7290,211-26 3229,-1-7 714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09.044"/>
    </inkml:context>
    <inkml:brush xml:id="br0">
      <inkml:brushProperty name="width" value="0.1" units="cm"/>
      <inkml:brushProperty name="height" value="0.1" units="cm"/>
      <inkml:brushProperty name="color" value="#E71224"/>
    </inkml:brush>
  </inkml:definitions>
  <inkml:trace contextRef="#ctx0" brushRef="#br0">2745 40 4224,'-2'-1'160,"-2"-1"95,1 0 1,-1 0-1,0 1 1,1 0-1,-1-1 1,0 1-1,0 1 1,0-1-1,0 0 1,-5 1-1,-67-6 1271,-80 12-563,85-2-358,1 0 73,-89 2 868,-368-21 320,-165-9 625,371 34-1867,81 5-1426,-35 3-6513,217-15 3336,8-6 758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09.606"/>
    </inkml:context>
    <inkml:brush xml:id="br0">
      <inkml:brushProperty name="width" value="0.1" units="cm"/>
      <inkml:brushProperty name="height" value="0.1" units="cm"/>
      <inkml:brushProperty name="color" value="#E71224"/>
    </inkml:brush>
  </inkml:definitions>
  <inkml:trace contextRef="#ctx0" brushRef="#br0">1086 29 4864,'-20'-3'970,"0"0"1,-27-10 0,41 12-843,0 0 1,0 0 0,0 1-1,-12 0 1,-8-1-148,-107-4 2872,113 4-2166,0 1 1,-28 3-1,8 0-50,-140 12 1170,46-3-1252,58-5-645,-36 2-1505,84-8-1112,-53-5 1,49-5-894,5-4 320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10.873"/>
    </inkml:context>
    <inkml:brush xml:id="br0">
      <inkml:brushProperty name="width" value="0.1" units="cm"/>
      <inkml:brushProperty name="height" value="0.1" units="cm"/>
      <inkml:brushProperty name="color" value="#E71224"/>
    </inkml:brush>
  </inkml:definitions>
  <inkml:trace contextRef="#ctx0" brushRef="#br0">2227 35 896,'-6'-5'2708,"6"5"-2483,-1-1 1,1 1-1,0-1 1,-1 0 0,1 0-1,-1 0 2,1 0 0,-1 0 0,0 0 0,0-1 0,1 1-1,-1 0 1,0 1 0,0-1 0,0 0 0,0 0 0,0 0-1,0 0 1,-2 0 0,-7-3 510,6 3-655,0-1 0,0 1 0,0 0 0,0 0-1,0 1 1,-1-1 0,-4 1 0,-172 0 2147,97 5-1503,-38 0 650,-35 4-987,-299-9 784,322 9-970,-3-10 331,-157 3 457,164 9-386,-60 1-1669,178-12 782,-97-3-3849,90 1 2097,-1-1 0,1 0 0,-31-11 1,8-3-570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12.517"/>
    </inkml:context>
    <inkml:brush xml:id="br0">
      <inkml:brushProperty name="width" value="0.1" units="cm"/>
      <inkml:brushProperty name="height" value="0.1" units="cm"/>
      <inkml:brushProperty name="color" value="#E71224"/>
    </inkml:brush>
  </inkml:definitions>
  <inkml:trace contextRef="#ctx0" brushRef="#br0">2152 11 1152,'-22'-5'8160,"-21"1"-6966,-430 4 2348,342 7-2822,0 0-438,-171 2 582,267-9-675,-71 1 450,-117-16 0,126 7-1412,-138 6 0,121 3-1686,-63 2-6442,115-2 6154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0:37.415"/>
    </inkml:context>
    <inkml:brush xml:id="br0">
      <inkml:brushProperty name="width" value="0.1" units="cm"/>
      <inkml:brushProperty name="height" value="0.1" units="cm"/>
      <inkml:brushProperty name="color" value="#E71224"/>
    </inkml:brush>
  </inkml:definitions>
  <inkml:trace contextRef="#ctx0" brushRef="#br0">2659 1188 2048,'0'-1'116,"0"0"1,0 1-1,0-1 1,0 0-1,0 1 1,-1-1-1,1 0 0,0 1 1,0-1-1,-1 1 1,1-1-1,0 0 1,-1 1-1,1-1 1,-1 1-1,1-1 0,-1 1 1,1-1-1,-1 1 1,1 0-1,-1-1 1,1 1-1,-1-1 1,0 1-1,1 0 0,-1 0 1,1-1-1,-1 1 1,0 0-1,1 0 1,-1 0-1,0 0 0,1 0 1,-1 0-1,0 0 1,1 0-1,-1 0 1,0 0-1,1 0 1,-1 0-1,-1 0 672,-25 0 2562,28 1-3285,0-1 1,1 1 0,-1 0-1,0-1 1,0 1 0,0 0-1,1 0 1,-1-1 0,0 1-1,0 0 1,0 0 0,1 2 0,-1-2-47,-1 0 1,1 0 0,0 0-1,0-1 1,0 1 0,-1 0-1,1 0 1,0-1 0,0 1 0,0-1-1,0 1 1,0 0 0,1-1-1,-1 0 1,0 1 0,0-1 0,0 0-1,0 0 1,2 1 0,0-1 69,-1 0 0,0 0 1,0 0-1,0-1 0,0 1 1,0 0-1,0-1 1,0 1-1,0-1 0,0 0 1,0 0-1,0 0 0,0 0 1,2-1-1,-2-1-43,0 1 0,1-1 0,-1 1 0,0-1 0,0 0 0,-1 0 0,1 0 0,1-5 0,-1 2 67,0 0-1,-1 0 0,1 0 0,-2 0 1,1 0-1,-1-10 0,2-12 190,0 4-210,-1-47 0,-2 47-157,5-46 0,0 27 451,-2-56-1,2-25 251,-1 80-543,-3-57-1,-2 33-15,8-106 56,-17 126-16,10 44-121,0-1-1,0 1 1,0 0-1,0 0 0,-1 0 1,0 0-1,1 0 0,-2 0 1,1 0-1,0 1 1,-1-1-1,1 1 0,-1 0 1,-4-4-1,4 5 9,-1 0 0,1 1 0,0 0 0,0 0 0,-1 0 0,1 0 0,0 0 0,-1 1 0,-6-1 0,-8-2 9,-4-1-53,0 2-1,0 0 0,0 1 0,-28 3 1,2-1 3,-438-1 341,463-1-317,-31-6 0,-7 0 82,-103-12-16,-7 0-21,131 16-111,-65-16-1,31 5 170,-6 4 33,52 7-139,1 0-1,-1 2 1,-32 2 0,12 0 1,13-1 37,-153 4 345,153-2-285,-22 2 113,6-1-123,41-4-71,1 1 1,-1 1-1,1 0 1,-1 0-1,-13 4 0,-30 7-44,42-10 29,-1 1 0,0 0 0,1 0 0,-1 1 0,-11 6-1,8-2 78,0 1-1,1 0 0,0 1 0,0 1 1,1 0-1,1 1 0,0 0 0,0 1 0,1 0 1,1 1-1,-12 20 0,13-15-59,1 1-1,1 0 0,1 0 1,0 0-1,2 1 1,-3 24-1,-11 47-158,-58 146 282,45-145-113,15-36-60,-15 101 0,5-18 34,20-107 7,1 1-1,2-1 0,1 37 1,2-69-5,0 0 0,0 0 0,1 0 0,-1 0 0,0-1 0,1 1 1,-1 0-1,0 0 0,1 0 0,-1-1 0,1 1 0,-1 0 0,1-1 0,0 1 0,-1 0 1,1-1-1,0 1 0,-1-1 0,1 1 0,0-1 0,0 1 0,-1-1 0,1 0 0,0 1 1,0-1-1,0 0 0,0 0 0,-1 1 0,1-1 0,0 0 0,0 0 0,1 0 0,35 1 56,-26-2-88,23 1 89,73-2-92,-90 1 52,-1-1 1,1-1-1,0-1 1,20-7-1,-1-1 54,1 2 0,45-7 0,80-5 128,16-2-76,154-41 11,-234 50-206,26-4 43,-97 13 65,239-40 9,27 36 394,-240 10-355,-12 3 103,0 1 0,47 11 0,-28-4-106,-4 1 48,-34-7-208,0-1 1,0-1-1,26 1 1,-44-4-231,0 0 0,0 0 1,0-1-1,0 1 0,0-1 1,0 0-1,-1-1 0,1 1 1,0-1-1,0 1 1,-1-1-1,1 0 0,-1 0 1,0-1-1,5-3 0,14-16-3002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27.652"/>
    </inkml:context>
    <inkml:brush xml:id="br0">
      <inkml:brushProperty name="width" value="0.1" units="cm"/>
      <inkml:brushProperty name="height" value="0.1" units="cm"/>
      <inkml:brushProperty name="color" value="#E71224"/>
    </inkml:brush>
  </inkml:definitions>
  <inkml:trace contextRef="#ctx0" brushRef="#br0">1 0 128,'5'14'0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28.214"/>
    </inkml:context>
    <inkml:brush xml:id="br0">
      <inkml:brushProperty name="width" value="0.1" units="cm"/>
      <inkml:brushProperty name="height" value="0.1" units="cm"/>
      <inkml:brushProperty name="color" value="#E71224"/>
    </inkml:brush>
  </inkml:definitions>
  <inkml:trace contextRef="#ctx0" brushRef="#br0">1562 36 3200,'0'5'4592,"0"-6"-4506,-1 0 1,1-1-1,-1 1 1,0 0-1,1 0 0,-1 0 1,0 0-1,0 0 1,1 0-1,-1 0 1,0 0-1,0 1 1,0-1-1,0 0 1,0 0-1,0 1 0,-1-1 1,1 1-1,0-1 1,0 1-1,-2-1 1,-30-9 1531,14 7-941,0 0 0,-35-1 1,-19 4-24,7-2-133,-81 10 0,-43-1 893,55-4-322,65 1-773,-242 17 1563,103 2-3406,49-6-4657,107-12 2395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29.155"/>
    </inkml:context>
    <inkml:brush xml:id="br0">
      <inkml:brushProperty name="width" value="0.1" units="cm"/>
      <inkml:brushProperty name="height" value="0.1" units="cm"/>
      <inkml:brushProperty name="color" value="#E71224"/>
    </inkml:brush>
  </inkml:definitions>
  <inkml:trace contextRef="#ctx0" brushRef="#br0">2041 99 3456,'-7'2'400,"0"-1"0,-1 0 0,1-1 0,0 1 0,0-1 0,0-1 0,0 0 0,0 0 0,0 0 0,-12-4 0,10 3-33,-1 1 1,1 1 0,-14 0-1,-7-1 467,-146-1 1748,92 3-1943,-133 13-244,40-5 382,47-4-216,-44-1 458,-59-3 635,125-1-530,-165-18-608,211 12-1544,47 5 700,-11-1-1832,-44-10 0,62 10 1283,-1 0 0,1-1 0,1 0 0,-1 0 0,0-1 0,1 0 0,0-1 0,0 1 0,-11-10 0,-19-25-2312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36.236"/>
    </inkml:context>
    <inkml:brush xml:id="br0">
      <inkml:brushProperty name="width" value="0.1" units="cm"/>
      <inkml:brushProperty name="height" value="0.1" units="cm"/>
      <inkml:brushProperty name="color" value="#E71224"/>
    </inkml:brush>
  </inkml:definitions>
  <inkml:trace contextRef="#ctx0" brushRef="#br0">2158 56 1280,'-13'-18'460,"12"15"-318,0 1 0,-1 0 1,1-1-1,-1 1 0,1 0 0,-1 0 1,0 0-1,0 0 0,0 0 0,0 0 1,0 0-1,0 1 0,-1-1 0,1 1 1,-5-2-1,1 1 811,4 2-716,-1-1 0,1 0 0,0 1-1,-1 0 1,1-1 0,0 1 0,-1 0 0,1 0 0,0 0 0,-1 1 0,1-1 0,0 0 0,0 1 0,-4 1-1,0 1-82,1-1 0,0 2-1,0-1 1,0 1 0,-6 5-1,8-5-111,-1-1 0,0 0-1,0 0 1,0-1-1,0 1 1,0-1-1,-1 1 1,-5 1-1,-12 1 415,0-1-1,0-1 1,-27 1 0,-70-4 717,49-2-835,-410 6 1395,164 16-414,265-15-1129,-195 0 796,28-1-569,139 2-236,-149 6-2789,191-11 123,8 3-1408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37.470"/>
    </inkml:context>
    <inkml:brush xml:id="br0">
      <inkml:brushProperty name="width" value="0.1" units="cm"/>
      <inkml:brushProperty name="height" value="0.1" units="cm"/>
      <inkml:brushProperty name="color" value="#E71224"/>
    </inkml:brush>
  </inkml:definitions>
  <inkml:trace contextRef="#ctx0" brushRef="#br0">11 5 128,'-5'0'0,"0"-5"-32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38.203"/>
    </inkml:context>
    <inkml:brush xml:id="br0">
      <inkml:brushProperty name="width" value="0.1" units="cm"/>
      <inkml:brushProperty name="height" value="0.1" units="cm"/>
      <inkml:brushProperty name="color" value="#E71224"/>
    </inkml:brush>
  </inkml:definitions>
  <inkml:trace contextRef="#ctx0" brushRef="#br0">2088 1 3456,'0'0'8000,"-21"0"-7147,16 0-568,0-1-109,0 1 0,0 1-1,0-1 1,0 1-1,0 0 1,-6 1 0,-16 3 309,19-1-273,0-1 0,-15 5-1,-14 5 391,26-8-494,0-1 0,0 0 0,0-1 0,0 0 0,-1-1 0,-20 2 0,-76-4 678,54-1-621,-9 1-127,-144-5 494,170-1-455,29 3-88,0 2 0,-1-1 0,-11 1-1,-188 1 1783,176 1-1358,-40 8 0,12-1-66,-243 29 459,-60 6-3254,312-39-1485,-67-3-1,108-2 2756,1 0-1,0 0 0,-12-4 1,-28-15-2742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39.569"/>
    </inkml:context>
    <inkml:brush xml:id="br0">
      <inkml:brushProperty name="width" value="0.1" units="cm"/>
      <inkml:brushProperty name="height" value="0.1" units="cm"/>
      <inkml:brushProperty name="color" value="#E71224"/>
    </inkml:brush>
  </inkml:definitions>
  <inkml:trace contextRef="#ctx0" brushRef="#br0">827 6 3072,'-4'-2'121,"-1"1"0,1 0 1,0 0-1,-1 1 0,1-1 0,-1 1 1,1 0-1,-1 0 0,1 1 0,0-1 1,-1 1-1,1 0 0,0 0 0,-8 3 1,-37 8 1547,-86 34 2753,-57 15-66,-43-22-4403,137-25-4711,72-11 1958,8-6-101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40.700"/>
    </inkml:context>
    <inkml:brush xml:id="br0">
      <inkml:brushProperty name="width" value="0.1" units="cm"/>
      <inkml:brushProperty name="height" value="0.1" units="cm"/>
      <inkml:brushProperty name="color" value="#E71224"/>
    </inkml:brush>
  </inkml:definitions>
  <inkml:trace contextRef="#ctx0" brushRef="#br0">2585 94 3328,'-4'-4'453,"-1"-1"1,1 1-1,0-1 1,1 0-1,-1 0 0,-3-8 1,5 10-317,1-1 0,-1 1 1,0 0-1,0 0 0,0 0 1,0 1-1,-1-1 0,1 0 0,-1 1 1,1-1-1,-1 1 0,0 0 1,0 0-1,0 0 0,0 0 1,-1 1-1,1-1 0,0 1 0,-5-1 1,-7 0 181,0 0 0,0 2 0,0 0 1,0 0-1,0 2 0,-19 3 0,-12 1 12,-57 2 371,-219 26 1023,26-5-1269,224-24-299,-172-2 68,-35 3 755,177 1-616,-13 0 211,-6 2 119,23-3 41,-294 37-751,370-41-1751,1 0-1,-1-1 1,0-1-1,-41-6 1,30-4-1630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43.127"/>
    </inkml:context>
    <inkml:brush xml:id="br0">
      <inkml:brushProperty name="width" value="0.1" units="cm"/>
      <inkml:brushProperty name="height" value="0.1" units="cm"/>
      <inkml:brushProperty name="color" value="#E71224"/>
    </inkml:brush>
  </inkml:definitions>
  <inkml:trace contextRef="#ctx0" brushRef="#br0">2627 0 3328,'-20'1'489,"15"-1"-346,-1 0 0,0 0 0,1 1 0,-1 0-1,0 0 1,1 1 0,-6 2 0,-12 3 510,-4 3 304,-1-1 1,-41 6-1,38-12 255,-56-4 0,28 0-580,-107-4-221,19-7 437,103 7-502,-75-2 385,35 3-400,-58 2 106,78 3-240,-128 4 603,157-3-579,-41 7 1,-16 1 140,73-9-314,-29 1 150,-71 12-1,47-3 401,-84 3 0,32-5 435,30 0-820,-96 10 571,65 0-3253,106-17 209,-1 0 0,-26-1-1,44-1 2029,-35 0-3330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47.529"/>
    </inkml:context>
    <inkml:brush xml:id="br0">
      <inkml:brushProperty name="width" value="0.1" units="cm"/>
      <inkml:brushProperty name="height" value="0.1" units="cm"/>
      <inkml:brushProperty name="color" value="#E71224"/>
    </inkml:brush>
  </inkml:definitions>
  <inkml:trace contextRef="#ctx0" brushRef="#br0">1181 109 896,'3'-4'457,"-1"0"1,0 0-1,0 0 1,-1 0-1,1 0 1,-1 0-1,2-9 1,-3 11-304,0 0-1,0 0 1,0 0 0,0 0 0,-1 0 0,1 0 0,0 0-1,-1 0 1,1 0 0,-1 0 0,0 0 0,0 1 0,0-1 0,0 0-1,0 0 1,0 1 0,0-1 0,0 1 0,-1-1 0,-2-2-1,0 1 19,0 1-1,0-1 0,-1 0 0,1 1 1,-1 0-1,0 0 0,1 1 0,-1-1 1,0 1-1,0 0 0,-7 0 0,-11-1 144,-28 1-1,32 1-54,-156 2 2932,-261 34 0,308-19-3165,-24 3-1952,55-5-2353,60-6 828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0:26.976"/>
    </inkml:context>
    <inkml:brush xml:id="br0">
      <inkml:brushProperty name="width" value="0.1" units="cm"/>
      <inkml:brushProperty name="height" value="0.1" units="cm"/>
      <inkml:brushProperty name="color" value="#E71224"/>
    </inkml:brush>
  </inkml:definitions>
  <inkml:trace contextRef="#ctx0" brushRef="#br0">1870 89 1664,'-47'-24'1029,"30"10"-1551,2 6 556,3 2 970,1 1-1,-25-9 1,13 8-680,-1 2 0,1 0 0,-1 2 0,0 0 0,-25 2 0,-119 18 206,123-14 282,-72-2-1,27-2-178,-117 12 50,80-3-176,-100-13 431,160 0-803,-1 2 0,-84 9 1,131-3-592,0 0 1,0 1-1,-38 16 1,-57 34-4774,58-27 2104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48.396"/>
    </inkml:context>
    <inkml:brush xml:id="br0">
      <inkml:brushProperty name="width" value="0.1" units="cm"/>
      <inkml:brushProperty name="height" value="0.1" units="cm"/>
      <inkml:brushProperty name="color" value="#E71224"/>
    </inkml:brush>
  </inkml:definitions>
  <inkml:trace contextRef="#ctx0" brushRef="#br0">1417 37 3072,'-2'-1'107,"2"1"-35,-1 0 0,1-1 0,-1 1 0,1 0 0,-1 0 0,1 0 0,-1-1 0,1 1 0,-1 0 0,1-1 0,0 1 0,-1 0 0,1-1 0,-1 1 0,1-1 0,0 1 0,0 0 0,-1-1 0,1 1 0,0-1 0,0 1 0,-1-3 1106,-3-11 1814,2 13-2939,1-1-1,-1 1 1,0 0-1,0 0 1,1 0-1,-1 0 1,0 0-1,0 1 1,0-1 0,0 1-1,0-1 1,0 1-1,0 0 1,-1 0-1,-3 0 1,-35 4 417,20 0-48,-233 0 3065,146-5-2712,-122 11 387,6 5 801,26 2-1014,40-3-3445,142-13 819,-31-3-1,6-6-3431,24-1 1024,6-4 1504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49.411"/>
    </inkml:context>
    <inkml:brush xml:id="br0">
      <inkml:brushProperty name="width" value="0.1" units="cm"/>
      <inkml:brushProperty name="height" value="0.1" units="cm"/>
      <inkml:brushProperty name="color" value="#E71224"/>
    </inkml:brush>
  </inkml:definitions>
  <inkml:trace contextRef="#ctx0" brushRef="#br0">1705 20 3200,'-43'-5'3056,"5"0"-667,-73-4 1750,-184 14-1414,167 1-1910,-140 25 1,265-31-805,-50 5 339,-95-4 0,67-3 33,-281 12 1025,284-8-2743,69-2 641,1-1 1,0 0-1,-1 0 0,1-1 0,0 0 1,0 0-1,-10-5 0,-3-7-3231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50.340"/>
    </inkml:context>
    <inkml:brush xml:id="br0">
      <inkml:brushProperty name="width" value="0.1" units="cm"/>
      <inkml:brushProperty name="height" value="0.1" units="cm"/>
      <inkml:brushProperty name="color" value="#E71224"/>
    </inkml:brush>
  </inkml:definitions>
  <inkml:trace contextRef="#ctx0" brushRef="#br0">2108 2 2816,'-29'0'1664,"28"0"-1317,-16 0-129,-34-1 2320,-10 1-1060,-98 10-1,78 1-486,-69 12 1149,-34 3-1131,92-16-711,-7 1 60,-78 12 1235,-22 0-317,77-13-610,75-4-371,-144 21 343,181-25-651,-218 38-2598,203-36 1075,-40-1 1,57-3 718,-1 0 0,1-1-1,0 0 1,0-1 0,0 0 0,0 0 0,0 0 0,0-1 0,-9-5 0,-13-9-2687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51.128"/>
    </inkml:context>
    <inkml:brush xml:id="br0">
      <inkml:brushProperty name="width" value="0.1" units="cm"/>
      <inkml:brushProperty name="height" value="0.1" units="cm"/>
      <inkml:brushProperty name="color" value="#E71224"/>
    </inkml:brush>
  </inkml:definitions>
  <inkml:trace contextRef="#ctx0" brushRef="#br0">1183 30 3968,'-17'-3'718,"13"2"-533,0 0 1,0 1 0,0-1 0,0 1-1,0 0 1,0 0 0,0 0-1,-5 1 1,8-1-100,-1 1 1,1-1-1,0 0 0,-1 0 0,1 0 1,-1 0-1,1 0 0,0 0 0,-1-1 1,1 1-1,0 0 0,-2-1 1,-12-2 706,0 3-486,-10 0 398,1 0-1,0-2 1,-25-5-1,12 2 293,0 1 0,-1 1 0,-47 3 0,35 1-318,-266 19 769,107 7-5382,185-24 1721,0-1 0,-1-1-1,-37-4 1,15-4-656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51.552"/>
    </inkml:context>
    <inkml:brush xml:id="br0">
      <inkml:brushProperty name="width" value="0.1" units="cm"/>
      <inkml:brushProperty name="height" value="0.1" units="cm"/>
      <inkml:brushProperty name="color" value="#E71224"/>
    </inkml:brush>
  </inkml:definitions>
  <inkml:trace contextRef="#ctx0" brushRef="#br0">1317 69 4096,'-16'-6'1613,"-27"-16"0,-4-2 83,37 21-1564,1 1 0,-1 0 0,1 0 0,-18 0 0,6 0 430,-19-1 1319,-76 5 0,106-1-1755,-142 9 1594,-158 31-1,239-30-1700,-75 2 0,-73-9-6200,183-5 3562,12-7-394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52.438"/>
    </inkml:context>
    <inkml:brush xml:id="br0">
      <inkml:brushProperty name="width" value="0.1" units="cm"/>
      <inkml:brushProperty name="height" value="0.1" units="cm"/>
      <inkml:brushProperty name="color" value="#E71224"/>
    </inkml:brush>
  </inkml:definitions>
  <inkml:trace contextRef="#ctx0" brushRef="#br0">1221 4 2816,'-9'-1'256,"6"0"-143,-1 1 0,0-1 0,0 1 0,0 0 0,0 0 0,0 0 0,0 0 0,0 1 0,-6 1 1,-1 0 47,0 0 0,0-1 1,-20 0-1,-12 8 1913,9-9 526,-2-1-1041,0 2-1,-56 8 0,8 0 88,30-4-1047,-233 22 2151,158-16-2929,86-8-1369,-47-2 0,64-3-757,-1-1 0,-50-11 0,33 0-1001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52.847"/>
    </inkml:context>
    <inkml:brush xml:id="br0">
      <inkml:brushProperty name="width" value="0.1" units="cm"/>
      <inkml:brushProperty name="height" value="0.1" units="cm"/>
      <inkml:brushProperty name="color" value="#E71224"/>
    </inkml:brush>
  </inkml:definitions>
  <inkml:trace contextRef="#ctx0" brushRef="#br0">1262 57 4608,'-22'-6'941,"-164"-31"6032,67 26-4530,-177 8-1,201 6-3911,1 4 0,0 3 0,-104 27-1,40 15-2156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1:54.252"/>
    </inkml:context>
    <inkml:brush xml:id="br0">
      <inkml:brushProperty name="width" value="0.1" units="cm"/>
      <inkml:brushProperty name="height" value="0.1" units="cm"/>
      <inkml:brushProperty name="color" value="#E71224"/>
    </inkml:brush>
  </inkml:definitions>
  <inkml:trace contextRef="#ctx0" brushRef="#br0">5134 44 896,'3'2'74,"0"0"0,0-1 0,0 0 0,0 1 0,0-1 0,1 0 0,-1 0 1,0 0-1,0-1 0,1 1 0,-1-1 0,1 0 0,-1 0 0,0 0 0,1-1 0,-1 1 0,7-2 0,-4 1 855,1 0-1,0 1 1,0 0 0,10 1-1,-13-1 50,0-1 65,-7-4 64,-10-2-361,1 4-502,-1 1-1,1 1 0,-1 0 1,0 0-1,-25 3 0,0-1 68,-222-8 869,196 4-819,-14-1 100,-41-2 38,-232 3-285,-128-8 458,328 11-418,-488 10 1262,313-4-1079,55-3-31,128 1-372,-134 7-148,-97 9 309,195-12-76,-34 2 208,-523 42-760,639-42-646,-162 28-7778,179-20 5620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1:11.997"/>
    </inkml:context>
    <inkml:brush xml:id="br0">
      <inkml:brushProperty name="width" value="0.1" units="cm"/>
      <inkml:brushProperty name="height" value="0.1" units="cm"/>
      <inkml:brushProperty name="color" value="#E71224"/>
    </inkml:brush>
  </inkml:definitions>
  <inkml:trace contextRef="#ctx0" brushRef="#br0">0 1 2688,'1'1'301,"-1"1"0,0-1 0,1 1 0,0-1 0,-1 1 0,1-1 0,0 1 0,-1-1 0,1 1 0,0-1 0,0 0 0,0 1 0,0-1 0,2 2 0,24 20-174,-8-7 921,-13-12-1045,0 0-1,0 0 1,1-1-1,-1 0 1,1 0-1,-1 0 1,12 2-1,-6-1 138,8 1 104,-1-1 0,1 0-1,0-2 1,1 0 0,21-1-1,13 1-30,66 12 16,-39-3 160,-58-6-394,1-2 0,26 1 0,-11-6 467,77-14 0,-107 15-469,25-3-19,0 1-1,57 4 1,-26 1 20,-14-2 40,-13 2-46,0-3 1,42-6 0,-60 4 59,0 2 0,0-1 0,0 2 0,40 5 0,25 6 37,-22 1-62,0-2 0,111 1 0,-125-11-42,-8-1 67,-1 2-1,62 8 0,-84-5 3,153 22 289,-140-23-301,23 2-326,95-14-7461,-120 4 5082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1:14.879"/>
    </inkml:context>
    <inkml:brush xml:id="br0">
      <inkml:brushProperty name="width" value="0.1" units="cm"/>
      <inkml:brushProperty name="height" value="0.1" units="cm"/>
      <inkml:brushProperty name="color" value="#E71224"/>
    </inkml:brush>
  </inkml:definitions>
  <inkml:trace contextRef="#ctx0" brushRef="#br0">11 0 1536,'-11'0'3936,"27"15"-3232,-13-13-593,-1 0 1,0 0-1,1 0 1,-1 0-1,1 0 0,-1-1 1,1 1-1,0-1 1,0 1-1,0-1 1,-1 0-1,1 0 1,0 0-1,4 0 0,-2 0-92,27 5 232,0-2 0,0-1 0,0-2 0,34-2-1,49 2 262,215 36 282,-290-33-715,-1-3 0,70-5-1,-4-1 145,-104 5-223,238 9 85,-153-1-50,170-6 0,-43-2-59,-138 3 67,-1-4 1,89-11-1,-111 2 12,30-3 2,174-1 370,25 27-496,-249-12-1142,-5-1-2954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0:27.921"/>
    </inkml:context>
    <inkml:brush xml:id="br0">
      <inkml:brushProperty name="width" value="0.1" units="cm"/>
      <inkml:brushProperty name="height" value="0.1" units="cm"/>
      <inkml:brushProperty name="color" value="#E71224"/>
    </inkml:brush>
  </inkml:definitions>
  <inkml:trace contextRef="#ctx0" brushRef="#br0">1535 16 1408,'-1'-1'164,"1"0"0,-1 0 0,1 0 0,-1 0 0,1 0 0,-1 0-1,0 1 1,1-1 0,-1 0 0,0 0 0,0 1 0,1-1 0,-1 0 0,0 1 0,0-1 0,0 1 0,0-1 0,0 1 0,0 0 0,0-1-1,0 1 1,0 0 0,0 0 0,0-1 0,0 1 0,0 0 0,0 0 0,0 0 0,0 0 0,0 1 0,-2-1 0,-7 0-45,5 1 64,0 0 0,-1 0 1,1 0-1,0 1 0,0 0 0,-9 4 0,7-2-41,1-2 1,-1 1-1,-11 2 0,-61 4 816,-160-2 0,168-8-384,-110-9 536,-145 21 366,142-2-1331,16 2-1808,72-3-903,27-4-330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1:16.851"/>
    </inkml:context>
    <inkml:brush xml:id="br0">
      <inkml:brushProperty name="width" value="0.1" units="cm"/>
      <inkml:brushProperty name="height" value="0.1" units="cm"/>
      <inkml:brushProperty name="color" value="#E71224"/>
    </inkml:brush>
  </inkml:definitions>
  <inkml:trace contextRef="#ctx0" brushRef="#br0">27 73 2048,'-1'1'67,"-1"-1"1,1 0-1,-1 1 0,1 0 1,0-1-1,-1 1 0,1 0 1,0-1-1,-1 1 0,1 0 1,0 0-1,0 0 0,0 0 1,0 0-1,0 1 0,0-1 1,0 0-1,0 0 0,1 1 1,-4 4 1465,21-21-1320,-13 11 74,0 0 0,0-1 0,0 1 1,-1-1-1,4-7 0,-5 10-204,0-1 1,-1 1-1,1 0 1,0-1-1,0 1 1,0 0-1,1 0 1,-1 0-1,0 0 1,1 1-1,-1-1 1,1 0-1,0 1 1,-1 0-1,1 0 1,5-2-1,3 1 81,0 0 0,0 1 0,15-1 0,4 0-90,9-1 163,-1 1-1,53 4 1,76 16 114,-119-13-299,0-2 0,1-2 0,96-10 0,-90 5-67,62 2-1,-66 3 74,158 8 314,2 0-61,-67-11-168,165 5-329,-205 5 323,58 3-183,-142-11 229,73-1 70,119 16-1,-190-12-1487,32-1 0,-8-2-1495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1:23.686"/>
    </inkml:context>
    <inkml:brush xml:id="br0">
      <inkml:brushProperty name="width" value="0.1" units="cm"/>
      <inkml:brushProperty name="height" value="0.1" units="cm"/>
      <inkml:brushProperty name="color" value="#E71224"/>
    </inkml:brush>
  </inkml:definitions>
  <inkml:trace contextRef="#ctx0" brushRef="#br0">2 17 896,'0'0'18,"0"0"0,0 0 0,0 0 0,0 0 0,0 0 0,0 0 0,-1-1 0,1 1 0,0 0 0,0 0 0,0 0-1,0 0 1,0 0 0,0 0 0,0 0 0,0 0 0,0 0 0,0 0 0,-1-1 0,1 1 0,0 0 0,0 0 0,0 0 0,0 0 0,0 0 0,0 0 0,0 0 0,0-1 0,0 1 0,0 0 0,0 0 0,0 0 0,0 0 0,0 0-1,0 0 1,0 0 0,0-1 0,0 1 0,0 0 0,0 0 0,0 0 0,0 0 0,0 0 0,0 0 0,1 0 0,-1-1 0,0 1 0,0 0 0,0 0 0,0 0 0,0 0 0,0 0 0,0 0 0,0 0 0,0 0 0,0 0 0,1 0 0,-1 0-1,0 0 1,0-1 0,0 1 0,0 0 0,0 0 0,8-5 924,17 3-749,-21 1-133,0 1 0,0-1 0,0 1 0,0 0 1,0 0-1,0 0 0,0 0 0,0 1 0,0-1 0,0 1 0,0 0 0,0 1 0,7 2 0,-8-2-31,0 0 1,0-1-1,1 0 0,-1 0 0,0 0 0,0 0 1,1 0-1,-1-1 0,6 1 0,35-2 318,-19 0-314,6 1 38,-1-1 0,1-2-1,31-7 1,-44 8-122,-1 0 0,1 1 0,25 2 0,-10-1 15,-26 1 47,0-1-1,0 1 1,-1 0 0,1 0-1,0 1 1,-1 0 0,1 0-1,-1 1 1,0-1 0,0 2-1,0-1 1,0 0 0,0 1-1,5 5 1,-9-8-8,0 1 0,1-1 1,-1 0-1,1 0 0,-1 0 0,1 0 0,-1 0 1,1 0-1,0-1 0,-1 1 0,6-1 1,36-1 175,-21 0-40,120 1 650,-100 5-602,20 4-299,-50-8 244,1 1-1,23 5 1,-23-3-130,-11-2 14,1-1 1,-1 0-1,1-1 1,0 1-1,-1 0 1,6-1-1,171 0 176,-166 1-107,-1 0 0,16 3 0,-16-1-126,0-1 1,16 0-1,12-4 75,-23 1 13,0 1 1,34 4-1,-39-2-70,-1 2-1,23 9 1,-26-9 24,0 0 1,0-1-1,0 0 1,0 0-1,1-1 1,-1 0-1,11 0 1,140-6 440,-127 2-435,-26 1-382,0 1 1,0-1-1,0 1 1,0 0-1,1 1 1,-1 0-1,0 0 1,0 0-1,8 4 1,5 4-1738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1:43.207"/>
    </inkml:context>
    <inkml:brush xml:id="br0">
      <inkml:brushProperty name="width" value="0.1" units="cm"/>
      <inkml:brushProperty name="height" value="0.1" units="cm"/>
      <inkml:brushProperty name="color" value="#E71224"/>
    </inkml:brush>
  </inkml:definitions>
  <inkml:trace contextRef="#ctx0" brushRef="#br0">4134 1879 2944,'1'0'97,"-1"0"0,1-1 0,0 1 0,0 0-1,0 0 1,-1 0 0,1 0 0,0-1 0,0 1 0,-1 0 0,1-1 0,0 1 0,0-1 0,-1 1-1,1-1 1,-1 1 0,1-1 0,0 1 0,-1-1 0,1 1 0,-1-1 0,1 0 0,-1 1 0,1-1-1,-1 0 1,0 0 0,1 1 0,-1-1 0,1-1 0,1-24 2430,-2 26-2500,0-1 52,-1 0-1,1 0 1,-1 0-1,1 1 1,-1-1-1,0 0 1,1 0-1,-1 0 1,0 1-1,0-1 1,1 0-1,-1 1 1,0-1-1,0 1 1,0-1-1,0 1 1,0-1-1,-1 1 1,-10-8 722,10 5-698,-1-1 0,1 0-1,0 1 1,0-1 0,0 0-1,1 0 1,-1 0 0,1 0-1,0-1 1,0 1 0,1 0-1,-1 0 1,1-1 0,0 1-1,0 0 1,0 0 0,1-5-1,2-5-63,1 1 0,0 0-1,12-26 1,-9 24 74,-1 0 0,6-21 0,0-10 398,-7 33-381,-1-1 1,0-1-1,-2 1 0,3-25 0,-7 28 52,1 0 0,-2 0-1,0 0 1,0 0 0,-1 1-1,0-1 1,-10-16 0,5 7-100,7 13-91,0 0 0,0 1 0,1-1 0,0 0 0,1 0 0,-1 0 0,1 0 0,1 0 0,0-8 0,0 4 75,0 0-1,-2-18 1,-2 11-48,-3-21 47,-1-57 1,7 66-117,-1 6-33,2-1-1,5-37 1,-2 31 123,0-1 0,-2-32 1,-2 38-4,-1 19-16,0 0 0,1 0-1,0-1 1,1 1 0,-1 0 0,2 0-1,-1-1 1,1 1 0,0 0 0,0 0-1,0 1 1,5-8 0,6-6-44,-3 5 29,-1 0-1,0 0 1,-1-1 0,-1 0 0,6-19 0,-4 6 27,-2-1 0,-1-1 0,-2 1 0,1-34 0,-3 10-69,0 39 53,-1 1 0,-1 0 0,0 0 0,-1 0 0,0-1 0,-1 1 0,-8-26 0,6 31-11,-1 1 0,0 0-1,0 0 1,-1 0 0,0 1 0,-1 0 0,1 0 0,-1 0 0,-1 1 0,1 0 0,-13-7 0,13 9-6,0 1 1,0-1 0,-1 2-1,1-1 1,-16-2 0,-9-4-20,21 7 4,1 0 0,-1 0 0,0 1 0,0 1 0,1-1 0,-17 3 0,-4-1-10,-46 2 56,50-1-4,1-1 0,-1-1 0,0-2 0,1 0 0,-35-8 0,42 6-9,0 2-1,0 0 1,0 1-1,-35 2 1,8 1-20,15-2 29,-19-1 111,-1 2 0,-73 12 0,90-8-160,1-2 0,-65-4-1,38 0 14,-64-2-226,48 0 279,-101 9 1,-47 20-150,-234 24 297,384-40-230,0 3 0,-129 40 0,145-38 59,0-2-1,-66 4 1,6 0-10,38-4-7,1 5 0,1 2-1,-100 42 1,98-31-6,0-3 1,-2-3-1,-90 14 0,80-18 76,-13 1 9,72-16-217,1 2 0,-31 11 0,59-18 117,0 1 0,-1 0 0,1 0 0,0 0 0,0 1 0,0-1 0,0 1 0,1 0 0,-1 0 0,1 0 0,0 1 0,-1-1 0,1 1 0,1-1 0,-1 1 0,-3 8 0,3-5-11,0 1-1,0 0 1,1 1-1,0-1 1,0 0 0,1 0-1,0 1 1,1 11-1,-11 384 174,1-144-202,9-245 38,1 1 0,1-1 0,0 1 0,0-1 0,2 1 1,0-1-1,1 0 0,0 0 0,2 0 0,-1-1 1,2 0-1,0 0 0,16 24 0,-12-21-28,1-1 0,1 0 1,19 18-1,-23-26 38,0 0 1,0-1-1,1 0 1,0-1 0,0 0-1,1-1 1,13 6 0,16 4 21,6 3-77,65 15 0,104 3 202,-164-29-156,-5 0 61,0 1 1,85 29 0,-99-27-14,1-1 1,-1-1 0,2-2 0,35 2 0,136-2 119,-84-15-78,-83 4-19,74 2 1,59 22-260,-102-9 231,86 1-1,181 4 207,-253-9-339,99-6 1,-80-1 159,-17 1-88,-1-4 0,126-21-1,-168 18 152,1 2 0,69-1 0,-71 7-205,62 7 0,-56-4 52,1-1-1,46-5 1,-17 1-120,-64 1 46,-9 1-273,1-1 0,-1 0 1,0 0-1,0 0 0,0-1 1,0 1-1,1-1 0,-1 0 1,0 0-1,0 0 0,0-1 0,-1 1 1,1-1-1,6-4 0,16-17-2888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2:47.493"/>
    </inkml:context>
    <inkml:brush xml:id="br0">
      <inkml:brushProperty name="width" value="0.1" units="cm"/>
      <inkml:brushProperty name="height" value="0.1" units="cm"/>
      <inkml:brushProperty name="color" value="#E71224"/>
    </inkml:brush>
  </inkml:definitions>
  <inkml:trace contextRef="#ctx0" brushRef="#br0">1308 15 1792,'2'-6'510,"0"-1"830,-2 7-1298,-1-1 0,1 1-1,0 0 1,0 0 0,0 0-1,-1 0 1,1 0 0,0 0-1,0-1 1,0 1 0,-1 0 0,1 0-1,0 0 1,0 0 0,0 0-1,-1 0 1,1 0 0,0 0-1,0 0 1,-1 0 0,1 0-1,0 0 1,0 0 0,0 0 0,-1 0-1,1 0 1,0 0 0,0 0-1,0 1 1,-1-1 0,1 0-1,0 0 1,0 0 0,0 0-1,-1 0 1,1 0 0,0 1 0,-36 21 2709,30-21-2489,0 0 0,0 0 0,0 0-1,0-1 1,0 1 0,-6-2-1,-1 1-18,11 0-222,-1 1 0,0-1-1,1 1 1,-1 0 0,1 0 0,-1 0 0,-2 1 0,-15 5 324,12-5-117,0 0 0,0 1-1,-13 6 1,-18 5 242,27-9-287,-7 0-72,15-5-100,0 1 1,0 0 0,1 0 0,-1 0 0,0 0 0,1 1 0,-5 1 0,-13 6 383,-2-1-18,19-6-339,0 0 1,0-1-1,0 0 0,0 1 0,0-2 1,0 1-1,-8 0 0,-21-1 177,0-1-1,0-2 1,-34-7 0,45 6-235,-1 1 0,1 1 0,-28 0 0,-147-7 41,-79 9 614,195-9-721,-5 4 12,78 3-546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3:32.702"/>
    </inkml:context>
    <inkml:brush xml:id="br0">
      <inkml:brushProperty name="width" value="0.1" units="cm"/>
      <inkml:brushProperty name="height" value="0.1" units="cm"/>
      <inkml:brushProperty name="color" value="#E71224"/>
    </inkml:brush>
  </inkml:definitions>
  <inkml:trace contextRef="#ctx0" brushRef="#br0">997 138 1792,'1'-3'43,"-1"1"0,1-1-1,-1 1 1,1-1 0,0 0 0,0 1-1,0-1 1,0 1 0,1 0 0,-1-1 0,1 1-1,-1 0 1,1 0 0,0 0 0,0 0 0,0 0-1,0 0 1,3-1 0,12-15 1251,-16 17-1201,-1 0 0,0 0 0,0 1 0,1-1 1,-1 0-1,0 0 0,0 0 0,0 0 0,0 0 1,0 0-1,0 1 0,0-1 0,0 0 1,-1 0-1,1 0 0,0 0 0,0 1 0,-1-1 1,1 0-1,0 0 0,-1 0 0,1 1 0,-1-1 1,1 0-1,-1 1 0,1-1 0,-2 0 0,-18-18 1431,18 18-1431,-1 1 0,0-1 0,0 1 0,0-1 0,0 1 1,0 0-1,-1 0 0,1 0 0,-4 1 0,-6 0 309,-192-17 3219,0 0-1759,158 16-1493,-219 2-468,89 5-4550,108-2 1412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3:34.361"/>
    </inkml:context>
    <inkml:brush xml:id="br0">
      <inkml:brushProperty name="width" value="0.1" units="cm"/>
      <inkml:brushProperty name="height" value="0.1" units="cm"/>
      <inkml:brushProperty name="color" value="#E71224"/>
    </inkml:brush>
  </inkml:definitions>
  <inkml:trace contextRef="#ctx0" brushRef="#br0">3005 133 3200,'-8'0'473,"6"1"-363,-1-1 0,1 0-1,0 0 1,-1 0 0,1 0 0,-1-1-1,1 1 1,0 0 0,0-1-1,-4-1 1,5 0-89,1-1 0,-1 0 0,1 1 0,0-1 0,0 1 1,0-1-1,0 1 0,1-5 0,-1 6-46,0-1 19,0-1 1,0 1-1,0 0 0,0 0 0,0 0 1,0 0-1,-1 0 0,1 0 0,-1 0 0,1 0 1,-1 0-1,0 0 0,0 0 0,0 0 1,-2-2-1,2 2 109,-1 1 0,0 0 0,0 0 0,1 0 0,-1 1 0,0-1 1,0 0-1,0 1 0,0-1 0,0 1 0,0 0 0,0-1 0,0 1 0,0 0 0,-4 1 0,-5 0 294,-1 0-1,1 1 1,-1 0-1,1 1 0,-13 5 1,10-4-196,1 0 0,-22 3-1,30-6-142,0-1-1,-1 0 0,1 0 0,0 0 1,-1-1-1,1 0 0,0 0 0,0 0 1,0-1-1,-8-3 0,-17-9 283,16 7-211,-1 1 1,1 0-1,-1 0 0,-30-6 1,-40 4 512,-146 3-1,30 3-63,136-4-486,-23-2 104,-306 23-41,280-3-78,-237 20 523,232-27-285,-554 31-193,626-33-2175,-83-6 0,46-5-1291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3:37.377"/>
    </inkml:context>
    <inkml:brush xml:id="br0">
      <inkml:brushProperty name="width" value="0.1" units="cm"/>
      <inkml:brushProperty name="height" value="0.1" units="cm"/>
      <inkml:brushProperty name="color" value="#E71224"/>
    </inkml:brush>
  </inkml:definitions>
  <inkml:trace contextRef="#ctx0" brushRef="#br0">1781 415 2304,'-2'-3'84,"0"0"0,0-1 1,0 1-1,0 0 0,1-1 1,0 1-1,-1-1 0,1 1 0,1-1 1,-1 1-1,0-1 0,1 0 0,0 1 1,0-1-1,0 0 0,1-3 1,-1 3 114,-6-33 2867,6 36-3018,1-6 197,-1 0 0,-1-1 0,0 1 0,-2-12 0,2 16-206,0 0-1,0 1 1,-1-1 0,1 0-1,-1 0 1,0 1 0,0-1-1,0 1 1,0 0-1,0 0 1,0-1 0,-1 1-1,-3-2 1,-2-2 153,-1 1 1,0 0-1,-1 0 1,1 1 0,-18-5-1,-55-10 537,39 11-907,-19-5 392,-67-4-1,104 14-138,-41-11-1,5-3 176,-38-9 386,31 11-466,-55-8-159,-224 9 585,332 14-525,-74-6 344,50 2-116,0 0-94,-50-2 49,54 6-261,11-1-103,1 1 0,-1 1-1,-24 5 1,-38 7-7266,49-8 3787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3:40.247"/>
    </inkml:context>
    <inkml:brush xml:id="br0">
      <inkml:brushProperty name="width" value="0.1" units="cm"/>
      <inkml:brushProperty name="height" value="0.1" units="cm"/>
      <inkml:brushProperty name="color" value="#E71224"/>
    </inkml:brush>
  </inkml:definitions>
  <inkml:trace contextRef="#ctx0" brushRef="#br0">2702 127 3072,'0'-1'53,"-1"0"1,1 0-1,-1 0 0,1 0 1,0 0-1,0 0 0,-1 0 1,1 0-1,0 0 0,0 0 1,0 0-1,0 0 0,0 0 1,0 0-1,1 0 0,-1 0 1,0 0-1,0 0 1,1 0-1,-1 0 0,1 0 1,-1 0-1,1 0 0,-1 0 1,1 1-1,0-1 0,-1 0 1,1 0-1,1-1 0,4-3-189,0-1-1,0 2 0,9-7 1,5-3 138,-5 3 391,-12 8-72,1 0 0,0 0 0,-1 0 0,1 0 0,-1-1 0,3-4 0,-5 8-278,-1 0 1,0 0-1,0-1 1,0 1-1,1 0 1,-1-1-1,0 1 1,0-1-1,0 1 1,0 0-1,0-1 1,0 1-1,0 0 1,1-1-1,-1 1 1,0-1-1,0 1 1,-1 0-1,1-1 1,0 1-1,0-1 1,0 1-1,0 0 1,0-1-1,0 1 1,0 0-1,-1-1 1,1 1-1,0-1 1,0 1-1,0 0 1,-1-1-1,-14-5 581,-17 6-177,-208 46 417,187-35-497,-38 6 296,22-11-375,-44-1-304,45-5 102,-15-1 631,-95 11 0,-197 13-648,-146-17 848,137-22-649,253 8-344,-164-25-4164,217 23 1638,2 0-86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3:55.517"/>
    </inkml:context>
    <inkml:brush xml:id="br0">
      <inkml:brushProperty name="width" value="0.1" units="cm"/>
      <inkml:brushProperty name="height" value="0.1" units="cm"/>
      <inkml:brushProperty name="color" value="#E71224"/>
    </inkml:brush>
  </inkml:definitions>
  <inkml:trace contextRef="#ctx0" brushRef="#br0">3367 1507 2048,'-1'-2'219,"2"1"0,-1 0 0,0 0 0,0 0 0,0-1 0,0 1 0,1 0 0,-1 0 0,1 0 1,-1-1-1,1 1 0,-1 0 0,1 0 0,0 0 0,-1 0 0,1 0 0,0 0 0,0 0 0,0 0 0,1-1 0,3-2 237,-5 4-376,1-1 0,-1 1 1,0 0-1,1-1 0,-1 1 1,1 0-1,-1-1 0,0 1 1,1-1-1,-1 1 1,0-1-1,0 1 0,1-1 1,-1 1-1,0-1 0,0 1 1,0-1-1,1 1 0,-1-1 1,0 1-1,0-1 0,0 1 1,0-1-1,0 1 0,0-1 1,-1-1-1,1-20 492,0 16-231,0-65 4305,0 70-4608,0 1 1,0-1 0,0 1-1,-1-1 1,1 0 0,0 1 0,0-1-1,0 0 1,-1 1 0,1-1-1,0 1 1,-1-1 0,1 1 0,-1-1-1,0 0 1,1 0-16,-1 1 0,0-1 1,1 0-1,-1 1 0,1-1 0,0 0 0,-1 1 0,1-1 1,0 0-1,-1 0 0,1 1 0,0-1 0,0 0 0,0 0 1,-1 0-1,1 0 0,0-8 146,1-1-78,-1-1 0,0 1 0,-1-1 0,0 1-1,-1 0 1,0 0 0,-1 0 0,-5-15-1,2 12-8,1 0 0,0-1 0,1 0 0,0 0-1,1 0 1,1-1 0,0 1 0,1-16-1,-5-54 266,6 76-417,0-4 86,0 1-1,1 0 0,0 0 0,0 0 1,1 0-1,4-14 0,-2 11-12,0 1 0,-1-1-1,-1 0 1,0 1 0,-1-29-1,-1 40-1,0 0 0,1 0 0,-1 0-1,0 0 1,1 0 0,-1 0 0,1 0-1,-1 0 1,1 0 0,0 0-1,0 0 1,0 1 0,0-1 0,0 0-1,0 1 1,1-1 0,-1 1 0,0-1-1,1 1 1,0-1 0,1 0-1,-2-26-53,-1 7 373,0 12-360,1-1-1,1 1 1,3-13-1,-3 12 15,0 0 0,0 1 0,0-16-1,-2-102 107,-1 120 5,1 0 0,-2 0 0,1 0-1,-1 0 1,-3-8 0,3 8-66,0 0 0,0 0 1,0 0-1,1 0 0,0-8 0,1-203-45,-1 215 40,1 1-1,-1-1 1,1 0 0,-1 0 0,0 1 0,0-1 0,0 1 0,0-1-1,0 1 1,-2-4 0,1 4-25,1 0-1,-1-1 1,1 1-1,0 0 1,0-1 0,0 0-1,1 1 1,-1-1-1,1 1 1,-1-4-1,1 5 19,-1-1 0,0 1 0,1-1 0,-1 1-1,0 0 1,1-1 0,-1 1 0,0 0-1,0 0 1,0 0 0,0 0 0,0 0-1,0 0 1,-1 0 0,1 0 0,0 0 0,0 0-1,-1 1 1,1-1 0,0 0 0,-1 1-1,1-1 1,-1 1 0,-2-1 0,-3-1 10,1 0 0,-1 1 1,0 0-1,-12-1 0,-125 2 143,131 1-126,0 1 0,-21 4 0,0 0-29,15-1-32,-6-1-42,7-5 109,-1-1 0,1-1 0,0 0 1,-30-11-1,26 8-28,10 3-14,-10-4-9,1 2 0,-1 0-1,0 1 1,-34-1 0,-779 5 363,572-3-262,-233 3-79,458-1-13,-1 3 0,0 1 0,1 1 0,-41 11-1,66-12 3,-1 0 0,1-1 0,-1 0 0,0-1 0,1-1 0,-1 0 0,-17-3 0,-6-3 0,-50-15 0,56 14 4,-42-4-1,64 10 1,-42-3 5,-59 3 0,58 1 21,39 0-25,0 1 0,0 0 1,0 1-1,0 1 0,0 0 0,0 0 0,1 1 1,-17 8-1,23-9-4,0 0 0,1 0 0,-1 1 0,1 0 1,0 0-1,0 0 0,0 0 0,0 1 0,1 0 1,0 0-1,0 0 0,0 0 0,1 1 0,-1-1 1,1 1-1,1 0 0,-1 0 0,-2 10 0,-7 69 378,3 5-496,3-28 122,3-37 56,2-15-40,0 1-1,-5 18 1,-2-1 61,-5 53 1,9-41 88,2 44-1,-4 39-170,6-99-29,1 1 0,1 0-1,6 28 1,24 114-136,-26-127 333,-5-28-134,1-1 1,5 21 0,4 29-153,-9-55 137,0 0 0,-1 1 0,0-1 0,1 12 0,-2-13-4,0 1 0,1-1 0,0 0 0,0 0 0,0 0 0,1 0 0,-1 0 0,4 6 0,-2-6-14,-1 0 1,2 0-1,-1 0 1,0-1-1,1 1 1,0-1 0,0 0-1,0 0 1,1 0-1,0 0 1,-1-1-1,1 0 1,0 0-1,0 0 1,1-1 0,-1 1-1,1-1 1,-1-1-1,1 1 1,0-1-1,-1 0 1,1 0-1,8 0 1,118 8-135,-29-2 138,-47-3 43,60 12-93,-76-10-2,72 4 0,285-10 330,-353 2-354,47 8 0,-16-2 144,-45-4-36,19 1 230,-44-5-245,-4-1-13,0 1 0,1 0 1,-1 0-1,0 0 0,0 0 1,0 0-1,1 1 1,-1-1-1,0 0 0,0 0 1,0 1-1,0-1 0,1 1 1,-1-1-1,0 1 1,1 0-1,20 9-926,-18-8 1,15 22-8040,-9-3 5207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7:00.696"/>
    </inkml:context>
    <inkml:brush xml:id="br0">
      <inkml:brushProperty name="width" value="0.1" units="cm"/>
      <inkml:brushProperty name="height" value="0.1" units="cm"/>
      <inkml:brushProperty name="color" value="#E71224"/>
    </inkml:brush>
  </inkml:definitions>
  <inkml:trace contextRef="#ctx0" brushRef="#br0">767 6782 2176,'-4'-1'206,"-4"-2"428,6 4-329,6 2 587,-3-3-502,6 1-221,0 0 1,0 0 0,13 4 0,18 2 606,58 10 346,-18-2-660,20 4 4,-59-11-152,0-1 0,63 2 0,196-29 535,-159 8-460,89-3-80,-155 8-214,75-17 0,10-2-29,514-70 19,-459 73 67,-71 10-112,327-27-16,-176 18-64,19 19 154,-155 7 92,51-1-371,86 3 282,210-6-101,-142 5 139,-285-6-183,166 6 157,-103 15-107,-121-16-48,-15-3 27,-1 0-1,1-1 1,-1 1-1,1-1 1,-1 1-1,1-1 1,5-1-1,7-1 60,0-1 0,18-6 0,-28 7-31,-1 0 0,1-1 0,-1 1 0,0-1 0,0 0 0,0 0 0,-1-1 0,1 0 0,6-6 0,-6 4 19,1-1 0,-1 0 0,0 0 0,0-1 0,-1 0 0,0 1 0,0-1 0,-1 0 0,0-1 0,-1 1 0,0-1 0,0 1 0,1-17 0,17-474 503,-20 445-564,-5-212 29,21-68 32,-12 282 45,-3-95 0,-18-51 167,7 102-119,-15-118 211,-2 25 21,19-121-490,5 71 213,-23 53 37,9 87-42,-3-14 111,-8-57 1,21 109-210,-3 0 0,-29-101 0,-1 14 221,8 25-236,11 52 54,-4 1 0,-2 2 0,-59-105 0,57 118 17,2 0 0,3-2 0,2 0 0,-24-103 0,-94-281-81,73 242 116,-74-183 126,131 358-194,-1 1 1,-2 0 0,0 0 0,-1 1 0,-26-30 0,-59-48 74,-173-135-1,182 173-11,8 5-9,56 39-118,-2 0-1,0 2 0,-1 1 0,-1 1 0,0 2 0,-42-12 0,-193-33-200,231 51 265,-224-46-128,-236-7-163,313 42 224,-103 11 122,179 7-88,-237 9-95,-265 61-96,354-45 355,170-21-240,-154 30 1,117-4 88,-81 18-2,193-47 7,-227 52-97,206-45 91,1 1 0,1 1 1,0 2-1,0 0 0,1 2 0,-25 20 1,13-3-27,1 2 0,2 2 0,1 2 0,-47 68 0,51-70-9,-37 37 1,42-47 1,0 1 1,1 2-1,-23 36 1,17-7 36,2 0 1,-35 108-1,24-60 40,-39 103-44,52-126-70,-30 158-1,25-88 125,-6 14-109,7 1 0,8 2 0,0 224 0,16 97 156,19-97-120,-3-166 6,51 553-36,-33-569 206,58 215 0,-70-365-40,3-1 0,3-1 0,2-1 0,3 0 0,51 80 0,73 144-639,-104-187-482,-34-68 464,35 63-1940,-39-77 1399,0-1-1,0 0 0,2 0 0,14 15 1,26 10-2029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0:28.841"/>
    </inkml:context>
    <inkml:brush xml:id="br0">
      <inkml:brushProperty name="width" value="0.1" units="cm"/>
      <inkml:brushProperty name="height" value="0.1" units="cm"/>
      <inkml:brushProperty name="color" value="#E71224"/>
    </inkml:brush>
  </inkml:definitions>
  <inkml:trace contextRef="#ctx0" brushRef="#br0">1006 85 3584,'-1'-2'931,"-6"-9"2524,6 9-3327,-1 1 1,1-1 0,0 1-1,-1-1 1,1 1 0,-1 0-1,0 0 1,1 0 0,-1 0-1,0 0 1,0 0 0,-3-1-1,-24-8 527,-1 1-1,0 1 0,-1 1 0,-31-2 0,-128-2 1174,121 12-1810,-127 16 1,-63 31-4271,257-48 4195,-74 18-3180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7:51.809"/>
    </inkml:context>
    <inkml:brush xml:id="br0">
      <inkml:brushProperty name="width" value="0.1" units="cm"/>
      <inkml:brushProperty name="height" value="0.1" units="cm"/>
      <inkml:brushProperty name="color" value="#E71224"/>
    </inkml:brush>
  </inkml:definitions>
  <inkml:trace contextRef="#ctx0" brushRef="#br0">1833 9886 128,'-73'-4'101,"50"-6"-111,8 6 155,-1 0 1,1-1-1,0-1 1,-15-7-1,-60-37 1130,37 19-621,31 18-577,1-1-1,1 0 1,0-2 0,1 0 0,1-2 0,-28-33 0,29 31-48,2-1-1,0 0 1,1-2-1,2 1 0,-12-27 1,5 3 38,-3 0-1,-33-51 1,37 70-18,-1 0 1,-1 2 0,-1 0-1,-38-33 1,0 11-7,-64-39-1,105 73-11,0-1 0,2-1 0,0 0 1,-24-28-1,-47-77 167,69 95-189,7 8-56,1-1 1,1 1-1,-11-30 1,-15-60 36,25 70 61,-2 1 0,-23-50 0,14 46 83,1-1-1,-13-44 0,28 68-118,2 0 0,-1 0 0,2-1 0,1 0-1,0-34 1,18-86-259,-9 94 151,2-75 0,-12 68 90,-3 0 1,-1 1-1,-17-59 0,20 88 31,0-1 0,2 0-1,2-42 1,0 18-112,-2-28 79,-4 0-1,-3 0 1,-3 0 0,-23-83-1,18 109 106,-1 0-1,-36-70 1,20 42-49,4-1 1,-20-82 0,36 107-18,3 15-56,-15-40-1,11 35 8,1-1-1,3 1 1,-9-68 0,11 58 103,6 28-66,0 1 0,1-1 0,1 0 0,1 0 0,2 1 0,9-45 0,-3 33-40,2 0 1,2 1 0,29-59 0,28-15-111,-34 55 80,36-40 137,-46 62-51,25-39 0,-24 22-50,36-93 0,-15 32 90,-20 47-52,-2-1 1,21-82 0,29-102-6,-59 197-61,4 1 0,28-52 0,-35 77 28,1 1 0,0 0 0,2 1 0,1 1 0,39-36 0,28-13-13,54-49-46,-131 110 70,0-1-1,0 0 1,-1 0-1,0 0 1,-1-1 0,0 0-1,-1 0 1,0-1 0,4-17-1,-2 3 28,-1-1 0,-1 0 0,2-33 1,-3-15-115,14-123 144,-2 81-243,-12 87 246,-1 0 0,-2-33 0,1-10-17,2-24-1,9-92 51,-12 182-93,2-12-20,0 1 0,1-1 0,7-19 0,3-6-52,10-57 1,-19 80 67,4-46 74,-4 20-31,7-30-50,18-151-72,-29 208 97,-1 1-1,-1-1 1,0 1 0,-2-1-1,0 1 1,-1 0 0,-10-27-1,7 20-68,0 0 1,2 0-1,-4-55 0,8-82 80,2 77-6,10-112 30,-8 151-76,1 1 0,14-58 1,0-3-13,-3-32 127,7-52-208,-15 153 104,1 1 0,26-72 0,-23 85-128,0 1 1,2 0-1,0 1 0,27-34 1,77-72-3080,-62 77 2739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4:15.590"/>
    </inkml:context>
    <inkml:brush xml:id="br0">
      <inkml:brushProperty name="width" value="0.1" units="cm"/>
      <inkml:brushProperty name="height" value="0.1" units="cm"/>
      <inkml:brushProperty name="color" value="#E71224"/>
    </inkml:brush>
  </inkml:definitions>
  <inkml:trace contextRef="#ctx0" brushRef="#br0">2418 29 2176,'-3'0'278,"-5"3"367,7-1-637,0-1 0,1 0 1,-1 0-1,1 0 0,9 18 8110,-26-19-6902,5-6-882,9 5-243,0 0 0,0 0 0,0 0 0,0 0 0,0 0 0,0 0 0,0 1-1,-3-1 1,-78-4 1051,52 5-929,0 2 0,-53 10 1,-102 17 58,68-7 217,-119 17-83,127-23-431,-12 2 513,98-16-446,0-1-1,-49-5 0,-112-17 108,-112-15-319,31 4 52,181 20 137,5 0 33,-82-21 0,149 30 188,-1 1 1,0 0-1,0 1 0,-28 3 1,7-2-3565,58-23-5844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4:17.038"/>
    </inkml:context>
    <inkml:brush xml:id="br0">
      <inkml:brushProperty name="width" value="0.1" units="cm"/>
      <inkml:brushProperty name="height" value="0.1" units="cm"/>
      <inkml:brushProperty name="color" value="#E71224"/>
    </inkml:brush>
  </inkml:definitions>
  <inkml:trace contextRef="#ctx0" brushRef="#br0">1458 124 3072,'-3'0'183,"-1"-1"1,1 0-1,0 1 1,-1 0-1,1-1 1,-1 1-1,1 1 1,0-1-1,-7 2 1,9-2-145,0 0 0,0 0 1,0 0-1,0 0 1,0 0-1,0-1 1,0 1-1,1 0 0,-1 0 1,0-1-1,0 1 1,0 0-1,0-1 1,-1 0-1,-11-3 431,-36-2 1940,17 8-1324,-59 10-1,58-6-392,-62 3 1,-318-9 1364,311-6-1562,-16 1-237,-132-23 0,181 19-265,46 6-95,10 2-17,-1-1 0,1 0 0,0 0 0,-1-2 0,1 0-1,-17-7 1,30 11 67,0 0 0,-1 0 0,1 0 0,0-1 0,0 1 0,-1 0 0,1 0-1,0 0 1,-1-1 0,1 1 0,0 0 0,0 0 0,0-1 0,-1 1 0,1 0 0,0 0 0,0-1-1,0 1 1,0 0 0,-1 0 0,1-1 0,0 1 0,0 0 0,0-1 0,0 1 0,0 0 0,0-1-1,0 1 1,0 0 0,0-1 0,0 1 0,0 0 0,0-1 0,0 1 0,0 0 0,0-1 0,1 1 0,-1 0-1,0 0 1,0-1 0,0 1 0,0 0 0,1-1 0,-1 1 0,0 0 0,0 0 0,0-1 0,1 1-1,-1 0 1,0 0 0,0 0 0,1-1 0,-1 1 0,20-12-2598,-16 10 1951,21-12-2534,2-5 448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4:18.329"/>
    </inkml:context>
    <inkml:brush xml:id="br0">
      <inkml:brushProperty name="width" value="0.1" units="cm"/>
      <inkml:brushProperty name="height" value="0.1" units="cm"/>
      <inkml:brushProperty name="color" value="#E71224"/>
    </inkml:brush>
  </inkml:definitions>
  <inkml:trace contextRef="#ctx0" brushRef="#br0">1300 39 1792,'0'0'52,"0"0"-1,-1-1 1,1 1 0,0 0-1,-1 0 1,1-1 0,0 1-1,-1 0 1,1-1 0,0 1-1,-1 0 1,1-1 0,0 1-1,0-1 1,0 1 0,-1 0-1,1-1 1,0 1 0,0-1-1,0 1 1,0-1 0,0 1-1,0-1 1,0 1 0,0 0-1,0-1 1,0 1 0,0-1-1,0 1 1,0-1 0,0 1-1,0 0 1,1-1 0,-1 1-1,0-1 1,0 1 0,0-1-1,1 1 1,-1 0 0,1-1-1,17-9 1462,-1 2-691,-17 8-766,0 0 0,0 0 0,0-1 0,0 1-1,-1 0 1,1 0 0,0 0 0,0 0 0,0-1 0,0 1 0,0 0 0,-1 0 223,1-1-223,0 1 0,0 0-1,0 0 1,0 0 0,0 0 0,-1 0 0,1 0 0,0 0 0,0 0 0,0 0-1,0 0 1,-1 0 0,1 0 0,0 0 0,0 0 0,0 0 0,-1 0-1,1 0 1,0 0 0,0 0 0,0 0 0,0 0 0,-1 0 0,1 0 0,-19-2 634,-21 3-79,-60 17 326,-45 7-311,15-6 275,83-10-416,-1-2 0,-51 0 1,27-7-283,-207 4 442,83 5-656,178-7-327,1-1-1,-22-3 0,34 2-100,0-1 1,0 1-1,0-1 0,0-1 0,0 1 1,0-1-1,1 0 0,-1 0 0,0 0 1,1-1-1,0 1 0,-4-4 0,-4-8-2147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4:35.686"/>
    </inkml:context>
    <inkml:brush xml:id="br0">
      <inkml:brushProperty name="width" value="0.1" units="cm"/>
      <inkml:brushProperty name="height" value="0.1" units="cm"/>
      <inkml:brushProperty name="color" value="#E71224"/>
    </inkml:brush>
  </inkml:definitions>
  <inkml:trace contextRef="#ctx0" brushRef="#br0">0 16 640,'0'0'27,"1"-1"0,-1 1 0,0-1 0,0 1 0,0-1 0,0 1 0,0-1-1,1 1 1,-1-1 0,0 1 0,0-1 0,1 1 0,-1-1 0,0 1 0,1 0 0,-1-1 0,1 1 0,-1-1 0,0 1 0,1 0 0,-1 0 0,1-1 0,-1 1-1,1 0 1,0-1 0,18-3 828,-13 4-639,-1-1 0,1 1 0,0 1 0,8 1 0,70 20 1408,45 12-945,-116-32-562,1-1 0,-1 0-1,14-1 1,-15-1-35,0 2 0,0-1 0,23 5 0,-4 2 94,-1-1 0,1-1 0,53 0 0,-63-6 17,0-1 0,41-9-1,-37 5-54,39-3-1,61-6 67,-79 8-172,69-3-1,-76 12-111,72 10 0,-20-3 288,-56-6-307,60-4 0,-34 0 233,-21-1 147,62-11 0,-70 8-268,1 1 0,-1 1 0,43 2-1,27 17 22,-74-10-31,0-1 0,44 1 0,190 4 107,-156-5 68,-55-2 47,56 10 0,-85-8-281,0 0 0,0 1 0,0 1 1,40 20-1,-44-18-960,34 13 0,-30-16-1128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4:36.938"/>
    </inkml:context>
    <inkml:brush xml:id="br0">
      <inkml:brushProperty name="width" value="0.1" units="cm"/>
      <inkml:brushProperty name="height" value="0.1" units="cm"/>
      <inkml:brushProperty name="color" value="#E71224"/>
    </inkml:brush>
  </inkml:definitions>
  <inkml:trace contextRef="#ctx0" brushRef="#br0">6 56 1408,'-6'8'633,"12"-8"-88,19-9 55,-18 6-629,16-5 82,-5 1 150,1 0 0,27-4 0,-35 9-52,27-5 333,72-3 1,-48 13 28,-1 3 1,65 15 0,-81-13-525,-13-5 173,0 0-1,52-4 0,-25 0-90,170 11 110,-89 1 400,194-8 1,-179-14-438,57 3-400,-168 8 295,-1 1 245,63-7 1,-55 1-226,88 5-1,-63 1-69,212 13 11,-202-2 236,52 6 211,-51-8-333,-36-3-47,16 5-17,0 2 0,86 31 0,-125-36-179,64 18-1081,-75-23-1139,27 3 0,-23-7 66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4:37.940"/>
    </inkml:context>
    <inkml:brush xml:id="br0">
      <inkml:brushProperty name="width" value="0.1" units="cm"/>
      <inkml:brushProperty name="height" value="0.1" units="cm"/>
      <inkml:brushProperty name="color" value="#E71224"/>
    </inkml:brush>
  </inkml:definitions>
  <inkml:trace contextRef="#ctx0" brushRef="#br0">1 1 512,'24'0'503,"-1"2"0,1 0 0,0 2-1,-1 0 1,0 2 0,24 8 0,-5 1 85,1-2 1,72 11-1,-66-18-428,0-2 0,0-2 0,88-9 0,50 0 598,-87 6-428,17-1 272,98-6-703,381-7 1266,-411 16-900,-145 1-188,41 7 1,-15-2-79,-20 0 154,65 17 0,-67-13-125,69 9 1,-107-20-193,0 0-1,0 0 1,0 0 0,0-1 0,0 1-1,0-2 1,-1 1 0,9-3 0,-10 2-368,0 0 0,1 0 1,-1 0-1,0-1 0,0 1 1,5-6-1,8-11-2161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4:38.872"/>
    </inkml:context>
    <inkml:brush xml:id="br0">
      <inkml:brushProperty name="width" value="0.1" units="cm"/>
      <inkml:brushProperty name="height" value="0.1" units="cm"/>
      <inkml:brushProperty name="color" value="#E71224"/>
    </inkml:brush>
  </inkml:definitions>
  <inkml:trace contextRef="#ctx0" brushRef="#br0">1 34 1408,'5'1'677,"0"0"-513,0 0-1,0-1 1,0 1-1,0-1 0,0 0 1,0 0-1,0-1 1,0 0-1,0 0 1,8-2-1,20-3 50,115 2 312,-46 4-239,116-7 695,194-1-36,-73 3-637,14 3-136,-192 4-131,146 3 322,6 8-19,-122-2-59,-166-10-348,126 0-455,-147-1 160,0 0 0,1-1 1,-1 0-1,1 1 0,-1-2 0,0 1 0,0 0 0,0-1 0,7-4 1,15-11-2006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4:39.690"/>
    </inkml:context>
    <inkml:brush xml:id="br0">
      <inkml:brushProperty name="width" value="0.1" units="cm"/>
      <inkml:brushProperty name="height" value="0.1" units="cm"/>
      <inkml:brushProperty name="color" value="#E71224"/>
    </inkml:brush>
  </inkml:definitions>
  <inkml:trace contextRef="#ctx0" brushRef="#br0">1 72 1408,'5'-6'741,"12"-6"-364,0 0 0,25-12 0,-35 21-233,0 0 0,0 0 0,0 1 0,0 0 0,0 1 0,1-1 0,-1 1 0,0 1 0,1-1 0,10 2 0,203 27 1082,249 24 300,-425-45-1362,33 2-1225,-70-8 579,0-1-1,0 0 1,0-1 0,0 0 0,0 0 0,15-4 0,12-13-1486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4:54.843"/>
    </inkml:context>
    <inkml:brush xml:id="br0">
      <inkml:brushProperty name="width" value="0.1" units="cm"/>
      <inkml:brushProperty name="height" value="0.1" units="cm"/>
      <inkml:brushProperty name="color" value="#E71224"/>
    </inkml:brush>
  </inkml:definitions>
  <inkml:trace contextRef="#ctx0" brushRef="#br0">3697 25 1536,'-5'-3'2508,"4"3"-2299,1 0 0,-1-1 0,1 1 0,-1 0 0,1 0 0,-1 0 0,1 0 0,-1 0 0,1 0 0,-1 0 0,0 0 0,-19 1-800,13-1 886,6 0-281,-5 0 174,0 0-1,-1-1 1,1 1 0,0-1 0,-8-2 0,-34-7 89,38 8-238,0 0-1,0 1 1,0 0-1,-1 0 1,-19 2-1,4 0 67,8 0 25,-1 1 0,-29 7 0,26-5-85,-26 3 0,-14 0 335,-81 20 0,-14 2-356,96-21 24,-202 21 406,94-27-379,92-3 42,45-1 43,-1-1 1,-44-11-1,-10-1-55,12 8-32,0 3 0,-99 7 0,142-1-29,-1 2-1,1 2 1,0 1 0,-32 11 0,36-10-48,-1-1 0,1-2 0,-1 0 0,0-2-1,-46-1 1,1-6 91,-75-12 0,68 9-183,51 6 147,-56-11-1,15-1-127,35 7 119,0-2 0,-34-12-1,51 14-27,-1 1 0,0 0 0,-1 1-1,-23-1 1,-86 2 117,106 3-80,-17 3 14,0 1 1,1 2-1,-66 18 0,56-13 149,-66 7-1,101-17-586,1 0-1,-1-1 1,0 0 0,-15-2-1,30 1 241,-1 1 1,1 0-1,-1 0 0,1 0 0,-1 0 0,1 0 0,-1 0 0,1 0 0,-1-1 0,1 1 0,-1 0 0,1 0 0,0-1 0,-1 1 1,1 0-1,-1-1 0,1 1 0,0-1 0,-1 1 0,1 0 0,0-1 0,-1 1 0,1-1 0,0 1 0,0-1 0,-1 1 1,1-1-1,0 1 0,0-1 0,0 1 0,0-1 0,0 1 0,0-1 0,0 1 0,0-1 0,0 1 0,0-1 0,0 0 1,0-12-2807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0:29.273"/>
    </inkml:context>
    <inkml:brush xml:id="br0">
      <inkml:brushProperty name="width" value="0.1" units="cm"/>
      <inkml:brushProperty name="height" value="0.1" units="cm"/>
      <inkml:brushProperty name="color" value="#E71224"/>
    </inkml:brush>
  </inkml:definitions>
  <inkml:trace contextRef="#ctx0" brushRef="#br0">879 66 5632,'-5'-2'376,"1"0"0,-2 0 0,1 0 0,0 1 0,0 0 0,0 0 0,-7 0 0,-2-5 43,2 0-364,-24-1-87,-28-3 859,22 6-306,-187-16 2174,-3 19-2844,95 11-2801,72-6-4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4:56.875"/>
    </inkml:context>
    <inkml:brush xml:id="br0">
      <inkml:brushProperty name="width" value="0.1" units="cm"/>
      <inkml:brushProperty name="height" value="0.1" units="cm"/>
      <inkml:brushProperty name="color" value="#E71224"/>
    </inkml:brush>
  </inkml:definitions>
  <inkml:trace contextRef="#ctx0" brushRef="#br0">2297 191 1152,'-2'-1'160,"0"-1"1,0 1-1,0-1 1,0 1-1,0-1 0,1 0 1,-1 1-1,-2-5 1,3 4 37,-1 0 0,1 0-1,-1 1 1,0-1 0,0 0 0,0 0 0,0 1 0,0-1 0,0 1 0,-4-2 0,-19-8 820,19 7-860,-1 1-1,1 0 1,-1 0 0,0 1-1,0 0 1,-1 0 0,1 0 0,-10 0-1,14 1-115,0 0 0,-1-1 0,1 1 0,0-1 0,0 0 0,0 0-1,0 0 1,0 0 0,1 0 0,-1-1 0,1 1 0,-1-1 0,-1-3-1,-7-5 120,1 4-9,0 0-1,-1 1 1,0 0 0,0 1 0,0 0-1,-1 1 1,0 0 0,-23-4-1,-12 5 136,15 2-190,-185-1 308,115 4-292,42-1 96,0 2 1,-77 16 0,97-14-69,-49 1-1,32-4-5,-164 0-63,-33 2 571,207 1-608,-82 6 254,-140-4 0,242-9-632,-42-7 0,57 6-335,0 0-1,0 0 0,0-1 1,0-1-1,-17-9 1,27 12 255,-1 0 0,0 1 1,1-2-1,-1 1 0,1 0 1,0 0-1,-3-3 1,-7-18-2245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4:58.482"/>
    </inkml:context>
    <inkml:brush xml:id="br0">
      <inkml:brushProperty name="width" value="0.1" units="cm"/>
      <inkml:brushProperty name="height" value="0.1" units="cm"/>
      <inkml:brushProperty name="color" value="#E71224"/>
    </inkml:brush>
  </inkml:definitions>
  <inkml:trace contextRef="#ctx0" brushRef="#br0">3799 6 1664,'-54'-6'3323,"-35"12"-1841,79-6-1345,-7-1-39,1 1 0,-1 1 0,0 1 0,1 0 0,-29 8 0,5 3 131,-1-2-1,0-2 1,0-2-1,-1-1 1,-63 0-1,-284-6 177,160 9 166,153-9-478,-391-14 774,369 4-915,-124-7 144,87 15-10,-188 8-87,229 2 88,-158 16 178,39-1 205,95-12-225,-85-6-161,142-5-83,-133-8-13,170 6-88,13 1-262,0 0-1,1-1 0,-1 0 1,0 0-1,1-1 0,0-1 1,-12-5-1,9 0-2266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5:01.380"/>
    </inkml:context>
    <inkml:brush xml:id="br0">
      <inkml:brushProperty name="width" value="0.1" units="cm"/>
      <inkml:brushProperty name="height" value="0.1" units="cm"/>
      <inkml:brushProperty name="color" value="#E71224"/>
    </inkml:brush>
  </inkml:definitions>
  <inkml:trace contextRef="#ctx0" brushRef="#br0">3974 68 384,'0'-8'108,"1"5"355,-1-1 0,0 1 1,-1-1-1,1 1 0,0-1 1,-2-5-1,1 8-388,1 1 1,-1-1-1,1 0 1,-1 0 0,1 0-1,-1 0 1,0 1-1,1-1 1,-1 0-1,0 1 1,1-1-1,-1 0 1,0 1-1,0-1 1,0 1-1,0-1 1,0 1-1,1-1 1,-1 1-1,0 0 1,0 0-1,0-1 1,0 1 0,0 0-1,0 0 1,0 0-1,0 0 1,-2 0-1,-13 1 353,0 0 0,-22 6-1,21-4-294,1 0-1,-25 0 0,-28-3-62,-144-3 665,11 1-356,106 3-102,34 0 200,-51-1-63,-36-5 93,-127 3-237,147 3 68,-344-1 200,427 2-631,-90 15 0,121-15 140,1-1 0,-1-1 0,0 0 0,0-1 0,-23-5 0,-17 1 124,-88-13-171,-54 13 192,-289-6 406,338 12-129,-68 10-19,-4 1-138,24-12-3533,190 0 2327,0 0 0,1 0 0,-1-1 1,-8-1-1,10 0 286,0 1 0,0-1 1,1 0-1,-1-1 0,-6-4 1,10 7 605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5:41.852"/>
    </inkml:context>
    <inkml:brush xml:id="br0">
      <inkml:brushProperty name="width" value="0.1" units="cm"/>
      <inkml:brushProperty name="height" value="0.1" units="cm"/>
      <inkml:brushProperty name="color" value="#E71224"/>
    </inkml:brush>
  </inkml:definitions>
  <inkml:trace contextRef="#ctx0" brushRef="#br0">4145 162 3328,'-10'0'886,"7"-1"-884,0 1 0,-1 0 0,1 0 0,0 0 0,0 0 0,0 1 0,-1-1 0,1 1 0,-5 2 1,3-1 70,0 0 0,0 0-1,0-1 1,0 1 0,0-1 0,0 0 0,-10 0 0,-42-2 859,24 0-410,-123-12 458,53 2-744,-109-11 752,18 2-419,171 18-526,-133-7 170,-159-12 251,148 5 181,89 10-478,-259-25 18,254 23-287,-135 5-1,120 4 116,-388 17 803,351-10-813,16-1 58,-88 7 163,-89 23 674,293-36-878,-30 4 4,0 1 1,1 2-1,-1 2 1,-54 24-1,72-27 17,0 2 0,0-1 0,1 2 0,0 0 0,0 1-1,2 0 1,-1 1 0,1 0 0,1 1 0,0 0 0,-9 17 0,-18 37 106,-54 140 0,82-183 2,1 3-94,0 0 1,2 0-1,1 1 0,-4 43 1,3 72 203,14 177-1,3-199-104,1 66-100,-10-97 298,18 132 0,-10-160-325,9 56-91,-11-77 96,-1 1 0,-3-1 0,-2 57 1,-1-78 3,2 5 28,1 1-1,0-1 1,13 41-1,2 19-317,-1 65 430,-11-85-37,21 104 0,-19-143-145,15 34 1,-2-8-139,117 282 176,-136-327-32,1-1-1,0 0 1,0 0 0,1 0-1,0-1 1,0 1 0,0-1-1,0 0 1,1 0 0,0 0-1,0 0 1,0-1 0,1 0-1,-1 0 1,1-1 0,11 6 0,-10-6 20,1 0 0,-1 1 0,9 5 1,-9-5-50,0 0 1,1 0 0,9 4 0,4 0 77,36 20 1,-40-19-67,0-1 0,0 0 0,35 10 1,36 7 42,-12-7 60,-38-10-142,-27-4 42,1-2 0,0 0 0,22 1 0,259 20 344,-279-22-349,0-1 0,1 0 1,22-4-1,21-1 46,265 8-165,-286-2 267,23-1-141,40-2 29,-3 0 25,-79 2-33,0 0 1,33 4-1,12 1-5,-12-5-47,143 4 59,-51 1 37,82 0 17,94 0-86,-205-2-173,79-3 575,-153-6-335,-31 4-49,0 0 0,0 0 0,12 1-1,73-6-53,3-1 78,-42 7 105,-21 0-153,0 1-1,46 7 1,-60-5 79,0-1 1,32-2 0,-13 0 3,-26 0-118,-1 0 0,0-1 0,20-6-1,-19 5 37,-8 1 22,0-1 1,0 1 0,0-1-1,0 1 1,-1-1-1,1-1 1,-1 1 0,0 0-1,0-1 1,0 0-1,0 0 1,-1-1 0,1 1-1,-1 0 1,0-1-1,-1 0 1,1 0 0,-1 0-1,2-5 1,-3 4 12,0-1 0,0 1 0,-1 0 0,0 0 0,-1-12 1,0-4-10,0-56-6,-1 23 5,3 1 0,12-90 0,-2 55 3,5-21 7,0 47-27,32-82 0,-37 111 44,-2-1 0,-1 0 1,5-60-1,-7 46-60,-1-51 153,-5 72-103,1 1 0,9-54-1,-7 59-52,0 0-1,-2 0 1,-2-41-1,0 17 9,-14-182 108,4 102-46,9 9 57,3 77-27,-1 1 0,-10-64 0,-7-15 92,5-1 0,5-154 0,7-22 85,-3 256-146,0 1 0,-11-44 0,1 13 26,9 39-41,-2 1 0,0 0 0,-3 0 1,-13-34-1,17 52-100,-1 0 1,0 0-1,0 1 0,-1 0 1,0 1-1,-1-1 1,0 1-1,0 0 0,-1 1 1,0 0-1,0 1 1,-1 0-1,-17-9 0,10 8-460,0 1 0,-32-8 0,36 12-159,-1-1 0,1-1 1,0 0-1,0-1 0,0 0 0,-12-8 1,-10-17-3238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8:40.667"/>
    </inkml:context>
    <inkml:brush xml:id="br0">
      <inkml:brushProperty name="width" value="0.1" units="cm"/>
      <inkml:brushProperty name="height" value="0.1" units="cm"/>
      <inkml:brushProperty name="color" value="#66CC00"/>
    </inkml:brush>
  </inkml:definitions>
  <inkml:trace contextRef="#ctx0" brushRef="#br0">8187 5 1280,'0'0'8133,"-21"0"-6661,-36 4-583,38-2-817,1-1 1,-1-1-1,-23-2 1,-36-5 150,-127 4 0,105 5 168,33-3-175,-202 11 592,151 2-448,-120 18-299,106-11 73,-4 0-12,-176 21 233,141-23 448,67-3-675,-325 28-11,181-27 116,192-11-34,-152-2-344,113-3 263,-710 1 565,481 5-566,-130-10 75,65 0 107,113-4 154,-29 18 54,177-4-470,-116 0-26,232-5-35,-53 1 110,0-3 0,-102-16 0,143 13-66,-187-29 190,70 22-231,-180-9 506,155 34-661,32 0 48,28-5 241,-42 1-24,-91-1-89,131-3 742,39 1-961,65-6-3,0 0 0,-1 0 0,1 0 1,0 0-1,0-1 0,-1 0 0,1 0 0,0 0 0,0 0 0,0-1 0,0 0 0,0 0 1,0 0-1,-4-3 0,0-1-1326,0 0 1,1 0-1,0-1 1,0 0 0,-8-10-1,-10-19-2921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9:17.999"/>
    </inkml:context>
    <inkml:brush xml:id="br0">
      <inkml:brushProperty name="width" value="0.1" units="cm"/>
      <inkml:brushProperty name="height" value="0.1" units="cm"/>
      <inkml:brushProperty name="color" value="#66CC00"/>
    </inkml:brush>
  </inkml:definitions>
  <inkml:trace contextRef="#ctx0" brushRef="#br0">7650 183 2304,'0'-2'171,"0"0"0,0 1 1,1-1-1,-1 1 0,0-1 0,0 1 0,1-1 1,-1 1-1,1-1 0,-1 1 0,1-1 0,0 1 1,0-1-1,-1 1 0,1 0 0,0 0 0,0-1 1,0 1-1,0 0 0,1 0 0,-1 0 1,0 0-1,0 0 0,1 0 0,-1 0 0,3 0 1,1-1-91,0 0 1,0 1-1,-1 0 1,1 0-1,0 1 0,0 0 1,7 0-1,-10 0 185,1 0-1,-1 1 0,1 0 0,-1 0 0,1 0 0,4 2 0,14 4 1250,16 2 3701,-38-9-5159,0-1 0,0 1 0,0 0-1,0-1 1,0 1 0,0-1 0,0 1 0,0-1 0,0 1 0,0-1 0,0 0-1,1 1 1,-1-1 0,-1-1 0,-1-3 93,-1 1-1,1-1 0,-1 1 1,0 0-1,0 0 1,-1 0-1,-7-4 1,-5-6 249,10 9-327,-1 0 1,0 0-1,0 1 1,-14-6-1,-6-1 84,-1 2 0,1 0 0,-2 2-1,-50-6 1,-122 5-12,122 11-105,50-1 48,-1-1 1,0-2 0,-32-4-1,-16-4-25,0 4 0,-82 4 0,80 2 3,-52 8 198,0 1-62,94-10-138,-162-4-46,140 1 29,-102 9 0,-60 24 257,188-27-297,1 0 1,-51-4-1,24-1 12,-224-1 169,-16 3 5,180-11-199,25 2 19,6 6 57,0 5 1,-129 19-1,192-18-24,0-2 0,-52-2 0,-53-15-18,3 1 115,-36 13-146,90 3-3,-133 8 7,38-17 160,-6 6-138,96 3 10,29 2 102,1 2 0,-92 22 1,103-19-234,18-5 267,0-1 1,0-1 0,-31-2-1,7 0-218,-120-3-430,-75-1 714,205 5-264,-32 0 90,-82-9 1,81 2 149,-93 5-1,103 2-489,7 2 255,-54 10 0,-10 0 288,70-11-297,0-2 0,-85-12 1,29 7-55,38 3 101,16 1 127,-1 2 0,1 2 0,-72 12 0,92-10-36,0-1 1,-1-1-1,1-1 0,-1-2 1,1 0-1,-32-7 1,-1 0-152,0 2 1,-119 4-1,89 4-1141,72-3 472,-32 3-3006,26 5-805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9:44.881"/>
    </inkml:context>
    <inkml:brush xml:id="br0">
      <inkml:brushProperty name="width" value="0.1" units="cm"/>
      <inkml:brushProperty name="height" value="0.1" units="cm"/>
      <inkml:brushProperty name="color" value="#66CC00"/>
    </inkml:brush>
  </inkml:definitions>
  <inkml:trace contextRef="#ctx0" brushRef="#br0">613 1161 3456,'-5'1'1818,"9"1"-1057,13-1-375,-14-2-234,1 0 1,0-1-1,0 0 0,-1 0 1,1 0-1,-1 0 0,0-1 0,0 1 1,0-1-1,0 0 0,0 1 1,0-1-1,-1-1 0,1 1 0,3-7 1,-2 2 75,1 0 1,-2-1-1,1 1 1,-1-1-1,3-18 1,-4 13 214,0-1 1,-3-30-1,1 30-310,0 0 0,0 0-1,4-16 1,-3 25-111,5-27 125,1 1 1,21-58-1,-19 70 83,-2 0-1,7-30 0,-12 39-212,-2-1 0,1 0 0,-2 1 0,1-1 0,-1 1 0,-1 0 0,0-1 0,-1 1 0,0 0 0,-8-18 0,3 10-39,2-1 0,0 1 0,1-1 0,1 0-1,1 0 1,-1-33 0,4 17 27,1 12 69,-1-1 0,-4-28 0,3 46-43,0 1 1,-1-1-1,1 0 1,-1 1-1,-1-1 0,1 1 1,-1 0-1,0 0 0,-1 0 1,0 0-1,0 1 1,-7-9-1,1 4-11,1 1 0,-2 0 0,1 1 1,-1 0-1,0 1 0,-1 0 0,0 1 0,-23-10 0,32 15 2,-11-4-44,0 0 1,0 1 0,0 0-1,0 1 1,-1 0 0,-22 0-1,24 3 71,-7 0-61,0 0 0,0 1-1,-33 7 1,38-4 61,1 0-1,-24 10 0,32-11-58,0 0 0,0 1 0,1 0-1,0-1 1,0 2 0,0-1 0,0 0 0,-7 10 0,1 0-9,0-1-1,1 1 1,1 1 0,0 0 0,1 0 0,-9 27 0,-14 49 89,-23 78 319,43-127-186,3 0-1,-4 50 1,11-76-195,1 0 0,0 0 1,1 1-1,1-1 0,0 0 0,1-1 1,1 1-1,0 0 0,1-1 0,12 24 1,-12-31 2,0 0 1,0-1 0,1 0-1,0 0 1,1-1 0,0 1 0,0-1-1,0-1 1,0 1 0,1-1-1,0-1 1,0 1 0,0-2 0,1 1-1,-1-1 1,1 0 0,0 0-1,15 1 1,-1-1-281,0-1-1,1-1 1,-1-1-1,0-1 1,1-1-1,27-7 1,-2 1-1667,4 2-1408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9:48.397"/>
    </inkml:context>
    <inkml:brush xml:id="br0">
      <inkml:brushProperty name="width" value="0.1" units="cm"/>
      <inkml:brushProperty name="height" value="0.1" units="cm"/>
      <inkml:brushProperty name="color" value="#66CC00"/>
    </inkml:brush>
  </inkml:definitions>
  <inkml:trace contextRef="#ctx0" brushRef="#br0">6903 11 896,'0'0'20,"0"0"-1,-1 0 1,1 0 0,0-1-1,0 1 1,-1 0 0,1 0-1,0-1 1,0 1-1,-1 0 1,1 0 0,0-1-1,0 1 1,0 0 0,0-1-1,-1 1 1,1 0 0,0-1-1,0 1 1,0-1 0,0 1-1,0 0 1,0-1 0,0 1-1,0 0 1,0-1-1,0 0 1,8 0 311,-7 1-253,0 0 0,0 0-1,0 0 1,0 0 0,-1 1 0,1-1 0,0 0 0,0 1 0,-1-1 0,1 0-1,0 1 1,-1-1 0,1 1 0,0-1 0,-1 1 0,1-1 0,0 1 0,-1 0-1,1-1 1,-1 1 0,1 0 0,-1-1 0,0 1 0,1 0 0,-1 0-1,0-1 1,1 2 0,-1 0 131,-1-1 0,1 1 0,-1-1 0,1 0 0,-1 1 0,1-1 0,-1 1 0,0-1-1,1 0 1,-1 0 0,0 0 0,0 1 0,0-1 0,0 0 0,0 0 0,0 0 0,-1 0 0,-1 1 0,-30 17 688,18-11-575,-8 5 147,-1-2 0,-39 14-1,-8 3 57,29-10-193,-1-2-1,0-2 1,-1-1-1,-1-3 1,-79 8-1,-205 7 389,192-12-250,-67 2-230,-137-30-38,202 5-108,-185 10-1,150 3 143,-90 4-125,-51 2-278,291-9 179,-269-8 372,57 6-236,-25-2-40,217 1-96,-195-8 152,-239-3-180,133 4 159,-55-5-115,72-2-55,-138 2 75,146 15 274,138 4 81,109-4-393,-109 1 409,127 2-1500,-71 13 0,121-15 811,0 0-364,0 0 0,-1 0 0,1 0 0,-1-1-1,-8-1 1,2-3-2768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17.338"/>
    </inkml:context>
    <inkml:brush xml:id="br0">
      <inkml:brushProperty name="width" value="0.1" units="cm"/>
      <inkml:brushProperty name="height" value="0.1" units="cm"/>
      <inkml:brushProperty name="color" value="#66CC00"/>
    </inkml:brush>
  </inkml:definitions>
  <inkml:trace contextRef="#ctx0" brushRef="#br0">6212 21 2432,'-63'-1'4274,"-30"-8"-3546,67 7-549,0 1-1,-27 2 1,27 0 67,-1-1 1,-27-4-1,11 0-59,-73 3 0,63 1-278,-160 6 384,-118 2-5,91-6 120,-5 1 496,160 2-916,-246 23-77,214-12 329,-175 0 0,-144-16-304,273 14-228,63-3 333,32-5 98,-160 9 163,169-14-301,-112-13 0,-118-6-394,190 15 471,-105-21 261,124 11-347,-54-1 109,-40 0-160,-181 4 151,273 11 24,-59 7-38,42-1 132,-214 12 1076,57 2-922,149-10-1102,93-9 245,0-1-1,0 0 1,0-1-1,0-1 0,0 0 1,0-1-1,0-1 1,0 0-1,1 0 1,-18-8-1,-18-16-2199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18.091"/>
    </inkml:context>
    <inkml:brush xml:id="br0">
      <inkml:brushProperty name="width" value="0.1" units="cm"/>
      <inkml:brushProperty name="height" value="0.1" units="cm"/>
      <inkml:brushProperty name="color" value="#66CC00"/>
    </inkml:brush>
  </inkml:definitions>
  <inkml:trace contextRef="#ctx0" brushRef="#br0">1465 34 1024,'-28'-18'3461,"14"14"-3179,-1 0 0,0 2-1,0 0 1,1 0 0,-1 1 0,0 1 0,0 0-1,-17 4 1,-19 4 364,-51 15-1,5 0 24,-309 73 1945,-6 1-1585,393-93-1128,-10 2-767,-1-1 0,0-2 0,-33 1 0,16-11-1955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0:29.641"/>
    </inkml:context>
    <inkml:brush xml:id="br0">
      <inkml:brushProperty name="width" value="0.1" units="cm"/>
      <inkml:brushProperty name="height" value="0.1" units="cm"/>
      <inkml:brushProperty name="color" value="#E71224"/>
    </inkml:brush>
  </inkml:definitions>
  <inkml:trace contextRef="#ctx0" brushRef="#br0">1497 43 5376,'-15'-9'580,"9"5"-358,0 0 0,0 0 0,0 1-1,-1 0 1,0 0 0,0 1-1,1-1 1,-16-1 0,-27 1 869,-62 4-1,85 0-1090,-330 21 599,212-12 210,27 0-110,-62 3-49,84-6-2220,-152 30-1,162-19-1298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18.887"/>
    </inkml:context>
    <inkml:brush xml:id="br0">
      <inkml:brushProperty name="width" value="0.1" units="cm"/>
      <inkml:brushProperty name="height" value="0.1" units="cm"/>
      <inkml:brushProperty name="color" value="#66CC00"/>
    </inkml:brush>
  </inkml:definitions>
  <inkml:trace contextRef="#ctx0" brushRef="#br0">2084 62 3072,'-32'5'1840,"14"-14"-1111,9 3-658,-12-1 396,0 0 1,0 1-1,-1 1 1,0 1-1,-23-1 1,-112 2 476,103 3-795,-114 9 786,-5 0-14,-50-16-698,0 0 40,29-2 592,3 0-286,-74 17-1130,88 11-7097,130-14 4645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27.068"/>
    </inkml:context>
    <inkml:brush xml:id="br0">
      <inkml:brushProperty name="width" value="0.1" units="cm"/>
      <inkml:brushProperty name="height" value="0.1" units="cm"/>
      <inkml:brushProperty name="color" value="#66CC00"/>
    </inkml:brush>
  </inkml:definitions>
  <inkml:trace contextRef="#ctx0" brushRef="#br0">6184 110 4096,'-12'4'465,"10"-4"-393,-1 0 0,1 1 0,0 0-1,-1-1 1,1 1 0,0 0 0,0 0 0,0 0 0,0 1 0,0-1 0,0 0 0,0 1 0,0-1 0,1 1 0,-1 0 0,0-1 0,1 1 0,-1 0 0,-1 3 0,-49 97 34,51-101-51,0 0-1,0 0 0,0 0 0,0 0 1,0 0-1,0 0 0,0 0 0,0 0 1,0 0-1,-1-1 0,1 1 0,0 0 0,0-1 1,-1 1-1,1-1 0,0 1 0,-1-1 1,1 0-1,0 1 0,-1-1 0,1 0 0,-1 0 1,1 0-1,-1 0 0,1 0 0,0-1 1,-1 1-1,1 0 0,0-1 0,-1 1 0,1-1 1,0 1-1,-1-1 0,0 0 0,-8-4 196,1 0 0,1 0-1,-15-12 1,15 10-160,-22-14 225,7 2 112,-2 2-1,0 0 1,-47-22-1,52 30-324,1 2-1,-1 0 0,0 0 1,-1 2-1,1 1 0,-31-3 1,-11 7-74,-81 10-1,62-3 104,-41-4 31,105-4-190,0 0 0,0-1 1,0-1-1,0-1 0,-17-6 0,-1-1 143,-2 1-1,0 1 1,-72-7 0,-116 9 253,154 10-166,-85 15 0,85-8-119,-87 2 0,107-12-77,-202 4 335,-6 1-159,54-3 73,101 7-107,-26 0 131,26-6-98,53 0-90,-70-5 0,48-8-20,46 5-51,-55-2 1,-120-4-32,-71 2 354,208 9-238,-135-5 332,-56 15-207,131 6-59,-86 7 313,89-12-216,-144 32-1,132-19 9,69-15-68,1-2 0,-68-4 0,-129-17-1733,210 10-306,1 3 0,-84 6 0,116-2 111,0 1 0,-19 7 1,29-9 1176,-44 12-2651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31.138"/>
    </inkml:context>
    <inkml:brush xml:id="br0">
      <inkml:brushProperty name="width" value="0.1" units="cm"/>
      <inkml:brushProperty name="height" value="0.1" units="cm"/>
      <inkml:brushProperty name="color" value="#66CC00"/>
    </inkml:brush>
  </inkml:definitions>
  <inkml:trace contextRef="#ctx0" brushRef="#br0">3510 57 3456,'-35'-1'1728,"16"2"-1419,15-1-270,0-1 0,0 0 1,0 0-1,0 0 0,0-1 0,0 1 0,0-1 0,1 0 0,-1 0 0,1 0 0,-1-1 1,1 1-1,-5-5 0,5 4 127,-1 0 0,1 0 0,-1 0-1,0 1 1,0 0 0,0 0 0,0 0 0,0 0 0,-1 0 0,1 1 0,-7-2 0,-26 2 166,1 1 1,-1 2-1,1 2 0,0 1 1,-65 18-1,-38 23 326,-4 1 268,21-19-59,-144 15 0,220-39-546,-55-2 0,-42 3 2,-173 20 110,-70 10 99,312-25-452,0-4 0,0-2 0,-1-4 0,-117-15 0,71-5 84,-90-10 163,-176-4 734,333 33-1209,40 2-586,-1-1-1,1 0 1,-1-1 0,1-1-1,-25-6 1,23-1-2285,5-4-394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32.316"/>
    </inkml:context>
    <inkml:brush xml:id="br0">
      <inkml:brushProperty name="width" value="0.1" units="cm"/>
      <inkml:brushProperty name="height" value="0.1" units="cm"/>
      <inkml:brushProperty name="color" value="#66CC00"/>
    </inkml:brush>
  </inkml:definitions>
  <inkml:trace contextRef="#ctx0" brushRef="#br0">949 58 1280,'12'-14'526,"-9"10"-12,1 0-1,0 0 0,10-8 5309,-15 12-5706,0 0 0,0-1-1,-1 1 1,1 0 0,0 0 0,0 1 0,0-1 0,0 0 0,-1 0 0,1 1 0,0-1 0,0 0 0,0 1 0,0-1 0,0 1 0,0-1-1,-2 2 1,-3 1 272,0-1-204,0-1 0,0 0 0,0 0-1,0 0 1,-1-1 0,1 0 0,-9-1-1,-48-10 921,25 4-270,-4 1 16,0 3 0,-65 2 0,-86 20 339,129-8-1279,14-3-763,-59 3 1,95-11 221,-1 0 0,1 0 0,0-2 1,0 0-1,0 0 0,0-1 0,0-1 1,-25-11-1,31 11-571,-1-2 1,-14-10-1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35.131"/>
    </inkml:context>
    <inkml:brush xml:id="br0">
      <inkml:brushProperty name="width" value="0.1" units="cm"/>
      <inkml:brushProperty name="height" value="0.1" units="cm"/>
      <inkml:brushProperty name="color" value="#66CC00"/>
    </inkml:brush>
  </inkml:definitions>
  <inkml:trace contextRef="#ctx0" brushRef="#br0">3873 54 640,'-3'-4'1469,"10"13"1723,-6-9-3105,0 1-1,0-1 0,0 1 1,0-1-1,0 1 0,0-1 1,0 0-1,0 1 0,0-1 1,0 0-1,0 0 0,0 0 1,0 0-1,0 0 1,0 0-1,0 0 0,0 0 1,0 0-1,0-1 0,0 1 1,0 0-1,0 0 0,0-1 1,0 1-1,2-2 992,2 6 144,1 29-348,-4-26-612,-1-1 721,-10-1-382,-7 2-192,14-6-343,0 0 0,-1 0 1,1 0-1,-1 0 0,1 0 0,-1-1 0,0 1 0,1-1 0,-1 1 0,-4-1 0,-5-1 59,0 0 1,1-1 0,-1 0-1,-18-7 1,17 5-115,-1 0 0,-27-2 0,-210 2 1157,152 5-720,64 0-468,-1 3 0,-50 11 0,46-7 82,-55 4 0,94-12-63,-103 6 23,-197-15 0,116-8-12,45 6-10,64 3 69,-145-18 182,19-6 815,-217-4 0,260 33-745,-302 32-1,153 4-2849,-11-30-7032,141-15 5332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37.660"/>
    </inkml:context>
    <inkml:brush xml:id="br0">
      <inkml:brushProperty name="width" value="0.1" units="cm"/>
      <inkml:brushProperty name="height" value="0.1" units="cm"/>
      <inkml:brushProperty name="color" value="#66CC00"/>
    </inkml:brush>
  </inkml:definitions>
  <inkml:trace contextRef="#ctx0" brushRef="#br0">1828 68 2304,'2'0'603,"2"1"1315,-6 12-1335,-5 3-53,6-14-349,0 0-1,0 0 1,0 0 0,0 1-1,0-1 1,0 0-1,1 0 1,-1 1-1,1 2 1,0-3-85,-1 0 1,1 0-1,-1-1 1,1 1-1,-1 0 1,1-1-1,-1 1 1,0-1-1,0 1 0,0-1 1,0 1-1,0-1 1,0 1-1,-1 0 1,-21 19 1399,20-19-1335,1 0-98,0 0 0,-1-1 1,1 1-1,-1-1 0,1 0 1,-1 1-1,0-1 0,1 0 1,-1-1-1,0 1 0,0 0 0,1-1 1,-1 0-1,0 1 0,0-1 1,0 0-1,-3-1 0,-2 1 19,-3-1 130,-1 0 0,1-1 1,0-1-1,-17-5 0,-20-8 314,8 1-253,0 2 0,-83-14-1,19 13-25,27 3-40,-99-2 1,143 12-126,-60-12 0,32 4 303,-103-15 863,128 21-1051,-120-8 824,128 11-965,0 1-1,0 1 0,-42 9 1,11 2-352,-113 31-5109,119-28 2119,-4-8-180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04.809"/>
    </inkml:context>
    <inkml:brush xml:id="br0">
      <inkml:brushProperty name="width" value="0.1" units="cm"/>
      <inkml:brushProperty name="height" value="0.1" units="cm"/>
      <inkml:brushProperty name="color" value="#66CC00"/>
    </inkml:brush>
  </inkml:definitions>
  <inkml:trace contextRef="#ctx0" brushRef="#br0">6541 199 2304,'-4'-1'221,"0"-1"0,0 0 0,1 0 0,-1 0 0,1 0 0,-7-6 0,20-11 371,17-29-608,-27 48 15,2-4 377,0-1 0,-1 1 0,1-1 0,-1 1 0,0-1 0,0-8-1,-1 12-292,0 0 0,-1-1 0,1 1 0,0 0 0,0 0 0,-1 0 0,1 0 0,-1 0 0,1 0 0,-1 0 0,0 0 0,1 0 0,-1 0 0,0 0 0,0 0 0,0 0 0,1 0-1,-1 1 1,0-1 0,0 0 0,0 1 0,0-1 0,0 0 0,-1 1 0,1-1 0,0 1 0,0 0 0,0-1 0,0 1 0,0 0 0,-3 0 0,-6-2 80,1 1 1,-1 1 0,0-1-1,0 2 1,-18 2 0,-50 14 372,31-6-268,18-6 519,-2-2 0,-57-1 0,87-2-774,-307 13 1715,36 12-353,202-22-1112,-135-9 0,33-2-15,-680 5 600,665-5-1398,42 2 748,-38 7 191,-85-4-106,101-20-166,77 9-37,-447-33 257,397 37-242,-275 12 60,342 1-139,-289 4 530,-16 0 230,218-5-457,-23 1 82,175-3-387,-109 6 257,-172 31-1,-30 14-2302,292-48 752,0-2 0,-49-3 0,59 0-771,-30-7 0,34 5-444,-1-1-1,-20-9 0,11 0-597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35.994"/>
    </inkml:context>
    <inkml:brush xml:id="br0">
      <inkml:brushProperty name="width" value="0.1" units="cm"/>
      <inkml:brushProperty name="height" value="0.1" units="cm"/>
      <inkml:brushProperty name="color" value="#66CC00"/>
    </inkml:brush>
  </inkml:definitions>
  <inkml:trace contextRef="#ctx0" brushRef="#br0">6284 1398 2432,'-2'5'349,"0"1"-1,1-1 1,-1 1 0,1-1-1,0 1 1,0 0 0,1 0 0,0-1-1,0 1 1,0 0 0,1 0-1,2 10 1,3 36 1742,-4-44-2002,0 0 1,-1-1-1,1 15 1,1 10 528,-1-21-219,1 2 561,-1 1 0,1 23 1,-3-34-767,0-1 0,1 1 0,-1-1 0,1 0 0,0 1 1,-1-1-1,1 0 0,0 0 0,2 3 0,-2-3 28,0 1-1,0-1 0,0 0 0,0 0 1,0 0-1,0 0 0,-1 1 1,1-1-1,-1 4 880,1-6-1045,0 0 0,0-1-1,-1 1 1,1 0 0,0-1 0,0 1-1,-1-1 1,1 0 0,0 1 0,-1-1 0,1 1-1,-1-1 1,1 0 0,-1 0 0,1 1-1,-1-1 1,1-1 0,8-15 368,-8 16-375,1-7 77,-1 1 1,1 0-1,-1-1 0,0 0 0,-1 1 0,0-1 0,0 0 0,0 1 0,-4-15 0,1-20 139,2-17 56,3 0 1,13-74 0,-8 85 22,-6 32-193,2 1-1,-1-1 1,2 1 0,0 0-1,7-16 1,37-86-18,-42 100-82,-2 0-1,0 0 1,-1 0 0,-1-1 0,1-21-1,-1-29 65,4 0 0,2 0-1,22-82 1,-15 77-5,-9 38-62,2 0 1,17-50 0,-22 78-19,-1-1 0,-1 1-1,1-1 1,0-13 0,4-18-35,-6 37 13,1 0 1,-1 1-1,0-1 0,0 0 1,0 0-1,0 0 0,0 0 1,0 0-1,0 0 1,0 0-1,-1 0 0,1 0 1,-1 0-1,0 0 0,1 0 1,-1 0-1,0 0 1,0 1-1,0-1 0,0 0 1,0 1-1,-1-1 0,1 1 1,0-1-1,-1 1 0,1 0 1,-1-1-1,0 1 1,1 0-1,-1 0 0,-2-1 1,-6-3 76,-1 1 1,0-1 0,0 2-1,-16-4 1,7 2-41,-77-30 361,66 23-326,14 7-95,0 1 1,-1 0 0,1 2 0,0 0 0,-1 1 0,0 1-1,-18 1 1,-5 0 26,-452 4 202,381 0-206,-29-1-91,-32-14 187,62 3-127,-196 10 1,34 3 82,174-7-78,-71-6-50,-2 0 24,-353-11-68,450 14 174,-133 11 1,112-2-28,-55-3-121,-81 6 130,-200 15-39,364-22 42,-248-10 23,197 6-70,10 1 0,-12-8 9,-68-5-82,97 4 54,61 6 5,-48-2-1,-36 2 179,-167-30-1,168 18 12,65 13-210,-86 3 0,62 3 185,68-2-152,-1 0 0,1 1 0,0 0 0,0 0 0,0 1 1,1-1-1,-1 1 0,0 0 0,0 0 0,-4 4 0,-7 4-24,-20 18-1,9-8 15,10-6-36,1 2 1,0 0-1,1 0 0,1 1 1,-17 28-1,2-5 14,18-25 64,-44 64 3,48-68-25,1 1 0,1 0 0,0 0 1,1 0-1,-5 20 0,-15 106 3,-1 38 71,1-3-4,14-96-52,4-21-15,5-46-22,0 1-1,0-1 0,1 0 1,0 1-1,1-1 1,0 1-1,1-1 0,0 0 1,0 0-1,1 0 1,1 0-1,0 0 0,0-1 1,1 1-1,0-1 0,7 11 1,-5-12 5,-1 0 0,1 0 0,0 0 0,0-1 0,1 1 0,0-2 0,16 11 0,0-5-16,0 0 0,1-2 1,41 11-1,-2 0 56,-29-10 66,2-1 0,43 5 1,-19-4-200,41 9 190,1-6 0,160 4-1,-179-16-114,120 19 0,74 4-98,-148-24 195,75 7-120,-66 8 141,1-7 1,150-9-1,-81 0-3,25-1-6,-178-4-65,131-13-19,-126 11-37,0 2 0,0 3 0,73 6 0,93 2 55,-46-3 69,-132-1-79,-16-2 1,1 3-1,60 11 0,-8 2-9,1-3 0,98 1 0,-2 0 0,435 29-122,-57-43 729,-543-1-657,28-4-1,-6-4 280,-39 9-149,23-9 22,-16 4-38,0-2-23,-7 4-47,8-5-8,16-16-87,-24 23 138,4-3-14,-2 1 4,0 0 1,0 1-1,0 0 0,0-1 1,7-2-1,-8 4-91,0 0 26,-1 0 35,0 0-1,0 1 0,0-1 1,0 0-1,0 1 0,0-1 1,0 1-1,1 0 0,-1-1 0,0 1 1,0 0-1,1 0 0,-1-1 1,0 1-1,0 0 0,1 0 1,-1 0-1,1 1 0,14 0-75,-14-1 10,19-9-6870,-21-28-7316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41.219"/>
    </inkml:context>
    <inkml:brush xml:id="br0">
      <inkml:brushProperty name="width" value="0.1" units="cm"/>
      <inkml:brushProperty name="height" value="0.1" units="cm"/>
      <inkml:brushProperty name="color" value="#66CC00"/>
    </inkml:brush>
  </inkml:definitions>
  <inkml:trace contextRef="#ctx0" brushRef="#br0">4796 2004 1408,'3'0'263,"0"-1"1,1 0-1,-1 0 1,0 0-1,0 0 0,0-1 1,0 1-1,0-1 1,-1 0-1,1 0 0,0 0 1,-1 0-1,1 0 1,-1 0-1,0-1 0,0 1 1,2-4-1,5-7 3963,6-5-2745,-5 7-639,1-3-199,-5 8-431,-1 0 0,0 0 0,0-1 0,-1 1 0,0-1 0,0 0 0,0 0 0,-1 0 0,4-15 0,3-21 469,1 0 1,2 2 0,2-1-1,38-73 1,-11 54-252,-5 9-119,-33 45-283,10-15 192,15-31 1,-26 44-174,0 1-1,0-1 1,-1 1 0,1-1 0,-2 0-1,0 0 1,1-14 0,-2-14 94,4-150 224,7 23-269,-9 67 302,-3 55-342,1 27-30,-2 0 0,1 0 0,-2 1 0,0-1 0,-1 0 0,0 1 0,-7-15 0,4 16 17,-1 0 1,-1 0-1,-20-22 0,12 15-35,15 17 1,0 1 1,-1 0-1,0 0 0,1 0 0,-1 0 1,0 0-1,0 1 0,0-1 0,0 1 0,0 0 1,-1 0-1,1 0 0,0 0 0,0 1 1,-4-1-1,-9-1-25,0 2 0,-15 0 0,7 1 44,-221-4 415,200 0-350,29 1-46,-30 2-1,-10 4-34,-287 14 216,175-17 132,-191-2 91,82-28-718,148 12 262,-450-78 90,295 52 33,-13 0 346,236 33-365,-16-3-166,-94-19 35,69 12 5,19 2 128,-148-11 1,132 24 72,57 4-186,-57-7-1,-204-62 60,127 26-169,83 28 91,42 8 14,32 5-103,-1 1-1,1 1 1,0 1-1,-21 3 1,35-3 121,1 1 1,0 0 0,-1 0-1,1 0 1,0 0-1,0 1 1,0 0 0,0 0-1,0 0 1,0 0 0,0 1-1,1-1 1,-1 1-1,1 0 1,0 0 0,0 0-1,0 1 1,0-1 0,0 1-1,1-1 1,-4 7 0,0 4-13,0 2 1,0-1 0,2 0 0,-5 26-1,2-11 5,-26 122 28,19-90-123,-4 18 228,8-44 65,-5 36-1,-3 11-115,-7 57-70,16-86-7,2-6 1,-10 56 0,-31 106 0,20-101-64,-20 157 0,44-223 143,3 69 1,1-63 60,0-43-138,0-1 1,1 0 0,-1 1-1,1-1 1,0 0-1,1 1 1,-1-1-1,1 0 1,0 0-1,0 0 1,1 0-1,0-1 1,0 1-1,0-1 1,0 1-1,0-1 1,7 6-1,-3-4 11,1 0 1,0-1-1,0 0 0,0 0 0,1-1 0,-1 0 0,1 0 0,0-1 0,11 2 0,23 4 141,85 7 0,-91-13-67,143-1-58,-100-3 27,381-10 152,-334 10-211,159-21 1,-168 11-57,161 4 1,4 1 41,29-8 76,-174 11-2,0-5 0,138-28 0,-202 26-44,93 0 0,197-25 106,-275 24-83,86-9 135,-163 18-77,-1 0 1,0-1 0,18-8-1,-20 8-11,-1-1 0,0 0 0,0-1 0,0 1 0,0-2 0,8-7 1,1 2-60,-11 8 9,-1 0 1,0 0-1,0 0 0,-1-1 0,7-5 1,-10 8-23,16-14 207,23-17 0,-8 8-164,-18 15 8,-12 7-68,0 1 0,0-1 0,0 1 0,0 0 0,0 0 0,0 0 0,0 0 0,0 0 1,0 0-1,1 1 0,-1-1 0,0 1 0,1 0 0,2-1 0,13 0-135,-11 1-32,-1-1 0,0 1 0,0 0 0,0 1 0,9 1 1,-9 1-964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46.006"/>
    </inkml:context>
    <inkml:brush xml:id="br0">
      <inkml:brushProperty name="width" value="0.1" units="cm"/>
      <inkml:brushProperty name="height" value="0.1" units="cm"/>
      <inkml:brushProperty name="color" value="#66CC00"/>
    </inkml:brush>
  </inkml:definitions>
  <inkml:trace contextRef="#ctx0" brushRef="#br0">3352 1396 1280,'0'18'4028,"-2"-43"4622,-1 11-5798,3 10-2734,1 0-1,0 0 1,0 0-1,0 0 1,0 0-1,1 0 1,-1 0 0,1 0-1,0 0 1,1 1-1,-1-1 1,0 1-1,1 0 1,4-5-1,-2 3-21,-1 0-1,-1 0 1,1-1-1,-1 1 1,5-11-1,18-69 1001,-20 59-816,2 0 0,19-44 0,31-64 595,-55 124-818,0 0 1,-1 0-1,0 0 1,0 0-1,-1 0 1,-1-1-1,0 1 1,-1-14-1,-4-9 49,-9-40 0,5 32 87,5 11-149,1 0 0,1 0-1,4-38 1,-1 9-133,-1-154 105,0 207-5,0 0 1,-1 1-1,1-1 1,-1 0-1,-1 1 1,1-1-1,-1 0 1,0 1-1,0 0 1,-1-1-1,0 1 1,1 0-1,-2 0 1,1 1-1,-1-1 1,1 1-1,-1-1 1,-7-5-1,-3-3 3,0 1-1,0 0 0,-1 1 1,-1 1-1,0 0 0,-1 1 1,-31-13-1,33 17-25,-1 1-1,1 1 1,-1 0-1,1 1 1,-25 0-1,-514-1 77,338 17 86,128-5-150,-274 9 5,42-8 96,210-8-91,-130-4 18,179-3-63,-55 0-53,-83-2 200,-1 1-96,130 3-27,1-4 1,-118-26-1,175 30-13,0 2-1,0-1 1,0 1-1,0 1 1,0 0-1,1 1 1,-1 0 0,0 1-1,-22 5 1,26-4 8,1 0 1,-1 0 0,1 1-1,0 0 1,-1 0-1,2 0 1,-1 1 0,0 0-1,1 0 1,0 1-1,0 0 1,1 0 0,0 0-1,0 1 1,-6 9-1,-5 16 40,0 1-1,3 1 1,0 0-1,2 0 0,-7 44 1,-19 184 433,28-183-372,0 72-250,7-135 185,2 0 1,0 0 0,0 1 0,2-1 0,0 0-1,0-1 1,2 1 0,0 0 0,8 20 0,-10-31-19,0 1 0,0 0 0,1-1 0,0 1 0,0-1 0,0 0 1,1 0-1,0 0 0,0 0 0,0-1 0,0 1 0,1-1 0,0 0 0,-1-1 1,2 1-1,-1-1 0,0 0 0,1 0 0,7 3 0,18 3-50,1 0 1,47 6-1,-35-8 31,-10-2 116,-1-3 0,59-2 0,-32-1-44,-46 1-121,63-1-45,0 4-1,89 14 1,-106-6 267,487 68-66,-519-78-43,282 12-169,1130-13 1722,-1439 0-1477,6 4 229,1-4-272,-4 0 26,-3 0-98,0 0 0,0 0 0,0-1 0,0 1 1,0 0-1,0-1 0,0 1 0,0 0 0,0-1 1,0 0-1,0 1 0,0-1 0,0 1 0,0-1 1,0 0-1,1-1 0,8-5 67,15-13-44,0 0-52,-24 19-4,1-1 1,-1 1-1,1 0 0,-1 0 0,1 0 0,0 0 1,-1 0-1,1 0 0,0 0 0,0 0 1,-1 1-1,1-1 0,0 1 0,0-1 0,0 1 1,3 0-1,-3 0 12,0 0 0,0 0 0,0 0 0,0 0 0,-1 0 0,1-1 0,0 1 0,0 0 0,0-1 0,0 0 0,-1 1 0,1-1 0,3-2 0,-5 3-1,1-1-1,0 1 0,0-1 1,-1 1-1,1 0 1,0-1-1,0 1 1,-1 0-1,1 0 1,0-1-1,0 1 1,0 0-1,0 0 0,0 0 1,3 0-175,-1 0-1,0-1 1,0 1-1,0-1 1,0 0 0,0 0-1,3-1 1,3-3-1997,0 0 0,12-9 0,4-2-2466,-4 7 295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0:43.605"/>
    </inkml:context>
    <inkml:brush xml:id="br0">
      <inkml:brushProperty name="width" value="0.1" units="cm"/>
      <inkml:brushProperty name="height" value="0.1" units="cm"/>
      <inkml:brushProperty name="color" value="#E71224"/>
    </inkml:brush>
  </inkml:definitions>
  <inkml:trace contextRef="#ctx0" brushRef="#br0">4390 1267 2560,'-2'2'277,"-1"-1"1,0 1-1,0 0 0,0-1 1,0 0-1,0 1 0,0-1 1,-1-1-1,-4 2 0,8-4-214,0 0-1,0 1 0,0-1 1,1 0-1,-1 0 1,1 1-1,-1-1 0,1 0 1,1-2-1,0 2 72,-1-1 0,1 0 0,-1 0 0,0 0 0,0 0 0,0 0 0,1-4 0,-2 7-94,0-1 0,0 0 0,0 1 0,0-1 0,0 1-1,0-1 1,0 0 0,0 1 0,0-1 0,0 1-1,-1-1 1,1 1 0,0-1 0,0 0 0,-1 1 0,1-1-1,0 1 1,-1-1 0,1 1 0,0-1 0,-1 1-1,1 0 1,-1-1 0,1 1 0,-1-1 0,1 1-1,-1 0 1,1-1 0,-1 1 0,1 0 0,-1 0 0,0 0-1,1-1 1,-1 1 0,1 0 0,-1 0 0,1 0-1,-1 0 1,0 0 0,1 0 0,-1 0 0,1 0-1,-1 0 1,0 0 0,-240 6 3272,230-6-3097,-10 0 552,-42-5 0,45 3-484,1 1-1,-36 2 1,12 0 213,20-1-389,-1 0-97,-1 0 1,1 1 0,-1 2-1,-24 5 1,9 0 233,0-2 0,-55 2 0,43-5 75,-97-1 570,-9 1-173,-112 26 324,-88-19-320,324-8-596,-57 10 1,24-2-86,-60 6-23,-84 10 304,89-26 36,85-1-201,-1 1 0,-52 6 0,15 0-149,30-3 4,-293 7-66,293-10 182,39-1-128,0 1 1,-1-1-1,1 0 1,0 0-1,-7-3 0,7 3 30,0 0-1,0-1 0,-1 1 1,1 1-1,-7-2 0,-57-1 256,-2-3-379,-90-2 112,-53-2 144,190 9-100,-29-5 1,30 3 78,-30-1 1,-35-1 9,70 4-147,6 1-1,-1 0-1,1 0 1,0 1 0,-16 4 0,-69 18 79,78-18-35,0-1 0,1 0 1,-1-2-1,0 0 0,-31-1 1,47-1-27,1 0-1,-1-1 1,1 1 0,-1-1 0,1 1 0,0-1 0,-1 1 0,1-1 0,0 0 0,0 0 0,-1 0 0,1 0-1,0 0 1,0 0 0,0 0 0,0 0 0,0 0 0,0 0 0,1 0 0,-1-1 0,0 1 0,1 0 0,-2-3-1,-12-36 181,13 33-211,-5-18 1,2 1 0,0-1 1,2-1-1,1-40 0,2 42-64,0 13 107,-1 0-1,0 1 0,-1-1 0,0 1 0,-3-12 0,0 3-50,4 16 61,-1 0 0,1-1 1,-1 1-1,0 0 1,0 0-1,-3-6 1,1 2-51,0 0 1,1 0 0,-3-10-1,-3-11-48,4 15 67,0 0-1,-2-14 1,-5-21-229,0-2 258,6 16-32,1 15-42,0-32 0,2 16 16,-4-44 40,4 36-104,2-48-1,1 30-94,1 54 166,-1 1 0,1 0-1,0 0 1,0 0 0,0 1-1,1-1 1,5-7 0,-2 5-27,0 2 0,1-1 0,0 1 0,10-8 0,20-18 89,-22 17-71,0 1 0,2 0 0,21-13 0,15-2-113,-48 26 119,-1 1 0,1-1 0,0 1 1,-1 0-1,1 1 0,10-3 1,-10 3 5,0-1 0,0 1 1,0-1-1,0 0 1,-1 0-1,9-5 0,0-3-20,-8 6 14,1 0 0,-1 0 0,1 0 0,0 1 0,11-5 0,-5 3 15,0 1 0,0 1 0,0 0 0,0 0 0,0 2 0,1-1 0,-1 1 0,1 1 0,-1 1 0,16 1 0,37 5 42,1-2 0,76-6 0,-52 0 4,255 1-20,-206 9-142,-1 0 16,-78-8 103,-6 0 29,70-8 0,102-16 457,-79 7-587,131-11-51,-206 26 187,0 3 0,73 11 0,243 1-83,-351-14 40,30 3 11,127 22 0,-191-24-10,57 9 62,107 3-1,82-21-26,-213 6-52,20-2 8,-20 0-19,0 2 0,49 3-1,-23 0 4,256-6 166,-313 5-132,1 0 0,0 0 0,-1 1-1,1 0 1,-1 0 0,1 1 0,-1-1-1,0 1 1,1 0 0,-1 1-1,0-1 1,9 7 0,-13-7 5,0 0 0,0 0 0,0 0 0,-1 1 0,1-1-1,0 0 1,-1 0 0,1 1 0,-1-1 0,0 0 0,0 0 0,0 1 0,0-1 0,0 0 0,-1 1 0,1-1-1,-1 0 1,1 0 0,-1 0 0,-1 3 0,-2 6-20,1-1 0,-11 19 1,-9 15-15,2 0 0,3 2 0,1 0 0,2 1 0,3 0 0,-11 77 1,-15 93 59,35-177-7,3-31-18,-1-1 1,1 1-1,-5 15 1,2-10-11,0 0 0,0 18 1,-3 13-5,2-10 12,3-28-3,1 0 0,-1 0 0,-1 0 0,1 0 0,-1 0 0,-4 11 0,3-12-6,0 0-14,0 0-1,0-1 0,1 1 0,0 0 0,1 0 1,-1 0-1,1 0 0,-1 11 0,2-16-59,0-1-1,0 0 0,0 1 0,0-1 0,0 0 1,-1 1-1,1-1 0,0 0 0,0 1 0,0-1 1,0 0-1,0 1 0,0-1 0,0 1 0,1-1 1,-1 0-1,0 1 0,0-1 0,0 0 0,0 1 1,0-1-1,0 0 0,1 0 0,-1 1 0,0-1 1,0 0-1,0 1 0,1-1 0,-1 0 0,1 1 1,8-14-2562,-3 1 1283,0 1 0,0-2 1,-1 1-1,-1 0 0,0-1 1,-1 0-1,0 0 0,1-22 1,2-42-2329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44.164"/>
    </inkml:context>
    <inkml:brush xml:id="br0">
      <inkml:brushProperty name="width" value="0.1" units="cm"/>
      <inkml:brushProperty name="height" value="0.1" units="cm"/>
      <inkml:brushProperty name="color" value="#66CC00"/>
    </inkml:brush>
  </inkml:definitions>
  <inkml:trace contextRef="#ctx0" brushRef="#br0">1673 1 896,'-1'0'46,"0"0"12,-1 0 1,1 0 0,0 0 0,0 0 0,0 0 0,-1 0-1,1 0 1,0 1 0,0-1 0,0 0 0,0 1-1,0-1 1,0 1 0,0-1 0,-2 2 0,2-2 174,-1 1 0,0-1 0,0 0 0,1 1 0,-1-1 0,0 0 0,1 0 0,-1 0 0,0 0 0,-3-1 0,1 1 46,-26-2 791,22 1-867,-1 1 0,1-1 0,-1 2 0,1-1 0,-1 1 0,0 0-1,-14 5 1,2 1 345,-1 0-1,-25 4 0,-6 1 585,34-5-1017,0 0 1,1 1 0,0 1 0,0 1-1,-21 16 1,-22 12 747,52-34-708,-1 1 0,0-1 1,0-1-1,0 0 0,-1 0 0,1-1 0,-14 1 1,-77-1 620,61-3-405,-230-8 1224,225 9-1331,-120 3 853,123 0-1528,-80 15 1,-63 33-4982,126-36 2363,4-12 53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46.830"/>
    </inkml:context>
    <inkml:brush xml:id="br0">
      <inkml:brushProperty name="width" value="0.1" units="cm"/>
      <inkml:brushProperty name="height" value="0.1" units="cm"/>
      <inkml:brushProperty name="color" value="#66CC00"/>
    </inkml:brush>
  </inkml:definitions>
  <inkml:trace contextRef="#ctx0" brushRef="#br0">2207 0 3072,'-5'1'106,"1"-1"-1,-1 1 1,1 0 0,-1 0-1,1 1 1,-1-1 0,1 1-1,0 0 1,0 0 0,0 0-1,0 1 1,0-1 0,0 1-1,1 0 1,-4 4 0,-2 0 504,-1 1 1,1-2 0,-1 1 0,-1-1 0,1 0 0,-19 6 0,17-7-453,-1 1 0,1 0 0,0 1 0,-16 12 0,22-15-93,0 1 1,-1-1-1,1 0 1,-1 0-1,0-1 0,0 0 1,0 0-1,-1 0 1,1-1-1,-11 1 1,4-1 133,-1-1 1,1 0-1,-1-2 1,-22-2-1,-54-2 479,-366-52 586,408 51-1096,-78 1 0,86 4 104,-68-12 0,3 4 288,9 0 180,29 4-382,-277-4 407,109 8-6324,171-4 2103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47.621"/>
    </inkml:context>
    <inkml:brush xml:id="br0">
      <inkml:brushProperty name="width" value="0.1" units="cm"/>
      <inkml:brushProperty name="height" value="0.1" units="cm"/>
      <inkml:brushProperty name="color" value="#66CC00"/>
    </inkml:brush>
  </inkml:definitions>
  <inkml:trace contextRef="#ctx0" brushRef="#br0">1343 146 1408,'-1'0'68,"0"-1"0,0 0-1,1 1 1,-1-1 0,0 0 0,1 1 0,-1-1 0,0 0-1,1 0 1,-1 0 0,1 0 0,-1 1 0,1-1 0,-1 0 0,1 0-1,0 0 1,0 0 0,-1 0 0,1 0 0,0 0 0,0 0-1,0 0 1,0 0 0,0-2 0,-1 0 178,-1 0 1,1 0-1,-1-1 1,0 1-1,0 1 1,0-1-1,-1 0 1,-2-3-1,-2-1 85,5 4-150,-1 0 1,1 0-1,-1 1 0,0 0 0,0-1 0,0 1 0,-1 0 1,1 0-1,0 1 0,-5-3 0,-39-10 1063,25 8-844,-11-2 385,-40-5 0,19 5-312,22 4-168,-1 1-1,-39 3 1,-15-1 930,44-1-637,0 3-1,0 2 1,0 1-1,-61 15 0,-162 58-2571,144-38-1716,112-36 2802,-1 0-1,1 0 1,-1-1 0,0 0-1,0-1 1,-18 0 0,-29-8-1875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48.218"/>
    </inkml:context>
    <inkml:brush xml:id="br0">
      <inkml:brushProperty name="width" value="0.1" units="cm"/>
      <inkml:brushProperty name="height" value="0.1" units="cm"/>
      <inkml:brushProperty name="color" value="#66CC00"/>
    </inkml:brush>
  </inkml:definitions>
  <inkml:trace contextRef="#ctx0" brushRef="#br0">1172 124 3712,'-5'0'352,"-1"0"0,0 1 0,1 0 0,-1 0 0,-8 4 0,11-5-303,1 0 0,-1 0 0,0 0 0,0 0 1,0-1-1,0 1 0,1-1 0,-1 1 0,0-1 0,0 0 1,1 0-1,-1 0 0,1-1 0,-1 1 0,-3-3 0,-7-3 567,-52-18 1155,-2 3-1,-88-17 1,144 36-1552,-17-4 208,-1 2-1,0 0 1,0 2 0,-43 1-1,-152 18 622,-3 0-3920,213-16 1991,0 0 0,0-1 0,1 0 0,-28-7 0,3-1-2020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49.397"/>
    </inkml:context>
    <inkml:brush xml:id="br0">
      <inkml:brushProperty name="width" value="0.1" units="cm"/>
      <inkml:brushProperty name="height" value="0.1" units="cm"/>
      <inkml:brushProperty name="color" value="#66CC00"/>
    </inkml:brush>
  </inkml:definitions>
  <inkml:trace contextRef="#ctx0" brushRef="#br0">3170 162 1152,'-19'0'448,"19"-1"-455,-1 1 0,1 0 0,-1 0 0,1-1 0,-1 1 0,1 0 0,-1 0 0,1-1 0,-1 1 0,1 0 0,0-1 0,-1 1 0,1-1 0,0 1 0,-1 0 0,1-1 0,0 1 0,-1-1 0,1 1 0,0-1 0,0 1 0,0-1 0,-1 1 0,1-1 0,0 1 0,0-1 0,0 1 0,0-1 0,0 0 0,0 1 0,0-1 0,1-24 348,-1 17 481,0 6-610,0 0 1,0 0 0,0 0 0,0 0 0,0 0 0,-1 0 0,1 0 0,-1 0-1,1 1 1,-1-1 0,0 0 0,0 0 0,1 1 0,-1-1 0,0 0-1,-2-1 1,2 2-78,-1 0 0,0 0 0,0 0-1,1 0 1,-1 0 0,0 0-1,0 0 1,0 1 0,0-1 0,0 1-1,0-1 1,0 1 0,0 0 0,0 0-1,0 0 1,-2 0 0,-52-5 1122,45 3-1118,0 0-1,0 1 1,0 1 0,0 0 0,0 0 0,0 1 0,-15 3 0,-23 7 445,-18 6 490,-26 10-496,-1-4-1,-1-4 0,-182 12 1,125-29-43,-54 5 103,-74 3-906,220-11 376,1-1 178,1-3 0,-86-19 0,-91-25-51,-286-46 1754,441 83-2658,-98-2 0,73 8-1806,-24 0-3759,72 6 2842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50.466"/>
    </inkml:context>
    <inkml:brush xml:id="br0">
      <inkml:brushProperty name="width" value="0.1" units="cm"/>
      <inkml:brushProperty name="height" value="0.1" units="cm"/>
      <inkml:brushProperty name="color" value="#66CC00"/>
    </inkml:brush>
  </inkml:definitions>
  <inkml:trace contextRef="#ctx0" brushRef="#br0">2419 45 2176,'-1'-2'177,"0"1"1,0 0-1,0 0 1,0-1-1,0 1 1,0 0-1,1-1 1,-1 1-1,0 0 1,1-1-1,-1 1 1,1-1-1,0 0 1,-1 1-1,1-1 1,0 1-1,0-3 1,0 3 115,-4-13 1061,2 14-1272,0-1 0,0 1 0,0 0 0,-1-1 0,1 1-1,0 0 1,0 0 0,0 0 0,-3 1 0,-3-1 49,-1 1 239,-1 1 1,1-1 0,0 1-1,-15 6 1,-12 2 58,-86 24 441,91-26-349,0 0 0,-34 2 0,-5 1-154,50-7-348,-25-1-1,24-1 145,-26 4 0,23-3 118,0 0-1,-41-2 1,11 0 13,-269-1 373,268-4-613,-64-15 1,6 1 273,-250-16 29,262 25-148,-59-1 478,-97 20-1929,143-1-2876,64-8 572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51.390"/>
    </inkml:context>
    <inkml:brush xml:id="br0">
      <inkml:brushProperty name="width" value="0.1" units="cm"/>
      <inkml:brushProperty name="height" value="0.1" units="cm"/>
      <inkml:brushProperty name="color" value="#66CC00"/>
    </inkml:brush>
  </inkml:definitions>
  <inkml:trace contextRef="#ctx0" brushRef="#br0">830 64 3712,'-7'0'448,"6"0"-376,0 0-1,0 1 0,-1-1 1,1 0-1,0 0 0,0 0 0,0-1 1,0 1-1,-1 0 0,1 0 0,0-1 1,0 1-1,0 0 0,0-1 0,0 1 1,0-1-1,0 1 0,-2-2 0,2 1 196,1-1-759,0 1 427,0-1-1,0 0 1,-1 0 0,1 0-1,-1 1 1,1-1 0,-3-3-1,3 5 73,-2-3 207,0 0 1,0 1-1,0-1 0,-1 1 0,1 0 0,-1 0 0,0 0 1,0 0-1,1 0 0,-1 0 0,0 1 0,0-1 0,-1 1 1,1 0-1,0 0 0,0 0 0,-7 0 0,-5-2 357,-1 2 0,-21 0 0,-18 3 178,0 3 0,1 2-1,0 2 1,-95 30 0,95-24-3002,-78 11-1,126-25 1733,0 0-1,0 0 0,0 0 0,0-1 1,-1 0-1,1-1 0,0 1 0,0-1 1,0 0-1,0-1 0,-7-2 0,-24-14-1611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51.916"/>
    </inkml:context>
    <inkml:brush xml:id="br0">
      <inkml:brushProperty name="width" value="0.1" units="cm"/>
      <inkml:brushProperty name="height" value="0.1" units="cm"/>
      <inkml:brushProperty name="color" value="#66CC00"/>
    </inkml:brush>
  </inkml:definitions>
  <inkml:trace contextRef="#ctx0" brushRef="#br0">1380 163 4608,'-12'-1'520,"0"0"0,0-1 1,1-1-1,-1 0 0,0-1 0,1 0 1,-16-8-1,-20-7-128,-25-5 758,-137-26-1,-94 13 1323,241 35-2290,0 2 0,-118 16 1,112-5-2022,0 4 1,-72 25 0,80-17-1047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3:52.262"/>
    </inkml:context>
    <inkml:brush xml:id="br0">
      <inkml:brushProperty name="width" value="0.1" units="cm"/>
      <inkml:brushProperty name="height" value="0.1" units="cm"/>
      <inkml:brushProperty name="color" value="#66CC00"/>
    </inkml:brush>
  </inkml:definitions>
  <inkml:trace contextRef="#ctx0" brushRef="#br0">1195 147 4992,'-5'-1'262,"1"0"0,-1 0 1,1 0-1,-1 1 0,0 0 1,1 0-1,-1 0 0,1 0 1,-1 1-1,-7 1 0,7-1-121,0 0 1,0-1-1,0 0 0,0 0 0,-1 0 0,1 0 1,0-1-1,0 0 0,-7-2 0,-13-2-49,-187-18 2068,-233-41 136,144 24-6992,206 29 1635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19.297"/>
    </inkml:context>
    <inkml:brush xml:id="br0">
      <inkml:brushProperty name="width" value="0.1" units="cm"/>
      <inkml:brushProperty name="height" value="0.1" units="cm"/>
      <inkml:brushProperty name="color" value="#66CC00"/>
    </inkml:brush>
  </inkml:definitions>
  <inkml:trace contextRef="#ctx0" brushRef="#br0">3016 78 256,'0'-1'28,"0"0"0,0 0 0,1 0 0,-1 0 0,1 0-1,-1 0 1,0 0 0,1 0 0,0 0 0,-1 0 0,1 0 0,0 0 0,-1 0 0,1 0 0,2-1 0,-2 1 42,0 0 0,0 0 0,0 0 0,-1 0 0,1 0 0,0 0 0,0 0 0,-1 0 0,1-1 0,0 1 0,-1 0 0,1 0 0,-1-1 0,0 1 0,1 0 0,-1-3 0,0 2 167,0 0-1,0 1 1,0-1-1,0 0 0,-1 0 1,1 0-1,-1 0 1,1 0-1,-1 0 0,0 0 1,0 1-1,0-1 1,0 0-1,-2-2 1,2 3-152,0 0 0,0 0 0,0 1 0,0-1 0,0 0 0,0 1 1,0-1-1,0 1 0,-1-1 0,1 1 0,0 0 0,0-1 0,-1 1 0,1 0 1,0 0-1,0 0 0,-1 0 0,1 0 0,0 0 0,-1 0 0,1 0 1,0 1-1,0-1 0,-1 0 0,-1 2 0,-50 20 1685,36-14-1454,-1-1 1,-20 7 0,25-11-274,9-2 5,-1 1 0,0-1 0,0 0 0,-7 0 0,-1 0 130,-1 1 1,1 0-1,0 1 1,-14 5-1,-1-1-52,-5 0 187,-1-1-1,-54 2 0,-72-8 516,72-1-33,20 2-623,-61-1 270,58-2-238,0 4 0,-75 11 1,37-5 70,-48 7-33,38-4-124,18-3-204,-32 1 558,-10 1-21,86-4-409,29-3-79,-31 6 0,-464 64 1626,349-55-1242,136-14-1247,-1-3 1,-40-2-1,76 0 560,0 1 0,1 0 0,-1-1 0,0 1 0,0-1 0,0 0 0,1 0 0,-1 0 0,0 0-1,1 0 1,-1-1 0,1 1 0,-1-1 0,1 1 0,0-1 0,-3-2 0,-16-22-3329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29:01.820"/>
    </inkml:context>
    <inkml:brush xml:id="br0">
      <inkml:brushProperty name="width" value="0.1" units="cm"/>
      <inkml:brushProperty name="height" value="0.1" units="cm"/>
      <inkml:brushProperty name="color" value="#FFFC18"/>
    </inkml:brush>
  </inkml:definitions>
  <inkml:trace contextRef="#ctx0" brushRef="#br0">2329 102 2304,'-3'0'90,"1"-1"0,0 1 0,-1 0 0,1-1 0,-1 1 0,1 0-1,0 1 1,-1-1 0,1 0 0,-1 1 0,1-1 0,0 1 0,0-1 0,-1 1 0,1 0 0,0 0 0,0 0 0,0 1 0,0-1 0,0 0 0,-3 4 0,5-5-98,0 0 0,-1 0 0,1 0 0,0 0 0,0 0 0,0 1 0,0-1 0,0 0 1,0 0-1,0 0 0,-1 0 0,1 0 0,0 0 0,0 0 0,0 0 0,0 0 1,0 0-1,0 0 0,-1 0 0,1 0 0,0 0 0,0 0 0,0 0 0,0 0 1,-1 0-1,1 0 0,0 0 0,0 0 0,0 0 0,0 0 0,0 0 0,0 0 0,-1 0 1,1 0-1,0 0 0,0 0 0,0 0 0,0-1 0,0 1 0,0 0 0,-1 0 1,1 0-1,0 0 0,0 0 0,0 0 0,0 0 0,0-1 0,0 1 0,0 0 1,0 0-1,0 0 0,0 0 0,0 0 0,0 0 0,0-1 0,0 1 0,0 0 0,0 0 1,0 0-1,0 0 0,0 0 0,0-1 0,0 1 0,0 0 0,0 0 0,0 0 1,-1-13 38,1 11-73,1-5 180,0 0 0,0 0 1,1 0-1,0 1 0,0-1 0,1 0 1,-1 1-1,1 0 0,1-1 0,-1 1 1,1 1-1,5-7 0,0 4 1225,-8 14-916,-2-4-428,1-1 0,-1 0 0,1 1 0,-1-1 0,0 1 0,0-1 0,1 0 1,-1 1-1,0-1 0,0 0 0,0 0 0,-1 0 0,1 0 0,-1 1 0,-15 12 1139,15-13-1079,0 1 1,1 0 0,-1 0-1,0-1 1,0 1-1,0-1 1,0 0-1,-1 1 1,1-1 0,0 0-1,-1 0 1,1 0-1,-4 0 1,-52-3 667,-91-14-1,120 13-609,-1 0 0,1 2-1,-48 5 1,-89 20-370,93-12 170,26-7 175,-92-4 0,70-2-11,-251 1 459,275 2-582,0 3-1,-53 11 1,49-6 202,-71 3 1,39-12 267,0-3 0,-88-14 0,38 5-192,7 1-1803,65 2-298,-5-1-1355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0:59.126"/>
    </inkml:context>
    <inkml:brush xml:id="br0">
      <inkml:brushProperty name="width" value="0.1" units="cm"/>
      <inkml:brushProperty name="height" value="0.1" units="cm"/>
      <inkml:brushProperty name="color" value="#E71224"/>
    </inkml:brush>
  </inkml:definitions>
  <inkml:trace contextRef="#ctx0" brushRef="#br0">1028 280 4224,'-16'-1'488,"-37"-3"917,46 4-1321,5 1-45,-1-1 1,1 0-1,0 0 0,-1 0 1,1 0-1,0 0 0,-1 0 1,1-1-1,0 1 0,0-1 1,0 0-1,-1 1 0,-1-2 1,3 1-94,-10-12 1382,-108-73 4214,101 74-5190,-1 0 0,0 1 0,-1 1 0,-32-11 0,17 9 38,0 1 1,-68-10-1,-74 2 290,-46-8-4590,179 19 1297,3 2-843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21.486"/>
    </inkml:context>
    <inkml:brush xml:id="br0">
      <inkml:brushProperty name="width" value="0.1" units="cm"/>
      <inkml:brushProperty name="height" value="0.1" units="cm"/>
      <inkml:brushProperty name="color" value="#66CC00"/>
    </inkml:brush>
  </inkml:definitions>
  <inkml:trace contextRef="#ctx0" brushRef="#br0">4395 284 2304,'-10'-1'832,"0"0"0,-1-1-1,1 0 1,0-1 0,0 0 0,-19-8 0,-21-7 363,22 9-688,1-1 0,-30-14-1,-18-5 262,2 1 198,58 21-798,0 2 1,0 0 0,-1 1 0,0 0-1,0 1 1,-28-1 0,13 3-127,-1 2-1,-45 7 1,26-3 51,-90-3 0,72-3-49,-111-13 876,72 3-646,-34 8-40,38 2-286,-34 0 47,-37-3 175,75 4 3,-179 21 0,109-5-172,49-5 265,-142 30 1,106-14-227,-191 8 0,286-34 196,-102-10 0,103 4-79,-12 1 150,-63-7 58,55 1-46,30 4 8,-1-2 1,-56-16-1,95 20-320,-34-10 227,-53-10 0,76 21-532,0-2 1,1 0-1,0-2 0,0-1 0,-36-16 0,56 22-18,0 0-1,0 0 1,0 0-1,1-1 1,-1 1-1,0-1 1,1 1-1,-1-1 0,1 0 1,0 0-1,0 0 1,0 0-1,-1-4 1,-9-24-3780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24.265"/>
    </inkml:context>
    <inkml:brush xml:id="br0">
      <inkml:brushProperty name="width" value="0.1" units="cm"/>
      <inkml:brushProperty name="height" value="0.1" units="cm"/>
      <inkml:brushProperty name="color" value="#66CC00"/>
    </inkml:brush>
  </inkml:definitions>
  <inkml:trace contextRef="#ctx0" brushRef="#br0">2029 20 4096,'-7'-4'332,"0"1"1,1 0 1,-1 0-1,-10-2 0,14 4-222,0 1 0,0-1-1,0 1 1,0 0-1,0 0 1,0 0 0,0 1-1,0-1 1,0 1 0,1-1-1,-1 1 1,-4 2 0,-13 6 192,14-6-227,0 0-1,0 0 0,1-1 1,-1 0-1,-1 0 0,1-1 0,0 0 1,-10 1-1,-24-2 1422,9-1-730,0 1 0,1 2 0,-31 6 0,-114 17 348,-2 6-287,-90 19 1325,-82-1-441,199-32-1152,127-14-526,-216 23-1602,83-19-3820,144-7 4136,0 0 0,0-1 0,-22-5 0,20 1-172,2 0 0,-22-10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52.430"/>
    </inkml:context>
    <inkml:brush xml:id="br0">
      <inkml:brushProperty name="width" value="0.1" units="cm"/>
      <inkml:brushProperty name="height" value="0.1" units="cm"/>
      <inkml:brushProperty name="color" value="#66CC00"/>
    </inkml:brush>
  </inkml:definitions>
  <inkml:trace contextRef="#ctx0" brushRef="#br0">2274 1510 2048,'-6'0'13287,"6"-9"-14308,2-5 1354,-1 0 0,2 0 1,0 1-1,1-1 0,0 1 0,1-1 0,7-12 0,7-22 197,-10 25-227,19-34 0,-17 37-8,0-1 90,8-22 0,-16 35-232,-1-1 0,0 1 0,0-1 0,0 1-1,-1-1 1,0-10 0,-1 11-133,-1-11 73,2-1 0,0 1 0,1-1 0,5-21 0,25-141 46,-4 20-22,-8 81 107,38-95 0,-53 164-196,-1 0 0,-1 0 0,0-1-1,0 1 1,-2-1 0,2-22 0,-4 27-9,1 1 1,-1-1-1,0 0 1,-1 0-1,0 1 1,0-1-1,0 1 1,-1-1-1,0 1 1,-1 0-1,0 0 1,-4-6-1,1 3 10,-1 1-1,1 1 0,-1 0 1,-1 0-1,0 0 0,0 1 1,0 1-1,-1-1 0,0 1 1,-14-5-1,6 3-8,-1 2 0,1 0 0,-2 1 0,1 1 0,-26-2 0,-67-8-71,-60-6 86,-107 20 35,-113 50 112,235-24-210,-180 16-46,137-14 38,-11 1-35,118-22 38,18-3-30,-92 19-1,157-22-8,1 2 0,0-1 1,-16 8-1,22-9 47,1 0 1,-1 1 0,1-1-1,-1 1 1,1 0-1,0-1 1,0 1-1,0 0 1,0 0-1,0 0 1,1 1-1,-1-1 1,0 0-1,1 1 1,0-1-1,-1 1 1,1-1-1,-1 5 1,-3 16-32,1 0 0,1 0 0,0 40 0,13 73-99,38 314 219,-42-378 7,-5 91 1,-2-77-55,0-1 19,6 147 24,-4-223-89,0 0 0,1 0 0,0-1 0,1 1-1,6 16 1,-7-22 20,-1 0 0,1 1 0,0-1-1,0-1 1,0 1 0,0 0 0,1 0-1,-1-1 1,1 1 0,0-1 0,-1 0-1,1 0 1,0 0 0,0 0 0,1 0-1,-1-1 1,6 2 0,7 1-21,1-1 0,0 0-1,-1-2 1,1 0 0,17-1 0,87-12 89,-50 4-102,194-5-76,87-9 67,147-81 805,-375 74-738,17-6 6,130-25-485,-259 58-209,-1 0-1,1-2 1,-1 1-1,0-1 0,0-1 1,0 0-1,-1-1 1,0 0-1,14-10 1,34-26-3951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55.485"/>
    </inkml:context>
    <inkml:brush xml:id="br0">
      <inkml:brushProperty name="width" value="0.1" units="cm"/>
      <inkml:brushProperty name="height" value="0.1" units="cm"/>
      <inkml:brushProperty name="color" value="#66CC00"/>
    </inkml:brush>
  </inkml:definitions>
  <inkml:trace contextRef="#ctx0" brushRef="#br0">1814 1394 2688,'0'24'10325,"0"-39"-9285,2 7-785,-1 0-1,2 0 1,-1 0 0,1 1-1,0-1 1,1 1 0,4-8-1,13-23 268,165-270 2497,-176 294-2805,0 0 1,-1-1-1,-1 0 0,0-1 0,-1 1 0,6-20 0,1-19 130,-7 33-251,-1-1 1,3-32-1,-3-10 31,-3 0 1,-6-64-1,0 100-99,-1 1 1,-1 0-1,-1 0 0,-1 1 0,-2 0 0,-16-35 0,11 22-58,12 34 21,1-1 0,-1 0-1,0 1 1,-1-1 0,1 1-1,-1 0 1,0-1 0,-7-6-1,-14-18 205,21 26-218,0-1 0,0 1 0,0 0 0,-1 0 0,1 1 0,-1-1 0,0 1 0,0 0-1,0 0 1,0 0 0,-1 0 0,1 1 0,-1-1 0,1 1 0,-1 0 0,0 1 0,-6-2 0,-37-4-262,-73-2 1,-53 9 354,69 1 116,-197 10 190,-151-11-416,304-12-15,27 1-1,-40-1 164,-43-1-61,185 12-96,13 1 31,-1-1 0,0 2 0,-9 0 0,15-1 12,0 1 0,0-1 0,0 1 0,0 0-1,0-1 1,0 1 0,0 0 0,0 0 0,0 0 0,0 1-1,1-1 1,-1 0 0,1 1 0,-1-1 0,-2 4 0,2-1 27,-1-1 1,1 1 0,0 0-1,1 0 1,-1 0-1,1 0 1,-1 1 0,1-1-1,0 0 1,0 8-1,2 47 175,0-27-190,47 587 653,-32-458-630,-10-127-62,3 31-42,19 64 0,-26-123 74,1 0 0,-1-1-1,1 1 1,0-1 0,0 1-1,1-1 1,0 0 0,0 0-1,0-1 1,0 1-1,1-1 1,-1 0 0,1 0-1,0 0 1,0-1 0,1 0-1,-1 0 1,1 0 0,10 3-1,3 1 58,0-2 0,0-1-1,0 0 1,0-1 0,22 0 0,20-3 137,90-11 0,0 0-224,128 11-143,9 0 50,-195 0 378,0 4 0,138 23-1,-190-20-196,-1 2-1,0 1 0,52 22 1,-65-19 255,-18-11-256,-2-3-325,-7-3-1386,0-4 91,-1-1 1,0 0 0,-1 1 0,0 0 0,-4-13 0,-14-27-3458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26.026"/>
    </inkml:context>
    <inkml:brush xml:id="br0">
      <inkml:brushProperty name="width" value="0.1" units="cm"/>
      <inkml:brushProperty name="height" value="0.1" units="cm"/>
      <inkml:brushProperty name="color" value="#66CC00"/>
    </inkml:brush>
  </inkml:definitions>
  <inkml:trace contextRef="#ctx0" brushRef="#br0">1049 133 3200,'-1'-1'298,"0"0"-186,0 0 0,0 0 0,-1 0 1,1 0-1,0 0 0,0 0 0,0 0 0,0 0 0,1-1 1,-1 1-1,0 0 0,-2-13 4681,3 13-4457,-2-1-167,0-1 0,-1 1-1,1-1 1,-1 1 0,0 0 0,0 0 0,0 0 0,0 1-1,-5-3 1,-2-1-102,-4-3 204,-1 2 1,0 0-1,-1 0 1,0 1-1,1 1 1,-1 1-1,-1 0 1,1 2-1,0-1 1,-25 2-1,-309 6 2257,212 5-1846,21 0-1862,96-11-693,-35-3-1,50 2 1154,-1 0 0,0 0 0,1-1 0,-1 1 0,1-2 0,0 1 0,0-1 0,0 0 0,-10-7 0,-22-20-2741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26.592"/>
    </inkml:context>
    <inkml:brush xml:id="br0">
      <inkml:brushProperty name="width" value="0.1" units="cm"/>
      <inkml:brushProperty name="height" value="0.1" units="cm"/>
      <inkml:brushProperty name="color" value="#66CC00"/>
    </inkml:brush>
  </inkml:definitions>
  <inkml:trace contextRef="#ctx0" brushRef="#br0">1038 63 4992,'-7'-2'450,"0"0"-165,0 0-1,0 0 0,0-1 1,0 0-1,0 0 0,1 0 1,-13-9-1,14 8-94,-1 0 0,0 1 0,0 0 0,0 0 0,0 0 0,-1 1 0,1 0 0,-1 0 0,1 1 0,-1 0 0,-10-1 0,-12 1 1592,-38 3 0,57-1-1599,-34 3 1131,-66 16 1,27-3-510,-164 19 795,80-20-3845,156-15 1844,-35 0-2335,42-1 2346,1 0 0,0-1 0,-1 0 0,1 1-1,0-1 1,0 0 0,0 0 0,0-1 0,0 1 0,0-1 0,-5-3-1,-14-20-2851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27.058"/>
    </inkml:context>
    <inkml:brush xml:id="br0">
      <inkml:brushProperty name="width" value="0.1" units="cm"/>
      <inkml:brushProperty name="height" value="0.1" units="cm"/>
      <inkml:brushProperty name="color" value="#66CC00"/>
    </inkml:brush>
  </inkml:definitions>
  <inkml:trace contextRef="#ctx0" brushRef="#br0">1668 8 3456,'-60'-5'2249,"-1"2"-1,-78 7 1,9 0-505,-106 3 1155,-1 0-1270,-114 13-1125,154-6-2869,128-9 815,-68 2-5780,87-10 3933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27.928"/>
    </inkml:context>
    <inkml:brush xml:id="br0">
      <inkml:brushProperty name="width" value="0.1" units="cm"/>
      <inkml:brushProperty name="height" value="0.1" units="cm"/>
      <inkml:brushProperty name="color" value="#66CC00"/>
    </inkml:brush>
  </inkml:definitions>
  <inkml:trace contextRef="#ctx0" brushRef="#br0">1759 5 3328,'0'0'56,"0"-1"-1,-1 1 1,1 0 0,0 0-1,0-1 1,-1 1 0,1 0-1,0-1 1,0 1 0,-1 0 0,1 0-1,0 0 1,-1-1 0,1 1-1,-1 0 1,1 0 0,0 0-1,-1 0 1,1 0 0,0 0 0,-1 0-1,1-1 1,-1 1 0,1 0-1,0 1 1,-1-1 0,0 0-1,0 10 2333,0 7-522,1-15-1735,-1 0-1,0 0 0,0 0 1,-1-1-1,1 1 1,0 0-1,-1-1 1,1 1-1,-1 0 1,1-1-1,-1 0 0,1 1 1,-1-1-1,0 0 1,0 0-1,0 0 1,0 0-1,0 0 1,0 0-1,-2 0 0,-5 1 142,0 0-1,0-1 0,-15 0 0,-3 1 214,11 1-300,-179 28 873,-183 30 1774,292-54-2380,1-4 0,-1-4 0,-116-16 0,122 10-591,-119 4 0,-54-3-7599,199-2 4005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28.756"/>
    </inkml:context>
    <inkml:brush xml:id="br0">
      <inkml:brushProperty name="width" value="0.1" units="cm"/>
      <inkml:brushProperty name="height" value="0.1" units="cm"/>
      <inkml:brushProperty name="color" value="#66CC00"/>
    </inkml:brush>
  </inkml:definitions>
  <inkml:trace contextRef="#ctx0" brushRef="#br0">3553 128 4608,'-19'-5'1145,"0"2"0,0 0 1,-36-1-1,48 4-954,-38 1 492,-79-11 0,84 6 260,-1 1-1,-52 4 0,28 0-227,-9-1-196,-208 5-52,8-3 967,147-3-1268,-7 0-25,-303 4 945,173 3-537,82-10-475,38 0 279,47 4-212,-439-20-736,461 12-329,-161-27-4738,153 16 2643,3-3-207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31.630"/>
    </inkml:context>
    <inkml:brush xml:id="br0">
      <inkml:brushProperty name="width" value="0.1" units="cm"/>
      <inkml:brushProperty name="height" value="0.1" units="cm"/>
      <inkml:brushProperty name="color" value="#66CC00"/>
    </inkml:brush>
  </inkml:definitions>
  <inkml:trace contextRef="#ctx0" brushRef="#br0">38 0 512,'-26'13'256,"20"-13"-192,1 0-256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00"/>
    </inkml:context>
    <inkml:brush xml:id="br0">
      <inkml:brushProperty name="width" value="0.1" units="cm"/>
      <inkml:brushProperty name="height" value="0.1" units="cm"/>
      <inkml:brushProperty name="color" value="#E71224"/>
    </inkml:brush>
  </inkml:definitions>
  <inkml:trace contextRef="#ctx0" brushRef="#br0">2515 1 4352,'-38'0'2789,"33"10"-2730,-3-5 130,0 0 0,0-1 0,0 0 0,-1-1 0,1 0 0,-1 0 1,0-1-1,0 0 0,-13 1 0,-3 1 293,-199 25 1463,177-25-1757,-66 5 135,-127 16 714,108-4-422,-2-5 0,-142-1 1,105-14 162,-271-7 785,349 1-1351,-97-9-1176,128 5-2041,-97-26-1,93 13-444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09.162"/>
    </inkml:context>
    <inkml:brush xml:id="br0">
      <inkml:brushProperty name="width" value="0.1" units="cm"/>
      <inkml:brushProperty name="height" value="0.1" units="cm"/>
      <inkml:brushProperty name="color" value="#66CC00"/>
    </inkml:brush>
  </inkml:definitions>
  <inkml:trace contextRef="#ctx0" brushRef="#br0">2135 291 2560,'-6'-2'420,"5"2"-358,1 0 1,-1 0-1,1 0 1,-1 0 0,1 0-1,-1 0 1,0 0 0,1 0-1,-1-1 1,1 1 0,-1 0-1,1 0 1,-1-1 0,1 1-1,-1 0 1,1-1-1,-1 1 1,1 0 0,0-1-1,-1 1 1,1-1 0,0 1-1,-1-1 1,1 1 0,0-1-1,-1 1 1,1-1-1,0 1 1,0-1 0,0 1-1,0-1 1,-1 0 0,1 1-1,0-1 1,0 1 0,0-1-1,0 0 1,4-107 4059,-5 106-3988,1 1 0,-1-1 0,0 0-1,0 0 1,0 1 0,0-1-1,0 0 1,0 1 0,0-1 0,0 1-1,-1 0 1,1-1 0,0 1-1,-1 0 1,1 0 0,-3-2 0,0 1 30,1-1 0,-1 1 1,0 0-1,0 0 1,0 0-1,-5-1 0,-16-3 519,5 1-408,0 1-1,-1 0 1,-30 0 0,-248 4 999,184 10-641,0 0-306,11-9-183,-122-3 165,175-2-110,-52-2-88,60 6-95,0-3 0,-51-8 0,-20-14 1041,-45-6-834,99 24-178,-71 3 0,120 4-58,-8 1 8,0-2 1,1 0-1,-37-7 0,47 6 7,0 1-1,0 0 0,0 0 0,-10 1 0,-24-3-1,32 0 48,-6 0 314,-15-3 310,30 6-608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10.285"/>
    </inkml:context>
    <inkml:brush xml:id="br0">
      <inkml:brushProperty name="width" value="0.1" units="cm"/>
      <inkml:brushProperty name="height" value="0.1" units="cm"/>
      <inkml:brushProperty name="color" value="#66CC00"/>
    </inkml:brush>
  </inkml:definitions>
  <inkml:trace contextRef="#ctx0" brushRef="#br0">1657 157 896,'-1'-4'50,"1"0"-1,-1 0 1,1 0 0,0 0 0,0 0 0,0 0-1,1 0 1,-1 0 0,1 0 0,0 0-1,0 0 1,3-5 0,1-2 56,0 1 1,1 1 0,7-10-1,11-18 2714,-23 37-2709,-1-1 0,0 1 0,0 0 0,1-1 0,-1 1 0,0 0 0,0-1 0,0 1 0,1 0 0,-1-1 0,0 1 0,0 0 0,0-1 1,0 1-1,0-1 0,0 1 0,0 0 0,0-1 0,0 1 0,0 0 0,0-1 0,0 1 0,0-1 0,0 1 0,0 0 0,0-1 0,0 1 0,0 0 0,-1-1 0,1 1 0,0 0 0,0-1 0,-1 1 0,0-1-4,1 1 0,-1 0-1,0 0 1,0 0 0,0 0 0,0 0 0,0 0-1,0 0 1,0 0 0,0 0 0,1 0 0,-1 0-1,-2 1 1,-39 16 140,33-12 199,-7 2-151,10-4-74,1-1 1,0 1-1,-1-1 1,1-1-1,-1 1 0,0-1 1,1 0-1,-9 1 1,-76 1 1484,31-4-1173,25-1 83,-55 6 0,-11 17-192,19-4-64,-37 7 30,11-4-207,-19 3 92,62-16-2,-156 9 910,185-14-978,-68 12 0,22-1 4,-19 6-248,68-11-2595,-58 6 1,64-15-434,4-7-810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12.566"/>
    </inkml:context>
    <inkml:brush xml:id="br0">
      <inkml:brushProperty name="width" value="0.1" units="cm"/>
      <inkml:brushProperty name="height" value="0.1" units="cm"/>
      <inkml:brushProperty name="color" value="#66CC00"/>
    </inkml:brush>
  </inkml:definitions>
  <inkml:trace contextRef="#ctx0" brushRef="#br0">3459 144 2560,'-1'-1'81,"0"1"0,1-1 1,-1 1-1,1-1 0,0 0 0,-1 1 1,1-1-1,-1 1 0,1-1 0,0 0 0,-1 1 1,1-1-1,0 0 0,0 1 0,0-1 1,0 0-1,-1 1 0,1-1 0,0 0 1,0 0-1,0 1 0,0-1 0,1-1 1,-1-27 467,0 20-62,0 6-293,0-1-1,0 1 0,-1-1 0,1 0 0,-1 1 0,0-1 0,0 1 0,0-1 0,-3-4 0,3 6-121,0 1 0,0 0 0,0-1 0,0 1 0,0 0 0,0 0 0,0-1 0,-1 1 0,1 0 0,0 0 0,0 1 0,-1-1 0,1 0 0,-1 0 0,1 1 0,-1-1 0,1 0 0,-1 1 0,1 0 0,-1-1 0,0 1 0,1 0 0,-3 0 0,-24 0 825,-98 4 979,89-1-1583,-57-3 0,33-2 7,-279-17 592,340 19-888,-205-2 474,111 3-396,53-1-3,-189 5 519,180-3-498,-54 6-88,76-4-30,-270 40 468,241-40-362,-108-5 0,19-20 160,136 19-277,-33-8-112,30 7 127,0 0 1,0 0-1,0 1 1,-15 0 0,-451 6 1218,261-20-499,-1 0-506,154 16-526,-83-1-5795,105-4 2473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4:58.606"/>
    </inkml:context>
    <inkml:brush xml:id="br0">
      <inkml:brushProperty name="width" value="0.1" units="cm"/>
      <inkml:brushProperty name="height" value="0.1" units="cm"/>
      <inkml:brushProperty name="color" value="#66CC00"/>
    </inkml:brush>
  </inkml:definitions>
  <inkml:trace contextRef="#ctx0" brushRef="#br0">4232 1373 1920,'0'2'507,"1"0"0,0 0 0,-1 0 0,1 0 1,0-1-1,0 1 0,0 0 0,0 0 0,1-1 0,-1 1 0,0-1 1,1 1-1,-1-1 0,1 0 0,0 0 0,-1 1 0,1-1 0,0 0 0,3 1 1,14 13 90,23 19 1503,-41-34-2048,-1 1 0,1 0 0,0-1-1,-1 1 1,1 0 0,0-1 0,0 1-1,-1-1 1,1 1 0,0-1 0,0 0-1,0 1 1,0-1 0,0 0 0,-1 0-1,1 1 1,0-1 0,0 0 0,0 0 0,0 0-1,0 0 1,0 0 0,0 0 0,0 0-1,0-1 1,-1 1 0,1 0 0,0 0-1,0-1 1,0 1 0,0-1 0,0 1-1,-1 0 1,1-1 0,0 0 0,1 0 0,1-3 159,1 0 1,-1 0-1,1 0 1,-1 0-1,3-6 1,-2 3-1,1-1-54,-2-1 0,1 0 0,-1 0-1,0 0 1,-1 0 0,0 0 0,-1-1 0,1-15-1,0 4-14,5-30 186,19-267 307,-24 245-635,4 0 1,3 0-1,20-81 0,-19 112 0,13-62 4,-21 87-3,0 0 0,-1 0 0,0 0 0,-3-20 0,1 26 43,-1 0 1,0 1-1,-1-1 0,0 0 0,0 1 0,-10-19 0,11 25-35,-1-1-1,0 1 1,0 0 0,0 0-1,0 0 1,-1 1 0,1-1-1,-1 1 1,0-1 0,0 1-1,-1 1 1,1-1 0,-1 0-1,1 1 1,-1 0 0,-9-3-1,-83-14-110,3 0 96,12 1 49,0 5 1,-149-7-1,-224 26 15,367-3-91,-116 13 101,-61 1-272,83-24 115,1 0 16,-42 2 179,5-4-16,0 0-33,138 9-58,-380-11 0,288 5-20,-22-2 3,-159-30 401,290 32-175,-81 3 0,113 3-195,21 0-11,1 0 0,0 1 0,-1 0 0,1 1 0,0 0 0,0 0 0,0 1-1,-11 5 1,14-5-8,1 0 0,-1 0-1,1 1 1,0 0 0,0 0 0,0 0-1,1 0 1,0 1 0,-1 0-1,2 0 1,-1 0 0,0 0-1,-3 9 1,0 4 46,1 0 0,1 1-1,0-1 1,2 1 0,0 1 0,0 21-1,0-10-37,-67 457 696,41-257-537,21-152-36,7-12-213,1-38 99,1-26-1,-1-1-1,1 1 1,0-1 0,0 0-1,0 1 1,0-1 0,0 0-1,0 0 1,1 1 0,-1-1-1,1 0 1,-1 0 0,1 0-1,0-1 1,0 1 0,0 0-1,0-1 1,0 1-1,0-1 1,0 0 0,1 0-1,3 2 1,4 1 1,-1 0 0,0-1-1,1 0 1,16 3 0,27 2-4,0-3 1,1-2 0,-1-2-1,69-9 1,-76 6-19,1 1-1,0 2 1,59 9 0,26 1 51,-20-8 33,0-6 1,144-21 0,-167 12 27,156-28 73,98-39-138,-85 23-274,4 18 161,10-1 43,-218 32 14,77-1 0,56 10 41,28 19 104,-93-6 238,48-13-181,-91-3 24,2 1 1590,-79 0-2189,0 0 96,0 1 0,-1-1 1,1 0-1,0 0 0,0 0 0,0-1 0,0 1 0,0 0 1,-1-1-1,1 1 0,0-1 0,0 0 0,-1 0 0,1 1 1,2-3-1,30-23-7368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5:15.914"/>
    </inkml:context>
    <inkml:brush xml:id="br0">
      <inkml:brushProperty name="width" value="0.1" units="cm"/>
      <inkml:brushProperty name="height" value="0.1" units="cm"/>
      <inkml:brushProperty name="color" value="#66CC00"/>
    </inkml:brush>
  </inkml:definitions>
  <inkml:trace contextRef="#ctx0" brushRef="#br0">2148 80 768,'-27'6'1696,"23"-21"2229,3 14-3833,0-1 0,0 0 0,0 1 0,0-1 0,0 1 0,0 0 0,0-1 0,0 1 0,-1 0 0,1-1 0,0 1 0,-1 0 0,1 0-1,-1 0 1,1 1 0,-1-1 0,0 0 0,1 0 0,-1 1 0,0-1 0,0 1 0,1 0 0,-1-1 0,0 1 0,0 0 0,1 0 0,-1 0 0,-2 0 0,-165-12 2767,126 7-2689,-195 0 271,66 3 649,116-1-796,-43-2 185,51 5-354,-335-9 1990,242 4-887,-158 16-1,-45 0-8322,264-13 3170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5:16.635"/>
    </inkml:context>
    <inkml:brush xml:id="br0">
      <inkml:brushProperty name="width" value="0.1" units="cm"/>
      <inkml:brushProperty name="height" value="0.1" units="cm"/>
      <inkml:brushProperty name="color" value="#66CC00"/>
    </inkml:brush>
  </inkml:definitions>
  <inkml:trace contextRef="#ctx0" brushRef="#br0">1035 113 3072,'-21'-36'1605,"20"34"-1567,1 0-3,0 0 0,-1 0 1,1 0-1,-1 0 0,1 0 1,-1-1-1,-1-1 0,-4 0 358,0 0 0,0 0 0,0 1 0,0 0-1,0 0 1,-1 0 0,0 1 0,-7-2 0,-57-8 1558,61 11-1955,-77-4 995,10 1 50,-6 0 172,1 4 0,-100 13 1,-56 1-4556,179-14 1076,4 0-1014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5:17.107"/>
    </inkml:context>
    <inkml:brush xml:id="br0">
      <inkml:brushProperty name="width" value="0.1" units="cm"/>
      <inkml:brushProperty name="height" value="0.1" units="cm"/>
      <inkml:brushProperty name="color" value="#66CC00"/>
    </inkml:brush>
  </inkml:definitions>
  <inkml:trace contextRef="#ctx0" brushRef="#br0">1327 79 3072,'-46'-19'1797,"35"4"-1050,6 12-462,1 1 0,0-1 0,-1 1 0,0 0-1,1 0 1,-1 0 0,0 1 0,0 0 0,0 0 0,0 0 0,-9 0 0,-3-2 258,-62-7 929,0 3 0,0 4 0,-121 9 0,-187 16-679,128-21-6519,205-5 3059,5-6-207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5:17.750"/>
    </inkml:context>
    <inkml:brush xml:id="br0">
      <inkml:brushProperty name="width" value="0.1" units="cm"/>
      <inkml:brushProperty name="height" value="0.1" units="cm"/>
      <inkml:brushProperty name="color" value="#66CC00"/>
    </inkml:brush>
  </inkml:definitions>
  <inkml:trace contextRef="#ctx0" brushRef="#br0">2408 98 4480,'-16'-4'900,"6"1"-285,1 1 0,-1-1 0,-16-8 0,21 9-582,0 1 1,0 0 0,-1 0-1,1 0 1,0 1 0,0 0-1,-1 0 1,-9 1-1,-2 0-53,-234-12 2180,178 6-1577,-381-19 1453,152 8-1074,98 1 119,126 15-527,-1 4 1,-82 15 0,49-5-92,-100 5-1184,72-15-3053,120-4 2279,-1-1 1,1-1 0,0-1-1,-27-7 1,-22-12-1626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5:26.932"/>
    </inkml:context>
    <inkml:brush xml:id="br0">
      <inkml:brushProperty name="width" value="0.1" units="cm"/>
      <inkml:brushProperty name="height" value="0.1" units="cm"/>
      <inkml:brushProperty name="color" value="#66CC00"/>
    </inkml:brush>
  </inkml:definitions>
  <inkml:trace contextRef="#ctx0" brushRef="#br0">4253 189 896,'-1'0'73,"0"0"1,1 1-1,-1-1 0,1 0 0,-1 0 1,1 0-1,-1 0 0,1 0 1,-1-1-1,0 1 0,1 0 1,-1 0-1,1 0 0,-1 0 0,1-1 1,-1 1-1,1 0 0,-1 0 1,1-1-1,-1 1 0,1 0 0,-1-1 1,1 1-1,0 0 0,-1-1 1,1 1-1,0-1 0,-1 1 1,1-1-1,0 1 0,-1-1 0,1 1 1,0-1-1,0 1 0,0-1 1,-1 1-1,1-1 0,0 1 1,0-1-1,0 0 0,0 0 0,-5-15 737,2 11-568,0 0 0,-1 0 0,1 0 0,-1 1 0,0-1 0,0 1 0,-1 0 0,1 0 0,-1 0 0,0 1 0,0-1 0,0 1 0,0 1 0,-1-1 0,-11-3 0,10 3-61,-8-2 112,0 0-1,-1 1 1,1 0-1,-1 1 0,-31-2 1,15 5 263,0-2 1,-53-10-1,-38-11 164,91 18-678,0 1 0,-58 1 1,51 2 339,-44-6 0,44 3-79,0 1 0,-69 3 0,-76 19 678,164-17-967,-282 13 753,245-12-601,0 3-1,-89 20 0,-37 5-69,28-16-151,-202 22 516,36-9-21,24-4 714,143-14-605,-187-10-1,48-4-6055,48 21-3757,74 8 5819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5:28.939"/>
    </inkml:context>
    <inkml:brush xml:id="br0">
      <inkml:brushProperty name="width" value="0.1" units="cm"/>
      <inkml:brushProperty name="height" value="0.1" units="cm"/>
      <inkml:brushProperty name="color" value="#66CC00"/>
    </inkml:brush>
  </inkml:definitions>
  <inkml:trace contextRef="#ctx0" brushRef="#br0">1710 148 896,'1'0'40,"0"0"1,1-1-1,-1 1 0,0 0 0,0-1 1,0 1-1,0-1 0,0 0 1,0 1-1,0-1 0,0 0 1,0 1-1,0-1 0,0 0 1,1-1-1,15-19 292,-5 5-61,-11 16-8,-1-1 0,1 0 0,0 1 0,0-1 0,-1 0 0,1 0 1,-1 0-1,1 0 0,-1 1 0,1-1 0,-1 0 0,1 0 0,-1 0 0,1-1 0,-2 1-160,1 1-1,0-1 0,-1 1 1,1-1-1,0 1 0,-1 0 1,1-1-1,0 1 0,-1 0 1,1-1-1,-1 1 0,1 0 1,-1-1-1,1 1 0,-1 0 1,1 0-1,-1 0 0,1-1 1,-1 1-1,1 0 0,-1 0 1,1 0-1,-1 0 0,1 0 1,-1 0-1,1 0 0,-1 0 1,1 0-1,-1 0 0,1 0 1,-2 1-1,0-2 51,-1 1 0,1-1 0,-1 1 0,1-1 0,-1 0 0,1 0 1,0 0-1,-1 0 0,1 0 0,-2-2 0,2 1-21,-1 1 0,1-1 0,-1 1 0,0 0 0,1 0 0,-1 0 0,0 0 0,0 0 0,0 0 0,-3 0 0,-36 2 673,18 0-369,0-1 0,0-1 1,1-1-1,-27-6 1,34 6-304,-1-1 1,1 2 0,-1 0-1,-19 2 1,15-1 84,-37-3-1,22-2-143,-59-8 857,-120-3 0,-324 22-168,519-6 48,0 0-527,11 1-193,1-1 1,0 0-1,-1-1 0,1 1 0,0-2 0,-9-1 0,8 1-24,0 0-1,0 1 0,0 0 0,0 1 0,0 0 1,-10 1-1,-8 0 4,11 0 3,0 1-1,0 0 1,1 2 0,-1-1 0,-16 8 0,23-8-498,1-1 1,-17 3-1,18-5-1324,0 1 1,1-1-1,-1-1 1,1 1-1,-8-2 1,-15-6-1985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01.049"/>
    </inkml:context>
    <inkml:brush xml:id="br0">
      <inkml:brushProperty name="width" value="0.1" units="cm"/>
      <inkml:brushProperty name="height" value="0.1" units="cm"/>
      <inkml:brushProperty name="color" value="#E71224"/>
    </inkml:brush>
  </inkml:definitions>
  <inkml:trace contextRef="#ctx0" brushRef="#br0">2100 194 3328,'-14'-1'548,"1"0"0,-1 1 0,-13 2 0,23-2-434,1 1 1,-1-1-1,1 0 1,0 0-1,-1-1 1,1 1 0,-1 0-1,1-1 1,0 0-1,0 0 1,-1 0-1,-4-3 1,-1-1 213,1 0 0,0 0 1,-7-8-1,-20-12 1030,7 9-722,8 4-67,-25-10-1,37 19-505,1 0 0,-1 0 0,0 1 0,1 1 0,-1-1 0,0 1 0,-10 0 0,1 0 141,0 0-1,0-2 1,-23-5 0,13 2-75,-24-2 170,1 3-1,-1 3 1,-53 3-1,30 0 252,-256-11 1759,184 5-1786,-214 0 240,170 7-2971,3-10-3814,106 0 2476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5:49.035"/>
    </inkml:context>
    <inkml:brush xml:id="br0">
      <inkml:brushProperty name="width" value="0.1" units="cm"/>
      <inkml:brushProperty name="height" value="0.1" units="cm"/>
      <inkml:brushProperty name="color" value="#66CC00"/>
    </inkml:brush>
  </inkml:definitions>
  <inkml:trace contextRef="#ctx0" brushRef="#br0">5880 203 3712,'-25'1'561,"14"-1"-324,0 1-1,0 0 1,0 1-1,-12 3 1,15-2-193,0-1 261,0 1 0,-1-2-1,0 1 1,-12 0 0,11-2-123,2 0-129,0 1 0,0-2 1,0 1-1,1-1 0,-1-1 0,-14-3 0,21 4-49,-5-1 178,0 0-1,0 0 1,0-1-1,1 0 1,-1 0-1,1-1 1,-7-5-1,-4-4 387,13 11-476,0-1 0,-1 1 0,1-1 0,1 0 0,-5-4 0,2 1-10,-1 0 0,1 1-1,-1-1 1,-1 1 0,1 0-1,-1 1 1,1 0 0,-1 0 0,-1 0-1,1 1 1,0 0 0,-1 0-1,0 1 1,-10-2 0,-7-1-3,-1 2 0,1 1 0,-28 1 0,-298 9 891,-894 11 600,1143-19-1385,-303 5 279,-177 0 309,-791-5 976,920-32-1222,433 30-499,-130-16 4,-111-11 229,204 26-644,-201-22-5767,200 16 2588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02.027"/>
    </inkml:context>
    <inkml:brush xml:id="br0">
      <inkml:brushProperty name="width" value="0.1" units="cm"/>
      <inkml:brushProperty name="height" value="0.1" units="cm"/>
      <inkml:brushProperty name="color" value="#66CC00"/>
    </inkml:brush>
  </inkml:definitions>
  <inkml:trace contextRef="#ctx0" brushRef="#br0">5014 92 2432,'-11'0'2219,"10"1"-1782,1-1-389,-1 1 0,1 0-1,0-1 1,-1 1 0,1-1-1,0 0 1,-1 1 0,1-1 0,-1 1-1,1-1 1,-1 0 0,1 1-1,-1-1 1,1 0 0,-1 1-1,0-1 1,1 0 0,-2 0-1,-24 0 1816,-1 0-1155,0 0 0,0 2-1,-31 6 1,42-6-630,0 0 1,0-1-1,-21-1 1,20-1-3,1 1 0,-1 1 0,-19 4 0,3 0 341,-1-2 0,1-1 0,-1-1 0,-50-7 0,-24 1 154,41 5-281,-189-4 316,200 3-334,-92 9 0,-5 2 230,44-10 276,-139-18 1,203 13-447,0 3 1,-78 4-1,39 7-201,-56 1-102,-122-6-141,254-5 117,0 1 1,0-2-1,1 1 0,-1-1 1,-9-3-1,-6-1 16,-9 0 11,27 4-24,0 1 0,0-1 0,0 1-1,-7 0 1,-10-2 183,-4-2-152,-1 2 0,0 1-1,0 1 1,-30 2 0,3 1 44,-339-2 562,352 1-701,-67 13-1,16-1 10,-132 2 303,163-15-144,-101-11 0,114 7-65,-83 3 1,60 2 151,-146-18 148,146 9-60,28 2-28,1-3-1,-52-17 1,48 12-218,-70-11 1,-15 17-6724,64 6 628,14-3 2220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5:40.164"/>
    </inkml:context>
    <inkml:brush xml:id="br0">
      <inkml:brushProperty name="width" value="0.1" units="cm"/>
      <inkml:brushProperty name="height" value="0.1" units="cm"/>
      <inkml:brushProperty name="color" value="#66CC00"/>
    </inkml:brush>
  </inkml:definitions>
  <inkml:trace contextRef="#ctx0" brushRef="#br0">1135 85 4096,'0'0'66,"0"0"1,-1 0-1,1 0 1,0 0-1,-1 0 1,1 0-1,0 0 1,-1 0-1,1 0 1,0 0-1,-1 0 1,1 0-1,0 0 1,0-1-1,-1 1 1,1 0-1,0 0 1,-1 0-1,1 0 1,0-1-1,0 1 1,-1 0-1,1 0 1,0-1-1,0 1 1,0 0-1,-1 0 1,1-1-1,0 1 0,0 0 1,0-1-1,0 1 1,-1 0-1,1 0 1,0-1-1,0 1 1,0 0-1,0-1 1,0 1-1,0 0 1,0-1-1,0 1 1,0 0-1,0-1 1,0 1-1,0 0 1,0-1-1,1 1 1,-1 0-1,0-1 1,0 1-1,0 0 1,0-1-1,1 1 1,-1 0-1,0 0 1,0-1-1,0 1 1,1 0-1,-1 0 1,0-1-1,0 1 1,1 0-1,4-9-279,-3 6 330,-1 1 1,-1 0 0,1 1 0,0-1 0,0 0-1,0 1 1,0-1 0,1 0 0,-1 1 0,0-1-1,0 1 1,3-2 0,-4 2 73,0 0-1,0 0 1,0 0-1,-1-1 1,1 1-1,0 0 1,0 0 0,-1-1-1,1 1 1,0 0-1,-1 0 1,1 0-1,-1 0 1,-1-2 0,-1 1-6,0 0 1,0 0-1,-1 0 0,1 0 1,-1 0-1,1 1 1,-1 0-1,0 0 1,1 0-1,-1 0 1,-4 0-1,-45 0 652,30 2-582,-54-2 675,-225 11 2337,-1 43-1372,104-5-5058,166-40 1999,-22 5-1881,1-6-576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5:41.432"/>
    </inkml:context>
    <inkml:brush xml:id="br0">
      <inkml:brushProperty name="width" value="0.1" units="cm"/>
      <inkml:brushProperty name="height" value="0.1" units="cm"/>
      <inkml:brushProperty name="color" value="#66CC00"/>
    </inkml:brush>
  </inkml:definitions>
  <inkml:trace contextRef="#ctx0" brushRef="#br0">1850 32 3200,'-11'7'8765,"-6"0"-6704,9-5-1841,-1 0-1,0-1 0,0 0 0,1 0 1,-15-2-1,11 1-11,1 0 1,-22 4 0,-24 2 484,12-2-384,18-2 267,-54-2 1,30-2-221,-502 2 1399,387-5-987,-228-4-725,348 8-2123,0-3 0,0-1 0,-58-15 0,20-2-2133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05.213"/>
    </inkml:context>
    <inkml:brush xml:id="br0">
      <inkml:brushProperty name="width" value="0.1" units="cm"/>
      <inkml:brushProperty name="height" value="0.1" units="cm"/>
      <inkml:brushProperty name="color" value="#66CC00"/>
    </inkml:brush>
  </inkml:definitions>
  <inkml:trace contextRef="#ctx0" brushRef="#br0">2664 156 2944,'-9'4'425,"2"-1"142,18-5-695,2 0 668,-18 8 1211,-20 8 6,16-10-1514,0 0 0,0-1 0,0 0 1,-1-1-1,0 0 0,-11 1 0,-62 0 929,67-3-910,-3-2 54,1 0 0,-1-1 1,-32-10-1,-1 0 8,-339-42 1591,213 35-1297,120 15-275,-61 3-1,-10-1-51,-40-1-153,103 5 10,0-4 0,-95-15-1,109 9 331,-89-3 0,-54 12-132,87 1 342,3 0-81,-31 0-1456,46-3-3832,77 1 3131,1-1 1,-1 0-1,1-1 0,-24-8 0,-21-11-2039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06.360"/>
    </inkml:context>
    <inkml:brush xml:id="br0">
      <inkml:brushProperty name="width" value="0.1" units="cm"/>
      <inkml:brushProperty name="height" value="0.1" units="cm"/>
      <inkml:brushProperty name="color" value="#66CC00"/>
    </inkml:brush>
  </inkml:definitions>
  <inkml:trace contextRef="#ctx0" brushRef="#br0">2759 5 2560,'5'-4'6597,"-5"4"-6485,0 1-1,0 0 1,-1-1 0,1 1 0,0-1-1,0 1 1,-1-1 0,1 1-1,0-1 1,-1 1 0,1-1-1,-1 0 1,1 1 0,-1-1-1,1 0 1,-1 1 0,1-1 0,-1 0-1,1 1 1,-1-1 0,1 0-1,-1 0 1,1 0 0,-1 1-1,1-1 1,-1 0 0,0 0 0,1 0-1,-1 0 1,-26 2 262,13-1-158,-4 1 211,0-1 0,-30-2 0,11-1 127,-639 2 2080,461 15-2032,105-5-313,48-5-115,-522 51 1092,332-27-2146,-116 19-5018,214-16 1930,-14-3 256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08.235"/>
    </inkml:context>
    <inkml:brush xml:id="br0">
      <inkml:brushProperty name="width" value="0.1" units="cm"/>
      <inkml:brushProperty name="height" value="0.1" units="cm"/>
      <inkml:brushProperty name="color" value="#66CC00"/>
    </inkml:brush>
  </inkml:definitions>
  <inkml:trace contextRef="#ctx0" brushRef="#br0">1967 49 2304,'-2'0'94,"1"0"0,0 0 0,-1 1 1,1-1-1,0 0 0,-1 0 0,1-1 0,-1 1 0,1 0 0,0 0 1,0-1-1,-1 1 0,1-1 0,0 1 0,0-1 0,-1 1 1,1-1-1,0 0 0,0 0 0,0 0 0,0 1 0,-2-3 0,-9-6 2125,6 8-2096,1 0 0,0 1 0,-1 0 0,1 0 1,-1 0-1,1 0 0,0 1 0,-1 0 0,1 0 0,-6 2 0,-43 9 1770,-88 9 0,99-16-1481,-115 8 1017,33-3-368,36-5-458,52-2-158,-58-4 1,35 0-143,-31 1-93,-196-5 844,77 3-380,-6-1 519,61-11-1294,133 13-205,-13 0-1389,33 1 1409,0-1 0,1 1 0,-1 0 1,1-1-1,-1 1 0,1-1 0,-1 0 0,1 0 0,-1 1 0,1-1 0,-1 0 1,1 0-1,0 0 0,0 0 0,-1 0 0,1-1 0,-1-1 0,-5-20-4834,1-13 774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10.069"/>
    </inkml:context>
    <inkml:brush xml:id="br0">
      <inkml:brushProperty name="width" value="0.1" units="cm"/>
      <inkml:brushProperty name="height" value="0.1" units="cm"/>
      <inkml:brushProperty name="color" value="#66CC00"/>
    </inkml:brush>
  </inkml:definitions>
  <inkml:trace contextRef="#ctx0" brushRef="#br0">3149 36 3328,'-13'-9'1141,"13"9"-1128,0 0-1,0 0 1,0 0-1,0 0 1,0 0 0,0 0-1,0 0 1,-1 0-1,1 0 1,0 0-1,0 0 1,0 0 0,0 0-1,0 0 1,0 0-1,0 0 1,0 0-1,0 0 1,0-1 0,0 1-1,0 0 1,0 0-1,0 0 1,0 0-1,0 0 1,0 0 0,0 0-1,0 0 1,0 0-1,0 0 1,0 0-1,0 0 1,0 0 0,0 0-1,0 0 1,0 0-1,0-1 1,0 1-1,0 0 1,0 0 0,0 0-1,0 0 1,0 0-1,0 0 1,0 0-1,0 0 1,0 0 0,0 0-1,0 0 1,0 0-1,0 0 1,0 0-1,1 0 1,-1 0 0,0 0-1,0 0 1,0 0-1,0 0 1,0 0-1,0 0 1,0 0 0,0 0-1,0-1 1,7 0 377,5 0-310,6 0-147,6 0 25,-9 3 3308,-16-17-1575,1 15-1661,-1-1 1,1 1-1,0-1 0,-1 1 1,1-1-1,-1 1 1,0-1-1,1 1 1,-1 0-1,1-1 1,-1 1-1,0 0 0,1-1 1,-1 1-1,1 0 1,-1 0-1,0 0 1,1 0-1,-1 0 1,0-1-1,1 1 0,-1 0 1,0 1-1,0-1 1,0 0-1,-21 6 275,9-3 49,-301 52 2382,229-42-2229,73-11-441,0-1 1,-21 1-1,20-1 47,1-1 0,-14 4 1,-59 7 112,16-4-47,-131 17 104,148-19-134,-70 9 12,-153 9 563,-310-23 625,360-9-650,125 9-398,-254 5 182,-12-5-7203,351 0 5815,1-1-1,-1 0 1,1-1-1,-1-1 1,1 0 0,0-1-1,0 0 1,-21-10-1,-35-30-2459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11.316"/>
    </inkml:context>
    <inkml:brush xml:id="br0">
      <inkml:brushProperty name="width" value="0.1" units="cm"/>
      <inkml:brushProperty name="height" value="0.1" units="cm"/>
      <inkml:brushProperty name="color" value="#66CC00"/>
    </inkml:brush>
  </inkml:definitions>
  <inkml:trace contextRef="#ctx0" brushRef="#br0">964 96 2304,'0'0'35,"0"-1"0,0 1 0,-1 0 0,1 0-1,0 0 1,0 0 0,-1 0 0,1 0 0,0-1 0,0 1 0,0 0 0,-1 0 0,1-1 0,0 1-1,0 0 1,0 0 0,0 0 0,-1-1 0,1 1 0,0 0 0,0-1 0,0 1 0,0 0 0,0 0-1,0-1 1,0 1 0,0 0 0,0 0 0,0-1 0,0 1 0,0 0 0,0-1 0,0 1 0,0 0-1,0 0 1,0-1 0,0 1 0,0 0 0,0 0 0,1-1 0,-1 1 0,0 0 0,0 0 0,0-1-1,0 1 1,1 0 0,-1 0 0,0-1 0,0 1 0,0 0 0,1 0 0,-1 0 0,1-1 579,6-6 644,-7 6-1134,1 1-1,-1-1 1,1 0-1,-1 0 0,1 0 1,-1 0-1,0 0 0,0 0 1,1 0-1,-1 0 0,0 0 1,0 0-1,0 0 1,0 0-1,0 0 0,0 0 1,0 0-1,-1 0 0,1 0 1,0 0-1,0 0 1,-1-1-1,0 0 33,-1 0 0,1 1 0,0-1 0,0 1 0,-1-1 0,1 1 0,-1 0 0,1-1 0,-1 1 0,-3-2 0,-2 0 146,0-1-1,0 1 1,-1 1-1,0-1 1,-9 0-1,-19-4 462,0 2-1,0 2 1,-1 1 0,-43 4-1,-237 27 754,72-6-6765,190-20 2300,-3-2-395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12.800"/>
    </inkml:context>
    <inkml:brush xml:id="br0">
      <inkml:brushProperty name="width" value="0.1" units="cm"/>
      <inkml:brushProperty name="height" value="0.1" units="cm"/>
      <inkml:brushProperty name="color" value="#66CC00"/>
    </inkml:brush>
  </inkml:definitions>
  <inkml:trace contextRef="#ctx0" brushRef="#br0">2657 63 2688,'-1'-2'371,"0"1"1,0-1-1,0 1 1,0-1-1,0 1 1,0 0-1,0-1 1,0 1 0,-1 0-1,1 0 1,-1 0-1,1 0 1,-1 0-1,1 0 1,-1 0-1,1 0 1,-1 1-1,0-1 1,1 0-1,-4 0 1,-2 1-203,1-1 1,-1 1 0,0 1 0,-10 1 0,-15 0 821,2-2-326,-121 5 1134,-242 10 388,110-20-1814,225 5-259,-229 4 439,199-6-382,25 0-17,-659 2 1970,413 0-4893,307 0 2703,-15 0-2245,-29-4 0,39 3 1385,1 0-1,0-1 0,0 1 1,0-2-1,0 1 0,0-1 1,-11-6-1,-24-23-2625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02.217"/>
    </inkml:context>
    <inkml:brush xml:id="br0">
      <inkml:brushProperty name="width" value="0.1" units="cm"/>
      <inkml:brushProperty name="height" value="0.1" units="cm"/>
      <inkml:brushProperty name="color" value="#E71224"/>
    </inkml:brush>
  </inkml:definitions>
  <inkml:trace contextRef="#ctx0" brushRef="#br0">1003 52 3456,'-34'2'1282,"25"0"-1004,0-2-1,0 1 1,0-1 0,0 0-1,0-1 1,0 0 0,0 0-1,1-1 1,-11-4-1,4-1 303,0 0 0,0 0 0,0 2 0,-1 0 0,0 0 0,0 2 0,-22-3 0,-8 5 636,-79 9-1,-45 17-273,119-16-891,-4 1-282,-56 7-2199,93-16 701,0 0 0,0-1 0,0-1 0,-23-4 0,-11-8-943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13.420"/>
    </inkml:context>
    <inkml:brush xml:id="br0">
      <inkml:brushProperty name="width" value="0.1" units="cm"/>
      <inkml:brushProperty name="height" value="0.1" units="cm"/>
      <inkml:brushProperty name="color" value="#66CC00"/>
    </inkml:brush>
  </inkml:definitions>
  <inkml:trace contextRef="#ctx0" brushRef="#br0">1518 119 6144,'-22'-5'883,"0"2"0,0 0 0,-1 1 0,-24 2 0,-90 13 520,-126 3 2199,187-13-2815,-30-1 497,1-4 0,-142-21-1,154 10-1303,-73-13-1866,59-2-2858,98 24 3613,0 1 0,-16-10 1,-14-15-2534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14.834"/>
    </inkml:context>
    <inkml:brush xml:id="br0">
      <inkml:brushProperty name="width" value="0.1" units="cm"/>
      <inkml:brushProperty name="height" value="0.1" units="cm"/>
      <inkml:brushProperty name="color" value="#66CC00"/>
    </inkml:brush>
  </inkml:definitions>
  <inkml:trace contextRef="#ctx0" brushRef="#br0">3745 10 5376,'-2'-1'116,"1"0"0,-1 0 0,0 0 0,0 0 0,0 0 0,1 0 1,-1 1-1,0-1 0,0 0 0,0 1 0,0 0 0,0-1 0,0 1 0,0 0 0,0 0 0,0 0 1,0 1-1,0-1 0,0 0 0,0 1 0,0-1 0,0 1 0,0 0 0,0-1 0,-3 3 0,-1 25-2046,4-25 2103,-1 0 1,1 1 0,0-1-1,-1-1 1,0 1-1,1 0 1,-1-1-1,0 1 1,-1-1 0,1 0-1,0 0 1,-6 3-1,1-2 209,-1 0 0,0 0 0,0 0-1,-10 1 1,-56 18 557,20-11-177,0-3 1,-101 2 0,-26-15 63,117 2-644,-87-16 0,136 17-151,-65-15 149,33 6-35,31 6 2,-27-10-1,-11-3 89,25 11-173,-10-3 30,-1 1-1,0 2 0,-64-3 0,-93 17-70,2 0 150,-1-1 154,151-4-245,-206 5 597,219-7-546,-382 9 896,122-3-65,-24 2-490,119 10-4903,187-17 3492,0-1 1,0-1 0,-1 0 0,1 0 0,0-1 0,0 0 0,0-1 0,0 0 0,-17-9-1,-31-14-3007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15.621"/>
    </inkml:context>
    <inkml:brush xml:id="br0">
      <inkml:brushProperty name="width" value="0.1" units="cm"/>
      <inkml:brushProperty name="height" value="0.1" units="cm"/>
      <inkml:brushProperty name="color" value="#66CC00"/>
    </inkml:brush>
  </inkml:definitions>
  <inkml:trace contextRef="#ctx0" brushRef="#br0">741 136 4480,'-10'-22'1850,"10"21"-1837,0-1-1,0 1 1,0-1-1,0 0 1,0 1-1,1-1 1,-1 1-1,1-1 0,-1 1 1,1 0-1,1-3 1,-1 1 142,0 1 0,0-1 1,0 1-1,0-1 0,-1 0 0,1 0 1,-1 1-1,0-1 0,1 0 0,-1 0 1,-1 0-1,1 0 0,0 1 1,-1-1-1,1 0 0,-1 0 0,0 1 1,0-1-1,0 0 0,0 1 0,0-1 1,0 1-1,-1 0 0,0-1 1,1 1-1,-1 0 0,0 0 0,0 0 1,0 0-1,0 0 0,0 0 0,-1 1 1,1-1-1,0 1 0,-1-1 0,1 1 1,-1 0-1,0 0 0,1 0 1,-1 0-1,0 1 0,1-1 0,-5 0 1,-17 1 343,-1 2 1,0 0 0,-49 11 0,35-6-201,-273 53-1477,285-55 370,18-2 17,0-1-1,-1-1 1,1 1 0,-1-2 0,1 1 0,-1-1-1,1-1 1,0 0 0,-15-3 0,-23-9-2585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16.140"/>
    </inkml:context>
    <inkml:brush xml:id="br0">
      <inkml:brushProperty name="width" value="0.1" units="cm"/>
      <inkml:brushProperty name="height" value="0.1" units="cm"/>
      <inkml:brushProperty name="color" value="#66CC00"/>
    </inkml:brush>
  </inkml:definitions>
  <inkml:trace contextRef="#ctx0" brushRef="#br0">938 39 5504,'-18'-2'598,"9"0"-265,1 1-1,-1 0 0,0 1 0,0 0 1,-15 2-1,3-2 172,0 0-1,0-1 1,-1-2 0,-22-4 0,-1-1-133,-55-2 872,0 4 0,-115 9-1,146 1-1971,33-1-1288,0-1 1,-47-5 0,45-4-896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16.876"/>
    </inkml:context>
    <inkml:brush xml:id="br0">
      <inkml:brushProperty name="width" value="0.1" units="cm"/>
      <inkml:brushProperty name="height" value="0.1" units="cm"/>
      <inkml:brushProperty name="color" value="#66CC00"/>
    </inkml:brush>
  </inkml:definitions>
  <inkml:trace contextRef="#ctx0" brushRef="#br0">2103 15 5248,'-46'-5'1900,"-89"5"0,61 1-1956,-14-1 396,-469-10 4658,128 17-3690,304 0-568,-224 28-547,124-9-5532,150-21 1787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17.514"/>
    </inkml:context>
    <inkml:brush xml:id="br0">
      <inkml:brushProperty name="width" value="0.1" units="cm"/>
      <inkml:brushProperty name="height" value="0.1" units="cm"/>
      <inkml:brushProperty name="color" value="#66CC00"/>
    </inkml:brush>
  </inkml:definitions>
  <inkml:trace contextRef="#ctx0" brushRef="#br0">3010 66 4480,'-1'0'96,"-4"-1"202,0-1-1,0 0 1,1 0 0,-1 0-1,1 0 1,-1-1-1,1 1 1,0-1-1,-7-6 1,9 7-287,0 1 1,0-1 0,-1 1-1,1-1 1,0 1 0,-1 0-1,1 0 1,0 0 0,-1 0-1,0 1 1,-3-2 0,-34-1 695,16 1-269,-300-16 2447,-7 44-1746,145-6-918,-649 24 2004,501-30-1266,206-8-783,-162 7-2761,0-9-5837,148-7 5067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38.581"/>
    </inkml:context>
    <inkml:brush xml:id="br0">
      <inkml:brushProperty name="width" value="0.1" units="cm"/>
      <inkml:brushProperty name="height" value="0.1" units="cm"/>
      <inkml:brushProperty name="color" value="#66CC00"/>
    </inkml:brush>
  </inkml:definitions>
  <inkml:trace contextRef="#ctx0" brushRef="#br0">3285 1805 1664,'-1'0'27,"1"0"0,0-1 1,0 1-1,-1 0 0,1 0 1,0-1-1,-1 1 0,1 0 0,0 0 1,-1 0-1,1 0 0,0 0 0,-1-1 1,1 1-1,0 0 0,-1 0 0,1 0 1,0 0-1,-1 0 0,1 0 0,-1 0 1,1 0-1,0 0 0,-1 0 1,-7-2 1397,8 2-1359,0 0 1,0 0 0,-1 0 0,1 1 0,0-1-1,0 0 1,-1 0 0,1 0 0,0 0 0,0 0-1,-1 0 1,1 0 0,0 0 0,-1 0-1,1 0 1,0 0 0,0 0 0,-1 0 0,1 0-1,0 0 1,-1 0 0,1 0 0,0 0 0,0 0-1,-1 0 1,1 0 0,0 0 0,0 0 0,-1-1-1,1 1 1,0 0 0,0 0 0,-1 0 0,1-1-1,0 1 1,0 0 0,0 0 0,-1-1 0,-6-3 2266,-4-2-542,11 5-1673,-1 0 0,0 1 1,0-1-1,0 0 0,0 1 0,0-1 1,0 0-1,0 1 0,0-1 0,0 1 1,0 0-1,-2-1 0,2-11 4770,1-3-3420,0 14-1718,-1-21 750,1 15-370,-1 0 0,1 0 0,0 1 0,0-1 0,1 0 0,0 1 0,0-1 0,3-9 0,2 6-56,-1-1 1,7-19 0,17-74 1367,-27 95-1444,22-69 68,-4 19 17,-17 48-27,2 0-1,8-17 1,7-17 289,30-93-44,-26 78-44,20-83 1,-37 116-189,-2-1 1,-1 0-1,2-39 0,-6-155 230,-1 213-289,-1 0-1,1 0 1,-1 0-1,-1 0 1,0 1 0,0-1-1,-1 1 1,0 0-1,-6-10 1,-17-39 198,23 49-168,1 3-4,1 0 0,-1 0 0,-1 0 0,1 0 0,-1 1 0,1-1 0,-1 1 0,0 0 0,-1 0 0,1 0 0,-1 1 0,0-1 0,-6-2 0,7 4-8,0-1 0,0 1 0,0-1 0,-6-5 0,-11-7 3,-92-51 187,107 62-217,0-1-1,0 1 1,1-1-1,-1 0 1,-5-8-1,4 6-22,0 0 0,-12-10-1,-4 0 114,-1 0 0,-1 2-1,-38-16 1,39 21-59,-1 0 0,-1 2 0,0 1 0,-38-5 0,-335-22 224,107 48-219,-28 10 43,267-21-19,-93 16-1,41-3 6,-25 0 83,-140 15-37,133-27 43,20 1-102,-29-3-18,78-3 5,-72-6-17,3-1-126,106 9 162,-60 8-1,84-7-56,0-1 1,0 1-1,0 1 0,1-1 0,-1 1 1,1 0-1,0 1 0,0 0 0,0 0 0,0 0 1,1 0-1,0 1 0,0 0 0,0 0 1,0 0-1,1 1 0,0 0 0,0 0 1,0 0-1,-3 7 0,-4 13 17,0 0 0,2 1 0,-10 48 0,12-46-8,-11 72-42,9-40 158,-28 239 1,36-253-117,1-34-8,0-1 0,-1 1 0,-1 0 0,-4 22 0,0-12 8,1-1-1,2 2 1,-2 31 0,5 75 57,2-56-51,-3-37-3,0 0 35,2 0-1,10 68 1,-9-98-68,1 0-1,-1-1 1,1 1-1,0 0 1,1-1-1,8 12 0,2 5 8,-8-13 21,1-1 0,0-1 0,0 1 1,0-1-1,1-1 0,1 1 0,-1-1 1,1-1-1,0 0 0,11 6 0,4 4-56,21 11-18,-27-18 92,1-1 0,0-1-1,0 0 1,1-1 0,-1-1-1,1-1 1,22 1 0,98 6 129,76 2 114,132-22-307,-147 0 68,0 0 34,524 9 132,-517-5-69,-159 5-112,-1 1 38,57-7-1,3 2 123,-88 3-194,-12 1-12,0 0 0,1-1-1,9-3 1,-10 3 27,0 0-1,0 0 1,12 0 0,-12 1 43,0 0 1,1-1 0,13-3-1,37-9 46,-51 12-396,0 0 0,0 1 0,0 0 0,14 2 0,-15-1-1403,0 0 0,0 1 0,-1-1-1,1 2 1,10 4 0,-5 1-3647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41.767"/>
    </inkml:context>
    <inkml:brush xml:id="br0">
      <inkml:brushProperty name="width" value="0.1" units="cm"/>
      <inkml:brushProperty name="height" value="0.1" units="cm"/>
      <inkml:brushProperty name="color" value="#66CC00"/>
    </inkml:brush>
  </inkml:definitions>
  <inkml:trace contextRef="#ctx0" brushRef="#br0">2226 1 1280,'-3'18'8447,"0"-13"-7659,1 1 0,-1-1-1,0-1 1,-3 6-1,-1 0-10,-1-2 0,0 1 0,-13 10 0,19-17-698,-1-1 0,1 0 0,-1-1 0,1 1 0,-1 0 0,0-1 0,1 1 0,-5-1 0,-4 2-113,2-1 182,0 0 0,0 0 0,0-1 0,0 0 0,0-1 0,0 0 0,-13-2 0,-31-3 668,-101-4-91,118 7-340,-59 4 0,33 0-184,-21 0 66,-147-5 149,185 3-248,25 0-68,-33-3 0,11-1-24,0 2 0,-61 4-1,30 1 178,5-1-14,19 0 1,-85-8 1,94 1 201,9 1-58,-58-3 0,-139 24-2765,74 6-6631,151-22 8747,-16 3-2660,-36 1-1,33-6 737,-34-7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44.217"/>
    </inkml:context>
    <inkml:brush xml:id="br0">
      <inkml:brushProperty name="width" value="0.1" units="cm"/>
      <inkml:brushProperty name="height" value="0.1" units="cm"/>
      <inkml:brushProperty name="color" value="#66CC00"/>
    </inkml:brush>
  </inkml:definitions>
  <inkml:trace contextRef="#ctx0" brushRef="#br0">2019 38 1152,'13'-17'1728,"-11"14"-1220,0 0 0,13-12 6204,-99 19-2778,-43 11-2351,7-1-999,-86 1 322,-59 12 209,60-3-475,78-14-124,-208 23 333,259-26-51,-117-4 0,-1 0-724,105-2-4346,87-1 3989,1 0 0,0 0 0,0 0 0,0 0-1,-1 0 1,1 0 0,0 0 0,0-1 0,0 1 0,0 0 0,0-1 0,-2 0 0,-9-16-4474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45.225"/>
    </inkml:context>
    <inkml:brush xml:id="br0">
      <inkml:brushProperty name="width" value="0.1" units="cm"/>
      <inkml:brushProperty name="height" value="0.1" units="cm"/>
      <inkml:brushProperty name="color" value="#66CC00"/>
    </inkml:brush>
  </inkml:definitions>
  <inkml:trace contextRef="#ctx0" brushRef="#br0">2499 10 640,'-5'-7'8623,"-7"5"-8548,-68 2 1893,-95 14 0,-41 8-880,92-11-592,-339 0 1516,315-12-1757,-168-4 587,36 0 868,-175 4-2470,322 1-6115,124-1 5645,0 1 0,-17-5 0,-22-12-2162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02.598"/>
    </inkml:context>
    <inkml:brush xml:id="br0">
      <inkml:brushProperty name="width" value="0.1" units="cm"/>
      <inkml:brushProperty name="height" value="0.1" units="cm"/>
      <inkml:brushProperty name="color" value="#E71224"/>
    </inkml:brush>
  </inkml:definitions>
  <inkml:trace contextRef="#ctx0" brushRef="#br0">1054 24 4224,'-8'-4'252,"-1"0"-1,1 1 1,-1 0 0,0 0 0,0 1 0,0 1-1,0-1 1,0 1 0,0 1 0,0-1 0,0 2-1,0-1 1,-15 4 0,-315 50 6450,248-44-6835,-158-4 1,210-9-2045,-1-1-1,-54-13 0,31-1-675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6:48.134"/>
    </inkml:context>
    <inkml:brush xml:id="br0">
      <inkml:brushProperty name="width" value="0.1" units="cm"/>
      <inkml:brushProperty name="height" value="0.1" units="cm"/>
      <inkml:brushProperty name="color" value="#66CC00"/>
    </inkml:brush>
  </inkml:definitions>
  <inkml:trace contextRef="#ctx0" brushRef="#br0">2072 38 2432,'-2'-1'161,"0"0"-1,0 0 1,0 0 0,0 0-1,0 0 1,-1 0 0,1 0-1,0 1 1,0-1 0,-1 1 0,1 0-1,0 0 1,-1 0 0,1 0-1,0 0 1,-1 0 0,1 0-1,0 1 1,0-1 0,-1 1-1,1 0 1,-3 1 0,1-1 192,-1 0-1,0 0 1,0 0 0,1-1-1,-1 1 1,-6-2 0,8 1-246,-3 0 302,0-1-1,0 1 1,1-1 0,-12-4 0,12 3-122,-1 1 1,0 0 0,0 0 0,-11-1-1,3 2-48,-9 0 612,-42 4 1,42-2-465,20-3-302,0 1 0,-1 0 0,1 0 0,0 1 0,-1-1 0,1 1 0,0 0 0,-5 1 0,-68 22 379,70-22-415,0 0 0,1-1 1,-1 1-1,0-1 0,0-1 1,0 1-1,-6-1 0,8 0 22,1 1 0,-1-1 0,1 1-1,-1 0 1,-5 2 0,-13 2 107,4-1-82,-16 1 26,-13-4 338,15 0-194,-44-4 0,-9-3-63,-90 6-1,74 1 540,-3 0-464,-113-2 137,-1-14 860,148 12-856,-41-2 37,-4 2-545,38-2-3534,68 5 2530,8 0 636,-1 1 0,1-1 0,-1 0 1,0 0-1,1 0 0,-1 0 0,1-1 0,-1 1 1,1 0-1,-1-1 0,1 1 0,-1-1 0,1 1 1,-1-1-1,1 0 0,-1 1 0,1-1 0,0 0 1,-3-2-1,-34-37-4407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18.781"/>
    </inkml:context>
    <inkml:brush xml:id="br0">
      <inkml:brushProperty name="width" value="0.1" units="cm"/>
      <inkml:brushProperty name="height" value="0.1" units="cm"/>
      <inkml:brushProperty name="color" value="#66CC00"/>
    </inkml:brush>
  </inkml:definitions>
  <inkml:trace contextRef="#ctx0" brushRef="#br0">2380 42 2304,'-9'0'946,"6"-1"-668,-1 1 1,1 0 0,-1 0 0,1 1-1,-1-1 1,1 1 0,-1-1 0,1 1-1,-5 2 1,3-1-9,-1 0 0,1-1-1,0 1 1,-1-1 0,0 0 0,1-1-1,-7 1 1,-22 3 495,26-3-485,-1 0 1,1 0 0,-16-1-1,-18 2 230,29 0-164,-1-1-1,0-1 1,-22-1 0,1 0 399,-71-5 588,-384 46 1193,201-8-946,-36-27 175,193-6-1371,66 1-697,-166-6-4235,199 3 3467,0-2 0,1-1 0,-1-1 0,-60-24 0,9-7-3410,-13-3 1094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20.137"/>
    </inkml:context>
    <inkml:brush xml:id="br0">
      <inkml:brushProperty name="width" value="0.1" units="cm"/>
      <inkml:brushProperty name="height" value="0.1" units="cm"/>
      <inkml:brushProperty name="color" value="#66CC00"/>
    </inkml:brush>
  </inkml:definitions>
  <inkml:trace contextRef="#ctx0" brushRef="#br0">3548 9 384,'0'0'3115,"-16"-5"223,-43 1-613,33 6-2223,0 0-1,-31 8 1,31-5-337,0-2 0,-32 2 0,-109 9 1318,31 0-838,-177-7 171,65 13 130,163-13-756,-71-2 114,11 0 197,-96 9 235,13-8-557,98-6-134,-151 13 131,-140-15 1271,161-6-622,61 12-1343,66 7-4654,80-4 1407,-4-6-139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24.315"/>
    </inkml:context>
    <inkml:brush xml:id="br0">
      <inkml:brushProperty name="width" value="0.1" units="cm"/>
      <inkml:brushProperty name="height" value="0.1" units="cm"/>
      <inkml:brushProperty name="color" value="#66CC00"/>
    </inkml:brush>
  </inkml:definitions>
  <inkml:trace contextRef="#ctx0" brushRef="#br0">1870 72 2304,'-51'17'1269,"51"-17"-1283,0 0 0,0 0 0,0 0-1,-1 0 1,1 0 0,0 0 0,0 0 0,0 0 0,-1 0-1,1 0 1,0 0 0,0 0 0,0 0 0,-1 0-1,1 0 1,0 0 0,0 0 0,0 0 0,-1 0 0,1 0-1,0-1 1,0 1 0,0 0 0,0 0 0,-1 0-1,1 0 1,0 0 0,0-1 0,0 1 0,0 0 0,0 0-1,0 0 1,-1 0 0,1-1 0,0 1 0,0 0-1,0 0 1,0 0 0,0-1 0,0 1 0,0 0-1,0 0 1,0 0 0,0-1 0,0 1 0,0 0 0,0 0-1,0 0 1,0-1 0,0 1 0,0 0 0,0 0-1,0 0 1,0-1 0,0 1 0,1 0 0,-1 0 0,0 0-1,0-1 1,0 1 0,0 0 0,1 0 0,6-17-1447,-5 14 1421,3-8 604,1 1 0,1 0 0,-1 0 1,11-10 3092,-75 29-2062,4-3-662,-21 8 827,41-10-1389,-44 10-1,42-7 88,0-1-1,0-3 0,-53 0 1,-87 0 846,-228 32-1,307-26-591,-137-3-1,171-7-374,7 4 148,-59 9-1,3 1-2503,105-12 1451,1-1 0,-1 0 1,0 0-1,0 0 0,1-1 1,-1 0-1,0-1 0,-9-2 1,-26-17-3369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25.369"/>
    </inkml:context>
    <inkml:brush xml:id="br0">
      <inkml:brushProperty name="width" value="0.1" units="cm"/>
      <inkml:brushProperty name="height" value="0.1" units="cm"/>
      <inkml:brushProperty name="color" value="#66CC00"/>
    </inkml:brush>
  </inkml:definitions>
  <inkml:trace contextRef="#ctx0" brushRef="#br0">2249 57 4224,'-2'1'182,"1"0"0,-1-1 0,1 1 0,-1-1 0,1 0 0,-1 1 0,1-1 0,-1 0 0,1 0 0,-1 0 0,1 0 0,-1 0 0,1 0 0,-1 0 0,1-1 0,-1 1 0,1 0 1,-1-1-1,1 1 0,-2-2 0,-19-3 1563,4 4-876,-34-6 1,6 0-641,-29-3 192,31 4-146,-56-1-1,-332 21 2516,242-4-1987,-45 4-76,-169-4 925,270-11-1021,-142 20-647,267-17-657,0-1-1,0-1 1,0 0 0,0 0 0,-1-1 0,1 0 0,-9-2 0,12 1-182,-1 0 0,1-1 0,0 0 0,0 0 0,0 0 0,0-1 0,1 0 1,-1 0-1,1 0 0,-5-6 0,-26-26-2105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27.820"/>
    </inkml:context>
    <inkml:brush xml:id="br0">
      <inkml:brushProperty name="width" value="0.1" units="cm"/>
      <inkml:brushProperty name="height" value="0.1" units="cm"/>
      <inkml:brushProperty name="color" value="#66CC00"/>
    </inkml:brush>
  </inkml:definitions>
  <inkml:trace contextRef="#ctx0" brushRef="#br0">2338 1 2560,'-5'-1'1268,"5"1"-1262,0 0 0,0 1 0,0-1 0,1 0 0,-1 0 0,0 1 0,0-1 0,0 0 0,0 0 0,0 1 0,0-1 0,0 0 0,0 1 0,1-1 0,-1 0 0,0 0 0,0 1 0,0-1 0,0 0 0,0 0 0,0 1 0,-1-1 0,1 0 0,0 1 0,0-1 0,0 0 0,0 0 0,0 1 0,0-1 0,0 0 0,-1 0 0,1 1 0,0-1 0,0 0 0,0 0 0,0 0 0,-1 1 0,1-1 1,0 0-1,-1 0 0,-1 4 225,-1-1 1,1 0 0,-1-1-1,0 1 1,0 0 0,0-1 0,0 0-1,-1 1 1,1-1 0,-1 0-1,1-1 1,-1 1 0,0-1 0,-4 2-1,-10 2 771,-32 4 0,33-7-722,-25 3 380,0-2-1,-56-4 0,30-1-333,-81-3 816,-250-28 912,361 29-1879,-7 1 33,1 2 0,-1 2 0,-50 8 1,8-1 3,-342 51 1326,109-10-655,299-46-1029,-79 6-1113,85-8 641,0-1 0,0-1 0,1-1 0,-24-4 0,34 5 343,0-1 0,-1 1 0,1-1 0,0 0 0,0 0 0,1 0 0,-1 0 0,-5-5 0,1-1-942,1 1 0,-12-17 0,19 24 1215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30.288"/>
    </inkml:context>
    <inkml:brush xml:id="br0">
      <inkml:brushProperty name="width" value="0.1" units="cm"/>
      <inkml:brushProperty name="height" value="0.1" units="cm"/>
      <inkml:brushProperty name="color" value="#66CC00"/>
    </inkml:brush>
  </inkml:definitions>
  <inkml:trace contextRef="#ctx0" brushRef="#br0">1603 0 1664,'-3'2'127,"0"-1"1,0 0-1,0 1 0,0-1 1,0 1-1,0 0 0,-4 4 1,-11 1 5066,18-7-5034,-17 0 1424,-2 5-837,0 0-1,-33 1 1,46-5-624,-22 1 752,-35-3 0,41 0-713,-1 1 1,1 1-1,-23 4 1,16-1 97,-39 0 1,-16 2 482,2 3-149,-33 6 145,73-8-364,-1-1 0,-79 0 0,70-6 91,-139 3 528,146 0-1072,1 2 1,-54 13-1,-49 8-5548,105-20 1721,6 0 375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32.703"/>
    </inkml:context>
    <inkml:brush xml:id="br0">
      <inkml:brushProperty name="width" value="0.1" units="cm"/>
      <inkml:brushProperty name="height" value="0.1" units="cm"/>
      <inkml:brushProperty name="color" value="#66CC00"/>
    </inkml:brush>
  </inkml:definitions>
  <inkml:trace contextRef="#ctx0" brushRef="#br0">1235 12 3712,'-5'-12'1746,"15"22"-2529,7 6 5494,-44-16-3084,-157-3 2266,-131 3-1669,191 12-1174,1-1 44,45-3-2118,-112 24 0,107-16-1754,59-12 881,-1-1 0,-24 0 0,14-3-1260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33.796"/>
    </inkml:context>
    <inkml:brush xml:id="br0">
      <inkml:brushProperty name="width" value="0.1" units="cm"/>
      <inkml:brushProperty name="height" value="0.1" units="cm"/>
      <inkml:brushProperty name="color" value="#66CC00"/>
    </inkml:brush>
  </inkml:definitions>
  <inkml:trace contextRef="#ctx0" brushRef="#br0">1635 58 1152,'-1'-1'122,"1"0"-1,-1 0 1,1 1-1,-1-1 1,1 0 0,0 0-1,-1 0 1,1 0-1,0 0 1,0 0 0,0 0-1,-1 0 1,1 1-1,0-1 1,0 0 0,0 0-1,0 0 1,1 0-1,-1 0 1,0 0 0,0 0-1,1 0 1,-1-1-1,3-15 1670,-3 17-1715,0-1 0,0 1-1,1-1 1,-1 0 0,0 1-1,0-1 1,0 1 0,0-1 0,0 1-1,-1-1 1,1 0 0,0 1-1,0-1 1,0 1 0,0-1 0,-1 1-1,1-1 1,0 1 0,0-1-1,-1 1 1,1-1 0,0 1 0,-1-1-1,1 1 1,0 0 0,-1-1-1,1 1 1,-1-1 0,1 1 0,-1 0-1,1 0 1,-1-1 0,1 1-1,-1 0 1,1 0 0,-1-1 0,1 1-1,-1 0 1,0 0 0,1 0-1,-1 0 1,1 0 0,-1 0 0,1 0-1,-1 0 1,0 0 0,1 0-1,-1 0 1,1 0 0,-1 1 0,1-1-1,-1 0 1,1 0 0,-1 1-1,1-1 1,-1 0 0,1 1 0,-1-1-1,1 0 1,-1 1 0,-8 3 297,1-2 0,-1 1 1,1-1-1,-12 1 0,-3-1 153,0-1 0,-27-2 0,9 0 30,-28 3 1,0 3 0,1 3 1,-131 33-1,146-31 57,0-1 1,0-4 0,-97-1-1,-79 5 704,169-6-1065,-70 12-1,81-8-416,-14 3-785,40-5-701,-1-1 0,0-2 0,0 0-1,-30-2 1,26-5-1624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34.475"/>
    </inkml:context>
    <inkml:brush xml:id="br0">
      <inkml:brushProperty name="width" value="0.1" units="cm"/>
      <inkml:brushProperty name="height" value="0.1" units="cm"/>
      <inkml:brushProperty name="color" value="#66CC00"/>
    </inkml:brush>
  </inkml:definitions>
  <inkml:trace contextRef="#ctx0" brushRef="#br0">1358 17 2688,'-17'1'796,"-14"-1"1628,29 0-2251,0 0 0,0 0-1,1 0 1,-1-1-1,0 1 1,1-1 0,-1 0-1,0 1 1,1-1 0,-1 0-1,0 0 1,1 0-1,-3-2 1,1 2-30,1 0-1,-1 0 1,0 0-1,0 0 1,0 0-1,0 1 1,0-1-1,0 1 1,0 0-1,0 0 1,-1 0-1,1 0 1,-4 1-1,-7 0 343,-62-2 1223,0 4 1,-91 15-1,112-12-1084,0-2 1,0-3-1,-57-5 0,90 3-342,-59-4 560,-65-2 92,-53 20-971,66 8-4929,108-16 2396,4-4-518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03.446"/>
    </inkml:context>
    <inkml:brush xml:id="br0">
      <inkml:brushProperty name="width" value="0.1" units="cm"/>
      <inkml:brushProperty name="height" value="0.1" units="cm"/>
      <inkml:brushProperty name="color" value="#E71224"/>
    </inkml:brush>
  </inkml:definitions>
  <inkml:trace contextRef="#ctx0" brushRef="#br0">2426 52 3456,'-28'-4'1141,"11"6"-449,17-2-683,0 0-1,0 0 1,0 0-1,0 0 0,0 0 1,0 0-1,0 0 1,0 0-1,0 0 1,0 0-1,0 1 0,-1-1 1,1 0-1,0 0 1,0 0-1,0 0 1,0 0-1,0 0 0,0 0 1,0 0-1,0 0 1,-1 0-1,1 0 1,0 0-1,0 0 1,0 0-1,0 0 0,0 0 1,0 0-1,0 0 1,0 0-1,0 0 1,-1 0-1,1 0 0,0-1 1,0 1-1,0 0 1,0 0-1,0 0 1,0 0-1,0 0 1,0 0-1,0 0 0,0 0 1,0 0-1,-1 0 1,1 0-1,0 0 1,0-1-1,0 1 0,0 0 1,0 0-1,0 0 1,0 0-1,0 0 1,0 0-1,0 0 1,0 0-1,0-1 0,0 1 1,0 0-1,0 0 1,0 0-1,-6-10-189,5 8 290,0 0 0,0 1-1,-1-1 1,1 1 0,-1-1 0,1 1 0,-1-1 0,1 1 0,-1 0 0,0 0-1,1 0 1,-1 0 0,0 0 0,0 0 0,0 0 0,0 0 0,0 1 0,0-1-1,0 1 1,0 0 0,0-1 0,0 1 0,0 0 0,-4 1 0,-5-1 307,0 2-1,0 0 1,-16 4 0,11-2-220,6-2-50,-32 8 420,0-2 0,0-2 0,-45 0 1,-185-14 462,186 8-719,-141 17 0,129-7-210,-229 13 585,143-12-170,132-8-464,-250 9 1122,252-13-1660,1-2 0,0-2 0,0-3 0,-53-15 0,82 17-846,0-2 0,0-1-1,-34-20 1,-10-8-1920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35.500"/>
    </inkml:context>
    <inkml:brush xml:id="br0">
      <inkml:brushProperty name="width" value="0.1" units="cm"/>
      <inkml:brushProperty name="height" value="0.1" units="cm"/>
      <inkml:brushProperty name="color" value="#66CC00"/>
    </inkml:brush>
  </inkml:definitions>
  <inkml:trace contextRef="#ctx0" brushRef="#br0">862 58 3328,'-1'-1'400,"-1"1"0,0 0 0,0-1-1,0 1 1,1 0 0,-1 0 0,0 0 0,0 0 0,0 0 0,0 1 0,-2-1 0,-2 2 101,1 1 0,-1-1 1,1 1-1,-8 4 1,8-3-232,0-1 0,-1-1 0,1 1 0,-11 3 0,1-4 322,0-1 0,0 0 0,0-1 1,-1 0-1,1-2 0,-23-4 1,-14 0 290,-90-4 272,-67-5-877,71-7-3903,133 21 3247,-37-9-3239,14-3-1710,7 3 2068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36.210"/>
    </inkml:context>
    <inkml:brush xml:id="br0">
      <inkml:brushProperty name="width" value="0.1" units="cm"/>
      <inkml:brushProperty name="height" value="0.1" units="cm"/>
      <inkml:brushProperty name="color" value="#66CC00"/>
    </inkml:brush>
  </inkml:definitions>
  <inkml:trace contextRef="#ctx0" brushRef="#br0">1710 12 4224,'-18'-8'1445,"16"7"-1357,1 1-1,0-1 1,0 1-1,-1 0 1,1-1-1,0 1 0,-1 0 1,1 0-1,0 0 1,-1 0-1,1 0 1,0 0-1,0 0 1,-1 0-1,-1 1 1,-9 0 496,12-1-504,-23 0 1381,-4 2-181,0 1-1,-37 8 0,-15 2-439,-19 0-272,-100 26 0,154-31-157,0-1 1,-81 1 0,33-4 59,-275 21 681,308-22-1046,-91-8-1,12-8-4140,57-1-3650,40 5 3920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36.955"/>
    </inkml:context>
    <inkml:brush xml:id="br0">
      <inkml:brushProperty name="width" value="0.1" units="cm"/>
      <inkml:brushProperty name="height" value="0.1" units="cm"/>
      <inkml:brushProperty name="color" value="#66CC00"/>
    </inkml:brush>
  </inkml:definitions>
  <inkml:trace contextRef="#ctx0" brushRef="#br0">1189 1 4608,'-21'0'3472,"9"0"-3222,-29 0 966,-21-1 952,-85 11 0,49-1-886,-126-3 0,14-2-443,91 7-623,-76 2-3120,164-14 856,3-4-805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39.516"/>
    </inkml:context>
    <inkml:brush xml:id="br0">
      <inkml:brushProperty name="width" value="0.1" units="cm"/>
      <inkml:brushProperty name="height" value="0.1" units="cm"/>
      <inkml:brushProperty name="color" value="#66CC00"/>
    </inkml:brush>
  </inkml:definitions>
  <inkml:trace contextRef="#ctx0" brushRef="#br0">3553 12 2432,'-37'-8'3253,"33"7"-2996,0 0 1,0 0-1,1 1 0,-1 0 0,0 0 1,0 0-1,1 0 0,-5 1 0,-6 0 308,-127 4 1227,65 1-1272,20 0-411,-34 2 758,-150 32 0,173-27-275,-123 8 0,-71-16 13,257-5-586,-154 7 308,-5 0 204,-565-12 1197,548 3-1461,-161 3 607,-39-8-74,210 0-1082,120 5-2110,-74-11 0,80 1-717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40.372"/>
    </inkml:context>
    <inkml:brush xml:id="br0">
      <inkml:brushProperty name="width" value="0.1" units="cm"/>
      <inkml:brushProperty name="height" value="0.1" units="cm"/>
      <inkml:brushProperty name="color" value="#66CC00"/>
    </inkml:brush>
  </inkml:definitions>
  <inkml:trace contextRef="#ctx0" brushRef="#br0">857 38 3072,'-42'0'1691,"41"0"-1632,-1 0 1,0-1 0,0 1 0,1-1 0,-1 0 0,1 1 0,-1-1 0,0 0 0,1 0 0,0 0 0,-1 0 0,1 0 0,0 0 0,-1-1 0,1 1-1,-2-3 1,2 3 65,0 0 0,0-1 0,0 1 0,-1 0 0,1 0-1,0-1 1,-1 1 0,1 0 0,-1 0 0,1 1 0,-1-1 0,1 0-1,-1 0 1,0 1 0,1-1 0,-4 0 0,-129-2 4776,27 7-3680,-178 29 1,235-25-4553,-88 2 0,92-10 473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40.932"/>
    </inkml:context>
    <inkml:brush xml:id="br0">
      <inkml:brushProperty name="width" value="0.1" units="cm"/>
      <inkml:brushProperty name="height" value="0.1" units="cm"/>
      <inkml:brushProperty name="color" value="#66CC00"/>
    </inkml:brush>
  </inkml:definitions>
  <inkml:trace contextRef="#ctx0" brushRef="#br0">1273 8 4736,'-44'-4'2068,"0"1"1,-62 4-1,35 0-188,-110 8 1011,104-3-1543,-92-6 0,10 0-493,13 11-1033,10 0-3659,40-14-5663,89 2 8616,-29-3-2124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41.401"/>
    </inkml:context>
    <inkml:brush xml:id="br0">
      <inkml:brushProperty name="width" value="0.1" units="cm"/>
      <inkml:brushProperty name="height" value="0.1" units="cm"/>
      <inkml:brushProperty name="color" value="#66CC00"/>
    </inkml:brush>
  </inkml:definitions>
  <inkml:trace contextRef="#ctx0" brushRef="#br0">1422 38 5376,'-12'-4'529,"0"0"-1,1 0 1,-1 1 0,0 0 0,-1 1-1,-21-1 1,30 3-430,-1-1 0,1 1 0,0-1 0,0 0 1,-7-3-1,7 2-91,-1 1 1,1 0-1,0 0 0,0 0 1,-8 0-1,-200 5 3048,-225 34 0,65-10-4618,187-27-6876,140-1 5036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41.795"/>
    </inkml:context>
    <inkml:brush xml:id="br0">
      <inkml:brushProperty name="width" value="0.1" units="cm"/>
      <inkml:brushProperty name="height" value="0.1" units="cm"/>
      <inkml:brushProperty name="color" value="#66CC00"/>
    </inkml:brush>
  </inkml:definitions>
  <inkml:trace contextRef="#ctx0" brushRef="#br0">1257 151 4736,'-14'-8'599,"11"5"-444,0 1 0,-1 0 0,1 1 0,-1-1 0,1 1 0,-1-1 0,0 1 0,0 0 0,-5 0 0,-64-22 1200,-173-15 2591,-273-16-2164,480 51-2108,-127-2-3988,96 4 900,-18-2-36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56.640"/>
    </inkml:context>
    <inkml:brush xml:id="br0">
      <inkml:brushProperty name="width" value="0.1" units="cm"/>
      <inkml:brushProperty name="height" value="0.1" units="cm"/>
      <inkml:brushProperty name="color" value="#66CC00"/>
    </inkml:brush>
  </inkml:definitions>
  <inkml:trace contextRef="#ctx0" brushRef="#br0">17 1 2048,'-11'14'768,"6"-14"-576,5 4-128,5-4-928,6-4-672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7:59.620"/>
    </inkml:context>
    <inkml:brush xml:id="br0">
      <inkml:brushProperty name="width" value="0.1" units="cm"/>
      <inkml:brushProperty name="height" value="0.1" units="cm"/>
      <inkml:brushProperty name="color" value="#66CC00"/>
    </inkml:brush>
  </inkml:definitions>
  <inkml:trace contextRef="#ctx0" brushRef="#br0">4095 1808 2432,'5'-15'714,"1"0"0,1 0 0,0 0 0,12-15 1,-17 25-622,0 1 398,0 0 1,0-1 0,-1 1-1,0-1 1,0 1 0,0-1-1,0 0 1,-1 1-1,0-1 1,0-7 0,-5-21 1294,5 31-1681,0-38 1350,-1 0 0,-8-44-1,2 17-302,3 42-1030,2 1 0,0-1 0,4-36-1,-1 8 192,5-226 477,-9 249-725,-1 0 0,-1 0 0,-1 1 0,-18-50 0,8 26-28,10 26-83,2-1-1,1 1 1,0-45-1,-1-7-23,2-49-63,3 72 112,-2 50 47,1 0 0,-1 0 1,-1 0-1,-2-9 0,0-2 72,3 14-82,0 0 0,0-1 0,-1 1 0,1 0 0,-1 0 0,0 0 0,0 0 0,0 0 0,0 1 0,0-1 0,-1 1 0,1-1 0,-1 1 0,1 0 0,-1 0 0,0 0 0,0 0 0,0 0 0,0 1 0,0-1 0,-1 1 0,-3-1 0,-10-3 11,0 1 0,0 1 0,-22-2 0,6 1 36,-1 0-45,0 2 1,-51 3 0,25 0-38,-2 0 129,21 0-65,0-1 0,-50-7 0,41 1-31,-57 0-1,-13-1-34,-27 2 110,17 1-56,-62-5 26,69 4 10,-30 0-48,3 1 6,41 2-51,-16-2 176,-50-15-98,122 14-91,-89 4 0,69 2 111,-62 6-86,117-6-35,-34 4-15,-45 2 44,58-7 49,-4 1-36,-51-7 0,14 1-123,-21-8 267,-27-1-278,48 9 155,69 3 20,-1 2-1,-17 0 1,19 0-14,1 1 1,-1-2-1,1 1 1,-14-4-1,11 3 27,0-1 0,0 2 0,-1 0 1,-13 1-1,-5 0-2,7 1-4,-41 7 0,42-4-91,-35 5 69,24-5 107,-63 17 1,79-17-7,11-3-141,-1 0-1,1 1 1,0 0 0,0 1 0,0 0 0,0 0 0,1 0 0,-1 1-1,1 0 1,0 0 0,1 0 0,-1 1 0,1 0 0,0 0 0,1 0-1,-1 1 1,1-1 0,-6 15 0,3-3 17,0 1 0,1 0 0,2 0-1,0 1 1,0-1 0,0 28 0,2 7 16,2 1 0,2 0 0,3-1-1,12 58 1,13-6 40,-18-68-27,9 47-1,23 203 262,-41-263-286,0 5-23,12 42 0,-13-62-4,2-1 0,-1 1 0,1-1-1,1 0 1,0 0 0,0 0 0,0 0 0,9 8-1,-4-7-13,0 0-1,1 0 1,0-1-1,0 0 1,1-1-1,1-1 1,20 10-1,99 33 103,-108-42-66,12 2 66,0-1 0,1-2 0,60 5-1,114-7 342,-172-5-413,236-16 130,-94 3-61,82-6-1,155-5-43,-317 24 3,303-4 68,-139 1-96,-52 2 632,101 1 65,-288 2-706,0 1 0,0 1 0,48 15 1,-12 3-4024,-45-18 787,4-3-1129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05.440"/>
    </inkml:context>
    <inkml:brush xml:id="br0">
      <inkml:brushProperty name="width" value="0.1" units="cm"/>
      <inkml:brushProperty name="height" value="0.1" units="cm"/>
      <inkml:brushProperty name="color" value="#E71224"/>
    </inkml:brush>
  </inkml:definitions>
  <inkml:trace contextRef="#ctx0" brushRef="#br0">2121 113 1536,'-1'1'104,"0"-1"-76,1 0 1,-1 1 0,1-1-1,-1 0 1,1 0-1,-1 0 1,1 1-1,-1-1 1,1 0-1,0 1 1,-1-1 0,1 0-1,0 1 1,-1-1-1,-1 6 2517,-20-7 1535,14-2-3806,0 1 0,0 0 0,-1 0 0,1 1 0,-1 0 0,1 0 0,-1 1 0,1 0 0,-10 2 0,-12-2 26,-28 0-15,-283-13 577,-217-26 1676,286 23-1066,6 0-69,247 16-1406,-182-3-176,68-9-3458,78 4 715,-7 2-854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8:02.376"/>
    </inkml:context>
    <inkml:brush xml:id="br0">
      <inkml:brushProperty name="width" value="0.1" units="cm"/>
      <inkml:brushProperty name="height" value="0.1" units="cm"/>
      <inkml:brushProperty name="color" value="#66CC00"/>
    </inkml:brush>
  </inkml:definitions>
  <inkml:trace contextRef="#ctx0" brushRef="#br0">4156 13 2304,'0'0'89,"1"-1"0,0 0 0,0 1-1,0-1 1,0 1 0,0-1 0,0 1 0,0 0 0,0-1 0,0 1-1,0 0 1,0-1 0,0 1 0,0 0 0,0 0 0,0 0 0,2 0-1,4-1 142,-1 0-1,1-1 1,16-1 4009,-23 4-4165,0-1 0,0 0 0,-3 17 771,-14 20-1005,12-30 338,1-1 0,-1 1 0,0-1 0,-1 0 0,1-1 0,-1 1 0,0-1 0,-1 0-1,-9 5 1,5-4 55,0 0-1,0-1 0,-1 0 0,0-1 0,-17 3 1,-1-2-28,0-2 0,1 0 0,-1-3 0,-40-3 0,-16-5 79,-57-2 370,-125-6 382,178 8-637,-287 2 681,232 7-752,-275-1 701,389 2-918,1 1-1,-42 9 1,42-6 82,-1-1 1,-42 1-1,32-5-164,0 3-1,-73 14 0,74-12-2,-1-2 0,0-2 0,-51-3 0,18-1 57,-181 8 333,209-9-385,-83-14-1,38 3-6,-111-1 558,165 15-476,-119 5 108,119-2-78,-64 9 410,-39 2-156,102-10-838,0-2 0,-56-3 0,83 0-202,0-1 0,0 1 0,0-2 0,0 0 1,1 0-1,-1-1 0,-17-9 0,18 8-410,1-1 0,0 0-1,0 0 1,1-1 0,0-1 0,0 1-1,1-1 1,-7-9 0,-13-20-2700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8:03.404"/>
    </inkml:context>
    <inkml:brush xml:id="br0">
      <inkml:brushProperty name="width" value="0.1" units="cm"/>
      <inkml:brushProperty name="height" value="0.1" units="cm"/>
      <inkml:brushProperty name="color" value="#66CC00"/>
    </inkml:brush>
  </inkml:definitions>
  <inkml:trace contextRef="#ctx0" brushRef="#br0">2552 22 3712,'-4'-4'387,"3"3"-177,0 0 1,0 0-1,0 1 0,-1-1 1,1 0-1,0 0 0,0 1 1,0-1-1,0 0 0,-1 1 1,1-1-1,0 1 0,-1 0 0,1-1 1,0 1-1,-2 0 0,-34-6 894,-25 6 748,14-2-786,-82 10 0,55 3-488,-123 14 775,-9-22 105,111-5-1124,-183 14 506,255-10-811,-156 0 362,99-3-243,-232-5 886,162 3-259,66-1-754,0 4 0,-97 13 0,109 0-942,34-5-1387,-1-2 0,-52 1 0,44-7-1484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8:10.849"/>
    </inkml:context>
    <inkml:brush xml:id="br0">
      <inkml:brushProperty name="width" value="0.1" units="cm"/>
      <inkml:brushProperty name="height" value="0.1" units="cm"/>
      <inkml:brushProperty name="color" value="#66CC00"/>
    </inkml:brush>
  </inkml:definitions>
  <inkml:trace contextRef="#ctx0" brushRef="#br0">1978 122 1280,'-28'-8'448,"13"6"-35,6-1-469,7-13-536,-3-32 6811,5 48-6099,0-1 0,-1 0 1,1 1-1,0-1 0,0 0 1,-1 1-1,1-1 0,0 1 1,-1-1-1,1 0 0,0 1 1,-1-1-1,1 1 1,-1-1-1,1 1 0,-1-1 1,1 1-1,-1 0 0,1-1 1,-1 1-1,0-1 0,1 1 1,-1 0-1,0 0 0,1-1 1,-1 1-1,0 0 0,1 0 1,-1 0-1,0 0 0,1 0 1,-1 0-1,-1 0 0,-34 0 1347,6-1-695,-46-26 1228,66 26-1851,-1-1-1,0 2 1,0 0-1,-16 1 1,-3 0-1,-35 0 657,-83 13 0,39-4-667,-17 3 236,94-9 142,-1-1 0,-57-2 0,-65-15 667,32 2-778,-1 9-15,-131 14 0,239-10-466,-78 3-3310,-122-9-1,144-3-607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8:11.635"/>
    </inkml:context>
    <inkml:brush xml:id="br0">
      <inkml:brushProperty name="width" value="0.1" units="cm"/>
      <inkml:brushProperty name="height" value="0.1" units="cm"/>
      <inkml:brushProperty name="color" value="#66CC00"/>
    </inkml:brush>
  </inkml:definitions>
  <inkml:trace contextRef="#ctx0" brushRef="#br0">2610 2 3072,'-37'2'1039,"19"-1"-411,-1-1 0,-20-2-1,8 0 1650,-54 2 0,31 1-1247,30-1-507,-27 0 1264,-77 9-1,92-5-1148,-64-3 0,17-1 81,-413 13 3281,72-2-2699,248-6-1306,-247 20-4454,341-14 1738,-81 8-3512,23-13 2057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3:46.090"/>
    </inkml:context>
    <inkml:brush xml:id="br0">
      <inkml:brushProperty name="width" value="0.1" units="cm"/>
      <inkml:brushProperty name="height" value="0.1" units="cm"/>
      <inkml:brushProperty name="color" value="#E71224"/>
    </inkml:brush>
  </inkml:definitions>
  <inkml:trace contextRef="#ctx0" brushRef="#br0">3073 702 2304,'-8'0'379,"0"1"0,0 0 0,-11 3 0,-6 1 1076,-49 11 768,56-11-1484,13-4-455,-1 1 1,0-1-1,1-1 0,-8 1 0,9 0-175,0-1-1,1 1 0,-1 0 0,1 0 1,-1 0-1,1 0 0,-6 3 1,-17 5 224,25-9-315,-1 0-1,1 0 1,-1 0-1,1 0 1,0 0-1,-1 0 1,1-1-1,-1 1 1,1 0-1,0-1 1,-1 1-1,1-1 1,0 1-1,-1-1 1,1 0-1,0 0 1,-2-1-1,1 0 14,0 1-1,0-1 1,0 1-1,-1-1 1,1 1 0,0 0-1,-1 0 1,1 0-1,0 0 1,-1 1-1,1-1 1,-1 1 0,0-1-1,1 1 1,-1 0-1,1 0 1,-1 0 0,-2 1-1,5-1-30,-128-6 1414,-42 1-1201,-16 15 518,94-8-965,8 0 468,47-1-69,-18 3-37,39-2-72,-1-1 0,-17-1 0,15-1-4,-28 4 0,-10 0 26,18-2-23,-39 0 26,50-1 14,-51 5 1,-166 28 96,113-19-22,77-10-126,-129-2-48,97-3 8,-138-4 374,197 3-402,-1-1 0,0-1-1,-47-14 1,15 3 36,48 12-17,-1-1 1,0 0 0,1-1-1,0 0 1,-22-13-1,27 13-3,-1 0 0,1 0-1,0-1 1,1-1 0,-1 1-1,1-1 1,0-1 0,-10-13 0,0-9 96,0-1 0,2-1 0,2 0 0,-15-50 0,0 0-11,7 9-80,18 57-23,-1 1 0,0 0-1,-1 0 1,-1 0 0,0 1-1,-13-21 1,11 24 60,-1 0 1,-18-15-1,13 12-174,14 14 129,0 0-1,0-1 1,-1 1 0,1 0-1,0 0 1,0 0 0,0 0-1,0 0 1,0 0 0,0 0-1,0-1 1,0 1 0,-1 0-1,1 0 1,0 0 0,0 0-1,0 0 1,0-1 0,0 1-1,0 0 1,0 0 0,0 0-1,0 0 1,0 0 0,0-1-1,0 1 1,0 0 0,0 0-1,0 0 1,0 0 0,0 0-1,0-1 1,0 1 0,0 0-1,1 0 1,-1 0 0,0 0-1,0 0 1,0-1 0,7-2-35,8 2 92,106-8-201,136 9 155,-241-1 4,1-1 1,30-7 0,16-2 66,17 2-33,59-2 52,-93 11-56,-3 1-32,65-7 0,-42-3 62,71 0 0,12 1-84,-1 1-88,114 2 38,25 15 140,-256-8-150,195 11 192,65-9-144,-94 1-38,-6-5 326,-190 0-251,0 0-1,-1 0 1,1 0-1,0 0 1,-1 0-1,1 0 1,0 0 0,-1 0-1,1 1 1,-1-1-1,1 0 1,0 0-1,-1 1 1,1-1-1,-1 0 1,1 1 0,0-1-1,-1 1 1,1-1-1,-1 1 1,1-1-1,-1 1 1,0-1-1,1 1 1,-1-1-1,0 1 1,1 0 0,-1-1-1,0 1 1,1-1-1,-1 1 1,0 0-1,0 0 1,0 0-53,0 23-224,16 343 1077,-16-367-805,11 142 224,-11-125-396,1-1-1,4 29 1,-5-45 90,0 1 1,0-1-1,0 1 1,0-1-1,1 1 1,-1-1-1,0 1 1,0-1-1,0 1 1,0-1-1,1 1 1,-1-1-1,0 1 1,0-1-1,1 1 1,-1-1-1,0 1 1,1-1-1,-1 0 1,0 1-1,1-1 1,-1 0-1,1 1 0,-1-1 1,1 0-1,-1 1 1,1-1-1,-1 0 1,1 0-1,-1 0 1,1 1-1,-1-1 1,1 0-1,-1 0 1,1 0-1,-1 0 1,1 0-1,-1 0 1,1 0-1,-1 0 1,1 0-1,0 0 1,-1 0-1,1-1 1,-1 1-1,1 0 1,-1 0-1,1 0 1,-1-1-1,1 1 1,-1 0-1,1-1 1,2-1-557,0 0 0,-1 0 1,1-1-1,-1 1 0,0-1 1,4-5-1,9-20-2967,-8-3 1221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3:52.388"/>
    </inkml:context>
    <inkml:brush xml:id="br0">
      <inkml:brushProperty name="width" value="0.1" units="cm"/>
      <inkml:brushProperty name="height" value="0.1" units="cm"/>
      <inkml:brushProperty name="color" value="#E71224"/>
    </inkml:brush>
  </inkml:definitions>
  <inkml:trace contextRef="#ctx0" brushRef="#br0">3431 0 1792,'-12'3'6083,"13"-3"-6016,-1 12-340,-3-11 489,0 0 1,-1 0-1,1-1 0,-1 1 1,1-1-1,-1 0 0,1 0 1,-7-1-1,4 1 109,-4 0-19,-1 1 0,1 0 0,-1 1 1,-17 5-1,-71 15 444,-118 13-1,161-27-398,-83 1-228,101-6-97,16-2 180,-24 5-1,-27 4 466,-136 1 0,114-9-434,16 0-86,-103 7 338,46 8-426,-212 13 348,-38-39 101,247 7-236,-206 8 808,135 20-952,-48 4-3175,241-30 2212,0 0 1,0-1-1,-22-4 1,27 3-308,0-2 0,0 1 0,1-1 0,-1-1 0,-16-10 1,-25-17-2170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4:14.726"/>
    </inkml:context>
    <inkml:brush xml:id="br0">
      <inkml:brushProperty name="width" value="0.1" units="cm"/>
      <inkml:brushProperty name="height" value="0.1" units="cm"/>
      <inkml:brushProperty name="color" value="#E71224"/>
    </inkml:brush>
  </inkml:definitions>
  <inkml:trace contextRef="#ctx0" brushRef="#br0">1603 56 640,'4'0'177,"0"-1"1,0 0-1,0 0 0,0 0 1,0 0-1,0-1 0,0 0 1,0 0-1,0 0 0,-1 0 1,8-6 3673,-15 7-3762,1 1-1,0-1 1,0 1-1,-1 0 1,1 0-1,0 0 0,-6 1 1,-2 0 361,-89 4 1496,98-4-1865,0-1 0,0 0 0,1 0 0,-1 1 0,0-1-1,1 1 1,-1-1 0,0 1 0,1 0 0,-1 0 0,-1 1-1,2-1-41,-1-1 0,0 1 0,1 0-1,-1 0 1,0-1 0,0 1-1,1 0 1,-1-1 0,0 0 0,0 1-1,-2-1 1,-8 0 139,0 2 0,-18 3 1,18-3-80,-1 0 0,-20 1 0,-1-2 164,-1-3 0,-49-7 0,73 8-211,0 0 0,-15 0 0,18 1-9,-1 0 1,1-1-1,0 1 1,0-2-1,-10-2 0,6 1-26,-1 1-1,0 0 0,-24-1 1,-1 0-35,-24-3 13,10 0 108,18 4 50,-21 0-247,39 2 119,-30-4 1,28 1 21,-1 1 1,0 1-1,1 0 0,-1 2 0,0 0 1,-23 4-1,-23-1 166,26-1 190,-47-4 0,49 0 61,-57 5 0,64-2-294,-46-2 0,28-1-537,-15-5-3580,48 1 1462,3-7-560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4:17.967"/>
    </inkml:context>
    <inkml:brush xml:id="br0">
      <inkml:brushProperty name="width" value="0.1" units="cm"/>
      <inkml:brushProperty name="height" value="0.1" units="cm"/>
      <inkml:brushProperty name="color" value="#E71224"/>
    </inkml:brush>
  </inkml:definitions>
  <inkml:trace contextRef="#ctx0" brushRef="#br0">1550 1 2688,'-1'3'192,"1"0"1,-1 1-1,1-1 1,-1 0-1,0 0 1,0 0-1,0 0 1,-1 0-1,1 0 1,-1 0-1,0 0 1,0 0-1,0-1 1,0 1-1,0-1 1,0 1-1,-1-1 1,1 0-1,-1 0 1,-3 2-1,2-1-56,0-1-1,0 1 0,-1-1 0,1 0 0,-1 0 0,0-1 0,1 1 0,-1-1 0,0 0 0,0 0 0,0-1 0,0 1 0,-8-1 0,-2-2 364,-1 0 0,-28-8 0,42 10-489,-7-2 43,-1 1 1,1 1 0,-1-1 0,-17 3 0,-4-1 178,-106-10 669,77 8-880,17 0 56,0 2-1,-68 9 1,81-6 30,0-2 1,-38-1-1,-16 0 72,-17 4-40,77-3-139,-38-2 0,25-1 160,17 0 121,-29-5 0,29 3 145,-30-1-1,-4 4 94,-4-1-427,-59 7 1,81-3-1058,4-2-384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4:23.210"/>
    </inkml:context>
    <inkml:brush xml:id="br0">
      <inkml:brushProperty name="width" value="0.1" units="cm"/>
      <inkml:brushProperty name="height" value="0.1" units="cm"/>
      <inkml:brushProperty name="color" value="#E71224"/>
    </inkml:brush>
  </inkml:definitions>
  <inkml:trace contextRef="#ctx0" brushRef="#br0">1764 0 1664,'-15'6'7259,"9"4"-7921,-2 4 815,-1 0-1,0 0 0,-14 15 1,14-18 181,4-6-144,1-1 0,-1 1 0,0-1 0,-1-1 0,1 1 0,-1-1 0,0 0 0,0 0 0,0-1 0,0 0 0,-11 3 0,-24 10 538,-49 28-605,79-39 65,0 0-1,-1 0 1,0-1 0,0 0 0,-17 0 0,-60 0 741,63-3-1044,20-1 196,0 0 1,0 0-1,0 0 1,0-1-1,0 0 1,0 0-1,1-1 1,-8-3 0,8 3-18,-1 0 1,1 1 0,-1-1 0,1 1 0,-1 1 0,0-1-1,0 1 1,-7-1 0,-56-3 266,-395 5 522,321-4-448,131 3-324,0 0 0,0-1-1,1-1 1,-22-7 0,19 6 83,-1 0 0,-26-4 0,-13 6-31,-83 7 0,15 0-4569,104-5 383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4:25.137"/>
    </inkml:context>
    <inkml:brush xml:id="br0">
      <inkml:brushProperty name="width" value="0.1" units="cm"/>
      <inkml:brushProperty name="height" value="0.1" units="cm"/>
      <inkml:brushProperty name="color" value="#E71224"/>
    </inkml:brush>
  </inkml:definitions>
  <inkml:trace contextRef="#ctx0" brushRef="#br0">1322 142 1408,'-4'-1'449,"0"0"-1,0 0 1,0 0 0,0 0 0,0 1-1,-5 0 1,20-19-241,-4 9 314,-5 7-262,0 0 1,0 0 0,-1 0 0,1 0 0,-1 0 0,0 0 0,1 0 0,0-5 1919,-25 8-1033,10 0-825,8 1-190,1-1 0,-1 0 0,0 0 0,0-1 0,0 1 0,0-1 0,0 0-1,-5-2 1,-15-6 86,20 8-156,0-1-1,0 0 1,1 0-1,-1 0 1,-6-4-1,-32-17 1000,40 21-1010,0 0 0,-1 1 0,1 0 0,-1 0 0,1 0 0,-1 0 0,1 0 0,-1 1 0,-5-1 0,-40 2 404,23 0-353,-6 0 62,20 0-91,1-1-1,-1 0 1,1 0-1,-1-1 1,1-1-1,-12-3 1,10 3-30,0-1 0,0 2 0,0-1 0,0 2-1,0 0 1,-14 2 0,-11-1 105,-374-1 1569,351 6-1424,12-1-367,24-3-33,-141 10-4874,128-8 1376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06.236"/>
    </inkml:context>
    <inkml:brush xml:id="br0">
      <inkml:brushProperty name="width" value="0.1" units="cm"/>
      <inkml:brushProperty name="height" value="0.1" units="cm"/>
      <inkml:brushProperty name="color" value="#E71224"/>
    </inkml:brush>
  </inkml:definitions>
  <inkml:trace contextRef="#ctx0" brushRef="#br0">901 0 5632,'-4'0'257,"1"0"0,0 1 0,0-1 1,0 1-1,-1 0 0,1 0 0,0 0 1,0 0-1,0 1 0,0-1 0,-3 3 0,6-4-255,-3 1 72,0 0 0,0-1 0,0 1-1,0-1 1,0 0 0,0 1 0,0-1 0,0-1 0,-6 0 0,-5 0-109,-104-4 1619,-201 15 2964,107 18-5160,106-9-3554,52-10 716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6:53.170"/>
    </inkml:context>
    <inkml:brush xml:id="br0">
      <inkml:brushProperty name="width" value="0.1" units="cm"/>
      <inkml:brushProperty name="height" value="0.1" units="cm"/>
      <inkml:brushProperty name="color" value="#E71224"/>
    </inkml:brush>
  </inkml:definitions>
  <inkml:trace contextRef="#ctx0" brushRef="#br0">2475 1042 1408,'0'0'2576,"14"5"-864,-5 0 373,-18-4 176,-21-6-1194,-131 5 218,157-1-1198,0 1 0,1-1 0,-1 0 0,1 1 0,-1-2 0,-5-1 0,-14-5 238,10 5-198,-25-11 0,-6-1 168,31 11-264,1-1 1,-1 0-1,-17-11 1,17 9 36,-27-11-1,35 17-58,0 0 0,0 0-1,0 1 1,0 0-1,0 0 1,-8 1 0,-5 0 0,12 0 60,-1 0 0,0 0 0,1 1 0,-1 0 0,1 0 1,-7 4-1,-8 2 76,8-4-200,-1-1-1,1-1 1,-17 2 0,-18 2 185,-19 5-110,-15 2 24,56-9-21,-1 0-1,1-2 0,-1-1 0,-27-2 1,7 0 137,36 2-157,1 0 1,0 1-1,-1 0 0,1 0 1,-16 7-1,17-5 23,-1-1 0,0 0 0,-1-1 0,1 0 0,-17 1 0,-122 6 17,119-9 14,12 1-49,-1-1 1,0-1-1,-24-4 1,-14-6 1,-29-7-95,46 7 86,-101-30 174,122 36-178,0 0 0,-20-1 1,0 0 37,28 4-124,1 1 0,-22 0 1,-13-1 204,5-5-30,-63-19-1,87 21 4,5 2-78,-1-1 0,0-1 0,1 0 0,0 0 0,-16-11 0,25 14 22,-10-6-18,1-1 1,-19-19 0,2 0-78,-31-37 357,51 55-306,1 0 1,0-1-1,1 1 1,0-1 0,-5-14-1,8 16-26,0 1 0,0-1-1,1 0 1,0 0 0,1 0-1,-1-15 1,1-2-57,0 18 119,1 0-1,-1 1 1,1-1 0,1 0-1,0 0 1,0 1 0,0-1-1,3-7 1,1 2-64,0 0 1,-2 0-1,5-24 0,-3-44 103,-3 27 6,-3 34-284,1 19 326,63 5-314,-55-2 202,-1-2 1,1 1-1,0-1 1,13-1-1,3 0 56,-6 0-10,-1-1 0,34-8 0,-29 5-80,30-3 0,47-6-94,57-9 197,-136 20-79,34-9 1,6-1-41,-49 11 57,408-49-14,-384 47-25,0-1 1,48-15 0,35-6-19,-17 9-8,29-4 132,-117 20-65,32-5-14,82 2 1,-81 7-108,179 6 144,-211-9-43,0 1 1,0 0 0,0 1-1,0 1 1,0 0 0,-1 1-1,1 1 1,-1 0 0,0 0-1,-1 2 1,1-1 0,-1 2-1,-1-1 1,1 2 0,10 9-1,-3 1 25,0 0 1,0 1-1,-2 2 0,-1-1 0,-1 2 1,0 0-1,-2 1 0,13 32 0,27 82 66,-20-48 59,-25-66-102,-1 0-1,0 0 1,3 40 0,0 74 269,-8 88 414,-3-128-3002,1-92 1132,-11-24-3956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6:57.161"/>
    </inkml:context>
    <inkml:brush xml:id="br0">
      <inkml:brushProperty name="width" value="0.1" units="cm"/>
      <inkml:brushProperty name="height" value="0.1" units="cm"/>
      <inkml:brushProperty name="color" value="#E71224"/>
    </inkml:brush>
  </inkml:definitions>
  <inkml:trace contextRef="#ctx0" brushRef="#br0">2134 605 2048,'0'4'3957,"6"-16"-2624,-4 9-1285,-1 2 6,1-1 1,-1 0 0,0 1-1,0-1 1,0 0 0,0 0-1,0 0 1,0 0-1,0 1 1,0-1 0,-1 0-1,1-1 1,-1 1 0,0 0-1,1 0 1,-1-3-1,5-53 1994,-4 51-1945,1 0 0,-1 0 0,1 0 0,6-13-1,-5 12 62,-1 3-106,1 0 1,0 0-1,0 1 1,0-1 0,0 1-1,6-6 1,10-14 299,-14 6 132,-3 15-441,-1-1 0,0 1 0,-1 0 0,1 0 0,0 0-1,-1-4 1,0 6-21,0-1-1,0 1 1,0 0-1,0 0 0,0 0 1,-1 0-1,1-1 1,-1 1-1,1 0 1,0 0-1,-1 0 0,0 0 1,1 0-1,-1 0 1,0 0-1,1 0 1,-1 0-1,0 0 1,-1 0-1,-3-8 217,5 9-234,0 0 0,0 0-1,0-1 1,0 1 0,0 0 0,0 0 0,0-1-1,0 1 1,-1 0 0,1 0 0,0-1-1,0 1 1,0 0 0,0 0 0,-1-1 0,1 1-1,0 0 1,0 0 0,0 0 0,-1 0 0,1-1-1,0 1 1,0 0 0,0 0 0,-1 0 0,1 0-1,0 0 1,-1 0 0,-9-15 97,5 7-59,5 6-64,0-7 50,0 8-37,1 0-1,-1 0 1,0 0 0,0 0 0,0 0 0,-1 0 0,1 0 0,0 0 0,0 0 0,0 0 0,-1 0 0,1 0 0,-1 0 0,1 0-1,-1 0 1,1 0 0,-2-1 0,0-8 132,3 9-120,-1 1 0,0-1 0,0 0 0,0 1 0,0-1 0,0 1 0,0-1 0,0 1 1,0-1-1,-1 1 0,1-1 0,0 1 0,0-1 0,0 1 0,-1-1 0,1 1 0,0-1 0,0 1 0,-1-1 1,1 1-1,0-1 0,-1 1 0,0-1 0,-1-1 11,-1-1 0,1 1 0,0-1 0,0 0 0,1 1 0,-1-1 1,1 0-1,-3-4 0,-9-18 55,4 14-86,1 0 0,-12-10 0,16 18 30,0 0 0,0 0 1,0 0-1,0 0 0,0 0 1,0 1-1,-1 0 0,0 0 1,-6-2-1,8 3-20,-10-3 44,-1 1 0,1 1 0,-1 0-1,-14 0 1,5 2 3,-8 1-5,-44-6 0,32 0 15,21 3 52,-30-6 0,-149-48 170,194 54-262,0 0 0,-1 1 0,1 0 0,-12 0 0,-16-2-59,15 1 50,0 1 1,-34 2-1,12 0-56,-213-1 129,110 6-69,34-6 0,58 9-33,-91-9 60,117 5-9,5 1-26,-18 0-18,-63 20 0,87-21 13,-21 6-87,25-6 104,0-1 0,-1 0-1,1-2 1,-1 1 0,-16 0 0,-24 3 75,16-1-170,35-5 83,-1 0-1,1 1 1,0-1 0,0 1-1,0-1 1,-1 1 0,1 0-1,0 0 1,0 0-1,-3 2 1,3-2-3,0 0 0,1 0-1,-1 0 1,0 0 0,0 0 0,-1 0 0,1-1-1,0 1 1,0-1 0,-3 1 0,3-1-7,0 1 1,0-1 0,0 1-1,0 0 1,0 0 0,0-1-1,0 1 1,1 0-1,-1 1 1,0-1 0,1 0-1,-1 0 1,1 1 0,-1-1-1,0 2 1,0-1 15,0 0 1,0 0-1,0 0 0,0 0 1,-1-1-1,1 1 1,-4 1-1,3-2-2,0 0 0,0 1 0,0-1 0,0 1 0,1 0 0,-1 0 0,0 0-1,1 0 1,0 0 0,-1 0 0,1 1 0,0-1 0,0 1 0,0 0 0,1-1 0,-2 4 0,-24 27-7,25-28 0,0-1 1,0 1 0,0-1 0,1 1-1,0 0 1,0 0 0,0 0 0,0 0-1,1 0 1,0 0 0,0 0 0,0 0 0,2 8-1,2 5 115,1-1-1,11 26 1,2 7 69,-2 10-79,-2-8-1387,32 78 1,-26-91-1445,6-8-916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9:09.995"/>
    </inkml:context>
    <inkml:brush xml:id="br0">
      <inkml:brushProperty name="width" value="0.1" units="cm"/>
      <inkml:brushProperty name="height" value="0.1" units="cm"/>
      <inkml:brushProperty name="color" value="#E71224"/>
    </inkml:brush>
  </inkml:definitions>
  <inkml:trace contextRef="#ctx0" brushRef="#br0">22 91 2432,'-6'2'157,"-8"1"972,12-4-581,8-4-297,13-10 387,-15 11-409,-1 1 0,1 0-1,1 0 1,7-5-1,5-1 414,-12 6-460,-1 1-1,1-1 1,-1 1-1,1 0 1,0 0-1,0 1 1,0-1 0,0 1-1,0 0 1,0 0-1,0 1 1,1 0 0,-1 0-1,6 0 1,0 1-6,-1 0 1,1-1-1,-1 0 1,1-1-1,-1 0 1,1-1-1,17-5 1,25-4 59,5 7 210,83 3 1,-64 2-140,141 15 325,1 0-310,65-6-330,9 0 224,173 4-194,-153-10-34,22 2 72,-47 0 754,-203-9-2296,112-19 0,-189 21 1077,-2 0-334,0 0 1,-1 0 0,1 0-1,0-1 1,0 0 0,-1 0 0,1 0-1,5-4 1,7-8-2078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9:10.958"/>
    </inkml:context>
    <inkml:brush xml:id="br0">
      <inkml:brushProperty name="width" value="0.1" units="cm"/>
      <inkml:brushProperty name="height" value="0.1" units="cm"/>
      <inkml:brushProperty name="color" value="#E71224"/>
    </inkml:brush>
  </inkml:definitions>
  <inkml:trace contextRef="#ctx0" brushRef="#br0">73 165 1280,'-1'1'109,"0"0"-1,-1-1 1,1 1 0,0-1 0,-1 1-1,1-1 1,-1 0 0,1 1 0,-1-1-1,1 0 1,0 0 0,-1 0 0,1 0-1,-1 0 1,1-1 0,-1 1-1,1 0 1,-1-1 0,1 1 0,0-1-1,-1 1 1,1-1 0,0 0 0,-1 1-1,1-1 1,0 0 0,0 0 0,0 0-1,-1 0 1,1 0 0,0 0 0,1 0-1,-1 0 1,0-1 0,-1-1 0,1 0 218,-1 0 1,1 0 0,1-1 0,-1 1 0,0 0 0,1-1 0,0 1 0,-1 0 0,2-4 0,-1 5-61,6-6 96,-3 6-295,0 0 0,0 1-1,0 0 1,1-1 0,-1 1 0,0 0 0,1 0 0,-1 1 0,1-1 0,-1 1 0,7 0 0,13-3 173,163-35 175,-166 34-391,134-30 78,-123 28 38,-22 4-84,0 0-1,0 0 1,15 0 0,-30 3-50,0 0 1,0 0 0,0 1 0,0 0 0,0 0 0,0 0-1,-6 4 1,-15 6 4,-122 30 143,17-4-59,-1 18 37,130-55-94,1 0-1,-1 1 1,1-1-1,-1 0 0,1 1 1,0 0-1,-1 0 1,1-1-1,0 1 1,0 0-1,0 1 0,1-1 1,-1 0-1,0 1 1,1-1-1,-1 1 0,1-1 1,0 1-1,0-1 1,0 1-1,-1 4 1,2-3 36,0-1 1,0 0 0,1 1 0,-1-1 0,1 0 0,0 0 0,0 0 0,0 1 0,0-1 0,0 0 0,1 0 0,-1-1 0,1 1 0,0 0 0,0 0-1,0-1 1,0 1 0,5 3 0,5 6-3,1-1 1,1-1-1,0 0 0,0-1 0,1-1 0,0 0 0,0-1 0,1 0 1,26 7-1,-27-11-362,0 0 0,0 0 0,0-1 0,24-1 1,-28-1-393,0-1 0,-1 0 1,1-1-1,-1 0 0,1-1 1,18-7-1,1-8-2380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9:12.246"/>
    </inkml:context>
    <inkml:brush xml:id="br0">
      <inkml:brushProperty name="width" value="0.1" units="cm"/>
      <inkml:brushProperty name="height" value="0.1" units="cm"/>
      <inkml:brushProperty name="color" value="#E71224"/>
    </inkml:brush>
  </inkml:definitions>
  <inkml:trace contextRef="#ctx0" brushRef="#br0">6 9 4736,'-6'-3'1824,"12"-3"-1408,8 12 224,2-6 96,6 0-448,10 0-64,11 3-160,11 3-64,3-3 32,-3 3-544,0-1-192,-8 4-704,-3-4-1152,-5-5 448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9:12.604"/>
    </inkml:context>
    <inkml:brush xml:id="br0">
      <inkml:brushProperty name="width" value="0.1" units="cm"/>
      <inkml:brushProperty name="height" value="0.1" units="cm"/>
      <inkml:brushProperty name="color" value="#E71224"/>
    </inkml:brush>
  </inkml:definitions>
  <inkml:trace contextRef="#ctx0" brushRef="#br0">43 0 4352,'-32'4'1664,"27"6"-1312,-1 8 416,6-7 160,0 2-256,6 12-64,-1 3-288,0 5-64,1 4-128,-6 1-96,0 0 64,-6 1-928,1 2-352,-6 2-1408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9:12.995"/>
    </inkml:context>
    <inkml:brush xml:id="br0">
      <inkml:brushProperty name="width" value="0.1" units="cm"/>
      <inkml:brushProperty name="height" value="0.1" units="cm"/>
      <inkml:brushProperty name="color" value="#E71224"/>
    </inkml:brush>
  </inkml:definitions>
  <inkml:trace contextRef="#ctx0" brushRef="#br0">12 6 5888,'-11'-5'2272,"11"16"-1760,11 12 0,-1-14-160,1 5-160,0 4-32,5 7-384,0 4-160,6-2-608,-3 7-224,-2-2-1056,-1 2-416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9:13.450"/>
    </inkml:context>
    <inkml:brush xml:id="br0">
      <inkml:brushProperty name="width" value="0.1" units="cm"/>
      <inkml:brushProperty name="height" value="0.1" units="cm"/>
      <inkml:brushProperty name="color" value="#E71224"/>
    </inkml:brush>
  </inkml:definitions>
  <inkml:trace contextRef="#ctx0" brushRef="#br0">6 167 6400,'-6'-5'2464,"17"-10"-1920,5 6 128,-1 0-32,12-1-608,16-5-224,16-3-1664,3-1-800,-2-10 320,-17-9 160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5:58.493"/>
    </inkml:context>
    <inkml:brush xml:id="br0">
      <inkml:brushProperty name="width" value="0.1" units="cm"/>
      <inkml:brushProperty name="height" value="0.1" units="cm"/>
      <inkml:brushProperty name="color" value="#E71224"/>
    </inkml:brush>
  </inkml:definitions>
  <inkml:trace contextRef="#ctx0" brushRef="#br0">827 1 3456,'-8'3'222,"0"0"1,0 0-1,0 1 1,0 0-1,0 0 1,1 1-1,-1 0 1,1 0 0,0 1-1,-7 8 1,7-7-57,-1 0 0,0-1 0,0 1 0,-1-2 0,0 1 0,0-1 0,-12 5 0,5-7 67,0 1 0,0-2 0,0 0 0,0-1 0,0-1 1,-20-2-1,-7 1-31,30 0 40,0 0 0,0-1-1,-23-6 1,-8-2 189,38 9-416,0 0 0,0 0 0,0 1 0,0 0 1,0 0-1,0 1 0,0 0 0,0 0 0,-8 2 1,11-2 21,1 0 0,-1 1 0,1-1 0,-1 0 1,1 1-1,-1-1 0,1 1 0,0 0 0,0 0 1,0 0-1,0 0 0,0 0 0,0 0 1,1 1-1,-1-1 0,1 1 0,-1-1 0,1 1 1,0-1-1,0 1 0,-1 5 0,-7 33 109,2 0-1,2 1 0,-1 75 1,1 97 318,16 130 117,-6-283-600,16 300 454,-21 292 317,-5-535-318,-23 131 0,18-182-427,-38 233 190,21-139-80,-13 137-61,12-75-298,15-95 256,-1 8 57,7-49-153,4-36 127,-2 100 13,3-98-3,-1 8-104,1-17-58,3-36 124,-1 1 0,-1-1 0,1 1-1,-1-1 1,-3 10 0,-11 58 31,13-55-82,2 38-1,1-25 35,1 2-74,2-1 1,13 59 0,-8-46 90,-3-24-34,2 0 0,0-1 0,13 26 0,13 39 133,-15-45-105,-16-34 0,-1-1 1,0 1 0,-1 0-1,0 1 1,0 12-1,5 38 107,-1-28-103,-4-27-50,1 1 1,-1 0-1,0 12 1,-1-12 58,0 1 4,0-1 0,0 1 0,0-1-1,1 1 1,0-1 0,0 1 0,0-1-1,1 0 1,0 1 0,1-1-1,2 6 1,-4-9-19,1 0-1,-1-1 1,0 1-1,1-1 1,-1 0-1,1 1 1,0-1-1,-1 0 1,1 0 0,0 0-1,0 0 1,1 0-1,-1 0 1,0-1-1,1 1 1,-1-1-1,1 0 1,-1 0-1,1 0 1,0 0-1,-1 0 1,1 0-1,0 0 1,0-1 0,-1 0-1,1 1 1,0-1-1,0 0 1,3-1-1,48 4 157,-41-2-670,0 0 0,1 0 0,-1-1-1,0-1 1,0 0 0,0-1-1,18-4 1,7-9-1980,9-4-635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16:02.119"/>
    </inkml:context>
    <inkml:brush xml:id="br0">
      <inkml:brushProperty name="width" value="0.1" units="cm"/>
      <inkml:brushProperty name="height" value="0.1" units="cm"/>
      <inkml:brushProperty name="color" value="#E71224"/>
    </inkml:brush>
  </inkml:definitions>
  <inkml:trace contextRef="#ctx0" brushRef="#br0">632 159 640,'-2'-2'88,"0"1"1,-1 0-1,1-1 0,0 1 1,0-1-1,1 0 1,-1 0-1,0 0 0,1 0 1,-1 0-1,1 0 1,-1 0-1,-1-4 0,1 3-27,1 1-1,-1-1 0,0 1 0,-1 0 0,1 0 1,0 0-1,0 0 0,-1 0 0,1 0 1,-1 1-1,0-1 0,-3 0 0,-41-16 719,9 5-53,7-1-166,-66-18 0,87 28-442,-1 0 1,-13-8-1,16 8-190,7 3 68,0 1 1,0 0-1,1 0 1,-1-1-1,0 1 0,0 0 1,1 0-1,-1 0 1,0 0-1,0 0 0,0 0 1,1 0-1,-1 0 1,0 1-1,0-1 1,0 0-1,1 0 0,-1 1 1,0-1-1,0 0 1,1 1-1,-1-1 0,0 0 1,1 1-1,-1-1 1,0 1-1,1 0 1,-1-1-1,1 1 0,-1-1 1,1 1-1,-1 0 1,1-1-1,0 1 0,-1 0 1,1 0-1,0-1 1,-1 1-1,1 0 1,0 0-1,0-1 0,0 2 1,-3 6 16,1-1 0,1 1 0,-2 10 0,3-13-18,-7 34-61,3-14 155,1-1 1,0 27 0,-8 316 640,10-253-563,13 316-62,-2-255-64,1 8 318,22 242 293,-19-231-328,-3 52-126,-5 216 186,-7-294-91,1 1657 950,-16-1530-1119,5-153-158,-62 927 434,42-768-473,-3 48 253,11-90-96,3-44 147,-59 703 190,42-585-293,28-243-76,5 0-1,7 93 1,30 153 99,-13-165-105,-7-22 15,20 151 33,-31-283-196,0 32 0,-3-36 100,2 0 0,-1 0 0,2-1 0,3 19 0,1-5 79,-4-18-34,0-1 0,0 1 1,0-1-1,1 0 0,7 14 0,1 2 19,-9-20-70,-1 1 0,0-1 0,1 0 0,-1 0 0,1 0 1,0 0-1,0 0 0,0-1 0,0 1 0,1-1 0,-1 1 0,1-1 1,-1 0-1,1 0 0,0 0 0,0 0 0,4 2 0,19 6 83,1-1-1,1-2 1,-1 0-1,56 5 1,111-7 235,-26-2-203,-135-1-149,0 2 0,33 8 1,-52-9-158,0 2 1,0-1-1,-1 2 1,0 0 0,0 0-1,0 1 1,13 10 0,80 58-5333,-64-44 2246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07.107"/>
    </inkml:context>
    <inkml:brush xml:id="br0">
      <inkml:brushProperty name="width" value="0.1" units="cm"/>
      <inkml:brushProperty name="height" value="0.1" units="cm"/>
      <inkml:brushProperty name="color" value="#E71224"/>
    </inkml:brush>
  </inkml:definitions>
  <inkml:trace contextRef="#ctx0" brushRef="#br0">1311 94 3328,'-13'-7'884,"11"7"-781,-1-1 0,1 0-1,0 0 1,0 0-1,1-1 1,-1 1 0,0 0-1,-3-3 1,2-2 149,-1 1 0,0-1-1,-1 1 1,1 0 0,-1 0 0,0 1 0,0 0 0,0 0-1,-1 0 1,0 0 0,1 1 0,-1 0 0,0 0 0,-1 1-1,1-1 1,0 1 0,-1 1 0,1-1 0,-14 0 0,-6 0 341,0 2 1,0 1-1,-46 8 1,45-6-416,-41 8 961,1 3 1,-80 28 0,-99 25-135,204-59-1979,0-2 0,0-1 0,-84-3 0,109-4-411,1 0 0,-1-1 0,0-1 1,1-1-1,-27-11 0,-30-12-1735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1:36.087"/>
    </inkml:context>
    <inkml:brush xml:id="br0">
      <inkml:brushProperty name="width" value="0.1" units="cm"/>
      <inkml:brushProperty name="height" value="0.1" units="cm"/>
      <inkml:brushProperty name="color" value="#E71224"/>
    </inkml:brush>
  </inkml:definitions>
  <inkml:trace contextRef="#ctx0" brushRef="#br0">0 70 1152,'46'-17'971,"-34"11"-737,1 1 0,0 0-1,0 1 1,0 1 0,0 0 0,24-2 0,-4 4 204,-18 0-294,1 1 0,-1 1 0,0 0-1,24 4 1,-7 5-5,0 1 0,33 15-1,-52-20-78,0-2 0,0 0 0,1 0 0,-1-1 0,1-1 0,16 1-1,87-3 445,-57-1-382,237-4 593,-260 4-674,0 0 1,-1-3-1,47-10 0,-22 3-2,103-5 0,-87 11 11,-19 1 9,0 4 0,83 9-1,-89-7-57,-1-2-1,0-2 0,65-11 0,-14 1 21,-33 7 56,0 3 0,0 2 1,81 12-1,-113-9-80,-1-2 0,1-2 1,69-10-1,14-1 115,-59 9-74,-6 0 42,96 6 0,-39 13-254,-73-9 198,0-1 0,1-3 0,-1 0 0,55-5 0,-24-3 98,71 5 0,-60 1-179,-9-1 55,-14 2-31,-1-3 0,103-15 0,-116 9 39,2 2 0,46 0 0,92 12 77,-86 3 7,-58-4-73,0-2 1,1-2-1,55-5 1,11-7-101,180 7 1,-150 21 103,-91-10 6,48 2-1,7-8-228,38 2 324,157 29-58,-265-28-62,1-2-1,-1-1 1,1-1 0,0-1-1,-1-2 1,39-7-1,176-24 63,-192 30-126,0 2 0,85 10-1,102 9 293,-197-18-258,27-1 0,0 3 0,104 17 0,-49 9-32,21 5 72,-120-31 103,-1 0 1,0-2-1,1-1 1,-1-2-1,46-9 1,6 0-4,-40 7-242,-11 1 327,-1 1 1,44 0-1,-64 3-381,0 1 1,0-1 0,0 1 0,0 0-1,0 1 1,0-1 0,-1 1 0,1 0-1,-1 1 1,1-1 0,-1 1-1,0 0 1,0 0 0,0 1 0,0 0-1,-1-1 1,5 7 0,-8-9-6,0 0 0,0 0 1,0 0-1,0 1 1,0-1-1,0 0 0,-1 0 1,1 1-1,-1-1 0,1 1 1,-1-1-1,1 0 0,-1 1 1,0-1-1,0 3 0,0-4 103,0 1 0,0-1 0,-1 1-1,1-1 1,0 1 0,-1-1 0,1 1-1,-1-1 1,1 1 0,0-1 0,-1 1 0,1-1-1,-1 0 1,1 1 0,-1-1 0,1 0 0,-1 0-1,0 1 1,1-1 0,-1 0 0,1 0-1,-1 0 1,0 1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2:00.674"/>
    </inkml:context>
    <inkml:brush xml:id="br0">
      <inkml:brushProperty name="width" value="0.1" units="cm"/>
      <inkml:brushProperty name="height" value="0.1" units="cm"/>
      <inkml:brushProperty name="color" value="#E71224"/>
    </inkml:brush>
  </inkml:definitions>
  <inkml:trace contextRef="#ctx0" brushRef="#br0">7112 3461 1792,'4'11'4074,"-3"-16"-3178,-1 0-752,0 2-56,0 0-1,0-1 1,0 1-1,0 0 1,-1 1-1,1-1 1,-1 0-1,0 0 1,-1-4-1,0 2 30,0 0 0,1 0 0,0-1 0,-1-10 0,0-3 269,0 2-201,0 0 0,2 0 0,1-20 0,1-3 93,-2 23-139,-1 9-55,1 1-1,0 0 1,0 0-1,1 0 1,0-1-1,0 1 1,1 0-1,5-13 1,-2 5 71,9-29 1,-1 0-56,-1 10 3,27-64-12,-33 84-92,1 2 1,0-1 0,1 1-1,0 0 1,11-11 0,-13 15 43,0 2 1,1-1 0,0 1 0,1-1 0,-1 2-1,1-1 1,0 1 0,1 1 0,-1-1 0,1 1-1,0 1 1,0 0 0,0 0 0,0 1-1,1 0 1,-1 0 0,0 1 0,13 0 0,25 0 185,-28-1-81,0 2 1,0 0-1,0 1 1,0 1-1,27 7 1,-27-4-22,0-1 0,-1-1 0,32 1 0,61-4 301,-45-2-180,-46 1-144,0-1 0,37-9 0,16-3-6,80 5 345,-129 7-372,1 0 1,37-9 0,-38 6 32,-1 1 0,39-1 1,50-4 327,-52 10-295,1-3 0,-1-3 1,68-14-1,-72 6-104,0 2 1,1 3-1,71-1 0,-101 7 52,0 0-1,31-8 0,-26 4-38,59-9 95,176-8 1,-60 17 7,-100-8-112,-68 10-21,29 0 0,-16 3-22,173 6-9,-138-4 100,-58-1-62,-1 0 0,0 2-1,29 5 1,51 7 120,7 0-361,-19 1 336,-70-12-102,26 0 0,-7-1 26,175 0-157,-115-3 76,-38 1 48,134-2 75,-142-1-61,81-16-1,-71 6 13,151-26 42,65-14-186,-160 27 74,456-44 402,-496 63-350,50 2-15,-73 4-144,82-12 0,-98 5 168,0 2 1,1 2 0,0 3-1,75 6 1,183 28 250,-161-27-181,-33-3-64,197 2-83,-202-6 12,18-2 110,-50 0-61,103 10-1,-32 2-88,-91-8 128,0 3 1,80 16 0,-112-13-35,1 1-1,-1 1 1,27 16 0,17 6-16,-37-20-24,0-2-1,0-1 1,1-1-1,50 5 0,0-1 83,-34-3-21,74 1-1,-95-9-41,125-4 44,-35 0-33,-73 4-15,52-6-1,72-9 150,-110 14-241,-26 1 78,53-7 1,-62 3 64,1 1 0,41 0 0,-52 3-44,-1 1 0,1 0 0,-1 1 0,1 0 0,-1 1 0,0 0 0,0 1 0,9 4 0,-5 0 41,-1 0 1,0 0-1,19 18 0,-30-24-37,3 2 0,1 0 1,-1-1-1,1 0 0,0 0 0,0 0 0,0-1 0,0 0 0,0 0 0,9 1 0,-10-2 5,-1 0 1,1 0-1,-1-1 1,0 0-1,1 0 0,-1 0 1,1-1-1,-1 1 1,0-1-1,1 0 0,-1 0 1,0-1-1,0 1 1,7-5-1,1-1 45,-2-1 1,1-1-1,-1 0 0,0 0 1,15-20-1,-11 9 19,0-1 0,13-29-1,100-205 145,-105 203-80,-1-1 1,-3 0-1,-3-2 0,13-73 1,-22 88-130,33-165 16,-8 42 47,-19 87-72,-8 47 38,0-38-1,-2 17 50,1-198-43,-5 133 21,2 81-35,-1 0 0,-1 1-1,-9-37 1,9 58-2,-1 1-1,-1 0 1,0 0 0,0 0-1,-1 0 1,-1 1 0,1 0-1,-2 0 1,1 0 0,-1 1-1,-1 0 1,-13-13 0,3 8-12,-1 0 0,-1 1 0,0 0 0,0 2 0,-27-11 0,-112-32 188,-33-3-163,174 54-41,0 0 1,1 2-1,-1 0 1,-30 3-1,7-1 11,-15-3 24,0-2-1,-72-15 0,74 11-12,-77-2 0,-57 9 67,92 2 61,-42 0-118,-159-3 29,171-11 3,73 5-55,-57 1-1,14 6 48,1-5-1,0-4 0,1-4 0,-95-26 0,139 26-18,16 3-3,-1 2 0,-39-4 0,-421-10 34,451 23-54,-338 9 209,246 2-310,-90 5 113,-237-24 197,408 4-176,-157-6-129,-43 0 198,5 0-16,-321 19 160,384-8-211,-213-2 75,212-15-83,-33 0 17,95 13 21,-58 1 90,-354 45-229,315-38 310,154-5-321,-242-22 223,291 20-131,-140-28-88,54 7 142,-5 4-5,0 5-1,-119 0 1,46 11-79,-180 6 122,338-1-97,-44 4-18,-120-5 0,46-6 6,0 6 0,-166 23 0,242-20 14,-122-8-1,42-1 30,73 4 25,-159 7-19,156-1-92,-104-7-1,54-1 232,-186 12-204,-1-3-140,198-7 227,-230 9-2,103-5-48,131-5 49,-232 11-161,154-13 88,51-1 54,105 5-66,-313 15-7,101 4 139,142-20-204,9-1 72,-123 14 0,217-12 19,-35 6-21,-1-2 0,0-1 1,-1-3-1,-40-4 0,-33-8 52,-139 1-1,194 10-32,1 4 0,-64 9 0,78-7-2,-1-1 0,-82-5 0,40-1-22,3-4-87,21 0 154,-6 0 3,-116-28 0,130 23-181,41 9 132,0-1 0,0-1 0,1 0 0,-1 0 0,-11-8 1,7 5 17,0 0 1,-1 1-1,0 1 1,0 0-1,0 1 1,-35-3 0,-109 6-13,86 2-11,36-2-43,14 0 42,1 2-1,-1 0 0,-42 8 0,63-9-5,1 1 0,0 0 0,-1 1 0,1-1 0,0 0 0,0 1 0,0 0 0,0 0 0,0 0 0,0 0-1,0 0 1,1 0 0,-1 1 0,1 0 0,0-1 0,-1 1 0,1 0 0,1 0 0,-1 0 0,0 0 0,1 0 0,-1 1 0,1-1 0,-1 4-1,-1 7-76,1-1-1,1 1 1,0 0-1,1 26 0,1-14 55,2 38-6,3 0-1,26 120 0,-29-168 81,-1 0 0,-1 0 0,-1 24 0,-1-15 152,0-15-151,-1 1 0,0-1 0,-1 0 0,0 0 0,0 0 0,-1 0 0,-1 0 0,-7 13 1,9-18-45,0-1 0,-1 1 0,1-1 1,-1 1-1,1-1 0,-1 0 0,-1-1 1,-4 5-1,8-8 10,0 0 1,1 0-1,-1 0 1,0 0-1,0 0 1,0 0-1,0 0 1,1 0-1,-1 0 1,0 0-1,0 0 1,0-1-1,1 1 1,-1 0-1,0-1 1,0 1-1,1-1 1,-1 1-1,0 0 1,0-2-1,-18-14 76,11 9-53,-3-1 8,-1 1 0,0 1 1,0 0-1,-1 0 0,1 1 0,-1 1 1,0 0-1,-1 1 0,1 0 0,0 1 1,-1 0-1,-23 1 0,5 2-47,1 1 0,-1 2 0,0 1 0,-39 12 0,55-13-305,0 1 0,1 0 0,0 2 0,0-1 0,0 2 0,1 0 0,-21 15 0,34-23 164,0 1-1,0 0 1,0 0-1,0-1 1,0 1 0,0 0-1,0 0 1,1 0 0,-1 0-1,0 0 1,1 0-1,-1 0 1,0 1 0,1-1-1,-1 0 1,1 0-1,0 0 1,-1 1 0,1-1-1,0 0 1,0 0-1,0 1 1,0-1 0,0 0-1,0 0 1,0 1 0,0-1-1,0 0 1,1 0-1,-1 1 1,0-1 0,1 0-1,-1 0 1,1 0-1,0 0 1,0 2 0,1-2-450,-1 1 0,1 0 1,0-1-1,-1 1 0,1-1 1,0 0-1,0 1 0,0-1 0,0 0 1,0 0-1,1-1 0,-1 1 1,0 0-1,0-1 0,0 1 1,1-1-1,4 1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2:01.343"/>
    </inkml:context>
    <inkml:brush xml:id="br0">
      <inkml:brushProperty name="width" value="0.1" units="cm"/>
      <inkml:brushProperty name="height" value="0.1" units="cm"/>
      <inkml:brushProperty name="color" value="#E71224"/>
    </inkml:brush>
  </inkml:definitions>
  <inkml:trace contextRef="#ctx0" brushRef="#br0">76 6 3712,'-54'-5'1472,"43"10"-1120,0 1-320,22-17-4448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2:09.041"/>
    </inkml:context>
    <inkml:brush xml:id="br0">
      <inkml:brushProperty name="width" value="0.1" units="cm"/>
      <inkml:brushProperty name="height" value="0.1" units="cm"/>
      <inkml:brushProperty name="color" value="#E71224"/>
    </inkml:brush>
  </inkml:definitions>
  <inkml:trace contextRef="#ctx0" brushRef="#br0">7657 268 4992,'-6'1'448,"1"0"0,-1 0 0,0 0 1,0 0-1,-6 3 0,10-3-396,1-1-27,0 1 0,1-1 0,-1 0 0,0 0-1,1 1 1,-1-1 0,0 0 0,1 0 0,-1 0 0,0 0 0,1 0-1,-1 0 1,0 0 0,0 0 0,1 0 0,-1 0 0,0-1 0,1 1-1,-1 0 1,0 0 0,1-1 0,-1 1 0,1 0 0,-1-1 0,0 1-1,1-1 1,-1 1 0,1-1 0,-1 1 0,1-1 0,0 1 0,-1-1-1,1 1 1,-1-1 0,1 1 0,0-1 0,-1 0 0,1 1 0,0-1-1,0 0 1,-1 0 0,0-2 115,-4-6 192,0 0 0,-1-1 1,0 2-1,-1-1 0,0 1 0,-9-9 0,12 14-210,0 0-1,0 0 1,-1 0 0,1 0-1,-1 1 1,0 0-1,1 0 1,-1 0 0,0 0-1,0 1 1,-1 0-1,1 0 1,0 0 0,-10 0-1,-22 4 302,0 0-1,-43 11 0,32-5-387,-13 2-20,23-3 353,-1-1 0,-58 1 1,-302-8 1230,241-12-1216,71 3 72,-12-4-19,32 4-216,-90-22 126,59 10-378,85 18 41,-208-32 222,14 3 82,180 27-311,-351-32 418,340 35-355,-123 2 132,98 2-122,-81-9 0,30-3 125,-188 7 0,177 19-461,87-10 325,-71 4 0,-262-10 298,337 1-278,-62 12-1,63-7-12,-61 2 1,64-9-26,-49-9 0,49 5 4,-50-2 0,-18 8 65,1 4 1,-149 27-1,212-25-84,13-2-41,0-1 0,-42 3-1,-55-2 17,7 1 82,53-2 0,-310 38-14,321-36-117,-75-2 0,-1 1 140,-121 10-97,162-9 103,-18 1-83,40-7-23,-62-10 0,-314-8 135,403 18-136,25 0-6,0 0-1,1 0 0,-1 1 1,0 0-1,0 1 0,1 0 1,-1 0-1,1 0 0,0 1 1,0 0-1,0 1 0,0 0 1,0 0-1,1 0 0,-1 1 1,1 0-1,0 0 0,1 0 1,-1 1-1,1 0 0,0 0 1,1 0-1,-1 1 0,1-1 1,-3 9-1,-21 46 82,-18 67 1,14-38-82,7-21 9,2 1-1,-21 126 0,31-113 26,-43 148 0,22-145 76,20-52-56,-17 56-1,16-30-74,3 1 0,-5 73 1,15-101 15,1 0 0,2 1 0,2-1 0,0 1 0,16 58 0,-4-39 88,18 65-18,19 133-76,-44-209 95,-5-24-98,1 1 1,12 34 0,-13-47 30,-1 0 0,1 0 0,1-1 0,-1 1 0,1-1 0,0 0 1,0 0-1,0-1 0,0 1 0,1-1 0,0 0 0,10 7 0,-11-9-2,10 7-2,0-1 0,1 0 1,0-1-1,30 11 0,1-3 56,-34-11-32,-1 1-1,1-2 1,0 0 0,0 0-1,22 1 1,21-3 90,-21 1-99,-1-3 0,52-6 0,107-20 99,52-12-112,-218 36 6,1 0-1,46 3 0,55 11 48,-93-7-45,327 21 24,-316-23-19,69 12 0,-42-3 37,-20-4-29,203 14-15,-121-14-17,-68-2 60,71 11 24,-5 0 191,307-10 79,-267-7-478,-38 0 263,221 5 54,-269-4-231,-52-1 53,0 2 1,37 5-1,193 14 87,-159-16-85,-44 0 25,56 2-72,-30 0 178,-2 0 15,221 0-83,-170-9-63,121 5 10,-135 4-53,130-1 61,-27-2 70,-18-1-100,-112-3 72,329 1-135,-196-5 160,6 15 37,-231-9-129,285 16 147,-220-17-108,416 10 79,-418-4-155,42 2 29,-7-1 61,-2 0 8,306-7 26,-247 11-70,187-8 6,-197 9-81,-1 0 129,-53-14-108,104 5 45,-92 11 79,50 6 63,-97-11-148,95 4-1,-131-14 28,37-7 0,-38 4-7,41-1-1,21-2-25,5 0 0,165 7 0,-233-1 11,0-2-1,41-8 1,-15 1 5,2 1-58,70-10-92,-62 13 138,103-7-2,-3 4 94,-40 4 32,-101 4-147,-1-1 0,19-3 0,15-2-26,-8 3 69,33-1 43,735 5-110,-559-5 1,-37-4 170,67 4-251,-250 5 135,188 6 163,-75 2-197,-4 4-58,2-1 182,75 2-145,-184-10 16,19 1 27,84 5 0,-15-8 27,220-5-54,-222 3 121,-62 1-141,93-10 0,-132 7 47,25-4 0,66-1 0,131 2 32,133 15 70,-208 2-236,-84-7 131,-52-4 34,37 5 0,60 9 124,-14-1-303,-48-7 216,-24-3-8,55-4 0,-33 0-58,365-4 137,-316 10-267,640-5 245,-589-11-37,-62 10-26,114 3-236,-174 2 128,41 2 60,175-17 90,-79 8-181,120-8 165,-111 2-160,-85 8 74,-17-1 36,1 4 1,93 13-1,-133-10-30,0-2 0,57-4 0,-33 0 0,180 4 128,-35 8-96,-178-9 40,-28-1-93,1 0 0,0-1 0,0 0 0,0 0 0,-1-1 0,12-2 1,107-26 190,-89 23-219,44-2-1,-26 4 32,22 1 6,2 0 24,-47 1-18,37 2 0,-38 1 57,37-4 1,-27-1 73,45 2 0,-86 2-258,0 0 1,1 0-1,-1 0 0,0 0 0,0 0 0,0 0 0,1-1 1,-1 1-1,0-1 0,0 1 0,0-1 0,0 1 1,0-1-1,0 1 0,0-1 0,0 0 0,0 0 0,0 0 1,0 1-1,0-1 0,0 0 0,-1 0 0,1 0 1,0 0-1,-1 0 0,2-2 0,2-4-862,56-42-6850,-54 41 6584,0 0-1,0 0 1,6-13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2:52.681"/>
    </inkml:context>
    <inkml:brush xml:id="br0">
      <inkml:brushProperty name="width" value="0.1" units="cm"/>
      <inkml:brushProperty name="height" value="0.1" units="cm"/>
      <inkml:brushProperty name="color" value="#E71224"/>
    </inkml:brush>
  </inkml:definitions>
  <inkml:trace contextRef="#ctx0" brushRef="#br0">1 166 512,'10'0'158,"1"0"1,0-1-1,0 0 0,-1-1 0,1 0 1,-1-1-1,1 0 0,15-7 0,-9 4-17,0 0-1,19-3 0,18 2-85,1 2-1,0 3 0,0 2 1,66 9-1,-73-6 118,0-2 0,0-2-1,0-2 1,75-15 0,145-10 226,-14 4-236,-8-12-560,-174 29-1105,105 2 1,-109 10 1081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2:54.550"/>
    </inkml:context>
    <inkml:brush xml:id="br0">
      <inkml:brushProperty name="width" value="0.1" units="cm"/>
      <inkml:brushProperty name="height" value="0.1" units="cm"/>
      <inkml:brushProperty name="color" value="#E71224"/>
    </inkml:brush>
  </inkml:definitions>
  <inkml:trace contextRef="#ctx0" brushRef="#br0">1 58 640,'253'9'581,"-66"-13"-477,72 0-26,-198 7-76,208-1-84,193-16 514,-56 4 368,-178 6-514,130-12 708,-135-3-850,-168 18-713,-1 3 0,62 8 0,-68-1-615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3:27.470"/>
    </inkml:context>
    <inkml:brush xml:id="br0">
      <inkml:brushProperty name="width" value="0.1" units="cm"/>
      <inkml:brushProperty name="height" value="0.1" units="cm"/>
      <inkml:brushProperty name="color" value="#E71224"/>
    </inkml:brush>
  </inkml:definitions>
  <inkml:trace contextRef="#ctx0" brushRef="#br0">15054 86 2304,'0'0'24,"0"0"-1,0 0 1,0 0-1,0 0 1,0 0 0,0 0-1,0-1 1,0 1 0,1 0-1,-1 0 1,0 0 0,0 0-1,0 0 1,0 0-1,0-1 1,0 1 0,0 0-1,0 0 1,0 0 0,0 0-1,0 0 1,0 0 0,0-1-1,0 1 1,0 0-1,0 0 1,0 0 0,0 0-1,0 0 1,0-1 0,0 1-1,0 0 1,0 0 0,0 0-1,0 0 1,-1 0-1,1 0 1,0-1 0,0 1-1,0 0 1,0 0 0,0 0-1,0 0 1,5 9 1064,-6-3-551,1-1-1,-2 1 1,1-1 0,0 1-1,-1-1 1,-4 9 0,-3 11 36,7-23-474,1 1 0,0 0 0,-1-1 0,1 1 0,-1-1-1,0 1 1,0-1 0,0 0 0,0 1 0,0-1-1,-1 0 1,1-1 0,-1 1 0,1 0 0,-1-1 0,0 1-1,1-1 1,-5 2 0,-7 1 370,0 1 0,-22 3 1,21-5-428,-12 2 210,-1-1 0,0-1 0,-33-1 0,32-3 152,0 0-1,-56-11 1,53 6-148,-1 1 0,1 2 0,-1 1 0,-51 4 0,-422 9 2051,357-12-1846,-121-19-45,54-21-29,-43-4-65,-710-39-7,732 77-298,93 6 131,-165-1-51,169 3-66,-99 7 180,-278 45-1,121 4 20,103-27 0,197-22-423,-215 15 150,-187 0 43,345-14 0,49-2 0,-395-16 384,306 3-149,99 1-170,-100-7-21,134 5 43,-71-16 0,101 16-87,-1 2 0,1 1 0,-45 0 0,-57 5-103,-229-6 206,302-2-70,31 4 54,-31-1 1,-89 6-26,-214-9 46,93-12-194,95 9 50,-426 0 485,396 11-520,-83-15 301,122 0-204,57 7 13,29 4 61,-133-9-94,94 6 63,-101 3-21,-53-4-102,169-1 78,-130 8 0,90 8 35,-144 8 16,249-13-70,-153 7 326,-13 4-219,100-6-212,-128-6 0,121-3 113,73 1 30,3 1 85,-63-7 0,-42-4-256,57 6 74,-23-1 54,-38-4 0,103 5-4,-77-6 99,-6 5 27,-46 0 385,13 21-317,-15 1-1393,147-18-485,0 0 0,0-2 0,1-1 0,-41-11 0,-20-3-5008,-8 3 1902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6:10.465"/>
    </inkml:context>
    <inkml:brush xml:id="br0">
      <inkml:brushProperty name="width" value="0.1" units="cm"/>
      <inkml:brushProperty name="height" value="0.1" units="cm"/>
      <inkml:brushProperty name="color" value="#E71224"/>
    </inkml:brush>
  </inkml:definitions>
  <inkml:trace contextRef="#ctx0" brushRef="#br0">81 1 384,'-16'14'256,"11"-10"-192,-6 6 64,6-10-96,-1 0 64,1 0 0,0-5 32,-1 5 64,1-5 544,-1 5-256,1-4-256,0 4-128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6:11.970"/>
    </inkml:context>
    <inkml:brush xml:id="br0">
      <inkml:brushProperty name="width" value="0.1" units="cm"/>
      <inkml:brushProperty name="height" value="0.1" units="cm"/>
      <inkml:brushProperty name="color" value="#E71224"/>
    </inkml:brush>
  </inkml:definitions>
  <inkml:trace contextRef="#ctx0" brushRef="#br0">6749 56 3072,'-7'-3'5313,"-6"-3"-3642,-25-10-1386,14 10 231,-1 1 0,0 2 0,-27-2-1,-78 5 720,62 1-826,-184-11 689,-50 7-460,157 5-460,30 5 26,1 1-104,-4-9-108,-329 16 720,370-9-618,-96-5 0,76-3 65,87 2-118,-255 10 62,-14-4-28,174-7-76,-353 1 428,357-7-474,-4-1-34,-14 5 55,45 0 106,-103 9-1,-138 18 359,232-25-393,-264 11-512,266-3 702,-1-3 0,-135-10-1,4 0-233,145 7 9,-105 8-460,-6 1 745,-326 14 271,457-21-300,-1-2 1,1-2 0,-74-11-1,16-1-127,-2 1-1337,37 0-2617,52 11 450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6:21.514"/>
    </inkml:context>
    <inkml:brush xml:id="br0">
      <inkml:brushProperty name="width" value="0.1" units="cm"/>
      <inkml:brushProperty name="height" value="0.1" units="cm"/>
      <inkml:brushProperty name="color" value="#E71224"/>
    </inkml:brush>
  </inkml:definitions>
  <inkml:trace contextRef="#ctx0" brushRef="#br0">3266 335 4992,'-86'14'2293,"78"-13"-2121,0 1-1,0-2 1,1 1 0,-1-1-1,0 0 1,0-1 0,0 0-1,1 0 1,-1 0-1,-9-4 1,-1-3 372,-20-14-1,-13-5 295,38 20-541,10 5-265,1 1 0,-1-1 1,0 1-1,1 0 0,-1 0 0,0 0 0,0 0 0,0 1 1,0-1-1,-3 0 0,-48-7 693,-28 6 265,24 0-775,-90 9-1,90-2-62,-77-4 1,68-2-85,-98-7 34,80 8-87,-156-6 2,143-3 5,-134-19 148,171 21-121,-1 2 0,-80 5 0,-55-3 54,60-17-5,90 11-86,-1 2 0,-51 0 0,14 4 244,-113-18 0,130 10-285,0-3 1,-104-36-1,59 13-493,110 36 450,-5-2-130,18-1 225,-3 1 25,11-1-38,0 1 0,1 1-1,-1 0 1,0 1 0,36 3 0,-7-1 123,187 15-30,-90-4-41,58-2 344,-181-8-371,330 19 287,-251-16-212,139 23 0,-3 2 1,426 26 480,-332-46-228,-89-1 48,110-23-534,-156 8 232,-27 3-42,-62-6 85,181-10-75,-224 19-114,73 10-1,-47-3 183,293 22-71,-182-16-33,355 11 100,-468-23-280,234-4 240,-3-17 139,-161 7-115,60-7 108,16-6-167,-110 14 156,28 7 36,-143 5-202,26 3 181,-31-3-191,0 0 0,-1 1 1,1-1-1,-1 1 1,1 0-1,-1 0 0,1 0 1,-1 0-1,0 0 1,3 2-1,-4-2 141,16 17 789,-16-16-1143,0 0-1,1 0 1,-1-1 0,1 1 0,-1 0 0,1-1 0,-1 1-1,1-1 1,0 0 0,0 0 0,0 1 0,0-1 0,0-1 0,0 1-1,0 0 1,0 0 0,0-1 0,0 1 0,0-1 0,0 1 0,0-1-1,1 0 1,-1 0 0,3 0 0,2-1-605,1 0 0,0-1-1,-1 0 1,0 0 0,1-1 0,6-3 0,40-20-4103,-4-3 849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0:22.698"/>
    </inkml:context>
    <inkml:brush xml:id="br0">
      <inkml:brushProperty name="width" value="0.1" units="cm"/>
      <inkml:brushProperty name="height" value="0.1" units="cm"/>
      <inkml:brushProperty name="color" value="#E71224"/>
    </inkml:brush>
  </inkml:definitions>
  <inkml:trace contextRef="#ctx0" brushRef="#br0">1587 130 1792,'0'-2'136,"0"0"0,0 0 1,0 0-1,0 0 0,-1 0 0,1 0 0,0 0 1,-1 0-1,0 0 0,1 0 0,-1 0 0,0 0 1,0 0-1,0 0 0,0 1 0,-1-1 1,1 0-1,0 1 0,-1-1 0,1 1 0,-1-1 1,1 1-1,-1 0 0,0 0 0,1 0 0,-1 0 1,0 0-1,0 0 0,0 0 0,0 0 1,0 1-1,0-1 0,0 1 0,0 0 0,0-1 1,-3 1-1,-9 1-38,-1 1 1,1 0-1,0 1 1,-21 6-1,-22 5 290,47-13-307,-1 0-1,1-2 1,-1 1 0,1-1-1,0-1 1,-1 0 0,1 0 0,0-1-1,-12-5 1,9 4 44,1 0 0,-1 0 0,0 2 0,0-1 0,-15 1 0,8 2 36,1 0 1,-1-1-1,0-1 0,1 0 1,-1-2-1,1 0 0,-30-12 1,30 9 103,-1 0 0,1 2 0,-41-7 0,-62 1 189,85 9-301,0 3-1,0 0 0,0 3 0,0 1 0,0 1 1,1 2-1,0 2 0,1 2 0,0 0 1,-39 22-1,-3 5-521,-96 48-2782,104-58 154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6:38.036"/>
    </inkml:context>
    <inkml:brush xml:id="br0">
      <inkml:brushProperty name="width" value="0.1" units="cm"/>
      <inkml:brushProperty name="height" value="0.1" units="cm"/>
      <inkml:brushProperty name="color" value="#E71224"/>
    </inkml:brush>
  </inkml:definitions>
  <inkml:trace contextRef="#ctx0" brushRef="#br0">11 9 640,'-10'-5'256,"10"1"-192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6:39.170"/>
    </inkml:context>
    <inkml:brush xml:id="br0">
      <inkml:brushProperty name="width" value="0.1" units="cm"/>
      <inkml:brushProperty name="height" value="0.1" units="cm"/>
      <inkml:brushProperty name="color" value="#E71224"/>
    </inkml:brush>
  </inkml:definitions>
  <inkml:trace contextRef="#ctx0" brushRef="#br0">5 138 2432,'-4'-3'4782,"4"3"-4698,0 0 15,1-1 1,-1 1-1,0 0 1,1 0-1,-1 0 1,1-1-1,-1 1 1,0 0-1,1 0 0,-1 0 1,1 0-1,-1 0 1,1 0-1,-1 0 1,0 0-1,1 0 1,-1 0-1,1 0 1,-1 0-1,1 0 1,-1 0-1,0 1 1,1-1-1,10 4 140,-1-1 1,1-1-1,0 1 1,0-2-1,0 1 1,0-2-1,0 1 1,0-2-1,15-1 1,57-11 695,-33 5-544,86-5 0,-108 15-187,0 1 0,51 12 0,-4-1 293,-3-7 72,135-4 1,-115-4-247,958 1 1074,-758-9-1285,-118-2 599,-71 2-292,-3-5 31,-69 9-227,62-4 0,-16 3-5,-52 2-30,-8 3-91,-13 1-79,1 0-1,-1 0 1,1-1 0,-1 1 0,1-1 0,-1-1 0,6-1 0,-7 2 22,0 0 1,-1 0-1,1 0 1,0 1-1,1-1 1,-1 1-1,0 0 1,0-1-1,3 2 1,-2-1 28,-4 0 70,5-7 871,2 0-4015,-3 4 1456,-2 3 1211,-1-1 1,0 1-1,0-1 1,0 0-1,0 1 1,0-1 0,1 0-1,-1 0 1,-1 0-1,1 0 1,0 0-1,0 0 1,0 0 0,0 0-1,-1 0 1,1 0-1,0 0 1,-1-1-1,1-1 1,1-4-748,-2 0-1,1 0 1,-1-11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6:44.896"/>
    </inkml:context>
    <inkml:brush xml:id="br0">
      <inkml:brushProperty name="width" value="0.1" units="cm"/>
      <inkml:brushProperty name="height" value="0.1" units="cm"/>
      <inkml:brushProperty name="color" value="#E71224"/>
    </inkml:brush>
  </inkml:definitions>
  <inkml:trace contextRef="#ctx0" brushRef="#br0">77 101 2688,'-1'0'39,"1"0"1,-1 0-1,1 0 1,-1-1-1,1 1 1,-1 0 0,1 0-1,-1 0 1,1-1-1,-1 1 1,1 0-1,-1 0 1,1-1-1,0 1 1,-1 0-1,1-1 1,-1 1-1,1 0 1,0-1-1,0 1 1,-1-1-1,1 1 1,0-1-1,-1 1 1,1-1-1,0 1 1,0 0-1,0-2 1,-1 2-13,1-1 0,0 1 0,0 0 0,0-1 0,0 1 0,0-1 0,0 1 1,-1 0-1,1-1 0,0 1 0,0 0 0,0-1 0,-1 1 0,1 0 0,0 0 0,0-1 0,-1 1 0,1 0 1,0 0-1,-1-1 0,1 1 0,0 0 0,-1 0 0,1 0 0,0 0 0,-1-1 0,0 1 66,-1 0-1,1-1 0,0 1 1,-1 0-1,1 0 1,0 0-1,-1 0 0,1 0 1,0 0-1,-1 0 0,1 0 1,0 1-1,0-1 1,-1 0-1,1 1 0,0-1 1,0 1-1,-1-1 1,1 1-1,0 0 0,0 0 1,0-1-1,0 1 0,0 0 1,0 0-1,0 0 1,-1 1-1,1 0-40,0-1 0,0-1 0,1 1 0,-1 0 0,-1 0 0,1 0 0,0 0 0,0-1 1,0 1-1,0 0 0,0-1 0,-1 1 0,1-1 0,0 0 0,-1 1 0,-1-1 0,3 0-17,0 0 0,0 0 0,1 1 0,-1-1-1,0 0 1,0 0 0,0 0 0,0 0 0,0 0 0,0 0 0,0 1-1,0-1 1,0 0 0,0 0 0,0 0 0,0 0 0,0 0 0,0 0-1,0 1 1,0-1 0,0 0 0,0 0 0,0 0 0,0 0 0,-1 0-1,1 0 1,0 0 0,0 1 0,0-1 0,0 0 0,0 0 0,0 0-1,0 0 1,0 0 0,0 0 0,0 0 0,-1 0 0,1 0 0,0 0-1,0 0 1,0 0 0,0 1 0,0-1 0,0 0 0,0 0 0,-1 0 0,1 0-1,0 0 1,0 0 0,0 0 0,13 4 672,20-4-289,-1-1 0,63-12 0,124-33 99,-177 40-433,1 2 0,0 2 0,68 5 0,24 11 348,-75-6-139,-25-6-180,-1-2 1,54-5-1,13 0 17,234 5-29,-300-3-65,0 0 0,-1-2 0,58-17-1,-48 12 78,-15 4-68,0 1 0,0 2 0,47 0-1,89 13-156,6 0 290,49-4-55,-17-11-246,-146 5 137,1 3-1,85 14 1,-119-13 15,32 4-13,69 21 0,-94-22 3,0-2 0,0-1 0,0-1 0,35-2 0,20 2 51,-24 1-34,200 22 3,-226-23 4,-1-1 1,1-2 0,0-2 0,43-7 0,21 0 51,186 4 87,-225 7-187,5 2 36,128-10 1,-136 2-54,98 5 0,-52 2 77,-47 0-47,69 11 1,-70-6 129,67 1 0,256-9 236,-349 2-355,32 4 0,-5 1-127,42 8 10,-60-8 138,-14-4-62,41-1 1,-40-2 42,39 5 1,88 16-146,151 29 472,-299-48-275,1-1 1,-1 0 0,0-1 0,1 1 0,-1-1 0,1 0 0,-1 0 0,0-1 0,1 0 0,-1 0-1,0 0 1,1 0 0,4-3 0,-8 3 11,5-2-186,-6 3-67,0 0 1,0 0-1,0 1 0,0-1 0,0 0 1,0 1-1,0-1 0,0 1 0,0 0 1,0-1-1,0 1 0,0 0 0,-1-1 1,1 1-1,0 0 0,0 0 0,-1 0 1,1 0-1,-1 0 0,1 0 0,0 0 1,-1 0-1,0 0 0,1 0 0,-1 0 1,0 0-1,1 0 0,-1 0 0,0 1 1,3 7-923,7 11-2414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6:46.627"/>
    </inkml:context>
    <inkml:brush xml:id="br0">
      <inkml:brushProperty name="width" value="0.1" units="cm"/>
      <inkml:brushProperty name="height" value="0.1" units="cm"/>
      <inkml:brushProperty name="color" value="#E71224"/>
    </inkml:brush>
  </inkml:definitions>
  <inkml:trace contextRef="#ctx0" brushRef="#br0">11 10 2560,'-10'-4'1056,"15"4"-832,0-5 1120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6:47.905"/>
    </inkml:context>
    <inkml:brush xml:id="br0">
      <inkml:brushProperty name="width" value="0.1" units="cm"/>
      <inkml:brushProperty name="height" value="0.1" units="cm"/>
      <inkml:brushProperty name="color" value="#E71224"/>
    </inkml:brush>
  </inkml:definitions>
  <inkml:trace contextRef="#ctx0" brushRef="#br0">0 292 6080,'5'-1'204,"0"-1"0,-1 1 0,1-1 0,-1 0 0,5-3 0,-4 2-33,0 0 0,0 1 0,0 0 1,9-3-1,8 1 41,0 0 1,0 2-1,0 0 0,1 2 1,26 2-1,110 21 292,-108-13-204,0-2-1,59 0 1,159 4 162,-101-1-604,206-25 446,3 0-117,-315 12-119,89-13 0,58-26 617,-123 25-497,0 2 1,113-2-1,154-13-390,130 9 360,-289 17-98,164 4-58,18-2-153,66 0 577,-234 2-116,-192-2-175,0-1 0,26-6 0,-22 4 335,7-4 463,-26 8-762,14-20 698,-13 7-711,-3 1-66,1 12-89,0-1 0,0 1-1,0-1 1,0 1 0,-1-1-1,1 0 1,0 1 0,0-1-1,1 1 1,-1-1 0,0 1-1,0-1 1,0 0 0,0 1-1,0-1 1,1 1 0,-1-1-1,0 1 1,0-1 0,1 1-1,-1-1 1,0 1 0,1-1-1,-1 1 1,3-7 261,2-24 659,-5 9-1105,0 21 337,0 13-4152,-1-6 3105,0 0-1,0 0 0,-2 7 0,-7 20-2429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6:50.537"/>
    </inkml:context>
    <inkml:brush xml:id="br0">
      <inkml:brushProperty name="width" value="0.1" units="cm"/>
      <inkml:brushProperty name="height" value="0.1" units="cm"/>
      <inkml:brushProperty name="color" value="#E71224"/>
    </inkml:brush>
  </inkml:definitions>
  <inkml:trace contextRef="#ctx0" brushRef="#br0">0 7 384,'2'-1'47,"0"0"0,0 0-1,0 0 1,0 1 0,0-1 0,1 1 0,-1-1-1,0 1 1,0 0 0,0 0 0,0 0-1,1 0 1,-1 0 0,0 0 0,0 1 0,0-1-1,0 1 1,0 0 0,4 1 0,4 2 399,0 1 0,14 9 1,-21-12-375,4 3 81,35 21 752,1-1 1,88 36-1,-47-24-315,-26-11-151,-19-10-46,0-2 1,0-2-1,59 11 0,253 26 530,-208-27-710,451 26 865,-187-44-830,-210-7-107,283-12-56,-245 9 84,27-2-34,317-6 281,-111 5-256,-163 16-148,-284-6-8,289 2 118,-18-1 460,-60-4-203,-12 0-182,-21 11-475,82 1 316,-234-10 4,447 9-30,-208-2 124,24 1-310,142 6 361,-44-5 21,-123-5-56,16 2 0,83 7-141,35-5-123,-87 3 124,-2-1 56,102 4-68,-67 6-79,-274-12 88,249 4 111,3 0-112,-310-9 87,0-2 0,0-2 0,0 0 0,48-10 0,24-14 412,-67 14-474,1 2 1,0 1-1,76-4 0,-108 12-212,0 0 0,0 0 0,-1 1 0,1 0 0,0 0 0,0 1 1,-1 0-1,1 0 0,-1 1 0,0-1 0,0 1 0,1 1 0,-2-1 0,1 1 0,0 0 0,-1 0 1,0 1-1,0 0 0,0-1 0,-1 2 0,7 7 0,0 5-1488,12 26 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7:54.536"/>
    </inkml:context>
    <inkml:brush xml:id="br0">
      <inkml:brushProperty name="width" value="0.1" units="cm"/>
      <inkml:brushProperty name="height" value="0.1" units="cm"/>
      <inkml:brushProperty name="color" value="#E71224"/>
    </inkml:brush>
  </inkml:definitions>
  <inkml:trace contextRef="#ctx0" brushRef="#br0">949 102 3328,'-14'-3'617,"1"1"0,-24-1 0,21 2 9,-27-5 1,-69-21-631,-85-17 472,151 39-236,0 1 0,1 3 0,-67 6 0,68-2-106,25-3 0,-31 6 0,39-5-377,10-2 239,1 1 0,-1 0 1,1 0-1,-1 0 1,1 0-1,-1 0 0,1 0 1,-1-1-1,1 1 1,-1 1-1,0-1 0,1 0 1,-1 0-1,1 0 1,-1 0-1,1 0 0,-1 0 1,1 1-1,-1-1 1,1 0-1,-1 0 0,1 1 1,-1-1-1,1 0 1,0 1-1,-1-1 0,1 0 1,-1 1-1,1-1 1,0 1-1,-1-1 0,1 1 1,0 0 8,1 0 1,-1-1-1,1 1 1,0 0 0,-1-1-1,1 1 1,0-1-1,0 1 1,-1-1-1,1 1 1,0-1-1,0 0 1,0 1 0,0-1-1,-1 0 1,3 1-1,16 4 2,-6-2 31,1-1-1,0-1 1,-1 0-1,21-2 1,57-9 21,-83 9-37,265-21 825,-180 17-675,48 3 165,-81 3-242,-46-4 249,-14 1 126,-9 1-209,-107 0 60,-138 3 606,-28 29-826,196-19-122,38-5-69,10-2 59,-58 2 0,151 7 812,-5-6-308,-37-7-232,0 1 1,0 0-1,0 1 0,12 5 1,-22-7-301,0 0-1,0 0 1,0-1 0,0 1-1,-1-1 1,1 1 0,3-1-1,5 0-1510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7:55.693"/>
    </inkml:context>
    <inkml:brush xml:id="br0">
      <inkml:brushProperty name="width" value="0.1" units="cm"/>
      <inkml:brushProperty name="height" value="0.1" units="cm"/>
      <inkml:brushProperty name="color" value="#E71224"/>
    </inkml:brush>
  </inkml:definitions>
  <inkml:trace contextRef="#ctx0" brushRef="#br0">900 199 3712,'-16'-14'2752,"-7"5"-2182,16 7-216,-1 0 0,0 0 0,-12-1 0,-10-2 97,-10-4 291,-43-11 55,-120-12 0,153 27-780,-112-4 158,112 6-40,-1-1 0,-76-17 0,107 19-487,18 3 9,14-1 148,11-2 162,0 0 0,40-10 0,-3 0 73,50-2 112,152-2 0,-199 16 563,-153 15 1365,-34-4-1385,-34 4 46,117-9-2713,-71 19 1,99-21-164,1 1 0,-14 8-1,23-12 1700,-29 14-2407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7:57.580"/>
    </inkml:context>
    <inkml:brush xml:id="br0">
      <inkml:brushProperty name="width" value="0.1" units="cm"/>
      <inkml:brushProperty name="height" value="0.1" units="cm"/>
      <inkml:brushProperty name="color" value="#E71224"/>
    </inkml:brush>
  </inkml:definitions>
  <inkml:trace contextRef="#ctx0" brushRef="#br0">1099 55 640,'1'0'110,"0"0"1,0 0-1,0 0 1,0 0-1,0-1 1,0 1-1,0 0 0,0 0 1,0-1-1,0 1 1,0-1-1,-1 1 1,1-1-1,0 1 0,0-1 1,0 1-1,-1-1 1,1 0-1,0 0 1,0 1-1,-1-1 0,1 0 1,-1 0-1,1 0 1,-1 0-1,1 1 1,-1-1-1,1-2 0,-1 3-43,0-1-1,0 0 1,0 0 0,0 1-1,0-1 1,0 0-1,0 0 1,0 1-1,0-1 1,-1 0-1,1 0 1,0 1-1,0-1 1,-1 0-1,1 1 1,0-1-1,-1 0 1,1 1 0,-1-1-1,1 1 1,-1-1-1,1 1 1,-1-1-1,1 1 1,-1-1-1,0 1 1,1-1-1,-1 1 1,0 0-1,1-1 1,-1 1-1,0 0 1,1 0-1,-1-1 1,0 1 0,0 0-1,1 0 1,-3 0-1,-12-2-15,0 2 0,0 0 0,-1 0 0,-23 5 0,-28 0 115,-92-14 853,-265 27 330,71-3-1626,352-15 192,3-1-1,15-6 53,0 1 0,1 1-1,0 1 1,31-4 0,-8 1-110,-5 2 110,0 1 0,1 2 0,45 2 0,110 18 366,-135-11-161,147 2 532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7:58.979"/>
    </inkml:context>
    <inkml:brush xml:id="br0">
      <inkml:brushProperty name="width" value="0.1" units="cm"/>
      <inkml:brushProperty name="height" value="0.1" units="cm"/>
      <inkml:brushProperty name="color" value="#E71224"/>
    </inkml:brush>
  </inkml:definitions>
  <inkml:trace contextRef="#ctx0" brushRef="#br0">1273 1 1536,'0'0'3333,"6"4"-1360,-7-3-1960,1-1-1,0 1 0,0-1 0,0 1 0,-1-1 0,1 1 1,0-1-1,-1 0 0,1 1 0,0-1 0,-1 0 1,1 1-1,0-1 0,-1 0 0,1 1 0,-1-1 0,1 0 1,-1 0-1,1 1 0,-1-1 0,1 0 0,-1 0 0,1 0 1,-1 0-1,1 0 0,-1 0 0,-16 3 280,13-3-225,-104 13 1503,50-8-1369,-123 1 1356,37-3-629,-53 3-112,-190 3 1151,318-9-2472,56 1-856,0 0 0,-16 4 0,12-2-615,-13 2-973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29:02.896"/>
    </inkml:context>
    <inkml:brush xml:id="br0">
      <inkml:brushProperty name="width" value="0.1" units="cm"/>
      <inkml:brushProperty name="height" value="0.1" units="cm"/>
      <inkml:brushProperty name="color" value="#FFFC18"/>
    </inkml:brush>
  </inkml:definitions>
  <inkml:trace contextRef="#ctx0" brushRef="#br0">1668 49 512,'-12'-1'277,"1"0"1,0-1-1,-1-1 1,-19-6-1,-14-4 1573,10 6-908,-1 2 1,-64-2-1,62 6-616,0 2 1,-1 2 0,-65 13-1,-13 7 999,-136 10 0,204-28-1009,-16 3-10,-63 5 188,54-10-351,-54 2-622,85-5 120,-83-2-2202,107 0 1466,0-1 0,0 0 0,0-1 0,-28-11 0,-2-4-766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0:23.590"/>
    </inkml:context>
    <inkml:brush xml:id="br0">
      <inkml:brushProperty name="width" value="0.1" units="cm"/>
      <inkml:brushProperty name="height" value="0.1" units="cm"/>
      <inkml:brushProperty name="color" value="#E71224"/>
    </inkml:brush>
  </inkml:definitions>
  <inkml:trace contextRef="#ctx0" brushRef="#br0">1417 129 1408,'-2'-2'95,"1"1"0,0-1-1,-1 0 1,1 0 0,0 0 0,0 0 0,0 0 0,1 0 0,-1 0-1,0 0 1,1-1 0,-1 1 0,1 0 0,0 0 0,0 0-1,0-1 1,0 1 0,0-3 0,-3-23 178,1 25-196,1-1 1,0 1-1,-1 0 1,0 0-1,0 0 1,0 0-1,0 0 1,0 1 0,-1-1-1,1 1 1,-1-1-1,1 1 1,-1 0-1,0 0 1,0 0-1,0 0 1,0 1 0,-1-1-1,1 1 1,0 0-1,-4-1 1,-5-1 293,-1 1-1,1 1 1,-1 0 0,-19 2 0,7 0-326,-172 8 1688,-198 1 1110,-51 42-2331,291-24-5126,113-23 2044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8:00.699"/>
    </inkml:context>
    <inkml:brush xml:id="br0">
      <inkml:brushProperty name="width" value="0.1" units="cm"/>
      <inkml:brushProperty name="height" value="0.1" units="cm"/>
      <inkml:brushProperty name="color" value="#E71224"/>
    </inkml:brush>
  </inkml:definitions>
  <inkml:trace contextRef="#ctx0" brushRef="#br0">42 12 1792,'2'1'106,"1"0"0,-1 0 0,1 0 1,-1 0-1,1 0 0,-1 0 0,1-1 0,0 1 1,-1-1-1,5 1 0,33-1 47,50 0 264,127-15 0,-167 11 553,86 2 0,-73 3-431,-62-1-525,-1 0 0,0 0 0,0 0 0,0-1-1,0 1 1,1 0 0,-1 0 0,0 0 0,0 0-1,0 0 1,0 0 0,1 0 0,-1 0-1,0 0 1,0 0 0,0 0 0,1 0 0,-1 0-1,0 0 1,0 0 0,0 0 0,0 0 0,1 1-1,-1-1 1,0 0 0,0 0 0,0 0-1,0 0 1,1 0 0,-1 0 0,0 0 0,0 1-1,0-1 1,0 0 0,0 0 0,0 0 0,1 0-1,-1 0 1,0 1 0,0-1 0,0 0 0,0 0-1,0 0 1,0 1 0,0-1 0,0 0-1,0 0 1,0 0 0,0 0 0,0 1 0,0-1-1,0 0 1,0 0 0,0 0 0,0 1 0,0-1-1,0 0 1,0 0 0,0 0 0,0 0-1,0 1 1,-1-1 0,1 0 0,0 0 0,-11 9 348,-4-6-193,0 0 0,-1 0 1,1-1-1,-1-1 0,-17-1 0,-28 2 181,-51 6 172,-36 3 140,-20-5-1918,131-6-181,9 0-792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8:05.875"/>
    </inkml:context>
    <inkml:brush xml:id="br0">
      <inkml:brushProperty name="width" value="0.1" units="cm"/>
      <inkml:brushProperty name="height" value="0.1" units="cm"/>
      <inkml:brushProperty name="color" value="#E71224"/>
    </inkml:brush>
  </inkml:definitions>
  <inkml:trace contextRef="#ctx0" brushRef="#br0">1092 58 1792,'-24'-17'1028,"20"14"-821,-1-1-1,0 1 1,0-1 0,0 2-1,0-1 1,-10-3 0,-2 1 72,1 2 0,-1 0 0,0 1 0,0 0 0,-1 1 0,1 2 0,0-1 0,-24 5 0,13-1 316,-46-1 0,9 0-25,-177 23 712,3 0-649,194-22-1133,17-1-1769,0-1 1,-37-2-1,33-4 306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8:06.975"/>
    </inkml:context>
    <inkml:brush xml:id="br0">
      <inkml:brushProperty name="width" value="0.1" units="cm"/>
      <inkml:brushProperty name="height" value="0.1" units="cm"/>
      <inkml:brushProperty name="color" value="#E71224"/>
    </inkml:brush>
  </inkml:definitions>
  <inkml:trace contextRef="#ctx0" brushRef="#br0">1273 85 1152,'0'-3'2287,"0"3"-2253,-9-8 1127,-15-5-286,-13 6-418,0 2 0,0 2 0,-72 2 0,57 2-386,-105 9 391,0 0-39,100-14 194,0-2 0,-95-22 0,106 18-608,0 2 1,-1 2-1,1 3 1,-72 2 0,109 2-479,1 0 1,-1 0-1,1 1 1,-1 0 0,-11 5-1,-2 7-1856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8:09.877"/>
    </inkml:context>
    <inkml:brush xml:id="br0">
      <inkml:brushProperty name="width" value="0.1" units="cm"/>
      <inkml:brushProperty name="height" value="0.1" units="cm"/>
      <inkml:brushProperty name="color" value="#E71224"/>
    </inkml:brush>
  </inkml:definitions>
  <inkml:trace contextRef="#ctx0" brushRef="#br0">2877 28 1792,'0'0'51,"0"0"1,0-1-1,-1 1 1,1 0 0,0-1-1,0 1 1,-1 0-1,1-1 1,0 1-1,0-1 1,0 1-1,0 0 1,0-1-1,-1 1 1,1-1-1,0 1 1,0 0-1,0-1 1,0 1-1,0-1 1,0 1-1,0 0 1,0-1-1,1 1 1,-1-1-1,0 0 1,0-7 812,-1 7-862,1 1 0,-1 0 0,0-1 0,1 1 1,-1-1-1,1 1 0,-1 0 0,1 0 0,-1-1 1,0 1-1,1 0 0,-1 0 0,0 0 0,1 0 1,-1 0-1,0 0 0,1 0 0,-1 0 0,-1 0 1,-242 0 2471,176-2-2098,41 0-237,0 2 1,0 0-1,0 2 0,-26 5 0,18-2-52,1-1-1,-1-2 1,-42-2 0,-58 3 73,59 5-46,-25 3 181,-100 23 0,160-26-266,-1-1-1,-57 1 1,-87-7 589,92-2-320,51 1-197,-31 0 268,-83-9-1,40-6-125,0 6 1,-218 10-1,277 4-1104,0 3 0,1 2-1,-61 19 1,21 3-1640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28:12.172"/>
    </inkml:context>
    <inkml:brush xml:id="br0">
      <inkml:brushProperty name="width" value="0.1" units="cm"/>
      <inkml:brushProperty name="height" value="0.1" units="cm"/>
      <inkml:brushProperty name="color" value="#E71224"/>
    </inkml:brush>
  </inkml:definitions>
  <inkml:trace contextRef="#ctx0" brushRef="#br0">1173 160 2944,'-11'-4'332,"0"0"0,0 1 0,-1 0 1,0 1-1,1 0 0,-19 0 0,21 1-81,1-1 0,-1 0-1,0 0 1,0-1 0,-15-7-1,3 2 22,-39-15 733,-1 3-1,-112-22 0,76 29-545,-103-1 0,146 14-1192,0 3-1,0 1 1,-83 19-1,42 3-1708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0:55.692"/>
    </inkml:context>
    <inkml:brush xml:id="br0">
      <inkml:brushProperty name="width" value="0.1" units="cm"/>
      <inkml:brushProperty name="height" value="0.1" units="cm"/>
      <inkml:brushProperty name="color" value="#E71224"/>
    </inkml:brush>
  </inkml:definitions>
  <inkml:trace contextRef="#ctx0" brushRef="#br0">0 1 5760,'1'5'2868,"-1"-4"-2802,10 13 1488,13 13-181,-14-19-1240,0-1-1,0 0 1,0-1-1,1 0 1,0 0 0,0-1-1,0 0 1,1-1 0,-1 0-1,1 0 1,18 2-1,9 1 358,79 2 0,-35-8-474,84-11 0,-135 7-616,31 2 1,-50 1-588,1 1 0,-1 1 0,0 0 1,0 1-1,18 6 0,-11-4-1698,-2-4 986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0:56.036"/>
    </inkml:context>
    <inkml:brush xml:id="br0">
      <inkml:brushProperty name="width" value="0.1" units="cm"/>
      <inkml:brushProperty name="height" value="0.1" units="cm"/>
      <inkml:brushProperty name="color" value="#E71224"/>
    </inkml:brush>
  </inkml:definitions>
  <inkml:trace contextRef="#ctx0" brushRef="#br0">307 20 6528,'-2'-2'442,"2"2"-361,0-1 0,-1 1-1,1 0 1,-1-1 0,1 1 0,0-1 0,-1 1 0,1 0 0,0-1-1,-1 1 1,1-1 0,0 1 0,0-1 0,-1 1 0,1-1-1,0 1 1,0-1 0,0 0 0,0 1 0,0-1 0,0 1 0,0-1-1,0 1 1,0-1 0,0 1 0,0-1 0,0 0 0,0 1-1,0-1 1,0 1 0,2-2 645,-2 8 309,-2 18-630,-1 0 0,0-1 0,-2 1 0,-9 26 0,2-8 82,-21 67 429,-71 153 0,24-69-1511,76-182 433,-6 14-1001,1 0-1,2 0 1,-7 36-1,14-61 978,-1 1 0,1-1 0,0 0-1,0 1 1,0-1 0,0 1 0,0-1-1,0 1 1,0-1 0,0 1 0,0-1 0,0 1-1,0-1 1,0 1 0,1-1 0,-1 0-1,0 1 1,2 2-1118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0:56.419"/>
    </inkml:context>
    <inkml:brush xml:id="br0">
      <inkml:brushProperty name="width" value="0.1" units="cm"/>
      <inkml:brushProperty name="height" value="0.1" units="cm"/>
      <inkml:brushProperty name="color" value="#E71224"/>
    </inkml:brush>
  </inkml:definitions>
  <inkml:trace contextRef="#ctx0" brushRef="#br0">33 0 6272,'-27'17'2058,"27"-17"-2011,-1 1-1,1-1 1,-1 1-1,1-1 0,-1 1 1,1 0-1,0-1 1,-1 1-1,1 0 0,0-1 1,-1 1-1,1 0 1,0-1-1,0 1 0,0 0 1,0-1-1,0 1 1,0 0-1,0 0 0,0-1 1,0 1-1,0 0 1,0 0-1,0 1 0,9 16 776,-6-14-441,129 267 2170,-63-120-1491,-25-48-766,50 177 1,-68-192-1226,-6-19-739,-3-9-4494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0:56.759"/>
    </inkml:context>
    <inkml:brush xml:id="br0">
      <inkml:brushProperty name="width" value="0.1" units="cm"/>
      <inkml:brushProperty name="height" value="0.1" units="cm"/>
      <inkml:brushProperty name="color" value="#E71224"/>
    </inkml:brush>
  </inkml:definitions>
  <inkml:trace contextRef="#ctx0" brushRef="#br0">32 99 7296,'-27'14'2720,"22"-5"-2112,5 5 320,5-8-32,12-3-256,9-3 32,16-3-96,22-6-64,17-2-256,-2-7-32,1-2 96,-1 3-480,-3-3-192,4 5-864,4 1-352,-8 5-1024,-3 4-1632,-19 1 1056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1:13.597"/>
    </inkml:context>
    <inkml:brush xml:id="br0">
      <inkml:brushProperty name="width" value="0.1" units="cm"/>
      <inkml:brushProperty name="height" value="0.1" units="cm"/>
      <inkml:brushProperty name="color" value="#E71224"/>
    </inkml:brush>
  </inkml:definitions>
  <inkml:trace contextRef="#ctx0" brushRef="#br0">39 115 896,'-4'5'414,"1"-1"-1,-1 1 1,1 1 0,0-1-1,-3 9 1,-3 4-11,7-14-261,1-1 0,0 1-1,0-1 1,0 1 0,1 0 0,0-1-1,-1 1 1,1 0 0,0 0-1,1 3 1,-1 5-170,1-10 43,0 0 0,0 0 0,0 0 1,0-1-1,0 1 0,0 0 0,0-1 0,0 1 0,1-1 1,-1 0-1,1 1 0,2 1 0,22 17 764,-11-12-684,1-1 0,-1-1 0,1 0 0,0-1 0,33 6 0,-1-4-8,1-2-1,96-2 0,-93-4 2,86-9 8,-97 10-117,77 10-1,-46-2 65,129-1 0,-176-7-1,32-4-60,-1-1-1,68-17 1,-84 15 41,-14 2-28,1 2 0,38 0-1,-32 2 1,-1-3-1,37-7 0,-32 4 13,304-81 31,-337 86-44,84-32-67,-65 23 92,1 2 0,45-12 0,334-69-83,-379 85 88,0 1 0,0 1 0,0 1 0,1 1 0,-1 1 0,0 1 0,42 8 0,140 30-152,-145-31 197,88 1 0,388-9 129,-501 2-163,0 1 1,37 9 0,-38-6-26,1-1 1,37 1-1,59 4 449,-113-7-361,26 8 0,12 3-113,-37-10 67,10 0 56,-18-3-109,-1 0 0,18 4-1,-21-3-10,0-1-1,-1 1 1,1-2-1,0 1 0,0-1 1,0 0-1,0-1 1,10-1-1,-9-1-348,0 0-1,0 0 1,0-1 0,-1 0-1,1-1 1,-1 1 0,0-2-1,-1 1 1,1-1 0,-1 0 0,7-9-1,15-15-2011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0:24.712"/>
    </inkml:context>
    <inkml:brush xml:id="br0">
      <inkml:brushProperty name="width" value="0.1" units="cm"/>
      <inkml:brushProperty name="height" value="0.1" units="cm"/>
      <inkml:brushProperty name="color" value="#E71224"/>
    </inkml:brush>
  </inkml:definitions>
  <inkml:trace contextRef="#ctx0" brushRef="#br0">2488 332 2560,'-1'-2'120,"-2"-2"-27,1-1-1,-1 1 1,1-1 0,0 0-1,0 0 1,1 0 0,-1 0-1,1 0 1,0 0 0,1 0-1,-1-6 1,0 4-39,0 1 0,0-1 0,-1 1 0,0-1 0,0 1 0,-4-8 0,-6-19 907,10 25-719,-1-1 0,-1 0 0,1 1 0,-1 0 1,-1 0-1,1 0 0,-1 0 0,-1 1 1,1 0-1,-1 0 0,-1 0 0,1 1 1,-1 0-1,0 0 0,-1 0 0,1 1 1,-11-5-1,3 2-133,0 1-1,-1 1 1,1 1 0,-1 0-1,0 1 1,-1 0 0,1 1-1,-28-1 1,-12 4-6,1 2-1,-1 2 1,-85 18 0,-201 26 883,49-10 360,-39 4 7,-123 15 194,264-25-2745,65-12-2799,65-13-344,6-10 485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1:28.354"/>
    </inkml:context>
    <inkml:brush xml:id="br0">
      <inkml:brushProperty name="width" value="0.1" units="cm"/>
      <inkml:brushProperty name="height" value="0.1" units="cm"/>
      <inkml:brushProperty name="color" value="#E71224"/>
    </inkml:brush>
  </inkml:definitions>
  <inkml:trace contextRef="#ctx0" brushRef="#br0">15 234 896,'-1'1'57,"0"0"-1,0 0 1,0 0 0,0 0-1,0 0 1,0 0 0,0 0-1,0 0 1,1 0 0,-1 0-1,0 0 1,1 1-1,-1-1 1,1 0 0,-1 0-1,1 1 1,-1-1 0,1 0-1,0 1 1,0-1 0,0 0-1,0 3 1,0-3-28,0 0 0,0 0 0,0 0 0,0-1 0,0 1 0,0 0 0,0 0 0,0 0 0,1 0 0,-1 0 0,0 0 0,1-1 0,-1 1 0,0 0 0,1 0 0,-1-1 0,1 1 0,-1 0 0,1 0 0,0-1 0,-1 1 0,1-1 0,0 1 0,-1 0 0,1-1 0,0 1 0,0-1 0,-1 0 0,1 1 0,0-1 0,0 0 0,0 1 0,0-1 0,0 0 0,0 0 0,-1 0 0,2 0 0,13 1 108,-1 1 0,0 0 0,0 1-1,17 5 1,-17-4 50,1 0-1,0-1 0,0 0 1,20 0-1,-27-3-94,1 0 0,0-1 0,-1 0 0,1 0 0,0 0 0,-1-1 0,17-6 0,40-17 226,-33 15-272,30-17 1,-49 20-34,1 1-1,0 0 1,0 1 0,18-4 0,-22 6 11,-1 0 1,1 0-1,-1-1 1,16-10-1,-14 8 84,0 1 0,0 0 0,14-4 0,-4 4-22,0 2-1,1 1 0,-1 0 0,1 2 0,22 2 0,51-2-78,-57-3-87,71 3 0,-64 9 205,-35-7-131,0 1 0,0-2 0,17 2 0,-20-3-18,5 0 9,0 0-1,1-1 1,14-3 0,18-3 160,20-5 163,-43 7-313,0 2 0,0 0 0,35-1 0,67 9 269,-14 0-327,-89-4 132,-1 1 0,35 8 0,4 1-30,-24-8-39,38-2 0,-43-2 0,0 2 0,36 5 0,-43-2 10,274 36 241,-215-32-249,28 1 279,39-18 84,0 0-373,23 10 6,269-6-1,-255-1 3,-51 6 49,-95 1-57,-1 0 0,1-3 1,-1-1-1,57-13 0,129-31 30,-181 43-38,71 3 1,-63 1 24,55 7 80,-78-3-24,1-2-1,-1-1 1,54-6-1,28-16-24,-61 10-111,81-8 1,-85 17 54,1 3 0,-1 1 0,0 2 0,57 13 0,-73-11-4,-1-2 0,1-1 0,55-2 1,88-17 77,-152 14-5,180-16-133,-58 20 187,-49 1-310,-63-5 260,0-1 1,54-13-1,17-2 176,-93 17-226,185-17 122,-153 17-55,0 1 0,73 10-1,-93-7-51,0-1 0,0-1 0,0-1 0,25-3 0,83-18-12,-87 12-80,0 2 0,63-2 0,-63 10 82,1 2 1,68 12-1,-76-7-8,0-2 0,1-2-1,-1-1 1,1-2 0,0-1 0,45-7 0,11-2 94,155 3 1,-160 7-152,51 8 207,-113-9-134,-7 1-7,1-1 1,-1-1-1,0-1 0,28-6 0,-25 3-42,1 0 0,1 2 0,-1 0 1,29 0-1,-11 3 34,-1 1 0,0 2 1,66 12-1,-9 4 109,21 6 524,-116-25-654,1 0-84,0 1 0,-1-1 0,1 1 0,0 0 0,-1-1 0,1 1 0,0 0 0,-1 0 0,1 0 0,-1 0 0,0 0 0,1 0 0,-1 0 0,0 1 0,2 1 0,7 13-2369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1:32.455"/>
    </inkml:context>
    <inkml:brush xml:id="br0">
      <inkml:brushProperty name="width" value="0.1" units="cm"/>
      <inkml:brushProperty name="height" value="0.1" units="cm"/>
      <inkml:brushProperty name="color" value="#E71224"/>
    </inkml:brush>
  </inkml:definitions>
  <inkml:trace contextRef="#ctx0" brushRef="#br0">0 14 1408,'9'1'319,"-1"0"1,1 1-1,-1 0 1,0 1-1,0-1 1,12 7-1,17 5 149,-20-9-356,0-1 0,1-1 0,-1 0 0,32 0 0,-20-3-9,39-1 568,127 16 0,-153-9-616,1-2 0,65-3-1,87-16 2,-146 10-20,290-5 210,-333 10-236,27 1 65,53 10-1,-54-6-98,53 3 0,64-5 440,-95 0-216,88 16-1,-94-12-102,13 6-41,-44-8-6,1-2 0,0 0 0,30 2 0,4-7 27,0-3-1,100-21 1,17-3 258,-143 25-350,68-7 16,42-7 88,92-20 66,-151 30-218,-1 4 1,1 3-1,77 9 0,82 11 129,-46-4-20,-138-11 8,119 14 47,-39-5-62,178-5 0,-249-8-5,45-2-189,154 8 625,-194-3-417,0-3 0,91-10 0,38-2-116,-144 13 119,24-1-87,137-15 0,-133 3 93,1 4 0,0 3 0,0 3 0,158 19 0,-155-9 32,140-5 0,10 0-176,-74 14 148,104 5-62,-19-9-109,1 1 258,-72-23-168,0 0-109,14 12 239,308 46-1,-304-27-47,-36-6-6,-57 1-35,33 4-100,-35-15 116,0-4-1,0-4 0,158-24 1,-199 16-119,25-3 52,139-15 153,189-17-20,-381 42-98,131-30-44,-1 0-60,-119 30 75,1 3 0,67 6 0,-70-2 48,0-2 0,0-2 0,46-4-1,-27-6 11,33-3 312,-86 13-414,1-1 0,0 1 0,0 0 1,-1 0-1,1 0 0,0 0 0,-1 0 0,1 1 1,0-1-1,-1 1 0,1 0 0,0 0 0,-1 0 1,1 0-1,-1 0 0,1 0 0,-1 1 1,0-1-1,0 1 0,1 0 0,2 3 0,6 13-2491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1:37.976"/>
    </inkml:context>
    <inkml:brush xml:id="br0">
      <inkml:brushProperty name="width" value="0.1" units="cm"/>
      <inkml:brushProperty name="height" value="0.1" units="cm"/>
      <inkml:brushProperty name="color" value="#E71224"/>
    </inkml:brush>
  </inkml:definitions>
  <inkml:trace contextRef="#ctx0" brushRef="#br0">0 242 1536,'4'0'195,"-1"-1"1,1 0-1,0 0 0,-1 0 1,1 0-1,-1-1 0,0 1 0,1-1 1,-1 0-1,0 0 0,0 0 1,0-1-1,0 1 0,2-3 1,-1 1-131,1 0 0,-1 1 0,1 0 1,0 0-1,0 0 0,7-3 1,201-56 1240,-169 47-1089,-15 5-107,1 1 0,0 1-1,59-7 1,1 9-17,125-25 1,-160 19-12,1 3-1,0 3 1,0 2 0,0 2 0,63 6-1,-74 3-46,-1 2 0,47 15-1,-58-14 0,1-1-1,0-1 1,1-2 0,50 2-1,-6-4 35,88 15-1,-94-10-90,236 15 301,-58-14-337,-22 22 144,-107-13-21,-70-12 9,0-3-1,93-3 0,-64-3 26,207 12 62,-187-6 153,115-11 0,-24 0-171,-56 10-179,130-6-11,-141-5 117,240 16 0,-14 0-90,0-1-112,58 0 405,-249-9-203,-30 4 97,66-1-231,-68-15 114,-21 0-18,-3 10-87,174 13 0,-206-5 48,0-4 0,99-13 0,49-1-218,-84 13 238,147 3 600,-277-2-915,0 1 0,0-1 1,0 1-1,0 1 0,0-1 1,0 1-1,11 5 0,5 7-2107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1:54.447"/>
    </inkml:context>
    <inkml:brush xml:id="br0">
      <inkml:brushProperty name="width" value="0.1" units="cm"/>
      <inkml:brushProperty name="height" value="0.1" units="cm"/>
      <inkml:brushProperty name="color" value="#E71224"/>
    </inkml:brush>
  </inkml:definitions>
  <inkml:trace contextRef="#ctx0" brushRef="#br0">0 184 1024,'7'3'319,"-1"1"-1,1-1 1,-1-1 0,1 1 0,0-1-1,0-1 1,13 3 0,10 2 107,1 4-42,-1 1-257,-26-9-116,-1 0-1,1-1 1,0 1 0,0-1 0,-1 0 0,1 0-1,0 0 1,6 0 0,24 0 201,41 8 1,-41-5 4,41 1-1,16 1-281,-44-2 226,4-1 333,74 7-278,-101-6-196,0-2 1,0 0 0,0-2-1,0 0 1,0-2 0,0 0-1,27-7 1,-51 9-19,207-46 268,-136 39-201,84 3 0,-151 4-63,4 0 25,11 0-35,0 0 1,0-1-1,32-7 0,-7-4 151,77-32-1,-63 19-80,2 3-1,0 3 0,108-20 1,-152 37-79,1 1 0,0 0 0,0 1 0,23 3 0,67 17 32,-107-20-16,25 5 14,-1-1 0,1-2 0,-1 0 0,1-2 0,27-3-1,131 1 172,-99 3-109,-11 0-29,-10 0 19,114-12-1,-94-1-52,212-37 256,-258 44-303,0 1 0,0 2-1,0 1 1,0 2 0,68 10 0,-55-6 44,93-4-1,-66-3-133,-51 3 124,0 0 0,0 2 1,0 1-1,-1 1 0,0 1 0,0 2 0,-1 0 1,1 1-1,36 21 0,-38-18-18,31 13-1,-44-22 59,-1 0-1,1 0 1,0-1-1,0 0 1,1-1-1,12 0 1,-20-1 3,0 0 0,-1 0 0,0 0 0,0 0-1,1 1 1,-1-1 0,0 0-1,4 2 1,-5-2-57,0 1-1,-1-1 1,1 1-1,0-1 0,-1 1 1,1 0-1,0-1 1,-1 1-1,1 0 1,-1-1-1,1 1 1,-1 0-1,0-1 1,1 1-1,-1 0 1,0 0-1,1 0 1,-1-1-1,0 1 1,0 0-1,1 0 1,-1 0-1,0 0 1,0 0-1,0-1 1,-1 2-1,-3 30-889,-6 8-1131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1:57.793"/>
    </inkml:context>
    <inkml:brush xml:id="br0">
      <inkml:brushProperty name="width" value="0.1" units="cm"/>
      <inkml:brushProperty name="height" value="0.1" units="cm"/>
      <inkml:brushProperty name="color" value="#E71224"/>
    </inkml:brush>
  </inkml:definitions>
  <inkml:trace contextRef="#ctx0" brushRef="#br0">1 99 768,'17'-10'308,"-13"7"-162,0 0 0,0 1 0,1-1 0,-1 1-1,1 0 1,-1 1 0,1-1 0,0 1 0,0 0 0,0 0 0,9-1 0,40 3-128,148-6 1750,-171 4-1700,0 1 1,0 2-1,0 1 0,48 12 1,-55-12 52,-1-1 1,49-2-1,-47-1-26,1 1 1,36 5-1,36 3 12,-24-2 5,140-1 486,-130-6-620,-31-2 71,64-10 0,-32 2-3,-32 5-48,0 3-1,1 1 1,-1 4 0,0 1-1,1 3 1,67 17 0,-89-16 19,1-1 1,48 2 0,64-6 112,-86-3-27,113 13 0,-113-2-27,63 8 65,-98-16-130,1-1 0,-1-1 0,29-4 0,71-15 315,-1-5-1,193-66 0,-311 89-370,71-22 457,-66 20-612,1 1-1,-1 1 0,1 0 1,-1 0-1,16 2 0,-11 3-2268,-8 6-235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2:22.837"/>
    </inkml:context>
    <inkml:brush xml:id="br0">
      <inkml:brushProperty name="width" value="0.1" units="cm"/>
      <inkml:brushProperty name="height" value="0.1" units="cm"/>
      <inkml:brushProperty name="color" value="#E71224"/>
    </inkml:brush>
  </inkml:definitions>
  <inkml:trace contextRef="#ctx0" brushRef="#br0">1 45 1792,'192'6'2688,"-59"3"-2165,0-1-347,410-8 181,-424 8-394,-85-4 61,0-2 0,0-1 0,49-5-1,-48-1-17,28-4 10,84-2 0,-109 11-17,163 5 12,-134 0 136,84-5 0,-4-15-223,90-3 162,-134 18-60,125-1 55,-127-8 120,-20 1-189,158-5-106,-1 21 76,-126-5-1161,-67-3-861,46 7 1,-35 2 1399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2:23.732"/>
    </inkml:context>
    <inkml:brush xml:id="br0">
      <inkml:brushProperty name="width" value="0.1" units="cm"/>
      <inkml:brushProperty name="height" value="0.1" units="cm"/>
      <inkml:brushProperty name="color" value="#E71224"/>
    </inkml:brush>
  </inkml:definitions>
  <inkml:trace contextRef="#ctx0" brushRef="#br0">0 2 1152,'17'-1'193,"-1"1"-1,0 0 1,1 2 0,-1 0-1,0 0 1,0 2 0,30 10-1,-26-4 14,1-2-1,1 0 0,-1-2 1,1 0-1,0-1 0,0-1 1,1-2-1,-1 0 0,1-1 1,0-1-1,25-4 0,80-7 222,180 7-1,-175 5-378,-112-1-52,128-5 24,57 0-28,-131 6-101,-57-1-755,0 1 0,-1 1 0,22 4 0,-20 1-405,-18-7 1211,-1 1-1,1 0 1,0 0 0,-1-1 0,1 1-1,-1 0 1,0 0 0,1 0-1,-1-1 1,1 1 0,-1 0 0,0 0-1,1 2 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2:25.290"/>
    </inkml:context>
    <inkml:brush xml:id="br0">
      <inkml:brushProperty name="width" value="0.1" units="cm"/>
      <inkml:brushProperty name="height" value="0.1" units="cm"/>
      <inkml:brushProperty name="color" value="#E71224"/>
    </inkml:brush>
  </inkml:definitions>
  <inkml:trace contextRef="#ctx0" brushRef="#br0">0 59 1280,'26'-4'638,"0"0"0,39 2 0,6-2 3,91-14 291,55-5-213,-164 20-592,0 3 0,57 6-1,442 37 386,-401-34-480,182-7 179,-166-4-182,-158 2-27,399-9 167,-156-2-396,-86 18-2740,-99 2 940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2:26.183"/>
    </inkml:context>
    <inkml:brush xml:id="br0">
      <inkml:brushProperty name="width" value="0.1" units="cm"/>
      <inkml:brushProperty name="height" value="0.1" units="cm"/>
      <inkml:brushProperty name="color" value="#E71224"/>
    </inkml:brush>
  </inkml:definitions>
  <inkml:trace contextRef="#ctx0" brushRef="#br0">0 52 1664,'63'-4'2240,"-45"3"-1886,0 0-1,23-7 1,-22 5-342,-1 0 1,25 0 0,46 2 70,189 7 591,-203-4-478,0-4 0,93-12 0,3-1-102,88 11-3149,-183 8 1204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2:35.948"/>
    </inkml:context>
    <inkml:brush xml:id="br0">
      <inkml:brushProperty name="width" value="0.1" units="cm"/>
      <inkml:brushProperty name="height" value="0.1" units="cm"/>
      <inkml:brushProperty name="color" value="#E71224"/>
    </inkml:brush>
  </inkml:definitions>
  <inkml:trace contextRef="#ctx0" brushRef="#br0">9269 1254 1536,'0'0'528,"17"-15"213,-16 15-556,0-1 1,0 1-1,0-1 0,0 1 0,-1 0 0,1-1 0,0 1 0,0-1 1,-1 0-1,1 1 0,-1-1 0,1 0 0,0 1 0,-1-1 1,1 0-1,-1 1 0,1-3 0,-1 2-64,0 1 0,-1-1 0,1 0 1,-1 0-1,1 1 0,-1-1 0,1 0 0,-1 1 0,1-1 1,-1 1-1,1-1 0,-1 0 0,0 1 0,1 0 0,-1-1 1,0 1-1,0-1 0,1 1 0,-1 0 0,-1-1 0,-2-1 15,1 0-1,0 0 0,-1 0 0,1 0 0,0-1 1,0 0-1,1 1 0,-1-1 0,1 0 0,-1 0 1,1 0-1,0-1 0,0 1 0,0 0 0,1-1 1,-1 0-1,1 1 0,0-1 0,-2-6 0,2-2 98,0 0 0,0 1-1,-2-1 1,1 1-1,-1 0 1,-1 0-1,-6-14 1,0 5 87,1 2 0,-2-1 0,-14-18 1,24 35-305,0 0 0,0 0 1,0 0-1,1 0 0,-1-1 0,1 1 1,-1 0-1,1 0 0,0-1 1,0 1-1,0 0 0,0-1 1,0 1-1,1 0 0,-1 0 1,1-1-1,-1 1 0,1 0 1,2-3-1,-1 0 26,0 0 0,0 0 0,0 1-1,1-1 1,0 1 0,0-1 0,6-5 0,45-48 257,-50 54-264,0 0 1,0 0 0,0 0-1,-1-1 1,0 0 0,0 1 0,4-9-1,14-40 431,-15 35-348,31-94 159,0-27 6,-34 125-253,-1 0 0,2-24 1,-4 26 2,2 0 0,-1 0 0,1 1 0,5-18 0,-5 23-8,0-1 0,-1 0 0,0 0 0,0 0 0,-1 0 0,-1-12-1,1 11 6,0 0-1,0 0 0,1-1 0,2-11 0,0 6 92,-1 0 0,-1-15-1,-1 27-103,0 0 0,0 0 0,-1 0-1,1 0 1,-1 0 0,0 0-1,1 0 1,-1 1 0,0-1-1,0 0 1,0 0 0,0 1-1,-1-1 1,1 0 0,0 1 0,-1-1-1,1 1 1,-1 0 0,1 0-1,-1-1 1,0 1 0,1 0-1,-4-1 1,-6-3 27,1 1 0,-1 0 0,-13-3 0,3 1-45,-2-1 46,-35-4-1,36 7 91,-41-12-1,50 12-105,0 1 0,-1 0 1,0 0-1,-20 0 0,-60 4-22,42 0-6,-139 14-281,110-7 384,-201 29 67,190-24-104,-152 2-1,101-9-66,-123-4-137,141-3 157,54 1-7,-214-5 225,40 3-236,135 3-10,-111 8-74,100-2 42,57-4 34,-65 2 17,-56-2 78,-102-2-50,-532-7-10,490 8-26,-352-20 125,516 7-161,-164-15 50,246 19-67,-99 7 0,83 1 38,-347-10 103,62 7-99,205 4 58,-126-8-226,147 9 194,-59-1 28,150-4-46,-83-15 0,113 13-16,0 2 0,-54 3-1,27 0-94,-218-1 90,255-1 63,-28-5 0,3 0-9,-3 0-76,30 2 1,-1 2-1,1 0 1,-36 4-1,18 1 171,-54-4 0,30-1-32,66 2-99,1 0 0,-1 0 1,0 1-1,1-1 0,-1 0 0,1 0 0,-1 0 0,0 0 0,1 1 1,-1-1-1,1 0 0,-1 1 0,1-1 0,-1 0 0,1 1 0,-1-1 1,1 0-1,0 1 0,-1-1 0,1 1 0,-1-1 0,1 1 0,0-1 1,0 1-1,-1-1 0,1 1 0,0-1 0,0 1 0,-1 0 0,1-1 1,0 2-1,-1 22-148,0-8 137,-4 2 89,-13 34 1,10-31-3,-9 22 69,-19 57-132,31-85-23,2 1 1,-1-1 0,2 1 0,-1 25 0,-2 276 102,6-304-88,0 1 0,1-1-1,1 1 1,0-1-1,7 15 1,6 33 79,-10-13 15,-5-28-38,-1-18-52,0 0-1,0 0 0,0 0 1,0 0-1,0 0 1,1 0-1,-1 0 0,0 0 1,1-1-1,0 1 0,1 4 1,0-3-9,5 8-78,15 21 0,-19-29 70,-1 0-1,1 0 1,0-1 0,0 1 0,0-1 0,1 0 0,-1 1 0,0-2-1,1 1 1,-1 0 0,6 1 0,151 39 70,-150-39-73,0-1 1,0-1-1,0 1 1,0-2-1,0 1 1,15-2-1,60-13 11,-9 1 10,35 6 22,165 10 1,-33-6 276,-80-2-239,203 23 61,-288-14-51,0-4 0,98-11 0,3 0 60,-94 10-154,82-4 39,-1-7-6,306 15 0,-264 2 165,-4-1-58,-130 1-117,117 14 47,-114-6-48,91 3 1,146 23 157,2 31-236,-197-46 63,154 12-1,253-4 7,-486-30-29,258-9 224,-176 1-126,545-47 89,-595 43-103,91-23 0,256-47 103,-351 71-152,-28 4 13,-1-1 1,39-12-1,-40 7-16,0 3-1,1 1 0,41-2 0,119 7-39,-134 7 105,105 22 0,-147-22-64,-14-2 0,-1-1 0,0-1 0,17 2 0,492 16 102,-326 4-326,-177-22-281,0-1 0,0-1-1,-1 0 1,1-1 0,21-5 0,62-23-5677,-90 27 5672,50-20-4748,-11-5 1258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2:18.887"/>
    </inkml:context>
    <inkml:brush xml:id="br0">
      <inkml:brushProperty name="width" value="0.1" units="cm"/>
      <inkml:brushProperty name="height" value="0.1" units="cm"/>
      <inkml:brushProperty name="color" value="#E71224"/>
    </inkml:brush>
  </inkml:definitions>
  <inkml:trace contextRef="#ctx0" brushRef="#br0">7233 1203 256,'0'0'77,"-1"0"0,1 0 0,-1 0-1,1 0 1,-1 0 0,1 0 0,-1 0 0,1 0 0,-1 0 0,1 1-1,-1-1 1,1 0 0,0 0 0,-1 1 0,1-1 0,-1 0 0,1 1-1,0-1 1,-1 0 0,1 1 0,0-1 0,-1 0 0,1 1 0,0-1-1,0 1 1,-1-1 0,1 0 0,0 1 0,0-1 0,0 1 0,0-1 0,-1 1-1,1-1 1,0 1 0,0-1 0,0 1 0,0-1 0,0 1 0,0 0-1,0 0 78,0 0 1,0 0-1,0 0 0,0 0 0,0 0 0,-1 0 0,1 0 0,-1 0 0,1 0 0,0 0 1,-1 0-1,1-1 0,-2 3 0,-1-3 225,0 1-1,0-1 1,0 1 0,-1-1 0,1 0 0,0 0-1,-6-1 1,0 0 607,7 1-848,0-1 1,0 0-1,0 0 1,0 0-1,0-1 1,0 1-1,0 0 1,1-1-1,-1 1 1,0-1 0,1 0-1,0 1 1,-2-3-1,-9-8 632,-31-12 451,36 20-1049,0 0 0,0 0 0,0 1 0,-1 0 0,0 1 0,1 0 0,-1 0 0,-13-1 0,-7 1 97,-31 1 0,34 1-72,-22 2 347,-87 16 0,106-15-355,1-1 1,-36-3-1,22 1 256,25-2-345,0 0 1,1 0-1,-1-1 0,1-1 1,0-1-1,-25-11 0,22 8-27,-1 2-1,0 0 1,-33-6-1,21 9 18,1 1 1,-49 5-1,-61 13 342,64-6-266,-167 0 43,12-1-119,-425 71 1185,407-46-1190,88-11 182,49 0-159,76-13-56,-45 4 1,-35 1 46,31-4-76,-91 1-1,101-13 45,9-1-133,-81 10 1,-57 5 315,55-7-255,27-1 16,75-5 73,0 3 0,0 1 0,-52 12 0,63-9-50,0-1 0,0-2 0,-54 0 0,-110-15 118,102-2-68,57 6-107,-66-1-1,-139 24 230,3 0-225,-8-6 190,157 2-125,1-5 0,-162-7 0,133-15 108,56 7 28,-71-2 0,-258 10 106,363-1-251,0-2 0,-57-12 1,83 13-26,0 1 1,1-1 0,-1 0 0,1-1-1,0 1 1,0-1 0,0 0 0,0 0 0,0-1-1,0 0 1,1 1 0,0-1 0,-1-1-1,2 1 1,-1-1 0,0 1 0,1-1 0,0 0-1,0 0 1,1-1 0,-1 1 0,1-1-1,0 1 1,-1-8 0,-2-11 48,1 0 0,1-1 1,1 0-1,1-33 0,1 48-20,2-18 19,1-1 0,9-37-1,-2 10 13,2-7 70,33-102 0,35-55-270,-68 188 121,-11 31 10,16-45 60,38-71 0,-48 104-70,1 1 0,1-1 0,0 1 0,0 1 0,1 0 0,1 0 0,0 1 0,0 0 0,24-15 0,43-20 12,40-24-21,-105 62 16,0-1 0,0 2 0,0 0 0,1 1 0,0 0 0,19-4 0,-8 5 0,1 1 0,45 0 0,257-10 36,-217 7-13,190 9-62,-168 1 19,364 16 68,-266-11-78,177 15 124,36 14-227,-133-14 192,135 4-91,-151-18 42,198 4 342,-361-12-330,156-17 0,-132 4-2,191-19 28,-43 4-16,-115 3 4,-111 11-3,108-1 0,336 13 47,-457-3-25,-37 1 40,55 4 0,-80-2-86,-1 1-1,1 0 1,0 0-1,0 0 1,-1 0 0,1 0-1,0 0 1,-1 1 0,1 0-1,-1-1 1,0 1 0,1 0-1,-1 0 1,0 0 0,0 0-1,0 1 1,-1-1 0,1 0-1,0 1 1,1 4 0,2 4 0,0 0 0,-1 0 0,5 21 1,0 15 60,5 87 0,-5-27-40,0-47-65,14 126 139,-20-150-43,-3 1 1,-1-1-1,-7 44 1,-35 155 260,27-168-822,-36 94 1,48-150-146,0-2 1,-1 1-1,0 0 1,-1-1-1,-12 16 1,17-24 376,0 0 0,0 0 0,0 0 0,0 0 0,0 0 1,0 0-1,0-1 0,-1 1 0,1 0 0,0-1 0,-1 1 0,1-1 0,0 1 0,-1-1 0,1 1 1,-1-1-1,1 0 0,0 0 0,-1 0 0,1 0 0,-2 0 0,-1-1-588,-1 0 0,1 0 1,0-1-1,0 1 0,-7-5 0,-35-20-4253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3:12.208"/>
    </inkml:context>
    <inkml:brush xml:id="br0">
      <inkml:brushProperty name="width" value="0.1" units="cm"/>
      <inkml:brushProperty name="height" value="0.1" units="cm"/>
      <inkml:brushProperty name="color" value="#E71224"/>
    </inkml:brush>
  </inkml:definitions>
  <inkml:trace contextRef="#ctx0" brushRef="#br0">1 66 1152,'4'2'271,"-1"0"0,1 0 1,1-1-1,-1 0 0,0 0 1,0 0-1,8 1 0,19 4 508,-17-2-600,0-1-1,0-1 1,1 0-1,14-1 1,-10 0 1,29 5 1,-31-3-1,0-1 1,24-1 0,-21-1-10,28 5 1,-9-1-171,0-2 0,53-3 0,-27 0 108,-32 1 61,45-1 78,124 16 0,-115 3-217,13 1 125,-80-17-102,0-1 0,-1-1-1,29-3 1,60-14 352,-13 1-334,103 2 136,-139 14-258,-2 1-8,103-11 1,111-18 181,-207 27-163,1 2-1,78 12 0,-64-5 53,139-5-1,-115-5 22,-14 1 181,-26-1-293,104 11 0,-123-4 73,1-2 1,0-2 0,0-1 0,59-9-1,33-10 16,179 0 0,-272 18-2,-1-2 1,1-1 0,-1-3-1,43-12 1,-40 7-18,1 2 0,0 2 0,0 2 0,1 3 0,52 1 0,-85 4-83,0 0-1,0 0 1,-1 1 0,0 1 0,1 1 0,-1 0-1,-1 0 1,1 2 0,18 10 0,-10 1-1781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3:15.359"/>
    </inkml:context>
    <inkml:brush xml:id="br0">
      <inkml:brushProperty name="width" value="0.1" units="cm"/>
      <inkml:brushProperty name="height" value="0.1" units="cm"/>
      <inkml:brushProperty name="color" value="#E71224"/>
    </inkml:brush>
  </inkml:definitions>
  <inkml:trace contextRef="#ctx0" brushRef="#br0">1 66 1152,'3'1'112,"1"-1"0,-1 0 0,1 1 0,-1-1 0,0 0 0,1-1 0,-1 1 0,1-1 0,-1 1 0,5-2 1,34-15 1005,-33 12-987,0 1 0,1 0 0,10-2 0,31-2 89,73-3 1,-48 6 127,-42 2-227,1 2 1,-1 2-1,55 7 0,-48-4-127,0-1-1,62-4 1,-32 0 127,21 0 12,109 2 528,-133 6-566,69 16 0,-99-16-82,-12-4 37,1-1 0,0-1 0,0-2 0,-1-1 0,30-5 0,59-3 124,-24 7-115,-47 0-11,55 5 0,-46 3-137,50 3 151,-38-8-183,173-4 312,-109 2-222,-72 3 14,-12 1-38,49 8 0,-49-4 104,49 1 1,42-17-14,-1 0-141,-114 10 102,164 4 302,-146-1-156,-1 2 0,67 17 0,-73-14-4,-23-7-500,0 1 0,-1 0 0,1 1 0,0 0 0,-1 0 0,0 1 1,1 0-1,12 9 0,1 11-2151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3:19.299"/>
    </inkml:context>
    <inkml:brush xml:id="br0">
      <inkml:brushProperty name="width" value="0.1" units="cm"/>
      <inkml:brushProperty name="height" value="0.1" units="cm"/>
      <inkml:brushProperty name="color" value="#E71224"/>
    </inkml:brush>
  </inkml:definitions>
  <inkml:trace contextRef="#ctx0" brushRef="#br0">1 35 640,'17'3'255,"0"-1"0,0-1-1,1-1 1,21-1 0,2-1 327,19 2 89,-3-1-122,0 2 1,61 10 0,-89-8-535,0-1-1,0-1 1,39-4 0,44-11 294,207 11 11,-219 15-300,-62-7-14,48 1 0,165-25 634,-199 15-511,66 3 0,-55 2-83,33 1 130,-51 1-176,0-2 0,0-3 0,51-7 0,-12-4 0,1 4 0,112 2 0,-161 7 30,0 2 0,57 10 0,-62-8-20,-1-1-1,0-2 0,33-2 0,-9 0-8,32-5 153,120 1-175,-151 5 26,81 10 1,-97-6 29,-1-2 0,41-3 0,-20 0-44,149-8-2,-193 9 23,72 0 17,119 15-1,-135-9-60,104-3-1,-107-4 125,-56 1-73,11 0-91,-1 1 0,27 4 0,-21 0-472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5:00.776"/>
    </inkml:context>
    <inkml:brush xml:id="br0">
      <inkml:brushProperty name="width" value="0.1" units="cm"/>
      <inkml:brushProperty name="height" value="0.1" units="cm"/>
      <inkml:brushProperty name="color" value="#E71224"/>
    </inkml:brush>
  </inkml:definitions>
  <inkml:trace contextRef="#ctx0" brushRef="#br0">4045 291 128,'0'0'3579,"5"-7"-2603,-5 6-960,0-1 0,0 1 0,0 0 0,-1 0 0,1 0 0,0-1 0,-1 1 0,1 0 0,-1 0 0,1 0 0,-1 0 0,0 0 0,1 0 0,-1 0 0,0 0 0,0 0 0,0 0 0,0 1 1,0-1-1,0 0 0,0 0 0,0 1 0,0-1 0,0 1 0,0-1 0,0 1 0,0-1 0,0 1 0,-3-1 0,-2 0 69,0 0 0,-1 0 0,1 0 0,-9 1 0,-68-2 181,36 0-151,-58 5 0,-58-1 811,87-3-337,34 1-539,0-2-1,-59-11 1,59 5 307,-47-17 1,58 17-299,-38-6 1,37 8-9,-38-3 79,0 2 0,-88 4 0,108 5-95,35 0-16,0-2 1,0 0 0,0 0-1,-19-4 1,-9-4 183,13 3-184,0-1 1,-33-13-1,-64-22 312,76 28-436,22 6 125,-8-2 244,-59-6 0,-71 13-442,89 3 217,56-1-10,-9 1 18,0-2 0,-50-8 1,23 0 76,0 2 1,-91 0-1,114 7-56,6-1-110,0 1 0,0 2-1,-31 6 1,-218 44 164,145-14 49,94-30-61,-2 2 57,-65 5-1,4-4-95,56-5 64,-51 1 0,62-6-644,1 1-1,0 2 1,-1 2 0,2 0-1,-55 19 1,11 2-2829,-3-3 335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5:03.545"/>
    </inkml:context>
    <inkml:brush xml:id="br0">
      <inkml:brushProperty name="width" value="0.1" units="cm"/>
      <inkml:brushProperty name="height" value="0.1" units="cm"/>
      <inkml:brushProperty name="color" value="#E71224"/>
    </inkml:brush>
  </inkml:definitions>
  <inkml:trace contextRef="#ctx0" brushRef="#br0">1 1 1152,'8'0'318,"0"0"0,0 0 1,0 1-1,0 0 0,0 0 0,0 1 0,0 0 1,12 6-1,11 5-199,-16-6 163,30 10 0,-17-10-61,-1-2 0,0-1 0,31 1 0,86-5 72,-65-1 140,213 9 42,-170-7-471,39 4 13,-104 1-118,168 26 293,-190-25-185,1-2 0,0-1 0,0-2 0,0-1 0,47-6 0,2-3 211,0 5-1,0 3 0,91 11 1,-98-6-257,0-4 1,97-10 0,-138 7 30,54-2 5,143 13 1,127-2 354,-223-9-656,273-12 880,-396 12-485,6 0 89,41 1 0,-56 1-280,-1 1 0,1-1-1,0 1 1,0 1-1,-1-1 1,1 1 0,-1 0-1,0 0 1,1 1 0,-1-1-1,0 1 1,4 4-1,-2-2-417,-1 1 0,-1 0-1,6 8 1,-11-14 517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5:08.381"/>
    </inkml:context>
    <inkml:brush xml:id="br0">
      <inkml:brushProperty name="width" value="0.1" units="cm"/>
      <inkml:brushProperty name="height" value="0.1" units="cm"/>
      <inkml:brushProperty name="color" value="#E71224"/>
    </inkml:brush>
  </inkml:definitions>
  <inkml:trace contextRef="#ctx0" brushRef="#br0">0 162 1408,'20'3'433,"0"0"1,0-2-1,38-1 0,11 1 58,160 5 1120,-112 4-1299,1 0-70,134-32 319,2 1-290,-231 21-225,56 0 61,1-2 1,90-16-1,-154 15-105,73-14 250,2 5 0,100-3-1,137 5 155,-214 2-454,191 12 0,-235 2 8,-10 0 84,120-4 0,-88-9 177,151 9 0,-200 1-235,19 3 79,1-3 0,88-7 1,-11-10-21,161 3 0,63 5-125,-263 1 151,126 12-1,-92-1 147,-84-6-223,0-2 1,71-14 0,-40 6-26,0 4 0,0 3 1,91 8-1,-105-1 64,0-2 1,-1-4-1,84-12 0,-82 5-35,108 0 0,72 17-116,29-14 384,-186 1-188,127 7-1,-153 5-51,-19-1-77,-1-3 1,1-1-1,48-5 1,185-17 45,-95 32-89,-97-5 332,-40-5-295,0-3 0,64-9 0,-56 6 52,64 3-1,-56 2 76,5 2-10,83 14 0,-16 0-84,-102-16 112,0-2 1,61-8-1,29-1-172,-91 10 45,68-1 93,121 16 0,-184-12-77,0-1 0,0-2-1,49-7 1,-20 1 132,129 4-72,-106 3 1,133 8-17,193-9-282,-157 20 1449,-252-19-1192,-7-1-4,7 0 67,0 1 0,0 0-1,0 1 1,0-1 0,12 6 0,-18-6-95,1 0 1,-1-1-1,1 1 0,-1 0 1,0 0-1,0 0 1,1 1-1,-1-1 0,0 0 1,0 0-1,0 1 1,0-1-1,0 0 0,-1 1 1,1-1-1,0 1 1,-1-1-1,1 1 0,-1 0 1,1-1-1,-1 1 0,0-1 1,1 1-1,-1 0 1,0-1-1,0 1 0,0 0 1,0-1-1,-1 1 1,1-1-1,-1 3 0,0 1-309,0-1-1,-1 1 0,0-1 0,1 0 1,-4 5-1,-19 24-2294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5:10.855"/>
    </inkml:context>
    <inkml:brush xml:id="br0">
      <inkml:brushProperty name="width" value="0.1" units="cm"/>
      <inkml:brushProperty name="height" value="0.1" units="cm"/>
      <inkml:brushProperty name="color" value="#E71224"/>
    </inkml:brush>
  </inkml:definitions>
  <inkml:trace contextRef="#ctx0" brushRef="#br0">0 18 1408,'129'-18'512,"-77"22"-384,29 1-608,-38 0-320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7:49.775"/>
    </inkml:context>
    <inkml:brush xml:id="br0">
      <inkml:brushProperty name="width" value="0.1" units="cm"/>
      <inkml:brushProperty name="height" value="0.1" units="cm"/>
      <inkml:brushProperty name="color" value="#E71224"/>
    </inkml:brush>
  </inkml:definitions>
  <inkml:trace contextRef="#ctx0" brushRef="#br0">6309 134 640,'-19'-8'8025,"11"7"-8968,-152 1 5797,145 1-4746,1 1 0,-1 0 0,-26 9 0,31-8-2,-144 44 1532,141-44-1570,0-1 0,-1 0 0,1-1 0,-1-1 0,-26-1 0,2-1-12,-266 2 690,284 1-612,1 1 1,-36 9-1,35-7 0,0 0 0,-37 1 0,53-5-133,-13 1 45,0-2 0,0 0-1,1-1 1,-19-4 0,-96-17 62,1-1 29,80 14-101,-53-5-1,-31-7 273,47 7-156,-99-6 1,70 10-128,-42 0-10,-57-7 205,79 6 24,79 9-232,-176-10 116,150 11-180,36 2 54,-48-8 0,48 4 10,0 2 0,-1 2 0,-83 11 0,-111 8 100,-138 33-128,332-43 128,0-3 0,-58 2 0,8-1-52,-1 0-40,66-7 0,-11 0 29,-44 5-1,51-3-43,-57-2-1,34-1-7,47 1 2,-225 9 263,49 7-112,37-5-55,108-9-17,0-2-1,-74-9 1,-27-1 111,94 10-199,-50-1 300,-162 20 0,131 1-700,130-20 250,-15 4-1043,16-4 1131,1 0-1,0 0 1,0 0 0,-1 0 0,1 0 0,0 1 0,-1-1 0,1 0 0,0 0 0,0 0 0,-1 0-1,1 0 1,0 1 0,0-1 0,0 0 0,-1 0 0,1 0 0,0 1 0,0-1 0,0 0 0,-1 0-1,1 1 1,0-1 0,0 0 0,0 0 0,0 1 0,0-1 0,0 0 0,0 0 0,0 1-1,0-1 1,0 0 0,0 1 0,0-1 0,0 0 0,0 0 0,0 1 0,0-1 0,0 0 0,0 1-1,0-1 1,0 0 0,0 0 0,0 1 0,0-1 0,1 1 0,16 11-4653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8:01.379"/>
    </inkml:context>
    <inkml:brush xml:id="br0">
      <inkml:brushProperty name="width" value="0.1" units="cm"/>
      <inkml:brushProperty name="height" value="0.1" units="cm"/>
      <inkml:brushProperty name="color" value="#E71224"/>
    </inkml:brush>
  </inkml:definitions>
  <inkml:trace contextRef="#ctx0" brushRef="#br0">1 44 512,'5'-32'256,"1"26"-192,4 1-96,-4 5-64,4 5 32,1 1-96,0 3 32,0 5 0,-6 0 64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8:41.999"/>
    </inkml:context>
    <inkml:brush xml:id="br0">
      <inkml:brushProperty name="width" value="0.1" units="cm"/>
      <inkml:brushProperty name="height" value="0.1" units="cm"/>
      <inkml:brushProperty name="color" value="#E71224"/>
    </inkml:brush>
  </inkml:definitions>
  <inkml:trace contextRef="#ctx0" brushRef="#br0">1 294 640,'8'5'111,"1"-1"0,0-1 1,0 1-1,0-2 0,1 1 0,-1-1 1,1-1-1,0 0 0,-1 0 0,1 0 1,0-2-1,-1 1 0,14-3 0,20-10 401,0-3-1,-2-1 1,56-31 0,-47 22-325,80-29 1,54-1 296,-137 45-286,94-11-1,77 20 363,-116 3-288,-71 0-176,0 0 0,30 7 0,-26-4-81,-1-2-1,53-2 0,-31-1 50,26 2 152,93-3 21,-101-7-316,92-5 158,141 14 81,-264 2-277,68 13-1,-70-9 148,69 4-1,-87-10 106,-1 0-1,0-2 0,1 0 0,-1-1 0,0-2 0,35-11 0,-48 13-88,17-7 141,0 0 0,1 2 1,45-8-1,-68 16-206,0-1 0,1 1 1,-1 0-1,0 1 1,0-1-1,0 1 0,0-1 1,0 1-1,0 0 0,0 1 1,0-1-1,0 1 1,-1 0-1,1-1 0,0 2 1,-1-1-1,0 0 0,1 1 1,4 5-1,-5-5-357,1 1 0,-1 0 0,-1 1 0,1-1 0,0 0 0,-1 1 0,0 0 0,0-1 0,2 8 0,-2 18-2307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2:21.020"/>
    </inkml:context>
    <inkml:brush xml:id="br0">
      <inkml:brushProperty name="width" value="0.1" units="cm"/>
      <inkml:brushProperty name="height" value="0.1" units="cm"/>
      <inkml:brushProperty name="color" value="#E71224"/>
    </inkml:brush>
  </inkml:definitions>
  <inkml:trace contextRef="#ctx0" brushRef="#br0">9 174 4352,'-9'-1'3852,"11"2"-3756,0-1 1,0 0-1,0 0 0,0 0 1,0 0-1,0-1 0,0 1 1,-1 0-1,1-1 0,0 0 0,3-1 1,135-84 2531,-52 21-3928,-66 47-140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38:43.687"/>
    </inkml:context>
    <inkml:brush xml:id="br0">
      <inkml:brushProperty name="width" value="0.1" units="cm"/>
      <inkml:brushProperty name="height" value="0.1" units="cm"/>
      <inkml:brushProperty name="color" value="#E71224"/>
    </inkml:brush>
  </inkml:definitions>
  <inkml:trace contextRef="#ctx0" brushRef="#br0">1466 101 896,'-3'2'113,"0"0"0,0-1 0,0 0 0,0 0 1,-1 0-1,1 0 0,-1 0 0,1-1 0,-1 1 0,1-1 0,-1 0 0,1 0 1,0 0-1,-1 0 0,1-1 0,-1 0 0,1 1 0,-6-4 0,-17-6 599,-23-11 231,-52-14-1,75 27-833,17 5 42,0 0-1,-18-3 0,-30 1 168,0 2 0,-61 6 0,56-1 18,-95-8 1,83 0-155,-1 2 1,0 4-1,0 3 1,-84 14-1,113-8-382,-85 29 0,100-27-1395,-2 6-607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40:04.052"/>
    </inkml:context>
    <inkml:brush xml:id="br0">
      <inkml:brushProperty name="width" value="0.1" units="cm"/>
      <inkml:brushProperty name="height" value="0.1" units="cm"/>
      <inkml:brushProperty name="color" value="#E71224"/>
    </inkml:brush>
  </inkml:definitions>
  <inkml:trace contextRef="#ctx0" brushRef="#br0">8704 125 1024,'-3'-3'87,"2"3"-38,0-1 0,0 1 0,0-1 0,0 0 1,1 1-1,-1-1 0,0 0 0,1 0 0,-1 1 0,0-1 0,1 0 1,-1 0-1,1 0 0,-1 0 0,1 0 0,-1 0 0,1 0 0,0 0 1,0 0-1,-1 0 0,1-1 0,-27 1 2004,27 1-1956,-1 0 0,0 0 0,1 0-1,-1 0 1,1 0 0,-1 0 0,0 0-1,1-1 1,-1 1 0,1 0 0,-1 0 0,1 0-1,-1-1 1,1 1 0,-1 0 0,1-1-1,-1 1 1,1 0 0,-1-1 0,1 1 0,-1 0-1,1-1 1,-1 1 0,1-1 0,0 1 0,-1-1-1,1 0 1,-7-6 974,-9-1-444,14 7-420,1 0 0,-1 0 1,0 0-1,0 0 0,0 0 1,0 0-1,0 0 1,0 1-1,0-1 0,0 1 1,-4 0-1,-15-6 7755,20 6-7860,-20 0 148,15 0-195,2 0-4,1 0 0,0 0-1,-1 0 1,1 0 0,-1 1 0,1 0 0,0-1 0,-6 3-1,-14 3-52,3-3 15,-93 26 447,88-24-419,-50 5 227,54-8-135,-1 0 0,-26 8 0,29-7-100,1 0 1,-1-1-1,0-1 1,-28-1-1,20 0 120,21-1-136,0 0 0,1 0 0,-1-1 0,1 1 0,-1-1 0,1 0 0,-8-5 0,-15-5 71,-15-4-104,30 10 21,0 1-1,0 1 1,-1-1-1,1 2 1,-1 0-1,-23-1 1,-404 4 651,417-2-600,0 0-1,-37-9 1,37 6-30,0 1 0,-38-1 0,16 4 59,13 0-120,-1 2-1,-39 5 1,-4 0 210,22-2-46,20 0-40,-81 6 190,98-10-317,-97-5-4,85 3 156,-34 1 0,-19-1-91,50-2-28,-60-2 63,-174 6 11,256-1-69,0 0 0,-21-5 0,-9-1 0,-24-1 32,-63-1-122,-222 9 111,163 3 528,37-5-520,-142 4-490,200 3 1091,24 0-652,42-2 6,-49-1 0,52-3 11,-136 1 42,137 2-237,-42 7 0,39-4-24,-47 1 915,16-2-678,-40 8 99,11 2-464,68-12 475,0 0 0,-26 0-1,-35 3-127,-7-10 181,20-1-171,-72 6-117,29-9 256,45 4 38,-39 2-28,-136 3 113,195-9-299,38 8 56,0 0 0,0 0 1,0 0-1,0 0 0,-5-3 1,-14-3-48,-52-5 196,-140-3 0,-125 15-50,223-11 37,-79 7-277,136 3 119,18 0-3,-66 6 0,43-1 116,45-3-42,1 0 1,-23 4 0,-6 3-111,-58 2 0,-8 1 57,-124 27 311,177-32-275,-1-1 0,-76-6 0,51 0-32,-295 1-131,374 0-287,1-1 1,0 0-1,0 0 0,0-1 0,-13-4 1,-36-19-6046,9 3-1106,12 8 3476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40:07.161"/>
    </inkml:context>
    <inkml:brush xml:id="br0">
      <inkml:brushProperty name="width" value="0.1" units="cm"/>
      <inkml:brushProperty name="height" value="0.1" units="cm"/>
      <inkml:brushProperty name="color" value="#E71224"/>
    </inkml:brush>
  </inkml:definitions>
  <inkml:trace contextRef="#ctx0" brushRef="#br0">6 0 896,'-6'6'416,"12"-6"-320,-1 9-448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40:10.144"/>
    </inkml:context>
    <inkml:brush xml:id="br0">
      <inkml:brushProperty name="width" value="0.1" units="cm"/>
      <inkml:brushProperty name="height" value="0.1" units="cm"/>
      <inkml:brushProperty name="color" value="#E71224"/>
    </inkml:brush>
  </inkml:definitions>
  <inkml:trace contextRef="#ctx0" brushRef="#br0">9073 1219 2304,'-5'8'2356,"32"-7"5085,-33-99-3686,5 92-3620,0 0 1,0 0-1,0 0 1,-1 1-1,0-1 1,0 0 0,-5-7-1,-3-9 316,7 15-302,0-1 0,1 1-1,0-1 1,0 0 0,1 0-1,-1 1 1,1-12 0,1-320 1109,1 311-1168,8-44 0,-2 24-8,-2 20 49,1 1 1,13-38 0,7-29 81,-26 90-197,1 0 0,-1 0 1,0-1-1,0 1 1,0 0-1,-1 0 0,-1-7 1,2 9-4,0 0 1,-1 0 0,0 0 0,1 1-1,-1-1 1,0 0 0,0 1-1,0-1 1,0 1 0,0-1 0,0 1-1,0-1 1,-1 1 0,1 0-1,0-1 1,-1 1 0,1 0 0,-1 0-1,-1-1 1,-9-1 39,0 0-1,0 0 1,-1 2-1,1-1 1,0 2-1,0-1 1,-21 3-1,-6 0 3,-374-2 115,304-9-47,91 8-104,-28-5 0,0-1 55,-155 0 58,112 6 63,-106-15 1,153 11-202,-1 3 0,-47 3 0,25 0 29,-70-3 118,-237-34 1,331 31-158,-1 3 0,-59 2-1,-1 1 114,-38-8 139,60 1-199,-1 3-1,-99 11 1,-205 17-140,314-22 137,-117-1 74,-25 1-40,165-3-65,-67-8-1,48 2 52,-117-21 7,99 12 272,36 10-405,0 2 0,-60 4 0,31 0 80,-29-3-16,-125-19 0,162 12 62,-1 2-1,-114 4 0,-180 21-74,244-15 24,-53 4-118,-126 4 447,238-12-296,-95-6 7,0 0-246,-37 10-86,-204-7 1314,353 0-991,-47-2 1,-47 7 85,-154-2 144,132-19-243,45 4-36,-16 14 9,70 3 6,-62 6 0,38-1 0,-193 0 6,199-2-60,71-3 62,1 0 1,-1 0-1,0 1 0,1 1 0,-16 5 0,-16 5-9,0-6 56,26-5-5,0 0-1,-17 6 0,13-2-158,1 0-25,-1 0-1,-26 14 1,33-14 166,0 1-1,0 0 1,1 0 0,-12 11-1,18-12-18,-1-1-1,0 0 1,1 1-1,0 0 0,0 0 1,1 0-1,0 0 1,0 1-1,-3 9 1,-9 40 3,2 0 1,2 1 0,4 0 0,1 1-1,3 0 1,5 63 0,6-44 18,32 135-1,-37-196-1136,1 0 0,10 23 0,-8-30-1608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42:58.009"/>
    </inkml:context>
    <inkml:brush xml:id="br0">
      <inkml:brushProperty name="width" value="0.1" units="cm"/>
      <inkml:brushProperty name="height" value="0.1" units="cm"/>
      <inkml:brushProperty name="color" value="#E71224"/>
    </inkml:brush>
  </inkml:definitions>
  <inkml:trace contextRef="#ctx0" brushRef="#br0">73 8 7296,'-42'-7'2368,"40"7"-2264,0 0 0,1 0 0,-1 0 1,0 0-1,0 0 0,0 0 0,0 1 0,0-1 1,1 0-1,-1 1 0,0 0 0,-3 1 0,2-1 142,18 11 719,33 17-671,2-2 0,1-2 1,1-2-1,1-2 0,55 13 0,-27-15-685,0-3 0,84 6 0,-140-20-272,0-1 0,-1-1 0,26-3 0,-37 1-166,-1 0 1,1-1-1,-1 0 1,0-1 0,0-1-1,0 0 1,17-10-1,11-11-1400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42:58.349"/>
    </inkml:context>
    <inkml:brush xml:id="br0">
      <inkml:brushProperty name="width" value="0.1" units="cm"/>
      <inkml:brushProperty name="height" value="0.1" units="cm"/>
      <inkml:brushProperty name="color" value="#E71224"/>
    </inkml:brush>
  </inkml:definitions>
  <inkml:trace contextRef="#ctx0" brushRef="#br0">500 6 8192,'-30'-3'1406,"-1"1"0,-50 2 0,78 1-1359,0-1-1,0 1 0,0-1 0,0 1 1,0 0-1,0 0 0,0 0 0,0 1 1,0-1-1,1 1 0,-1-1 0,1 1 1,-1 0-1,1 0 0,-1 0 0,1 0 1,0 1-1,0-1 0,0 1 0,1-1 1,-1 1-1,0-1 0,-1 6 0,0 2-15,0 0 0,0 0 0,1 0 0,1 0 0,-1 16-1,1-6-29,-12 202 277,-17 130 436,-17-98-7,29-178-1164,-35 94-1,45-148-446,-2 0 0,-1 0 0,-23 35 0,31-52 461,-1 0-1,1-1 1,-1 1-1,0-1 1,-8 7-1,10-10 221,0 0 0,1 0 0,-1 0-1,0-1 1,0 1 0,0-1 0,0 1 0,0-1 0,0 0-1,0 0 1,0 1 0,-3-2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42:58.692"/>
    </inkml:context>
    <inkml:brush xml:id="br0">
      <inkml:brushProperty name="width" value="0.1" units="cm"/>
      <inkml:brushProperty name="height" value="0.1" units="cm"/>
      <inkml:brushProperty name="color" value="#E71224"/>
    </inkml:brush>
  </inkml:definitions>
  <inkml:trace contextRef="#ctx0" brushRef="#br0">21 5 6784,'-1'0'141,"1"-1"1,-1 1-1,0-1 0,1 1 1,-1 0-1,0-1 1,0 1-1,1 0 1,-1-1-1,0 1 0,0 0 1,1 0-1,-1 0 1,0 0-1,0 0 1,0 0-1,1 0 0,-1 0 1,-1 0-1,1 1-75,1-1-1,0 1 0,-1-1 0,1 0 0,0 1 1,0-1-1,-1 1 0,1-1 0,0 0 1,0 1-1,-1-1 0,1 1 0,0-1 1,0 1-1,0-1 0,0 1 0,0-1 1,0 1-1,0-1 0,0 1 0,0-1 0,0 1 1,0 0-1,1 7 196,1-1 0,0 1 0,4 9 0,-2-5-57,11 52 391,10 85 0,-17-97-435,6 46 150,26 147 414,15 41-525,0 3-3336,-39-190-1077,-15-72 1580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42:59.093"/>
    </inkml:context>
    <inkml:brush xml:id="br0">
      <inkml:brushProperty name="width" value="0.1" units="cm"/>
      <inkml:brushProperty name="height" value="0.1" units="cm"/>
      <inkml:brushProperty name="color" value="#E71224"/>
    </inkml:brush>
  </inkml:definitions>
  <inkml:trace contextRef="#ctx0" brushRef="#br0">22 687 8960,'-22'-15'3328,"28"10"-2592,4-4-64,6 0-224,17-11-128,35-12 128,50-6-256,4-10-96,16-4-64,34-14-192,-2-9-32,-15-1-768,-17-1-320,-6 11-832,-8 10-256,-18 13-512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43:00.210"/>
    </inkml:context>
    <inkml:brush xml:id="br0">
      <inkml:brushProperty name="width" value="0.1" units="cm"/>
      <inkml:brushProperty name="height" value="0.1" units="cm"/>
      <inkml:brushProperty name="color" value="#E71224"/>
    </inkml:brush>
  </inkml:definitions>
  <inkml:trace contextRef="#ctx0" brushRef="#br0">25 1 6016,'-25'-1'3311,"28"7"-2931,5 5-237,3 1 48,1 0 0,0 0 0,1-1 0,0-1-1,1 0 1,0-1 0,1 0 0,20 8 0,87 25 721,-73-27-408,54 25 0,54 47-413,-58-21-3372,-95-63 2521,1 0 0,-1 0 0,1-1 0,-1 1 0,8 1 0,-7-3 75,1 0-1,-1 0 1,1-1-1,7 0 1,-13 0 678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43:00.697"/>
    </inkml:context>
    <inkml:brush xml:id="br0">
      <inkml:brushProperty name="width" value="0.1" units="cm"/>
      <inkml:brushProperty name="height" value="0.1" units="cm"/>
      <inkml:brushProperty name="color" value="#E71224"/>
    </inkml:brush>
  </inkml:definitions>
  <inkml:trace contextRef="#ctx0" brushRef="#br0">517 1 6912,'-7'0'449,"-3"0"42,0 0 0,0 1 0,0 0 0,-14 3 1,21-3-422,1-1 1,-1 1-1,1 0 1,-1 0-1,1 0 1,0 1-1,-1-1 1,1 0-1,0 1 1,0 0-1,0-1 1,0 1-1,0 0 1,1 0-1,-1 0 1,0 0-1,1 0 1,0 1-1,-1-1 1,1 0-1,0 1 1,0-1-1,-1 4 1,-2 15 128,1 0 0,1 0 0,0 40 1,2-21-106,-8 85 234,-4 0 0,-6-1 0,-6-1 0,-5-1 0,-5-2 0,-5-1 0,-63 129 0,83-204-990,10-21-618,-1 0 0,-2-1 0,-22 34 0,32-54 801,0 1 0,0-1-1,0 0 1,0 1 0,0-1-1,-1 0 1,-3 2 0,4-3 188,1-1 0,0 1 0,-1-1 0,1 0 0,-1 1 0,1-1 1,0 0-1,-1 0 0,1 0 0,-2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7:55.074"/>
    </inkml:context>
    <inkml:brush xml:id="br0">
      <inkml:brushProperty name="width" value="0.1" units="cm"/>
      <inkml:brushProperty name="height" value="0.1" units="cm"/>
      <inkml:brushProperty name="color" value="#E71224"/>
    </inkml:brush>
  </inkml:definitions>
  <inkml:trace contextRef="#ctx0" brushRef="#br0">1809 1310 1536,'5'-10'11856,"-5"4"-11117,0-10 3855,6-8-3597,-6 15-940,0-4 126,0-1 0,-1 1 0,-3-14 0,3 16-61,-1 0-1,2 0 0,-1 0 0,3-17 0,-1-4 271,0 29-381,-1 0 0,0 0 0,1 0 0,-1 0-1,1 0 1,0 1 0,0-1 0,0 0 0,1 1 0,-1-1 0,0 0 0,3-2 0,3-7 151,8-5-49,-8 10-45,41-68 251,-31 45-350,-15 25 46,0 0 0,0 0 0,-1 0 0,0 0 1,0-1-1,0 1 0,0-7 0,3-16 13,-2 22-51,6-30 99,14-36-1,-18 59-46,-1 0 0,0-1 1,2-20-1,0-5 52,1 1-55,-5 29 16,0-1-1,0 0 1,-1 1-1,-1-19 1,-1 0 12,3 16-1,-3-21 53,2 31-91,-1 0 0,1 0 0,-1 0 0,1 1 0,-1-1 0,0 0 0,0 0 0,0 1 0,0-1 0,0 1 0,0-1 0,0 1 0,0-1 0,-3-1 0,-23-30 70,-14-9 75,38 38-186,0 0 0,0-1 0,0 1 0,0-1 0,1 1 0,-4-10 0,4 9 80,-1 0 0,1 0 0,-1 0 1,1 1-1,-1-1 0,-7-7 0,-18-20 74,23 26-108,-1-1 0,1 0 1,-1 1-1,-1 0 0,1 1 1,-1-1-1,0 1 0,0 0 1,-11-5-1,4 4 99,11 4-101,-1 0 0,1 1 0,-1-1 0,1 1 1,-1 0-1,0 0 0,1 0 0,-7 0 1,-33-4 34,-33-1 262,61 5-275,-1 0 0,-20-6 1,21 4-26,0 1-1,-20-2 1,20 4 14,-26-6 1,16 2-20,-32-6 22,39 5-81,-1 2-1,-36-3 0,19 6 118,16-1-39,-1 1 1,0 1 0,-29 5 0,-31 7-36,64-11 35,0-1-1,-30-2 1,11 0 163,-33-4-267,44 5 166,15 1-86,0-1 0,-1 0 1,1-1-1,-20-3 0,-209-53-5,223 54 9,0 0 0,0 1 0,0 1 0,0 1-1,-21 2 1,-6-1-24,-63-1 68,102 1-70,0 1 0,0-1 0,0 1 0,0-1 0,1 1 0,-1 0-1,1 1 1,-1-1 0,1 1 0,0-1 0,-4 5 0,0-1 3,-1 1 20,1 0-1,0 0 0,0 0 1,0 1-1,1 0 0,0 1 1,-5 9-1,-12 15-22,16-24 8,1 1 1,-10 18-1,2-2 12,11-21-5,0 1 0,0-1 0,0 1 0,1 0 0,0 0 1,0 0-1,0 0 0,1 0 0,-2 11 0,3-5-77,1 6 102,-2 0 0,-3 24 0,2-25-17,1 1 1,0-1 0,3 22-1,-1 2-6,-2-7 0,0-23 0,0-1 0,1 1 0,0 0 0,1-1 0,0 1 0,5 20 0,4-2 0,4 29 0,4 11 0,-11-46 0,1 4 0,14 32 0,-18-49 0,0 0 0,2 17 0,-5-22 0,5 47-48,-1 4 96,1-31-46,-6-21-3,1 1-1,0-1 1,0 1 0,0-1-1,1 0 1,0 1 0,0-1-1,0 0 1,0 0-1,0 0 1,1 0 0,5 6-1,-5-7-5,0 0 0,1 0-1,-1 0 1,0-1 0,1 1-1,0-1 1,-1 0 0,1 0-1,0 0 1,0-1 0,0 1-1,0-1 1,0 0 0,1 0-1,4 0 1,-1 0 6,1 0 0,-1 1 0,1 0 0,-1 0 0,9 4 0,19 5 12,-16-7 15,8 3 12,0-2-1,55 3 1,-29-9-31,106 5-25,-58-3 50,-56-2-16,-39 1-27,0-2-1,0 1 1,0-1-1,0 0 1,0 0-1,0-1 1,0 0-1,8-5 1,27-10 8,-16 13-1,0 1 0,0 1 0,0 1 1,49 4-1,-15-1 113,261 5-13,-278-1 640,-43-4-709,0 1-38,0-1-58,-6 13 112,4-11-329,0-1 0,0 0 0,0 1 0,0-1 1,1 1-1,-1 0 0,1 0 0,-1-1 1,1 1-1,0 0 0,0 0 0,0 0 1,0 0-1,1 0 0,-1 1 0,1-1 1,0 0-1,0 0 0,0 0 0,0 0 0,1 0 1,-1 1-1,1-1 0,0 0 0,1 4 1,1 1-1237,0 0 0,0 0 0,1 0 0,0 0 0,1 0 1,0-1-1,9 12 0,-2-6-2542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43:01.072"/>
    </inkml:context>
    <inkml:brush xml:id="br0">
      <inkml:brushProperty name="width" value="0.1" units="cm"/>
      <inkml:brushProperty name="height" value="0.1" units="cm"/>
      <inkml:brushProperty name="color" value="#E71224"/>
    </inkml:brush>
  </inkml:definitions>
  <inkml:trace contextRef="#ctx0" brushRef="#br0">20 4 8064,'-1'0'119,"1"-1"1,-1 1-1,1 0 0,0-1 1,-1 1-1,1 0 1,-1 0-1,0 0 0,1-1 1,-1 1-1,1 0 1,-1 0-1,1 0 0,-1 0 1,1 0-1,-1 0 1,1 0-1,-1 0 0,0 0 1,1 0-1,-1 0 1,1 1-1,-1-1 0,1 0 1,-1 0-1,1 0 1,-1 1-1,0-1 0,1 1-44,-1 0 0,1 0 0,0-1 0,-1 1 0,1 0 0,0 0-1,0 0 1,-1 0 0,1 0 0,0-1 0,0 1 0,0 0 0,0 0-1,0 0 1,0 1 0,1 7 100,1-1 0,0 0 0,3 8 0,153 376 609,-158-392-784,106 289 58,-27 9-95,-66-248-202,27 118-1067,-20-58-3565,-19-79 1405,-6-13 815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43:01.417"/>
    </inkml:context>
    <inkml:brush xml:id="br0">
      <inkml:brushProperty name="width" value="0.1" units="cm"/>
      <inkml:brushProperty name="height" value="0.1" units="cm"/>
      <inkml:brushProperty name="color" value="#E71224"/>
    </inkml:brush>
  </inkml:definitions>
  <inkml:trace contextRef="#ctx0" brushRef="#br0">27 447 9728,'-27'-11'3680,"43"11"-2848,27-4 384,-10-6-33,13-14-575,46-8-160,35-7-576,11-3-224,2-6 160,9 1-1055,5-1-417,-16-4-992,-20 5-320,-23 4-128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43:54.970"/>
    </inkml:context>
    <inkml:brush xml:id="br0">
      <inkml:brushProperty name="width" value="0.1" units="cm"/>
      <inkml:brushProperty name="height" value="0.1" units="cm"/>
      <inkml:brushProperty name="color" value="#E71224"/>
    </inkml:brush>
  </inkml:definitions>
  <inkml:trace contextRef="#ctx0" brushRef="#br0">6172 1288 1664,'-8'-6'517,"8"6"-495,0 0-1,0 0 1,0 0-1,0-1 1,1 1-1,-1 0 1,0 0-1,0 0 1,0-1-1,0 1 1,0 0-1,0 0 0,1 0 1,-1 0-1,0-1 1,0 1-1,0 0 1,1 0-1,-1 0 1,0 0-1,0 0 1,0 0-1,1 0 0,-1 0 1,0-1-1,0 1 1,0 0-1,1 0 1,-1 0-1,0 0 1,0 0-1,1 0 1,-1 0-1,0 0 0,2 1 679,14 0 2548,-16 32 378,1-33-3497,1 0-1,-1 0 0,0 0 0,1-1 0,-1 1 0,1 0 1,-1-1-1,0 1 0,0-1 0,1 1 0,-1-1 1,0 0-1,0 1 0,1-1 0,-1 0 0,1-1 0,4-3 8,-5 5-56,0-1 0,3-3-37,-3 3-6,-1-8 191,0 7-143,0-1 0,0 0 0,0 0 0,0 0 0,0 1 0,0-1 0,-1 0 0,0 0 0,1 1 0,-3-4 0,3 4-76,1 2-10,-1 0 1,0 0-1,0-1 0,0 1 1,0 0-1,0 0 0,0-1 1,0 1-1,0 0 0,0 0 1,0-1-1,0 1 0,0 0 1,0 0-1,0-1 0,0 1 1,0 0-1,-1 0 0,1-1 1,0 1-1,0 0 0,0 0 1,0 0-1,0-1 0,0 1 1,-1 0-1,1 0 0,0 0 1,-1-1-1,-2 0 6,2 1 54,-20-5 677,19 5-715,0 0-1,0 0 1,0 0 0,0 0 0,-1 0 0,1 0-1,0 1 1,0-1 0,0 1 0,0 0 0,0-1-1,0 1 1,0 0 0,0 0 0,0 0 0,0 1-1,1-1 1,-1 0 0,-2 3 0,-3 0 69,0 1 0,-1-1 0,0-1 0,0 0 0,0 0 0,0 0 0,0-1 0,-11 2 1,-23 7 79,28-6-93,0 0 1,0-1-1,0-1 0,-1 0 1,-26 1-1,22-3 115,-32 5 0,10 0-43,8-1-110,8-2 57,-30 1-1,-56 5 523,-193-15-431,65 6 320,79 6-465,119-7-15,-78-13 0,84 10-14,-66 1 1,29 2-15,-158 1-11,-15-1 254,-128 3-89,341-1-152,-361-8 213,89 4-353,161 5 352,97-4-221,-78-15 0,78 9 80,-80-3 0,-39 2-72,54 2-142,42 1 183,-129-20 52,-15 0-95,107 15-4,21 2 76,17 3-146,-61-3 98,-21 4 32,-52 1-140,158 6 58,1 1 0,-73 15-1,98-12 22,0 0 0,0 1 1,0 0-1,-21 14 0,-10 4 9,24-16-4,0 0 1,-49 9-1,28-7-4,25-8 34,0 0 1,0-2-1,-1 0 0,-26-3 0,0 1-9,-63 1 77,40-5 54,70 5-142,-1 0 0,1 0 0,-1 0 0,1 0 0,-1-1 0,1 1 0,-1 0 0,1-1 0,-1 1 0,1-1 0,0 1 0,-1-1 0,1 1 0,0-1 0,0 0 0,-1 0 0,1 0 0,0 0 0,-2-1 0,2 0 8,0 0 0,0 0 0,0 0 0,0-1 0,1 1 0,-1 0 0,0 0 0,1 0 0,0-1 0,-1 1 0,1 0 0,0-5 0,-5-54 165,5-3-130,10-75-1,0 49-151,-4 20 325,-4 50-149,-1-1 1,-2-37-1,0 13-72,1 21 39,0 5-36,0-1 0,-5-29-1,0-9 123,0 29-76,0 6-30,2-1 0,-1-27-1,-7-49-63,11 88 66,-1 3-36,1 0-1,0 0 1,0 0 0,1 0 0,1 0-1,-1 0 1,1 0 0,1 0 0,-1 1-1,2-1 1,4-9 0,-3 10 12,1 1 0,-1-1 1,2 1-1,-1 1 0,1-1 0,0 1 1,1 0-1,-1 0 0,1 1 0,10-5 1,3 0-5,0 0 1,1 2 0,22-6-1,-23 10 12,-1 1 0,0 1-1,1 1 1,31 2 0,-16-1 1,13 2-55,-27-1 49,1-1 0,39-4 0,21-13 118,-53 9-128,1 2-1,0 1 0,37-1 1,-24 7 4,0 1 0,-1 3 1,1 1-1,-1 2 0,65 22 1,-68-14-66,-28-11 76,0 0-1,1-1 1,15 4-1,-27-8-8,25 5 16,0-1-1,39 1 1,-30-3 2,0 1 1,37 9-1,-38-5-63,0-2 0,38 0 1,-13-4 87,118 16 1,-157-14-44,1-2 1,-1 0-1,1-1 1,-1-1-1,1-1 0,-1-1 1,0-1-1,29-8 1,-1-2 15,0 3 0,1 2-1,0 1 1,56 1 0,-101 7-26,52-1 6,-1 3 0,69 11 0,-101-10 17,0-2 0,1 0 1,-1-2-1,1 0 0,39-8 1,-28 3-13,49 0 0,30 7 24,117 16 0,-133-9-24,175-7-1,-112-5 61,42 18 9,-175-11-61,0-2-1,-1-1 1,33-4-1,81-19 193,15-2-173,-64 12-28,-51 9-6,-1 1-1,53 4 0,-26 0-81,-25-3 153,66-11 0,-44 4-58,-4 4-19,85 4 0,-62 3 7,123 12 22,-165-12-26,-1-1 0,1-3 0,78-12 0,-64 7 57,65-2-1,-103 9-35,205 10 31,-185-5-37,-1-2-1,1-1 0,0-2 0,52-6 1,-52-3 20,-27 7-33,1-1 1,0 1-1,20-1 0,-9 0 8,-13 2 11,-8 1 26,1 0-53,5 0 0,-5 0 256,-3 19-357,-2-15 128,-1 0 1,0-1-1,0 1 0,0-1 1,0 0-1,-1 0 0,0 0 1,1 0-1,-6 1 0,-12 9-7,12-8 3,0 1-1,-1-2 1,1 1-1,-15 3 1,-25 11 110,26-9-241,20-9 122,0 1 1,-1-1-1,1 1 0,0 0 0,0 0 0,0 0 0,1 0 0,-1 1 1,0 0-1,1 0 0,0 0 0,-1 0 0,-3 5 0,-6 11 2,10-15 0,0 0 0,0 0 0,1 1 0,-5 8 0,1 3-18,0 0 0,1 0-1,1 0 1,0 0 0,1 1 0,-1 22-1,-1 104 121,-6 60-76,9-124-22,0-36 45,6 70 0,2-66-36,21 78 0,-12-47 70,-13-60-57,0-1-1,2 0 1,0 0-1,1-1 1,1 1-1,8 16 1,-13-31-142,0 1 1,0-1-1,-1 1 1,1-1-1,0 1 1,-1-1 0,0 1-1,1 2 1,-1-2-375,0 0 0,0 0 0,0 0 0,-1 0 0,1 0 0,-1 0 0,0 0 0,1-1 1,-1 1-1,-1 0 0,1-1 0,-3 6 0,-24 20-4459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44:37.818"/>
    </inkml:context>
    <inkml:brush xml:id="br0">
      <inkml:brushProperty name="width" value="0.1" units="cm"/>
      <inkml:brushProperty name="height" value="0.1" units="cm"/>
      <inkml:brushProperty name="color" value="#E71224"/>
    </inkml:brush>
  </inkml:definitions>
  <inkml:trace contextRef="#ctx0" brushRef="#br0">12115 133 3840,'-8'-5'461,"8"4"-401,-1 1 1,0 0 0,1 0 0,-1-1-1,1 1 1,-1 0 0,1-1 0,-1 1-1,1 0 1,-1-1 0,1 1 0,-1-1-1,1 1 1,0-1 0,-1 1 0,1-1-1,0 1 1,-1-1 0,1 1 0,0-1-1,-1 1 1,1-1 0,0 0 0,0 1-1,0-1 1,0 1 0,0-1 0,0 0-1,0 1 1,0-1 0,0 0 0,0 1-1,0-1 1,0 1 0,0-1 0,0 0-1,0 1 1,1-1 0,-1 1 0,0-1-1,0 1 1,1-1 0,-1 0 0,1 0-1,8-28 474,-8 28-412,0 0 0,0-1-1,-1 1 1,1-1 0,-1 0 0,0 1 0,1-1 0,-1 1 0,0-1-1,0 0 1,0 1 0,0-1 0,0 1 0,0-1 0,0 0 0,-1 1 0,1-1-1,-1 1 1,1-1 0,-1 1 0,1-1 0,-1 1 0,0-1 0,0 1 0,0 0-1,-1-2 1,0-7 617,2 10-731,0 0 0,0-1 1,0 1-1,0 0 0,0-1 0,0 1 1,0 0-1,0 0 0,0-1 0,0 1 1,0 0-1,0-1 0,-1 1 0,1 0 1,0-1-1,0 1 0,0 0 1,0 0-1,0-1 0,0 1 0,-1 0 1,1 0-1,0 0 0,0-1 0,-1 1 1,1 0-1,0 0 0,0 0 0,0-1 1,-1 1-1,1 0 0,0 0 1,-1 0-1,1 0 0,0 0 0,0 0 1,-1 0-1,1 0 0,0-1 0,-1 1 1,0-4-9,1 4 116,0 0 0,0-1 0,1 1 0,-1 0 0,0-1 0,0 1 0,0 0 1,0-1-1,0 1 0,0 0 0,0-1 0,0 1 0,-1 0 0,1-1 0,-2-3 1625,1 4-1625,1 0 0,0 0 0,-1 0 0,1 0 0,0-1 0,-1 1 0,1 0 0,-5 0 2,-1 1-1,1-1 0,0 1 1,0 0-1,-10 4 0,-3 1 86,-7-4-63,21-2-135,1 0 1,0 1-1,0-1 0,-1 1 0,1-1 0,0 1 0,0 0 0,-6 2 0,-44 17 118,-33 12 351,64-25-352,0 1 0,0 1-1,1 1 1,-23 14 0,-143 89 368,171-102-510,-65 39 218,72-45-160,-1-1 0,0 0 0,0 0-1,0-1 1,0 0 0,-19 2 0,2-3 28,-109 7 188,77-9-278,-306 10 203,279 2-253,54-6 62,-63 18 23,40-12 16,3-1 18,-60 7 0,-48-12 169,38 3-486,10-4 309,83-3 17,1 1 0,-49 12 0,13-2-93,-25 2 81,-114 17 284,157-31-285,31-1-30,1 0 0,-17 4 0,-36 3-41,45-5 114,-39 8 1,41-7-85,1 0 0,-1-2 0,0 0 0,-26-2-1,0-1 162,-348 16-273,210-12 295,96-3-115,67 1-72,-92 0-37,-166-20 0,195 9 57,-132-1 0,-34 20 75,-18-6-329,142-3 140,89 0 92,0 1 51,-53 5 1,61-2-13,1-2-1,-33-3 1,7 1-3,-272 1-30,231 4 192,-18 1 43,-189 0-22,111-5-143,179 1-23,0 0 1,1 1 0,-1 0-1,-15 6 1,-17 3 194,25-8-88,-37 2 1,-104 0-48,-154-18 949,193 11-556,65 3-456,-187 8 14,157-9-124,-128-3 63,147-2-136,54 3 130,-1 1 0,0 0 0,-23 2 0,0 1-56,-155-2-52,104 5-86,3 1 824,-1 1-586,48-7-74,23 2 63,-1-2-1,1 0 0,-1-1 1,1-1-1,-30-6 0,38 6 12,-1 1-1,0-1 1,1 2 0,-10-1-1,-16-1-31,11-1-11,0 2 0,-36 2-1,12 1-51,-274-2 97,175-6 118,5 3-144,111 3-17,-51 8 1,59-6 74,0-1 0,-36-2 0,12 0 103,3 1-132,12 1-40,0-1 1,-34-6 0,52 5-21,0 0-1,-19 2 0,20-1 17,1 1-1,0-2 1,-20-2-1,12 2-19,16 1 22,1 0 1,-1 0-1,0 0 0,0-1 0,0 1 0,1 0 0,-1-1 0,0 1 0,-2-2 1,2 1 6,-1 1 0,1-1 0,0 1 0,0-1 0,-1 1 0,1 0 0,0 0 1,-1 0-1,-4 0 0,5 1 13,0-1-1,0 0 1,-1 0 0,1 0 0,0 0 0,0 0-1,-1-1 1,1 1 0,-4-2 0,2 1-2,0 0 0,-1 0 0,1 1 0,0 0 0,-1 0 0,1 0 0,-8 1 0,-2 0 5,-73-1 91,60 5-298,-11 1 218,-3-3-91,-41 3 379,-176-6-405,209-6 149,-94 6 165,67-3-53,-394 3-27,420-6-261,-21 1 240,-40 5-186,41 5 303,36-5-204,-9 1-21,-45-6-1,56 2 26,-50 4 0,32 0-279,49-1 175,-3 0 70,-5 0-500,16-58-12894,-1-11 6125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44:41.318"/>
    </inkml:context>
    <inkml:brush xml:id="br0">
      <inkml:brushProperty name="width" value="0.1" units="cm"/>
      <inkml:brushProperty name="height" value="0.1" units="cm"/>
      <inkml:brushProperty name="color" value="#E71224"/>
    </inkml:brush>
  </inkml:definitions>
  <inkml:trace contextRef="#ctx0" brushRef="#br0">3740 248 2048,'0'0'2,"-3"-6"403,1-1 0,0 1 0,0-1 0,0 1 0,1-1 0,0 1 0,0-11 1,1-3-453,0 7 472,0 0-1,0 0 1,-4-16 0,3 25-238,0 0 0,0-1 0,0 1 0,-1 0 0,0 0 0,0 1 1,0-1-1,0 0 0,-1 1 0,1-1 0,-1 1 0,0 0 0,-6-6 0,4 5-63,0 0 0,-1 1 0,0-1 0,1 1 0,-1 0 0,0 0 0,-1 1 0,1 0 0,0 0 0,-8-1 0,-3 1 166,-1 0 0,-25 2 0,23 0-172,-45-1 444,9 0 162,-69 7 1,85 1-392,-70 22 0,58-13 9,-29 13-156,61-20-54,-1-1 0,0-1 0,-28 6 1,-49 5 431,-75 11 327,68-27-480,70-3-155,-38 4 0,51-1-188,-15 2-109,18-1 89,1 0-1,-1-2 1,1 0 0,-26-3-1,2 1 115,-556 1 467,526 2-488,-68-3 33,84-4-102,-58-1 42,95 4-78,1 0-1,0 0 1,-34-11-1,-12-2 58,49 12-23,-13-2-33,7 4-10,-24-4-1,11 0 33,3 2 52,-26-3 44,-68-17 0,-19-5 159,42 9 119,74 15-184,0 1-1,-54 0 1,-77-1-142,130 4-661,14-1-1110,0 1 0,-23 3-1,11 4-2494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44:42.930"/>
    </inkml:context>
    <inkml:brush xml:id="br0">
      <inkml:brushProperty name="width" value="0.1" units="cm"/>
      <inkml:brushProperty name="height" value="0.1" units="cm"/>
      <inkml:brushProperty name="color" value="#E71224"/>
    </inkml:brush>
  </inkml:definitions>
  <inkml:trace contextRef="#ctx0" brushRef="#br0">5179 427 2816,'0'-3'69,"1"1"1,-1 0-1,1 0 0,0 0 1,0-1-1,0 1 1,0 0-1,0 0 0,0 0 1,0 0-1,0 1 1,1-1-1,-1 0 0,1 0 1,0 1-1,-1-1 0,1 1 1,0 0-1,0-1 1,0 1-1,2-1 0,8-5-165,1 1-1,17-7 0,-14 7 125,16-8 820,52-32 0,-74 39 154,0 0 1,12-12 0,-33 9 90,4 6-866,-1 1 0,0 0 1,0 0-1,0 0 0,0 1 0,-1 0 1,1 1-1,0 0 0,-16 0 0,-27-4 306,-46-21 540,65 16-725,-1 2 0,0 1-1,-38-3 1,-259-11 1951,141-1-1768,3 1 239,-94-3-366,156 11-264,-301-13 340,-50 20-139,233-3 33,-357 9 218,346-6-438,131 8-246,-153-5 334,203-2-160,-60-3 134,-255 22 664,-87 38-1098,389-44-811,-68 9-3766,57-1 768,-18-10-463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0:52.804"/>
    </inkml:context>
    <inkml:brush xml:id="br0">
      <inkml:brushProperty name="width" value="0.1" units="cm"/>
      <inkml:brushProperty name="height" value="0.1" units="cm"/>
      <inkml:brushProperty name="color" value="#E71224"/>
    </inkml:brush>
  </inkml:definitions>
  <inkml:trace contextRef="#ctx0" brushRef="#br0">3624 130 1792,'-2'-1'84,"1"0"-1,0 1 1,0-1 0,0 0 0,0 0-1,0 0 1,0 0 0,0 0 0,1 0-1,-1 0 1,0 0 0,0 0 0,1 0-1,-1-1 1,1 1 0,-1 0 0,1 0-1,-1-1 1,1 1 0,0-2 0,-1-29 1342,1 16-515,0 16-864,0-1 0,0 1 0,0-1 1,-1 0-1,1 1 0,0-1 0,0 1 0,-1-1 1,1 1-1,0 0 0,-1-1 0,1 1 0,-1-1 1,1 1-1,-1 0 0,1-1 0,-1 1 0,1 0 1,-1-1-1,1 1 0,-1 0 0,1 0 0,-1 0 0,1-1 1,-1 1-1,1 0 0,-1 0 0,0 0 0,1 0 1,-1 0-1,-1 0 0,-23 1 957,17-1-809,7 0-178,-5 0 83,1 0-1,0 0 1,-1 1 0,1-1-1,0 1 1,-6 2 0,3-1 78,-1 0 0,0-1 1,-11 0-1,-3 1 149,1 0 18,-24-1-1,-2 0-244,-104 1 269,-26 1 569,148-1-608,1-1 0,-56-6 0,-58-18-78,18 2-140,67 14 27,-1 3 0,-104 6-1,44 18 194,85-13-265,1-1 0,-60 3 1,-151 0 76,-119-9 64,337-2-189,0-1 0,1-1 1,-38-10-1,38 7 66,0 1-1,-1 2 1,-39-3 0,-106 2-27,121 4-36,25-1 33,-1 2-1,1 1 1,-39 6-1,31-2 206,0-1 1,0-2-1,-51-3 0,25 0 112,36 1-354,-51-1 218,0 4 0,-100 16 0,138-11-325,23-5-331,-1 1 0,1-2 0,-1 0 1,0 0-1,-26-2 0,38 0 114,0 0 1,0 0-1,0 0 0,0-1 1,0 1-1,0-1 1,0 0-1,0 1 0,0-1 1,0 0-1,0 0 0,0 0 1,0 0-1,1-1 1,-1 1-1,1 0 0,-1-1 1,1 1-1,-1-1 0,1 0 1,0 1-1,-1-1 1,1 0-1,0 0 0,0 0 1,1 1-1,-1-1 0,0 0 1,1 0-1,-1 0 1,1-1-1,-1 1 0,1 0 1,0 0-1,0-3 1,0-14-2378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1:04.828"/>
    </inkml:context>
    <inkml:brush xml:id="br0">
      <inkml:brushProperty name="width" value="0.1" units="cm"/>
      <inkml:brushProperty name="height" value="0.1" units="cm"/>
      <inkml:brushProperty name="color" value="#E71224"/>
    </inkml:brush>
  </inkml:definitions>
  <inkml:trace contextRef="#ctx0" brushRef="#br0">4854 124 1664,'-3'-1'306,"1"0"0,-1 0-1,1 1 1,-1-1 0,1 1 0,-1-1 0,1 1 0,-1 0 0,1 0-1,-1 0 1,1 0 0,-5 1 0,2 0-33,0-1 0,-1 0 0,1 0-1,0 0 1,0-1 0,-1 0 0,1 0 0,-5-2 0,-4-4-65,-1 0 1,0 1 0,0 1-1,-1 0 1,-21-4 0,-79-4 469,65 8-432,-90-19 494,21 2-398,85 19-279,-61 4 0,36 0 67,7-1-79,-171-7 325,174 3-170,-66 4 1,41 2-71,-589-2 88,645 1-195,0 1 0,-27 5 0,0 1-4,-145 15 298,-192-3 0,135-2-339,38-1-11,-168-22-26,343 4 60,0 2 1,-50 7 0,-39 2-362,-289-10 663,356-1-309,27-1-16,-43 4 0,9 5 143,-165 14 365,176-15-363,39-4-303,0 0 0,0-1 0,0-1 0,-20-1 0,33 1 52,0 0 0,0 0 0,0-1 1,0 1-1,0 0 0,0-1 1,0 1-1,0-1 0,0 1 0,0-1 1,0 1-1,1-1 0,-1 1 1,0-1-1,0 0 0,1 0 0,-1 1 1,0-1-1,1 0 0,-1 0 1,1 0-1,-1 0 0,1 1 0,-1-1 1,1 0-1,-1-2 0,0-1-694,1-1-1,-1 1 1,1-1 0,0-8-1,0 4 101,0-36-2415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1:08.097"/>
    </inkml:context>
    <inkml:brush xml:id="br0">
      <inkml:brushProperty name="width" value="0.1" units="cm"/>
      <inkml:brushProperty name="height" value="0.1" units="cm"/>
      <inkml:brushProperty name="color" value="#E71224"/>
    </inkml:brush>
  </inkml:definitions>
  <inkml:trace contextRef="#ctx0" brushRef="#br0">140 91 2176,'-12'0'316,"0"2"0,1-1 1,-1 2-1,1-1 0,-1 2 0,1-1 1,0 2-1,0-1 0,-14 10 1,14-5-50,11-9-240,0 0 0,0 0 1,0 0-1,0 0 0,0 0 0,0 1 1,0-1-1,0 0 0,0 0 0,0 0 1,0 0-1,0 0 0,0 0 1,0 1-1,0-1 0,0 0 0,0 0 1,0 0-1,0 0 0,0 0 1,0 0-1,0 1 0,0-1 0,0 0 1,1 0-1,-1 0 0,0 0 0,0 0 1,0 0-1,0 0 0,0 0 1,0 1-1,0-1 0,0 0 0,0 0 1,1 0-1,-1 0 0,0 0 1,0 0-1,0 0 0,0 0 0,0 0 1,0 0-1,1 0 0,-1 0 0,24 1 2416,-14-1-2552,28 0 875,69-9-1,197-34 488,-146 23-762,258 2 0,-246 12-893,-136 2-1007,0-1 0,63-18-1,-53 9-1160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1:11.717"/>
    </inkml:context>
    <inkml:brush xml:id="br0">
      <inkml:brushProperty name="width" value="0.1" units="cm"/>
      <inkml:brushProperty name="height" value="0.1" units="cm"/>
      <inkml:brushProperty name="color" value="#E71224"/>
    </inkml:brush>
  </inkml:definitions>
  <inkml:trace contextRef="#ctx0" brushRef="#br0">5125 15 2816,'-1'-1'86,"-1"-1"0,0 1 0,0 0 1,0-1-1,0 1 0,0 0 0,0 0 0,0 0 0,0 0 1,0 1-1,-1-1 0,1 1 0,0-1 0,-1 1 1,1 0-1,0 0 0,0 0 0,-4 0 0,-10 33 3535,14-30-3488,1 1 0,-2-1-1,1 0 1,0 1-1,-1-1 1,1 0-1,-1 0 1,0-1 0,0 1-1,0 0 1,-1-1-1,1 0 1,-5 3-1,2-3 96,-1 1 0,1-1 0,-1 0 0,0 0 0,0-1 0,1 0 0,-1 0 0,-11-1 0,9 1-118,-1-1 1,1 2-1,-1-1 0,-10 4 0,-59 14 813,46-9-744,-1-2 1,-49 6-1,41-8 67,-108 4-218,67-7 104,-36 0 226,-9 0-103,12 2 28,-175 1 31,178-7-308,27 0-12,-160 7 241,-62-3-38,121-24-292,126 12 137,-92-3 1,-346-11 63,441 18-106,-98 6 0,45 7 91,-59 2 111,141-10-98,-172-5 224,-15 3 119,118 3-408,-44-2 125,-163 3 216,249 4-515,-75 16 0,-8 2-1691,-39-12-4750,167-12 5310,0 0 1,-16-4-1,-17-8-1950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8:00.637"/>
    </inkml:context>
    <inkml:brush xml:id="br0">
      <inkml:brushProperty name="width" value="0.1" units="cm"/>
      <inkml:brushProperty name="height" value="0.1" units="cm"/>
      <inkml:brushProperty name="color" value="#E71224"/>
    </inkml:brush>
  </inkml:definitions>
  <inkml:trace contextRef="#ctx0" brushRef="#br0">1838 1380 1536,'0'1'74,"0"-1"0,0 1 0,0-1 0,0 1 0,0-1 1,1 0-1,-1 1 0,0-1 0,0 1 0,0-1 0,1 0 0,-1 1 0,0-1 0,0 1 1,1-1-1,-1 0 0,0 0 0,1 1 0,-1-1 0,1 0 0,-1 1 0,0-1 0,1 0 1,-1 0-1,1 0 0,-1 0 0,0 1 0,1-1 0,-1 0 0,1 0 0,-1 0 0,1 0 1,0 0-1,21 0 3582,-12-1-1342,-9 1-2172,0 0-1,1-1 1,-1 1-1,0-1 1,0 1 0,0-1-1,1 0 1,-1 0-1,0 1 1,0-1-1,0 0 1,1-1-1,4-8 303,0 0 0,0-1 0,-1 0 0,6-19 0,-5 14 65,11-23 0,-14 33-374,-1 1 1,0-1 0,0 1-1,-1-1 1,2-9 0,-2 8 98,0 0-1,1-1 1,4-8 0,1-9 181,-5 18-314,0 1 1,0 0 0,5-11-1,-4 10-26,0 1-1,0-1 1,-1 0-1,0-1 1,0 1-1,-1 0 1,1-13-1,-2-57 676,-2 34-416,2-13-238,-1 7 67,1-1 0,3 0-1,12-58 1,-5 33-137,0 4 65,-8 43-33,2-2-73,6-27 484,-9 51-451,0-1-1,0 1 1,-1-1 0,0 1 0,-1-9-1,0-4 10,1 12-11,-1 0 0,0 1 0,-1-1 0,0 1 0,0-1 0,0 1 0,-6-12 0,1 4 27,-1 0 0,-13-16-1,11 16-41,5 6 2,-1 0-1,-1 1 1,-8-9-1,-9-7 175,10 9-182,0 1-1,-18-12 0,22 19 51,0 1 0,0 0-1,-1 1 1,-18-5 0,19 8-7,0 0 0,0 0 1,0 1-1,-1 1 0,1 0 0,0 0 1,0 1-1,0 0 0,-15 6 0,19-6-47,-42 8 32,-1-1-1,-62 3 0,-32 4 2,83-9-44,1-3-1,-84-4 1,52-1-10,63-1 10,-1 0-1,-45-12 0,19 4-98,-11-3 117,37 6 49,0 2 0,-56-3 0,57 7-114,-50 3 115,69-1-72,1 1 1,-1-1-1,1 1 0,0 1 1,0 0-1,0 0 0,-8 4 1,-2 1 1,14-7 8,1 0 0,0 0 0,0 1 0,0 0 0,0-1 0,0 1 0,-4 3 0,-7 7 37,11-10-21,1 0-1,-1 1 1,1-1 0,-1 0-1,1 1 1,0-1-1,0 1 1,-3 4 0,-8 18-12,3-5 12,-20 29 0,14-33-35,-1 3-51,3 6 69,6-12 35,1 0 0,0 1 0,1 0 0,-5 15 0,8-21-11,0 0 0,0 0 0,-9 12 0,-3 8-98,-14 49 38,22-54 72,-2 0-1,-16 33 1,15-35-35,1 0 1,0 1 0,2 0 0,-6 33 0,-2 3-1,13-52 19,-3 9 18,1 1-1,1 0 0,0 0 1,-2 29-1,5 59-273,1-101 255,0 1 0,-1 0 0,1-1 0,0 1 0,1-1 0,-1 0 0,3 6 0,3 4 23,-6-10-40,1 0 1,0 0-1,0 0 1,1-1-1,-1 1 0,1-1 1,-1 0-1,1 1 1,0-1-1,0 0 1,0-1-1,0 1 0,0 0 1,0-1-1,6 2 1,16 10 85,-9-4-60,0-1 0,1 0-1,28 9 1,4 1-117,-42-14 101,0 0 1,0 0 0,9 7 0,-9-6 25,-1 0 1,1-1-1,12 6 1,-3-3 67,-10-4-96,0 0 0,0-1-1,0 0 1,0 0-1,1 0 1,-1-1 0,0 0-1,9 1 1,182-2 351,-53 3-431,100-6 517,-244 3-423,1 0 0,0 0-1,-1 0 1,1 0 0,0 1 0,-1-1 0,1 0 0,0 1-1,-1-1 1,1 0 0,-1 1 0,1-1 0,-1 0-1,1 1 1,-1-1 0,1 1 0,-1-1 0,1 1 0,-1-1-1,0 1 1,1 0 0,-1-1 0,0 1 0,1 0-1,5 18-53,-4-11-189,0-3-234,0-1 0,0 0 0,1 0 1,-1 0-1,1 0 0,0 0 0,0-1 0,0 1 0,0-1 0,1 0 0,-1 0 0,1 0 0,0 0 0,0-1 0,0 0 0,0 1 0,9 2 0,-5-2-577,1-1 0,0 1 0,1-2 0,-1 1 0,0-1 0,0-1 0,16 0 0,13-5-2139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1:17.294"/>
    </inkml:context>
    <inkml:brush xml:id="br0">
      <inkml:brushProperty name="width" value="0.1" units="cm"/>
      <inkml:brushProperty name="height" value="0.1" units="cm"/>
      <inkml:brushProperty name="color" value="#E71224"/>
    </inkml:brush>
  </inkml:definitions>
  <inkml:trace contextRef="#ctx0" brushRef="#br0">7 29 896,'0'0'14,"0"0"1,-1 0-1,1-1 1,0 1-1,-1 0 0,1 0 1,0-1-1,-1 1 1,1 0-1,0 0 0,-1-1 1,1 1-1,0 0 0,0-1 1,-1 1-1,1 0 1,0-1-1,0 1 0,0-1 1,-1 1-1,1 0 1,0-1-1,0 1 0,0-1 1,0 1-1,0 0 1,0-1-1,0 1 0,0-1 1,0 1-1,0-1 1,0 0-1,1-6 322,-1 6 32,0 1-376,0 0 119,0-1 1,0 1-1,0 0 0,0-1 0,0 1 0,3-5 2337,-3 4-2337,0 1 0,1 0 0,-1 0 1,0 0-1,0 0 0,1 0 0,-1 0 0,0-1 1,1 1-1,-1 0 0,188 6 4172,130 30-2989,-136-11-1212,25 1-90,37 5-1056,-79-14-2472,-89-11 1040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1:18.506"/>
    </inkml:context>
    <inkml:brush xml:id="br0">
      <inkml:brushProperty name="width" value="0.1" units="cm"/>
      <inkml:brushProperty name="height" value="0.1" units="cm"/>
      <inkml:brushProperty name="color" value="#E71224"/>
    </inkml:brush>
  </inkml:definitions>
  <inkml:trace contextRef="#ctx0" brushRef="#br0">1892 108 2048,'-16'-26'4096,"9"16"-3511,6 8-487,0 0-1,0 0 1,0 0 0,-1 1 0,1-1 0,-1 0 0,1 1 0,-1-1 0,0 1 0,1-1 0,-4-1 0,-20-12 677,21 11-621,-1 1 1,0 0-1,1 1 0,-1-1 1,0 1-1,0 0 1,-6-2-1,-13 0 68,1 0 0,-1 2 0,0 1-1,-32 1 1,-97 17 467,128-13-619,1 1 0,0 1 0,-30 13 0,-68 36 302,121-55-368,-64 28 178,-78 22 0,78-29 51,-275 78 994,249-77-1957,-1-5 1,-1-4 0,-166 3-1,182-16-1744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2:28.048"/>
    </inkml:context>
    <inkml:brush xml:id="br0">
      <inkml:brushProperty name="width" value="0.1" units="cm"/>
      <inkml:brushProperty name="height" value="0.1" units="cm"/>
      <inkml:brushProperty name="color" value="#E71224"/>
    </inkml:brush>
  </inkml:definitions>
  <inkml:trace contextRef="#ctx0" brushRef="#br0">103 56 3968,'-44'6'1568,"39"-1"-1216,-6-5 96,6-5-480,5-1-64,-5-3-160,-1 0-64,6 0 224,-5-2 128,5 8-96,-6-2 64,6-1-160,-5 3-32,0 3-544,-1 0-160,6 3-320,0 3-64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2:29.496"/>
    </inkml:context>
    <inkml:brush xml:id="br0">
      <inkml:brushProperty name="width" value="0.1" units="cm"/>
      <inkml:brushProperty name="height" value="0.1" units="cm"/>
      <inkml:brushProperty name="color" value="#E71224"/>
    </inkml:brush>
  </inkml:definitions>
  <inkml:trace contextRef="#ctx0" brushRef="#br0">3133 128 4608,'-41'-17'2485,"39"16"-2197,2 0-268,0 1 1,0-1-1,0 1 0,0 0 0,0-1 0,-1 1 0,1-1 1,0 1-1,0-1 0,0 1 0,-1-1 0,1 1 1,0 0-1,0-1 0,-1 1 0,1 0 0,0-1 1,-1 1-1,1 0 0,-1-1 0,1 1 0,0 0 1,-1 0-1,0-1 0,-16-3 1079,-27 3 1352,31 2-1925,7-2-315,0 0 0,-1 0-1,1 0 1,-6-2 0,5 1-126,0 0 1,1 1 0,-1 0 0,-7-1 0,-174-3 1866,175 4-1793,1 0-1,-25-6 1,24 4-5,0 1 0,-26-2 1,-413 4 1279,361-7-1484,0 0 175,-84 1-93,-177 21 650,272-8-568,-85-5-1,102-2 18,-91-8-104,3 1-273,-446 7 619,576 1-337,0 2 0,-26 5 0,5-1-32,39-7-37,-27 5-158,-40 0-1,69-5 103,1 0-1,0 0 0,-1 0 0,1 0 0,0 0 1,-1 0-1,1 0 0,-1 0 0,1 0 0,0 0 0,-1 0 1,1 0-1,0 0 0,-1 0 0,1 0 0,0-1 1,-1 1-1,1 0 0,0 0 0,0 0 0,-1-1 1,1 1-1,0 0 0,-1 0 0,1-1 0,0 1 0,0 0 1,0 0-1,-1-1 0,1 1 0,0 0 0,0-1 1,0 1-1,0 0 0,0-1 0,-1 1 0,1 0 1,0-1-1,0 1 0,0 0 0,0-1 0,0 1 0,0 0 1,0-1-1,0 0 0,8-18-3991,-4 11 2982,11-30-2597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2:31.411"/>
    </inkml:context>
    <inkml:brush xml:id="br0">
      <inkml:brushProperty name="width" value="0.1" units="cm"/>
      <inkml:brushProperty name="height" value="0.1" units="cm"/>
      <inkml:brushProperty name="color" value="#E71224"/>
    </inkml:brush>
  </inkml:definitions>
  <inkml:trace contextRef="#ctx0" brushRef="#br0">1519 49 896,'3'-2'183,"-2"1"-147,1-1-1,-1 1 0,1 0 0,-1 0 0,1 0 1,-1 0-1,1 0 0,0 1 0,6-3 3204,-5-2-2080,1-1-102,-5 6-1036,1-1 1,0 1-1,0 0 1,0 0-1,0 0 1,0 0-1,0-1 1,0 1 0,0 0-1,0 0 1,-1 0-1,1 0 1,0 0-1,0-1 1,0 1-1,0 0 1,-1 0-1,1 0 1,0 0-1,0 0 1,0 0-1,0 0 1,-1 0-1,1 0 1,0-1 0,0 1-1,0 0 1,-1 0-1,1 0 1,0 0-1,0 0 1,0 0-1,-1 0 1,1 0-1,0 1 1,0-1-1,0 0 1,-1 0-1,-2 0 144,0-1 0,0 1-1,-1-1 1,1 0 0,0 0 0,0 0-1,0 0 1,-4-3 0,4 3-43,0-1 1,-1 1 0,1 0-1,0-1 1,-1 2 0,1-1 0,0 0-1,-7 0 1,-5 1 37,1 0 0,-1 1 0,0 1 0,-23 6 0,-57 10 937,63-13-829,-40 8 51,-95 13 562,107-16-563,44-6-258,-1-1 1,0 0 0,-18-1-1,-109-3 1060,-159 3 1008,159 14-1594,85-8-1673,-68 1 0,68-13-4130,28 3 1712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2:58.141"/>
    </inkml:context>
    <inkml:brush xml:id="br0">
      <inkml:brushProperty name="width" value="0.1" units="cm"/>
      <inkml:brushProperty name="height" value="0.1" units="cm"/>
      <inkml:brushProperty name="color" value="#E71224"/>
    </inkml:brush>
  </inkml:definitions>
  <inkml:trace contextRef="#ctx0" brushRef="#br0">1 51 1408,'16'1'2587,"-10"3"-2211,-6-4-343,1 1-1,-1-1 1,0 0 0,1 1 0,-1-1 0,0 0-1,1 0 1,-1 1 0,0-1 0,1 0 0,-1 0-1,1 0 1,-1 1 0,0-1 0,1 0 0,-1 0-1,1 0 1,-1 0 0,0 0 0,1 0 0,-1 0-1,1 0 1,0 0 308,91 28 1345,-84-27-1609,0-1 0,1 0 0,-1 0-1,0-1 1,1 1 0,-1-2 0,0 1 0,0-1 0,0-1 0,10-4 0,9-1 154,50-16 329,-42 11-40,61-11 0,-75 21-425,1 2-1,33 2 1,-10 1 96,-35-2-97,14-1-9,0 1-1,0 2 1,-1 0-1,36 9 1,91 37-16,-138-46 1,1 0 0,0-1 0,-1 0 0,25-2 0,-6 0 119,104-7 29,-57 1-159,-34 3-20,24 0 61,364 4 343,-277-6-529,89 6 422,-84 6 48,-60-6-309,-81-7 155,-18 6-212,0 0 0,0 0 0,0 1 0,1-1 0,-1 0 0,0 1 0,1-1 0,-1 1 1,0-1-1,1 1 0,-1 0 0,1-1 0,-1 1 0,1 0 0,-1 0 0,1 0 1,-1 0-1,0 1 0,3-1 0,-4 1-139,1 0 0,-1 0 0,0 0 0,1 0 0,-1 0 1,0 0-1,0 1 0,0-1 0,0 0 0,0 0 0,0 0 0,0 0 0,0 0 0,-1 1 1,1 7-734,4 70-6180,-3-52 4554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3:00.034"/>
    </inkml:context>
    <inkml:brush xml:id="br0">
      <inkml:brushProperty name="width" value="0.1" units="cm"/>
      <inkml:brushProperty name="height" value="0.1" units="cm"/>
      <inkml:brushProperty name="color" value="#E71224"/>
    </inkml:brush>
  </inkml:definitions>
  <inkml:trace contextRef="#ctx0" brushRef="#br0">1 10 1792,'64'-9'2485,"-45"8"-2119,0 2-1,-1 0 0,33 7 0,-35-5-12,34 2-1,-36-5-267,0 1 0,0 1 1,26 6-1,-23-3 27,0-2 1,1 0-1,-1-1 0,1-1 1,32-2-1,38 4 291,31 13-24,49 5-6,-47-4 191,-19-1-397,26-15 44,-71-2 42,-56 1-346,-1 0 62,1 0 1,-1 0-1,0 0 0,0 0 0,0 0 0,0 0 1,0 0-1,0 0 0,1 0 0,-1 0 0,0 0 1,0 0-1,0 0 0,0 0 0,0 0 0,1 0 1,-1 0-1,0 0 0,0 0 0,0 0 0,0 0 1,0 0-1,0 0 0,1 0 0,-1 0 0,0 0 1,0 1-1,0-1 0,0 0 0,0 0 0,0 0 0,0 0 1,0 0-1,1 0 0,-1 0 0,0 0 0,0 1 1,0-1-1,0 0 0,0 0 0,0 0 0,0 0 1,0 0-1,0 0 0,0 1 0,0-1 0,0 0 1,0 0-1,0 0 0,0 0 0,0 0 0,0 0 1,0 1-1,0-1 0,0 0 0,0 0 0,0 0 1,0 0-1,0 0 0,0 0 0,0 1 0,0-1 1,-1 0-1,-3 8-2241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3:01.193"/>
    </inkml:context>
    <inkml:brush xml:id="br0">
      <inkml:brushProperty name="width" value="0.1" units="cm"/>
      <inkml:brushProperty name="height" value="0.1" units="cm"/>
      <inkml:brushProperty name="color" value="#E71224"/>
    </inkml:brush>
  </inkml:definitions>
  <inkml:trace contextRef="#ctx0" brushRef="#br0">0 27 2432,'4'-3'256,"-1"0"1,1 0-1,0 0 1,1 1-1,-1-1 1,0 1-1,1 0 1,8-3 0,-10 5-177,0-1 1,-1 1 0,1 0 0,0 0 0,0 0 0,-1 1 0,1-1 0,0 0 0,-1 1 0,1 0 0,0 0 0,-1 0 0,1 0-1,-1 0 1,1 0 0,-1 1 0,3 1 0,4 4 34,1 1-1,-2-1 0,10 12 1,8 6-34,-21-19-35,1-1 1,0 0 0,1-1-1,-1 0 1,1 0-1,0 0 1,0-1-1,0 1 1,0-2 0,0 1-1,1-1 1,-1 0-1,1-1 1,9 1-1,39 0 361,107-12-1,-38 0 8,177 9-91,-166 2-347,-81-1-23,0 3 0,-1 3 1,63 14-1,-108-18-369,0 0 1,-1 0-1,1 1 1,-1 0-1,1 1 1,-1 0-1,0 0 0,-1 1 1,1 0-1,-1 0 1,0 1-1,12 12 1,0 13-1580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3:42.117"/>
    </inkml:context>
    <inkml:brush xml:id="br0">
      <inkml:brushProperty name="width" value="0.1" units="cm"/>
      <inkml:brushProperty name="height" value="0.1" units="cm"/>
      <inkml:brushProperty name="color" value="#E71224"/>
    </inkml:brush>
  </inkml:definitions>
  <inkml:trace contextRef="#ctx0" brushRef="#br0">1 0 896,'0'4'352,"5"-4"-288,-5 5 96,0 1-192,0-3-320,0 3 32,-5-6-192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3:44.616"/>
    </inkml:context>
    <inkml:brush xml:id="br0">
      <inkml:brushProperty name="width" value="0.1" units="cm"/>
      <inkml:brushProperty name="height" value="0.1" units="cm"/>
      <inkml:brushProperty name="color" value="#E71224"/>
    </inkml:brush>
  </inkml:definitions>
  <inkml:trace contextRef="#ctx0" brushRef="#br0">2511 1311 2560,'-2'7'371,"2"-5"-251,0-1-1,-1 1 1,1-1-1,0 1 1,-1 0-1,1-1 1,-7 10 4554,27-29-3954,-17 14-576,0 0-1,0 0 1,-1 0-1,0 0 1,0 0-1,0 0 0,0-1 1,-1 1-1,2-9 1,-1 1 530,-1-1-1,-1-16 1,6-57 900,-5 65-1391,2 0 1,0 0 0,11-35 0,-3 14 190,5-19 142,-9 40-286,-1-1-1,-1 1 1,-1-1-1,1-35 1,-4 9-109,0 17 8,-4-46-1,-13-28 166,6-60 154,-1 23-128,1 85-294,9 55-17,1-1-1,-1 0 1,0 0-1,0 0 0,0 1 1,0-1-1,0 0 0,0 1 1,-1-1-1,1 1 1,-4-4-1,-22-25 142,21 26-114,-1-1 0,1 2 0,-1-1-1,0 1 1,0 0 0,-1 0 0,-11-4 0,-2 1 130,-35-7 0,14 8-122,-1 1 1,0 3 0,-51 3 0,24 0 37,-126 6 62,73 10-234,75-9 231,-86 3 0,-132-11-312,240-1 168,-1-2-1,-40-8 1,36 4 46,-43-2-1,-478-6-122,532 16 81,-32 5 1,34-3-9,-31 1 0,37-3 53,0 0-1,0 1 1,1 0 0,-17 6-1,15-4 23,-1-1 0,-18 2 0,5-2-61,9-3-40,1 2 0,0 0 0,-1 1-1,1 1 1,-24 8 0,37-10 8,-5 1 51,-1 1-1,1 1 0,-10 6 0,16-8-28,-1-1-1,1 1 0,0 0 1,1 0-1,-1 0 0,0 0 1,1 1-1,0-1 0,0 1 1,0-1-1,-2 5 0,-4 15 41,0 1 0,2 0-1,1 0 1,0 0 0,2 1-1,1-1 1,1 40 0,-4 167 224,5-220-170,-1 14-107,2 1 0,0 0 0,2-1 0,9 42 0,-9-57-15,4 15-77,13 31 1,-16-47 82,1-1 0,-1 0 1,1 0-1,0-1 1,1 1-1,0-1 1,8 8-1,24 19 108,1-2-1,2-1 1,76 43 0,-100-67-103,0 1-1,1-2 1,27 7 0,-13-5 37,-25-6-31,-1-1 1,1 0 0,0 0-1,1-1 1,-1 1 0,11-3-1,45-8 84,-21 2-57,289-35 8,-277 38-11,105 4 0,-81 2 152,-24 2-152,96 17 0,-119-14 18,299 55 425,-315-57-463,1 1 0,0 1 0,21 11 0,-23-10 7,0 0-1,0-2 0,1 1 0,19 3 0,11-3 206,60-1 0,28 3-126,-81-3-28,87-3-1,-69-3-339,-68 1 105,0 0-1,0 0 1,0 0-1,1-1 1,-1 1-1,0-1 1,0 1-1,0-1 1,0 0-1,0 0 1,0 0-1,0 0 1,0 0-1,0 0 1,0 0-1,0-1 1,-1 1-1,1-1 1,0 1-1,1-3 1,0-1-919,0 0 0,0 0 0,-1-1 0,1 1 0,-1-1-1,2-10 1,-3 12 286,0 0 0,0-1-1,-1 1 1,1 0-1,-1-8 1,-9-25-2236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8:26.953"/>
    </inkml:context>
    <inkml:brush xml:id="br0">
      <inkml:brushProperty name="width" value="0.1" units="cm"/>
      <inkml:brushProperty name="height" value="0.1" units="cm"/>
      <inkml:brushProperty name="color" value="#E71224"/>
    </inkml:brush>
  </inkml:definitions>
  <inkml:trace contextRef="#ctx0" brushRef="#br0">2562 58 2048,'0'0'46,"-1"0"0,0 0 0,1 0 0,-1-1-1,1 1 1,-1 0 0,0 0 0,1-1 0,-1 1 0,1 0 0,-1-1 0,0 1 0,1 0 0,-1-1-1,1 1 1,-1-1 0,1 1 0,0-1 0,-1 1 0,1-1 0,-1 1 0,1-1 0,0 1 0,-1-1-1,1 0 1,0-1-27,1 0 0,-1 1-1,0-1 1,1 1-1,0-1 1,-1 1-1,1 0 1,0-1 0,1-1-1,-1 1-80,5-14 907,-9 11 1007,-6 7-341,0 3-1112,-14 9 31,-2-1-1,1-1 1,-2-1-1,1-2 1,-29 8-1,10-8-52,-1-1 0,-84 3 0,42-12 521,-87-11 1,162 10-869,-53-7 83,-72 1 0,25 7 347,-132 2 376,74 14-459,36-2 46,-335-5 1038,393-12-1341,-128-26-1,23-20-3446,133 31 826,15 0-1136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3:48.018"/>
    </inkml:context>
    <inkml:brush xml:id="br0">
      <inkml:brushProperty name="width" value="0.1" units="cm"/>
      <inkml:brushProperty name="height" value="0.1" units="cm"/>
      <inkml:brushProperty name="color" value="#E71224"/>
    </inkml:brush>
  </inkml:definitions>
  <inkml:trace contextRef="#ctx0" brushRef="#br0">3985 121 4608,'-2'0'355,"-1"-1"-249,1 0-1,0 1 1,0-1-1,0 1 1,-1 0-1,1-1 1,0 1-1,-1 0 1,1 0-1,0 1 1,0-1 0,-1 0-1,1 1 1,0-1-1,0 1 1,-3 1-1,3-1-75,0 1 0,-1-1-1,1 0 1,-1 0 0,1 0 0,-1 0-1,0 0 1,1 0 0,-1-1 0,0 1-1,-4-1 1,-36 0 1632,21-1-844,-82 8 823,0 0-1036,-135-3 1224,213-4-1753,1 1 112,1-2-1,0 0 1,-33-7 0,32 4 3,0 2 0,-1 0 0,-43 4 0,-20-2 10,-48-5 52,-51-3 193,-2-20 135,157 24-422,0 2-1,-61 2 1,33 1-33,-343-1 520,389-1-643,0 0 1,0-2-1,-17-4 1,17 4 24,0 0 1,0 1-1,-17-1 1,-372 3 579,341-3-429,-120-22 1,146 19-193,0 2 58,-1 2-1,-51 3 0,24 0-38,-26 0 242,-164-22 0,230 18-298,0 0 0,-1 2 0,1 0 0,-34 5-1,47-1 51,0 0 0,1 1 0,-1 0 0,-18 11 0,2-2 11,16-8 7,1 1 0,0-1 0,0 2 0,1 0 0,0 0 0,0 1 0,1 0 0,0 0 0,0 1 0,1 1 0,0-1 0,0 1 0,2 1 1,-1-1-1,1 1 0,0 0 0,1 1 0,1-1 0,0 1 0,-5 20 0,4 5 141,1 1 1,2 74 0,3-67-26,3 62 61,29 174-1,-8-175-275,0-3 232,1 97-43,-22-164-110,-2-19-5,2 0-1,1 0 0,8 23 0,5 15-9,-16-51 19,-1 0-1,1-1 0,0 1 0,0-1 0,0 0 0,0 1 1,0-1-1,1 0 0,-1 0 0,1-1 0,0 1 0,0 0 1,0-1-1,1 0 0,-1 0 0,0 0 0,6 2 1,-1 0 15,1 0 1,0-1-1,0 0 1,0 0-1,0-1 1,11 1-1,13-1-44,0-1-1,0-2 1,51-7-1,95-28 21,-93 13 60,-36 9-38,1 1 0,1 3-1,72-5 1,209 14-114,-172 2 75,105 15-24,-37-1 16,-98-13-30,203 7 18,-124-5 12,-177-4 64,187-7 8,14 0 160,143-12-115,-252 0-101,-70 10 195,101-5-1,-140 14-143,-5 0-13,0 0 1,0 0 0,0-1 0,0 0-1,18-6 1,-27 7 132,-2-1-134,1-1 1,0 1 0,-1 0 0,1 0-1,-1-1 1,1 1 0,-1 0-1,0-1 1,1 1 0,-1-1 0,0 1-1,0 0 1,0-3 0,-3-53 55,-3 0 0,-24-104 1,25 140-49,-22-87 148,13 60 41,-12-86 0,11-64 62,14 148-436,11-99 0,4 31-2683,-14 37-6156,-5 52 4014,-9-5 1221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3:56.765"/>
    </inkml:context>
    <inkml:brush xml:id="br0">
      <inkml:brushProperty name="width" value="0.1" units="cm"/>
      <inkml:brushProperty name="height" value="0.1" units="cm"/>
      <inkml:brushProperty name="color" value="#E71224"/>
    </inkml:brush>
  </inkml:definitions>
  <inkml:trace contextRef="#ctx0" brushRef="#br0">3277 166 1152,'5'-6'2821,"-41"9"-638,29-1-2023,0-1 1,0-1-1,0 1 1,0-1-1,-1-1 0,1 1 1,0-1-1,-13-3 1,8-1-26,4 3 79,-1-1 0,1-1 0,0 0 0,-9-5 0,7 3-170,0 1 0,0 0 0,-1 0 0,1 1 0,-1 0-1,0 1 1,0 1 0,0-1 0,-1 2 0,1 0 0,-1 0 0,-12 1 0,-61-7 591,61 4-433,0 1 1,-40 2-1,31 3-166,-126 6 99,120-11 139,-42-6 1,25 1-216,5 4 9,-51 4 1,32 0-25,-176-6 500,201 2-525,-75-13 0,116 16-19,-40-8 0,-84-3 0,57 10 59,31-1-77,0 2 0,-60 8 0,52-2 199,-92-2 0,104-5-164,-6-1 50,-67-12 1,-16-1 154,33 8-38,-39-1 48,80 8-669,-1 3-1,1 2 1,0 2 0,1 3-1,-70 22 1,89-21-1649,1 2 1,-35 20-1,50-25 1463,-72 35-1814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4:05.356"/>
    </inkml:context>
    <inkml:brush xml:id="br0">
      <inkml:brushProperty name="width" value="0.1" units="cm"/>
      <inkml:brushProperty name="height" value="0.1" units="cm"/>
      <inkml:brushProperty name="color" value="#E71224"/>
    </inkml:brush>
  </inkml:definitions>
  <inkml:trace contextRef="#ctx0" brushRef="#br0">1762 1 1536,'-16'4'1580,"14"-4"-1425,0 0 0,0 0 0,0 1 0,0-1 0,1 1 0,-1 0 0,0-1 0,0 1 0,1 0 0,-1 0 0,0 0 0,-1 2 0,-1 0 108,2-2-206,1 0 0,-1 1 0,1-1 0,0 0 1,-1 0-1,1 1 0,0-1 0,0 1 0,0-1 0,0 1 0,0-1 0,0 1 0,0 0 0,0 2 0,-3 6 211,0 0 0,-1 0-1,-10 15 1,10-18 91,1-3-118,0-1 0,-1-1 0,1 1 0,-10 3 0,8-4-192,0-1-1,0 0 1,-1 0 0,1-1-1,0 0 1,-1 0 0,1 0-1,0-1 1,-1 0-1,1 0 1,-9-3 0,-12-1 556,16 4-517,0 0-1,0 1 1,-13 1 0,16 0-59,1 0 0,-1-1 0,1 0 1,-1 0-1,1-1 0,-1 0 0,1 0 0,-10-3 1,8 1 72,0 0 1,0 1-1,-12-2 0,12 2-92,-1 0-1,0 0 1,-9-4 0,6 1-9,0 0 2,1 0 0,-14-8 0,12 6 22,-1 0 1,0 1-1,0 1 0,-1 1 0,1 0 0,-1 1 0,-20-1 0,-9-3 105,3 2-129,-82 1 0,105 4 77,-86 7 215,1 0-303,82-7-36,-121-4 305,103 1-88,0 2-1,-44 5 1,54-1-106,-20 2-29,-46 0 220,90-5-314,1 0 0,-1 1-1,1-1 1,0 1-1,-1 0 1,1 1 0,0 0-1,0-1 1,-1 1 0,1 1-1,-7 4 1,8-4-355,0 0 1,0 0 0,0 1-1,0 0 1,1-1-1,-1 1 1,-4 9-1,-9 12-3048,-4-8 304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6:55.865"/>
    </inkml:context>
    <inkml:brush xml:id="br0">
      <inkml:brushProperty name="width" value="0.1" units="cm"/>
      <inkml:brushProperty name="height" value="0.1" units="cm"/>
      <inkml:brushProperty name="color" value="#E71224"/>
    </inkml:brush>
  </inkml:definitions>
  <inkml:trace contextRef="#ctx0" brushRef="#br0">0 33 768,'55'4'621,"-39"-4"-359,0 1 1,25 5-1,-24-4-164,-1 0-1,1-1 1,30-2 0,-12 1 87,125-9 284,-66 7-362,111 4 890,-173 2-969,31 1-18,124 0 107,-60-7 255,-37-1-35,162 17-1,-181-6-231,1-4 0,110-6 0,86 1 363,-10 0-163,-90-14-288,-58 4-114,235 0 198,-288 10 57,96-15-1,-67 6 1,1 5 1,111 6-1,-16 7-148,38-11 54,204 5 123,-161 0-150,-143-3 134,140 20-72,-121-5 111,73-12-354,-113-3 240,-75 1-45,62-1-49,155 20-1,-187-11 71,100 4 0,-15-14 63,152 4-265,-162 7 733,-104-9-437,5 0 1,0 0 0,56-10-1,-78 8-255,4 0 191,-1 0 1,1 0 0,17 0-1,-26 2-344,0 0-1,0 0 1,0 1 0,0-1-1,0 1 1,0 0-1,-1-1 1,1 1-1,0 1 1,-1-1-1,1 0 1,0 1 0,-1-1-1,0 1 1,1-1-1,-1 1 1,0 0-1,0 0 1,3 4 0,11 16-2681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7:04.018"/>
    </inkml:context>
    <inkml:brush xml:id="br0">
      <inkml:brushProperty name="width" value="0.1" units="cm"/>
      <inkml:brushProperty name="height" value="0.1" units="cm"/>
      <inkml:brushProperty name="color" value="#E71224"/>
    </inkml:brush>
  </inkml:definitions>
  <inkml:trace contextRef="#ctx0" brushRef="#br0">0 140 1920,'28'30'2213,"-25"-28"-2125,0 0 0,0 0 1,0 0-1,0-1 0,1 1 0,-1-1 0,0 1 0,1-1 0,-1 0 0,1-1 1,-1 1-1,1-1 0,0 1 0,-1-1 0,1 0 0,-1 0 0,1-1 0,0 1 0,5-2 1,7-2 272,1-1 0,30-14 0,-15 6-375,19-4 327,0 3 1,1 1-1,88-8 0,-68 19-140,-54 2-106,1 0 1,-1-1-1,36-6 1,260-50 961,-205 48-884,139 7 0,-126 3-56,-109-1-135,54 0 133,124 15 0,-102-3-45,-45-6 17,1 1-1,-1 2 1,54 18 0,-82-22 10,-1 0-1,2-1 0,-1-1 0,0 0 0,33 0 0,-7-4-6,48-7 1,-19 3 9,83 5 0,-66 1-78,196-11 124,189-14-86,-445 24-46,255-9-4,-189 3 23,114 8 0,-42 11 98,63 2-211,46-9 114,-212-1 1,0 3 0,84 21 0,-118-23-7,1 0 0,54 1 1,63-7 25,-64-1-85,194 15 309,-235-10-277,-1-2-1,0-1 0,0-3 0,72-11 1,25-3 179,223 3 0,-321 11-164,-1-2 1,45-10 0,36-4 13,247-2-29,-316 21 47,26-1-17,83-10 1,23-8-8,-138 16 36,1 2-1,46 6 0,-57-2-4,101 10-97,-107-12 65,0-2 0,48-6 0,-18 1-11,108 4 1,-81 2 14,106 10 49,-116-7-72,89-5 0,-108-2 57,137-3-56,29 20 111,-112-5-69,24-8-136,-77-1 186,64-4 68,-60 1-70,116 10 1,35 21-239,-28-26 156,-99-4-2,2 2 81,118 15 0,-90-2 121,-95-13-226,-1 0 0,0-1 1,37-7-1,14-4 37,1 3 0,-1 3 0,120 6 0,-99 8 155,29 1-78,268-12-207,-306 6 209,106 17 0,-156-17-44,1-2 0,0-1 0,66-9 0,-20 1-113,191 1 173,-249 7-96,69 8 18,-6-1 6,104-10-182,134 3 299,-176 19-253,-38-2 186,-91-16-49,0-1-1,0-1 1,21-4 0,28 0-51,246 25 26,-225-4 76,-1 0-78,166-5 161,-36-2-238,-172-3 54,0 1-1,77 23 0,-81-18 32,2-2 0,55 6 1,89-1 3,46 7-8,-142-6-25,-34-5 98,1-2-1,74 2 1,-2-11-54,244-5 5,-331 0-11,-1-1-1,48-14 1,-3 0-49,17 3 49,0 6 1,156 1 0,-223 8-42,0-2 0,0-2 1,67-19-1,22-3 4,44 6 388,-145 20-366,0 2 0,0 1 0,0 1 0,45 9 0,-66-10-337,1 0 1,-1 0-1,0 1 0,0 0 0,0 0 0,0 0 0,0 0 0,0 1 1,6 5-1,3 9-2634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8:08.488"/>
    </inkml:context>
    <inkml:brush xml:id="br0">
      <inkml:brushProperty name="width" value="0.1" units="cm"/>
      <inkml:brushProperty name="height" value="0.1" units="cm"/>
      <inkml:brushProperty name="color" value="#E71224"/>
    </inkml:brush>
  </inkml:definitions>
  <inkml:trace contextRef="#ctx0" brushRef="#br0">4 20 2048,'0'0'15,"-1"0"0,1 0 0,0 0 0,0 0 1,0 0-1,0 0 0,0 0 0,0 0 0,0 0 0,0 0 0,-1 0 1,1 0-1,0 0 0,0 0 0,0 0 0,0 0 0,0 0 0,0 0 1,0 0-1,0 0 0,0 0 0,-1 0 0,1 0 0,0 0 0,0 1 1,0-1-1,0 0 0,0 0 0,0 0 0,0 0 0,0 0 0,0 0 0,0 0 1,0 0-1,0 0 0,0 0 0,0 1 0,0-1 0,0 0 0,0 0 1,0 0-1,0 0 0,0 0 0,0 0 0,0 0 0,0 0 0,0 0 1,0 1-1,0-1 0,0 0 0,0 0 0,0 0 0,0 0 0,0 0 0,0 0 1,0 0-1,0 0 0,0 0 0,0 1 0,0-1 0,0 0 0,0 0 1,0 0-1,3 4 429,-2-3-311,1 0 0,-1 0 0,1-1 0,0 1-1,0 0 1,-1-1 0,1 1 0,0-1 0,0 0 0,2 0 0,20 0 503,-1-2 0,37-6 1,-1-2-246,0 3 0,67 0 0,-93 9-111,0 1 0,38 9 0,-38-5-201,0-2 0,41 0 0,37-6 457,171 6-58,-46 14-292,-78-18-117,-86-1 33,289-6 127,176 12 235,-357 8-298,-3 0-86,5-28-36,-1 0 104,32 22-42,-167-7-106,-1-2 0,1-1 0,-1-3 0,87-20 0,-100 17 14,2 2-1,-1 1 0,0 2 1,1 1-1,34 2 0,-53 1 10,151 8-110,-16-14 903,-147 5-1034,-1 0 0,0 1-1,1-1 1,-1 1 0,0-1 0,1 1-1,-1 0 1,0 0 0,0 0-1,1 0 1,-1 1 0,0-1 0,3 4-1,-3 3-2751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8:29.564"/>
    </inkml:context>
    <inkml:brush xml:id="br0">
      <inkml:brushProperty name="width" value="0.1" units="cm"/>
      <inkml:brushProperty name="height" value="0.1" units="cm"/>
      <inkml:brushProperty name="color" value="#E71224"/>
    </inkml:brush>
  </inkml:definitions>
  <inkml:trace contextRef="#ctx0" brushRef="#br0">0 1 1536,'87'8'1090,"40"7"359,-84-9-1175,1-2-1,60-1 1,-55-3 6,78 10 0,181 33 290,-277-40-492,1-2 0,-1-1 0,0-1 0,60-11 0,-8 2-94,8 2 46,0 4 0,126 12 0,-124-3-60,94-7 0,-50-1 112,229 26 104,-98-15 349,-6-1-462,-194 1-33,-22-1-3,0-3-1,48-1 1,87-15-50,-69 2 206,175 9 0,-208 4-115,0-4 1,141-19-1,-47 3-22,-147 16-71,-1 1 1,1 1 0,-1 2-1,46 10 1,-53-9-9,36 12-25,-50-14-87,1 0 1,-1 0-1,1 0 0,-1 1 0,0 0 0,0-1 1,0 2-1,0-1 0,3 4 0,5 14-1694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8:31.264"/>
    </inkml:context>
    <inkml:brush xml:id="br0">
      <inkml:brushProperty name="width" value="0.1" units="cm"/>
      <inkml:brushProperty name="height" value="0.1" units="cm"/>
      <inkml:brushProperty name="color" value="#E71224"/>
    </inkml:brush>
  </inkml:definitions>
  <inkml:trace contextRef="#ctx0" brushRef="#br0">0 60 640,'34'2'404,"0"1"-1,59 15 1,-59-10 128,0-2-1,63 3 0,26-15-212,-2 0-51,182 19 15,-236-10 231,117-10 1,-85 3-312,191 18 0,-136-2 164,-125-12-180,1-1 0,0-2 0,35-7 0,31-3-44,292-2 230,-288 11-294,124-22-1,-126 11 17,125-1 0,-133 18-123,-37 1 18,76-8 0,-76-1-94,116-9 445,-147 14-481,-1 2 0,0 0 0,0 2 0,0 0 0,39 12 0,-56-14-113,0 0 0,0 1 0,-1-1 0,1 1 0,0 0 0,-1 0 1,1 0-1,-1 0 0,0 1 0,0-1 0,0 1 0,0 0 0,5 5 0,4 23-1779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58:35.666"/>
    </inkml:context>
    <inkml:brush xml:id="br0">
      <inkml:brushProperty name="width" value="0.1" units="cm"/>
      <inkml:brushProperty name="height" value="0.1" units="cm"/>
      <inkml:brushProperty name="color" value="#E71224"/>
    </inkml:brush>
  </inkml:definitions>
  <inkml:trace contextRef="#ctx0" brushRef="#br0">1 1 512,'2'0'32,"0"1"-1,0 0 1,0-1-1,0 1 1,0 0-1,0 1 1,0-1 0,-1 0-1,1 0 1,2 3-1,5 3 1,-1-1-24,0 1 0,0 0 0,13 16 1,9 9 304,-23-27-148,0 1-1,0-1 1,0-1 0,1 1-1,-1-1 1,1 0-1,0-1 1,1 0 0,14 4-1,1-3 100,1-1 1,27 0-1,-16-1-207,318 34 562,32-10 36,-312-24-675,461-6 52,-52-52 120,-349 37 32,738-52 349,-707 69-533,56-1 0,81-2 86,93-5 372,440-9-244,-664 19-204,316 9 182,491-3-294,-332-1 481,-308 7-439,4-1 157,28 8-69,0 23 19,-71-8-202,-145-16 128,151 11 134,-33-22-97,31 1 156,-129 1-201,173 14 86,401-3 129,-578-21-162,439-34-13,-69 1-69,-85 11 132,-187 6 3,490 7 80,-524 11-265,-2 9 38,-1 0 72,303-7 111,-95 19-168,-397-19 20,324 2 249,-217-6-240,-142 1 40,560 15-202,-492-7-1726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8:44.361"/>
    </inkml:context>
    <inkml:brush xml:id="br0">
      <inkml:brushProperty name="width" value="0.1" units="cm"/>
      <inkml:brushProperty name="height" value="0.1" units="cm"/>
      <inkml:brushProperty name="color" value="#E71224"/>
    </inkml:brush>
  </inkml:definitions>
  <inkml:trace contextRef="#ctx0" brushRef="#br0">17 29 256,'-11'-5'160,"11"1"-128,-5-1 256,10-1-416,-5-3-128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33.888"/>
    </inkml:context>
    <inkml:brush xml:id="br0">
      <inkml:brushProperty name="width" value="0.1" units="cm"/>
      <inkml:brushProperty name="height" value="0.1" units="cm"/>
      <inkml:brushProperty name="color" value="#E71224"/>
    </inkml:brush>
  </inkml:definitions>
  <inkml:trace contextRef="#ctx0" brushRef="#br0">1168 133 3072,'-20'10'3594,"13"-17"-1588,3 3-1809,-1-1 1,1 1 0,-1 0-1,0 0 1,0 1-1,0 0 1,0-1 0,-1 2-1,1-1 1,-1 0-1,0 1 1,0 0 0,-11-1-1,-8-2 552,-49-2-1,65 6-627,-96-1 686,-21-2-430,-163-29-1087,65 5-2906,106 22-1493,101 6 4357,-52-3-1701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34.561"/>
    </inkml:context>
    <inkml:brush xml:id="br0">
      <inkml:brushProperty name="width" value="0.1" units="cm"/>
      <inkml:brushProperty name="height" value="0.1" units="cm"/>
      <inkml:brushProperty name="color" value="#E71224"/>
    </inkml:brush>
  </inkml:definitions>
  <inkml:trace contextRef="#ctx0" brushRef="#br0">1763 144 3968,'-9'-7'320,"0"0"0,0 0 0,0 1 0,-1 1 1,-15-7-1,0-1 25,0 0 129,-1 0-1,0 2 0,-1 1 0,0 1 0,-1 2 0,-32-6 0,9 7 360,-99 1-1,-53 17-348,157-9-398,-60 8 378,-61 3 357,46-15-341,-263 11 1366,355-7-1874,7 0-670,0-1-1,0-1 1,0-1-1,-43-5 1,28-4-2118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29:04.027"/>
    </inkml:context>
    <inkml:brush xml:id="br0">
      <inkml:brushProperty name="width" value="0.1" units="cm"/>
      <inkml:brushProperty name="height" value="0.1" units="cm"/>
      <inkml:brushProperty name="color" value="#FFFC18"/>
    </inkml:brush>
  </inkml:definitions>
  <inkml:trace contextRef="#ctx0" brushRef="#br0">2178 19 2432,'-11'-4'925,"8"2"-918,-1 1-1,0-1 1,0 1-1,0 0 1,0 1-1,-5-2 1,-18-3 1278,-25 8-513,0 2 1,-66 16-1,17-3-220,86-16-368,-17 3 10,-55 2-1,-520-7 3140,308 5-1765,130-5-1705,-211 1-4825,281 3 1720,3 6 474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35.437"/>
    </inkml:context>
    <inkml:brush xml:id="br0">
      <inkml:brushProperty name="width" value="0.1" units="cm"/>
      <inkml:brushProperty name="height" value="0.1" units="cm"/>
      <inkml:brushProperty name="color" value="#E71224"/>
    </inkml:brush>
  </inkml:definitions>
  <inkml:trace contextRef="#ctx0" brushRef="#br0">2067 110 3968,'-18'-5'1365,"0"2"-350,0 1 0,0 1 0,0 0 0,-25 2 0,0 1-325,29-2-580,-14 0 73,-49-6-1,-31-4-66,46 6 67,-235-18 1230,54 20 143,39 2-963,-197-8 442,327 8-1048,-95-1-1610,140-1-102,-1-2 1,1 0 0,-47-15 0,26 0-1316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36.551"/>
    </inkml:context>
    <inkml:brush xml:id="br0">
      <inkml:brushProperty name="width" value="0.1" units="cm"/>
      <inkml:brushProperty name="height" value="0.1" units="cm"/>
      <inkml:brushProperty name="color" value="#E71224"/>
    </inkml:brush>
  </inkml:definitions>
  <inkml:trace contextRef="#ctx0" brushRef="#br0">2004 228 3712,'-12'-15'1256,"8"11"-1028,1 0 0,0 0 1,0 0-1,0 0 0,1-1 1,-1 1-1,-2-9 0,3 9-179,1 1 1,-1-1-1,1 1 0,-1 0 0,0-1 0,0 1 0,-1 0 0,1 0 0,0 1 0,-1-1 0,0 0 0,0 1 0,0 0 0,0-1 0,0 1 0,0 1 0,0-1 0,-1 0 0,1 1 0,-1-1 0,-3 0 0,-9-2 262,0 1 0,0 0-1,-25 0 1,32 2-169,-115-2 1489,73 4-854,-68-9-1,-170-18 95,132 14 34,-80-2 589,-218 0-97,256 1-3469,92 4-1936,38 7 499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7:32.661"/>
    </inkml:context>
    <inkml:brush xml:id="br0">
      <inkml:brushProperty name="width" value="0.1" units="cm"/>
      <inkml:brushProperty name="height" value="0.1" units="cm"/>
      <inkml:brushProperty name="color" value="#E71224"/>
    </inkml:brush>
  </inkml:definitions>
  <inkml:trace contextRef="#ctx0" brushRef="#br0">1625 24 3072,'-1'-2'59,"1"1"1,-1 0-1,1 0 1,-1-1-1,1 1 1,-1 0-1,0 0 1,0 0-1,1-1 1,-1 1-1,0 0 1,0 0-1,0 0 1,0 1-1,-1-1 1,1 0-1,0 0 1,0 0-1,0 1 1,0-1-1,-1 1 1,-2-2-1,2 3-26,-1-1-1,1 0 0,-1 1 0,1-1 0,-1 1 0,1 0 1,-1 0-1,1 0 0,0 0 0,-1 0 0,1 0 0,0 1 0,-3 1 1,-15 13 258,16-13-126,1 0 0,-1 0 0,0 0 0,0 0 0,0-1 1,0 0-1,0 0 0,-1 0 0,1 0 0,-1 0 0,1-1 0,-1 0 0,1 0 0,-8 0 0,-10 1 384,-1 1 0,1 0 0,1 2 0,-1 1-1,-32 12 1,-21 6 665,66-22-1119,0-1 1,0 0-1,0 0 1,0-1-1,0 0 0,0 0 1,0-1-1,1 0 1,-14-4-1,-8-4 328,-41-17 0,21 6 97,15 9-217,0 1 0,0 2 1,-1 1-1,-45-2 0,28 7 184,0 2-1,-68 9 1,-17 13-1630,-167 50 1,280-66 638,-40 13-3096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08.044"/>
    </inkml:context>
    <inkml:brush xml:id="br0">
      <inkml:brushProperty name="width" value="0.1" units="cm"/>
      <inkml:brushProperty name="height" value="0.1" units="cm"/>
      <inkml:brushProperty name="color" value="#E71224"/>
    </inkml:brush>
  </inkml:definitions>
  <inkml:trace contextRef="#ctx0" brushRef="#br0">1 6 128,'11'-6'0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08.520"/>
    </inkml:context>
    <inkml:brush xml:id="br0">
      <inkml:brushProperty name="width" value="0.1" units="cm"/>
      <inkml:brushProperty name="height" value="0.1" units="cm"/>
      <inkml:brushProperty name="color" value="#E71224"/>
    </inkml:brush>
  </inkml:definitions>
  <inkml:trace contextRef="#ctx0" brushRef="#br0">1625 1 2048,'0'2'127,"0"0"1,0-1-1,0 1 0,0 0 1,0 0-1,-1 0 1,1 0-1,-1 0 0,1-1 1,-1 1-1,1 0 0,-1 0 1,0-1-1,0 1 0,0 0 1,0-1-1,0 1 1,0-1-1,-1 1 0,1-1 1,0 0-1,-1 1 0,1-1 1,-1 0-1,0 0 1,1 0-1,-1 0 0,0 0 1,1-1-1,-1 1 0,0 0 1,0-1-1,-2 1 0,-36 10 503,24-8-284,-25 10 1,-107 44 1120,52-11 263,-45 18-349,105-50-1022,0-2-1,-39 9 0,-186 17 1538,139-23-746,-3 5-104,52-8-1559,-96 6 1,157-18 3,0 1 1,1-2-1,-1 1 1,0-2-1,1 1 0,-1-2 1,1 1-1,0-2 1,0 0-1,0 0 1,0 0-1,1-2 1,-12-6-1,-17-21-2808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09.832"/>
    </inkml:context>
    <inkml:brush xml:id="br0">
      <inkml:brushProperty name="width" value="0.1" units="cm"/>
      <inkml:brushProperty name="height" value="0.1" units="cm"/>
      <inkml:brushProperty name="color" value="#E71224"/>
    </inkml:brush>
  </inkml:definitions>
  <inkml:trace contextRef="#ctx0" brushRef="#br0">5279 172 3968,'-3'-3'85,"1"1"1,-1-1 0,1 0-1,0 0 1,0 0-1,0 0 1,0 0 0,1 0-1,-1-1 1,1 1-1,0-1 1,-1 1 0,2-1-1,-1 1 1,0-1-1,1 1 1,0-1 0,0 0-1,0-4 1,-1 4 45,1 0 1,-1 0-1,0 0 1,-1 1-1,1-1 1,-1 0-1,1 1 0,-1-1 1,0 1-1,-1 0 1,1 0-1,0 0 1,-1 0-1,0 0 1,0 0-1,0 0 1,0 1-1,0 0 1,-4-3-1,0 0 155,0 1 0,0 0 1,0 0-1,-1 1 0,1 0 0,-1 0 1,0 1-1,-10-2 0,-11 1 619,-45 4 0,27 0-246,-197 13 1439,132-5-1268,-85 7 298,-273 11-1323,-621-27-727,1061 1 1099,-41 8 0,41-5-293,-41 2 0,-599-6 511,434 9-379,136-9 152,-259-5-91,25 1 1049,250 4-780,-16 4-87,-146 27 0,155-17-1696,-2-3 1,-94-2 0,108-15-1124,-6-11-1216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26.691"/>
    </inkml:context>
    <inkml:brush xml:id="br0">
      <inkml:brushProperty name="width" value="0.1" units="cm"/>
      <inkml:brushProperty name="height" value="0.1" units="cm"/>
      <inkml:brushProperty name="color" value="#E71224"/>
    </inkml:brush>
  </inkml:definitions>
  <inkml:trace contextRef="#ctx0" brushRef="#br0">1797 76 2048,'-26'0'494,"-18"-1"85,1 2 0,-1 2 0,-72 14 1,62-6-549,-71 5 1,112-15 6,-96 1-9,58-3-26,19-1-42,-42-7 0,-6-1-11,43 6 451,-65-17 1,29 5 0,39 10-159,3-1 25,0 2-1,-50-1 0,-402 6 811,476 0-1480,0 0 1,1-1-1,-1 0 0,0 0 1,0 0-1,1-1 1,-1 1-1,1-2 0,-10-3 1,-21-16-1983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27.811"/>
    </inkml:context>
    <inkml:brush xml:id="br0">
      <inkml:brushProperty name="width" value="0.1" units="cm"/>
      <inkml:brushProperty name="height" value="0.1" units="cm"/>
      <inkml:brushProperty name="color" value="#E71224"/>
    </inkml:brush>
  </inkml:definitions>
  <inkml:trace contextRef="#ctx0" brushRef="#br0">970 140 4736,'-18'-2'894,"1"0"0,-30 1 0,-27 9-462,55-7 114,1-1 0,-1 0 0,0-2-1,1 0 1,-35-9 0,-86-36 2279,98 31-2293,-1 1 0,-52-10 0,-63 2-1935,131 21-306,0 1 1,0 2-1,0 0 0,-27 5 1,15 3-1588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28.344"/>
    </inkml:context>
    <inkml:brush xml:id="br0">
      <inkml:brushProperty name="width" value="0.1" units="cm"/>
      <inkml:brushProperty name="height" value="0.1" units="cm"/>
      <inkml:brushProperty name="color" value="#E71224"/>
    </inkml:brush>
  </inkml:definitions>
  <inkml:trace contextRef="#ctx0" brushRef="#br0">767 38 4480,'-44'-3'3066,"12"-9"-2116,-23 3 59,31 4-350,-1 1 0,-29 0 0,-156 19 1063,74-3-1801,108-10-979,0-2 0,-55-7 1,35-1-1503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28.829"/>
    </inkml:context>
    <inkml:brush xml:id="br0">
      <inkml:brushProperty name="width" value="0.1" units="cm"/>
      <inkml:brushProperty name="height" value="0.1" units="cm"/>
      <inkml:brushProperty name="color" value="#E71224"/>
    </inkml:brush>
  </inkml:definitions>
  <inkml:trace contextRef="#ctx0" brushRef="#br0">1013 185 384,'-1'-1'179,"-1"-1"-1,1 1 1,0 0 0,0-1-1,0 1 1,0 0-1,0-1 1,0 1 0,0-1-1,0 1 1,1-1 0,-1 0-1,1 1 1,-1-4 0,-2-4 762,2 5-720,-1 0 0,0 0 0,0 0 0,0 0-1,0 1 1,0-1 0,-1 1 0,0 0 0,1 0 0,-1 0-1,-1 0 1,1 0 0,0 0 0,-1 1 0,1 0 0,-1 0-1,1 0 1,-1 0 0,0 0 0,-6-1 0,-7-2-17,0 1 1,0 1-1,-28-2 1,36 4-114,-254-4 1604,161 6-1273,92-1-421,-193-6-980,170 3-405,0-2 0,0-1 0,1-1 0,-34-14 0,16 3-883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29:06.674"/>
    </inkml:context>
    <inkml:brush xml:id="br0">
      <inkml:brushProperty name="width" value="0.1" units="cm"/>
      <inkml:brushProperty name="height" value="0.1" units="cm"/>
      <inkml:brushProperty name="color" value="#FFFC18"/>
    </inkml:brush>
  </inkml:definitions>
  <inkml:trace contextRef="#ctx0" brushRef="#br0">990 121 3456,'-9'-2'194,"0"0"1,0-1-1,1-1 1,-1 1-1,1-1 0,-1-1 1,1 0-1,0 0 1,1 0-1,-9-9 0,7 7-5,0 0-1,0 1 1,-1 0-1,0 0 1,0 1-1,0 0 1,-1 1-1,1 0 0,-1 1 1,0 0-1,-17-2 1,5 2 334,-1 0 1,1 1 0,0 2 0,-33 3-1,-92 23 1179,2 0-1212,75-16-897,18-2-1835,-79 3 1,80-11-351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1:30.561"/>
    </inkml:context>
    <inkml:brush xml:id="br0">
      <inkml:brushProperty name="width" value="0.1" units="cm"/>
      <inkml:brushProperty name="height" value="0.1" units="cm"/>
      <inkml:brushProperty name="color" value="#E71224"/>
    </inkml:brush>
  </inkml:definitions>
  <inkml:trace contextRef="#ctx0" brushRef="#br0">2462 98 3712,'-2'1'58,"0"-1"0,0 0 0,0 1 0,0-1 0,0 1 0,0 0 0,0 0 0,0-1 0,0 1 0,1 1 0,-1-1 1,0 0-1,1 0 0,-1 1 0,1-1 0,-1 0 0,1 1 0,0 0 0,-1-1 0,1 1 0,0 0 0,0 0 0,0-1 0,0 1 0,1 0 0,-1 0 0,0 0 0,1 0 0,0 0 1,-1 0-1,1 0 0,0 0 0,0 5 2212,-9-16-883,3 4-1275,-1 0 1,0 1-1,0-1 1,0 1-1,0 0 0,0 1 1,-11-3-1,3 0 146,8 4-246,0 0 0,0 1 0,-1 0 0,1 0 0,-1 1 0,1 0 0,-15 1-1,-6 1 433,-65-3 272,-161 6-376,194 4-317,33-5 128,-45 2 0,-286-6 1668,326-2-1805,-47-7-1,-17-3-3,-209-25 373,94 7-99,126 20 5,9 1-348,-119 0 0,-16 12-8992,138-3 5542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7:34.027"/>
    </inkml:context>
    <inkml:brush xml:id="br0">
      <inkml:brushProperty name="width" value="0.1" units="cm"/>
      <inkml:brushProperty name="height" value="0.1" units="cm"/>
      <inkml:brushProperty name="color" value="#E71224"/>
    </inkml:brush>
  </inkml:definitions>
  <inkml:trace contextRef="#ctx0" brushRef="#br0">1406 210 3456,'0'-2'131,"0"0"-1,-1 0 1,1 0 0,0 0 0,-1 0-1,1 0 1,-1 0 0,0 0 0,0 0 0,0 0-1,0 0 1,0 0 0,0 1 0,0-1-1,0 0 1,-3-2 0,-3-4-434,7 7 301,-4-5 226,0 1-1,0 0 1,-1 0-1,1 0 1,-1 1-1,0 0 1,-10-8-1,4 7-34,0-1 0,0 1 0,0 1 0,0 0-1,-1 1 1,0 0 0,0 0 0,-14 0 0,-15 0 67,-45 4 0,-16-1 146,12-10 1112,-122-30 0,139 24-713,36 10-461,0 1 0,-1 2 0,1 2 0,-53 4 0,25 4-1032,-109 26-1,164-30-364,0-1 0,-1 0 1,0 0-1,1-1 0,-1-1 1,0 1-1,-17-3 0,-9-7-2201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7:34.685"/>
    </inkml:context>
    <inkml:brush xml:id="br0">
      <inkml:brushProperty name="width" value="0.1" units="cm"/>
      <inkml:brushProperty name="height" value="0.1" units="cm"/>
      <inkml:brushProperty name="color" value="#E71224"/>
    </inkml:brush>
  </inkml:definitions>
  <inkml:trace contextRef="#ctx0" brushRef="#br0">1456 10 896,'0'-1'59,"0"1"-1,0-1 1,0 1 0,0-1 0,0 1 0,1-1-1,-1 1 1,0 0 0,0-1 0,1 1-1,-1-1 1,0 1 0,1 0 0,-1-1-1,0 1 1,1 0 0,-1-1 0,1 1-1,-1 0 1,0-1 0,1 1 0,-1 0 0,1 0-1,-1 0 1,1 0 0,-1-1 0,1 1-1,-1 0 1,1 0 0,-1 0 0,1 0-1,18 1 3816,-29 13-2647,-2-9-742,1 1 0,-1-2 0,-20 6 0,8-2 39,-60 17 911,-1-3-1,-91 11 1,154-31-1095,0 0 0,1-2 1,-1-1-1,-41-6 0,-85-26-100,24 4-416,60 18-945,-127-5 0,148 16 5,1 3-1,0 0 1,0 3 0,-45 12-1,-20 16-1837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7:36.131"/>
    </inkml:context>
    <inkml:brush xml:id="br0">
      <inkml:brushProperty name="width" value="0.1" units="cm"/>
      <inkml:brushProperty name="height" value="0.1" units="cm"/>
      <inkml:brushProperty name="color" value="#E71224"/>
    </inkml:brush>
  </inkml:definitions>
  <inkml:trace contextRef="#ctx0" brushRef="#br0">2371 182 2944,'-12'-1'383,"5"0"-151,0 1 0,1-1 0,-1 0-1,1 0 1,-1-1 0,1 0 0,0 0-1,-11-6 1,-4-2 799,-26-9 0,-6-4 182,21 11-907,-1 0 0,1 2 0,-38-6 0,2 0 70,-42-3 23,18 4-217,82 14-239,-1-1 0,-20 1 1,22 1 6,0 0 1,0-1-1,-13-2 1,15 2 512,0 0 0,0 1 0,0-1 0,0 1 0,-7 1 0,-7 0-398,-103 3-215,13 0 573,0 5 0,-150 31 1,188-28-293,-116 4 1,-76-15 310,127-2-315,-10-6-968,49-10-3156,57 8 867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7:38.095"/>
    </inkml:context>
    <inkml:brush xml:id="br0">
      <inkml:brushProperty name="width" value="0.1" units="cm"/>
      <inkml:brushProperty name="height" value="0.1" units="cm"/>
      <inkml:brushProperty name="color" value="#E71224"/>
    </inkml:brush>
  </inkml:definitions>
  <inkml:trace contextRef="#ctx0" brushRef="#br0">1430 133 3328,'-33'-4'1061,"31"3"-924,0 1-1,0 0 1,-1 0 0,1 0-1,0 0 1,0 1-1,0-1 1,0 0-1,-3 2 1,-7 0 710,11-2-863,-15-1 864,9-2-482,0 0 0,-1 1 0,1 0 0,0 0 0,-1 1 0,1-1 0,-1 2-1,1-1 1,-13 1 0,-7 3 1,-37 7 0,10-1 264,-215 9 1561,231-17-1904,0-2 0,1-2 0,-1-2 0,1-1 0,-70-21 0,73 15-43,-32-11-135,-131-28-1,179 48-303,-171-22-5105,145 24 2142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8:09.369"/>
    </inkml:context>
    <inkml:brush xml:id="br0">
      <inkml:brushProperty name="width" value="0.1" units="cm"/>
      <inkml:brushProperty name="height" value="0.1" units="cm"/>
      <inkml:brushProperty name="color" value="#E71224"/>
    </inkml:brush>
  </inkml:definitions>
  <inkml:trace contextRef="#ctx0" brushRef="#br0">2951 313 1408,'-1'-1'20,"1"1"0,-1 0 1,0 0-1,1-1 0,-1 1 0,1 0 0,-1-1 1,1 1-1,0 0 0,-1-1 0,1 1 0,-1-1 0,1 1 1,0-1-1,-1 1 0,1-1 0,0 1 0,-1-1 1,1 1-1,0-1 0,0 1 0,0-1 0,-1 0 1,1 1-1,0-1 0,0 1 0,0-1 0,0 0 1,0 1-1,0-1 0,0 1 0,0-1 0,1 0 1,-1 0-2,0 0 0,0 0 0,0 0 0,0 0 0,0 0 0,0 0 1,0 0-1,0 0 0,-1 0 0,1 0 0,0 0 0,-1 0 0,0-2 1,-1 0 219,-1 0 0,0 0 0,1 0 0,-1 1 0,0-1 0,0 1 1,-1-1-1,1 1 0,0 0 0,-1 1 0,0-1 0,1 0 0,-1 1 1,0 0-1,1 0 0,-1 0 0,-4 0 0,-28-11 1579,28 9-1692,1 0 1,-1 1-1,1 0 1,-13-1-1,-21-7 133,25 4 45,-1 2 1,-31-5-1,21 4-177,-156-45 1423,84 20-1068,59 18-346,-63-14 245,24 12-312,0-1 219,-2 4 0,-85-1 0,-250 12 710,272-11-668,-239 8-244,16 6 1652,158 11-1781,72-3-2116,119-11 409,-37-2 1,5-7-3862,18 1 2209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8:10.109"/>
    </inkml:context>
    <inkml:brush xml:id="br0">
      <inkml:brushProperty name="width" value="0.1" units="cm"/>
      <inkml:brushProperty name="height" value="0.1" units="cm"/>
      <inkml:brushProperty name="color" value="#E71224"/>
    </inkml:brush>
  </inkml:definitions>
  <inkml:trace contextRef="#ctx0" brushRef="#br0">2141 115 3712,'-4'-2'210,"0"1"1,0-1-1,1 0 1,-1 0-1,0-1 0,1 1 1,0-1-1,-1 1 1,1-1-1,-3-4 0,4 5-212,-1-1-1,0 1 0,0 0 0,-1 0 0,1 1 0,0-1 0,-5-1 0,-6-4 272,4 3 3,0 0 0,0 1 0,0 0 0,-1 0 0,1 1 0,-1 1 0,-13-1 0,-75 2 877,97 0-1146,-138 13 894,-36 0-34,-130-21-298,186 5-266,-71-4 613,67-3-386,-183-8 921,208 19-1137,-105-2-645,70-9-2691,77 0 408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8:11.069"/>
    </inkml:context>
    <inkml:brush xml:id="br0">
      <inkml:brushProperty name="width" value="0.1" units="cm"/>
      <inkml:brushProperty name="height" value="0.1" units="cm"/>
      <inkml:brushProperty name="color" value="#E71224"/>
    </inkml:brush>
  </inkml:definitions>
  <inkml:trace contextRef="#ctx0" brushRef="#br0">1875 266 4736,'-9'-2'522,"7"1"-389,-1 1 1,1-1-1,0 1 1,-1 0-1,1 0 0,-1 0 1,1 0-1,0 0 0,-1 0 1,1 1-1,0-1 0,-5 2 1,6-1-104,-1 0 0,1 0-1,-1-1 1,1 1 0,-1-1 0,1 0 0,-1 1 0,0-1 0,1 0 0,-1 0 0,1 0 0,-1 0-1,0 0 1,1 0 0,-1-1 0,1 1 0,-1 0 0,0-1 0,1 1 0,-1-1 0,1 0-1,-1 1 1,1-1 0,0 0 0,-1 0 0,1 0 0,0 0 0,0 0 0,-1 0 0,1 0 0,0-1-1,0 1 1,0 0 0,1-1 0,-1 1 0,0 0 0,0-3 0,-2-1 156,-1 0 0,1 0 0,-1 0 1,0 0-1,0 0 0,0 1 0,-1 0 1,1 0-1,-1 0 0,0 0 0,0 1 1,-1 0-1,1 0 0,-1 0 0,1 0 1,-8-1-1,-11-4 543,0 2 1,-40-6 0,64 12-731,-82-5 239,19 1-246,-276-10 850,103 0-25,88 4-263,-121-12 570,160 12-936,-72-18-2116,65-2-3509,77 16 2253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8:12.358"/>
    </inkml:context>
    <inkml:brush xml:id="br0">
      <inkml:brushProperty name="width" value="0.1" units="cm"/>
      <inkml:brushProperty name="height" value="0.1" units="cm"/>
      <inkml:brushProperty name="color" value="#E71224"/>
    </inkml:brush>
  </inkml:definitions>
  <inkml:trace contextRef="#ctx0" brushRef="#br0">2840 40 4608,'-5'-2'353,"3"1"-218,1 1-1,-1-1 1,0 1-1,1-1 1,-1 0-1,1 0 1,0 0-1,-1 0 1,1 0-1,0 0 1,-1 0-1,1 0 0,0-1 1,0 1-1,0 0 1,0-1-1,0 1 1,0-1-1,1 1 1,-1-1-1,0-2 1,0 4-122,1-1 1,0 0 0,0 1-1,0-1 1,-1 1-1,1-1 1,0 1 0,-1-1-1,1 1 1,0-1 0,-1 1-1,1 0 1,-1-1-1,1 1 1,-1 0 0,1-1-1,-1 1 1,1 0-1,-1-1 1,1 1 0,-1 0-1,1 0 1,-1-1-1,1 1 1,-1 0 0,1 0-1,-1 0 1,0 0 0,1 0-1,-1 0 1,1 0-1,-1 0 1,1 0 0,-1 0-1,0 0 1,1 1-1,-2-1 1,-23 6 1063,14-3-733,1 1-1,0 1 1,0-1-1,-12 8 1,15-6-228,-1-1 0,0-1 0,-1 1 0,1-2 1,-1 1-1,0-1 0,0 0 0,0-1 1,0 0-1,-1-1 0,1 1 0,0-2 0,-1 1 1,1-2-1,0 1 0,-1-1 0,1 0 0,-12-4 1,-24-7 259,1 2 1,-1 2-1,0 2 1,-80-1-1,104 7-180,-43-1 332,0 4 1,-63 10-1,-71 15 38,160-24-545,0-1-1,-54-4 1,31 0 114,-307 1 1412,253-7-1326,22 1 219,-498 14-1107,409 1-5027,67-5-3176,67-3 5787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8:13.882"/>
    </inkml:context>
    <inkml:brush xml:id="br0">
      <inkml:brushProperty name="width" value="0.1" units="cm"/>
      <inkml:brushProperty name="height" value="0.1" units="cm"/>
      <inkml:brushProperty name="color" value="#E71224"/>
    </inkml:brush>
  </inkml:definitions>
  <inkml:trace contextRef="#ctx0" brushRef="#br0">1608 9 2944,'-27'0'2475,"21"-3"-927,6 2-1446,-1 1 1,1-1-1,-1 1 0,1 0 0,-1-1 0,1 1 0,-1-1 0,1 1 1,-1 0-1,0 0 0,1-1 0,-1 1 0,0 0 0,1 0 0,-1 0 1,-1-1-1,-21 3 978,0 0 0,-32 8 0,27-5-607,-34 3 0,-366-2 2386,318-6-1798,75-2-592,-40-7-1,-2 0 72,-209-3 318,95 14-3652,62 0-3829,87 2 3359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29:07.219"/>
    </inkml:context>
    <inkml:brush xml:id="br0">
      <inkml:brushProperty name="width" value="0.1" units="cm"/>
      <inkml:brushProperty name="height" value="0.1" units="cm"/>
      <inkml:brushProperty name="color" value="#FFFC18"/>
    </inkml:brush>
  </inkml:definitions>
  <inkml:trace contextRef="#ctx0" brushRef="#br0">1597 2 2816,'-15'-1'359,"10"1"-255,0 0 0,0 0 0,1 0 0,-1 0 0,0 1 0,1 0 1,-1 0-1,-6 3 0,-69 14-205,22-6 1122,0-3 1,-98 3-1,-120-17 890,62 4-1384,118 2-174,-370 4-801,402-4-1002,-1 3-950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8:47.613"/>
    </inkml:context>
    <inkml:brush xml:id="br0">
      <inkml:brushProperty name="width" value="0.1" units="cm"/>
      <inkml:brushProperty name="height" value="0.1" units="cm"/>
      <inkml:brushProperty name="color" value="#E71224"/>
    </inkml:brush>
  </inkml:definitions>
  <inkml:trace contextRef="#ctx0" brushRef="#br0">5254 1735 2944,'-1'-3'242,"0"1"0,0-1 0,0 0 0,0 0 0,1 0 0,0 0 0,-1 0 0,1 1 0,0-1 0,0 0 0,1 0 0,-1 0 0,1 0 0,-1 0 0,1 0 0,0 1-1,0-1 1,2-4 0,1-6 270,-3 10-393,0 1-1,0-1 1,0 1-1,1 0 1,-1 0-1,1 0 1,-1 0-1,4-4 417,12-3 921,199 14 3328,-177-3-4278,-29-1-431,1 0 0,0-1-1,0-1 1,0 1 0,0-2-1,20-4 1,3-4 157,0 2 0,0 2 0,61-5 0,-53 6 58,-25 2-142,31-1 0,-24 3-181,1-1 0,-1-2 0,0 0 0,26-9 0,-45 11 86,0 0 0,0 0 0,-1 0 0,1 0 0,-1-1 1,0 0-1,0 0 0,0 0 0,0 0 0,0-1 0,-1 1 0,1-1 0,3-5 0,-1-1 81,1 0 0,-1-1 0,-1 1 0,6-18 0,-8 21-86,-1-1-1,0 0 0,-1 0 1,1 0-1,-2 0 1,1 0-1,-1-9 0,-9-55 560,6 56-414,-3-17 210,3 18-342,1 0 0,-2-27 1,4 22 23,0-5 0,5-44 1,-4 51 58,0 0 1,-2-32 0,0 29-75,0 1 1,3-23-1,2-10 62,-3-58 0,-1 58-44,11-71-147,-6 54 347,0-30 480,-4 98-755,-1-1-1,0 0 0,0 1 1,-1-1-1,1 1 0,0-1 1,-1 1-1,1-1 1,-1 1-1,0-1 0,0 1 1,0 0-1,0-1 0,-3-2 1,2 3 34,0 0 0,0 1 0,0-1 0,0 1 0,-1 0 0,1 0 0,-1 0 0,1 0 0,-1 0 0,1 0 0,-1 1 0,1-1 0,-1 1 0,-3-1 0,-25-1 107,-56 2-1,29 2-97,-367-2 24,377-2 67,-48-9 0,-16-1-31,-234-21 34,304 29-142,0 1 0,-63 4 0,-4-1-38,-142-9 41,242 9 9,-190-8-115,53-2 188,-1 0-122,-103 1 93,-6 0 0,38-6-146,122 6 47,-82-12 118,-129-5 138,-52 0-129,277 18 67,-127-26 0,195 31-158,-73-10 7,-104-3 0,-6 15 72,1 1-43,130-6-12,-25 0 57,47 6-70,-320 13-51,302-7 56,-1-3 0,1-2 0,-1-3-1,1-3 1,-83-17 0,127 18-50,0-1 10,0 1 0,0 1 1,-1 1-1,1 1 0,0 0 1,-28 3-1,43-2 14,0 1-1,-1 0 1,1 0-1,0 0 1,0 1-1,0-1 1,0 1-1,0 0 1,0 0-1,1 0 1,-1 0-1,0 0 1,1 0 0,0 1-1,0 0 1,-1-1-1,1 1 1,1 0-1,-1 0 1,0 0-1,1 0 1,-1 0-1,1 0 1,0 0-1,0 0 1,0 5-1,-2 9 1,1 0-1,0 0 1,1 0-1,2 19 1,0-10-18,1 16 24,12 71 0,0-35 62,20 152-118,-18-58 70,-8-92 50,31 137 1,-33-166-49,-5-39-17,0 1 0,5 19-1,-5-28 0,0 0 0,0-1 0,1 1 0,-1 0 0,1-1 1,0 1-1,0-1 0,1 0 0,-1 1 0,1-1 0,-1 0 0,5 3 0,5 3-7,1 0 0,0-1 1,0 0-1,24 9 1,61 18-118,-71-26 118,39 9-18,1-3-1,97 8 1,-25-3-5,149 37-57,95-10 214,-332-45-156,278 10 114,-80-11-174,281-3 319,-273-17-300,-118 7 137,224-23 149,20-1-253,-142 6-18,-131 13 111,139-4-1,114 17-149,-243 5-131,16 9-6809,-76-4 1186,-11-4 855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9:06.224"/>
    </inkml:context>
    <inkml:brush xml:id="br0">
      <inkml:brushProperty name="width" value="0.1" units="cm"/>
      <inkml:brushProperty name="height" value="0.1" units="cm"/>
      <inkml:brushProperty name="color" value="#66CC00"/>
    </inkml:brush>
  </inkml:definitions>
  <inkml:trace contextRef="#ctx0" brushRef="#br0">8577 1668 3200,'-59'9'3098,"59"-28"-1674,0-46 1526,0 64-2882,0 1 0,0-1 0,-1 0 1,1 0-1,0 1 0,0-1 0,-1 0 1,1 0-1,0 1 0,-1-1 0,1 0 1,0 1-1,-1-1 0,1 0 0,-1 1 1,0-1-1,1 1 0,-1-1 0,0 0 1,0 0-10,1 1 1,-1-1-1,0 1 1,1-1-1,-1 1 1,1-1-1,-1 0 1,1 1-1,-1-1 1,1 0-1,0 1 0,-1-1 1,1 0-1,-12-18 8426,12 18-8330,0-20 543,-1 4-670,0 0-1,-5-17 0,3 16 1,0 0 0,1-19 0,2-138 9,1 160-14,1 0 0,1 1-1,0-1 1,10-26 0,-3 8 87,-5 19-59,1-1-1,11-20 1,-9 20-36,9-24-1,-8 8-6,-2 0 0,0 0 0,-3-1 0,0 1 0,-2-54 0,-1 36 244,0 9-247,-2 0 0,-6-43 0,6 79 22,0-1 1,0 1-1,0 0 0,-1 0 0,1 0 1,-1 0-1,0 0 0,0 0 1,-1 1-1,1-1 0,-1 1 1,1-1-1,-1 1 0,0 0 0,-1 0 1,1 0-1,0 0 0,-1 1 1,0 0-1,1-1 0,-9-2 1,2 1-38,-1 1 1,0 0 0,1 0 0,-1 1 0,-1 1 0,1 0 0,-15 0 0,-71-4-183,-14-4 256,-23 4 0,-286 5-59,312-8-12,50 2-34,-71 4 143,-19-1-198,-91-3 87,62 4-110,142 1 113,-42-4 6,-7-2 53,-102 5-1,113 2-23,31 1 41,12 0-34,0-2-1,-40-5 0,-70-8-233,84 8 163,-57 4 0,-41-5 228,-50-7 111,93 7-472,40 4 363,-73-4-535,-94-9 770,-144 6-334,146 9-80,34-12 54,100 4-38,-176 12-101,103 3 138,-11-5-67,-303-7 406,245-19-406,49 3-20,31 18-46,44-3 29,67 5 34,1-2 1,-57-12-1,51 3-42,-116-11 1,-39 3-167,93 8 466,76 6-247,0-1 1,-42-15 0,-2 0 15,28 13-41,-111-5-1,125 12-49,-101 1 4,80 3 128,31-1-44,1 2 1,-1 2-1,1 1 0,-68 19 1,90-19-19,0 0-1,0 1 1,1 1-1,0 0 1,0 1 0,1 0-1,-1 1 1,-9 10-1,-1 4-3,0 1-1,-26 39 1,39-50-16,1 0 1,1 0-1,0 0 1,1 1-1,1 0 1,-7 24-1,-26 105 42,0 126 306,12-66-463,18-155 227,1-17-150,2 1 1,1 0-1,2 0 1,2 35-1,1-58 7,1-1 0,-1 1 0,2-1 0,-1 1 0,1-1 0,1 0 0,-1 0 0,1 0 0,1 0 0,-1-1 0,1 0 0,1 0 0,-1 0 0,1 0 0,1-1 0,-1 0 0,1 0 0,0-1 0,0 0 0,14 7 0,-9-5 67,1-1 0,-1-1 0,1-1 0,0 0 0,0 0 0,1-1 0,-1-1 0,1 0 0,-1-1 0,1 0 0,0-1 0,24-4 0,83-16 36,-28 3 3,129-6-1,338 21 343,-297 3-228,-15-14-178,-109 3 104,242-1-52,-34 2 32,85 24-229,67 22 143,-326-25 131,73 9-58,55 1-171,-109-10-26,154 6 404,97 10-186,-302-18-122,249-14-1,-29-2 63,-247 6-93,205 7 257,-188 1-245,55 2 234,232-24-53,-243 8-73,-103 6-75,102-14 1,61-13 493,-223 25-450,0 1 0,1 1 0,-1 0 0,0 0 0,1 2 0,-1-1 0,0 2 0,0-1 0,16 7 0,-27-9-172,0 1-1,0 0 0,0-1 1,0 1-1,0 0 0,0 0 1,0 0-1,0 0 0,0-1 1,0 1-1,-1 1 0,1-1 1,0 0-1,-1 0 0,1 0 1,-1 0-1,1 0 0,-1 0 1,1 1-1,-1-1 0,0 0 1,0 0-1,1 3 0,-46-45-14634,9 17 9983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49:22.722"/>
    </inkml:context>
    <inkml:brush xml:id="br0">
      <inkml:brushProperty name="width" value="0.1" units="cm"/>
      <inkml:brushProperty name="height" value="0.1" units="cm"/>
      <inkml:brushProperty name="color" value="#66CC00"/>
    </inkml:brush>
  </inkml:definitions>
  <inkml:trace contextRef="#ctx0" brushRef="#br0">3029 211 2048,'-5'2'314,"-11"1"1180,16-23-1099,0 18-210,0 1 1,0 0 0,-1 0 0,1 0 0,0 0 0,-1-1 0,1 1 0,-1 0 0,1 0 0,-1 0 0,0 0 0,1 0 0,-1 0 0,0 0-1,1 0 1,-1 1 0,0-1 0,0 0 0,0 0 0,0 1 0,0-1 0,0 0 0,0 1 0,0-1 0,0 1 0,0-1 0,-1 1 0,1 0-1,0-1 1,0 1 0,0 0 0,-2 0 0,-6-1 1174,0 0-1,0 1 1,-13 1-1,9-1-1951,-24 1 932,10-1 0,-1 0 0,-31-5-1,-20-1 88,55 4-466,-18-5 254,-62-12 473,87 16-568,1 1-1,-1 1 1,1 0-1,-30 2 1,7 0 34,-134-11 175,123 5-242,-184-29 263,164 22-129,21 3-21,23 3-174,0 2-1,-43-2 1,31 5 22,-47-10 0,-5 1 139,-113 3 117,76-1-310,73 7-21,12 0-42,-75 8 0,76-3 60,-1-2-1,-44-3 1,20 0 37,14 0-76,8 0 71,-1 2-1,0 1 1,-83 16 0,95-10-49,-2 0 165,0 2-1,-38 16 0,17-7 179,39-13-350,-32 12 0,37-12 19,8-4 22,1-1 0,0 1 1,0-1-1,0 1 0,0 0 0,0 0 0,0 0 1,0 0-1,1 1 0,-1-1 0,1 1 0,-1 0 0,1 0 1,0-1-1,-3 7 0,3-4-7,1-1-1,0 0 1,-1 1 0,2-1-1,-1 1 1,0 0 0,1-1-1,0 1 1,0 5 0,1 1 37,0-1 0,0 0 1,4 12-1,10 42 48,-4 0 0,7 107-1,9 60-113,-6-148 87,30 81-1,-25-90-63,24 117 0,-45-162 23,2 0 0,13 36-1,11-13 37,-29-48-50,0 1 0,1-1 1,-1 0-1,1-1 1,0 1-1,0 0 1,0-1-1,1 0 0,-1 0 1,1 0-1,0 0 1,0 0-1,0-1 0,0 1 1,0-1-1,0 0 1,1-1-1,-1 1 0,1-1 1,-1 0-1,1 0 1,7 1-1,54-2-87,81-11 1,-145 11 82,293-51 85,-235 40 4,1 2 1,78-1-1,-9 1-80,-41 0-66,1 3 1,164 12-1,67 4 99,-233-11-31,109-8 138,46-8-272,-2 0 353,-151 18-277,108-2 14,-94-10 119,-66 5 15,49 0 0,311 6 331,-397 0-384,1 0-26,-1 0-1,1 0 1,0 0 0,-1-1 0,1 1-1,-1 0 1,1-1 0,-1 1-1,1-1 1,-1 1 0,0-1 0,1 0-1,1-1 1,11-18 97,-11 17-109,0-1 1,0 0-1,-1 0 1,1 0-1,-1 0 1,0-1 0,0 1-1,0-1 1,-1 1-1,1-1 1,-1 1-1,1-9 1,-2-6 54,0-12 44,4-42 0,-2 55-153,-1 1 0,-2-20-1,0 5 103,0 13-26,-1-1 1,-1 2-1,-6-25 0,-3-9 79,-9-106-3,-7-38-296,17 149 160,-3 0 0,-2 1 0,-31-64 0,44 103 130,-22-37-102,23 41-24,-1 0 1,1 0 0,-1 0-1,0 1 1,1-1 0,-1 1-1,0-1 1,-1 1 0,1 0 0,-6-3-1,-8 0 22,0-1 0,-1 2 0,1 1 0,-1 0 0,0 1 0,1 0 0,-27 3 0,7-1 82,0 1 0,-64 12 0,28 1-163,-2-3-1,-134 2 1,191-13 36,-7 0-679,0 0 0,0-2 0,-32-6 0,51 7 331,-1-1 0,1 1 0,0-2 0,0 1 0,0 0 1,0-1-1,1 0 0,-1-1 0,1 1 0,-1-1 0,1 0 1,0 0-1,1-1 0,-1 1 0,1-1 0,0 0 0,0 0 0,-3-7 1,-6-20-2356,7 15 1276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3:00.051"/>
    </inkml:context>
    <inkml:brush xml:id="br0">
      <inkml:brushProperty name="width" value="0.1" units="cm"/>
      <inkml:brushProperty name="height" value="0.1" units="cm"/>
      <inkml:brushProperty name="color" value="#66CC00"/>
    </inkml:brush>
  </inkml:definitions>
  <inkml:trace contextRef="#ctx0" brushRef="#br0">1033 1 1408,'1'1'63,"-1"0"0,1 0 0,0 0 0,-1 1 0,1-1 0,0 0 0,0 0 0,0 0 0,0-1 0,0 1 0,0 0 1,0 0-1,0 0 0,0-1 0,1 1 0,-1-1 0,0 1 0,0-1 0,1 1 0,-1-1 0,0 0 0,1 1 0,-1-1 0,0 0 0,1 0 0,-1 0 0,2 0 0,-2 0 26,0 0 0,0 0-1,0 0 1,-1 0-1,1 0 1,0 0 0,0 1-1,-1-1 1,1 0 0,0 0-1,0 1 1,-1-1 0,1 1-1,0-1 1,-1 1-1,1-1 1,0 1 0,-1-1-1,1 1 1,-1-1 0,1 1-1,-1 0 1,1-1 0,-1 1-1,0 0 1,1-1 0,-1 1-1,0 0 1,1 0-1,-1-1 1,0 1 0,0 0-1,0 0 1,0 0 0,0-1-1,0 1 1,0 0 0,0 0-1,0 0 1,0-1 0,0 1-1,0 0 1,-1 0-1,1 0 1,0-1 0,0 1-1,-1 0 1,1-1 0,-1 1-1,1 0 1,-1-1 0,1 1-1,-1 0 1,1-1-1,-1 1 1,1-1 0,-2 1-1,-25 32 851,22-29-762,0 0-1,-1 0 0,1-1 1,-1 0-1,0 0 1,0 0-1,0-1 1,0 0-1,0 0 1,-11 2-1,-47 9 753,-43 7 484,-81 13 336,95-11-1058,-1-4 1,-127 8-1,202-25-1164,0-2 0,1 0 0,-1 0 0,-21-6-1,27 4-781,0-1 0,1 0 0,-20-9 0,10-2-2254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3:07.015"/>
    </inkml:context>
    <inkml:brush xml:id="br0">
      <inkml:brushProperty name="width" value="0.1" units="cm"/>
      <inkml:brushProperty name="height" value="0.1" units="cm"/>
      <inkml:brushProperty name="color" value="#66CC00"/>
    </inkml:brush>
  </inkml:definitions>
  <inkml:trace contextRef="#ctx0" brushRef="#br0">3255 15 2560,'0'0'126,"-1"1"0,1-1 1,-1 0-1,1 1 0,-1-1 1,1 1-1,0-1 0,-1 1 0,1-1 1,-1 1-1,1-1 0,0 1 0,0-1 1,-1 1-1,1 0 0,0-1 1,0 1-1,-1-1 0,1 1 0,0 0 1,0-1-1,0 1 0,0 0 0,0-1 1,0 1-1,0-1 0,0 1 1,1 0-1,-1-1 0,0 1 0,0 0 1,0-1-1,1 2 0,-22-2 1762,-134 0 2197,60-6-3301,61 6-598,-1 1-1,1 1 0,-43 10 1,32-1 80,24-5-65,-1-1 1,0 0-1,-39 2 1,-14-1-35,47-2-169,-228 1 364,156-6-372,-443 1 325,489 3-207,-96 17 0,93-11-47,-152 15 408,112-9-221,0-4 0,-1-4 0,-109-7 0,166-6 150,0-1 1,1-2-1,-59-21 0,69 20-284,-161-45-2298,35 10-6123,97 27 4761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3:08.811"/>
    </inkml:context>
    <inkml:brush xml:id="br0">
      <inkml:brushProperty name="width" value="0.1" units="cm"/>
      <inkml:brushProperty name="height" value="0.1" units="cm"/>
      <inkml:brushProperty name="color" value="#66CC00"/>
    </inkml:brush>
  </inkml:definitions>
  <inkml:trace contextRef="#ctx0" brushRef="#br0">2727 21 2048,'-1'-1'42,"0"-1"1,0 1-1,0 0 1,0 0-1,0-1 1,0 1-1,0 0 1,-1 0-1,1 0 1,0 1-1,-1-1 0,1 0 1,0 0-1,-1 1 1,1-1-1,-1 0 1,1 1-1,-1 0 1,1-1-1,-1 1 1,1 0-1,-1 0 1,0 0-1,1 0 0,-4 0 716,-3-1 425,0 0 1,0 1-1,-1-1 1,-12 3 0,-4-1-441,10 1-556,0 0 1,0 0-1,0 2 0,1 0 1,-1 0-1,-20 11 1,-87 47 1257,-11-13-316,112-43-989,0-1 0,0-1 0,-1-1 0,-32 0 0,-26-1 415,49 0-382,0-1 0,-1-1-1,2-2 1,-53-10 0,44 3-40,22 6-125,-1-1 0,1-1 0,-19-8 0,25 9 11,-1 0 0,-22-5 0,-7-1 63,16 3 149,-46-6 1,25 5 30,-215-26 101,215 33-479,-82 8-1,61-2 88,-120 16 230,109-11-124,1 3 310,1 2 1,-80 29-1,27-12 207,67-18-617,53-11-206,-1-1 1,0-1-1,0 1 0,0-2 1,-10 1-1,16-2-188,0 1 0,0-1 0,1 1 1,-1-1-1,0-1 0,1 1 0,-1 0 0,1-1 0,-1 0 0,1 1 0,0-1 0,-1-1 0,1 1 0,0 0 1,-5-6-1,-13-19-4415,1-6 784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3:10.377"/>
    </inkml:context>
    <inkml:brush xml:id="br0">
      <inkml:brushProperty name="width" value="0.1" units="cm"/>
      <inkml:brushProperty name="height" value="0.1" units="cm"/>
      <inkml:brushProperty name="color" value="#66CC00"/>
    </inkml:brush>
  </inkml:definitions>
  <inkml:trace contextRef="#ctx0" brushRef="#br0">2424 20 2560,'0'-1'81,"-1"1"0,0 0 0,0-1 0,0 1 0,1-1 0,-1 1 0,0-1 0,1 1 0,-1-1 0,0 1 0,1-1 0,-1 1-1,0-1 1,0-1 0,-4-4 2401,3 5-2114,0 1 1,0-1 0,-1 1-1,1-1 1,0 1 0,-1 0-1,-3 0 1,-56-2 2669,-73 4-1100,14 22-1389,64-14-332,-14 2 116,19-5 11,31-4-170,-35 2 1,48-5-161,0 2-1,0-1 1,0 1 0,1 0-1,-1 1 1,-13 5 0,-23 7 770,38-14-727,-1 1 0,1-1 0,-1-1 0,-9 1 0,-21 3-70,26-3 111,1 1-1,-1-2 1,1 1 0,-18-3-1,-3 1-20,-502 1 1219,494-2-861,-52-9 0,8 0-164,-59-8 270,-4 0-79,35 7-654,-92-4-5594,174 16 4008,-58-2-5410,33-7 3466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3:31.329"/>
    </inkml:context>
    <inkml:brush xml:id="br0">
      <inkml:brushProperty name="width" value="0.1" units="cm"/>
      <inkml:brushProperty name="height" value="0.1" units="cm"/>
      <inkml:brushProperty name="color" value="#66CC00"/>
    </inkml:brush>
  </inkml:definitions>
  <inkml:trace contextRef="#ctx0" brushRef="#br0">3062 35 1536,'-3'2'268,"0"-1"0,0 1 0,-1 0 0,1-1 0,0 0 0,-1 0 0,1 0 0,-1 0 0,0 0 0,1-1 0,-1 1 1,1-1-1,-1 0 0,0 0 0,-6-2 0,3 2 97,0 0 0,0 0 0,-11 2 0,-49 18 1269,47-12-1392,-1-2 0,0-1 1,-27 4-1,-306 15 2536,306-27-2410,-80-13 0,19 1-48,-305 0 208,368 13-494,-1-2 0,-47-12 0,-2 1 88,27 5 136,11 1-6,-75-1 1,-139 6 179,95 3 5,-194 3 1152,318 3-1425,1 3 0,-88 24-1,81-17-1267,53-14 820,4 0 53,0 0-1,-1 0 0,1-1 1,0 1-1,0-1 1,-1 0-1,1 1 1,0-1-1,-1 0 0,1-1 1,0 1-1,-1 0 1,1-1-1,0 1 1,-5-2-1,5 0-441,-1 0 0,1-1 1,0 1-1,0-1 0,0 1 0,-2-4 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3:32.642"/>
    </inkml:context>
    <inkml:brush xml:id="br0">
      <inkml:brushProperty name="width" value="0.1" units="cm"/>
      <inkml:brushProperty name="height" value="0.1" units="cm"/>
      <inkml:brushProperty name="color" value="#66CC00"/>
    </inkml:brush>
  </inkml:definitions>
  <inkml:trace contextRef="#ctx0" brushRef="#br0">3186 178 3328,'-14'0'424,"11"0"-338,0 0 0,1 0 1,-1 0-1,0 0 1,0 1-1,1-1 0,-1 1 1,0 0-1,1 0 0,-1 0 1,1 0-1,-5 2 1,4-1 68,0-1 1,-1 1 0,1-1 0,0 0 0,-1 0 0,1 0 0,-1-1 0,1 1 0,-1-1 0,1 0 0,-1 0 0,1 0 0,-1 0 0,1-1 0,-7-1 0,4 1 32,1-1 0,0 0 1,-1-1-1,1 1 0,0-1 1,0 0-1,0 0 0,0-1 1,-4-4-1,-5-3 643,-27-17-1,27 19-539,3 4-115,0 0 0,0 1 0,-1 0 0,1 1 0,-1 0 0,0 1 0,-18-1 0,5-1-128,-44-5 419,-101-1-1,110 10-121,-200-9 1017,-159-24-130,269 32-1093,-42-3 303,-55-8 117,213 11-467,-424-1 1278,244 3-959,138-1-192,-134 18-1,30 7-3359,175-25 2523,1 1-1,-1 0 0,1 0 1,-1 0-1,1 1 0,0-1 1,-1 1-1,1 0 0,-7 5 1,-10 7-3190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3:36.507"/>
    </inkml:context>
    <inkml:brush xml:id="br0">
      <inkml:brushProperty name="width" value="0.1" units="cm"/>
      <inkml:brushProperty name="height" value="0.1" units="cm"/>
      <inkml:brushProperty name="color" value="#66CC00"/>
    </inkml:brush>
  </inkml:definitions>
  <inkml:trace contextRef="#ctx0" brushRef="#br0">7271 67 3328,'-38'-9'2554,"36"12"-2636,-6 0 522,-4-4 311,0-1 1,1 1 0,-1-2 0,-15-5-1,13 4-427,0 1 0,-17-3 0,-108 2 900,21 3-741,4-5 352,-213 16-1,109-4 41,35-3-448,-292 54 441,4 0-67,357-48-634,-268 10 423,174-26-474,1 1-205,75-1 361,29 0 314,-14 2-322,-83-1 150,166 6-363,-250-9-76,-215-11 212,216 11-11,-218 6 240,280-15-255,112 6 51,-198-7 146,44 1-89,-49-1 112,22 28 19,146-3-500,87-1-1102,0-3 0,-61-6 0,109 2 261,-1 1 0,1-2 0,0 1 0,0-1 0,1 0 0,-13-7 0,-6-4-3181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29:07.989"/>
    </inkml:context>
    <inkml:brush xml:id="br0">
      <inkml:brushProperty name="width" value="0.1" units="cm"/>
      <inkml:brushProperty name="height" value="0.1" units="cm"/>
      <inkml:brushProperty name="color" value="#FFFC18"/>
    </inkml:brush>
  </inkml:definitions>
  <inkml:trace contextRef="#ctx0" brushRef="#br0">2205 99 2048,'-12'0'901,"1"-2"0,-1 1 0,-20-7 0,20 5-531,0 0-1,0 1 1,-23-2-1,-111 3 1026,-160 3-16,162 12-908,69-6-457,15-1 106,-172 10 1216,48-6 187,78-3-859,83-7-569,-204 9 729,171-11-852,0-1 1,-59-12 0,80 7-990,1-2 0,-35-13 0,-59-35-5335,57 17 3094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3:58.926"/>
    </inkml:context>
    <inkml:brush xml:id="br0">
      <inkml:brushProperty name="width" value="0.1" units="cm"/>
      <inkml:brushProperty name="height" value="0.1" units="cm"/>
      <inkml:brushProperty name="color" value="#66CC00"/>
    </inkml:brush>
  </inkml:definitions>
  <inkml:trace contextRef="#ctx0" brushRef="#br0">2969 1461 1536,'9'1'7611,"-8"-1"-7420,1 1 0,0-1 0,0 1 0,-1 0-1,1-1 1,0 1 0,-1 0 0,1 0-1,-1 0 1,1 0 0,-1 0 0,1 1 0,0 0-1,0 1-10,0-1-1,0 0 1,0 0-1,0 1 1,0-2-1,1 1 1,-1 0-1,1 0 1,-1-1-1,1 1 1,-1-1-1,1 0 0,0 0 1,0 0-1,0 0 1,-1 0-1,1-1 1,0 1-1,0-1 1,0 0-1,0 0 1,4 0-1,1-1 11,1 0 0,-1-1-1,0 0 1,-1 0 0,1-1-1,0 0 1,-1-1 0,10-5-1,-5 3-13,25-9 0,-8 8 91,0 1 1,1 1-1,0 1 1,-1 2 0,40 2-1,-68 0 32,0 0-214,3 0-10,-3 0-54,0-1 1,1 1 0,-1-1 0,0 0 0,1 1-1,-1-1 1,0 0 0,0 0 0,0 0-1,0 0 1,0 0 0,0 0 0,0 0-1,0-1 1,-1 1 0,1 0 0,0 0-1,-1-1 1,1 1 0,0 0 0,-1-1-1,0 1 1,1 0 0,-1-3 0,0 2-23,0-2 39,0 0 0,0 0 0,0 0 0,0-1-1,1 1 1,0 0 0,0 0 0,0 0 0,0 0-1,1 0 1,2-5 0,6-13-7,-2 1 0,0-2 0,-1 1 0,7-46 0,-8-4 337,-4 51-398,-1 0 1,-2-22 0,0 4 31,0 11 50,-1 0-1,-1 0 0,-1 0 0,-2 0 0,0 1 1,-2 0-1,-1 0 0,-1 1 0,-21-38 0,-81-103-184,106 159 107,1-1-1,0 0 1,-7-20-1,-8-14-43,-18-38 6,31 69 117,0 1 1,0 0-1,-1 1 0,0-1 1,-12-10-1,7 10-110,7 5 99,0 0-1,0 0 1,0 1 0,-1 0-1,0 1 1,-7-5 0,-14-6 108,23 12-118,0 0 0,0 0 0,-1 0-1,-10-3 1,15 6-24,-13-5 27,-1 1-1,0 1 1,0 0 0,-30 0-1,-9 3 150,13 1 74,-78-8-1,-240-25-699,275 27 831,-149 3-305,120 4-78,-172 11 122,108-9 192,-9-4-730,8-26 558,147 20-136,-159-32-12,64 10-87,27 4 3,64 19 70,-1 2 1,-66 1 0,67 2-16,6-1 277,14 1-274,0 0 0,0 0-1,0 1 1,-18 4 0,22-3 74,-1 0-1,0-1 1,-15 0 0,18-1-130,-1 0 1,0 1-1,0 0 1,0 0-1,-13 5 0,4 0 98,10-3-45,0-1-1,1 1 1,-1 1 0,1 0-1,0 0 1,0 0 0,-9 8 0,6-3 128,9-7-90,-1 0-1,1 0 1,-1 1-1,1-1 1,0 0-1,0 1 1,0 0-1,-1 2 1,-2 3-18,0 0 0,1 1 0,1-1 1,-1 1-1,2 0 0,-1 0 1,1 0-1,0 0 0,1 0 0,-1 13 1,2-9 87,-2 0 1,-5 23-1,1-3-51,0 16-86,0 63-1,3-61 23,2-35 113,0 0 1,2 29 0,9 163 40,-5-113-6,1-6-198,4 12-42,-8-86 145,0-1 0,0 1-1,2 0 1,0-1-1,0 1 1,11 20 0,-5-8-6,-6-19 3,-1-1 0,1 0 0,1 0 0,-1 0 0,1 0 0,0-1 0,1 0 0,0 0 0,0 0 0,0-1 0,0 0 0,14 8-1,2 0 2,1-1-1,44 15 0,-39-18-101,56 10-1,-9-4 322,186 33-575,-119-34 734,-91-9-504,-8-2 69,269 21-353,-262-25 353,0-2 1,74-13-1,-49 4 7,297-17 35,-194 11 5,38-1 38,-110 24-8,134 22-1,-169-17 81,2-3 0,-1-3-1,133-10 1,-153 2-61,12-1-1073,-63 5 890,1-1 1,-1 1-1,1 0 1,-1-1-1,1 1 0,-1-1 1,1 1-1,-1-1 1,0 0-1,1 0 1,1-1-1,-3 2 27,1-1-1,-1 1 1,0-1-1,0 1 1,1 0-1,-1-1 1,0 1-1,0-1 1,1 1-1,-1-1 1,0 1 0,0-1-1,0 1 1,0-1-1,0 1 1,0-1-1,0 1 1,0-1-1,0 1 1,0-1-1,0 1 1,0-1-1,0 1 1,0-1-1,-2-2-336,0 0-1,1 0 0,-1 0 1,0 0-1,-1 1 0,1-1 1,0 1-1,-1-1 0,-4-2 1,-45-35-4409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3:01.554"/>
    </inkml:context>
    <inkml:brush xml:id="br0">
      <inkml:brushProperty name="width" value="0.1" units="cm"/>
      <inkml:brushProperty name="height" value="0.1" units="cm"/>
      <inkml:brushProperty name="color" value="#66CC00"/>
    </inkml:brush>
  </inkml:definitions>
  <inkml:trace contextRef="#ctx0" brushRef="#br0">911 1 2048,'-11'0'194,"4"0"367,1 0 0,-1 0 0,1 0 1,-10 3-1,14-2-385,0-1-1,0 1 1,-1 0 0,1 0 0,0 0 0,0 0 0,0 1 0,0-1-1,0 1 1,1-1 0,-1 1 0,0-1 0,1 1 0,-1 0-1,1 0 1,-2 3 0,-3 4 335,-1 0 0,0-1 0,0 0 1,-1 0-1,0 0 0,-1-1 0,1-1 0,-16 10 0,8-6 27,0-2 0,-1 0 0,0-1 0,-25 7 1,3-5 321,0-2 0,-58 2 0,38-4-737,25-2-518,0-2 0,0-1 0,-51-7 0,60 3-1379,-42-13-1,47 10-700,0-1 0,-27-15 0,14 4-826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3:02.020"/>
    </inkml:context>
    <inkml:brush xml:id="br0">
      <inkml:brushProperty name="width" value="0.1" units="cm"/>
      <inkml:brushProperty name="height" value="0.1" units="cm"/>
      <inkml:brushProperty name="color" value="#66CC00"/>
    </inkml:brush>
  </inkml:definitions>
  <inkml:trace contextRef="#ctx0" brushRef="#br0">1262 99 3072,'-26'-10'4800,"9"5"-4314,-1 0 1,0 2-1,-37-3 1,-56 5 596,53 2-608,43-1-368,-36 1 280,-1-3 1,-100-15-1,77 0-24,0 4-1,-1 2 1,-135 1 0,11 23-5430,148-9 2150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3:02.472"/>
    </inkml:context>
    <inkml:brush xml:id="br0">
      <inkml:brushProperty name="width" value="0.1" units="cm"/>
      <inkml:brushProperty name="height" value="0.1" units="cm"/>
      <inkml:brushProperty name="color" value="#66CC00"/>
    </inkml:brush>
  </inkml:definitions>
  <inkml:trace contextRef="#ctx0" brushRef="#br0">1364 2 4736,'-13'-1'523,"10"1"-423,0 0 1,0 0 0,0-1-1,0 2 1,0-1 0,0 0-1,0 1 1,0-1 0,1 1 0,-1 0-1,0 0 1,0 0 0,0 0-1,1 0 1,-1 1 0,-3 2-1,-12 11 256,9-7-260,0-1 1,-13 8 0,-1-1-337,19-10 221,-1-1 0,0 0 0,0-1 0,0 1 0,0-1 0,0 0 0,0 0 0,-8 1 0,-11 1 362,0-2-1,0 0 1,0-2 0,-26-2-1,-98-19 1470,-20-1 2,-153 22-28,229 8-3015,-101 22-1,150-22-113,-12 3-1729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3:03.313"/>
    </inkml:context>
    <inkml:brush xml:id="br0">
      <inkml:brushProperty name="width" value="0.1" units="cm"/>
      <inkml:brushProperty name="height" value="0.1" units="cm"/>
      <inkml:brushProperty name="color" value="#66CC00"/>
    </inkml:brush>
  </inkml:definitions>
  <inkml:trace contextRef="#ctx0" brushRef="#br0">996 47 2560,'-4'-14'798,"-4"-8"669,8 21-1389,-1 0 0,1 1 0,0-1-1,-1 0 1,1 1 0,-1-1-1,1 1 1,-1-1 0,0 1-1,1-1 1,-1 1 0,1-1-1,-1 1 1,0-1 0,0 1 0,1 0-1,-1-1 1,0 1 0,1 0-1,-1 0 1,0-1 0,0 1-1,0 0 1,0 0 0,-6 1 199,-1-1 0,1 2 0,0-1 0,-10 4 0,-21 3 274,-28-5 858,44-4-927,-35 5 0,-210 22 2137,-7 0-1158,190-17-3170,73-9 783,-1 0 0,0-1 1,0 0-1,1 0 0,-13-5 0,-7-3-1879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4:02.664"/>
    </inkml:context>
    <inkml:brush xml:id="br0">
      <inkml:brushProperty name="width" value="0.1" units="cm"/>
      <inkml:brushProperty name="height" value="0.1" units="cm"/>
      <inkml:brushProperty name="color" value="#66CC00"/>
    </inkml:brush>
  </inkml:definitions>
  <inkml:trace contextRef="#ctx0" brushRef="#br0">4364 1075 2048,'-7'0'3148,"-8"0"84,14 1-3209,-1-1 1,1 0-1,0 0 1,0 0 0,-1 0-1,1 1 1,0-1-1,0 1 1,-1-1 0,1 1-1,0-1 1,0 1-1,0 0 1,0-1 0,0 1-1,0 0 1,0 0-1,0 0 1,0 0 0,0 0-1,1 0 1,-2 1-1,0 3 169,0-1-1,0 1 0,0 0 0,1 0 1,-1 0-1,1 0 0,1 0 0,-2 8 1,3 48 1326,0-27-854,-6 12 3064,5-56-2917,2-37-153,9-52 1,-4 51-195,0-54 0,-6 84-302,4-27-1,1 3 113,3-26-158,-4 40 29,1-45 0,-6-222 191,-5 225-272,4 64-7,1 0 1,-1 0-1,0 0 1,-1 0 0,-3-8-1,-2-13 248,5 21-254,0 0 0,0 0 0,0 1 0,0-1-1,-1 1 1,0-1 0,-7-9 0,7 12-21,1 0 0,-1 0 1,0 0-1,0 0 0,0 0 1,0 0-1,0 1 0,0 0 0,-1-1 1,1 1-1,-1 1 0,-6-4 0,-14 1 124,-1 1-1,1 0 1,-37 2 0,-23-2-70,-75-2 103,113 2-326,15 2 129,-43-9-1,44 6 104,1 1 1,-1 2 0,-39 3-1,9-1 98,-60 0-487,-138-3 549,157-4-589,-66-1 987,167 7-652,-447-14 274,293-6-383,-32-3 236,123 17-152,-50-1 68,11 4 22,-147-23 0,197 21-48,0 2 1,-53 4-1,26 1-108,-176-6 204,52-3 157,-1 0-159,121 6-169,-136 5 123,103-3-200,62-2 278,51 1-152,1 1 1,-1-1 0,0 1-1,0 0 1,1-1 0,-1 1-1,1 0 1,-1 1 0,1-1-1,-1 0 1,1 1 0,-1-1-1,1 1 1,0 0 0,0 0 0,0-1-1,0 1 1,0 1 0,1-1-1,-1 0 1,1 0 0,-1 1-1,-1 4 1,-3 7 3,0-1-1,1 1 1,-4 20 0,4-16 63,-6 20-2,1-1 1,2 2-1,2-1 0,-2 43 1,3 159-19,4-180-18,6 136-107,-3-74 345,-3-68-189,1-54-64,0 1 1,0 0-1,1 0 0,-1-1 0,0 1 0,0 0 0,1-1 1,-1 1-1,0-1 0,1 1 0,-1 0 0,0-1 0,1 1 1,-1-1-1,1 1 0,-1-1 0,1 1 0,-1-1 0,1 1 1,0-1-1,-1 0 0,1 1 0,0-1 0,-1 0 0,1 0 1,-1 1-1,1-1 0,0 0 0,0 0 0,-1 0 0,1 0 1,1 0-1,27 1 168,-21-2-172,169-12-177,-62 2 172,262 8-91,-194 5 64,94 20 32,-207-15 0,-13 0 11,95 6 0,10-7-151,-77-2 130,182 17 21,-27-12 27,-74-7-87,-54 5 72,309 10 61,-298-15-79,0 4 1,173 33-1,114 28-8,-229-40 177,-142-21-42,141 27 152,-159-27-182,-17-5-87,1 1 0,0-1 0,0 0 0,0 0 0,8 1 0,25 3 289,-13-3-291,-22-2-156,-1 1-1,1-1 1,-1 0 0,1 0-1,-1 0 1,0 0-1,1 0 1,-1-1 0,1 1-1,-1-1 1,0 1-1,5-3 1,2-1-722,-1-1 1,1 0-1,-1-1 1,13-11-1,-8 6-407,36-30-3458,-36 27 2167,15-23 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30.844"/>
    </inkml:context>
    <inkml:brush xml:id="br0">
      <inkml:brushProperty name="width" value="0.1" units="cm"/>
      <inkml:brushProperty name="height" value="0.1" units="cm"/>
      <inkml:brushProperty name="color" value="#66CC00"/>
    </inkml:brush>
  </inkml:definitions>
  <inkml:trace contextRef="#ctx0" brushRef="#br0">3557 1436 2560,'12'-6'2208,"-8"4"-1895,1 0 0,-1-1-1,0 1 1,0-1 0,-1 0 0,5-4 0,-6 5-162,-1 0 0,1 0-1,-1 0 1,0 0 0,1 0 0,-1 0-1,0 0 1,-1 0 0,1 0 0,0-1 0,-1 1-1,1 0 1,-1 0 0,1-1 0,-1-3-1,0-2 124,0 3 200,0 0-1,0 1 1,0-1 0,-1 0-1,0 0 1,-2-7 0,2 7-289,1 1 0,-1-1 1,1 0-1,0 0 1,0 0-1,0 1 0,1-1 1,-1 0-1,1 0 1,0 1-1,1-1 0,-1 1 1,1-1-1,0 1 1,0-1-1,4-4 1,10-39 1189,-10 34-1081,0-2-1,7-24 0,-11 33-202,17-90 618,-6 33-576,-4 13 129,1 6-61,2 0 0,19-44 0,-26 73-81,0 1-1,-1-1 1,-1 0 0,0 0 0,-2 0 0,1-1 0,-3-28 0,1 41-77,-5-96 240,5-98 0,-1 188-272,0 0 1,0 0-1,-1 0 1,0 0-1,-1 0 1,0 0 0,-7-14-1,-37-63 104,47 87-114,-3-3 8,0-1 1,0 1 0,0-1 0,-1 1-1,0 0 1,1 0 0,-1 1-1,0-1 1,0 1 0,0 0 0,0 0-1,-1 0 1,-5-1 0,-7-3 5,0 2 0,-18-3 0,-6 2 78,0 3 1,-58 3-1,29 0-90,-14-1-22,-221 9 166,230 0-24,-105 10 127,150-19-197,0-1-1,0-1 1,-53-12-1,-17-2-123,-331-7 279,144 33-470,225-4 350,-276 30-21,295-32-52,-65-3 1,61-1 65,-90-5-113,-149 1 123,255 4-171,8-1 128,1 1 0,-1 1 0,-40 8 0,38-5-16,-1 0 1,1-2-1,-49-2 0,32-1 20,24 2-48,-31 5 0,32-3-16,-31 1 0,42-3 23,-1 0-1,1 1 1,0-1 0,0 1-1,0 1 1,0-1 0,0 1-1,-9 5 1,-6 3-43,18-9 25,0 0 1,0 1 0,0-1-1,1 0 1,-1 1-1,1 0 1,-1 0-1,1 0 1,0 0-1,0 0 1,1 0-1,-1 0 1,-1 5-1,-17 48-14,-23 119-22,40-158 29,1 0 0,0 0 0,1 0 0,1 0 0,2 17 0,-1 9 146,-2-16-49,0-18-90,1 1-1,0-1 1,0 0 0,1 1 0,0-1 0,4 16-1,-3-20 75,-1 0 0,0 0-1,0 1 1,1 8 0,2 17-203,9 33-194,-4-13 185,-3-24 163,4 19 56,2-1 0,20 50 0,-23-72-69,-6-13-4,1-1 1,1 1-1,0-1 0,9 14 0,-3-10 8,1-1 0,0 0 1,1-1-1,1 0 1,-1-1-1,29 15 0,-9-5-224,-16-9 298,-1 0 1,0 0-1,1-2 1,1 0 0,20 8 0,-16-10-209,-11-2 86,0-2 1,15 4 0,22 2 97,81 11-220,236 11 513,-148-28-679,-119-5 286,285 2 367,-251-7-243,-28-1-166,325-6-184,-257-6 685,-55 3-201,-4 6-177,162 5 0,-255 7-208,-1 1 1,0 2 0,-1 0 0,28 9 0,30 18-5344,-28-11-1262,-17-6 2800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02.232"/>
    </inkml:context>
    <inkml:brush xml:id="br0">
      <inkml:brushProperty name="width" value="0.1" units="cm"/>
      <inkml:brushProperty name="height" value="0.1" units="cm"/>
      <inkml:brushProperty name="color" value="#66CC00"/>
    </inkml:brush>
  </inkml:definitions>
  <inkml:trace contextRef="#ctx0" brushRef="#br0">2146 81 2304,'-13'0'1130,"0"-2"0,-14-3 0,13 3-642,1 0-1,-18-1 1,-167 3 1997,183-1-2268,1 0-1,-25-7 0,24 5 3,0 0 1,-26-1-1,29 4-78,-1 0 15,-1 0-1,0 1 0,-18 4 1,16-3-25,0 0 0,-25 0 0,-18 1 206,-86 7 314,85-5-248,-113-7-1,77-6 180,-38-1 95,-505 9 347,547-4-4895,79 2 2646,0 0 0,0-1 0,0 0 0,1-1 0,-14-6 0,-25-19-1879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02.841"/>
    </inkml:context>
    <inkml:brush xml:id="br0">
      <inkml:brushProperty name="width" value="0.1" units="cm"/>
      <inkml:brushProperty name="height" value="0.1" units="cm"/>
      <inkml:brushProperty name="color" value="#66CC00"/>
    </inkml:brush>
  </inkml:definitions>
  <inkml:trace contextRef="#ctx0" brushRef="#br0">1725 20 3456,'-7'-3'358,"-5"0"312,-14 8 35,21-4-411,1-1 0,-1 0 0,0 0 0,1 0-1,-1 0 1,1-1 0,-1 0 0,-7-2 0,-11-2 949,-54-2 979,-121 5 0,105 3-1386,-220 6 2313,248-4-2880,-187 13 765,-2 0-1588,85-16-2779,129-2 435,-56-10-1,46-2-402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03.673"/>
    </inkml:context>
    <inkml:brush xml:id="br0">
      <inkml:brushProperty name="width" value="0.1" units="cm"/>
      <inkml:brushProperty name="height" value="0.1" units="cm"/>
      <inkml:brushProperty name="color" value="#66CC00"/>
    </inkml:brush>
  </inkml:definitions>
  <inkml:trace contextRef="#ctx0" brushRef="#br0">1722 76 2048,'-101'-5'3003,"97"4"-2707,1 0 1,-1 0 0,0 0 0,0 0 0,1-1-1,-1 1 1,1-1 0,-4-2 0,-11-6 973,-14-3-393,20 7-633,1 1 0,-1 0 1,-1 1-1,1 1 0,-1 0 1,1 0-1,-26-1 1,-5 4 202,-71-1 820,-122 17 0,194-9-873,-52 17 1,-22 5 69,-73 0 19,-87 17-129,244-38-593,-74 13-1242,93-19 547,0-1-1,1 0 0,-1-1 1,0 0-1,-25-5 1,8-4-3008,-1-4 620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29:09.012"/>
    </inkml:context>
    <inkml:brush xml:id="br0">
      <inkml:brushProperty name="width" value="0.1" units="cm"/>
      <inkml:brushProperty name="height" value="0.1" units="cm"/>
      <inkml:brushProperty name="color" value="#FFFC18"/>
    </inkml:brush>
  </inkml:definitions>
  <inkml:trace contextRef="#ctx0" brushRef="#br0">1401 57 2816,'-1'-1'109,"-15"-29"934,15 28-983,0 1 1,0 0-1,1 0 0,-1 0 0,0 0 1,-1 0-1,1 0 0,0 0 0,0 0 1,0 0-1,-1 0 0,1 0 0,0 1 1,-1-1-1,1 1 0,0-1 0,-1 1 1,1-1-1,-3 1 0,-33-5 122,30 4-62,1 0 0,-1 0 0,0 0 0,0 1 0,-7 1-1,-61 10 1684,-87 27 0,59-13-998,-34 0 384,-180 10-1,186-23-914,108-9-680,0-1-1,0-1 1,0-1 0,0-1 0,0-1 0,-33-7 0,33 3-1581,-1 1-1,-30-2 1,2 2-648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05.445"/>
    </inkml:context>
    <inkml:brush xml:id="br0">
      <inkml:brushProperty name="width" value="0.1" units="cm"/>
      <inkml:brushProperty name="height" value="0.1" units="cm"/>
      <inkml:brushProperty name="color" value="#66CC00"/>
    </inkml:brush>
  </inkml:definitions>
  <inkml:trace contextRef="#ctx0" brushRef="#br0">22 1 896,'-16'5'416,"16"1"-320,-6-3-96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05.935"/>
    </inkml:context>
    <inkml:brush xml:id="br0">
      <inkml:brushProperty name="width" value="0.1" units="cm"/>
      <inkml:brushProperty name="height" value="0.1" units="cm"/>
      <inkml:brushProperty name="color" value="#66CC00"/>
    </inkml:brush>
  </inkml:definitions>
  <inkml:trace contextRef="#ctx0" brushRef="#br0">1981 0 1408,'0'0'448,"-17"0"4224,-97 7-1975,0 1-1650,62-8-491,1 2 1,-58 10-1,45-4 89,1-3-1,-66-4 1,96-1-531,-23 0 202,-56 0 379,-124 15 1,175-10-150,-70-2 1,8-1-105,-189 21 646,291-22-1375,0-1 0,-29-4 0,42 3-54,1 0 1,-1-1-1,1 0 1,0 0-1,-1-1 1,1 0-1,0 0 1,0-1-1,-10-7 1,-12-16-2801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08.776"/>
    </inkml:context>
    <inkml:brush xml:id="br0">
      <inkml:brushProperty name="width" value="0.1" units="cm"/>
      <inkml:brushProperty name="height" value="0.1" units="cm"/>
      <inkml:brushProperty name="color" value="#66CC00"/>
    </inkml:brush>
  </inkml:definitions>
  <inkml:trace contextRef="#ctx0" brushRef="#br0">1748 1 4480,'-18'5'979,"4"-2"-276,1 1 1,0 0-1,-15 8 0,15-6-668,0-1 0,-1 0 0,1-1 0,-1 0 0,0-2 0,-20 3 0,-86-3 1199,74-2-767,-57 1 562,-119-3 33,161-3-958,-29-2 240,-31 8 1128,-192 24 0,89 1-288,74-27-4123,142 1 2158,1-1-1,-1 0 0,-13-4 0,18 4 320,0 0-1,0 0 0,1-1 0,-1 1 1,1-1-1,-1 1 0,1-1 1,-1 0-1,1 0 0,0 0 0,0 0 1,0 0-1,-3-4 0,-11-22-2278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09.990"/>
    </inkml:context>
    <inkml:brush xml:id="br0">
      <inkml:brushProperty name="width" value="0.1" units="cm"/>
      <inkml:brushProperty name="height" value="0.1" units="cm"/>
      <inkml:brushProperty name="color" value="#66CC00"/>
    </inkml:brush>
  </inkml:definitions>
  <inkml:trace contextRef="#ctx0" brushRef="#br0">1359 171 1280,'0'0'11,"0"0"-1,0 0 1,0 0 0,0 0-1,0 0 1,0 0 0,0 0 0,0 0-1,0 0 1,0 0 0,-1 0-1,1 0 1,0 0 0,0 0-1,0 0 1,0 0 0,0-1-1,0 1 1,0 0 0,0 0 0,0 0-1,0 0 1,0 0 0,0 0-1,0 0 1,0 0 0,0 0-1,0 0 1,0 0 0,0 0-1,0 0 1,-1 0 0,1 0 0,0 0-1,0 0 1,0-1 0,0 1-1,0 0 1,0 0 0,0 0-1,0 0 1,0 0 0,0 0-1,0 0 1,0 0 0,0 0 0,0 0-1,0 0 1,0 0 0,1 0-1,-1 0 1,0-1 0,0 1-1,0 0 1,0 0 0,0 0 0,0 0-1,0 0 1,0 0 0,0 0-1,0 0 1,0 0 0,0 0-1,0 0 1,6-7 217,9-5-89,-13 11 10,-1-1-3,0 1 0,0 0 0,0 0 1,0-1-1,0 1 0,0 0 0,0-1 1,0 1-1,-1-1 0,1 0 0,-1 1 1,1-1-1,-1 1 0,1-1 0,-1 0 1,0 1-1,0-1 0,0 0 0,0-2 1,0 1 49,-1 0 0,1 0 0,-1 1 0,1-1 0,-1 0 0,0 0 1,0 1-1,-1-1 0,1 1 0,-3-6 0,1 6-66,1-1 0,-1 0 0,0 0 0,0 1 1,0 0-1,0 0 0,-1-1 0,1 2 0,-1-1 0,1 0 0,-1 1 0,1 0 0,-1-1 0,0 2 0,0-1 0,-4 0 0,-9-1 194,0 1-1,-26 3 0,10-1-96,16-1-89,-14-1 177,0 2 0,-49 8 0,21-3-10,44-6-156,0 1 0,-25 6 0,21-3-21,-1-2 0,1 0 0,-34-1 0,46-1-54,-317 5 2444,-58-10-1249,382 5-1286,-41-3-2191,39 3 1859,0 0-1,0-1 1,0 1-1,0-1 1,0 1-1,0-1 1,0 0 0,0 0-1,0 0 1,0 0-1,0 0 1,1-1-1,-1 1 1,0 0 0,1-1-1,-2-1 1,-6-21-3704,-5-13 1002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11.844"/>
    </inkml:context>
    <inkml:brush xml:id="br0">
      <inkml:brushProperty name="width" value="0.1" units="cm"/>
      <inkml:brushProperty name="height" value="0.1" units="cm"/>
      <inkml:brushProperty name="color" value="#66CC00"/>
    </inkml:brush>
  </inkml:definitions>
  <inkml:trace contextRef="#ctx0" brushRef="#br0">1465 144 1664,'-2'-1'75,"1"1"1,-1 0-1,1-1 0,-1 0 1,1 1-1,-1-1 1,1 0-1,0 0 0,-1 0 1,1 0-1,0 0 0,0 0 1,-1 0-1,1 0 0,-1-2 1,1 0 1,0 1 0,0-1 1,1 1-1,-1-1 0,1 1 0,0-1 1,0 0-1,0 1 0,0-4 1,0 5 18,0-1 1,0 1-1,0-1 1,0 0-1,0 1 1,0-1-1,0 0 0,-1 1 1,1-1-1,-1 1 1,1-1-1,-1 1 1,1-1-1,-1 1 1,0-1-1,0 1 1,0 0-1,0-1 1,0 1-1,0 0 1,0 0-1,0 0 1,0 0-1,-1 0 1,1 0-1,0 0 1,-1 0-1,1 0 1,-1 0-1,1 1 1,-1-1-1,1 1 1,-1-1-1,1 1 1,-1 0-1,0-1 1,1 1-1,-1 0 1,1 0-1,-1 0 1,0 0-1,-1 1 1,-42-1 1426,6 1-1017,1-2-1,-64-9 1,89 8-347,-26-6 339,-1 2 0,-53-2 0,-14 8 207,-122-1 510,105-10-464,-34-1 258,-49 12-969,71 0-5195,112 0 1721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12.515"/>
    </inkml:context>
    <inkml:brush xml:id="br0">
      <inkml:brushProperty name="width" value="0.1" units="cm"/>
      <inkml:brushProperty name="height" value="0.1" units="cm"/>
      <inkml:brushProperty name="color" value="#66CC00"/>
    </inkml:brush>
  </inkml:definitions>
  <inkml:trace contextRef="#ctx0" brushRef="#br0">1316 17 3968,'-37'-1'1316,"19"-1"-555,-1 2 0,1 0-1,-1 1 1,-26 5 0,30-1-473,9-3-44,0 0 0,-1-1-1,1 1 1,0-1 0,-1-1 0,-9 1-1,-112-1 3037,122 0-3116,0-1 0,0 0 0,0 0 0,-10-3 0,-14-3 200,-85-6 712,-1 5-1,-161 10 1,107-1-2548,-2 0-5136,129 3 3211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23.980"/>
    </inkml:context>
    <inkml:brush xml:id="br0">
      <inkml:brushProperty name="width" value="0.1" units="cm"/>
      <inkml:brushProperty name="height" value="0.1" units="cm"/>
      <inkml:brushProperty name="color" value="#66CC00"/>
    </inkml:brush>
  </inkml:definitions>
  <inkml:trace contextRef="#ctx0" brushRef="#br0">2209 1425 1024,'17'-32'9301,"-16"32"-9197,0 1-1,0-1 1,0 1-1,0-1 1,0 1 0,0-1-1,0 1 1,0-1-1,0 1 1,0 0-1,0 0 1,0-1 0,0 1-1,0 0 1,-1 0-1,2 1 1,-2-1 36,1 0 0,0 0 1,-1 0-1,1-1 0,0 1 1,0 0-1,0 0 0,-1-1 0,1 1 1,0 0-1,0-1 0,0 1 0,0-1 1,0 0-1,2 1 0,-2-1 68,-1-1-1,1 0 1,-1 0-1,1 1 1,-1-1 0,1 0-1,-1 0 1,0 0-1,1 0 1,-1 1-1,0-1 1,0 0 0,0 0-1,0 0 1,0 0-1,0 0 1,0 0-1,0 0 1,0-1 0,0-29-717,0 23 605,11-266 485,-7 234-368,-3 0 1,-6-73-1,4 93-235,1 0 0,0 0-1,1 0 1,2 0 0,5-26 0,34-96-99,-26 91 167,-12 33 12,0-1 1,-2 0-1,0 0 1,-1 0-1,-2-26 1,0 7-15,1 29-10,-1 0 0,-1 0 1,-1-10-1,-3-8 37,2 9-5,-1 0 0,-1 1 0,0 0 0,-15-28 1,11 23-110,7 17 67,0 1 0,1-1 0,-2 1 0,1-1 0,0 1 0,-1 0 0,0 0 0,0 1 0,0-1 1,0 1-1,-6-4 0,-6-2 42,0 1 1,-18-7-1,-2 0 0,12 4-20,0 1-1,-1 1 0,0 1 1,-1 1-1,1 2 0,-1 0 1,-33-1-1,50 6-30,-173-5 91,132 6-65,-82 12 0,-14 4-7,16-3 49,5 1-71,62-9-63,-95 22-1,78-10 114,-96 7-1,45-15-180,59-6 174,-146 0-24,170-4-110,-15 9-156,62-9 231,0 1-1,0-1 0,0 0 1,0 0-1,0 1 1,0-1-1,0 1 0,0-1 1,0 1-1,0-1 0,0 1 1,1-1-1,-1 1 0,0 0 1,0 0-1,1-1 0,-1 1 1,0 0-1,1 0 1,-1 0-1,0 0 0,1 0 1,-1 0-1,1 0 0,0 0 1,-1 0-1,1 0 0,0 0 1,0 0-1,-1 0 0,1 0 1,0 1-1,-1 6 30,1 1-1,0-1 1,0 10-1,1-9 26,-1 289 286,-8-185-287,0 2 9,7-78-76,-1 1 1,-2-1 0,-11 44-1,8-49 109,3-11 69,-12 35 0,-10 40-203,23-83 23,0 0-1,2 1 0,-1-1 1,2 1-1,0-1 1,2 14-1,-1 12-48,-1-36 66,0 0 1,0 0-1,0-1 0,0 1 0,0 0 1,1 0-1,-1 0 0,1-1 0,0 1 1,0 0-1,0-1 0,0 1 0,0-1 0,1 1 1,-1-1-1,1 1 0,0-1 0,-1 0 1,1 0-1,0 0 0,0 0 0,0 0 1,1 0-1,-1-1 0,0 1 0,1-1 1,-1 1-1,1-1 0,-1 0 0,7 2 1,21 8-59,50 11 0,-42-12 92,1 1-26,-8-2-5,54 8 0,176 17 0,-214-30 86,1-2-1,60-5 0,-26-3-87,71-2 159,-86 8-429,308 0 1078,-125 0-4028,-203-3-3247,-25 3 2192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34.878"/>
    </inkml:context>
    <inkml:brush xml:id="br0">
      <inkml:brushProperty name="width" value="0.1" units="cm"/>
      <inkml:brushProperty name="height" value="0.1" units="cm"/>
      <inkml:brushProperty name="color" value="#66CC00"/>
    </inkml:brush>
  </inkml:definitions>
  <inkml:trace contextRef="#ctx0" brushRef="#br0">5841 1317 1280,'0'0'13093,"16"-14"-10693,-8 7-2087,-1-1 1,0 1-1,7-11 1,-9 11-168,0 1 1,1-1-1,-1 2 1,1-1 0,12-9-1,-12 11-35,-1-1 0,1 0 1,-1 0-1,0 0 0,-1-1 0,1 0 0,-1 0 0,0 0 0,0 0 1,-1 0-1,0-1 0,0 1 0,-1-1 0,0 0 0,0 0 1,0 0-1,-1 0 0,1-13 0,-1 3-63,0 0 0,1 0 0,1 0 0,6-20 0,13-75 69,-18 88-82,2-28-1,-1 5 31,0-10 31,-2 35-9,-2 0 0,-2-38 1,-1 13-68,2 41 0,-1-1-1,0 1 0,0 0 0,0 1 0,-1-1 1,0 0-1,0 0 0,-5-9 0,-2 0-25,-18-25-1,5 16-46,21 22 46,-3-7 63,-1 0 1,0 1 0,-1 0-1,0 0 1,0 0 0,-8-7-1,9 10-87,1-1 0,-1 0-1,1 0 1,0 0 0,0 0-1,-4-13 1,-6-7 32,-56-103 207,63 119-167,6 9-54,0 0 0,0 0 0,0 0 0,1-1 0,-1 1 0,0 0-1,1 0 1,-1 0 0,1-1 0,-1 1 0,1 0 0,0 0 0,-1-1 0,1 1 0,0 0-1,0-2 1,0 1 17,0 0 0,-1 1 0,1-1-1,0 0 1,-1 1 0,0-1 0,1 1 0,-1-1-1,0 1 1,0-1 0,1 1 0,-1-1 0,0 1-1,-1 0 1,1 0 0,0-1 0,0 1 0,0 0-1,-1 0 1,-2-2 0,1 2 7,1-1 0,-1 1 1,0-1-1,0 1 0,0 0 0,0 0 0,0 0 0,-1 1 1,1-1-1,-5 1 0,-72-4 197,30 3-167,18 0-35,-40 4 0,46 0 11,-29 2 73,-56 3-63,47-1 122,44-5-146,-31 9 1,-6 0-27,42-9 88,0 0 1,-1-1 0,1-1-1,-1 0 1,1-1-1,-20-4 1,17 2-32,0 0-1,-1 2 1,1 0 0,-24 2 0,0 0-33,-183 14 95,-68 41-242,55-8 202,141-35-19,-157 2 0,205-14 4,2 0 0,-59-7 0,-22-14-116,8 8 49,-51-4-28,52 7 257,-205 9-251,73-15 317,151 6-346,-121-17 181,206 24-85,-212-17 0,-24-5 95,168 15-106,-26-5 112,-174-34-45,238 44-184,-73 3 0,58 2 124,24 1 10,1 2 1,0 1-1,0 2 1,-41 13-1,6-2-24,-21 5-4,-75 16 129,138-34-266,2 1 0,-1 2 1,1 1-1,0 0 1,-39 22-1,50-21 230,0 1-1,0 1 0,-23 24 1,29-26-77,0 0 1,1 1-1,0 0 1,1 0-1,0 1 1,1 0-1,0 1 1,0-1-1,2 1 1,0 0-1,0 0 0,1 0 1,1 0-1,0 1 1,1-1-1,0 21 1,0 12-15,0-24-3,1 0 1,0 0-1,8 41 0,-5-37 15,0 0 1,-1 0-1,-4 46 0,1-15 131,1 290-14,0-343-155,0 0 0,1 0 0,-1 0 1,1 0-1,0 0 0,0-1 1,0 1-1,1 0 0,-1 0 1,1-1-1,0 1 0,0-1 0,0 1 1,1-1-1,-1 0 0,1 0 1,-1 0-1,1 0 0,0-1 1,0 1-1,1-1 0,-1 1 0,0-1 1,1 0-1,0 0 0,3 1 1,6 2 43,0-1 1,0 0 0,0-1-1,1-1 1,-1 0 0,18 1-1,129 11 26,176 26-186,-298-34 137,137 5 106,-105-9-67,180 18 58,-184-16-117,1-2 1,116-13 0,-68 2 106,117 3-35,32-2-321,203-16 317,-161 6 28,139-2-92,-242 17 231,148 3-396,-267 8-384,-24-1-2958,-19-5-4344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53.525"/>
    </inkml:context>
    <inkml:brush xml:id="br0">
      <inkml:brushProperty name="width" value="0.1" units="cm"/>
      <inkml:brushProperty name="height" value="0.1" units="cm"/>
      <inkml:brushProperty name="color" value="#66CC00"/>
    </inkml:brush>
  </inkml:definitions>
  <inkml:trace contextRef="#ctx0" brushRef="#br0">2127 1411 1152,'0'1'39,"-1"-1"1,1 0-1,0 1 0,-1-1 1,1 0-1,0 1 0,0-1 1,-1 1-1,1-1 1,0 1-1,0-1 0,0 0 1,0 1-1,0-1 0,-1 1 1,1-1-1,0 1 0,0-1 1,0 1-1,0-1 0,0 1 1,1-1-1,-1 0 0,0 1 1,0-1-1,0 1 1,0-1-1,0 1 0,1-1 1,-1 0-1,0 1 0,0-1 1,0 1-1,1-1 0,-1 0 1,0 1-1,1-1 0,-1 0 1,0 1-1,1-1 1,-1 0-1,1 0 0,-1 1 1,0-1-1,1 0 0,-1 0 1,1 0-1,-1 1 0,1-1 1,-1 0-1,0 0 0,1 0 1,-1 0-1,1 0 0,33 0 3496,-22-1-2381,-11 2-1061,0-1 0,-1 0 0,1 1 0,0-1 0,0 1 0,0-1 0,0 1 0,-1 0 0,1-1 0,0 1 0,-1 0 0,1 0 0,0-1 0,-1 1 0,1 0 0,-1 0 0,7 7 2742,13-20-1602,-19 11-1132,0 0-1,0 1 0,0-1 1,1 0-1,-1 0 0,0 0 0,0 0 1,-1 0-1,1 0 0,0-1 1,0 1-1,0 0 0,-1 0 1,1-1-1,-1 1 0,1-2 1,5-30 1008,-5 24-1014,1 1-1,0 0 1,0 0 0,1 0 0,0 1 0,4-9 0,-2 4 3,8-16 82,-2-1 0,-2 0 0,12-55 0,-12 28 98,0 9-63,-2 0 0,0-50 0,-7 61-60,1 1-1,2 0 1,9-44 0,-6 44-91,-1 0 0,-2 0 0,-1-40 0,-3 51 39,-1 0 0,-7-26 1,-1-16 2,7 40-52,-2 0 0,0 1 0,-2-1 1,-1 1-1,-12-27 0,16 44-7,0 1-1,-1 0 1,0 0-1,-1 0 1,0 0 0,0 1-1,0 0 1,0 0-1,-14-8 1,3 2 19,-1 2 0,0 0 1,-21-7-1,3 4-39,0 2 0,0 2 0,-1 1 1,-1 2-1,1 2 0,-1 1 0,0 2 1,-49 4-1,2 6 33,44-4-66,-1-2 0,-52-2 1,-239-14 234,276 13-134,-185-5-169,60 1 122,-73 3-301,138 2 261,-23 8-67,83-3 59,1 1-111,51-6 117,0 0 1,0 0-1,1 1 0,-1-1 1,1 1-1,-1 0 0,1 1 1,-1-1-1,-4 4 0,7-4-7,1 0 0,-1 0 0,1 0 0,-1 1 0,1-1 0,0 0 0,0 0 0,0 1 0,0-1 0,0 1 0,0-1 0,1 1 0,-1-1 0,1 4 0,-1 39-245,1-30 209,0-7 41,0 32 48,1-1 0,9 54 0,6 25 225,-6-68-258,-1-8 30,-1 1 0,3 68-1,-10-75-80,8 44-1,-4-45 151,1 43 0,-4-50-109,1 0 0,10 47 1,2 11 31,-8-51-165,-4-26 149,-1 0 1,-1 0 0,1 15 0,9 65 321,-11-87-337,0 0-1,0 0 1,0 1 0,0-1 0,0 0 0,0 1 0,0-1 0,1 0 0,-1 1 0,1-1 0,0 0 0,0 0-1,0 0 1,0 0 0,0 0 0,0 0 0,0 0 0,1 0 0,-1 0 0,3 2 0,11 11-21,-14-13 12,1-1 0,0 1 0,-1 0 0,1 0 0,0-1 0,0 1 0,0-1 0,0 1 0,0-1 0,1 0-1,-1 0 1,0 0 0,0 0 0,1-1 0,-1 1 0,3 0 0,28 3 146,53-1 0,4 1-78,95-2-140,-98-4 328,-49 2-147,73-10-1,-53 2 93,62-1 0,-41 8-7331,-65-1 3454,-2-7-687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01.599"/>
    </inkml:context>
    <inkml:brush xml:id="br0">
      <inkml:brushProperty name="width" value="0.1" units="cm"/>
      <inkml:brushProperty name="height" value="0.1" units="cm"/>
      <inkml:brushProperty name="color" value="#66CC00"/>
    </inkml:brush>
  </inkml:definitions>
  <inkml:trace contextRef="#ctx0" brushRef="#br0">1635 53 128,'0'0'45,"0"0"1,-1 0-1,1 0 0,0 0 0,-1-1 1,1 1-1,0 0 0,-1 0 0,1 0 1,0 0-1,-1-1 0,1 1 0,0 0 1,0 0-1,-1-1 0,1 1 1,0 0-1,0-1 0,0 1 0,-1 0 1,1-1-1,0 1 0,0 0 0,0-1 1,0 1-1,0 0 0,-1-1 1,1 0 43,0 1 1,0-1 0,-1 0 0,1 1 0,0-1 0,-1 1 0,1-1 0,0 1 0,-1-1 0,1 0 0,-1 1-1,1 0 1,-1-1 0,1 1 0,-1-1 0,1 1 0,-1 0 0,-1-1 0,-17-9 2487,17 9-2299,-1-1 0,1 1 0,-1 0 0,1 0 0,-1 0 1,1 0-1,-1 0 0,0 1 0,1-1 0,-1 1 0,-4-1 0,-98 1 2490,72-5-1397,0 5-796,-211-8 2221,205 6-2589,1 3 0,-1 0 0,1 3 0,-40 8 0,38-5-112,-16 3-122,-21 4 561,-173 20 1632,178-21-2041,-101 34 0,135-32-2110,-63 34 1,41-18-2559,10-8 442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0:07.918"/>
    </inkml:context>
    <inkml:brush xml:id="br0">
      <inkml:brushProperty name="width" value="0.1" units="cm"/>
      <inkml:brushProperty name="height" value="0.1" units="cm"/>
      <inkml:brushProperty name="color" value="#FFFC18"/>
    </inkml:brush>
  </inkml:definitions>
  <inkml:trace contextRef="#ctx0" brushRef="#br0">1735 1196 2432,'-2'3'183,"0"-1"0,0 0 0,0 1 1,1-1-1,-1 1 0,1 0 0,-1-1 0,1 1 0,0 0 0,0 0 1,0 0-1,0 5 0,0 2 754,0 0 0,2 16 0,-1-4 4020,3-22-4314,5-2 2538,-7-2-3143,-1 0-1,1-1 1,0 1 0,1 0 0,-1 0 0,3-5-1,-2 4-26,-1 1-1,1-1 0,-1 1 0,0-1 0,0 0 1,1-6-1,-3-36 55,0 8 113,7-64 0,-4 81-125,3-13 75,1 6 84,-4 21-134,0-1-1,0 0 1,1 1-1,0 0 1,6-11 0,-2 7-67,-1 0 0,0-1 0,0 0 1,-1 0-1,-1 0 0,0-1 0,-1 1 0,0-1 1,1-20-1,-4-151 287,-1 162-370,-4-30 0,-11-19 232,10 45-160,-1 0 0,-2 0 0,-12-27 0,18 45-14,-2 0 0,1 0 0,-1 0 0,-1 1 0,0 0 0,0 0 0,0 0 0,-1 1 0,-8-8 0,9 11-23,1 0-1,-1 1 1,0-1-1,0 1 0,0 0 1,0 1-1,-1-1 1,1 1-1,-1 0 0,0 1 1,1 0-1,-1 0 1,0 0-1,-7 1 0,3-1 143,0-1 0,0 0 0,0-1 0,1 0-1,-18-7 1,-11-3 82,25 9-204,-10-2-168,0-2 1,-27-12 0,20 6 252,-1 0 1,0 2-1,0 2 1,-1 1-1,-46-6 0,45 12-36,-55 3-1,30 2 93,-463-2-23,502 1-123,0 1-1,-25 5 0,-3 1-101,-68 7 130,40-11-33,60-2-3,9-1-16,1 0 0,0 0 0,0 0 0,-7 3 0,10-3 33,1 1 0,0-1 0,0 0 0,-1 1 0,1-1 0,0 1 1,0 0-1,1-1 0,-1 1 0,0 0 0,1 0 0,-1 0 0,1 1 1,-2 1-1,1 0 34,0 0-1,0 1 1,0-1 0,0 0 0,1 1 0,0-1 0,0 1-1,0-1 1,0 1 0,1 0 0,0-1 0,0 1 0,0 0-1,0-1 1,1 1 0,0-1 0,0 1 0,0-1-1,1 1 1,2 5 0,6 15 179,25 39-1,-25-47-227,-1 0-1,0 0 1,-1 1 0,-1 0 0,5 19-1,5 39 169,25 109-40,-26-109-212,-13-62 124,-1 1 1,0 0-1,-2 25 0,3 23 73,0-26-150,-3 62 1,-2-37 70,1-37 85,-8 46 0,4-46-150,-1 48 0,2-39-11,3-27 51,0 0 1,0 0-1,0 0 1,1 0-1,0 0 1,1 0-1,1 10 0,-1-15 5,1 0-1,-1 1 1,0-1-1,1 0 1,-1 0-1,1 0 1,0 0-1,0 0 0,0 0 1,0-1-1,0 1 1,0 0-1,0-1 1,1 0-1,-1 0 1,4 2-1,1 0-12,0 0-1,0-1 1,0 0 0,14 2-1,5-3 85,-17-1-131,0 1 0,16 3 0,22 8 101,1-2-1,-1-2 1,1-2 0,1-3-1,-1-1 1,60-6 0,74-31-197,-33 4 164,-116 28-9,1 2 1,0 1-1,67 9 1,30 0 301,104-9-164,-146-7-30,-3 0-842,-85 7 652,-1 0 0,1 0 1,0 0-1,-1-1 0,1 1 0,-1 0 0,1 0 1,-1 0-1,1-1 0,-1 1 0,1 0 1,-1-1-1,0 1 0,1 0 0,-1-1 1,1 1-1,-1 0 0,0-1 0,1 1 1,-1-1-1,0 1 0,0-1 0,1 1 1,-1-1-1,0 1 0,0-1 0,0 1 1,1-1-1,-1 1 0,0-1 0,0 0 1,0 1-1,0-1 0,-1-22-2151,1 20 1818,-4-30-3431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02.491"/>
    </inkml:context>
    <inkml:brush xml:id="br0">
      <inkml:brushProperty name="width" value="0.1" units="cm"/>
      <inkml:brushProperty name="height" value="0.1" units="cm"/>
      <inkml:brushProperty name="color" value="#66CC00"/>
    </inkml:brush>
  </inkml:definitions>
  <inkml:trace contextRef="#ctx0" brushRef="#br0">1768 0 3200,'-3'1'232,"-20"1"600,23-2-778,-1 0 0,0 0 0,0 0-1,0 0 1,0 1 0,0-1 0,1 0-1,-1 0 1,0 1 0,0-1 0,0 0-1,0 1 1,1-1 0,-1 1 0,0-1-1,1 1 1,-2 0 0,-25-1 276,-6 2 1142,0 1 0,-35 8 0,46-7-1269,-8-1 75,0-1 0,-48-2 0,24-1 40,-227-3 1746,67-1-923,210 5-1116,-143-1 1762,-185 24 1,200-1-764,2 0-3195,118-20 1650,8-1 51,-1 0-1,1 0 0,-1-1 0,0 1 1,1-1-1,-1 0 0,0 0 0,1-1 1,-1 1-1,1-1 0,-1 0 0,0 0 1,1-1-1,0 0 0,-6-2 0,-11-10-2899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03.212"/>
    </inkml:context>
    <inkml:brush xml:id="br0">
      <inkml:brushProperty name="width" value="0.1" units="cm"/>
      <inkml:brushProperty name="height" value="0.1" units="cm"/>
      <inkml:brushProperty name="color" value="#66CC00"/>
    </inkml:brush>
  </inkml:definitions>
  <inkml:trace contextRef="#ctx0" brushRef="#br0">2359 99 5376,'-44'0'2260,"-52"-1"1034,-126 16 0,-44 14-1913,212-24-775,-100-3 1,78-4-274,-209-3 1214,-21-10-257,74 2-953,163 12-322,-108-8-1524,25-14-2592,120 16 1351,0-1 0,-52-21 0,6-8-1138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24.566"/>
    </inkml:context>
    <inkml:brush xml:id="br0">
      <inkml:brushProperty name="width" value="0.1" units="cm"/>
      <inkml:brushProperty name="height" value="0.1" units="cm"/>
      <inkml:brushProperty name="color" value="#66CC00"/>
    </inkml:brush>
  </inkml:definitions>
  <inkml:trace contextRef="#ctx0" brushRef="#br0">1973 95 4224,'-8'3'334,"1"0"1,0 1 0,0 0-1,0 1 1,1-1 0,-1 1-1,-6 7 1,9-7-320,-1-1 0,1 0 0,-1 0 1,0-1-1,0 1 0,0-1 0,-1 0 0,1-1 1,-1 1-1,0-1 0,0 0 0,-11 2 0,4-3 291,0-1-1,-1 0 0,1-1 0,0-1 0,0 0 0,0-1 0,0 0 0,1-1 0,-20-8 0,11 4-22,-1 1 0,1 1 0,-2 1 0,-37-4 0,-93 5 867,151 4-1134,-79 1 1027,-89-3-171,111-5-433,-105-27 0,79 15-42,-28-3 618,-136-7 1,40 31-2776,70 4-2805,82-5 1792,3 3-352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26.056"/>
    </inkml:context>
    <inkml:brush xml:id="br0">
      <inkml:brushProperty name="width" value="0.1" units="cm"/>
      <inkml:brushProperty name="height" value="0.1" units="cm"/>
      <inkml:brushProperty name="color" value="#66CC00"/>
    </inkml:brush>
  </inkml:definitions>
  <inkml:trace contextRef="#ctx0" brushRef="#br0">2408 114 3456,'-14'-7'3436,"13"6"-2999,0 1 0,0-1 0,0 1 1,0 0-1,0 0 0,0 0 0,0 0 0,-2 0 0,-7 0 676,-1-1-575,1 2 0,0-1 0,-19 4-1,23-3-332,0 0 1,-1 0-1,1-1 0,-10-1 0,9 1-104,0 0 0,1 0 0,-14 2 0,7 0-34,0-1 0,0-1 1,-24-1-1,2 0 0,-46 2 429,0 3-1,-129 25 1,195-27-389,0 0-1,0-1 0,-1 0 1,-18-3-1,-61-11-123,22 2 500,-60-6 626,30 3-728,-117-2 1,143 15-510,-77 2-486,-37 20-892,1 0-1179,158-20 1496,0 0 1,0-2 0,-61-10-1,74 7 299,-1-1-1,1 0 1,0-1-1,0-2 1,1 0-1,0 0 1,-23-16 0,-14-20-1233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55.009"/>
    </inkml:context>
    <inkml:brush xml:id="br0">
      <inkml:brushProperty name="width" value="0.1" units="cm"/>
      <inkml:brushProperty name="height" value="0.1" units="cm"/>
      <inkml:brushProperty name="color" value="#66CC00"/>
    </inkml:brush>
  </inkml:definitions>
  <inkml:trace contextRef="#ctx0" brushRef="#br0">5 20 256,'-5'0'160,"5"-5"-128,0-4-128,5 3-32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57.763"/>
    </inkml:context>
    <inkml:brush xml:id="br0">
      <inkml:brushProperty name="width" value="0.1" units="cm"/>
      <inkml:brushProperty name="height" value="0.1" units="cm"/>
      <inkml:brushProperty name="color" value="#66CC00"/>
    </inkml:brush>
  </inkml:definitions>
  <inkml:trace contextRef="#ctx0" brushRef="#br0">5694 129 2944,'-8'-6'1237,"-1"-2"240,7 7-1325,0 0-1,0 0 1,0 0-1,0 1 1,0-1-1,0 1 1,0-1-1,0 1 1,0 0-1,0 0 1,0 0-1,0 0 0,0 0 1,-4 1-1,-2 0 297,-8-1-173,0 2 0,0 0 0,0 0 0,1 2 0,-22 7 0,10-1 245,0 1 1,-27 17-1,13-4 380,25-14-620,1 0-1,-1-2 1,-1 0 0,-32 11 0,40-17-183,0-1 0,0 0 1,0-1-1,0 0 0,-12-2 1,11 1 102,0 1 1,-1 0 0,-14 1-1,-26 4 69,36-4-133,0 0 0,-22 6 1,22-4-30,0-1 1,-25 1-1,-18 3 88,6 1 103,-1-1 1,-93-4-1,89-3-121,28 0-258,-48-9 0,-9-1 435,-298-18 446,288 26-530,51 3-29,-60-8 0,9-2-136,-167 6 1,156 5 13,82-1-141,0-1-1,1-2 0,-1 0 0,1-2 0,0 0 0,-44-17 0,44 14 88,-1 0 0,-25-3-1,-10-3 52,-4-2-84,0 3 0,-112-8 0,70 13-304,85 7 365,0-1-1,-23-5 1,-24-3 18,-23-3-102,62 8 77,0 1 0,-31-1 0,-11 6-48,-156-6 84,109 3-75,-9-1 12,-28-6-5,-67 6 176,120 5-28,-81-8-32,35 3-148,36-1 212,-74 3-127,126 5-161,-98 11 81,67-7-139,47-5-66,-55-4 0,56 0 38,149-4 391,-70 3-264,71-13 0,-72 9 42,69-4 0,-38 10-2,15-1-25,92 11 1,23 11 125,-149-15 7,-32-3-78,0-1-1,16 0 0,-9 0 55,-21-2-115,0 0 1,-1 0 0,1 0-1,0 0 1,0 1-1,0-1 1,-1 0 0,1 0-1,0 1 1,0-1-1,-1 0 1,1 1 0,0-1-1,0 0 1,-1 1-1,1-1 1,-1 1-1,1-1 1,1 2 0,-3-1-5,1-1 1,0 1 0,0 0 0,-1-1-1,1 1 1,-1-1 0,1 1-1,0 0 1,-1-1 0,1 1-1,-1-1 1,1 0 0,-1 1 0,0-1-1,1 1 1,-1-1 0,1 0-1,-1 1 1,0-1 0,1 0 0,-1 0-1,0 1 1,-1-1 0,-17 4 166,1 0-72,-1-2 1,0 0-1,0-1 1,-30-2-1,-36-5 56,-95 6 0,73 1 126,86 0-340,-31 6-1,3-1-116,35-5 91,5-1-7,0 1-1,0 0 1,1 1 0,-18 4-1,21-5 60,1 0-1,0 0 0,-1 0 1,1-1-1,-1 1 1,1-1-1,-6-1 0,0 1 113,9 0 29,22-9-699,-12 5 577,0 0 0,1 1 0,-1 0 0,1 1 0,14-2 0,53-1 17,-32 2-82,146 1 235,-102 3 139,-45 4-188,-33-3-628,0-1 0,16 1 0,-24-2 119,0-1 0,1 1 0,-1 0 0,1-1 0,-1 0 0,0 0 0,0 0 0,0 0 0,1-1 0,-1 1 1,0-1-1,3-2 0,18-15-5288,-5 6 2620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06.933"/>
    </inkml:context>
    <inkml:brush xml:id="br0">
      <inkml:brushProperty name="width" value="0.1" units="cm"/>
      <inkml:brushProperty name="height" value="0.1" units="cm"/>
      <inkml:brushProperty name="color" value="#66CC00"/>
    </inkml:brush>
  </inkml:definitions>
  <inkml:trace contextRef="#ctx0" brushRef="#br0">1827 217 1152,'-1'0'30,"1"-1"-1,0 0 1,-1 1 0,1-1 0,0 0-1,0 1 1,-1-1 0,1 0 0,0 1-1,0-1 1,0 0 0,0 0 0,0 1-1,0-1 1,0 0 0,0 1 0,0-1-1,0 0 1,1 0 0,-1 1 0,0-1-1,0 0 1,1 1 0,0-2 0,12-22-301,-11 21 376,0 0 1,0 0-1,-1 0 1,1 0-1,-1 0 1,0 0 0,1-4-1,-2 6 669,-5-12 1503,2 10-1981,-1 0 0,1 1 0,-1-1 0,0 1 1,0 0-1,0 0 0,0 0 0,0 1 0,-1 0 0,1-1 0,0 1 1,-1 1-1,1-1 0,0 1 0,-1-1 0,-8 2 0,-21 0 425,20 0-443,-1-1 1,1 0-1,0-1 0,-20-4 0,5-1 224,-36-2 0,16 3-87,-148-14 998,-5 0-458,-117-19 627,221 32-648,-124 8 0,116 8-673,-60 2-3684,141-11 2379,7-1-420,-1 0 0,1-1 1,1 0-1,-34-8 0,7-8-1762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08.375"/>
    </inkml:context>
    <inkml:brush xml:id="br0">
      <inkml:brushProperty name="width" value="0.1" units="cm"/>
      <inkml:brushProperty name="height" value="0.1" units="cm"/>
      <inkml:brushProperty name="color" value="#66CC00"/>
    </inkml:brush>
  </inkml:definitions>
  <inkml:trace contextRef="#ctx0" brushRef="#br0">2718 24 2944,'0'0'53,"-1"0"-1,1-1 1,0 1 0,-1 0-1,1 0 1,-1 0 0,1-1 0,0 1-1,-1 0 1,1 0 0,-1 0-1,1 0 1,-1 0 0,1 0-1,0 0 1,-1 0 0,1 0-1,-1 0 1,1 0 0,-1 0 0,1 0-1,-1 1 1,-5 0 2047,6 0-1922,0 0-1,0 1 1,0-1 0,0 0 0,0 0-1,0 0 1,1 1 0,-1-1 0,0 0 0,1 0-1,-1 0 1,1 0 0,-1 0 0,2 2-1,-1-1-104,1 0 1,-1 0-1,-1 1 0,1-1 0,0 0 0,-1 0 0,1 0 0,-1 1 0,1-1 0,-1 5 1,-1 29 1205,0-16 744,0-19-1936,1 1-1,0-1 1,-1 0-1,1 0 1,-1 0-1,1 0 1,-1 1 0,0-1-1,1 0 1,-1 0-1,0 0 1,0 0-1,0 0 1,0-1 0,0 1-1,0 0 1,0 0-1,0-1 1,0 1-1,0 0 1,0-1 0,-1 1-1,0 0 1,-30 9 815,31-10-863,-18 3 83,1 0 1,-1-2 0,0 0 0,-26-3 0,0 1 68,-5-2 9,-67-11 1,-15-1 59,-78-9 435,101 9-217,-141 2-448,84 8 234,-5 0 130,-324 1 1036,252 17-612,-72 2-3690,314-15 2852,-22 0-1178,0-1-1,-25-4 0,40 4 590,0-1 0,0 0 0,0-1 0,1 0 0,-1 0 0,0-1 0,1 1 0,0-2 0,-11-7 0,-35-39-3060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3:01:10.197"/>
    </inkml:context>
    <inkml:brush xml:id="br0">
      <inkml:brushProperty name="width" value="0.1" units="cm"/>
      <inkml:brushProperty name="height" value="0.1" units="cm"/>
      <inkml:brushProperty name="color" value="#66CC00"/>
    </inkml:brush>
  </inkml:definitions>
  <inkml:trace contextRef="#ctx0" brushRef="#br0">2548 0 3968,'-20'5'871,"1"0"0,-27 10 0,-7 3-327,42-16-290,0 0 0,0-1 0,-16 0-1,-10 1 609,-107 13 2066,-50-6-423,21-3-1943,-398 23 1704,558-29-2237,-608 14 1308,483-7-2447,-176 19-6287,244-18 3280,-4-6 576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57:40.626"/>
    </inkml:context>
    <inkml:brush xml:id="br0">
      <inkml:brushProperty name="width" value="0.1" units="cm"/>
      <inkml:brushProperty name="height" value="0.1" units="cm"/>
      <inkml:brushProperty name="color" value="#66CC00"/>
    </inkml:brush>
  </inkml:definitions>
  <inkml:trace contextRef="#ctx0" brushRef="#br0">3809 0 2304,'-49'5'3498,"35"-3"-2962,1-1-1,0 2 1,-26 7-1,13-3 97,12-4-342,0 0 0,0-1 0,-1-1 0,-14 0 0,-54 4 1364,-95 0 378,109-10-1680,-7 6 422,-156-6 217,185 3-867,1 3-1,0 1 1,0 3 0,-53 11-1,63-11 84,0-3-1,-62-2 0,34-2-147,-214 22-8,2 22 618,239-38-673,-1-2 0,-51-2 0,29-1 32,-199-8 84,162 7 354,-101-16 1,142 14-12,-85 3 1,59 2-66,-153 13 313,-8-1-1854,-21-25-7755,204 6 5093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250723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223796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786503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42537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301330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376541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367036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481011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79048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54064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950211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1478209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3968329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500095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417718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71801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34831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99783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93685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98488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4000" b="1" i="0" u="none" strike="noStrike">
                <a:solidFill>
                  <a:srgbClr val="FFFF00"/>
                </a:solidFill>
                <a:effectLst/>
                <a:latin typeface="Arial" panose="020B0604020202020204" pitchFamily="34" charset="0"/>
                <a:cs typeface="+mj-cs"/>
              </a:rPr>
              <a:t>Ezekiel 39:11–16</a:t>
            </a:r>
          </a:p>
          <a:p>
            <a:pPr rtl="0">
              <a:spcBef>
                <a:spcPts val="0"/>
              </a:spcBef>
              <a:spcAft>
                <a:spcPts val="0"/>
              </a:spcAft>
            </a:pPr>
            <a:r>
              <a:rPr lang="en-US" sz="4000" i="0" u="none" strike="noStrike">
                <a:solidFill>
                  <a:srgbClr val="FFFF00"/>
                </a:solidFill>
                <a:effectLst/>
                <a:latin typeface="Arial" panose="020B0604020202020204" pitchFamily="34" charset="0"/>
                <a:cs typeface="+mj-cs"/>
              </a:rPr>
              <a:t>39:11﻿ “And it will come about on that day that I shall give Gog a burial ground there in Israel, the valley of those who pass by east of the sea, and it will block off the passers-by. So they will bury Gog there with all his multitude, and they will call it the valley of Hamon-gog. ﻿</a:t>
            </a:r>
            <a:r>
              <a:rPr lang="en-US" sz="4000" b="1" i="0" u="none" strike="noStrike">
                <a:solidFill>
                  <a:srgbClr val="FFFF00"/>
                </a:solidFill>
                <a:effectLst/>
                <a:latin typeface="Arial" panose="020B0604020202020204" pitchFamily="34" charset="0"/>
                <a:cs typeface="+mj-cs"/>
              </a:rPr>
              <a:t>39:12﻿ “For seven months the house of Israel will be burying them in order to cleanse the land.</a:t>
            </a:r>
            <a:r>
              <a:rPr lang="en-US" sz="4000" i="0" u="none" strike="noStrike">
                <a:solidFill>
                  <a:srgbClr val="FFFF00"/>
                </a:solidFill>
                <a:effectLst/>
                <a:latin typeface="Arial" panose="020B0604020202020204" pitchFamily="34" charset="0"/>
                <a:cs typeface="+mj-cs"/>
              </a:rPr>
              <a:t> ﻿39:13﻿ “Even all the people of the land will bury them; and it will be to their renown on the day that I glorify Myself,” declares the Lord God. ﻿</a:t>
            </a:r>
            <a:r>
              <a:rPr lang="en-US" sz="4000" b="1" i="0" u="none" strike="noStrike">
                <a:solidFill>
                  <a:srgbClr val="FFFF00"/>
                </a:solidFill>
                <a:effectLst/>
                <a:latin typeface="Arial" panose="020B0604020202020204" pitchFamily="34" charset="0"/>
                <a:cs typeface="+mj-cs"/>
              </a:rPr>
              <a:t>39:14﻿ “And they will set apart men who will constantly pass through the land, burying those who were passing through, even those left on the surface of the ground, in order to cleanse it. At the end of seven months they will make a search.</a:t>
            </a:r>
            <a:r>
              <a:rPr lang="en-US" sz="4000" i="0" u="none" strike="noStrike">
                <a:solidFill>
                  <a:srgbClr val="FFFF00"/>
                </a:solidFill>
                <a:effectLst/>
                <a:latin typeface="Arial" panose="020B0604020202020204" pitchFamily="34" charset="0"/>
                <a:cs typeface="+mj-cs"/>
              </a:rPr>
              <a:t> ﻿39:15﻿ “And as those who pass through the land pass through and anyone sees a man’s bone, then he will set up a marker by it until the buriers have buried it in the valley of Hamon-gog. </a:t>
            </a:r>
            <a:r>
              <a:rPr lang="en-US" sz="4000" b="1" i="0" u="none" strike="noStrike">
                <a:solidFill>
                  <a:srgbClr val="FFFF00"/>
                </a:solidFill>
                <a:effectLst/>
                <a:latin typeface="Arial" panose="020B0604020202020204" pitchFamily="34" charset="0"/>
                <a:cs typeface="+mj-cs"/>
              </a:rPr>
              <a:t>39:﻿16﻿ “And even the name of the city will be Hamonah. So they will cleanse the land.”’ (NASB) </a:t>
            </a:r>
          </a:p>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037826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13302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5/19/2022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5/19/2022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5/19/2022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5/19/2022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5/19/2022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5/19/2022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5/19/2022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5/19/2022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5/19/2022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5/19/2022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5/19/2022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5/19/2022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8.png"/><Relationship Id="rId3" Type="http://schemas.openxmlformats.org/officeDocument/2006/relationships/image" Target="../media/image1.jpg"/><Relationship Id="rId7" Type="http://schemas.openxmlformats.org/officeDocument/2006/relationships/customXml" Target="../ink/ink279.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7.png"/><Relationship Id="rId5" Type="http://schemas.openxmlformats.org/officeDocument/2006/relationships/customXml" Target="../ink/ink278.xml"/><Relationship Id="rId4" Type="http://schemas.openxmlformats.org/officeDocument/2006/relationships/image" Target="../media/image28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282.xml"/><Relationship Id="rId13" Type="http://schemas.openxmlformats.org/officeDocument/2006/relationships/image" Target="../media/image293.png"/><Relationship Id="rId3" Type="http://schemas.openxmlformats.org/officeDocument/2006/relationships/image" Target="../media/image1.jpg"/><Relationship Id="rId7" Type="http://schemas.openxmlformats.org/officeDocument/2006/relationships/image" Target="../media/image290.png"/><Relationship Id="rId12" Type="http://schemas.openxmlformats.org/officeDocument/2006/relationships/customXml" Target="../ink/ink284.xml"/><Relationship Id="rId17" Type="http://schemas.openxmlformats.org/officeDocument/2006/relationships/image" Target="../media/image295.png"/><Relationship Id="rId2" Type="http://schemas.openxmlformats.org/officeDocument/2006/relationships/notesSlide" Target="../notesSlides/notesSlide12.xml"/><Relationship Id="rId16" Type="http://schemas.openxmlformats.org/officeDocument/2006/relationships/customXml" Target="../ink/ink286.xml"/><Relationship Id="rId1" Type="http://schemas.openxmlformats.org/officeDocument/2006/relationships/slideLayout" Target="../slideLayouts/slideLayout1.xml"/><Relationship Id="rId6" Type="http://schemas.openxmlformats.org/officeDocument/2006/relationships/customXml" Target="../ink/ink281.xml"/><Relationship Id="rId11" Type="http://schemas.openxmlformats.org/officeDocument/2006/relationships/image" Target="../media/image292.png"/><Relationship Id="rId5" Type="http://schemas.openxmlformats.org/officeDocument/2006/relationships/image" Target="../media/image289.png"/><Relationship Id="rId15" Type="http://schemas.openxmlformats.org/officeDocument/2006/relationships/image" Target="../media/image294.png"/><Relationship Id="rId10" Type="http://schemas.openxmlformats.org/officeDocument/2006/relationships/customXml" Target="../ink/ink283.xml"/><Relationship Id="rId4" Type="http://schemas.openxmlformats.org/officeDocument/2006/relationships/customXml" Target="../ink/ink280.xml"/><Relationship Id="rId9" Type="http://schemas.openxmlformats.org/officeDocument/2006/relationships/image" Target="../media/image291.png"/><Relationship Id="rId14" Type="http://schemas.openxmlformats.org/officeDocument/2006/relationships/customXml" Target="../ink/ink285.xml"/></Relationships>
</file>

<file path=ppt/slides/_rels/slide13.xml.rels><?xml version="1.0" encoding="UTF-8" standalone="yes"?>
<Relationships xmlns="http://schemas.openxmlformats.org/package/2006/relationships"><Relationship Id="rId8" Type="http://schemas.openxmlformats.org/officeDocument/2006/relationships/customXml" Target="../ink/ink289.xml"/><Relationship Id="rId13" Type="http://schemas.openxmlformats.org/officeDocument/2006/relationships/image" Target="../media/image300.png"/><Relationship Id="rId18" Type="http://schemas.openxmlformats.org/officeDocument/2006/relationships/customXml" Target="../ink/ink294.xml"/><Relationship Id="rId3" Type="http://schemas.openxmlformats.org/officeDocument/2006/relationships/image" Target="../media/image1.jpg"/><Relationship Id="rId21" Type="http://schemas.openxmlformats.org/officeDocument/2006/relationships/image" Target="../media/image304.png"/><Relationship Id="rId7" Type="http://schemas.openxmlformats.org/officeDocument/2006/relationships/image" Target="../media/image297.png"/><Relationship Id="rId12" Type="http://schemas.openxmlformats.org/officeDocument/2006/relationships/customXml" Target="../ink/ink291.xml"/><Relationship Id="rId17" Type="http://schemas.openxmlformats.org/officeDocument/2006/relationships/image" Target="../media/image302.png"/><Relationship Id="rId2" Type="http://schemas.openxmlformats.org/officeDocument/2006/relationships/notesSlide" Target="../notesSlides/notesSlide13.xml"/><Relationship Id="rId16" Type="http://schemas.openxmlformats.org/officeDocument/2006/relationships/customXml" Target="../ink/ink293.xml"/><Relationship Id="rId20" Type="http://schemas.openxmlformats.org/officeDocument/2006/relationships/customXml" Target="../ink/ink295.xml"/><Relationship Id="rId1" Type="http://schemas.openxmlformats.org/officeDocument/2006/relationships/slideLayout" Target="../slideLayouts/slideLayout1.xml"/><Relationship Id="rId6" Type="http://schemas.openxmlformats.org/officeDocument/2006/relationships/customXml" Target="../ink/ink288.xml"/><Relationship Id="rId11" Type="http://schemas.openxmlformats.org/officeDocument/2006/relationships/image" Target="../media/image299.png"/><Relationship Id="rId5" Type="http://schemas.openxmlformats.org/officeDocument/2006/relationships/image" Target="../media/image296.png"/><Relationship Id="rId15" Type="http://schemas.openxmlformats.org/officeDocument/2006/relationships/image" Target="../media/image301.png"/><Relationship Id="rId10" Type="http://schemas.openxmlformats.org/officeDocument/2006/relationships/customXml" Target="../ink/ink290.xml"/><Relationship Id="rId19" Type="http://schemas.openxmlformats.org/officeDocument/2006/relationships/image" Target="../media/image303.png"/><Relationship Id="rId4" Type="http://schemas.openxmlformats.org/officeDocument/2006/relationships/customXml" Target="../ink/ink287.xml"/><Relationship Id="rId9" Type="http://schemas.openxmlformats.org/officeDocument/2006/relationships/image" Target="../media/image298.png"/><Relationship Id="rId14" Type="http://schemas.openxmlformats.org/officeDocument/2006/relationships/customXml" Target="../ink/ink292.xml"/></Relationships>
</file>

<file path=ppt/slides/_rels/slide14.xml.rels><?xml version="1.0" encoding="UTF-8" standalone="yes"?>
<Relationships xmlns="http://schemas.openxmlformats.org/package/2006/relationships"><Relationship Id="rId8" Type="http://schemas.openxmlformats.org/officeDocument/2006/relationships/image" Target="../media/image307.png"/><Relationship Id="rId13" Type="http://schemas.openxmlformats.org/officeDocument/2006/relationships/customXml" Target="../ink/ink300.xml"/><Relationship Id="rId18" Type="http://schemas.openxmlformats.org/officeDocument/2006/relationships/image" Target="../media/image312.png"/><Relationship Id="rId3" Type="http://schemas.openxmlformats.org/officeDocument/2006/relationships/image" Target="../media/image1.jpg"/><Relationship Id="rId21" Type="http://schemas.openxmlformats.org/officeDocument/2006/relationships/customXml" Target="../ink/ink304.xml"/><Relationship Id="rId7" Type="http://schemas.openxmlformats.org/officeDocument/2006/relationships/customXml" Target="../ink/ink297.xml"/><Relationship Id="rId12" Type="http://schemas.openxmlformats.org/officeDocument/2006/relationships/image" Target="../media/image309.png"/><Relationship Id="rId17" Type="http://schemas.openxmlformats.org/officeDocument/2006/relationships/customXml" Target="../ink/ink302.xml"/><Relationship Id="rId2" Type="http://schemas.openxmlformats.org/officeDocument/2006/relationships/notesSlide" Target="../notesSlides/notesSlide14.xml"/><Relationship Id="rId16" Type="http://schemas.openxmlformats.org/officeDocument/2006/relationships/image" Target="../media/image311.png"/><Relationship Id="rId20" Type="http://schemas.openxmlformats.org/officeDocument/2006/relationships/image" Target="../media/image313.png"/><Relationship Id="rId1" Type="http://schemas.openxmlformats.org/officeDocument/2006/relationships/slideLayout" Target="../slideLayouts/slideLayout1.xml"/><Relationship Id="rId6" Type="http://schemas.openxmlformats.org/officeDocument/2006/relationships/image" Target="../media/image306.png"/><Relationship Id="rId11" Type="http://schemas.openxmlformats.org/officeDocument/2006/relationships/customXml" Target="../ink/ink299.xml"/><Relationship Id="rId5" Type="http://schemas.openxmlformats.org/officeDocument/2006/relationships/customXml" Target="../ink/ink296.xml"/><Relationship Id="rId15" Type="http://schemas.openxmlformats.org/officeDocument/2006/relationships/customXml" Target="../ink/ink301.xml"/><Relationship Id="rId10" Type="http://schemas.openxmlformats.org/officeDocument/2006/relationships/image" Target="../media/image308.png"/><Relationship Id="rId19" Type="http://schemas.openxmlformats.org/officeDocument/2006/relationships/customXml" Target="../ink/ink303.xml"/><Relationship Id="rId4" Type="http://schemas.openxmlformats.org/officeDocument/2006/relationships/image" Target="../media/image305.png"/><Relationship Id="rId9" Type="http://schemas.openxmlformats.org/officeDocument/2006/relationships/customXml" Target="../ink/ink298.xml"/><Relationship Id="rId14" Type="http://schemas.openxmlformats.org/officeDocument/2006/relationships/image" Target="../media/image310.png"/><Relationship Id="rId22" Type="http://schemas.openxmlformats.org/officeDocument/2006/relationships/image" Target="../media/image314.png"/></Relationships>
</file>

<file path=ppt/slides/_rels/slide15.xml.rels><?xml version="1.0" encoding="UTF-8" standalone="yes"?>
<Relationships xmlns="http://schemas.openxmlformats.org/package/2006/relationships"><Relationship Id="rId8" Type="http://schemas.openxmlformats.org/officeDocument/2006/relationships/customXml" Target="../ink/ink307.xml"/><Relationship Id="rId13" Type="http://schemas.openxmlformats.org/officeDocument/2006/relationships/image" Target="../media/image319.png"/><Relationship Id="rId18" Type="http://schemas.openxmlformats.org/officeDocument/2006/relationships/customXml" Target="../ink/ink312.xml"/><Relationship Id="rId26" Type="http://schemas.openxmlformats.org/officeDocument/2006/relationships/customXml" Target="../ink/ink316.xml"/><Relationship Id="rId39" Type="http://schemas.openxmlformats.org/officeDocument/2006/relationships/image" Target="../media/image332.png"/><Relationship Id="rId3" Type="http://schemas.openxmlformats.org/officeDocument/2006/relationships/image" Target="../media/image1.jpg"/><Relationship Id="rId21" Type="http://schemas.openxmlformats.org/officeDocument/2006/relationships/image" Target="../media/image323.png"/><Relationship Id="rId34" Type="http://schemas.openxmlformats.org/officeDocument/2006/relationships/customXml" Target="../ink/ink320.xml"/><Relationship Id="rId7" Type="http://schemas.openxmlformats.org/officeDocument/2006/relationships/image" Target="../media/image316.png"/><Relationship Id="rId12" Type="http://schemas.openxmlformats.org/officeDocument/2006/relationships/customXml" Target="../ink/ink309.xml"/><Relationship Id="rId17" Type="http://schemas.openxmlformats.org/officeDocument/2006/relationships/image" Target="../media/image321.png"/><Relationship Id="rId25" Type="http://schemas.openxmlformats.org/officeDocument/2006/relationships/image" Target="../media/image325.png"/><Relationship Id="rId33" Type="http://schemas.openxmlformats.org/officeDocument/2006/relationships/image" Target="../media/image329.png"/><Relationship Id="rId38" Type="http://schemas.openxmlformats.org/officeDocument/2006/relationships/customXml" Target="../ink/ink322.xml"/><Relationship Id="rId2" Type="http://schemas.openxmlformats.org/officeDocument/2006/relationships/notesSlide" Target="../notesSlides/notesSlide15.xml"/><Relationship Id="rId16" Type="http://schemas.openxmlformats.org/officeDocument/2006/relationships/customXml" Target="../ink/ink311.xml"/><Relationship Id="rId20" Type="http://schemas.openxmlformats.org/officeDocument/2006/relationships/customXml" Target="../ink/ink313.xml"/><Relationship Id="rId29" Type="http://schemas.openxmlformats.org/officeDocument/2006/relationships/image" Target="../media/image327.png"/><Relationship Id="rId1" Type="http://schemas.openxmlformats.org/officeDocument/2006/relationships/slideLayout" Target="../slideLayouts/slideLayout1.xml"/><Relationship Id="rId6" Type="http://schemas.openxmlformats.org/officeDocument/2006/relationships/customXml" Target="../ink/ink306.xml"/><Relationship Id="rId11" Type="http://schemas.openxmlformats.org/officeDocument/2006/relationships/image" Target="../media/image318.png"/><Relationship Id="rId24" Type="http://schemas.openxmlformats.org/officeDocument/2006/relationships/customXml" Target="../ink/ink315.xml"/><Relationship Id="rId32" Type="http://schemas.openxmlformats.org/officeDocument/2006/relationships/customXml" Target="../ink/ink319.xml"/><Relationship Id="rId37" Type="http://schemas.openxmlformats.org/officeDocument/2006/relationships/image" Target="../media/image331.png"/><Relationship Id="rId5" Type="http://schemas.openxmlformats.org/officeDocument/2006/relationships/image" Target="../media/image315.png"/><Relationship Id="rId15" Type="http://schemas.openxmlformats.org/officeDocument/2006/relationships/image" Target="../media/image320.png"/><Relationship Id="rId23" Type="http://schemas.openxmlformats.org/officeDocument/2006/relationships/image" Target="../media/image324.png"/><Relationship Id="rId28" Type="http://schemas.openxmlformats.org/officeDocument/2006/relationships/customXml" Target="../ink/ink317.xml"/><Relationship Id="rId36" Type="http://schemas.openxmlformats.org/officeDocument/2006/relationships/customXml" Target="../ink/ink321.xml"/><Relationship Id="rId10" Type="http://schemas.openxmlformats.org/officeDocument/2006/relationships/customXml" Target="../ink/ink308.xml"/><Relationship Id="rId19" Type="http://schemas.openxmlformats.org/officeDocument/2006/relationships/image" Target="../media/image322.png"/><Relationship Id="rId31" Type="http://schemas.openxmlformats.org/officeDocument/2006/relationships/image" Target="../media/image328.png"/><Relationship Id="rId4" Type="http://schemas.openxmlformats.org/officeDocument/2006/relationships/customXml" Target="../ink/ink305.xml"/><Relationship Id="rId9" Type="http://schemas.openxmlformats.org/officeDocument/2006/relationships/image" Target="../media/image317.png"/><Relationship Id="rId14" Type="http://schemas.openxmlformats.org/officeDocument/2006/relationships/customXml" Target="../ink/ink310.xml"/><Relationship Id="rId22" Type="http://schemas.openxmlformats.org/officeDocument/2006/relationships/customXml" Target="../ink/ink314.xml"/><Relationship Id="rId27" Type="http://schemas.openxmlformats.org/officeDocument/2006/relationships/image" Target="../media/image326.png"/><Relationship Id="rId30" Type="http://schemas.openxmlformats.org/officeDocument/2006/relationships/customXml" Target="../ink/ink318.xml"/><Relationship Id="rId35" Type="http://schemas.openxmlformats.org/officeDocument/2006/relationships/image" Target="../media/image330.png"/></Relationships>
</file>

<file path=ppt/slides/_rels/slide16.xml.rels><?xml version="1.0" encoding="UTF-8" standalone="yes"?>
<Relationships xmlns="http://schemas.openxmlformats.org/package/2006/relationships"><Relationship Id="rId8" Type="http://schemas.openxmlformats.org/officeDocument/2006/relationships/customXml" Target="../ink/ink325.xml"/><Relationship Id="rId13" Type="http://schemas.openxmlformats.org/officeDocument/2006/relationships/image" Target="../media/image337.png"/><Relationship Id="rId3" Type="http://schemas.openxmlformats.org/officeDocument/2006/relationships/image" Target="../media/image1.jpg"/><Relationship Id="rId7" Type="http://schemas.openxmlformats.org/officeDocument/2006/relationships/image" Target="../media/image334.png"/><Relationship Id="rId12" Type="http://schemas.openxmlformats.org/officeDocument/2006/relationships/customXml" Target="../ink/ink327.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324.xml"/><Relationship Id="rId11" Type="http://schemas.openxmlformats.org/officeDocument/2006/relationships/image" Target="../media/image336.png"/><Relationship Id="rId5" Type="http://schemas.openxmlformats.org/officeDocument/2006/relationships/image" Target="../media/image333.png"/><Relationship Id="rId15" Type="http://schemas.openxmlformats.org/officeDocument/2006/relationships/image" Target="../media/image338.png"/><Relationship Id="rId10" Type="http://schemas.openxmlformats.org/officeDocument/2006/relationships/customXml" Target="../ink/ink326.xml"/><Relationship Id="rId4" Type="http://schemas.openxmlformats.org/officeDocument/2006/relationships/customXml" Target="../ink/ink323.xml"/><Relationship Id="rId9" Type="http://schemas.openxmlformats.org/officeDocument/2006/relationships/image" Target="../media/image335.png"/><Relationship Id="rId14" Type="http://schemas.openxmlformats.org/officeDocument/2006/relationships/customXml" Target="../ink/ink328.xml"/></Relationships>
</file>

<file path=ppt/slides/_rels/slide17.xml.rels><?xml version="1.0" encoding="UTF-8" standalone="yes"?>
<Relationships xmlns="http://schemas.openxmlformats.org/package/2006/relationships"><Relationship Id="rId8" Type="http://schemas.openxmlformats.org/officeDocument/2006/relationships/customXml" Target="../ink/ink331.xml"/><Relationship Id="rId13" Type="http://schemas.openxmlformats.org/officeDocument/2006/relationships/image" Target="../media/image343.png"/><Relationship Id="rId3" Type="http://schemas.openxmlformats.org/officeDocument/2006/relationships/image" Target="../media/image1.jpg"/><Relationship Id="rId7" Type="http://schemas.openxmlformats.org/officeDocument/2006/relationships/image" Target="../media/image340.png"/><Relationship Id="rId12" Type="http://schemas.openxmlformats.org/officeDocument/2006/relationships/customXml" Target="../ink/ink33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330.xml"/><Relationship Id="rId11" Type="http://schemas.openxmlformats.org/officeDocument/2006/relationships/image" Target="../media/image342.png"/><Relationship Id="rId5" Type="http://schemas.openxmlformats.org/officeDocument/2006/relationships/image" Target="../media/image339.png"/><Relationship Id="rId10" Type="http://schemas.openxmlformats.org/officeDocument/2006/relationships/customXml" Target="../ink/ink332.xml"/><Relationship Id="rId4" Type="http://schemas.openxmlformats.org/officeDocument/2006/relationships/customXml" Target="../ink/ink329.xml"/><Relationship Id="rId9" Type="http://schemas.openxmlformats.org/officeDocument/2006/relationships/image" Target="../media/image341.png"/></Relationships>
</file>

<file path=ppt/slides/_rels/slide18.xml.rels><?xml version="1.0" encoding="UTF-8" standalone="yes"?>
<Relationships xmlns="http://schemas.openxmlformats.org/package/2006/relationships"><Relationship Id="rId8" Type="http://schemas.openxmlformats.org/officeDocument/2006/relationships/customXml" Target="../ink/ink335.xml"/><Relationship Id="rId13" Type="http://schemas.openxmlformats.org/officeDocument/2006/relationships/image" Target="../media/image347.png"/><Relationship Id="rId18" Type="http://schemas.openxmlformats.org/officeDocument/2006/relationships/customXml" Target="../ink/ink340.xml"/><Relationship Id="rId3" Type="http://schemas.openxmlformats.org/officeDocument/2006/relationships/image" Target="../media/image1.jpg"/><Relationship Id="rId21" Type="http://schemas.openxmlformats.org/officeDocument/2006/relationships/image" Target="../media/image351.png"/><Relationship Id="rId7" Type="http://schemas.openxmlformats.org/officeDocument/2006/relationships/image" Target="../media/image344.png"/><Relationship Id="rId12" Type="http://schemas.openxmlformats.org/officeDocument/2006/relationships/customXml" Target="../ink/ink337.xml"/><Relationship Id="rId17" Type="http://schemas.openxmlformats.org/officeDocument/2006/relationships/image" Target="../media/image349.png"/><Relationship Id="rId2" Type="http://schemas.openxmlformats.org/officeDocument/2006/relationships/notesSlide" Target="../notesSlides/notesSlide18.xml"/><Relationship Id="rId16" Type="http://schemas.openxmlformats.org/officeDocument/2006/relationships/customXml" Target="../ink/ink339.xml"/><Relationship Id="rId20" Type="http://schemas.openxmlformats.org/officeDocument/2006/relationships/customXml" Target="../ink/ink341.xml"/><Relationship Id="rId1" Type="http://schemas.openxmlformats.org/officeDocument/2006/relationships/slideLayout" Target="../slideLayouts/slideLayout1.xml"/><Relationship Id="rId6" Type="http://schemas.openxmlformats.org/officeDocument/2006/relationships/customXml" Target="../ink/ink334.xml"/><Relationship Id="rId11" Type="http://schemas.openxmlformats.org/officeDocument/2006/relationships/image" Target="../media/image346.png"/><Relationship Id="rId5" Type="http://schemas.openxmlformats.org/officeDocument/2006/relationships/hyperlink" Target="https://www.matsati.com/index.php/why-must-the-messiah-be-lifted-up-a-torah-based-perspective-parashat-chukat-bits-of-torah-truths/" TargetMode="External"/><Relationship Id="rId15" Type="http://schemas.openxmlformats.org/officeDocument/2006/relationships/image" Target="../media/image348.png"/><Relationship Id="rId23" Type="http://schemas.openxmlformats.org/officeDocument/2006/relationships/image" Target="../media/image352.png"/><Relationship Id="rId10" Type="http://schemas.openxmlformats.org/officeDocument/2006/relationships/customXml" Target="../ink/ink336.xml"/><Relationship Id="rId19" Type="http://schemas.openxmlformats.org/officeDocument/2006/relationships/image" Target="../media/image350.png"/><Relationship Id="rId4" Type="http://schemas.openxmlformats.org/officeDocument/2006/relationships/hyperlink" Target="https://www.matsati.com/index.php/being-gulty-of-slander-and-the-fiery-serpent-parshiot-chukat-and-balak-bits-of-torah-truths/" TargetMode="External"/><Relationship Id="rId9" Type="http://schemas.openxmlformats.org/officeDocument/2006/relationships/image" Target="../media/image345.png"/><Relationship Id="rId14" Type="http://schemas.openxmlformats.org/officeDocument/2006/relationships/customXml" Target="../ink/ink338.xml"/><Relationship Id="rId22" Type="http://schemas.openxmlformats.org/officeDocument/2006/relationships/customXml" Target="../ink/ink342.xml"/></Relationships>
</file>

<file path=ppt/slides/_rels/slide19.xml.rels><?xml version="1.0" encoding="UTF-8" standalone="yes"?>
<Relationships xmlns="http://schemas.openxmlformats.org/package/2006/relationships"><Relationship Id="rId8" Type="http://schemas.openxmlformats.org/officeDocument/2006/relationships/customXml" Target="../ink/ink345.xml"/><Relationship Id="rId3" Type="http://schemas.openxmlformats.org/officeDocument/2006/relationships/image" Target="../media/image1.jpg"/><Relationship Id="rId7" Type="http://schemas.openxmlformats.org/officeDocument/2006/relationships/image" Target="../media/image35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344.xml"/><Relationship Id="rId5" Type="http://schemas.openxmlformats.org/officeDocument/2006/relationships/image" Target="../media/image353.png"/><Relationship Id="rId4" Type="http://schemas.openxmlformats.org/officeDocument/2006/relationships/customXml" Target="../ink/ink343.xml"/><Relationship Id="rId9" Type="http://schemas.openxmlformats.org/officeDocument/2006/relationships/image" Target="../media/image355.png"/></Relationships>
</file>

<file path=ppt/slides/_rels/slide2.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63" Type="http://schemas.openxmlformats.org/officeDocument/2006/relationships/image" Target="../media/image33.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1.png"/><Relationship Id="rId170" Type="http://schemas.openxmlformats.org/officeDocument/2006/relationships/customXml" Target="../ink/ink84.xml"/><Relationship Id="rId191" Type="http://schemas.openxmlformats.org/officeDocument/2006/relationships/image" Target="../media/image97.png"/><Relationship Id="rId205" Type="http://schemas.openxmlformats.org/officeDocument/2006/relationships/image" Target="../media/image104.png"/><Relationship Id="rId226" Type="http://schemas.openxmlformats.org/officeDocument/2006/relationships/customXml" Target="../ink/ink112.xml"/><Relationship Id="rId247" Type="http://schemas.openxmlformats.org/officeDocument/2006/relationships/image" Target="../media/image125.png"/><Relationship Id="rId107" Type="http://schemas.openxmlformats.org/officeDocument/2006/relationships/image" Target="../media/image55.png"/><Relationship Id="rId268" Type="http://schemas.openxmlformats.org/officeDocument/2006/relationships/customXml" Target="../ink/ink133.xml"/><Relationship Id="rId289" Type="http://schemas.openxmlformats.org/officeDocument/2006/relationships/image" Target="../media/image146.png"/><Relationship Id="rId11" Type="http://schemas.openxmlformats.org/officeDocument/2006/relationships/image" Target="../media/image7.png"/><Relationship Id="rId32" Type="http://schemas.openxmlformats.org/officeDocument/2006/relationships/customXml" Target="../ink/ink15.xml"/><Relationship Id="rId53" Type="http://schemas.openxmlformats.org/officeDocument/2006/relationships/image" Target="../media/image28.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6.png"/><Relationship Id="rId5" Type="http://schemas.openxmlformats.org/officeDocument/2006/relationships/image" Target="../media/image4.png"/><Relationship Id="rId95" Type="http://schemas.openxmlformats.org/officeDocument/2006/relationships/image" Target="../media/image49.png"/><Relationship Id="rId160" Type="http://schemas.openxmlformats.org/officeDocument/2006/relationships/customXml" Target="../ink/ink79.xml"/><Relationship Id="rId181" Type="http://schemas.openxmlformats.org/officeDocument/2006/relationships/image" Target="../media/image92.png"/><Relationship Id="rId216" Type="http://schemas.openxmlformats.org/officeDocument/2006/relationships/customXml" Target="../ink/ink107.xml"/><Relationship Id="rId237" Type="http://schemas.openxmlformats.org/officeDocument/2006/relationships/image" Target="../media/image120.png"/><Relationship Id="rId258" Type="http://schemas.openxmlformats.org/officeDocument/2006/relationships/customXml" Target="../ink/ink128.xml"/><Relationship Id="rId279" Type="http://schemas.openxmlformats.org/officeDocument/2006/relationships/image" Target="../media/image141.png"/><Relationship Id="rId22" Type="http://schemas.openxmlformats.org/officeDocument/2006/relationships/customXml" Target="../ink/ink10.xml"/><Relationship Id="rId43" Type="http://schemas.openxmlformats.org/officeDocument/2006/relationships/image" Target="../media/image23.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1.png"/><Relationship Id="rId290" Type="http://schemas.openxmlformats.org/officeDocument/2006/relationships/customXml" Target="../ink/ink144.xml"/><Relationship Id="rId85" Type="http://schemas.openxmlformats.org/officeDocument/2006/relationships/image" Target="../media/image44.png"/><Relationship Id="rId150" Type="http://schemas.openxmlformats.org/officeDocument/2006/relationships/customXml" Target="../ink/ink74.xml"/><Relationship Id="rId171" Type="http://schemas.openxmlformats.org/officeDocument/2006/relationships/image" Target="../media/image87.png"/><Relationship Id="rId192" Type="http://schemas.openxmlformats.org/officeDocument/2006/relationships/customXml" Target="../ink/ink95.xml"/><Relationship Id="rId206" Type="http://schemas.openxmlformats.org/officeDocument/2006/relationships/customXml" Target="../ink/ink102.xml"/><Relationship Id="rId227" Type="http://schemas.openxmlformats.org/officeDocument/2006/relationships/image" Target="../media/image115.png"/><Relationship Id="rId248" Type="http://schemas.openxmlformats.org/officeDocument/2006/relationships/customXml" Target="../ink/ink123.xml"/><Relationship Id="rId269" Type="http://schemas.openxmlformats.org/officeDocument/2006/relationships/image" Target="../media/image136.png"/><Relationship Id="rId12" Type="http://schemas.openxmlformats.org/officeDocument/2006/relationships/customXml" Target="../ink/ink5.xml"/><Relationship Id="rId33" Type="http://schemas.openxmlformats.org/officeDocument/2006/relationships/image" Target="../media/image18.png"/><Relationship Id="rId108" Type="http://schemas.openxmlformats.org/officeDocument/2006/relationships/customXml" Target="../ink/ink53.xml"/><Relationship Id="rId129" Type="http://schemas.openxmlformats.org/officeDocument/2006/relationships/image" Target="../media/image66.png"/><Relationship Id="rId280" Type="http://schemas.openxmlformats.org/officeDocument/2006/relationships/customXml" Target="../ink/ink139.xml"/><Relationship Id="rId54" Type="http://schemas.openxmlformats.org/officeDocument/2006/relationships/customXml" Target="../ink/ink26.xml"/><Relationship Id="rId75" Type="http://schemas.openxmlformats.org/officeDocument/2006/relationships/image" Target="../media/image39.png"/><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82.png"/><Relationship Id="rId182" Type="http://schemas.openxmlformats.org/officeDocument/2006/relationships/customXml" Target="../ink/ink90.xml"/><Relationship Id="rId217" Type="http://schemas.openxmlformats.org/officeDocument/2006/relationships/image" Target="../media/image110.png"/><Relationship Id="rId6" Type="http://schemas.openxmlformats.org/officeDocument/2006/relationships/customXml" Target="../ink/ink2.xml"/><Relationship Id="rId238" Type="http://schemas.openxmlformats.org/officeDocument/2006/relationships/customXml" Target="../ink/ink118.xml"/><Relationship Id="rId259" Type="http://schemas.openxmlformats.org/officeDocument/2006/relationships/image" Target="../media/image131.png"/><Relationship Id="rId23" Type="http://schemas.openxmlformats.org/officeDocument/2006/relationships/image" Target="../media/image13.png"/><Relationship Id="rId119" Type="http://schemas.openxmlformats.org/officeDocument/2006/relationships/image" Target="../media/image61.png"/><Relationship Id="rId270" Type="http://schemas.openxmlformats.org/officeDocument/2006/relationships/customXml" Target="../ink/ink134.xml"/><Relationship Id="rId291" Type="http://schemas.openxmlformats.org/officeDocument/2006/relationships/image" Target="../media/image147.png"/><Relationship Id="rId44" Type="http://schemas.openxmlformats.org/officeDocument/2006/relationships/customXml" Target="../ink/ink21.xml"/><Relationship Id="rId65" Type="http://schemas.openxmlformats.org/officeDocument/2006/relationships/image" Target="../media/image34.png"/><Relationship Id="rId86" Type="http://schemas.openxmlformats.org/officeDocument/2006/relationships/customXml" Target="../ink/ink42.xml"/><Relationship Id="rId130" Type="http://schemas.openxmlformats.org/officeDocument/2006/relationships/customXml" Target="../ink/ink64.xml"/><Relationship Id="rId151" Type="http://schemas.openxmlformats.org/officeDocument/2006/relationships/image" Target="../media/image77.png"/><Relationship Id="rId172" Type="http://schemas.openxmlformats.org/officeDocument/2006/relationships/customXml" Target="../ink/ink85.xml"/><Relationship Id="rId193" Type="http://schemas.openxmlformats.org/officeDocument/2006/relationships/image" Target="../media/image98.png"/><Relationship Id="rId207" Type="http://schemas.openxmlformats.org/officeDocument/2006/relationships/image" Target="../media/image105.png"/><Relationship Id="rId228" Type="http://schemas.openxmlformats.org/officeDocument/2006/relationships/customXml" Target="../ink/ink113.xml"/><Relationship Id="rId249" Type="http://schemas.openxmlformats.org/officeDocument/2006/relationships/image" Target="../media/image126.png"/><Relationship Id="rId13" Type="http://schemas.openxmlformats.org/officeDocument/2006/relationships/image" Target="../media/image8.png"/><Relationship Id="rId109" Type="http://schemas.openxmlformats.org/officeDocument/2006/relationships/image" Target="../media/image56.png"/><Relationship Id="rId260" Type="http://schemas.openxmlformats.org/officeDocument/2006/relationships/customXml" Target="../ink/ink129.xml"/><Relationship Id="rId281" Type="http://schemas.openxmlformats.org/officeDocument/2006/relationships/image" Target="../media/image142.png"/><Relationship Id="rId34" Type="http://schemas.openxmlformats.org/officeDocument/2006/relationships/customXml" Target="../ink/ink16.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20" Type="http://schemas.openxmlformats.org/officeDocument/2006/relationships/customXml" Target="../ink/ink59.xml"/><Relationship Id="rId141" Type="http://schemas.openxmlformats.org/officeDocument/2006/relationships/image" Target="../media/image72.png"/><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93.png"/><Relationship Id="rId213" Type="http://schemas.openxmlformats.org/officeDocument/2006/relationships/image" Target="../media/image108.png"/><Relationship Id="rId218" Type="http://schemas.openxmlformats.org/officeDocument/2006/relationships/customXml" Target="../ink/ink108.xml"/><Relationship Id="rId234" Type="http://schemas.openxmlformats.org/officeDocument/2006/relationships/customXml" Target="../ink/ink116.xml"/><Relationship Id="rId239" Type="http://schemas.openxmlformats.org/officeDocument/2006/relationships/image" Target="../media/image121.png"/><Relationship Id="rId2" Type="http://schemas.openxmlformats.org/officeDocument/2006/relationships/notesSlide" Target="../notesSlides/notesSlide2.xml"/><Relationship Id="rId29" Type="http://schemas.openxmlformats.org/officeDocument/2006/relationships/image" Target="../media/image16.png"/><Relationship Id="rId250" Type="http://schemas.openxmlformats.org/officeDocument/2006/relationships/customXml" Target="../ink/ink124.xml"/><Relationship Id="rId255" Type="http://schemas.openxmlformats.org/officeDocument/2006/relationships/image" Target="../media/image129.png"/><Relationship Id="rId271" Type="http://schemas.openxmlformats.org/officeDocument/2006/relationships/image" Target="../media/image137.png"/><Relationship Id="rId276" Type="http://schemas.openxmlformats.org/officeDocument/2006/relationships/customXml" Target="../ink/ink137.xml"/><Relationship Id="rId292" Type="http://schemas.openxmlformats.org/officeDocument/2006/relationships/customXml" Target="../ink/ink145.xml"/><Relationship Id="rId297" Type="http://schemas.openxmlformats.org/officeDocument/2006/relationships/image" Target="../media/image150.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67.xml"/><Relationship Id="rId157" Type="http://schemas.openxmlformats.org/officeDocument/2006/relationships/image" Target="../media/image80.png"/><Relationship Id="rId178" Type="http://schemas.openxmlformats.org/officeDocument/2006/relationships/customXml" Target="../ink/ink88.xml"/><Relationship Id="rId61" Type="http://schemas.openxmlformats.org/officeDocument/2006/relationships/image" Target="../media/image32.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88.png"/><Relationship Id="rId194" Type="http://schemas.openxmlformats.org/officeDocument/2006/relationships/customXml" Target="../ink/ink96.xml"/><Relationship Id="rId199" Type="http://schemas.openxmlformats.org/officeDocument/2006/relationships/image" Target="../media/image101.png"/><Relationship Id="rId203" Type="http://schemas.openxmlformats.org/officeDocument/2006/relationships/image" Target="../media/image103.png"/><Relationship Id="rId208" Type="http://schemas.openxmlformats.org/officeDocument/2006/relationships/customXml" Target="../ink/ink103.xml"/><Relationship Id="rId229" Type="http://schemas.openxmlformats.org/officeDocument/2006/relationships/image" Target="../media/image116.png"/><Relationship Id="rId19" Type="http://schemas.openxmlformats.org/officeDocument/2006/relationships/image" Target="../media/image11.png"/><Relationship Id="rId224" Type="http://schemas.openxmlformats.org/officeDocument/2006/relationships/customXml" Target="../ink/ink111.xml"/><Relationship Id="rId240" Type="http://schemas.openxmlformats.org/officeDocument/2006/relationships/customXml" Target="../ink/ink119.xml"/><Relationship Id="rId245" Type="http://schemas.openxmlformats.org/officeDocument/2006/relationships/image" Target="../media/image124.png"/><Relationship Id="rId261" Type="http://schemas.openxmlformats.org/officeDocument/2006/relationships/image" Target="../media/image132.png"/><Relationship Id="rId266" Type="http://schemas.openxmlformats.org/officeDocument/2006/relationships/customXml" Target="../ink/ink132.xml"/><Relationship Id="rId287" Type="http://schemas.openxmlformats.org/officeDocument/2006/relationships/image" Target="../media/image145.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105" Type="http://schemas.openxmlformats.org/officeDocument/2006/relationships/image" Target="../media/image54.png"/><Relationship Id="rId126" Type="http://schemas.openxmlformats.org/officeDocument/2006/relationships/customXml" Target="../ink/ink62.xml"/><Relationship Id="rId147" Type="http://schemas.openxmlformats.org/officeDocument/2006/relationships/image" Target="../media/image75.png"/><Relationship Id="rId168" Type="http://schemas.openxmlformats.org/officeDocument/2006/relationships/customXml" Target="../ink/ink83.xml"/><Relationship Id="rId282" Type="http://schemas.openxmlformats.org/officeDocument/2006/relationships/customXml" Target="../ink/ink140.xml"/><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142" Type="http://schemas.openxmlformats.org/officeDocument/2006/relationships/customXml" Target="../ink/ink70.xml"/><Relationship Id="rId163" Type="http://schemas.openxmlformats.org/officeDocument/2006/relationships/image" Target="../media/image83.png"/><Relationship Id="rId184" Type="http://schemas.openxmlformats.org/officeDocument/2006/relationships/customXml" Target="../ink/ink91.xml"/><Relationship Id="rId189" Type="http://schemas.openxmlformats.org/officeDocument/2006/relationships/image" Target="../media/image96.png"/><Relationship Id="rId219" Type="http://schemas.openxmlformats.org/officeDocument/2006/relationships/image" Target="../media/image111.png"/><Relationship Id="rId3" Type="http://schemas.openxmlformats.org/officeDocument/2006/relationships/image" Target="../media/image1.jpg"/><Relationship Id="rId214" Type="http://schemas.openxmlformats.org/officeDocument/2006/relationships/customXml" Target="../ink/ink106.xml"/><Relationship Id="rId230" Type="http://schemas.openxmlformats.org/officeDocument/2006/relationships/customXml" Target="../ink/ink114.xml"/><Relationship Id="rId235" Type="http://schemas.openxmlformats.org/officeDocument/2006/relationships/image" Target="../media/image119.png"/><Relationship Id="rId251" Type="http://schemas.openxmlformats.org/officeDocument/2006/relationships/image" Target="../media/image127.png"/><Relationship Id="rId256" Type="http://schemas.openxmlformats.org/officeDocument/2006/relationships/customXml" Target="../ink/ink127.xml"/><Relationship Id="rId277" Type="http://schemas.openxmlformats.org/officeDocument/2006/relationships/image" Target="../media/image140.png"/><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116" Type="http://schemas.openxmlformats.org/officeDocument/2006/relationships/customXml" Target="../ink/ink57.xml"/><Relationship Id="rId137" Type="http://schemas.openxmlformats.org/officeDocument/2006/relationships/image" Target="../media/image70.png"/><Relationship Id="rId158" Type="http://schemas.openxmlformats.org/officeDocument/2006/relationships/customXml" Target="../ink/ink78.xml"/><Relationship Id="rId272" Type="http://schemas.openxmlformats.org/officeDocument/2006/relationships/customXml" Target="../ink/ink135.xml"/><Relationship Id="rId293" Type="http://schemas.openxmlformats.org/officeDocument/2006/relationships/image" Target="../media/image148.png"/><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image" Target="../media/image43.png"/><Relationship Id="rId88" Type="http://schemas.openxmlformats.org/officeDocument/2006/relationships/customXml" Target="../ink/ink43.xml"/><Relationship Id="rId111" Type="http://schemas.openxmlformats.org/officeDocument/2006/relationships/image" Target="../media/image57.png"/><Relationship Id="rId132" Type="http://schemas.openxmlformats.org/officeDocument/2006/relationships/customXml" Target="../ink/ink65.xml"/><Relationship Id="rId153" Type="http://schemas.openxmlformats.org/officeDocument/2006/relationships/image" Target="../media/image78.png"/><Relationship Id="rId174" Type="http://schemas.openxmlformats.org/officeDocument/2006/relationships/customXml" Target="../ink/ink86.xml"/><Relationship Id="rId179" Type="http://schemas.openxmlformats.org/officeDocument/2006/relationships/image" Target="../media/image91.png"/><Relationship Id="rId195" Type="http://schemas.openxmlformats.org/officeDocument/2006/relationships/image" Target="../media/image99.png"/><Relationship Id="rId209" Type="http://schemas.openxmlformats.org/officeDocument/2006/relationships/image" Target="../media/image106.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225" Type="http://schemas.openxmlformats.org/officeDocument/2006/relationships/image" Target="../media/image114.png"/><Relationship Id="rId241" Type="http://schemas.openxmlformats.org/officeDocument/2006/relationships/image" Target="../media/image122.png"/><Relationship Id="rId246" Type="http://schemas.openxmlformats.org/officeDocument/2006/relationships/customXml" Target="../ink/ink122.xml"/><Relationship Id="rId267" Type="http://schemas.openxmlformats.org/officeDocument/2006/relationships/image" Target="../media/image135.png"/><Relationship Id="rId288" Type="http://schemas.openxmlformats.org/officeDocument/2006/relationships/customXml" Target="../ink/ink143.xml"/><Relationship Id="rId15" Type="http://schemas.openxmlformats.org/officeDocument/2006/relationships/image" Target="../media/image9.png"/><Relationship Id="rId36" Type="http://schemas.openxmlformats.org/officeDocument/2006/relationships/customXml" Target="../ink/ink17.xml"/><Relationship Id="rId57" Type="http://schemas.openxmlformats.org/officeDocument/2006/relationships/image" Target="../media/image30.png"/><Relationship Id="rId106" Type="http://schemas.openxmlformats.org/officeDocument/2006/relationships/customXml" Target="../ink/ink52.xml"/><Relationship Id="rId127" Type="http://schemas.openxmlformats.org/officeDocument/2006/relationships/image" Target="../media/image65.png"/><Relationship Id="rId262" Type="http://schemas.openxmlformats.org/officeDocument/2006/relationships/customXml" Target="../ink/ink130.xml"/><Relationship Id="rId283" Type="http://schemas.openxmlformats.org/officeDocument/2006/relationships/image" Target="../media/image143.png"/><Relationship Id="rId10" Type="http://schemas.openxmlformats.org/officeDocument/2006/relationships/customXml" Target="../ink/ink4.xml"/><Relationship Id="rId31" Type="http://schemas.openxmlformats.org/officeDocument/2006/relationships/image" Target="../media/image17.png"/><Relationship Id="rId52" Type="http://schemas.openxmlformats.org/officeDocument/2006/relationships/customXml" Target="../ink/ink25.xml"/><Relationship Id="rId73" Type="http://schemas.openxmlformats.org/officeDocument/2006/relationships/image" Target="../media/image3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143" Type="http://schemas.openxmlformats.org/officeDocument/2006/relationships/image" Target="../media/image73.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6.png"/><Relationship Id="rId185" Type="http://schemas.openxmlformats.org/officeDocument/2006/relationships/image" Target="../media/image94.png"/><Relationship Id="rId4" Type="http://schemas.openxmlformats.org/officeDocument/2006/relationships/customXml" Target="../ink/ink1.xml"/><Relationship Id="rId9" Type="http://schemas.openxmlformats.org/officeDocument/2006/relationships/image" Target="../media/image6.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09.png"/><Relationship Id="rId236" Type="http://schemas.openxmlformats.org/officeDocument/2006/relationships/customXml" Target="../ink/ink117.xml"/><Relationship Id="rId257" Type="http://schemas.openxmlformats.org/officeDocument/2006/relationships/image" Target="../media/image130.png"/><Relationship Id="rId278" Type="http://schemas.openxmlformats.org/officeDocument/2006/relationships/customXml" Target="../ink/ink138.xml"/><Relationship Id="rId26" Type="http://schemas.openxmlformats.org/officeDocument/2006/relationships/customXml" Target="../ink/ink12.xml"/><Relationship Id="rId231" Type="http://schemas.openxmlformats.org/officeDocument/2006/relationships/image" Target="../media/image117.png"/><Relationship Id="rId252" Type="http://schemas.openxmlformats.org/officeDocument/2006/relationships/customXml" Target="../ink/ink125.xml"/><Relationship Id="rId273" Type="http://schemas.openxmlformats.org/officeDocument/2006/relationships/image" Target="../media/image138.png"/><Relationship Id="rId294" Type="http://schemas.openxmlformats.org/officeDocument/2006/relationships/customXml" Target="../ink/ink146.xml"/><Relationship Id="rId47" Type="http://schemas.openxmlformats.org/officeDocument/2006/relationships/image" Target="../media/image25.png"/><Relationship Id="rId68" Type="http://schemas.openxmlformats.org/officeDocument/2006/relationships/customXml" Target="../ink/ink33.xml"/><Relationship Id="rId89" Type="http://schemas.openxmlformats.org/officeDocument/2006/relationships/image" Target="../media/image46.png"/><Relationship Id="rId112" Type="http://schemas.openxmlformats.org/officeDocument/2006/relationships/customXml" Target="../ink/ink55.xml"/><Relationship Id="rId133" Type="http://schemas.openxmlformats.org/officeDocument/2006/relationships/image" Target="../media/image68.png"/><Relationship Id="rId154" Type="http://schemas.openxmlformats.org/officeDocument/2006/relationships/customXml" Target="../ink/ink76.xml"/><Relationship Id="rId175" Type="http://schemas.openxmlformats.org/officeDocument/2006/relationships/image" Target="../media/image89.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2.png"/><Relationship Id="rId242" Type="http://schemas.openxmlformats.org/officeDocument/2006/relationships/customXml" Target="../ink/ink120.xml"/><Relationship Id="rId263" Type="http://schemas.openxmlformats.org/officeDocument/2006/relationships/image" Target="../media/image133.png"/><Relationship Id="rId284" Type="http://schemas.openxmlformats.org/officeDocument/2006/relationships/customXml" Target="../ink/ink141.xml"/><Relationship Id="rId37" Type="http://schemas.openxmlformats.org/officeDocument/2006/relationships/image" Target="../media/image20.png"/><Relationship Id="rId58" Type="http://schemas.openxmlformats.org/officeDocument/2006/relationships/customXml" Target="../ink/ink28.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4.png"/><Relationship Id="rId186" Type="http://schemas.openxmlformats.org/officeDocument/2006/relationships/customXml" Target="../ink/ink92.xml"/><Relationship Id="rId211" Type="http://schemas.openxmlformats.org/officeDocument/2006/relationships/image" Target="../media/image107.png"/><Relationship Id="rId232" Type="http://schemas.openxmlformats.org/officeDocument/2006/relationships/customXml" Target="../ink/ink115.xml"/><Relationship Id="rId253" Type="http://schemas.openxmlformats.org/officeDocument/2006/relationships/image" Target="../media/image128.png"/><Relationship Id="rId274" Type="http://schemas.openxmlformats.org/officeDocument/2006/relationships/customXml" Target="../ink/ink136.xml"/><Relationship Id="rId295" Type="http://schemas.openxmlformats.org/officeDocument/2006/relationships/image" Target="../media/image149.png"/><Relationship Id="rId27" Type="http://schemas.openxmlformats.org/officeDocument/2006/relationships/image" Target="../media/image15.png"/><Relationship Id="rId48" Type="http://schemas.openxmlformats.org/officeDocument/2006/relationships/customXml" Target="../ink/ink23.xml"/><Relationship Id="rId69" Type="http://schemas.openxmlformats.org/officeDocument/2006/relationships/image" Target="../media/image36.png"/><Relationship Id="rId113" Type="http://schemas.openxmlformats.org/officeDocument/2006/relationships/image" Target="../media/image58.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79.png"/><Relationship Id="rId176" Type="http://schemas.openxmlformats.org/officeDocument/2006/relationships/customXml" Target="../ink/ink87.xml"/><Relationship Id="rId197" Type="http://schemas.openxmlformats.org/officeDocument/2006/relationships/image" Target="../media/image100.png"/><Relationship Id="rId201" Type="http://schemas.openxmlformats.org/officeDocument/2006/relationships/image" Target="../media/image102.png"/><Relationship Id="rId222" Type="http://schemas.openxmlformats.org/officeDocument/2006/relationships/customXml" Target="../ink/ink110.xml"/><Relationship Id="rId243" Type="http://schemas.openxmlformats.org/officeDocument/2006/relationships/image" Target="../media/image123.png"/><Relationship Id="rId264" Type="http://schemas.openxmlformats.org/officeDocument/2006/relationships/customXml" Target="../ink/ink131.xml"/><Relationship Id="rId285" Type="http://schemas.openxmlformats.org/officeDocument/2006/relationships/image" Target="../media/image144.png"/><Relationship Id="rId17" Type="http://schemas.openxmlformats.org/officeDocument/2006/relationships/image" Target="../media/image10.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24" Type="http://schemas.openxmlformats.org/officeDocument/2006/relationships/customXml" Target="../ink/ink61.xml"/><Relationship Id="rId70" Type="http://schemas.openxmlformats.org/officeDocument/2006/relationships/customXml" Target="../ink/ink34.xml"/><Relationship Id="rId91" Type="http://schemas.openxmlformats.org/officeDocument/2006/relationships/image" Target="../media/image47.png"/><Relationship Id="rId145" Type="http://schemas.openxmlformats.org/officeDocument/2006/relationships/image" Target="../media/image74.png"/><Relationship Id="rId166" Type="http://schemas.openxmlformats.org/officeDocument/2006/relationships/customXml" Target="../ink/ink82.xml"/><Relationship Id="rId187" Type="http://schemas.openxmlformats.org/officeDocument/2006/relationships/image" Target="../media/image95.png"/><Relationship Id="rId1" Type="http://schemas.openxmlformats.org/officeDocument/2006/relationships/slideLayout" Target="../slideLayouts/slideLayout1.xml"/><Relationship Id="rId212" Type="http://schemas.openxmlformats.org/officeDocument/2006/relationships/customXml" Target="../ink/ink105.xml"/><Relationship Id="rId233" Type="http://schemas.openxmlformats.org/officeDocument/2006/relationships/image" Target="../media/image118.png"/><Relationship Id="rId254" Type="http://schemas.openxmlformats.org/officeDocument/2006/relationships/customXml" Target="../ink/ink126.xml"/><Relationship Id="rId28" Type="http://schemas.openxmlformats.org/officeDocument/2006/relationships/customXml" Target="../ink/ink13.xml"/><Relationship Id="rId49" Type="http://schemas.openxmlformats.org/officeDocument/2006/relationships/image" Target="../media/image26.png"/><Relationship Id="rId114" Type="http://schemas.openxmlformats.org/officeDocument/2006/relationships/customXml" Target="../ink/ink56.xml"/><Relationship Id="rId275" Type="http://schemas.openxmlformats.org/officeDocument/2006/relationships/image" Target="../media/image139.png"/><Relationship Id="rId296" Type="http://schemas.openxmlformats.org/officeDocument/2006/relationships/customXml" Target="../ink/ink147.xml"/><Relationship Id="rId60" Type="http://schemas.openxmlformats.org/officeDocument/2006/relationships/customXml" Target="../ink/ink29.xml"/><Relationship Id="rId81" Type="http://schemas.openxmlformats.org/officeDocument/2006/relationships/image" Target="../media/image42.png"/><Relationship Id="rId135" Type="http://schemas.openxmlformats.org/officeDocument/2006/relationships/image" Target="../media/image69.png"/><Relationship Id="rId156" Type="http://schemas.openxmlformats.org/officeDocument/2006/relationships/customXml" Target="../ink/ink77.xml"/><Relationship Id="rId177" Type="http://schemas.openxmlformats.org/officeDocument/2006/relationships/image" Target="../media/image90.png"/><Relationship Id="rId198" Type="http://schemas.openxmlformats.org/officeDocument/2006/relationships/customXml" Target="../ink/ink98.xml"/><Relationship Id="rId202" Type="http://schemas.openxmlformats.org/officeDocument/2006/relationships/customXml" Target="../ink/ink100.xml"/><Relationship Id="rId223" Type="http://schemas.openxmlformats.org/officeDocument/2006/relationships/image" Target="../media/image113.png"/><Relationship Id="rId244" Type="http://schemas.openxmlformats.org/officeDocument/2006/relationships/customXml" Target="../ink/ink121.xml"/><Relationship Id="rId18" Type="http://schemas.openxmlformats.org/officeDocument/2006/relationships/customXml" Target="../ink/ink8.xml"/><Relationship Id="rId39" Type="http://schemas.openxmlformats.org/officeDocument/2006/relationships/image" Target="../media/image21.png"/><Relationship Id="rId265" Type="http://schemas.openxmlformats.org/officeDocument/2006/relationships/image" Target="../media/image134.png"/><Relationship Id="rId286" Type="http://schemas.openxmlformats.org/officeDocument/2006/relationships/customXml" Target="../ink/ink142.xml"/><Relationship Id="rId50" Type="http://schemas.openxmlformats.org/officeDocument/2006/relationships/customXml" Target="../ink/ink24.xml"/><Relationship Id="rId104" Type="http://schemas.openxmlformats.org/officeDocument/2006/relationships/customXml" Target="../ink/ink51.xml"/><Relationship Id="rId125" Type="http://schemas.openxmlformats.org/officeDocument/2006/relationships/image" Target="../media/image64.png"/><Relationship Id="rId146" Type="http://schemas.openxmlformats.org/officeDocument/2006/relationships/customXml" Target="../ink/ink72.xml"/><Relationship Id="rId167" Type="http://schemas.openxmlformats.org/officeDocument/2006/relationships/image" Target="../media/image85.png"/><Relationship Id="rId188" Type="http://schemas.openxmlformats.org/officeDocument/2006/relationships/customXml" Target="../ink/ink93.xml"/></Relationships>
</file>

<file path=ppt/slides/_rels/slide20.xml.rels><?xml version="1.0" encoding="UTF-8" standalone="yes"?>
<Relationships xmlns="http://schemas.openxmlformats.org/package/2006/relationships"><Relationship Id="rId8" Type="http://schemas.openxmlformats.org/officeDocument/2006/relationships/customXml" Target="../ink/ink348.xml"/><Relationship Id="rId13" Type="http://schemas.openxmlformats.org/officeDocument/2006/relationships/image" Target="../media/image360.png"/><Relationship Id="rId3" Type="http://schemas.openxmlformats.org/officeDocument/2006/relationships/image" Target="../media/image1.jpg"/><Relationship Id="rId7" Type="http://schemas.openxmlformats.org/officeDocument/2006/relationships/image" Target="../media/image357.png"/><Relationship Id="rId12" Type="http://schemas.openxmlformats.org/officeDocument/2006/relationships/customXml" Target="../ink/ink350.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347.xml"/><Relationship Id="rId11" Type="http://schemas.openxmlformats.org/officeDocument/2006/relationships/image" Target="../media/image359.png"/><Relationship Id="rId5" Type="http://schemas.openxmlformats.org/officeDocument/2006/relationships/image" Target="../media/image356.png"/><Relationship Id="rId15" Type="http://schemas.openxmlformats.org/officeDocument/2006/relationships/image" Target="../media/image361.png"/><Relationship Id="rId10" Type="http://schemas.openxmlformats.org/officeDocument/2006/relationships/customXml" Target="../ink/ink349.xml"/><Relationship Id="rId4" Type="http://schemas.openxmlformats.org/officeDocument/2006/relationships/customXml" Target="../ink/ink346.xml"/><Relationship Id="rId9" Type="http://schemas.openxmlformats.org/officeDocument/2006/relationships/image" Target="../media/image358.png"/><Relationship Id="rId14" Type="http://schemas.openxmlformats.org/officeDocument/2006/relationships/customXml" Target="../ink/ink351.xml"/></Relationships>
</file>

<file path=ppt/slides/_rels/slide21.xml.rels><?xml version="1.0" encoding="UTF-8" standalone="yes"?>
<Relationships xmlns="http://schemas.openxmlformats.org/package/2006/relationships"><Relationship Id="rId8" Type="http://schemas.openxmlformats.org/officeDocument/2006/relationships/customXml" Target="../ink/ink354.xml"/><Relationship Id="rId13" Type="http://schemas.openxmlformats.org/officeDocument/2006/relationships/image" Target="../media/image366.png"/><Relationship Id="rId3" Type="http://schemas.openxmlformats.org/officeDocument/2006/relationships/image" Target="../media/image1.jpg"/><Relationship Id="rId7" Type="http://schemas.openxmlformats.org/officeDocument/2006/relationships/image" Target="../media/image363.png"/><Relationship Id="rId12" Type="http://schemas.openxmlformats.org/officeDocument/2006/relationships/customXml" Target="../ink/ink356.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353.xml"/><Relationship Id="rId11" Type="http://schemas.openxmlformats.org/officeDocument/2006/relationships/image" Target="../media/image365.png"/><Relationship Id="rId5" Type="http://schemas.openxmlformats.org/officeDocument/2006/relationships/image" Target="../media/image362.png"/><Relationship Id="rId15" Type="http://schemas.openxmlformats.org/officeDocument/2006/relationships/image" Target="../media/image367.png"/><Relationship Id="rId10" Type="http://schemas.openxmlformats.org/officeDocument/2006/relationships/customXml" Target="../ink/ink355.xml"/><Relationship Id="rId4" Type="http://schemas.openxmlformats.org/officeDocument/2006/relationships/customXml" Target="../ink/ink352.xml"/><Relationship Id="rId9" Type="http://schemas.openxmlformats.org/officeDocument/2006/relationships/image" Target="../media/image364.png"/><Relationship Id="rId14" Type="http://schemas.openxmlformats.org/officeDocument/2006/relationships/customXml" Target="../ink/ink357.xml"/></Relationships>
</file>

<file path=ppt/slides/_rels/slide22.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customXml" Target="../ink/ink362.xml"/><Relationship Id="rId3" Type="http://schemas.openxmlformats.org/officeDocument/2006/relationships/image" Target="../media/image1.jpg"/><Relationship Id="rId7" Type="http://schemas.openxmlformats.org/officeDocument/2006/relationships/customXml" Target="../ink/ink359.xml"/><Relationship Id="rId12" Type="http://schemas.openxmlformats.org/officeDocument/2006/relationships/image" Target="../media/image37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69.png"/><Relationship Id="rId11" Type="http://schemas.openxmlformats.org/officeDocument/2006/relationships/customXml" Target="../ink/ink361.xml"/><Relationship Id="rId5" Type="http://schemas.openxmlformats.org/officeDocument/2006/relationships/customXml" Target="../ink/ink358.xml"/><Relationship Id="rId10" Type="http://schemas.openxmlformats.org/officeDocument/2006/relationships/image" Target="../media/image371.png"/><Relationship Id="rId4" Type="http://schemas.openxmlformats.org/officeDocument/2006/relationships/image" Target="../media/image368.png"/><Relationship Id="rId9" Type="http://schemas.openxmlformats.org/officeDocument/2006/relationships/customXml" Target="../ink/ink360.xml"/><Relationship Id="rId14" Type="http://schemas.openxmlformats.org/officeDocument/2006/relationships/image" Target="../media/image373.png"/></Relationships>
</file>

<file path=ppt/slides/_rels/slide23.xml.rels><?xml version="1.0" encoding="UTF-8" standalone="yes"?>
<Relationships xmlns="http://schemas.openxmlformats.org/package/2006/relationships"><Relationship Id="rId8" Type="http://schemas.openxmlformats.org/officeDocument/2006/relationships/customXml" Target="../ink/ink365.xml"/><Relationship Id="rId13" Type="http://schemas.openxmlformats.org/officeDocument/2006/relationships/image" Target="../media/image378.png"/><Relationship Id="rId3" Type="http://schemas.openxmlformats.org/officeDocument/2006/relationships/image" Target="../media/image1.jpg"/><Relationship Id="rId7" Type="http://schemas.openxmlformats.org/officeDocument/2006/relationships/image" Target="../media/image375.png"/><Relationship Id="rId12" Type="http://schemas.openxmlformats.org/officeDocument/2006/relationships/customXml" Target="../ink/ink367.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ustomXml" Target="../ink/ink364.xml"/><Relationship Id="rId11" Type="http://schemas.openxmlformats.org/officeDocument/2006/relationships/image" Target="../media/image377.png"/><Relationship Id="rId5" Type="http://schemas.openxmlformats.org/officeDocument/2006/relationships/image" Target="../media/image374.png"/><Relationship Id="rId15" Type="http://schemas.openxmlformats.org/officeDocument/2006/relationships/image" Target="../media/image379.png"/><Relationship Id="rId10" Type="http://schemas.openxmlformats.org/officeDocument/2006/relationships/customXml" Target="../ink/ink366.xml"/><Relationship Id="rId4" Type="http://schemas.openxmlformats.org/officeDocument/2006/relationships/customXml" Target="../ink/ink363.xml"/><Relationship Id="rId9" Type="http://schemas.openxmlformats.org/officeDocument/2006/relationships/image" Target="../media/image376.png"/><Relationship Id="rId14" Type="http://schemas.openxmlformats.org/officeDocument/2006/relationships/customXml" Target="../ink/ink368.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customXml" Target="../ink/ink152.xml"/><Relationship Id="rId18" Type="http://schemas.openxmlformats.org/officeDocument/2006/relationships/image" Target="../media/image158.png"/><Relationship Id="rId26" Type="http://schemas.openxmlformats.org/officeDocument/2006/relationships/image" Target="../media/image162.png"/><Relationship Id="rId3" Type="http://schemas.openxmlformats.org/officeDocument/2006/relationships/image" Target="../media/image1.jpg"/><Relationship Id="rId21" Type="http://schemas.openxmlformats.org/officeDocument/2006/relationships/customXml" Target="../ink/ink156.xml"/><Relationship Id="rId7" Type="http://schemas.openxmlformats.org/officeDocument/2006/relationships/customXml" Target="../ink/ink149.xml"/><Relationship Id="rId12" Type="http://schemas.openxmlformats.org/officeDocument/2006/relationships/image" Target="../media/image155.png"/><Relationship Id="rId17" Type="http://schemas.openxmlformats.org/officeDocument/2006/relationships/customXml" Target="../ink/ink154.xml"/><Relationship Id="rId25" Type="http://schemas.openxmlformats.org/officeDocument/2006/relationships/customXml" Target="../ink/ink158.xml"/><Relationship Id="rId2" Type="http://schemas.openxmlformats.org/officeDocument/2006/relationships/notesSlide" Target="../notesSlides/notesSlide3.xml"/><Relationship Id="rId16" Type="http://schemas.openxmlformats.org/officeDocument/2006/relationships/image" Target="../media/image157.png"/><Relationship Id="rId20" Type="http://schemas.openxmlformats.org/officeDocument/2006/relationships/image" Target="../media/image159.png"/><Relationship Id="rId1" Type="http://schemas.openxmlformats.org/officeDocument/2006/relationships/slideLayout" Target="../slideLayouts/slideLayout1.xml"/><Relationship Id="rId6" Type="http://schemas.openxmlformats.org/officeDocument/2006/relationships/image" Target="../media/image152.png"/><Relationship Id="rId11" Type="http://schemas.openxmlformats.org/officeDocument/2006/relationships/customXml" Target="../ink/ink151.xml"/><Relationship Id="rId24" Type="http://schemas.openxmlformats.org/officeDocument/2006/relationships/image" Target="../media/image161.png"/><Relationship Id="rId5" Type="http://schemas.openxmlformats.org/officeDocument/2006/relationships/customXml" Target="../ink/ink148.xml"/><Relationship Id="rId15" Type="http://schemas.openxmlformats.org/officeDocument/2006/relationships/customXml" Target="../ink/ink153.xml"/><Relationship Id="rId23" Type="http://schemas.openxmlformats.org/officeDocument/2006/relationships/customXml" Target="../ink/ink157.xml"/><Relationship Id="rId10" Type="http://schemas.openxmlformats.org/officeDocument/2006/relationships/image" Target="../media/image154.png"/><Relationship Id="rId19" Type="http://schemas.openxmlformats.org/officeDocument/2006/relationships/customXml" Target="../ink/ink155.xml"/><Relationship Id="rId4" Type="http://schemas.openxmlformats.org/officeDocument/2006/relationships/image" Target="../media/image151.png"/><Relationship Id="rId9" Type="http://schemas.openxmlformats.org/officeDocument/2006/relationships/customXml" Target="../ink/ink150.xml"/><Relationship Id="rId14" Type="http://schemas.openxmlformats.org/officeDocument/2006/relationships/image" Target="../media/image156.png"/><Relationship Id="rId22" Type="http://schemas.openxmlformats.org/officeDocument/2006/relationships/image" Target="../media/image160.png"/></Relationships>
</file>

<file path=ppt/slides/_rels/slide4.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jpg"/><Relationship Id="rId7" Type="http://schemas.openxmlformats.org/officeDocument/2006/relationships/customXml" Target="../ink/ink160.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4.png"/><Relationship Id="rId5" Type="http://schemas.openxmlformats.org/officeDocument/2006/relationships/customXml" Target="../ink/ink159.xml"/><Relationship Id="rId4" Type="http://schemas.openxmlformats.org/officeDocument/2006/relationships/image" Target="../media/image163.png"/></Relationships>
</file>

<file path=ppt/slides/_rels/slide5.xml.rels><?xml version="1.0" encoding="UTF-8" standalone="yes"?>
<Relationships xmlns="http://schemas.openxmlformats.org/package/2006/relationships"><Relationship Id="rId8" Type="http://schemas.openxmlformats.org/officeDocument/2006/relationships/image" Target="../media/image168.png"/><Relationship Id="rId13" Type="http://schemas.openxmlformats.org/officeDocument/2006/relationships/customXml" Target="../ink/ink165.xml"/><Relationship Id="rId18" Type="http://schemas.openxmlformats.org/officeDocument/2006/relationships/image" Target="../media/image173.png"/><Relationship Id="rId26" Type="http://schemas.openxmlformats.org/officeDocument/2006/relationships/image" Target="../media/image177.png"/><Relationship Id="rId3" Type="http://schemas.openxmlformats.org/officeDocument/2006/relationships/image" Target="../media/image1.jpg"/><Relationship Id="rId21" Type="http://schemas.openxmlformats.org/officeDocument/2006/relationships/customXml" Target="../ink/ink169.xml"/><Relationship Id="rId7" Type="http://schemas.openxmlformats.org/officeDocument/2006/relationships/customXml" Target="../ink/ink162.xml"/><Relationship Id="rId12" Type="http://schemas.openxmlformats.org/officeDocument/2006/relationships/image" Target="../media/image170.png"/><Relationship Id="rId17" Type="http://schemas.openxmlformats.org/officeDocument/2006/relationships/customXml" Target="../ink/ink167.xml"/><Relationship Id="rId25" Type="http://schemas.openxmlformats.org/officeDocument/2006/relationships/customXml" Target="../ink/ink171.xml"/><Relationship Id="rId2" Type="http://schemas.openxmlformats.org/officeDocument/2006/relationships/notesSlide" Target="../notesSlides/notesSlide5.xml"/><Relationship Id="rId16" Type="http://schemas.openxmlformats.org/officeDocument/2006/relationships/image" Target="../media/image172.png"/><Relationship Id="rId20" Type="http://schemas.openxmlformats.org/officeDocument/2006/relationships/image" Target="../media/image174.png"/><Relationship Id="rId29" Type="http://schemas.openxmlformats.org/officeDocument/2006/relationships/customXml" Target="../ink/ink173.xml"/><Relationship Id="rId1" Type="http://schemas.openxmlformats.org/officeDocument/2006/relationships/slideLayout" Target="../slideLayouts/slideLayout1.xml"/><Relationship Id="rId6" Type="http://schemas.openxmlformats.org/officeDocument/2006/relationships/image" Target="../media/image167.png"/><Relationship Id="rId11" Type="http://schemas.openxmlformats.org/officeDocument/2006/relationships/customXml" Target="../ink/ink164.xml"/><Relationship Id="rId24" Type="http://schemas.openxmlformats.org/officeDocument/2006/relationships/image" Target="../media/image176.png"/><Relationship Id="rId5" Type="http://schemas.openxmlformats.org/officeDocument/2006/relationships/customXml" Target="../ink/ink161.xml"/><Relationship Id="rId15" Type="http://schemas.openxmlformats.org/officeDocument/2006/relationships/customXml" Target="../ink/ink166.xml"/><Relationship Id="rId23" Type="http://schemas.openxmlformats.org/officeDocument/2006/relationships/customXml" Target="../ink/ink170.xml"/><Relationship Id="rId28" Type="http://schemas.openxmlformats.org/officeDocument/2006/relationships/image" Target="../media/image178.png"/><Relationship Id="rId10" Type="http://schemas.openxmlformats.org/officeDocument/2006/relationships/image" Target="../media/image169.png"/><Relationship Id="rId19" Type="http://schemas.openxmlformats.org/officeDocument/2006/relationships/customXml" Target="../ink/ink168.xml"/><Relationship Id="rId4" Type="http://schemas.openxmlformats.org/officeDocument/2006/relationships/image" Target="../media/image166.png"/><Relationship Id="rId9" Type="http://schemas.openxmlformats.org/officeDocument/2006/relationships/customXml" Target="../ink/ink163.xml"/><Relationship Id="rId14" Type="http://schemas.openxmlformats.org/officeDocument/2006/relationships/image" Target="../media/image171.png"/><Relationship Id="rId22" Type="http://schemas.openxmlformats.org/officeDocument/2006/relationships/image" Target="../media/image175.png"/><Relationship Id="rId27" Type="http://schemas.openxmlformats.org/officeDocument/2006/relationships/customXml" Target="../ink/ink172.xml"/><Relationship Id="rId30" Type="http://schemas.openxmlformats.org/officeDocument/2006/relationships/image" Target="../media/image179.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0.png"/></Relationships>
</file>

<file path=ppt/slides/_rels/slide7.xml.rels><?xml version="1.0" encoding="UTF-8" standalone="yes"?>
<Relationships xmlns="http://schemas.openxmlformats.org/package/2006/relationships"><Relationship Id="rId8" Type="http://schemas.openxmlformats.org/officeDocument/2006/relationships/customXml" Target="../ink/ink176.xml"/><Relationship Id="rId3" Type="http://schemas.openxmlformats.org/officeDocument/2006/relationships/image" Target="../media/image1.jpg"/><Relationship Id="rId7" Type="http://schemas.openxmlformats.org/officeDocument/2006/relationships/image" Target="../media/image18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75.xml"/><Relationship Id="rId11" Type="http://schemas.openxmlformats.org/officeDocument/2006/relationships/image" Target="../media/image184.png"/><Relationship Id="rId5" Type="http://schemas.openxmlformats.org/officeDocument/2006/relationships/image" Target="../media/image181.png"/><Relationship Id="rId10" Type="http://schemas.openxmlformats.org/officeDocument/2006/relationships/customXml" Target="../ink/ink177.xml"/><Relationship Id="rId4" Type="http://schemas.openxmlformats.org/officeDocument/2006/relationships/customXml" Target="../ink/ink174.xml"/><Relationship Id="rId9" Type="http://schemas.openxmlformats.org/officeDocument/2006/relationships/image" Target="../media/image183.png"/></Relationships>
</file>

<file path=ppt/slides/_rels/slide8.xml.rels><?xml version="1.0" encoding="UTF-8" standalone="yes"?>
<Relationships xmlns="http://schemas.openxmlformats.org/package/2006/relationships"><Relationship Id="rId26" Type="http://schemas.openxmlformats.org/officeDocument/2006/relationships/customXml" Target="../ink/ink189.xml"/><Relationship Id="rId117" Type="http://schemas.openxmlformats.org/officeDocument/2006/relationships/image" Target="../media/image241.png"/><Relationship Id="rId21" Type="http://schemas.openxmlformats.org/officeDocument/2006/relationships/image" Target="../media/image193.png"/><Relationship Id="rId42" Type="http://schemas.openxmlformats.org/officeDocument/2006/relationships/customXml" Target="../ink/ink197.xml"/><Relationship Id="rId47" Type="http://schemas.openxmlformats.org/officeDocument/2006/relationships/image" Target="../media/image206.png"/><Relationship Id="rId63" Type="http://schemas.openxmlformats.org/officeDocument/2006/relationships/image" Target="../media/image214.png"/><Relationship Id="rId68" Type="http://schemas.openxmlformats.org/officeDocument/2006/relationships/customXml" Target="../ink/ink210.xml"/><Relationship Id="rId84" Type="http://schemas.openxmlformats.org/officeDocument/2006/relationships/customXml" Target="../ink/ink218.xml"/><Relationship Id="rId89" Type="http://schemas.openxmlformats.org/officeDocument/2006/relationships/image" Target="../media/image227.png"/><Relationship Id="rId112" Type="http://schemas.openxmlformats.org/officeDocument/2006/relationships/customXml" Target="../ink/ink232.xml"/><Relationship Id="rId133" Type="http://schemas.openxmlformats.org/officeDocument/2006/relationships/image" Target="../media/image249.png"/><Relationship Id="rId138" Type="http://schemas.openxmlformats.org/officeDocument/2006/relationships/customXml" Target="../ink/ink245.xml"/><Relationship Id="rId154" Type="http://schemas.openxmlformats.org/officeDocument/2006/relationships/customXml" Target="../ink/ink253.xml"/><Relationship Id="rId159" Type="http://schemas.openxmlformats.org/officeDocument/2006/relationships/image" Target="../media/image262.png"/><Relationship Id="rId175" Type="http://schemas.openxmlformats.org/officeDocument/2006/relationships/image" Target="../media/image270.png"/><Relationship Id="rId170" Type="http://schemas.openxmlformats.org/officeDocument/2006/relationships/customXml" Target="../ink/ink261.xml"/><Relationship Id="rId16" Type="http://schemas.openxmlformats.org/officeDocument/2006/relationships/customXml" Target="../ink/ink184.xml"/><Relationship Id="rId107" Type="http://schemas.openxmlformats.org/officeDocument/2006/relationships/image" Target="../media/image236.png"/><Relationship Id="rId11" Type="http://schemas.openxmlformats.org/officeDocument/2006/relationships/image" Target="../media/image188.png"/><Relationship Id="rId32" Type="http://schemas.openxmlformats.org/officeDocument/2006/relationships/customXml" Target="../ink/ink192.xml"/><Relationship Id="rId37" Type="http://schemas.openxmlformats.org/officeDocument/2006/relationships/image" Target="../media/image201.png"/><Relationship Id="rId53" Type="http://schemas.openxmlformats.org/officeDocument/2006/relationships/image" Target="../media/image209.png"/><Relationship Id="rId58" Type="http://schemas.openxmlformats.org/officeDocument/2006/relationships/customXml" Target="../ink/ink205.xml"/><Relationship Id="rId74" Type="http://schemas.openxmlformats.org/officeDocument/2006/relationships/customXml" Target="../ink/ink213.xml"/><Relationship Id="rId79" Type="http://schemas.openxmlformats.org/officeDocument/2006/relationships/image" Target="../media/image222.png"/><Relationship Id="rId102" Type="http://schemas.openxmlformats.org/officeDocument/2006/relationships/customXml" Target="../ink/ink227.xml"/><Relationship Id="rId123" Type="http://schemas.openxmlformats.org/officeDocument/2006/relationships/image" Target="../media/image244.png"/><Relationship Id="rId128" Type="http://schemas.openxmlformats.org/officeDocument/2006/relationships/customXml" Target="../ink/ink240.xml"/><Relationship Id="rId144" Type="http://schemas.openxmlformats.org/officeDocument/2006/relationships/customXml" Target="../ink/ink248.xml"/><Relationship Id="rId149" Type="http://schemas.openxmlformats.org/officeDocument/2006/relationships/image" Target="../media/image257.png"/><Relationship Id="rId5" Type="http://schemas.openxmlformats.org/officeDocument/2006/relationships/image" Target="../media/image185.png"/><Relationship Id="rId90" Type="http://schemas.openxmlformats.org/officeDocument/2006/relationships/customXml" Target="../ink/ink221.xml"/><Relationship Id="rId95" Type="http://schemas.openxmlformats.org/officeDocument/2006/relationships/image" Target="../media/image230.png"/><Relationship Id="rId160" Type="http://schemas.openxmlformats.org/officeDocument/2006/relationships/customXml" Target="../ink/ink256.xml"/><Relationship Id="rId165" Type="http://schemas.openxmlformats.org/officeDocument/2006/relationships/image" Target="../media/image265.png"/><Relationship Id="rId22" Type="http://schemas.openxmlformats.org/officeDocument/2006/relationships/customXml" Target="../ink/ink187.xml"/><Relationship Id="rId27" Type="http://schemas.openxmlformats.org/officeDocument/2006/relationships/image" Target="../media/image196.png"/><Relationship Id="rId43" Type="http://schemas.openxmlformats.org/officeDocument/2006/relationships/image" Target="../media/image204.png"/><Relationship Id="rId48" Type="http://schemas.openxmlformats.org/officeDocument/2006/relationships/customXml" Target="../ink/ink200.xml"/><Relationship Id="rId64" Type="http://schemas.openxmlformats.org/officeDocument/2006/relationships/customXml" Target="../ink/ink208.xml"/><Relationship Id="rId69" Type="http://schemas.openxmlformats.org/officeDocument/2006/relationships/image" Target="../media/image217.png"/><Relationship Id="rId113" Type="http://schemas.openxmlformats.org/officeDocument/2006/relationships/image" Target="../media/image239.png"/><Relationship Id="rId118" Type="http://schemas.openxmlformats.org/officeDocument/2006/relationships/customXml" Target="../ink/ink235.xml"/><Relationship Id="rId134" Type="http://schemas.openxmlformats.org/officeDocument/2006/relationships/customXml" Target="../ink/ink243.xml"/><Relationship Id="rId139" Type="http://schemas.openxmlformats.org/officeDocument/2006/relationships/image" Target="../media/image252.png"/><Relationship Id="rId80" Type="http://schemas.openxmlformats.org/officeDocument/2006/relationships/customXml" Target="../ink/ink216.xml"/><Relationship Id="rId85" Type="http://schemas.openxmlformats.org/officeDocument/2006/relationships/image" Target="../media/image225.png"/><Relationship Id="rId150" Type="http://schemas.openxmlformats.org/officeDocument/2006/relationships/customXml" Target="../ink/ink251.xml"/><Relationship Id="rId155" Type="http://schemas.openxmlformats.org/officeDocument/2006/relationships/image" Target="../media/image260.png"/><Relationship Id="rId171" Type="http://schemas.openxmlformats.org/officeDocument/2006/relationships/image" Target="../media/image268.png"/><Relationship Id="rId12" Type="http://schemas.openxmlformats.org/officeDocument/2006/relationships/customXml" Target="../ink/ink182.xml"/><Relationship Id="rId17" Type="http://schemas.openxmlformats.org/officeDocument/2006/relationships/image" Target="../media/image191.png"/><Relationship Id="rId33" Type="http://schemas.openxmlformats.org/officeDocument/2006/relationships/image" Target="../media/image199.png"/><Relationship Id="rId38" Type="http://schemas.openxmlformats.org/officeDocument/2006/relationships/customXml" Target="../ink/ink195.xml"/><Relationship Id="rId59" Type="http://schemas.openxmlformats.org/officeDocument/2006/relationships/image" Target="../media/image212.png"/><Relationship Id="rId103" Type="http://schemas.openxmlformats.org/officeDocument/2006/relationships/image" Target="../media/image234.png"/><Relationship Id="rId108" Type="http://schemas.openxmlformats.org/officeDocument/2006/relationships/customXml" Target="../ink/ink230.xml"/><Relationship Id="rId124" Type="http://schemas.openxmlformats.org/officeDocument/2006/relationships/customXml" Target="../ink/ink238.xml"/><Relationship Id="rId129" Type="http://schemas.openxmlformats.org/officeDocument/2006/relationships/image" Target="../media/image247.png"/><Relationship Id="rId54" Type="http://schemas.openxmlformats.org/officeDocument/2006/relationships/customXml" Target="../ink/ink203.xml"/><Relationship Id="rId70" Type="http://schemas.openxmlformats.org/officeDocument/2006/relationships/customXml" Target="../ink/ink211.xml"/><Relationship Id="rId75" Type="http://schemas.openxmlformats.org/officeDocument/2006/relationships/image" Target="../media/image220.png"/><Relationship Id="rId91" Type="http://schemas.openxmlformats.org/officeDocument/2006/relationships/image" Target="../media/image228.png"/><Relationship Id="rId96" Type="http://schemas.openxmlformats.org/officeDocument/2006/relationships/customXml" Target="../ink/ink224.xml"/><Relationship Id="rId140" Type="http://schemas.openxmlformats.org/officeDocument/2006/relationships/customXml" Target="../ink/ink246.xml"/><Relationship Id="rId145" Type="http://schemas.openxmlformats.org/officeDocument/2006/relationships/image" Target="../media/image255.png"/><Relationship Id="rId161" Type="http://schemas.openxmlformats.org/officeDocument/2006/relationships/image" Target="../media/image263.png"/><Relationship Id="rId166" Type="http://schemas.openxmlformats.org/officeDocument/2006/relationships/customXml" Target="../ink/ink259.xml"/><Relationship Id="rId1" Type="http://schemas.openxmlformats.org/officeDocument/2006/relationships/slideLayout" Target="../slideLayouts/slideLayout1.xml"/><Relationship Id="rId6" Type="http://schemas.openxmlformats.org/officeDocument/2006/relationships/customXml" Target="../ink/ink179.xml"/><Relationship Id="rId23" Type="http://schemas.openxmlformats.org/officeDocument/2006/relationships/image" Target="../media/image194.png"/><Relationship Id="rId28" Type="http://schemas.openxmlformats.org/officeDocument/2006/relationships/customXml" Target="../ink/ink190.xml"/><Relationship Id="rId49" Type="http://schemas.openxmlformats.org/officeDocument/2006/relationships/image" Target="../media/image207.png"/><Relationship Id="rId114" Type="http://schemas.openxmlformats.org/officeDocument/2006/relationships/customXml" Target="../ink/ink233.xml"/><Relationship Id="rId119" Type="http://schemas.openxmlformats.org/officeDocument/2006/relationships/image" Target="../media/image242.png"/><Relationship Id="rId10" Type="http://schemas.openxmlformats.org/officeDocument/2006/relationships/customXml" Target="../ink/ink181.xml"/><Relationship Id="rId31" Type="http://schemas.openxmlformats.org/officeDocument/2006/relationships/image" Target="../media/image198.png"/><Relationship Id="rId44" Type="http://schemas.openxmlformats.org/officeDocument/2006/relationships/customXml" Target="../ink/ink198.xml"/><Relationship Id="rId52" Type="http://schemas.openxmlformats.org/officeDocument/2006/relationships/customXml" Target="../ink/ink202.xml"/><Relationship Id="rId60" Type="http://schemas.openxmlformats.org/officeDocument/2006/relationships/customXml" Target="../ink/ink206.xml"/><Relationship Id="rId65" Type="http://schemas.openxmlformats.org/officeDocument/2006/relationships/image" Target="../media/image215.png"/><Relationship Id="rId73" Type="http://schemas.openxmlformats.org/officeDocument/2006/relationships/image" Target="../media/image219.png"/><Relationship Id="rId78" Type="http://schemas.openxmlformats.org/officeDocument/2006/relationships/customXml" Target="../ink/ink215.xml"/><Relationship Id="rId81" Type="http://schemas.openxmlformats.org/officeDocument/2006/relationships/image" Target="../media/image223.png"/><Relationship Id="rId86" Type="http://schemas.openxmlformats.org/officeDocument/2006/relationships/customXml" Target="../ink/ink219.xml"/><Relationship Id="rId94" Type="http://schemas.openxmlformats.org/officeDocument/2006/relationships/customXml" Target="../ink/ink223.xml"/><Relationship Id="rId99" Type="http://schemas.openxmlformats.org/officeDocument/2006/relationships/image" Target="../media/image232.png"/><Relationship Id="rId101" Type="http://schemas.openxmlformats.org/officeDocument/2006/relationships/image" Target="../media/image233.png"/><Relationship Id="rId122" Type="http://schemas.openxmlformats.org/officeDocument/2006/relationships/customXml" Target="../ink/ink237.xml"/><Relationship Id="rId130" Type="http://schemas.openxmlformats.org/officeDocument/2006/relationships/customXml" Target="../ink/ink241.xml"/><Relationship Id="rId135" Type="http://schemas.openxmlformats.org/officeDocument/2006/relationships/image" Target="../media/image250.png"/><Relationship Id="rId143" Type="http://schemas.openxmlformats.org/officeDocument/2006/relationships/image" Target="../media/image254.png"/><Relationship Id="rId148" Type="http://schemas.openxmlformats.org/officeDocument/2006/relationships/customXml" Target="../ink/ink250.xml"/><Relationship Id="rId151" Type="http://schemas.openxmlformats.org/officeDocument/2006/relationships/image" Target="../media/image258.png"/><Relationship Id="rId156" Type="http://schemas.openxmlformats.org/officeDocument/2006/relationships/customXml" Target="../ink/ink254.xml"/><Relationship Id="rId164" Type="http://schemas.openxmlformats.org/officeDocument/2006/relationships/customXml" Target="../ink/ink258.xml"/><Relationship Id="rId169" Type="http://schemas.openxmlformats.org/officeDocument/2006/relationships/image" Target="../media/image267.png"/><Relationship Id="rId4" Type="http://schemas.openxmlformats.org/officeDocument/2006/relationships/customXml" Target="../ink/ink178.xml"/><Relationship Id="rId9" Type="http://schemas.openxmlformats.org/officeDocument/2006/relationships/image" Target="../media/image187.png"/><Relationship Id="rId172" Type="http://schemas.openxmlformats.org/officeDocument/2006/relationships/customXml" Target="../ink/ink262.xml"/><Relationship Id="rId13" Type="http://schemas.openxmlformats.org/officeDocument/2006/relationships/image" Target="../media/image189.png"/><Relationship Id="rId18" Type="http://schemas.openxmlformats.org/officeDocument/2006/relationships/customXml" Target="../ink/ink185.xml"/><Relationship Id="rId39" Type="http://schemas.openxmlformats.org/officeDocument/2006/relationships/image" Target="../media/image202.png"/><Relationship Id="rId109" Type="http://schemas.openxmlformats.org/officeDocument/2006/relationships/image" Target="../media/image237.png"/><Relationship Id="rId34" Type="http://schemas.openxmlformats.org/officeDocument/2006/relationships/customXml" Target="../ink/ink193.xml"/><Relationship Id="rId50" Type="http://schemas.openxmlformats.org/officeDocument/2006/relationships/customXml" Target="../ink/ink201.xml"/><Relationship Id="rId55" Type="http://schemas.openxmlformats.org/officeDocument/2006/relationships/image" Target="../media/image210.png"/><Relationship Id="rId76" Type="http://schemas.openxmlformats.org/officeDocument/2006/relationships/customXml" Target="../ink/ink214.xml"/><Relationship Id="rId97" Type="http://schemas.openxmlformats.org/officeDocument/2006/relationships/image" Target="../media/image231.png"/><Relationship Id="rId104" Type="http://schemas.openxmlformats.org/officeDocument/2006/relationships/customXml" Target="../ink/ink228.xml"/><Relationship Id="rId120" Type="http://schemas.openxmlformats.org/officeDocument/2006/relationships/customXml" Target="../ink/ink236.xml"/><Relationship Id="rId125" Type="http://schemas.openxmlformats.org/officeDocument/2006/relationships/image" Target="../media/image245.png"/><Relationship Id="rId141" Type="http://schemas.openxmlformats.org/officeDocument/2006/relationships/image" Target="../media/image253.png"/><Relationship Id="rId146" Type="http://schemas.openxmlformats.org/officeDocument/2006/relationships/customXml" Target="../ink/ink249.xml"/><Relationship Id="rId167" Type="http://schemas.openxmlformats.org/officeDocument/2006/relationships/image" Target="../media/image266.png"/><Relationship Id="rId7" Type="http://schemas.openxmlformats.org/officeDocument/2006/relationships/image" Target="../media/image186.png"/><Relationship Id="rId71" Type="http://schemas.openxmlformats.org/officeDocument/2006/relationships/image" Target="../media/image218.png"/><Relationship Id="rId92" Type="http://schemas.openxmlformats.org/officeDocument/2006/relationships/customXml" Target="../ink/ink222.xml"/><Relationship Id="rId162" Type="http://schemas.openxmlformats.org/officeDocument/2006/relationships/customXml" Target="../ink/ink257.xml"/><Relationship Id="rId2" Type="http://schemas.openxmlformats.org/officeDocument/2006/relationships/notesSlide" Target="../notesSlides/notesSlide8.xml"/><Relationship Id="rId29" Type="http://schemas.openxmlformats.org/officeDocument/2006/relationships/image" Target="../media/image197.png"/><Relationship Id="rId24" Type="http://schemas.openxmlformats.org/officeDocument/2006/relationships/customXml" Target="../ink/ink188.xml"/><Relationship Id="rId40" Type="http://schemas.openxmlformats.org/officeDocument/2006/relationships/customXml" Target="../ink/ink196.xml"/><Relationship Id="rId45" Type="http://schemas.openxmlformats.org/officeDocument/2006/relationships/image" Target="../media/image205.png"/><Relationship Id="rId66" Type="http://schemas.openxmlformats.org/officeDocument/2006/relationships/customXml" Target="../ink/ink209.xml"/><Relationship Id="rId87" Type="http://schemas.openxmlformats.org/officeDocument/2006/relationships/image" Target="../media/image226.png"/><Relationship Id="rId110" Type="http://schemas.openxmlformats.org/officeDocument/2006/relationships/customXml" Target="../ink/ink231.xml"/><Relationship Id="rId115" Type="http://schemas.openxmlformats.org/officeDocument/2006/relationships/image" Target="../media/image240.png"/><Relationship Id="rId131" Type="http://schemas.openxmlformats.org/officeDocument/2006/relationships/image" Target="../media/image248.png"/><Relationship Id="rId136" Type="http://schemas.openxmlformats.org/officeDocument/2006/relationships/customXml" Target="../ink/ink244.xml"/><Relationship Id="rId157" Type="http://schemas.openxmlformats.org/officeDocument/2006/relationships/image" Target="../media/image261.png"/><Relationship Id="rId61" Type="http://schemas.openxmlformats.org/officeDocument/2006/relationships/image" Target="../media/image213.png"/><Relationship Id="rId82" Type="http://schemas.openxmlformats.org/officeDocument/2006/relationships/customXml" Target="../ink/ink217.xml"/><Relationship Id="rId152" Type="http://schemas.openxmlformats.org/officeDocument/2006/relationships/customXml" Target="../ink/ink252.xml"/><Relationship Id="rId173" Type="http://schemas.openxmlformats.org/officeDocument/2006/relationships/image" Target="../media/image269.png"/><Relationship Id="rId19" Type="http://schemas.openxmlformats.org/officeDocument/2006/relationships/image" Target="../media/image192.png"/><Relationship Id="rId14" Type="http://schemas.openxmlformats.org/officeDocument/2006/relationships/customXml" Target="../ink/ink183.xml"/><Relationship Id="rId30" Type="http://schemas.openxmlformats.org/officeDocument/2006/relationships/customXml" Target="../ink/ink191.xml"/><Relationship Id="rId35" Type="http://schemas.openxmlformats.org/officeDocument/2006/relationships/image" Target="../media/image200.png"/><Relationship Id="rId56" Type="http://schemas.openxmlformats.org/officeDocument/2006/relationships/customXml" Target="../ink/ink204.xml"/><Relationship Id="rId77" Type="http://schemas.openxmlformats.org/officeDocument/2006/relationships/image" Target="../media/image221.png"/><Relationship Id="rId100" Type="http://schemas.openxmlformats.org/officeDocument/2006/relationships/customXml" Target="../ink/ink226.xml"/><Relationship Id="rId105" Type="http://schemas.openxmlformats.org/officeDocument/2006/relationships/image" Target="../media/image235.png"/><Relationship Id="rId126" Type="http://schemas.openxmlformats.org/officeDocument/2006/relationships/customXml" Target="../ink/ink239.xml"/><Relationship Id="rId147" Type="http://schemas.openxmlformats.org/officeDocument/2006/relationships/image" Target="../media/image256.png"/><Relationship Id="rId168" Type="http://schemas.openxmlformats.org/officeDocument/2006/relationships/customXml" Target="../ink/ink260.xml"/><Relationship Id="rId8" Type="http://schemas.openxmlformats.org/officeDocument/2006/relationships/customXml" Target="../ink/ink180.xml"/><Relationship Id="rId51" Type="http://schemas.openxmlformats.org/officeDocument/2006/relationships/image" Target="../media/image208.png"/><Relationship Id="rId72" Type="http://schemas.openxmlformats.org/officeDocument/2006/relationships/customXml" Target="../ink/ink212.xml"/><Relationship Id="rId93" Type="http://schemas.openxmlformats.org/officeDocument/2006/relationships/image" Target="../media/image229.png"/><Relationship Id="rId98" Type="http://schemas.openxmlformats.org/officeDocument/2006/relationships/customXml" Target="../ink/ink225.xml"/><Relationship Id="rId121" Type="http://schemas.openxmlformats.org/officeDocument/2006/relationships/image" Target="../media/image243.png"/><Relationship Id="rId142" Type="http://schemas.openxmlformats.org/officeDocument/2006/relationships/customXml" Target="../ink/ink247.xml"/><Relationship Id="rId163" Type="http://schemas.openxmlformats.org/officeDocument/2006/relationships/image" Target="../media/image264.png"/><Relationship Id="rId3" Type="http://schemas.openxmlformats.org/officeDocument/2006/relationships/image" Target="../media/image1.jpg"/><Relationship Id="rId25" Type="http://schemas.openxmlformats.org/officeDocument/2006/relationships/image" Target="../media/image195.png"/><Relationship Id="rId46" Type="http://schemas.openxmlformats.org/officeDocument/2006/relationships/customXml" Target="../ink/ink199.xml"/><Relationship Id="rId67" Type="http://schemas.openxmlformats.org/officeDocument/2006/relationships/image" Target="../media/image216.png"/><Relationship Id="rId116" Type="http://schemas.openxmlformats.org/officeDocument/2006/relationships/customXml" Target="../ink/ink234.xml"/><Relationship Id="rId137" Type="http://schemas.openxmlformats.org/officeDocument/2006/relationships/image" Target="../media/image251.png"/><Relationship Id="rId158" Type="http://schemas.openxmlformats.org/officeDocument/2006/relationships/customXml" Target="../ink/ink255.xml"/><Relationship Id="rId20" Type="http://schemas.openxmlformats.org/officeDocument/2006/relationships/customXml" Target="../ink/ink186.xml"/><Relationship Id="rId41" Type="http://schemas.openxmlformats.org/officeDocument/2006/relationships/image" Target="../media/image203.png"/><Relationship Id="rId62" Type="http://schemas.openxmlformats.org/officeDocument/2006/relationships/customXml" Target="../ink/ink207.xml"/><Relationship Id="rId83" Type="http://schemas.openxmlformats.org/officeDocument/2006/relationships/image" Target="../media/image224.png"/><Relationship Id="rId88" Type="http://schemas.openxmlformats.org/officeDocument/2006/relationships/customXml" Target="../ink/ink220.xml"/><Relationship Id="rId111" Type="http://schemas.openxmlformats.org/officeDocument/2006/relationships/image" Target="../media/image238.png"/><Relationship Id="rId132" Type="http://schemas.openxmlformats.org/officeDocument/2006/relationships/customXml" Target="../ink/ink242.xml"/><Relationship Id="rId153" Type="http://schemas.openxmlformats.org/officeDocument/2006/relationships/image" Target="../media/image259.png"/><Relationship Id="rId174" Type="http://schemas.openxmlformats.org/officeDocument/2006/relationships/customXml" Target="../ink/ink263.xml"/><Relationship Id="rId15" Type="http://schemas.openxmlformats.org/officeDocument/2006/relationships/image" Target="../media/image190.png"/><Relationship Id="rId36" Type="http://schemas.openxmlformats.org/officeDocument/2006/relationships/customXml" Target="../ink/ink194.xml"/><Relationship Id="rId57" Type="http://schemas.openxmlformats.org/officeDocument/2006/relationships/image" Target="../media/image211.png"/><Relationship Id="rId106" Type="http://schemas.openxmlformats.org/officeDocument/2006/relationships/customXml" Target="../ink/ink229.xml"/><Relationship Id="rId127" Type="http://schemas.openxmlformats.org/officeDocument/2006/relationships/image" Target="../media/image246.png"/></Relationships>
</file>

<file path=ppt/slides/_rels/slide9.xml.rels><?xml version="1.0" encoding="UTF-8" standalone="yes"?>
<Relationships xmlns="http://schemas.openxmlformats.org/package/2006/relationships"><Relationship Id="rId8" Type="http://schemas.openxmlformats.org/officeDocument/2006/relationships/image" Target="../media/image273.png"/><Relationship Id="rId13" Type="http://schemas.openxmlformats.org/officeDocument/2006/relationships/customXml" Target="../ink/ink268.xml"/><Relationship Id="rId18" Type="http://schemas.openxmlformats.org/officeDocument/2006/relationships/image" Target="../media/image278.png"/><Relationship Id="rId26" Type="http://schemas.openxmlformats.org/officeDocument/2006/relationships/image" Target="../media/image282.png"/><Relationship Id="rId3" Type="http://schemas.openxmlformats.org/officeDocument/2006/relationships/image" Target="../media/image1.jpg"/><Relationship Id="rId21" Type="http://schemas.openxmlformats.org/officeDocument/2006/relationships/customXml" Target="../ink/ink272.xml"/><Relationship Id="rId7" Type="http://schemas.openxmlformats.org/officeDocument/2006/relationships/customXml" Target="../ink/ink265.xml"/><Relationship Id="rId12" Type="http://schemas.openxmlformats.org/officeDocument/2006/relationships/image" Target="../media/image275.png"/><Relationship Id="rId17" Type="http://schemas.openxmlformats.org/officeDocument/2006/relationships/customXml" Target="../ink/ink270.xml"/><Relationship Id="rId25" Type="http://schemas.openxmlformats.org/officeDocument/2006/relationships/customXml" Target="../ink/ink274.xml"/><Relationship Id="rId2" Type="http://schemas.openxmlformats.org/officeDocument/2006/relationships/notesSlide" Target="../notesSlides/notesSlide9.xml"/><Relationship Id="rId16" Type="http://schemas.openxmlformats.org/officeDocument/2006/relationships/image" Target="../media/image277.png"/><Relationship Id="rId20" Type="http://schemas.openxmlformats.org/officeDocument/2006/relationships/image" Target="../media/image279.png"/><Relationship Id="rId29" Type="http://schemas.openxmlformats.org/officeDocument/2006/relationships/customXml" Target="../ink/ink276.xml"/><Relationship Id="rId1" Type="http://schemas.openxmlformats.org/officeDocument/2006/relationships/slideLayout" Target="../slideLayouts/slideLayout1.xml"/><Relationship Id="rId6" Type="http://schemas.openxmlformats.org/officeDocument/2006/relationships/image" Target="../media/image272.png"/><Relationship Id="rId11" Type="http://schemas.openxmlformats.org/officeDocument/2006/relationships/customXml" Target="../ink/ink267.xml"/><Relationship Id="rId24" Type="http://schemas.openxmlformats.org/officeDocument/2006/relationships/image" Target="../media/image281.png"/><Relationship Id="rId32" Type="http://schemas.openxmlformats.org/officeDocument/2006/relationships/image" Target="../media/image285.png"/><Relationship Id="rId5" Type="http://schemas.openxmlformats.org/officeDocument/2006/relationships/customXml" Target="../ink/ink264.xml"/><Relationship Id="rId15" Type="http://schemas.openxmlformats.org/officeDocument/2006/relationships/customXml" Target="../ink/ink269.xml"/><Relationship Id="rId23" Type="http://schemas.openxmlformats.org/officeDocument/2006/relationships/customXml" Target="../ink/ink273.xml"/><Relationship Id="rId28" Type="http://schemas.openxmlformats.org/officeDocument/2006/relationships/image" Target="../media/image283.png"/><Relationship Id="rId10" Type="http://schemas.openxmlformats.org/officeDocument/2006/relationships/image" Target="../media/image274.png"/><Relationship Id="rId19" Type="http://schemas.openxmlformats.org/officeDocument/2006/relationships/customXml" Target="../ink/ink271.xml"/><Relationship Id="rId31" Type="http://schemas.openxmlformats.org/officeDocument/2006/relationships/customXml" Target="../ink/ink277.xml"/><Relationship Id="rId4" Type="http://schemas.openxmlformats.org/officeDocument/2006/relationships/image" Target="../media/image271.png"/><Relationship Id="rId9" Type="http://schemas.openxmlformats.org/officeDocument/2006/relationships/customXml" Target="../ink/ink266.xml"/><Relationship Id="rId14" Type="http://schemas.openxmlformats.org/officeDocument/2006/relationships/image" Target="../media/image276.png"/><Relationship Id="rId22" Type="http://schemas.openxmlformats.org/officeDocument/2006/relationships/image" Target="../media/image280.png"/><Relationship Id="rId27" Type="http://schemas.openxmlformats.org/officeDocument/2006/relationships/customXml" Target="../ink/ink275.xml"/><Relationship Id="rId30" Type="http://schemas.openxmlformats.org/officeDocument/2006/relationships/image" Target="../media/image28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18:1-7</a:t>
            </a:r>
          </a:p>
          <a:p>
            <a:pPr algn="ctr"/>
            <a:r>
              <a:rPr lang="he-IL" sz="9600" b="1">
                <a:ln w="15875">
                  <a:solidFill>
                    <a:schemeClr val="tx1"/>
                  </a:solidFill>
                  <a:prstDash val="solid"/>
                </a:ln>
                <a:solidFill>
                  <a:srgbClr val="FFFF00"/>
                </a:solidFill>
                <a:cs typeface="+mj-cs"/>
              </a:rPr>
              <a:t>ישעיהו יח:א-ז</a:t>
            </a:r>
            <a:endParaRPr lang="en-US" sz="9600" b="1">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6146" name="Picture 2">
            <a:extLst>
              <a:ext uri="{FF2B5EF4-FFF2-40B4-BE49-F238E27FC236}">
                <a16:creationId xmlns:a16="http://schemas.microsoft.com/office/drawing/2014/main" id="{13E2880D-9A28-2F2D-36A9-DCCFC1A9C0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3125"/>
          <a:stretch/>
        </p:blipFill>
        <p:spPr bwMode="auto">
          <a:xfrm>
            <a:off x="886845" y="291401"/>
            <a:ext cx="8351222" cy="57658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BEB3A480-FFBA-0D5F-D159-1390F0B51B25}"/>
                  </a:ext>
                </a:extLst>
              </p14:cNvPr>
              <p14:cNvContentPartPr/>
              <p14:nvPr/>
            </p14:nvContentPartPr>
            <p14:xfrm>
              <a:off x="712696" y="233797"/>
              <a:ext cx="298080" cy="1870560"/>
            </p14:xfrm>
          </p:contentPart>
        </mc:Choice>
        <mc:Fallback>
          <p:pic>
            <p:nvPicPr>
              <p:cNvPr id="2" name="Ink 1">
                <a:extLst>
                  <a:ext uri="{FF2B5EF4-FFF2-40B4-BE49-F238E27FC236}">
                    <a16:creationId xmlns:a16="http://schemas.microsoft.com/office/drawing/2014/main" id="{BEB3A480-FFBA-0D5F-D159-1390F0B51B25}"/>
                  </a:ext>
                </a:extLst>
              </p:cNvPr>
              <p:cNvPicPr/>
              <p:nvPr/>
            </p:nvPicPr>
            <p:blipFill>
              <a:blip r:embed="rId6"/>
              <a:stretch>
                <a:fillRect/>
              </a:stretch>
            </p:blipFill>
            <p:spPr>
              <a:xfrm>
                <a:off x="694696" y="216157"/>
                <a:ext cx="333720" cy="1906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2E7BB36B-B3ED-CFAC-58A4-354BDFF69012}"/>
                  </a:ext>
                </a:extLst>
              </p14:cNvPr>
              <p14:cNvContentPartPr/>
              <p14:nvPr/>
            </p14:nvContentPartPr>
            <p14:xfrm>
              <a:off x="725656" y="2338717"/>
              <a:ext cx="413640" cy="3789720"/>
            </p14:xfrm>
          </p:contentPart>
        </mc:Choice>
        <mc:Fallback>
          <p:pic>
            <p:nvPicPr>
              <p:cNvPr id="3" name="Ink 2">
                <a:extLst>
                  <a:ext uri="{FF2B5EF4-FFF2-40B4-BE49-F238E27FC236}">
                    <a16:creationId xmlns:a16="http://schemas.microsoft.com/office/drawing/2014/main" id="{2E7BB36B-B3ED-CFAC-58A4-354BDFF69012}"/>
                  </a:ext>
                </a:extLst>
              </p:cNvPr>
              <p:cNvPicPr/>
              <p:nvPr/>
            </p:nvPicPr>
            <p:blipFill>
              <a:blip r:embed="rId8"/>
              <a:stretch>
                <a:fillRect/>
              </a:stretch>
            </p:blipFill>
            <p:spPr>
              <a:xfrm>
                <a:off x="708016" y="2320717"/>
                <a:ext cx="449280" cy="3825360"/>
              </a:xfrm>
              <a:prstGeom prst="rect">
                <a:avLst/>
              </a:prstGeom>
            </p:spPr>
          </p:pic>
        </mc:Fallback>
      </mc:AlternateContent>
    </p:spTree>
    <p:extLst>
      <p:ext uri="{BB962C8B-B14F-4D97-AF65-F5344CB8AC3E}">
        <p14:creationId xmlns:p14="http://schemas.microsoft.com/office/powerpoint/2010/main" val="280590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2BA3EEA6-5125-E4FF-929A-1B86E6856011}"/>
              </a:ext>
            </a:extLst>
          </p:cNvPr>
          <p:cNvSpPr txBox="1"/>
          <p:nvPr/>
        </p:nvSpPr>
        <p:spPr>
          <a:xfrm>
            <a:off x="-290946" y="193245"/>
            <a:ext cx="12429507" cy="5940088"/>
          </a:xfrm>
          <a:prstGeom prst="rect">
            <a:avLst/>
          </a:prstGeom>
          <a:noFill/>
        </p:spPr>
        <p:txBody>
          <a:bodyPr wrap="square">
            <a:spAutoFit/>
          </a:bodyPr>
          <a:lstStyle/>
          <a:p>
            <a:pPr marL="457200" rtl="0">
              <a:spcBef>
                <a:spcPts val="0"/>
              </a:spcBef>
              <a:spcAft>
                <a:spcPts val="0"/>
              </a:spcAft>
            </a:pPr>
            <a:r>
              <a:rPr lang="en-US" sz="2000" b="1" i="0" u="none" strike="noStrike">
                <a:solidFill>
                  <a:srgbClr val="FFC000"/>
                </a:solidFill>
                <a:effectLst/>
                <a:latin typeface="Arial" panose="020B0604020202020204" pitchFamily="34" charset="0"/>
              </a:rPr>
              <a:t>Targum Jonathan son of Uziel Isaiah 18:1-7</a:t>
            </a:r>
            <a:endParaRPr lang="en-US" sz="2000" b="0">
              <a:solidFill>
                <a:srgbClr val="FFC000"/>
              </a:solidFill>
              <a:effectLst/>
            </a:endParaRPr>
          </a:p>
          <a:p>
            <a:pPr marL="457200" rtl="0">
              <a:spcBef>
                <a:spcPts val="0"/>
              </a:spcBef>
              <a:spcAft>
                <a:spcPts val="0"/>
              </a:spcAft>
            </a:pPr>
            <a:r>
              <a:rPr lang="en-US" sz="2000" b="0" i="0" u="none" strike="noStrike">
                <a:solidFill>
                  <a:srgbClr val="FFC000"/>
                </a:solidFill>
                <a:effectLst/>
                <a:latin typeface="Arial" panose="020B0604020202020204" pitchFamily="34" charset="0"/>
              </a:rPr>
              <a:t>18:1 Ho! the land which is beyond the rivers of India, to which they come in ships from a far country, whose sails are spread as an eagle flieth with its wings. </a:t>
            </a:r>
            <a:r>
              <a:rPr lang="en-US" sz="2000" b="0" i="0" u="none" strike="noStrike">
                <a:solidFill>
                  <a:srgbClr val="92D050"/>
                </a:solidFill>
                <a:effectLst/>
                <a:latin typeface="Arial" panose="020B0604020202020204" pitchFamily="34" charset="0"/>
              </a:rPr>
              <a:t>18:2 That sendeth ambassadors by the sea, even in ships on the face of the waters, saying, Go, ye swift messengers, unto a people oppressed and plundered, unto a people that was mighty in times past, and shall be so in time to come: a people oppressed and robbed, whose land the nations have spoiled. 18:3 All ye inhabitants of the world, and ye dwellers on the earth, when the standard is lifted up on the mountains, ye shall see the standard, and the trumpet shall sound, ye shall hear of redemption.</a:t>
            </a:r>
            <a:r>
              <a:rPr lang="en-US" sz="2000" b="0" i="0" u="none" strike="noStrike">
                <a:solidFill>
                  <a:srgbClr val="FFC000"/>
                </a:solidFill>
                <a:effectLst/>
                <a:latin typeface="Arial" panose="020B0604020202020204" pitchFamily="34" charset="0"/>
              </a:rPr>
              <a:t> </a:t>
            </a:r>
            <a:r>
              <a:rPr lang="en-US" sz="2000" b="0" i="0" u="none" strike="noStrike">
                <a:solidFill>
                  <a:srgbClr val="00B0F0"/>
                </a:solidFill>
                <a:effectLst/>
                <a:latin typeface="Arial" panose="020B0604020202020204" pitchFamily="34" charset="0"/>
              </a:rPr>
              <a:t>18:4 For thus hath the Lord said unto me: I will give rest to my people, yea, I will make them to rest, and I will delight in my holy habitation to do them good: blessings and consolations I will bring upon them quickly, when the heat is intense through the heat of the sun, then I will be to them a cloud of dew as in the heat of harvest. </a:t>
            </a:r>
            <a:r>
              <a:rPr lang="en-US" sz="2000" b="0" i="0" u="none" strike="noStrike">
                <a:solidFill>
                  <a:srgbClr val="FFFF00"/>
                </a:solidFill>
                <a:effectLst/>
                <a:latin typeface="Arial" panose="020B0604020202020204" pitchFamily="34" charset="0"/>
              </a:rPr>
              <a:t>18:5 Before the time of harvest cometh the tree is ready to bud, and the unripe grape bursts forth into a flower: He shall slay the rulers of the nations with the sword, and their mighty ones He shall remove, and cause to pass away. 18:6 They shall be left together unto the fowl of the mountains, and to the beasts of the earth: all the fowls of the heavens shall dwell upon them in the summer, and all the beasts of the earth shall winter upon them. 18:7 At that time shall one bring an offering unto the Lord of hosts, to a people oppressed and spoiled, to a people that was mighty in times past, and shall be so in time to come, a people oppressed and robbed, whose land the nations have spoiled, unto the place which is called by the name of the Lord of hosts, whose Shekinah is in the mountain of Zion. (TgJ)</a:t>
            </a:r>
            <a:endParaRPr lang="en-US" sz="2000" b="0">
              <a:solidFill>
                <a:srgbClr val="FFFF00"/>
              </a:solidFill>
              <a:effectLst/>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366BCF3-AF68-3838-C162-83A119DBF702}"/>
                  </a:ext>
                </a:extLst>
              </p14:cNvPr>
              <p14:cNvContentPartPr/>
              <p14:nvPr/>
            </p14:nvContentPartPr>
            <p14:xfrm>
              <a:off x="2690176" y="2650854"/>
              <a:ext cx="2938680" cy="71280"/>
            </p14:xfrm>
          </p:contentPart>
        </mc:Choice>
        <mc:Fallback>
          <p:pic>
            <p:nvPicPr>
              <p:cNvPr id="2" name="Ink 1">
                <a:extLst>
                  <a:ext uri="{FF2B5EF4-FFF2-40B4-BE49-F238E27FC236}">
                    <a16:creationId xmlns:a16="http://schemas.microsoft.com/office/drawing/2014/main" id="{1366BCF3-AF68-3838-C162-83A119DBF702}"/>
                  </a:ext>
                </a:extLst>
              </p:cNvPr>
              <p:cNvPicPr/>
              <p:nvPr/>
            </p:nvPicPr>
            <p:blipFill>
              <a:blip r:embed="rId5"/>
              <a:stretch>
                <a:fillRect/>
              </a:stretch>
            </p:blipFill>
            <p:spPr>
              <a:xfrm>
                <a:off x="2672176" y="2633214"/>
                <a:ext cx="2974320" cy="106920"/>
              </a:xfrm>
              <a:prstGeom prst="rect">
                <a:avLst/>
              </a:prstGeom>
            </p:spPr>
          </p:pic>
        </mc:Fallback>
      </mc:AlternateContent>
      <p:grpSp>
        <p:nvGrpSpPr>
          <p:cNvPr id="9" name="Group 8">
            <a:extLst>
              <a:ext uri="{FF2B5EF4-FFF2-40B4-BE49-F238E27FC236}">
                <a16:creationId xmlns:a16="http://schemas.microsoft.com/office/drawing/2014/main" id="{813659AA-5A90-2B65-16BE-93BD5D02BA08}"/>
              </a:ext>
            </a:extLst>
          </p:cNvPr>
          <p:cNvGrpSpPr/>
          <p:nvPr/>
        </p:nvGrpSpPr>
        <p:grpSpPr>
          <a:xfrm>
            <a:off x="103936" y="2353494"/>
            <a:ext cx="11856600" cy="1309680"/>
            <a:chOff x="103936" y="2353494"/>
            <a:chExt cx="11856600" cy="1309680"/>
          </a:xfrm>
        </p:grpSpPr>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9AF24499-1E76-EA75-0E53-F4098375128B}"/>
                    </a:ext>
                  </a:extLst>
                </p14:cNvPr>
                <p14:cNvContentPartPr/>
                <p14:nvPr/>
              </p14:nvContentPartPr>
              <p14:xfrm>
                <a:off x="5539576" y="2353494"/>
                <a:ext cx="6420960" cy="1250280"/>
              </p14:xfrm>
            </p:contentPart>
          </mc:Choice>
          <mc:Fallback>
            <p:pic>
              <p:nvPicPr>
                <p:cNvPr id="3" name="Ink 2">
                  <a:extLst>
                    <a:ext uri="{FF2B5EF4-FFF2-40B4-BE49-F238E27FC236}">
                      <a16:creationId xmlns:a16="http://schemas.microsoft.com/office/drawing/2014/main" id="{9AF24499-1E76-EA75-0E53-F4098375128B}"/>
                    </a:ext>
                  </a:extLst>
                </p:cNvPr>
                <p:cNvPicPr/>
                <p:nvPr/>
              </p:nvPicPr>
              <p:blipFill>
                <a:blip r:embed="rId7"/>
                <a:stretch>
                  <a:fillRect/>
                </a:stretch>
              </p:blipFill>
              <p:spPr>
                <a:xfrm>
                  <a:off x="5521936" y="2335494"/>
                  <a:ext cx="6456600" cy="1285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25218D30-08FF-3FBB-7DB9-E8554EEC61AC}"/>
                    </a:ext>
                  </a:extLst>
                </p14:cNvPr>
                <p14:cNvContentPartPr/>
                <p14:nvPr/>
              </p14:nvContentPartPr>
              <p14:xfrm>
                <a:off x="2625016" y="2748774"/>
                <a:ext cx="27360" cy="4320"/>
              </p14:xfrm>
            </p:contentPart>
          </mc:Choice>
          <mc:Fallback>
            <p:pic>
              <p:nvPicPr>
                <p:cNvPr id="4" name="Ink 3">
                  <a:extLst>
                    <a:ext uri="{FF2B5EF4-FFF2-40B4-BE49-F238E27FC236}">
                      <a16:creationId xmlns:a16="http://schemas.microsoft.com/office/drawing/2014/main" id="{25218D30-08FF-3FBB-7DB9-E8554EEC61AC}"/>
                    </a:ext>
                  </a:extLst>
                </p:cNvPr>
                <p:cNvPicPr/>
                <p:nvPr/>
              </p:nvPicPr>
              <p:blipFill>
                <a:blip r:embed="rId9"/>
                <a:stretch>
                  <a:fillRect/>
                </a:stretch>
              </p:blipFill>
              <p:spPr>
                <a:xfrm>
                  <a:off x="2607016" y="2731134"/>
                  <a:ext cx="630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2C27F73D-2C4F-1CA7-CABE-68F6C3890C4E}"/>
                    </a:ext>
                  </a:extLst>
                </p14:cNvPr>
                <p14:cNvContentPartPr/>
                <p14:nvPr/>
              </p14:nvContentPartPr>
              <p14:xfrm>
                <a:off x="103936" y="2604774"/>
                <a:ext cx="8017200" cy="1058400"/>
              </p14:xfrm>
            </p:contentPart>
          </mc:Choice>
          <mc:Fallback>
            <p:pic>
              <p:nvPicPr>
                <p:cNvPr id="5" name="Ink 4">
                  <a:extLst>
                    <a:ext uri="{FF2B5EF4-FFF2-40B4-BE49-F238E27FC236}">
                      <a16:creationId xmlns:a16="http://schemas.microsoft.com/office/drawing/2014/main" id="{2C27F73D-2C4F-1CA7-CABE-68F6C3890C4E}"/>
                    </a:ext>
                  </a:extLst>
                </p:cNvPr>
                <p:cNvPicPr/>
                <p:nvPr/>
              </p:nvPicPr>
              <p:blipFill>
                <a:blip r:embed="rId11"/>
                <a:stretch>
                  <a:fillRect/>
                </a:stretch>
              </p:blipFill>
              <p:spPr>
                <a:xfrm>
                  <a:off x="85936" y="2586774"/>
                  <a:ext cx="8052840" cy="109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0D922E72-E601-AD8F-1DC9-BA325868B29F}"/>
                  </a:ext>
                </a:extLst>
              </p14:cNvPr>
              <p14:cNvContentPartPr/>
              <p14:nvPr/>
            </p14:nvContentPartPr>
            <p14:xfrm>
              <a:off x="1286536" y="5977614"/>
              <a:ext cx="692280" cy="60120"/>
            </p14:xfrm>
          </p:contentPart>
        </mc:Choice>
        <mc:Fallback>
          <p:pic>
            <p:nvPicPr>
              <p:cNvPr id="11" name="Ink 10">
                <a:extLst>
                  <a:ext uri="{FF2B5EF4-FFF2-40B4-BE49-F238E27FC236}">
                    <a16:creationId xmlns:a16="http://schemas.microsoft.com/office/drawing/2014/main" id="{0D922E72-E601-AD8F-1DC9-BA325868B29F}"/>
                  </a:ext>
                </a:extLst>
              </p:cNvPr>
              <p:cNvPicPr/>
              <p:nvPr/>
            </p:nvPicPr>
            <p:blipFill>
              <a:blip r:embed="rId13"/>
              <a:stretch>
                <a:fillRect/>
              </a:stretch>
            </p:blipFill>
            <p:spPr>
              <a:xfrm>
                <a:off x="1268896" y="5959614"/>
                <a:ext cx="7279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A5B538A4-1086-FA22-3F8F-4E5499124EC2}"/>
                  </a:ext>
                </a:extLst>
              </p14:cNvPr>
              <p14:cNvContentPartPr/>
              <p14:nvPr/>
            </p14:nvContentPartPr>
            <p14:xfrm>
              <a:off x="3748216" y="5990574"/>
              <a:ext cx="1072800" cy="24480"/>
            </p14:xfrm>
          </p:contentPart>
        </mc:Choice>
        <mc:Fallback>
          <p:pic>
            <p:nvPicPr>
              <p:cNvPr id="12" name="Ink 11">
                <a:extLst>
                  <a:ext uri="{FF2B5EF4-FFF2-40B4-BE49-F238E27FC236}">
                    <a16:creationId xmlns:a16="http://schemas.microsoft.com/office/drawing/2014/main" id="{A5B538A4-1086-FA22-3F8F-4E5499124EC2}"/>
                  </a:ext>
                </a:extLst>
              </p:cNvPr>
              <p:cNvPicPr/>
              <p:nvPr/>
            </p:nvPicPr>
            <p:blipFill>
              <a:blip r:embed="rId15"/>
              <a:stretch>
                <a:fillRect/>
              </a:stretch>
            </p:blipFill>
            <p:spPr>
              <a:xfrm>
                <a:off x="3730576" y="5972574"/>
                <a:ext cx="1108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BFFDE54A-9E41-D32D-1D4D-4B070A8AFA73}"/>
                  </a:ext>
                </a:extLst>
              </p14:cNvPr>
              <p14:cNvContentPartPr/>
              <p14:nvPr/>
            </p14:nvContentPartPr>
            <p14:xfrm>
              <a:off x="740056" y="829974"/>
              <a:ext cx="5421600" cy="85680"/>
            </p14:xfrm>
          </p:contentPart>
        </mc:Choice>
        <mc:Fallback>
          <p:pic>
            <p:nvPicPr>
              <p:cNvPr id="14" name="Ink 13">
                <a:extLst>
                  <a:ext uri="{FF2B5EF4-FFF2-40B4-BE49-F238E27FC236}">
                    <a16:creationId xmlns:a16="http://schemas.microsoft.com/office/drawing/2014/main" id="{BFFDE54A-9E41-D32D-1D4D-4B070A8AFA73}"/>
                  </a:ext>
                </a:extLst>
              </p:cNvPr>
              <p:cNvPicPr/>
              <p:nvPr/>
            </p:nvPicPr>
            <p:blipFill>
              <a:blip r:embed="rId17"/>
              <a:stretch>
                <a:fillRect/>
              </a:stretch>
            </p:blipFill>
            <p:spPr>
              <a:xfrm>
                <a:off x="722056" y="811974"/>
                <a:ext cx="5457240" cy="121320"/>
              </a:xfrm>
              <a:prstGeom prst="rect">
                <a:avLst/>
              </a:prstGeom>
            </p:spPr>
          </p:pic>
        </mc:Fallback>
      </mc:AlternateContent>
    </p:spTree>
    <p:extLst>
      <p:ext uri="{BB962C8B-B14F-4D97-AF65-F5344CB8AC3E}">
        <p14:creationId xmlns:p14="http://schemas.microsoft.com/office/powerpoint/2010/main" val="1940654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31532"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2BA3EEA6-5125-E4FF-929A-1B86E6856011}"/>
              </a:ext>
            </a:extLst>
          </p:cNvPr>
          <p:cNvSpPr txBox="1"/>
          <p:nvPr/>
        </p:nvSpPr>
        <p:spPr>
          <a:xfrm>
            <a:off x="-190005" y="347624"/>
            <a:ext cx="9939647" cy="5693866"/>
          </a:xfrm>
          <a:prstGeom prst="rect">
            <a:avLst/>
          </a:prstGeom>
          <a:noFill/>
        </p:spPr>
        <p:txBody>
          <a:bodyPr wrap="square">
            <a:spAutoFit/>
          </a:bodyPr>
          <a:lstStyle/>
          <a:p>
            <a:pPr marL="457200" rtl="0">
              <a:spcBef>
                <a:spcPts val="0"/>
              </a:spcBef>
              <a:spcAft>
                <a:spcPts val="0"/>
              </a:spcAft>
            </a:pPr>
            <a:r>
              <a:rPr lang="en-US" sz="2800" b="1" i="0" u="none" strike="noStrike">
                <a:solidFill>
                  <a:srgbClr val="FFC000"/>
                </a:solidFill>
                <a:effectLst/>
                <a:latin typeface="Arial" panose="020B0604020202020204" pitchFamily="34" charset="0"/>
              </a:rPr>
              <a:t>Rashi on Isaiah 18.1 Part 1</a:t>
            </a:r>
          </a:p>
          <a:p>
            <a:pPr marL="457200" algn="r" rtl="0">
              <a:spcBef>
                <a:spcPts val="0"/>
              </a:spcBef>
              <a:spcAft>
                <a:spcPts val="0"/>
              </a:spcAft>
            </a:pPr>
            <a:r>
              <a:rPr lang="he-IL" sz="2800" i="0" u="none" strike="noStrike">
                <a:solidFill>
                  <a:srgbClr val="FFFF00"/>
                </a:solidFill>
                <a:effectLst/>
                <a:latin typeface="Arial" panose="020B0604020202020204" pitchFamily="34" charset="0"/>
                <a:cs typeface="+mj-cs"/>
              </a:rPr>
              <a:t>הוי ארץ צלצל כנפים. ת"י דאתן לה בספינון מארעא רחיקא וקלעיהון פריסן כנשרא דטאיס בכנפוהי, אני אומר לפי שהן שרוין במזרח והארץ חמה העופות נאספים שם והיא מצולצלת בכנפי עופות ונבואה זו על אוכלוסי גוג ומגוג כענין שנא' (ביחזקאל ל״ח:ה׳) פרס כוש ופוט אתם:</a:t>
            </a:r>
          </a:p>
          <a:p>
            <a:pPr marL="457200" rtl="0">
              <a:spcBef>
                <a:spcPts val="0"/>
              </a:spcBef>
              <a:spcAft>
                <a:spcPts val="0"/>
              </a:spcAft>
            </a:pPr>
            <a:r>
              <a:rPr lang="en-US" sz="2800" i="0" u="none" strike="noStrike">
                <a:solidFill>
                  <a:srgbClr val="FFC000"/>
                </a:solidFill>
                <a:effectLst/>
                <a:latin typeface="Arial" panose="020B0604020202020204" pitchFamily="34" charset="0"/>
              </a:rPr>
              <a:t>Woe to the land shaded by wings Jonathan renders: to which they come in ships from a distant land, and their sails are spread out like an eagle that flies with its wings. I say, however, that because they live in the east, and the land is hot, birds assemble there, and it is shaded by the birds’ wings. Now this prophecy concerns the armies of Gog and Magog, as the matter is stated in Ezekiel (38:5) “Persia, Cush, and Put with them.”</a:t>
            </a:r>
          </a:p>
        </p:txBody>
      </p:sp>
      <p:grpSp>
        <p:nvGrpSpPr>
          <p:cNvPr id="4" name="Group 3">
            <a:extLst>
              <a:ext uri="{FF2B5EF4-FFF2-40B4-BE49-F238E27FC236}">
                <a16:creationId xmlns:a16="http://schemas.microsoft.com/office/drawing/2014/main" id="{04D8BD1D-DDF5-4402-928C-9D405CC72523}"/>
              </a:ext>
            </a:extLst>
          </p:cNvPr>
          <p:cNvGrpSpPr/>
          <p:nvPr/>
        </p:nvGrpSpPr>
        <p:grpSpPr>
          <a:xfrm>
            <a:off x="7131136" y="1255134"/>
            <a:ext cx="2430000" cy="47520"/>
            <a:chOff x="7131136" y="1255134"/>
            <a:chExt cx="2430000" cy="475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9EF68ED-E77E-6FC7-8F50-4CD4A24135B4}"/>
                    </a:ext>
                  </a:extLst>
                </p14:cNvPr>
                <p14:cNvContentPartPr/>
                <p14:nvPr/>
              </p14:nvContentPartPr>
              <p14:xfrm>
                <a:off x="9526216" y="1291854"/>
                <a:ext cx="29520" cy="10800"/>
              </p14:xfrm>
            </p:contentPart>
          </mc:Choice>
          <mc:Fallback>
            <p:pic>
              <p:nvPicPr>
                <p:cNvPr id="2" name="Ink 1">
                  <a:extLst>
                    <a:ext uri="{FF2B5EF4-FFF2-40B4-BE49-F238E27FC236}">
                      <a16:creationId xmlns:a16="http://schemas.microsoft.com/office/drawing/2014/main" id="{69EF68ED-E77E-6FC7-8F50-4CD4A24135B4}"/>
                    </a:ext>
                  </a:extLst>
                </p:cNvPr>
                <p:cNvPicPr/>
                <p:nvPr/>
              </p:nvPicPr>
              <p:blipFill>
                <a:blip r:embed="rId5"/>
                <a:stretch>
                  <a:fillRect/>
                </a:stretch>
              </p:blipFill>
              <p:spPr>
                <a:xfrm>
                  <a:off x="9508576" y="1274214"/>
                  <a:ext cx="651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5B667128-15D8-2045-BFBF-9D7E52B6A016}"/>
                    </a:ext>
                  </a:extLst>
                </p14:cNvPr>
                <p14:cNvContentPartPr/>
                <p14:nvPr/>
              </p14:nvContentPartPr>
              <p14:xfrm>
                <a:off x="7131136" y="1255134"/>
                <a:ext cx="2430000" cy="42120"/>
              </p14:xfrm>
            </p:contentPart>
          </mc:Choice>
          <mc:Fallback>
            <p:pic>
              <p:nvPicPr>
                <p:cNvPr id="3" name="Ink 2">
                  <a:extLst>
                    <a:ext uri="{FF2B5EF4-FFF2-40B4-BE49-F238E27FC236}">
                      <a16:creationId xmlns:a16="http://schemas.microsoft.com/office/drawing/2014/main" id="{5B667128-15D8-2045-BFBF-9D7E52B6A016}"/>
                    </a:ext>
                  </a:extLst>
                </p:cNvPr>
                <p:cNvPicPr/>
                <p:nvPr/>
              </p:nvPicPr>
              <p:blipFill>
                <a:blip r:embed="rId7"/>
                <a:stretch>
                  <a:fillRect/>
                </a:stretch>
              </p:blipFill>
              <p:spPr>
                <a:xfrm>
                  <a:off x="7113136" y="1237134"/>
                  <a:ext cx="2465640" cy="7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4165868-F65A-EA12-3E33-135C8AB061B5}"/>
                  </a:ext>
                </a:extLst>
              </p14:cNvPr>
              <p14:cNvContentPartPr/>
              <p14:nvPr/>
            </p14:nvContentPartPr>
            <p14:xfrm>
              <a:off x="2870176" y="2930574"/>
              <a:ext cx="2667960" cy="127440"/>
            </p14:xfrm>
          </p:contentPart>
        </mc:Choice>
        <mc:Fallback>
          <p:pic>
            <p:nvPicPr>
              <p:cNvPr id="5" name="Ink 4">
                <a:extLst>
                  <a:ext uri="{FF2B5EF4-FFF2-40B4-BE49-F238E27FC236}">
                    <a16:creationId xmlns:a16="http://schemas.microsoft.com/office/drawing/2014/main" id="{F4165868-F65A-EA12-3E33-135C8AB061B5}"/>
                  </a:ext>
                </a:extLst>
              </p:cNvPr>
              <p:cNvPicPr/>
              <p:nvPr/>
            </p:nvPicPr>
            <p:blipFill>
              <a:blip r:embed="rId9"/>
              <a:stretch>
                <a:fillRect/>
              </a:stretch>
            </p:blipFill>
            <p:spPr>
              <a:xfrm>
                <a:off x="2852176" y="2912574"/>
                <a:ext cx="2703600" cy="163080"/>
              </a:xfrm>
              <a:prstGeom prst="rect">
                <a:avLst/>
              </a:prstGeom>
            </p:spPr>
          </p:pic>
        </mc:Fallback>
      </mc:AlternateContent>
      <p:grpSp>
        <p:nvGrpSpPr>
          <p:cNvPr id="12" name="Group 11">
            <a:extLst>
              <a:ext uri="{FF2B5EF4-FFF2-40B4-BE49-F238E27FC236}">
                <a16:creationId xmlns:a16="http://schemas.microsoft.com/office/drawing/2014/main" id="{DDFE1114-5546-9310-1CD1-C0D90FDCFD20}"/>
              </a:ext>
            </a:extLst>
          </p:cNvPr>
          <p:cNvGrpSpPr/>
          <p:nvPr/>
        </p:nvGrpSpPr>
        <p:grpSpPr>
          <a:xfrm>
            <a:off x="7069936" y="4600254"/>
            <a:ext cx="1102680" cy="56880"/>
            <a:chOff x="7069936" y="4600254"/>
            <a:chExt cx="1102680" cy="5688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09AA1D77-A0F1-DB45-9E2B-0529BBCF530E}"/>
                    </a:ext>
                  </a:extLst>
                </p14:cNvPr>
                <p14:cNvContentPartPr/>
                <p14:nvPr/>
              </p14:nvContentPartPr>
              <p14:xfrm>
                <a:off x="7073536" y="4649934"/>
                <a:ext cx="4320" cy="3600"/>
              </p14:xfrm>
            </p:contentPart>
          </mc:Choice>
          <mc:Fallback>
            <p:pic>
              <p:nvPicPr>
                <p:cNvPr id="9" name="Ink 8">
                  <a:extLst>
                    <a:ext uri="{FF2B5EF4-FFF2-40B4-BE49-F238E27FC236}">
                      <a16:creationId xmlns:a16="http://schemas.microsoft.com/office/drawing/2014/main" id="{09AA1D77-A0F1-DB45-9E2B-0529BBCF530E}"/>
                    </a:ext>
                  </a:extLst>
                </p:cNvPr>
                <p:cNvPicPr/>
                <p:nvPr/>
              </p:nvPicPr>
              <p:blipFill>
                <a:blip r:embed="rId11"/>
                <a:stretch>
                  <a:fillRect/>
                </a:stretch>
              </p:blipFill>
              <p:spPr>
                <a:xfrm>
                  <a:off x="7055896" y="4631934"/>
                  <a:ext cx="39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F16792ED-617B-02DD-DD2C-36DD7F64C9D0}"/>
                    </a:ext>
                  </a:extLst>
                </p14:cNvPr>
                <p14:cNvContentPartPr/>
                <p14:nvPr/>
              </p14:nvContentPartPr>
              <p14:xfrm>
                <a:off x="7069936" y="4600254"/>
                <a:ext cx="1102680" cy="56880"/>
              </p14:xfrm>
            </p:contentPart>
          </mc:Choice>
          <mc:Fallback>
            <p:pic>
              <p:nvPicPr>
                <p:cNvPr id="11" name="Ink 10">
                  <a:extLst>
                    <a:ext uri="{FF2B5EF4-FFF2-40B4-BE49-F238E27FC236}">
                      <a16:creationId xmlns:a16="http://schemas.microsoft.com/office/drawing/2014/main" id="{F16792ED-617B-02DD-DD2C-36DD7F64C9D0}"/>
                    </a:ext>
                  </a:extLst>
                </p:cNvPr>
                <p:cNvPicPr/>
                <p:nvPr/>
              </p:nvPicPr>
              <p:blipFill>
                <a:blip r:embed="rId13"/>
                <a:stretch>
                  <a:fillRect/>
                </a:stretch>
              </p:blipFill>
              <p:spPr>
                <a:xfrm>
                  <a:off x="7052296" y="4582254"/>
                  <a:ext cx="1138320" cy="9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0CBC7228-3C0F-71BD-70BB-CF0E38FEC036}"/>
                  </a:ext>
                </a:extLst>
              </p14:cNvPr>
              <p14:cNvContentPartPr/>
              <p14:nvPr/>
            </p14:nvContentPartPr>
            <p14:xfrm>
              <a:off x="462856" y="5436534"/>
              <a:ext cx="2405520" cy="111960"/>
            </p14:xfrm>
          </p:contentPart>
        </mc:Choice>
        <mc:Fallback>
          <p:pic>
            <p:nvPicPr>
              <p:cNvPr id="13" name="Ink 12">
                <a:extLst>
                  <a:ext uri="{FF2B5EF4-FFF2-40B4-BE49-F238E27FC236}">
                    <a16:creationId xmlns:a16="http://schemas.microsoft.com/office/drawing/2014/main" id="{0CBC7228-3C0F-71BD-70BB-CF0E38FEC036}"/>
                  </a:ext>
                </a:extLst>
              </p:cNvPr>
              <p:cNvPicPr/>
              <p:nvPr/>
            </p:nvPicPr>
            <p:blipFill>
              <a:blip r:embed="rId15"/>
              <a:stretch>
                <a:fillRect/>
              </a:stretch>
            </p:blipFill>
            <p:spPr>
              <a:xfrm>
                <a:off x="445216" y="5418534"/>
                <a:ext cx="2441160" cy="147600"/>
              </a:xfrm>
              <a:prstGeom prst="rect">
                <a:avLst/>
              </a:prstGeom>
            </p:spPr>
          </p:pic>
        </mc:Fallback>
      </mc:AlternateContent>
      <p:grpSp>
        <p:nvGrpSpPr>
          <p:cNvPr id="16" name="Group 15">
            <a:extLst>
              <a:ext uri="{FF2B5EF4-FFF2-40B4-BE49-F238E27FC236}">
                <a16:creationId xmlns:a16="http://schemas.microsoft.com/office/drawing/2014/main" id="{DD8ED43C-16CF-81C2-95C1-DC656255E7E7}"/>
              </a:ext>
            </a:extLst>
          </p:cNvPr>
          <p:cNvGrpSpPr/>
          <p:nvPr/>
        </p:nvGrpSpPr>
        <p:grpSpPr>
          <a:xfrm>
            <a:off x="7250296" y="5486934"/>
            <a:ext cx="1862280" cy="117360"/>
            <a:chOff x="7250296" y="5486934"/>
            <a:chExt cx="1862280" cy="11736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816FD6E8-F669-A77F-02EC-6E8A1FFDE2A7}"/>
                    </a:ext>
                  </a:extLst>
                </p14:cNvPr>
                <p14:cNvContentPartPr/>
                <p14:nvPr/>
              </p14:nvContentPartPr>
              <p14:xfrm>
                <a:off x="7250296" y="5593854"/>
                <a:ext cx="4320" cy="3600"/>
              </p14:xfrm>
            </p:contentPart>
          </mc:Choice>
          <mc:Fallback>
            <p:pic>
              <p:nvPicPr>
                <p:cNvPr id="14" name="Ink 13">
                  <a:extLst>
                    <a:ext uri="{FF2B5EF4-FFF2-40B4-BE49-F238E27FC236}">
                      <a16:creationId xmlns:a16="http://schemas.microsoft.com/office/drawing/2014/main" id="{816FD6E8-F669-A77F-02EC-6E8A1FFDE2A7}"/>
                    </a:ext>
                  </a:extLst>
                </p:cNvPr>
                <p:cNvPicPr/>
                <p:nvPr/>
              </p:nvPicPr>
              <p:blipFill>
                <a:blip r:embed="rId17"/>
                <a:stretch>
                  <a:fillRect/>
                </a:stretch>
              </p:blipFill>
              <p:spPr>
                <a:xfrm>
                  <a:off x="7232656" y="5576214"/>
                  <a:ext cx="39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F9E43421-BF68-CDF1-563F-E0051BA81C27}"/>
                    </a:ext>
                  </a:extLst>
                </p14:cNvPr>
                <p14:cNvContentPartPr/>
                <p14:nvPr/>
              </p14:nvContentPartPr>
              <p14:xfrm>
                <a:off x="7261456" y="5486934"/>
                <a:ext cx="1851120" cy="117360"/>
              </p14:xfrm>
            </p:contentPart>
          </mc:Choice>
          <mc:Fallback>
            <p:pic>
              <p:nvPicPr>
                <p:cNvPr id="15" name="Ink 14">
                  <a:extLst>
                    <a:ext uri="{FF2B5EF4-FFF2-40B4-BE49-F238E27FC236}">
                      <a16:creationId xmlns:a16="http://schemas.microsoft.com/office/drawing/2014/main" id="{F9E43421-BF68-CDF1-563F-E0051BA81C27}"/>
                    </a:ext>
                  </a:extLst>
                </p:cNvPr>
                <p:cNvPicPr/>
                <p:nvPr/>
              </p:nvPicPr>
              <p:blipFill>
                <a:blip r:embed="rId19"/>
                <a:stretch>
                  <a:fillRect/>
                </a:stretch>
              </p:blipFill>
              <p:spPr>
                <a:xfrm>
                  <a:off x="7243456" y="5468934"/>
                  <a:ext cx="1886760" cy="15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C09EF26B-9B27-F342-6A5A-936CDA10204E}"/>
                  </a:ext>
                </a:extLst>
              </p14:cNvPr>
              <p14:cNvContentPartPr/>
              <p14:nvPr/>
            </p14:nvContentPartPr>
            <p14:xfrm>
              <a:off x="827896" y="5866014"/>
              <a:ext cx="4532400" cy="214200"/>
            </p14:xfrm>
          </p:contentPart>
        </mc:Choice>
        <mc:Fallback>
          <p:pic>
            <p:nvPicPr>
              <p:cNvPr id="17" name="Ink 16">
                <a:extLst>
                  <a:ext uri="{FF2B5EF4-FFF2-40B4-BE49-F238E27FC236}">
                    <a16:creationId xmlns:a16="http://schemas.microsoft.com/office/drawing/2014/main" id="{C09EF26B-9B27-F342-6A5A-936CDA10204E}"/>
                  </a:ext>
                </a:extLst>
              </p:cNvPr>
              <p:cNvPicPr/>
              <p:nvPr/>
            </p:nvPicPr>
            <p:blipFill>
              <a:blip r:embed="rId21"/>
              <a:stretch>
                <a:fillRect/>
              </a:stretch>
            </p:blipFill>
            <p:spPr>
              <a:xfrm>
                <a:off x="809896" y="5848374"/>
                <a:ext cx="4568040" cy="249840"/>
              </a:xfrm>
              <a:prstGeom prst="rect">
                <a:avLst/>
              </a:prstGeom>
            </p:spPr>
          </p:pic>
        </mc:Fallback>
      </mc:AlternateContent>
    </p:spTree>
    <p:extLst>
      <p:ext uri="{BB962C8B-B14F-4D97-AF65-F5344CB8AC3E}">
        <p14:creationId xmlns:p14="http://schemas.microsoft.com/office/powerpoint/2010/main" val="104792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31532"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7170" name="Picture 2">
            <a:extLst>
              <a:ext uri="{FF2B5EF4-FFF2-40B4-BE49-F238E27FC236}">
                <a16:creationId xmlns:a16="http://schemas.microsoft.com/office/drawing/2014/main" id="{CA45845C-F6C4-5E4C-5BD9-167392118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54380"/>
            <a:ext cx="6658099" cy="585784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2F7E7B28-6AA6-3C3E-0D6A-A4214D35F7C0}"/>
                  </a:ext>
                </a:extLst>
              </p14:cNvPr>
              <p14:cNvContentPartPr/>
              <p14:nvPr/>
            </p14:nvContentPartPr>
            <p14:xfrm>
              <a:off x="2745616" y="5719494"/>
              <a:ext cx="341640" cy="38880"/>
            </p14:xfrm>
          </p:contentPart>
        </mc:Choice>
        <mc:Fallback>
          <p:pic>
            <p:nvPicPr>
              <p:cNvPr id="2" name="Ink 1">
                <a:extLst>
                  <a:ext uri="{FF2B5EF4-FFF2-40B4-BE49-F238E27FC236}">
                    <a16:creationId xmlns:a16="http://schemas.microsoft.com/office/drawing/2014/main" id="{2F7E7B28-6AA6-3C3E-0D6A-A4214D35F7C0}"/>
                  </a:ext>
                </a:extLst>
              </p:cNvPr>
              <p:cNvPicPr/>
              <p:nvPr/>
            </p:nvPicPr>
            <p:blipFill>
              <a:blip r:embed="rId6"/>
              <a:stretch>
                <a:fillRect/>
              </a:stretch>
            </p:blipFill>
            <p:spPr>
              <a:xfrm>
                <a:off x="2727616" y="5701494"/>
                <a:ext cx="3772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CFE44B42-1F18-E6A8-9F17-487C0F6A55B9}"/>
                  </a:ext>
                </a:extLst>
              </p14:cNvPr>
              <p14:cNvContentPartPr/>
              <p14:nvPr/>
            </p14:nvContentPartPr>
            <p14:xfrm>
              <a:off x="1559056" y="4441494"/>
              <a:ext cx="324000" cy="72000"/>
            </p14:xfrm>
          </p:contentPart>
        </mc:Choice>
        <mc:Fallback>
          <p:pic>
            <p:nvPicPr>
              <p:cNvPr id="3" name="Ink 2">
                <a:extLst>
                  <a:ext uri="{FF2B5EF4-FFF2-40B4-BE49-F238E27FC236}">
                    <a16:creationId xmlns:a16="http://schemas.microsoft.com/office/drawing/2014/main" id="{CFE44B42-1F18-E6A8-9F17-487C0F6A55B9}"/>
                  </a:ext>
                </a:extLst>
              </p:cNvPr>
              <p:cNvPicPr/>
              <p:nvPr/>
            </p:nvPicPr>
            <p:blipFill>
              <a:blip r:embed="rId8"/>
              <a:stretch>
                <a:fillRect/>
              </a:stretch>
            </p:blipFill>
            <p:spPr>
              <a:xfrm>
                <a:off x="1541056" y="4423494"/>
                <a:ext cx="359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711A635F-DD57-03BF-82F3-DFB9F47B497D}"/>
                  </a:ext>
                </a:extLst>
              </p14:cNvPr>
              <p14:cNvContentPartPr/>
              <p14:nvPr/>
            </p14:nvContentPartPr>
            <p14:xfrm>
              <a:off x="4080136" y="1787214"/>
              <a:ext cx="404280" cy="19800"/>
            </p14:xfrm>
          </p:contentPart>
        </mc:Choice>
        <mc:Fallback>
          <p:pic>
            <p:nvPicPr>
              <p:cNvPr id="4" name="Ink 3">
                <a:extLst>
                  <a:ext uri="{FF2B5EF4-FFF2-40B4-BE49-F238E27FC236}">
                    <a16:creationId xmlns:a16="http://schemas.microsoft.com/office/drawing/2014/main" id="{711A635F-DD57-03BF-82F3-DFB9F47B497D}"/>
                  </a:ext>
                </a:extLst>
              </p:cNvPr>
              <p:cNvPicPr/>
              <p:nvPr/>
            </p:nvPicPr>
            <p:blipFill>
              <a:blip r:embed="rId10"/>
              <a:stretch>
                <a:fillRect/>
              </a:stretch>
            </p:blipFill>
            <p:spPr>
              <a:xfrm>
                <a:off x="4062136" y="1769574"/>
                <a:ext cx="439920" cy="55440"/>
              </a:xfrm>
              <a:prstGeom prst="rect">
                <a:avLst/>
              </a:prstGeom>
            </p:spPr>
          </p:pic>
        </mc:Fallback>
      </mc:AlternateContent>
      <p:grpSp>
        <p:nvGrpSpPr>
          <p:cNvPr id="9" name="Group 8">
            <a:extLst>
              <a:ext uri="{FF2B5EF4-FFF2-40B4-BE49-F238E27FC236}">
                <a16:creationId xmlns:a16="http://schemas.microsoft.com/office/drawing/2014/main" id="{5E58401F-F78A-5249-3EFA-9F31E036A3F7}"/>
              </a:ext>
            </a:extLst>
          </p:cNvPr>
          <p:cNvGrpSpPr/>
          <p:nvPr/>
        </p:nvGrpSpPr>
        <p:grpSpPr>
          <a:xfrm>
            <a:off x="4377496" y="700014"/>
            <a:ext cx="460440" cy="57600"/>
            <a:chOff x="4377496" y="700014"/>
            <a:chExt cx="460440" cy="57600"/>
          </a:xfrm>
        </p:grpSpPr>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2F79161D-296C-F183-19FD-0A24E2EAC9BF}"/>
                    </a:ext>
                  </a:extLst>
                </p14:cNvPr>
                <p14:cNvContentPartPr/>
                <p14:nvPr/>
              </p14:nvContentPartPr>
              <p14:xfrm>
                <a:off x="4377496" y="700014"/>
                <a:ext cx="460440" cy="26280"/>
              </p14:xfrm>
            </p:contentPart>
          </mc:Choice>
          <mc:Fallback>
            <p:pic>
              <p:nvPicPr>
                <p:cNvPr id="5" name="Ink 4">
                  <a:extLst>
                    <a:ext uri="{FF2B5EF4-FFF2-40B4-BE49-F238E27FC236}">
                      <a16:creationId xmlns:a16="http://schemas.microsoft.com/office/drawing/2014/main" id="{2F79161D-296C-F183-19FD-0A24E2EAC9BF}"/>
                    </a:ext>
                  </a:extLst>
                </p:cNvPr>
                <p:cNvPicPr/>
                <p:nvPr/>
              </p:nvPicPr>
              <p:blipFill>
                <a:blip r:embed="rId12"/>
                <a:stretch>
                  <a:fillRect/>
                </a:stretch>
              </p:blipFill>
              <p:spPr>
                <a:xfrm>
                  <a:off x="4359856" y="682374"/>
                  <a:ext cx="4960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a:extLst>
                    <a:ext uri="{FF2B5EF4-FFF2-40B4-BE49-F238E27FC236}">
                      <a16:creationId xmlns:a16="http://schemas.microsoft.com/office/drawing/2014/main" id="{ACF60140-2F96-53A6-2F5A-28DF295BE7DA}"/>
                    </a:ext>
                  </a:extLst>
                </p14:cNvPr>
                <p14:cNvContentPartPr/>
                <p14:nvPr/>
              </p14:nvContentPartPr>
              <p14:xfrm>
                <a:off x="4404496" y="737454"/>
                <a:ext cx="243720" cy="20160"/>
              </p14:xfrm>
            </p:contentPart>
          </mc:Choice>
          <mc:Fallback>
            <p:pic>
              <p:nvPicPr>
                <p:cNvPr id="7" name="Ink 6">
                  <a:extLst>
                    <a:ext uri="{FF2B5EF4-FFF2-40B4-BE49-F238E27FC236}">
                      <a16:creationId xmlns:a16="http://schemas.microsoft.com/office/drawing/2014/main" id="{ACF60140-2F96-53A6-2F5A-28DF295BE7DA}"/>
                    </a:ext>
                  </a:extLst>
                </p:cNvPr>
                <p:cNvPicPr/>
                <p:nvPr/>
              </p:nvPicPr>
              <p:blipFill>
                <a:blip r:embed="rId14"/>
                <a:stretch>
                  <a:fillRect/>
                </a:stretch>
              </p:blipFill>
              <p:spPr>
                <a:xfrm>
                  <a:off x="4386856" y="719454"/>
                  <a:ext cx="279360" cy="5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F18F0A92-A5E0-A68F-BEC9-8C05CC6B6B45}"/>
                  </a:ext>
                </a:extLst>
              </p14:cNvPr>
              <p14:cNvContentPartPr/>
              <p14:nvPr/>
            </p14:nvContentPartPr>
            <p14:xfrm>
              <a:off x="5194336" y="3665694"/>
              <a:ext cx="393480" cy="28080"/>
            </p14:xfrm>
          </p:contentPart>
        </mc:Choice>
        <mc:Fallback>
          <p:pic>
            <p:nvPicPr>
              <p:cNvPr id="11" name="Ink 10">
                <a:extLst>
                  <a:ext uri="{FF2B5EF4-FFF2-40B4-BE49-F238E27FC236}">
                    <a16:creationId xmlns:a16="http://schemas.microsoft.com/office/drawing/2014/main" id="{F18F0A92-A5E0-A68F-BEC9-8C05CC6B6B45}"/>
                  </a:ext>
                </a:extLst>
              </p:cNvPr>
              <p:cNvPicPr/>
              <p:nvPr/>
            </p:nvPicPr>
            <p:blipFill>
              <a:blip r:embed="rId16"/>
              <a:stretch>
                <a:fillRect/>
              </a:stretch>
            </p:blipFill>
            <p:spPr>
              <a:xfrm>
                <a:off x="5176696" y="3647694"/>
                <a:ext cx="4291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BAB3E9A0-0A02-B5ED-E100-A87A673B83F2}"/>
                  </a:ext>
                </a:extLst>
              </p14:cNvPr>
              <p14:cNvContentPartPr/>
              <p14:nvPr/>
            </p14:nvContentPartPr>
            <p14:xfrm>
              <a:off x="6036736" y="2860374"/>
              <a:ext cx="458640" cy="30960"/>
            </p14:xfrm>
          </p:contentPart>
        </mc:Choice>
        <mc:Fallback>
          <p:pic>
            <p:nvPicPr>
              <p:cNvPr id="12" name="Ink 11">
                <a:extLst>
                  <a:ext uri="{FF2B5EF4-FFF2-40B4-BE49-F238E27FC236}">
                    <a16:creationId xmlns:a16="http://schemas.microsoft.com/office/drawing/2014/main" id="{BAB3E9A0-0A02-B5ED-E100-A87A673B83F2}"/>
                  </a:ext>
                </a:extLst>
              </p:cNvPr>
              <p:cNvPicPr/>
              <p:nvPr/>
            </p:nvPicPr>
            <p:blipFill>
              <a:blip r:embed="rId18"/>
              <a:stretch>
                <a:fillRect/>
              </a:stretch>
            </p:blipFill>
            <p:spPr>
              <a:xfrm>
                <a:off x="6018736" y="2842374"/>
                <a:ext cx="494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019135B8-6F75-ECCE-E2EE-189E191A0194}"/>
                  </a:ext>
                </a:extLst>
              </p14:cNvPr>
              <p14:cNvContentPartPr/>
              <p14:nvPr/>
            </p14:nvContentPartPr>
            <p14:xfrm>
              <a:off x="3081136" y="2871894"/>
              <a:ext cx="1036080" cy="54720"/>
            </p14:xfrm>
          </p:contentPart>
        </mc:Choice>
        <mc:Fallback>
          <p:pic>
            <p:nvPicPr>
              <p:cNvPr id="13" name="Ink 12">
                <a:extLst>
                  <a:ext uri="{FF2B5EF4-FFF2-40B4-BE49-F238E27FC236}">
                    <a16:creationId xmlns:a16="http://schemas.microsoft.com/office/drawing/2014/main" id="{019135B8-6F75-ECCE-E2EE-189E191A0194}"/>
                  </a:ext>
                </a:extLst>
              </p:cNvPr>
              <p:cNvPicPr/>
              <p:nvPr/>
            </p:nvPicPr>
            <p:blipFill>
              <a:blip r:embed="rId20"/>
              <a:stretch>
                <a:fillRect/>
              </a:stretch>
            </p:blipFill>
            <p:spPr>
              <a:xfrm>
                <a:off x="3063496" y="2854254"/>
                <a:ext cx="1071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BEE3AD40-E2B3-9D09-23A2-8C32E07C1C40}"/>
                  </a:ext>
                </a:extLst>
              </p14:cNvPr>
              <p14:cNvContentPartPr/>
              <p14:nvPr/>
            </p14:nvContentPartPr>
            <p14:xfrm>
              <a:off x="3017776" y="1255134"/>
              <a:ext cx="422280" cy="57960"/>
            </p14:xfrm>
          </p:contentPart>
        </mc:Choice>
        <mc:Fallback>
          <p:pic>
            <p:nvPicPr>
              <p:cNvPr id="14" name="Ink 13">
                <a:extLst>
                  <a:ext uri="{FF2B5EF4-FFF2-40B4-BE49-F238E27FC236}">
                    <a16:creationId xmlns:a16="http://schemas.microsoft.com/office/drawing/2014/main" id="{BEE3AD40-E2B3-9D09-23A2-8C32E07C1C40}"/>
                  </a:ext>
                </a:extLst>
              </p:cNvPr>
              <p:cNvPicPr/>
              <p:nvPr/>
            </p:nvPicPr>
            <p:blipFill>
              <a:blip r:embed="rId22"/>
              <a:stretch>
                <a:fillRect/>
              </a:stretch>
            </p:blipFill>
            <p:spPr>
              <a:xfrm>
                <a:off x="3000136" y="1237134"/>
                <a:ext cx="457920" cy="93600"/>
              </a:xfrm>
              <a:prstGeom prst="rect">
                <a:avLst/>
              </a:prstGeom>
            </p:spPr>
          </p:pic>
        </mc:Fallback>
      </mc:AlternateContent>
    </p:spTree>
    <p:extLst>
      <p:ext uri="{BB962C8B-B14F-4D97-AF65-F5344CB8AC3E}">
        <p14:creationId xmlns:p14="http://schemas.microsoft.com/office/powerpoint/2010/main" val="226468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24706"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0575D7F5-870A-FA2B-D0CF-7FF27ABDCB60}"/>
              </a:ext>
            </a:extLst>
          </p:cNvPr>
          <p:cNvSpPr txBox="1"/>
          <p:nvPr/>
        </p:nvSpPr>
        <p:spPr>
          <a:xfrm>
            <a:off x="0" y="243445"/>
            <a:ext cx="11955566" cy="5632311"/>
          </a:xfrm>
          <a:prstGeom prst="rect">
            <a:avLst/>
          </a:prstGeom>
          <a:noFill/>
        </p:spPr>
        <p:txBody>
          <a:bodyPr wrap="square">
            <a:spAutoFit/>
          </a:bodyPr>
          <a:lstStyle/>
          <a:p>
            <a:pPr marL="457200" rtl="0">
              <a:spcBef>
                <a:spcPts val="0"/>
              </a:spcBef>
              <a:spcAft>
                <a:spcPts val="0"/>
              </a:spcAft>
            </a:pPr>
            <a:r>
              <a:rPr lang="en-US" sz="1800" b="1" i="0" u="none" strike="noStrike">
                <a:solidFill>
                  <a:srgbClr val="FFC000"/>
                </a:solidFill>
                <a:effectLst/>
                <a:latin typeface="Arial" panose="020B0604020202020204" pitchFamily="34" charset="0"/>
              </a:rPr>
              <a:t>Talmud Bavli Berakhot 7b:11</a:t>
            </a:r>
            <a:endParaRPr lang="en-US" b="0">
              <a:solidFill>
                <a:srgbClr val="FFC000"/>
              </a:solidFill>
              <a:effectLst/>
            </a:endParaRPr>
          </a:p>
          <a:p>
            <a:pPr marL="457200" rtl="0">
              <a:spcBef>
                <a:spcPts val="0"/>
              </a:spcBef>
              <a:spcAft>
                <a:spcPts val="0"/>
              </a:spcAft>
            </a:pPr>
            <a:r>
              <a:rPr lang="en-US" sz="1800" b="0" i="0" u="none" strike="noStrike">
                <a:solidFill>
                  <a:srgbClr val="FFC000"/>
                </a:solidFill>
                <a:effectLst/>
                <a:latin typeface="Arial" panose="020B0604020202020204" pitchFamily="34" charset="0"/>
              </a:rPr>
              <a:t>And Rabbi Yoḥanan said other aggadic statements in the name of Rabbi Shimon ben Yoḥai: The existence of wayward children in a person’s home is more troublesome than the war of </a:t>
            </a:r>
            <a:r>
              <a:rPr lang="en-US" sz="1800" b="1" i="0" u="none" strike="noStrike">
                <a:solidFill>
                  <a:srgbClr val="FFC000"/>
                </a:solidFill>
                <a:effectLst/>
                <a:latin typeface="Arial" panose="020B0604020202020204" pitchFamily="34" charset="0"/>
              </a:rPr>
              <a:t>Gog</a:t>
            </a:r>
            <a:r>
              <a:rPr lang="en-US" sz="1800" b="0"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and</a:t>
            </a:r>
            <a:r>
              <a:rPr lang="en-US" sz="1800" b="0"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Magog</a:t>
            </a:r>
            <a:r>
              <a:rPr lang="en-US" sz="1800" b="0" i="0" u="none" strike="noStrike">
                <a:solidFill>
                  <a:srgbClr val="FFC000"/>
                </a:solidFill>
                <a:effectLst/>
                <a:latin typeface="Arial" panose="020B0604020202020204" pitchFamily="34" charset="0"/>
              </a:rPr>
              <a:t>, the ultimate...While concerning the war of </a:t>
            </a:r>
            <a:r>
              <a:rPr lang="en-US" sz="1800" b="1" i="0" u="none" strike="noStrike">
                <a:solidFill>
                  <a:srgbClr val="FFC000"/>
                </a:solidFill>
                <a:effectLst/>
                <a:latin typeface="Arial" panose="020B0604020202020204" pitchFamily="34" charset="0"/>
              </a:rPr>
              <a:t>Gog</a:t>
            </a:r>
            <a:r>
              <a:rPr lang="en-US" sz="1800" b="0"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and</a:t>
            </a:r>
            <a:r>
              <a:rPr lang="en-US" sz="1800" b="0"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Magog</a:t>
            </a:r>
            <a:r>
              <a:rPr lang="en-US" sz="1800" b="0" i="0" u="none" strike="noStrike">
                <a:solidFill>
                  <a:srgbClr val="FFC000"/>
                </a:solidFill>
                <a:effectLst/>
                <a:latin typeface="Arial" panose="020B0604020202020204" pitchFamily="34" charset="0"/>
              </a:rPr>
              <a:t>, which is alluded to in the second chapter of Psalms, it is written: “Why are the nations in an uproar? And why do the peoples speak for naught?...Yet in this chapter describing the war of </a:t>
            </a:r>
            <a:r>
              <a:rPr lang="en-US" sz="1800" b="1" i="0" u="none" strike="noStrike">
                <a:solidFill>
                  <a:srgbClr val="FFC000"/>
                </a:solidFill>
                <a:effectLst/>
                <a:latin typeface="Arial" panose="020B0604020202020204" pitchFamily="34" charset="0"/>
              </a:rPr>
              <a:t>Gog</a:t>
            </a:r>
            <a:r>
              <a:rPr lang="en-US" sz="1800" b="0"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and</a:t>
            </a:r>
            <a:r>
              <a:rPr lang="en-US" sz="1800" b="0"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Magog</a:t>
            </a:r>
            <a:r>
              <a:rPr lang="en-US" sz="1800" b="0" i="0" u="none" strike="noStrike">
                <a:solidFill>
                  <a:srgbClr val="FFC000"/>
                </a:solidFill>
                <a:effectLst/>
                <a:latin typeface="Arial" panose="020B0604020202020204" pitchFamily="34" charset="0"/>
              </a:rPr>
              <a:t> “how numerous are my enemies” is not written, as it is not as difficult as raising a wayward son like Absalom.</a:t>
            </a:r>
            <a:endParaRPr lang="en-US" b="0">
              <a:solidFill>
                <a:srgbClr val="FFC000"/>
              </a:solidFill>
              <a:effectLst/>
            </a:endParaRPr>
          </a:p>
          <a:p>
            <a:pPr marL="457200" rtl="0">
              <a:spcBef>
                <a:spcPts val="0"/>
              </a:spcBef>
              <a:spcAft>
                <a:spcPts val="0"/>
              </a:spcAft>
            </a:pPr>
            <a:br>
              <a:rPr lang="en-US" b="0">
                <a:solidFill>
                  <a:srgbClr val="FFFF00"/>
                </a:solidFill>
                <a:effectLst/>
              </a:rPr>
            </a:br>
            <a:r>
              <a:rPr lang="en-US" sz="1800" b="1" i="0" u="none" strike="noStrike">
                <a:solidFill>
                  <a:srgbClr val="92D050"/>
                </a:solidFill>
                <a:effectLst/>
                <a:latin typeface="Arial" panose="020B0604020202020204" pitchFamily="34" charset="0"/>
              </a:rPr>
              <a:t>Radak on Psalms 2:12 Part 5</a:t>
            </a:r>
            <a:endParaRPr lang="en-US" b="0">
              <a:solidFill>
                <a:srgbClr val="92D050"/>
              </a:solidFill>
              <a:effectLst/>
            </a:endParaRPr>
          </a:p>
          <a:p>
            <a:pPr marL="457200" rtl="0">
              <a:spcBef>
                <a:spcPts val="0"/>
              </a:spcBef>
              <a:spcAft>
                <a:spcPts val="0"/>
              </a:spcAft>
            </a:pPr>
            <a:r>
              <a:rPr lang="en-US" sz="1800" b="0" i="0" u="none" strike="noStrike">
                <a:solidFill>
                  <a:srgbClr val="92D050"/>
                </a:solidFill>
                <a:effectLst/>
                <a:latin typeface="Arial" panose="020B0604020202020204" pitchFamily="34" charset="0"/>
              </a:rPr>
              <a:t>And there are some who interpret this Psalm of Gog and Magog, and the anointed one is King Messiah: and so our teachers of blessed memory have interpreted (Babli, Berakhoth 7b). And the Psalm can be explained in this way, but the better is that David uttered it concerning himself, as we have interpreted.</a:t>
            </a:r>
            <a:endParaRPr lang="en-US" b="0">
              <a:solidFill>
                <a:srgbClr val="92D050"/>
              </a:solidFill>
              <a:effectLst/>
            </a:endParaRPr>
          </a:p>
          <a:p>
            <a:pPr marL="457200" rtl="0">
              <a:spcBef>
                <a:spcPts val="0"/>
              </a:spcBef>
              <a:spcAft>
                <a:spcPts val="0"/>
              </a:spcAft>
            </a:pPr>
            <a:br>
              <a:rPr lang="en-US" b="0">
                <a:solidFill>
                  <a:srgbClr val="FFFF00"/>
                </a:solidFill>
                <a:effectLst/>
              </a:rPr>
            </a:br>
            <a:r>
              <a:rPr lang="en-US" sz="1800" b="1" i="0" u="none" strike="noStrike">
                <a:solidFill>
                  <a:srgbClr val="00B0F0"/>
                </a:solidFill>
                <a:effectLst/>
                <a:latin typeface="Arial" panose="020B0604020202020204" pitchFamily="34" charset="0"/>
              </a:rPr>
              <a:t>Mishnah Megillah 3:5</a:t>
            </a:r>
            <a:endParaRPr lang="en-US" b="0">
              <a:solidFill>
                <a:srgbClr val="00B0F0"/>
              </a:solidFill>
              <a:effectLst/>
            </a:endParaRPr>
          </a:p>
          <a:p>
            <a:pPr marL="457200" rtl="0">
              <a:spcBef>
                <a:spcPts val="0"/>
              </a:spcBef>
              <a:spcAft>
                <a:spcPts val="0"/>
              </a:spcAft>
            </a:pPr>
            <a:r>
              <a:rPr lang="en-US" sz="1800" b="0" i="0" u="none" strike="noStrike">
                <a:solidFill>
                  <a:srgbClr val="00B0F0"/>
                </a:solidFill>
                <a:effectLst/>
                <a:latin typeface="Arial" panose="020B0604020202020204" pitchFamily="34" charset="0"/>
              </a:rPr>
              <a:t>For we have a tradition that the resurrection will occur on Pesach </a:t>
            </a:r>
            <a:r>
              <a:rPr lang="en-US" sz="1800" b="1" i="0" u="none" strike="noStrike">
                <a:solidFill>
                  <a:srgbClr val="00B0F0"/>
                </a:solidFill>
                <a:effectLst/>
                <a:latin typeface="Arial" panose="020B0604020202020204" pitchFamily="34" charset="0"/>
              </a:rPr>
              <a:t>and</a:t>
            </a:r>
            <a:r>
              <a:rPr lang="en-US" sz="1800" b="0" i="0" u="none" strike="noStrike">
                <a:solidFill>
                  <a:srgbClr val="00B0F0"/>
                </a:solidFill>
                <a:effectLst/>
                <a:latin typeface="Arial" panose="020B0604020202020204" pitchFamily="34" charset="0"/>
              </a:rPr>
              <a:t> the war of </a:t>
            </a:r>
            <a:r>
              <a:rPr lang="en-US" sz="1800" b="1" i="0" u="none" strike="noStrike">
                <a:solidFill>
                  <a:srgbClr val="00B0F0"/>
                </a:solidFill>
                <a:effectLst/>
                <a:latin typeface="Arial" panose="020B0604020202020204" pitchFamily="34" charset="0"/>
              </a:rPr>
              <a:t>Gog</a:t>
            </a:r>
            <a:r>
              <a:rPr lang="en-US" sz="1800" b="0" i="0" u="none" strike="noStrike">
                <a:solidFill>
                  <a:srgbClr val="00B0F0"/>
                </a:solidFill>
                <a:effectLst/>
                <a:latin typeface="Arial" panose="020B0604020202020204" pitchFamily="34" charset="0"/>
              </a:rPr>
              <a:t> </a:t>
            </a:r>
            <a:r>
              <a:rPr lang="en-US" sz="1800" b="1" i="0" u="none" strike="noStrike">
                <a:solidFill>
                  <a:srgbClr val="00B0F0"/>
                </a:solidFill>
                <a:effectLst/>
                <a:latin typeface="Arial" panose="020B0604020202020204" pitchFamily="34" charset="0"/>
              </a:rPr>
              <a:t>and</a:t>
            </a:r>
            <a:r>
              <a:rPr lang="en-US" sz="1800" b="0" i="0" u="none" strike="noStrike">
                <a:solidFill>
                  <a:srgbClr val="00B0F0"/>
                </a:solidFill>
                <a:effectLst/>
                <a:latin typeface="Arial" panose="020B0604020202020204" pitchFamily="34" charset="0"/>
              </a:rPr>
              <a:t> </a:t>
            </a:r>
            <a:r>
              <a:rPr lang="en-US" sz="1800" b="1" i="0" u="none" strike="noStrike">
                <a:solidFill>
                  <a:srgbClr val="00B0F0"/>
                </a:solidFill>
                <a:effectLst/>
                <a:latin typeface="Arial" panose="020B0604020202020204" pitchFamily="34" charset="0"/>
              </a:rPr>
              <a:t>Magog</a:t>
            </a:r>
            <a:r>
              <a:rPr lang="en-US" sz="1800" b="0" i="0" u="none" strike="noStrike">
                <a:solidFill>
                  <a:srgbClr val="00B0F0"/>
                </a:solidFill>
                <a:effectLst/>
                <a:latin typeface="Arial" panose="020B0604020202020204" pitchFamily="34" charset="0"/>
              </a:rPr>
              <a:t>, on Succoth.]</a:t>
            </a:r>
            <a:endParaRPr lang="en-US" b="0">
              <a:solidFill>
                <a:srgbClr val="00B0F0"/>
              </a:solidFill>
              <a:effectLst/>
            </a:endParaRPr>
          </a:p>
          <a:p>
            <a:pPr marL="457200" rtl="0">
              <a:spcBef>
                <a:spcPts val="0"/>
              </a:spcBef>
              <a:spcAft>
                <a:spcPts val="0"/>
              </a:spcAft>
            </a:pPr>
            <a:br>
              <a:rPr lang="en-US" b="0">
                <a:solidFill>
                  <a:srgbClr val="FFFF00"/>
                </a:solidFill>
                <a:effectLst/>
              </a:rPr>
            </a:br>
            <a:r>
              <a:rPr lang="en-US" sz="1800" b="1" i="0" u="none" strike="noStrike">
                <a:solidFill>
                  <a:srgbClr val="FFC000"/>
                </a:solidFill>
                <a:effectLst/>
                <a:latin typeface="Arial" panose="020B0604020202020204" pitchFamily="34" charset="0"/>
              </a:rPr>
              <a:t>Midrash Tanchuma, Shemot / Exodus 1:7</a:t>
            </a:r>
            <a:endParaRPr lang="en-US" b="0">
              <a:solidFill>
                <a:srgbClr val="FFC000"/>
              </a:solidFill>
              <a:effectLst/>
            </a:endParaRPr>
          </a:p>
          <a:p>
            <a:pPr marL="457200" rtl="0">
              <a:spcBef>
                <a:spcPts val="0"/>
              </a:spcBef>
              <a:spcAft>
                <a:spcPts val="0"/>
              </a:spcAft>
            </a:pPr>
            <a:r>
              <a:rPr lang="en-US" sz="1800" b="0" i="0" u="none" strike="noStrike">
                <a:solidFill>
                  <a:srgbClr val="FFC000"/>
                </a:solidFill>
                <a:effectLst/>
                <a:latin typeface="Arial" panose="020B0604020202020204" pitchFamily="34" charset="0"/>
              </a:rPr>
              <a:t>Degeneracy in a man’s house is considered far more grievous than the war between </a:t>
            </a:r>
            <a:r>
              <a:rPr lang="en-US" sz="1800" b="1" i="0" u="none" strike="noStrike">
                <a:solidFill>
                  <a:srgbClr val="FFC000"/>
                </a:solidFill>
                <a:effectLst/>
                <a:latin typeface="Arial" panose="020B0604020202020204" pitchFamily="34" charset="0"/>
              </a:rPr>
              <a:t>Gog</a:t>
            </a:r>
            <a:r>
              <a:rPr lang="en-US" sz="1800" b="0"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and</a:t>
            </a:r>
            <a:r>
              <a:rPr lang="en-US" sz="1800" b="0"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Magog</a:t>
            </a:r>
            <a:r>
              <a:rPr lang="en-US" sz="1800" b="0" i="0" u="none" strike="noStrike">
                <a:solidFill>
                  <a:srgbClr val="FFC000"/>
                </a:solidFill>
                <a:effectLst/>
                <a:latin typeface="Arial" panose="020B0604020202020204" pitchFamily="34" charset="0"/>
              </a:rPr>
              <a:t>. The final struggle preceding the Messianic age....For with reference to the war between </a:t>
            </a:r>
            <a:r>
              <a:rPr lang="en-US" sz="1800" b="1" i="0" u="none" strike="noStrike">
                <a:solidFill>
                  <a:srgbClr val="FFC000"/>
                </a:solidFill>
                <a:effectLst/>
                <a:latin typeface="Arial" panose="020B0604020202020204" pitchFamily="34" charset="0"/>
              </a:rPr>
              <a:t>Gog</a:t>
            </a:r>
            <a:r>
              <a:rPr lang="en-US" sz="1800" b="0"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and</a:t>
            </a:r>
            <a:r>
              <a:rPr lang="en-US" sz="1800" b="0"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Magog</a:t>
            </a:r>
            <a:r>
              <a:rPr lang="en-US" sz="1800" b="0" i="0" u="none" strike="noStrike">
                <a:solidFill>
                  <a:srgbClr val="FFC000"/>
                </a:solidFill>
                <a:effectLst/>
                <a:latin typeface="Arial" panose="020B0604020202020204" pitchFamily="34" charset="0"/>
              </a:rPr>
              <a:t> it is written: Why are the nations in an uproar? , but not: O Lord, how many are mine adversaries become.</a:t>
            </a:r>
            <a:endParaRPr lang="en-US" b="0">
              <a:solidFill>
                <a:srgbClr val="FFC000"/>
              </a:solidFill>
              <a:effectLst/>
            </a:endParaRPr>
          </a:p>
        </p:txBody>
      </p:sp>
      <p:grpSp>
        <p:nvGrpSpPr>
          <p:cNvPr id="9" name="Group 8">
            <a:extLst>
              <a:ext uri="{FF2B5EF4-FFF2-40B4-BE49-F238E27FC236}">
                <a16:creationId xmlns:a16="http://schemas.microsoft.com/office/drawing/2014/main" id="{00A88F22-2C19-06DA-017D-FFC041BE512E}"/>
              </a:ext>
            </a:extLst>
          </p:cNvPr>
          <p:cNvGrpSpPr/>
          <p:nvPr/>
        </p:nvGrpSpPr>
        <p:grpSpPr>
          <a:xfrm>
            <a:off x="3890416" y="160014"/>
            <a:ext cx="349560" cy="428400"/>
            <a:chOff x="3890416" y="160014"/>
            <a:chExt cx="349560" cy="4284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8430B99-9C53-F01D-DAB1-8E23AE37A7E4}"/>
                    </a:ext>
                  </a:extLst>
                </p14:cNvPr>
                <p14:cNvContentPartPr/>
                <p14:nvPr/>
              </p14:nvContentPartPr>
              <p14:xfrm>
                <a:off x="3890416" y="318774"/>
                <a:ext cx="286200" cy="51480"/>
              </p14:xfrm>
            </p:contentPart>
          </mc:Choice>
          <mc:Fallback>
            <p:pic>
              <p:nvPicPr>
                <p:cNvPr id="2" name="Ink 1">
                  <a:extLst>
                    <a:ext uri="{FF2B5EF4-FFF2-40B4-BE49-F238E27FC236}">
                      <a16:creationId xmlns:a16="http://schemas.microsoft.com/office/drawing/2014/main" id="{98430B99-9C53-F01D-DAB1-8E23AE37A7E4}"/>
                    </a:ext>
                  </a:extLst>
                </p:cNvPr>
                <p:cNvPicPr/>
                <p:nvPr/>
              </p:nvPicPr>
              <p:blipFill>
                <a:blip r:embed="rId5"/>
                <a:stretch>
                  <a:fillRect/>
                </a:stretch>
              </p:blipFill>
              <p:spPr>
                <a:xfrm>
                  <a:off x="3872416" y="301134"/>
                  <a:ext cx="321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3536699E-0DDE-C6D6-2E45-4200E816348B}"/>
                    </a:ext>
                  </a:extLst>
                </p14:cNvPr>
                <p14:cNvContentPartPr/>
                <p14:nvPr/>
              </p14:nvContentPartPr>
              <p14:xfrm>
                <a:off x="4000576" y="160014"/>
                <a:ext cx="110520" cy="330120"/>
              </p14:xfrm>
            </p:contentPart>
          </mc:Choice>
          <mc:Fallback>
            <p:pic>
              <p:nvPicPr>
                <p:cNvPr id="3" name="Ink 2">
                  <a:extLst>
                    <a:ext uri="{FF2B5EF4-FFF2-40B4-BE49-F238E27FC236}">
                      <a16:creationId xmlns:a16="http://schemas.microsoft.com/office/drawing/2014/main" id="{3536699E-0DDE-C6D6-2E45-4200E816348B}"/>
                    </a:ext>
                  </a:extLst>
                </p:cNvPr>
                <p:cNvPicPr/>
                <p:nvPr/>
              </p:nvPicPr>
              <p:blipFill>
                <a:blip r:embed="rId7"/>
                <a:stretch>
                  <a:fillRect/>
                </a:stretch>
              </p:blipFill>
              <p:spPr>
                <a:xfrm>
                  <a:off x="3982936" y="142374"/>
                  <a:ext cx="14616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DEB3F30F-3BB6-A4A7-DE26-D514B3E192A8}"/>
                    </a:ext>
                  </a:extLst>
                </p14:cNvPr>
                <p14:cNvContentPartPr/>
                <p14:nvPr/>
              </p14:nvContentPartPr>
              <p14:xfrm>
                <a:off x="3968896" y="199614"/>
                <a:ext cx="149400" cy="388800"/>
              </p14:xfrm>
            </p:contentPart>
          </mc:Choice>
          <mc:Fallback>
            <p:pic>
              <p:nvPicPr>
                <p:cNvPr id="4" name="Ink 3">
                  <a:extLst>
                    <a:ext uri="{FF2B5EF4-FFF2-40B4-BE49-F238E27FC236}">
                      <a16:creationId xmlns:a16="http://schemas.microsoft.com/office/drawing/2014/main" id="{DEB3F30F-3BB6-A4A7-DE26-D514B3E192A8}"/>
                    </a:ext>
                  </a:extLst>
                </p:cNvPr>
                <p:cNvPicPr/>
                <p:nvPr/>
              </p:nvPicPr>
              <p:blipFill>
                <a:blip r:embed="rId9"/>
                <a:stretch>
                  <a:fillRect/>
                </a:stretch>
              </p:blipFill>
              <p:spPr>
                <a:xfrm>
                  <a:off x="3951256" y="181614"/>
                  <a:ext cx="18504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EA858FAA-5EA0-E159-681B-940EF817AEFA}"/>
                    </a:ext>
                  </a:extLst>
                </p14:cNvPr>
                <p14:cNvContentPartPr/>
                <p14:nvPr/>
              </p14:nvContentPartPr>
              <p14:xfrm>
                <a:off x="3909856" y="438294"/>
                <a:ext cx="330120" cy="52560"/>
              </p14:xfrm>
            </p:contentPart>
          </mc:Choice>
          <mc:Fallback>
            <p:pic>
              <p:nvPicPr>
                <p:cNvPr id="5" name="Ink 4">
                  <a:extLst>
                    <a:ext uri="{FF2B5EF4-FFF2-40B4-BE49-F238E27FC236}">
                      <a16:creationId xmlns:a16="http://schemas.microsoft.com/office/drawing/2014/main" id="{EA858FAA-5EA0-E159-681B-940EF817AEFA}"/>
                    </a:ext>
                  </a:extLst>
                </p:cNvPr>
                <p:cNvPicPr/>
                <p:nvPr/>
              </p:nvPicPr>
              <p:blipFill>
                <a:blip r:embed="rId11"/>
                <a:stretch>
                  <a:fillRect/>
                </a:stretch>
              </p:blipFill>
              <p:spPr>
                <a:xfrm>
                  <a:off x="3891856" y="420294"/>
                  <a:ext cx="365760" cy="8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F7F19072-5AFA-4879-84C7-A7DA1BED9FB6}"/>
                  </a:ext>
                </a:extLst>
              </p14:cNvPr>
              <p14:cNvContentPartPr/>
              <p14:nvPr/>
            </p14:nvContentPartPr>
            <p14:xfrm>
              <a:off x="8087656" y="1075134"/>
              <a:ext cx="1665720" cy="123480"/>
            </p14:xfrm>
          </p:contentPart>
        </mc:Choice>
        <mc:Fallback>
          <p:pic>
            <p:nvPicPr>
              <p:cNvPr id="11" name="Ink 10">
                <a:extLst>
                  <a:ext uri="{FF2B5EF4-FFF2-40B4-BE49-F238E27FC236}">
                    <a16:creationId xmlns:a16="http://schemas.microsoft.com/office/drawing/2014/main" id="{F7F19072-5AFA-4879-84C7-A7DA1BED9FB6}"/>
                  </a:ext>
                </a:extLst>
              </p:cNvPr>
              <p:cNvPicPr/>
              <p:nvPr/>
            </p:nvPicPr>
            <p:blipFill>
              <a:blip r:embed="rId13"/>
              <a:stretch>
                <a:fillRect/>
              </a:stretch>
            </p:blipFill>
            <p:spPr>
              <a:xfrm>
                <a:off x="8069656" y="1057494"/>
                <a:ext cx="1701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D99A3A94-99B9-F8B5-D425-A09FD8006E7A}"/>
                  </a:ext>
                </a:extLst>
              </p14:cNvPr>
              <p14:cNvContentPartPr/>
              <p14:nvPr/>
            </p14:nvContentPartPr>
            <p14:xfrm>
              <a:off x="1637536" y="1603254"/>
              <a:ext cx="3269520" cy="114840"/>
            </p14:xfrm>
          </p:contentPart>
        </mc:Choice>
        <mc:Fallback>
          <p:pic>
            <p:nvPicPr>
              <p:cNvPr id="12" name="Ink 11">
                <a:extLst>
                  <a:ext uri="{FF2B5EF4-FFF2-40B4-BE49-F238E27FC236}">
                    <a16:creationId xmlns:a16="http://schemas.microsoft.com/office/drawing/2014/main" id="{D99A3A94-99B9-F8B5-D425-A09FD8006E7A}"/>
                  </a:ext>
                </a:extLst>
              </p:cNvPr>
              <p:cNvPicPr/>
              <p:nvPr/>
            </p:nvPicPr>
            <p:blipFill>
              <a:blip r:embed="rId15"/>
              <a:stretch>
                <a:fillRect/>
              </a:stretch>
            </p:blipFill>
            <p:spPr>
              <a:xfrm>
                <a:off x="1619896" y="1585614"/>
                <a:ext cx="3305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714A156-325A-814A-9451-7DC5BCFB467A}"/>
                  </a:ext>
                </a:extLst>
              </p14:cNvPr>
              <p14:cNvContentPartPr/>
              <p14:nvPr/>
            </p14:nvContentPartPr>
            <p14:xfrm>
              <a:off x="5192536" y="1661934"/>
              <a:ext cx="4163760" cy="88200"/>
            </p14:xfrm>
          </p:contentPart>
        </mc:Choice>
        <mc:Fallback>
          <p:pic>
            <p:nvPicPr>
              <p:cNvPr id="13" name="Ink 12">
                <a:extLst>
                  <a:ext uri="{FF2B5EF4-FFF2-40B4-BE49-F238E27FC236}">
                    <a16:creationId xmlns:a16="http://schemas.microsoft.com/office/drawing/2014/main" id="{9714A156-325A-814A-9451-7DC5BCFB467A}"/>
                  </a:ext>
                </a:extLst>
              </p:cNvPr>
              <p:cNvPicPr/>
              <p:nvPr/>
            </p:nvPicPr>
            <p:blipFill>
              <a:blip r:embed="rId17"/>
              <a:stretch>
                <a:fillRect/>
              </a:stretch>
            </p:blipFill>
            <p:spPr>
              <a:xfrm>
                <a:off x="5174536" y="1644294"/>
                <a:ext cx="4199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2788D581-3D93-00AF-485B-5EA3EA148B99}"/>
                  </a:ext>
                </a:extLst>
              </p14:cNvPr>
              <p14:cNvContentPartPr/>
              <p14:nvPr/>
            </p14:nvContentPartPr>
            <p14:xfrm>
              <a:off x="4640296" y="1980534"/>
              <a:ext cx="2926800" cy="87120"/>
            </p14:xfrm>
          </p:contentPart>
        </mc:Choice>
        <mc:Fallback>
          <p:pic>
            <p:nvPicPr>
              <p:cNvPr id="14" name="Ink 13">
                <a:extLst>
                  <a:ext uri="{FF2B5EF4-FFF2-40B4-BE49-F238E27FC236}">
                    <a16:creationId xmlns:a16="http://schemas.microsoft.com/office/drawing/2014/main" id="{2788D581-3D93-00AF-485B-5EA3EA148B99}"/>
                  </a:ext>
                </a:extLst>
              </p:cNvPr>
              <p:cNvPicPr/>
              <p:nvPr/>
            </p:nvPicPr>
            <p:blipFill>
              <a:blip r:embed="rId19"/>
              <a:stretch>
                <a:fillRect/>
              </a:stretch>
            </p:blipFill>
            <p:spPr>
              <a:xfrm>
                <a:off x="4622296" y="1962894"/>
                <a:ext cx="2962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6D3C4C47-0467-BA04-213F-9A37F503BD5A}"/>
                  </a:ext>
                </a:extLst>
              </p14:cNvPr>
              <p14:cNvContentPartPr/>
              <p14:nvPr/>
            </p14:nvContentPartPr>
            <p14:xfrm>
              <a:off x="5391976" y="2981694"/>
              <a:ext cx="1585800" cy="106560"/>
            </p14:xfrm>
          </p:contentPart>
        </mc:Choice>
        <mc:Fallback>
          <p:pic>
            <p:nvPicPr>
              <p:cNvPr id="15" name="Ink 14">
                <a:extLst>
                  <a:ext uri="{FF2B5EF4-FFF2-40B4-BE49-F238E27FC236}">
                    <a16:creationId xmlns:a16="http://schemas.microsoft.com/office/drawing/2014/main" id="{6D3C4C47-0467-BA04-213F-9A37F503BD5A}"/>
                  </a:ext>
                </a:extLst>
              </p:cNvPr>
              <p:cNvPicPr/>
              <p:nvPr/>
            </p:nvPicPr>
            <p:blipFill>
              <a:blip r:embed="rId21"/>
              <a:stretch>
                <a:fillRect/>
              </a:stretch>
            </p:blipFill>
            <p:spPr>
              <a:xfrm>
                <a:off x="5373976" y="2964054"/>
                <a:ext cx="1621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A256CE91-33BE-37C5-07B8-E8EA627444B2}"/>
                  </a:ext>
                </a:extLst>
              </p14:cNvPr>
              <p14:cNvContentPartPr/>
              <p14:nvPr/>
            </p14:nvContentPartPr>
            <p14:xfrm>
              <a:off x="9631336" y="3018774"/>
              <a:ext cx="1264320" cy="61200"/>
            </p14:xfrm>
          </p:contentPart>
        </mc:Choice>
        <mc:Fallback>
          <p:pic>
            <p:nvPicPr>
              <p:cNvPr id="16" name="Ink 15">
                <a:extLst>
                  <a:ext uri="{FF2B5EF4-FFF2-40B4-BE49-F238E27FC236}">
                    <a16:creationId xmlns:a16="http://schemas.microsoft.com/office/drawing/2014/main" id="{A256CE91-33BE-37C5-07B8-E8EA627444B2}"/>
                  </a:ext>
                </a:extLst>
              </p:cNvPr>
              <p:cNvPicPr/>
              <p:nvPr/>
            </p:nvPicPr>
            <p:blipFill>
              <a:blip r:embed="rId23"/>
              <a:stretch>
                <a:fillRect/>
              </a:stretch>
            </p:blipFill>
            <p:spPr>
              <a:xfrm>
                <a:off x="9613696" y="3000774"/>
                <a:ext cx="1299960" cy="96840"/>
              </a:xfrm>
              <a:prstGeom prst="rect">
                <a:avLst/>
              </a:prstGeom>
            </p:spPr>
          </p:pic>
        </mc:Fallback>
      </mc:AlternateContent>
      <p:grpSp>
        <p:nvGrpSpPr>
          <p:cNvPr id="24" name="Group 23">
            <a:extLst>
              <a:ext uri="{FF2B5EF4-FFF2-40B4-BE49-F238E27FC236}">
                <a16:creationId xmlns:a16="http://schemas.microsoft.com/office/drawing/2014/main" id="{708B57E4-D90F-1ED0-2178-B79A82BFDA89}"/>
              </a:ext>
            </a:extLst>
          </p:cNvPr>
          <p:cNvGrpSpPr/>
          <p:nvPr/>
        </p:nvGrpSpPr>
        <p:grpSpPr>
          <a:xfrm>
            <a:off x="3761896" y="4074294"/>
            <a:ext cx="7829640" cy="466560"/>
            <a:chOff x="3761896" y="4074294"/>
            <a:chExt cx="7829640" cy="466560"/>
          </a:xfrm>
        </p:grpSpPr>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D15048E5-E12A-7D60-0230-748BDA4C88FC}"/>
                    </a:ext>
                  </a:extLst>
                </p14:cNvPr>
                <p14:cNvContentPartPr/>
                <p14:nvPr/>
              </p14:nvContentPartPr>
              <p14:xfrm>
                <a:off x="8851216" y="4417014"/>
                <a:ext cx="1326960" cy="30240"/>
              </p14:xfrm>
            </p:contentPart>
          </mc:Choice>
          <mc:Fallback>
            <p:pic>
              <p:nvPicPr>
                <p:cNvPr id="17" name="Ink 16">
                  <a:extLst>
                    <a:ext uri="{FF2B5EF4-FFF2-40B4-BE49-F238E27FC236}">
                      <a16:creationId xmlns:a16="http://schemas.microsoft.com/office/drawing/2014/main" id="{D15048E5-E12A-7D60-0230-748BDA4C88FC}"/>
                    </a:ext>
                  </a:extLst>
                </p:cNvPr>
                <p:cNvPicPr/>
                <p:nvPr/>
              </p:nvPicPr>
              <p:blipFill>
                <a:blip r:embed="rId25"/>
                <a:stretch>
                  <a:fillRect/>
                </a:stretch>
              </p:blipFill>
              <p:spPr>
                <a:xfrm>
                  <a:off x="8833576" y="4399014"/>
                  <a:ext cx="1362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F4DC3314-3390-D049-0BC5-EFEDC7CCA1EC}"/>
                    </a:ext>
                  </a:extLst>
                </p14:cNvPr>
                <p14:cNvContentPartPr/>
                <p14:nvPr/>
              </p14:nvContentPartPr>
              <p14:xfrm>
                <a:off x="11020216" y="4422414"/>
                <a:ext cx="571320" cy="28440"/>
              </p14:xfrm>
            </p:contentPart>
          </mc:Choice>
          <mc:Fallback>
            <p:pic>
              <p:nvPicPr>
                <p:cNvPr id="18" name="Ink 17">
                  <a:extLst>
                    <a:ext uri="{FF2B5EF4-FFF2-40B4-BE49-F238E27FC236}">
                      <a16:creationId xmlns:a16="http://schemas.microsoft.com/office/drawing/2014/main" id="{F4DC3314-3390-D049-0BC5-EFEDC7CCA1EC}"/>
                    </a:ext>
                  </a:extLst>
                </p:cNvPr>
                <p:cNvPicPr/>
                <p:nvPr/>
              </p:nvPicPr>
              <p:blipFill>
                <a:blip r:embed="rId27"/>
                <a:stretch>
                  <a:fillRect/>
                </a:stretch>
              </p:blipFill>
              <p:spPr>
                <a:xfrm>
                  <a:off x="11002216" y="4404774"/>
                  <a:ext cx="606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727B33B3-A1BB-E8AE-AD34-128000784DFD}"/>
                    </a:ext>
                  </a:extLst>
                </p14:cNvPr>
                <p14:cNvContentPartPr/>
                <p14:nvPr/>
              </p14:nvContentPartPr>
              <p14:xfrm>
                <a:off x="3781336" y="4406934"/>
                <a:ext cx="1040040" cy="22320"/>
              </p14:xfrm>
            </p:contentPart>
          </mc:Choice>
          <mc:Fallback>
            <p:pic>
              <p:nvPicPr>
                <p:cNvPr id="20" name="Ink 19">
                  <a:extLst>
                    <a:ext uri="{FF2B5EF4-FFF2-40B4-BE49-F238E27FC236}">
                      <a16:creationId xmlns:a16="http://schemas.microsoft.com/office/drawing/2014/main" id="{727B33B3-A1BB-E8AE-AD34-128000784DFD}"/>
                    </a:ext>
                  </a:extLst>
                </p:cNvPr>
                <p:cNvPicPr/>
                <p:nvPr/>
              </p:nvPicPr>
              <p:blipFill>
                <a:blip r:embed="rId29"/>
                <a:stretch>
                  <a:fillRect/>
                </a:stretch>
              </p:blipFill>
              <p:spPr>
                <a:xfrm>
                  <a:off x="3763336" y="4389294"/>
                  <a:ext cx="1075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7EB7A153-3E1E-1B20-E94E-E3F0A0914A4E}"/>
                    </a:ext>
                  </a:extLst>
                </p14:cNvPr>
                <p14:cNvContentPartPr/>
                <p14:nvPr/>
              </p14:nvContentPartPr>
              <p14:xfrm>
                <a:off x="6433456" y="4428174"/>
                <a:ext cx="508320" cy="18720"/>
              </p14:xfrm>
            </p:contentPart>
          </mc:Choice>
          <mc:Fallback>
            <p:pic>
              <p:nvPicPr>
                <p:cNvPr id="21" name="Ink 20">
                  <a:extLst>
                    <a:ext uri="{FF2B5EF4-FFF2-40B4-BE49-F238E27FC236}">
                      <a16:creationId xmlns:a16="http://schemas.microsoft.com/office/drawing/2014/main" id="{7EB7A153-3E1E-1B20-E94E-E3F0A0914A4E}"/>
                    </a:ext>
                  </a:extLst>
                </p:cNvPr>
                <p:cNvPicPr/>
                <p:nvPr/>
              </p:nvPicPr>
              <p:blipFill>
                <a:blip r:embed="rId31"/>
                <a:stretch>
                  <a:fillRect/>
                </a:stretch>
              </p:blipFill>
              <p:spPr>
                <a:xfrm>
                  <a:off x="6415456" y="4410534"/>
                  <a:ext cx="5439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515748E7-CF6F-4BDF-122D-4440F4632BA3}"/>
                    </a:ext>
                  </a:extLst>
                </p14:cNvPr>
                <p14:cNvContentPartPr/>
                <p14:nvPr/>
              </p14:nvContentPartPr>
              <p14:xfrm>
                <a:off x="3761896" y="4074294"/>
                <a:ext cx="3386880" cy="466560"/>
              </p14:xfrm>
            </p:contentPart>
          </mc:Choice>
          <mc:Fallback>
            <p:pic>
              <p:nvPicPr>
                <p:cNvPr id="23" name="Ink 22">
                  <a:extLst>
                    <a:ext uri="{FF2B5EF4-FFF2-40B4-BE49-F238E27FC236}">
                      <a16:creationId xmlns:a16="http://schemas.microsoft.com/office/drawing/2014/main" id="{515748E7-CF6F-4BDF-122D-4440F4632BA3}"/>
                    </a:ext>
                  </a:extLst>
                </p:cNvPr>
                <p:cNvPicPr/>
                <p:nvPr/>
              </p:nvPicPr>
              <p:blipFill>
                <a:blip r:embed="rId33"/>
                <a:stretch>
                  <a:fillRect/>
                </a:stretch>
              </p:blipFill>
              <p:spPr>
                <a:xfrm>
                  <a:off x="3744256" y="4056294"/>
                  <a:ext cx="3422520" cy="50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37E708A6-8605-7478-F0EC-68E0AA369E23}"/>
                  </a:ext>
                </a:extLst>
              </p14:cNvPr>
              <p14:cNvContentPartPr/>
              <p14:nvPr/>
            </p14:nvContentPartPr>
            <p14:xfrm>
              <a:off x="9165496" y="5187054"/>
              <a:ext cx="1678680" cy="62280"/>
            </p14:xfrm>
          </p:contentPart>
        </mc:Choice>
        <mc:Fallback>
          <p:pic>
            <p:nvPicPr>
              <p:cNvPr id="25" name="Ink 24">
                <a:extLst>
                  <a:ext uri="{FF2B5EF4-FFF2-40B4-BE49-F238E27FC236}">
                    <a16:creationId xmlns:a16="http://schemas.microsoft.com/office/drawing/2014/main" id="{37E708A6-8605-7478-F0EC-68E0AA369E23}"/>
                  </a:ext>
                </a:extLst>
              </p:cNvPr>
              <p:cNvPicPr/>
              <p:nvPr/>
            </p:nvPicPr>
            <p:blipFill>
              <a:blip r:embed="rId35"/>
              <a:stretch>
                <a:fillRect/>
              </a:stretch>
            </p:blipFill>
            <p:spPr>
              <a:xfrm>
                <a:off x="9147856" y="5169054"/>
                <a:ext cx="1714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59B3CD41-B13B-44F8-17F2-6247AAD9D8B4}"/>
                  </a:ext>
                </a:extLst>
              </p14:cNvPr>
              <p14:cNvContentPartPr/>
              <p14:nvPr/>
            </p14:nvContentPartPr>
            <p14:xfrm>
              <a:off x="2853256" y="5495574"/>
              <a:ext cx="1307880" cy="52920"/>
            </p14:xfrm>
          </p:contentPart>
        </mc:Choice>
        <mc:Fallback>
          <p:pic>
            <p:nvPicPr>
              <p:cNvPr id="26" name="Ink 25">
                <a:extLst>
                  <a:ext uri="{FF2B5EF4-FFF2-40B4-BE49-F238E27FC236}">
                    <a16:creationId xmlns:a16="http://schemas.microsoft.com/office/drawing/2014/main" id="{59B3CD41-B13B-44F8-17F2-6247AAD9D8B4}"/>
                  </a:ext>
                </a:extLst>
              </p:cNvPr>
              <p:cNvPicPr/>
              <p:nvPr/>
            </p:nvPicPr>
            <p:blipFill>
              <a:blip r:embed="rId37"/>
              <a:stretch>
                <a:fillRect/>
              </a:stretch>
            </p:blipFill>
            <p:spPr>
              <a:xfrm>
                <a:off x="2835616" y="5477574"/>
                <a:ext cx="1343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CAA6D9A9-7421-7219-2CD4-AB7238B2F034}"/>
                  </a:ext>
                </a:extLst>
              </p14:cNvPr>
              <p14:cNvContentPartPr/>
              <p14:nvPr/>
            </p14:nvContentPartPr>
            <p14:xfrm>
              <a:off x="8611816" y="5488014"/>
              <a:ext cx="1607040" cy="20880"/>
            </p14:xfrm>
          </p:contentPart>
        </mc:Choice>
        <mc:Fallback>
          <p:pic>
            <p:nvPicPr>
              <p:cNvPr id="27" name="Ink 26">
                <a:extLst>
                  <a:ext uri="{FF2B5EF4-FFF2-40B4-BE49-F238E27FC236}">
                    <a16:creationId xmlns:a16="http://schemas.microsoft.com/office/drawing/2014/main" id="{CAA6D9A9-7421-7219-2CD4-AB7238B2F034}"/>
                  </a:ext>
                </a:extLst>
              </p:cNvPr>
              <p:cNvPicPr/>
              <p:nvPr/>
            </p:nvPicPr>
            <p:blipFill>
              <a:blip r:embed="rId39"/>
              <a:stretch>
                <a:fillRect/>
              </a:stretch>
            </p:blipFill>
            <p:spPr>
              <a:xfrm>
                <a:off x="8594176" y="5470374"/>
                <a:ext cx="1642680" cy="56520"/>
              </a:xfrm>
              <a:prstGeom prst="rect">
                <a:avLst/>
              </a:prstGeom>
            </p:spPr>
          </p:pic>
        </mc:Fallback>
      </mc:AlternateContent>
    </p:spTree>
    <p:extLst>
      <p:ext uri="{BB962C8B-B14F-4D97-AF65-F5344CB8AC3E}">
        <p14:creationId xmlns:p14="http://schemas.microsoft.com/office/powerpoint/2010/main" val="2446235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0184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0575D7F5-870A-FA2B-D0CF-7FF27ABDCB60}"/>
              </a:ext>
            </a:extLst>
          </p:cNvPr>
          <p:cNvSpPr txBox="1"/>
          <p:nvPr/>
        </p:nvSpPr>
        <p:spPr>
          <a:xfrm>
            <a:off x="169223" y="291401"/>
            <a:ext cx="9963397" cy="5693866"/>
          </a:xfrm>
          <a:prstGeom prst="rect">
            <a:avLst/>
          </a:prstGeom>
          <a:noFill/>
        </p:spPr>
        <p:txBody>
          <a:bodyPr wrap="square">
            <a:spAutoFit/>
          </a:bodyPr>
          <a:lstStyle/>
          <a:p>
            <a:pPr marL="457200" rtl="0">
              <a:spcBef>
                <a:spcPts val="0"/>
              </a:spcBef>
              <a:spcAft>
                <a:spcPts val="0"/>
              </a:spcAft>
            </a:pPr>
            <a:r>
              <a:rPr lang="en-US" sz="2800" b="1" i="0" u="none" strike="noStrike">
                <a:solidFill>
                  <a:srgbClr val="FFC000"/>
                </a:solidFill>
                <a:effectLst/>
                <a:latin typeface="Arial" panose="020B0604020202020204" pitchFamily="34" charset="0"/>
              </a:rPr>
              <a:t>Ibn Ezra on Isaiah 18.1 Part 2</a:t>
            </a:r>
          </a:p>
          <a:p>
            <a:pPr marL="457200" rtl="0">
              <a:spcBef>
                <a:spcPts val="0"/>
              </a:spcBef>
              <a:spcAft>
                <a:spcPts val="0"/>
              </a:spcAft>
            </a:pPr>
            <a:r>
              <a:rPr lang="he-IL" sz="2800" i="0" u="none" strike="noStrike">
                <a:solidFill>
                  <a:srgbClr val="FFFF00"/>
                </a:solidFill>
                <a:effectLst/>
                <a:latin typeface="Arial" panose="020B0604020202020204" pitchFamily="34" charset="0"/>
              </a:rPr>
              <a:t>צלצל כנפים. כפול מצל, שהיא ארץ רחבה:</a:t>
            </a:r>
          </a:p>
          <a:p>
            <a:pPr marL="457200" rtl="0">
              <a:spcBef>
                <a:spcPts val="0"/>
              </a:spcBef>
              <a:spcAft>
                <a:spcPts val="0"/>
              </a:spcAft>
            </a:pPr>
            <a:r>
              <a:rPr lang="he-IL" sz="2800" i="0" u="none" strike="noStrike">
                <a:solidFill>
                  <a:srgbClr val="FFFF00"/>
                </a:solidFill>
                <a:effectLst/>
                <a:latin typeface="Arial" panose="020B0604020202020204" pitchFamily="34" charset="0"/>
              </a:rPr>
              <a:t>צלצל</a:t>
            </a:r>
            <a:r>
              <a:rPr lang="he-IL" sz="2800" i="0" u="none" strike="noStrike">
                <a:solidFill>
                  <a:srgbClr val="FFC000"/>
                </a:solidFill>
                <a:effectLst/>
                <a:latin typeface="Arial" panose="020B0604020202020204" pitchFamily="34" charset="0"/>
              </a:rPr>
              <a:t> </a:t>
            </a:r>
            <a:r>
              <a:rPr lang="en-US" sz="2800" i="0" u="none" strike="noStrike">
                <a:solidFill>
                  <a:srgbClr val="FFC000"/>
                </a:solidFill>
                <a:effectLst/>
                <a:latin typeface="Arial" panose="020B0604020202020204" pitchFamily="34" charset="0"/>
              </a:rPr>
              <a:t> Shadowing. Reduplication of </a:t>
            </a:r>
            <a:r>
              <a:rPr lang="he-IL" sz="2800" i="0" u="none" strike="noStrike">
                <a:solidFill>
                  <a:srgbClr val="FFFF00"/>
                </a:solidFill>
                <a:effectLst/>
                <a:latin typeface="Arial" panose="020B0604020202020204" pitchFamily="34" charset="0"/>
              </a:rPr>
              <a:t>צל</a:t>
            </a:r>
            <a:r>
              <a:rPr lang="he-IL" sz="2800" i="0" u="none" strike="noStrike">
                <a:solidFill>
                  <a:srgbClr val="FFC000"/>
                </a:solidFill>
                <a:effectLst/>
                <a:latin typeface="Arial" panose="020B0604020202020204" pitchFamily="34" charset="0"/>
              </a:rPr>
              <a:t> </a:t>
            </a:r>
            <a:r>
              <a:rPr lang="en-US" sz="2800" i="0" u="none" strike="noStrike">
                <a:solidFill>
                  <a:srgbClr val="FFC000"/>
                </a:solidFill>
                <a:effectLst/>
                <a:latin typeface="Arial" panose="020B0604020202020204" pitchFamily="34" charset="0"/>
              </a:rPr>
              <a:t> shadow. A shady land is identical with a wide land. </a:t>
            </a:r>
          </a:p>
          <a:p>
            <a:pPr marL="457200" rtl="0">
              <a:spcBef>
                <a:spcPts val="0"/>
              </a:spcBef>
              <a:spcAft>
                <a:spcPts val="0"/>
              </a:spcAft>
            </a:pPr>
            <a:endParaRPr lang="en-US" sz="2800">
              <a:solidFill>
                <a:srgbClr val="FFC000"/>
              </a:solidFill>
              <a:latin typeface="Arial" panose="020B0604020202020204" pitchFamily="34" charset="0"/>
            </a:endParaRPr>
          </a:p>
          <a:p>
            <a:pPr marL="457200" rtl="0">
              <a:spcBef>
                <a:spcPts val="0"/>
              </a:spcBef>
              <a:spcAft>
                <a:spcPts val="0"/>
              </a:spcAft>
            </a:pPr>
            <a:r>
              <a:rPr lang="en-US" sz="2800" b="1" i="0" u="none" strike="noStrike">
                <a:solidFill>
                  <a:srgbClr val="92D050"/>
                </a:solidFill>
                <a:effectLst/>
                <a:latin typeface="Arial" panose="020B0604020202020204" pitchFamily="34" charset="0"/>
              </a:rPr>
              <a:t>Rashi on Isaiah 18.3 Part 1</a:t>
            </a:r>
          </a:p>
          <a:p>
            <a:pPr marL="457200" algn="r" rtl="0">
              <a:spcBef>
                <a:spcPts val="0"/>
              </a:spcBef>
              <a:spcAft>
                <a:spcPts val="0"/>
              </a:spcAft>
            </a:pPr>
            <a:r>
              <a:rPr lang="he-IL" sz="2800" i="0" u="none" strike="noStrike">
                <a:solidFill>
                  <a:srgbClr val="FFFF00"/>
                </a:solidFill>
                <a:effectLst/>
                <a:latin typeface="Arial" panose="020B0604020202020204" pitchFamily="34" charset="0"/>
              </a:rPr>
              <a:t>כל יושבי תבל וגו'. אינכם צריכים לשלוח צירים על כך כי כנשוא נס הרים תראו בהקבץ הגליות וכתקוע שופר תשמעו:</a:t>
            </a:r>
          </a:p>
          <a:p>
            <a:pPr marL="457200" rtl="0">
              <a:spcBef>
                <a:spcPts val="0"/>
              </a:spcBef>
              <a:spcAft>
                <a:spcPts val="0"/>
              </a:spcAft>
            </a:pPr>
            <a:r>
              <a:rPr lang="en-US" sz="2800" i="0" u="none" strike="noStrike">
                <a:solidFill>
                  <a:srgbClr val="92D050"/>
                </a:solidFill>
                <a:effectLst/>
                <a:latin typeface="Arial" panose="020B0604020202020204" pitchFamily="34" charset="0"/>
              </a:rPr>
              <a:t>All inhabitants of the world, etc. You need not send messengers for this, for when a standard of the mountains is raised, you shall see the ingathering of the exiles, and when a shofar is sounded you shall hear.</a:t>
            </a:r>
          </a:p>
          <a:p>
            <a:pPr marL="457200" rtl="0">
              <a:spcBef>
                <a:spcPts val="0"/>
              </a:spcBef>
              <a:spcAft>
                <a:spcPts val="0"/>
              </a:spcAft>
            </a:pPr>
            <a:endParaRPr lang="en-US" sz="2800" i="0" u="none" strike="noStrike">
              <a:solidFill>
                <a:srgbClr val="FFC000"/>
              </a:solidFill>
              <a:effectLst/>
              <a:latin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35A4EA6-3F96-8F70-7F6E-ECC4A6ADA077}"/>
                  </a:ext>
                </a:extLst>
              </p14:cNvPr>
              <p14:cNvContentPartPr/>
              <p14:nvPr/>
            </p14:nvContentPartPr>
            <p14:xfrm>
              <a:off x="4774216" y="1168734"/>
              <a:ext cx="1458000" cy="104760"/>
            </p14:xfrm>
          </p:contentPart>
        </mc:Choice>
        <mc:Fallback>
          <p:pic>
            <p:nvPicPr>
              <p:cNvPr id="2" name="Ink 1">
                <a:extLst>
                  <a:ext uri="{FF2B5EF4-FFF2-40B4-BE49-F238E27FC236}">
                    <a16:creationId xmlns:a16="http://schemas.microsoft.com/office/drawing/2014/main" id="{635A4EA6-3F96-8F70-7F6E-ECC4A6ADA077}"/>
                  </a:ext>
                </a:extLst>
              </p:cNvPr>
              <p:cNvPicPr/>
              <p:nvPr/>
            </p:nvPicPr>
            <p:blipFill>
              <a:blip r:embed="rId5"/>
              <a:stretch>
                <a:fillRect/>
              </a:stretch>
            </p:blipFill>
            <p:spPr>
              <a:xfrm>
                <a:off x="4756576" y="1151094"/>
                <a:ext cx="1493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B627445A-6DD3-BDCD-A195-75630712D288}"/>
                  </a:ext>
                </a:extLst>
              </p14:cNvPr>
              <p14:cNvContentPartPr/>
              <p14:nvPr/>
            </p14:nvContentPartPr>
            <p14:xfrm>
              <a:off x="1752376" y="1598214"/>
              <a:ext cx="1401840" cy="65520"/>
            </p14:xfrm>
          </p:contentPart>
        </mc:Choice>
        <mc:Fallback>
          <p:pic>
            <p:nvPicPr>
              <p:cNvPr id="3" name="Ink 2">
                <a:extLst>
                  <a:ext uri="{FF2B5EF4-FFF2-40B4-BE49-F238E27FC236}">
                    <a16:creationId xmlns:a16="http://schemas.microsoft.com/office/drawing/2014/main" id="{B627445A-6DD3-BDCD-A195-75630712D288}"/>
                  </a:ext>
                </a:extLst>
              </p:cNvPr>
              <p:cNvPicPr/>
              <p:nvPr/>
            </p:nvPicPr>
            <p:blipFill>
              <a:blip r:embed="rId7"/>
              <a:stretch>
                <a:fillRect/>
              </a:stretch>
            </p:blipFill>
            <p:spPr>
              <a:xfrm>
                <a:off x="1734736" y="1580574"/>
                <a:ext cx="1437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701FE1A0-677C-422E-355B-00D013C83370}"/>
                  </a:ext>
                </a:extLst>
              </p14:cNvPr>
              <p14:cNvContentPartPr/>
              <p14:nvPr/>
            </p14:nvContentPartPr>
            <p14:xfrm>
              <a:off x="3874936" y="1566174"/>
              <a:ext cx="3885840" cy="70560"/>
            </p14:xfrm>
          </p:contentPart>
        </mc:Choice>
        <mc:Fallback>
          <p:pic>
            <p:nvPicPr>
              <p:cNvPr id="4" name="Ink 3">
                <a:extLst>
                  <a:ext uri="{FF2B5EF4-FFF2-40B4-BE49-F238E27FC236}">
                    <a16:creationId xmlns:a16="http://schemas.microsoft.com/office/drawing/2014/main" id="{701FE1A0-677C-422E-355B-00D013C83370}"/>
                  </a:ext>
                </a:extLst>
              </p:cNvPr>
              <p:cNvPicPr/>
              <p:nvPr/>
            </p:nvPicPr>
            <p:blipFill>
              <a:blip r:embed="rId9"/>
              <a:stretch>
                <a:fillRect/>
              </a:stretch>
            </p:blipFill>
            <p:spPr>
              <a:xfrm>
                <a:off x="3856936" y="1548174"/>
                <a:ext cx="3921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D1F5D2A6-3AD5-F7D6-0EC4-527757BD36FC}"/>
                  </a:ext>
                </a:extLst>
              </p14:cNvPr>
              <p14:cNvContentPartPr/>
              <p14:nvPr/>
            </p14:nvContentPartPr>
            <p14:xfrm>
              <a:off x="5376496" y="2048934"/>
              <a:ext cx="110160" cy="6840"/>
            </p14:xfrm>
          </p:contentPart>
        </mc:Choice>
        <mc:Fallback>
          <p:pic>
            <p:nvPicPr>
              <p:cNvPr id="5" name="Ink 4">
                <a:extLst>
                  <a:ext uri="{FF2B5EF4-FFF2-40B4-BE49-F238E27FC236}">
                    <a16:creationId xmlns:a16="http://schemas.microsoft.com/office/drawing/2014/main" id="{D1F5D2A6-3AD5-F7D6-0EC4-527757BD36FC}"/>
                  </a:ext>
                </a:extLst>
              </p:cNvPr>
              <p:cNvPicPr/>
              <p:nvPr/>
            </p:nvPicPr>
            <p:blipFill>
              <a:blip r:embed="rId11"/>
              <a:stretch>
                <a:fillRect/>
              </a:stretch>
            </p:blipFill>
            <p:spPr>
              <a:xfrm>
                <a:off x="5358496" y="2030934"/>
                <a:ext cx="1458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EAB3819-24F4-B4F0-03F1-F7A23E1D43E1}"/>
                  </a:ext>
                </a:extLst>
              </p14:cNvPr>
              <p14:cNvContentPartPr/>
              <p14:nvPr/>
            </p14:nvContentPartPr>
            <p14:xfrm>
              <a:off x="7774816" y="3295974"/>
              <a:ext cx="2271240" cy="80640"/>
            </p14:xfrm>
          </p:contentPart>
        </mc:Choice>
        <mc:Fallback>
          <p:pic>
            <p:nvPicPr>
              <p:cNvPr id="9" name="Ink 8">
                <a:extLst>
                  <a:ext uri="{FF2B5EF4-FFF2-40B4-BE49-F238E27FC236}">
                    <a16:creationId xmlns:a16="http://schemas.microsoft.com/office/drawing/2014/main" id="{3EAB3819-24F4-B4F0-03F1-F7A23E1D43E1}"/>
                  </a:ext>
                </a:extLst>
              </p:cNvPr>
              <p:cNvPicPr/>
              <p:nvPr/>
            </p:nvPicPr>
            <p:blipFill>
              <a:blip r:embed="rId13"/>
              <a:stretch>
                <a:fillRect/>
              </a:stretch>
            </p:blipFill>
            <p:spPr>
              <a:xfrm>
                <a:off x="7757176" y="3277974"/>
                <a:ext cx="2306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AF15DA5-D920-0B55-FD07-05D534E742F6}"/>
                  </a:ext>
                </a:extLst>
              </p14:cNvPr>
              <p14:cNvContentPartPr/>
              <p14:nvPr/>
            </p14:nvContentPartPr>
            <p14:xfrm>
              <a:off x="6674656" y="5525454"/>
              <a:ext cx="27360" cy="17640"/>
            </p14:xfrm>
          </p:contentPart>
        </mc:Choice>
        <mc:Fallback>
          <p:pic>
            <p:nvPicPr>
              <p:cNvPr id="11" name="Ink 10">
                <a:extLst>
                  <a:ext uri="{FF2B5EF4-FFF2-40B4-BE49-F238E27FC236}">
                    <a16:creationId xmlns:a16="http://schemas.microsoft.com/office/drawing/2014/main" id="{CAF15DA5-D920-0B55-FD07-05D534E742F6}"/>
                  </a:ext>
                </a:extLst>
              </p:cNvPr>
              <p:cNvPicPr/>
              <p:nvPr/>
            </p:nvPicPr>
            <p:blipFill>
              <a:blip r:embed="rId15"/>
              <a:stretch>
                <a:fillRect/>
              </a:stretch>
            </p:blipFill>
            <p:spPr>
              <a:xfrm>
                <a:off x="6657016" y="5507814"/>
                <a:ext cx="63000" cy="53280"/>
              </a:xfrm>
              <a:prstGeom prst="rect">
                <a:avLst/>
              </a:prstGeom>
            </p:spPr>
          </p:pic>
        </mc:Fallback>
      </mc:AlternateContent>
    </p:spTree>
    <p:extLst>
      <p:ext uri="{BB962C8B-B14F-4D97-AF65-F5344CB8AC3E}">
        <p14:creationId xmlns:p14="http://schemas.microsoft.com/office/powerpoint/2010/main" val="287887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0184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0575D7F5-870A-FA2B-D0CF-7FF27ABDCB60}"/>
              </a:ext>
            </a:extLst>
          </p:cNvPr>
          <p:cNvSpPr txBox="1"/>
          <p:nvPr/>
        </p:nvSpPr>
        <p:spPr>
          <a:xfrm>
            <a:off x="0" y="291401"/>
            <a:ext cx="10301843" cy="5847755"/>
          </a:xfrm>
          <a:prstGeom prst="rect">
            <a:avLst/>
          </a:prstGeom>
          <a:noFill/>
        </p:spPr>
        <p:txBody>
          <a:bodyPr wrap="square">
            <a:spAutoFit/>
          </a:bodyPr>
          <a:lstStyle/>
          <a:p>
            <a:pPr marL="457200" rtl="0">
              <a:spcBef>
                <a:spcPts val="0"/>
              </a:spcBef>
              <a:spcAft>
                <a:spcPts val="0"/>
              </a:spcAft>
            </a:pPr>
            <a:r>
              <a:rPr lang="en-US" sz="2800" b="1" i="0" u="none" strike="noStrike">
                <a:solidFill>
                  <a:srgbClr val="FFC000"/>
                </a:solidFill>
                <a:effectLst/>
                <a:latin typeface="Arial" panose="020B0604020202020204" pitchFamily="34" charset="0"/>
              </a:rPr>
              <a:t>Shemot / Exodus 17:15 </a:t>
            </a:r>
          </a:p>
          <a:p>
            <a:pPr marL="457200" rtl="0">
              <a:spcBef>
                <a:spcPts val="0"/>
              </a:spcBef>
              <a:spcAft>
                <a:spcPts val="0"/>
              </a:spcAft>
            </a:pPr>
            <a:r>
              <a:rPr lang="en-US" sz="2800" i="0" u="none" strike="noStrike">
                <a:solidFill>
                  <a:srgbClr val="FFC000"/>
                </a:solidFill>
                <a:effectLst/>
                <a:latin typeface="Arial" panose="020B0604020202020204" pitchFamily="34" charset="0"/>
              </a:rPr>
              <a:t>17:15 And Moses built an altar, and named it The LORD is My Banner; (NASB, </a:t>
            </a:r>
            <a:r>
              <a:rPr lang="he-IL" sz="2800" i="0" u="none" strike="noStrike">
                <a:solidFill>
                  <a:srgbClr val="FFFF00"/>
                </a:solidFill>
                <a:effectLst/>
                <a:latin typeface="Arial" panose="020B0604020202020204" pitchFamily="34" charset="0"/>
                <a:cs typeface="+mj-cs"/>
              </a:rPr>
              <a:t>וַיִּ֥בֶן מֹשֶׁ֖ה מִזְבֵּ֑חַ וַיִּקְרָ֥א שְׁמ֖וֹ יְהוָ֥ה׀ נִסִּֽי</a:t>
            </a:r>
            <a:r>
              <a:rPr lang="he-IL" sz="2800" i="0" u="none" strike="noStrike">
                <a:solidFill>
                  <a:srgbClr val="FFFF00"/>
                </a:solidFill>
                <a:effectLst/>
                <a:latin typeface="Arial" panose="020B0604020202020204" pitchFamily="34" charset="0"/>
              </a:rPr>
              <a:t>׃</a:t>
            </a:r>
            <a:r>
              <a:rPr lang="he-IL" sz="2800" i="0" u="none" strike="noStrike">
                <a:solidFill>
                  <a:srgbClr val="FFC000"/>
                </a:solidFill>
                <a:effectLst/>
                <a:latin typeface="Arial" panose="020B0604020202020204" pitchFamily="34" charset="0"/>
              </a:rPr>
              <a:t>)</a:t>
            </a:r>
          </a:p>
          <a:p>
            <a:pPr marL="457200" rtl="0">
              <a:spcBef>
                <a:spcPts val="0"/>
              </a:spcBef>
              <a:spcAft>
                <a:spcPts val="0"/>
              </a:spcAft>
            </a:pPr>
            <a:endParaRPr lang="he-IL" sz="1000" b="1" i="0" u="none" strike="noStrike">
              <a:solidFill>
                <a:srgbClr val="FFC000"/>
              </a:solidFill>
              <a:effectLst/>
              <a:latin typeface="Arial" panose="020B0604020202020204" pitchFamily="34" charset="0"/>
            </a:endParaRPr>
          </a:p>
          <a:p>
            <a:pPr marL="457200" rtl="0">
              <a:spcBef>
                <a:spcPts val="0"/>
              </a:spcBef>
              <a:spcAft>
                <a:spcPts val="0"/>
              </a:spcAft>
            </a:pPr>
            <a:r>
              <a:rPr lang="en-US" sz="2800" b="1" i="0" u="none" strike="noStrike">
                <a:solidFill>
                  <a:srgbClr val="92D050"/>
                </a:solidFill>
                <a:effectLst/>
                <a:latin typeface="Arial" panose="020B0604020202020204" pitchFamily="34" charset="0"/>
              </a:rPr>
              <a:t>Bamidbar / Numbers 21:8-9 </a:t>
            </a:r>
          </a:p>
          <a:p>
            <a:pPr marL="457200" rtl="0">
              <a:spcBef>
                <a:spcPts val="0"/>
              </a:spcBef>
              <a:spcAft>
                <a:spcPts val="0"/>
              </a:spcAft>
            </a:pPr>
            <a:r>
              <a:rPr lang="en-US" sz="2800" i="0" u="none" strike="noStrike">
                <a:solidFill>
                  <a:srgbClr val="92D050"/>
                </a:solidFill>
                <a:effectLst/>
                <a:latin typeface="Arial" panose="020B0604020202020204" pitchFamily="34" charset="0"/>
              </a:rPr>
              <a:t>21:8 Then the LORD said to Moses, “Make a fiery serpent, and set it on a standard; and it shall come about, that everyone who is bitten, when he looks at it, he shall live.” 21:9 And Moses made a bronze serpent and set it on the standard; and it came about, that if a serpent bit any man, when he looked to the bronze serpent, he lived. (NASB,  </a:t>
            </a:r>
            <a:r>
              <a:rPr lang="he-IL" sz="2800" i="0" u="none" strike="noStrike">
                <a:solidFill>
                  <a:srgbClr val="FFFF00"/>
                </a:solidFill>
                <a:effectLst/>
                <a:latin typeface="Arial" panose="020B0604020202020204" pitchFamily="34" charset="0"/>
                <a:cs typeface="+mj-cs"/>
              </a:rPr>
              <a:t>ח   וַיֹּ֨אמֶר יְהוָ֜ה אֶל־מֹשֶׁ֗ה עֲשֵׂ֤ה לְךָ֙ שָׂרָ֔ף וְשִׂ֥ים אֹת֖וֹ עַל־נֵ֑ס וְהָיָה֙ כָּל־הַנָּשׁ֔וּךְ וְרָאָ֥ה אֹת֖וֹ וָחָֽי׃ ט   וַיַּ֤עַשׂ מֹשֶׁה֙ נְחַ֣שׁ נְחֹ֔שֶׁת וַיְשִׂמֵ֖הוּ עַל־הַנֵּ֑ס וְהָיָ֗ה אִם־נָשַׁ֤ךְ הַנָּחָשׁ֙ אֶת־אִ֔ישׁ וְהִבִּ֛יט אֶל־נְחַ֥שׁ הַנְּחֹ֖שֶׁת וָחָֽי</a:t>
            </a:r>
            <a:r>
              <a:rPr lang="he-IL" sz="2800" i="0" u="none" strike="noStrike">
                <a:solidFill>
                  <a:srgbClr val="FFFF00"/>
                </a:solidFill>
                <a:effectLst/>
                <a:latin typeface="Arial" panose="020B0604020202020204" pitchFamily="34" charset="0"/>
              </a:rPr>
              <a:t>׃</a:t>
            </a:r>
            <a:r>
              <a:rPr lang="he-IL" sz="2800" i="0" u="none" strike="noStrike">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00E1209-994E-E2EA-D93B-CF14CC3BDA76}"/>
                  </a:ext>
                </a:extLst>
              </p14:cNvPr>
              <p14:cNvContentPartPr/>
              <p14:nvPr/>
            </p14:nvContentPartPr>
            <p14:xfrm>
              <a:off x="876136" y="1637814"/>
              <a:ext cx="1133640" cy="115560"/>
            </p14:xfrm>
          </p:contentPart>
        </mc:Choice>
        <mc:Fallback>
          <p:pic>
            <p:nvPicPr>
              <p:cNvPr id="2" name="Ink 1">
                <a:extLst>
                  <a:ext uri="{FF2B5EF4-FFF2-40B4-BE49-F238E27FC236}">
                    <a16:creationId xmlns:a16="http://schemas.microsoft.com/office/drawing/2014/main" id="{F00E1209-994E-E2EA-D93B-CF14CC3BDA76}"/>
                  </a:ext>
                </a:extLst>
              </p:cNvPr>
              <p:cNvPicPr/>
              <p:nvPr/>
            </p:nvPicPr>
            <p:blipFill>
              <a:blip r:embed="rId5"/>
              <a:stretch>
                <a:fillRect/>
              </a:stretch>
            </p:blipFill>
            <p:spPr>
              <a:xfrm>
                <a:off x="858496" y="1619814"/>
                <a:ext cx="1169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EE44EE20-7D4C-2364-278A-94AD5DA495D4}"/>
                  </a:ext>
                </a:extLst>
              </p14:cNvPr>
              <p14:cNvContentPartPr/>
              <p14:nvPr/>
            </p14:nvContentPartPr>
            <p14:xfrm>
              <a:off x="3874936" y="1598214"/>
              <a:ext cx="528120" cy="40680"/>
            </p14:xfrm>
          </p:contentPart>
        </mc:Choice>
        <mc:Fallback>
          <p:pic>
            <p:nvPicPr>
              <p:cNvPr id="3" name="Ink 2">
                <a:extLst>
                  <a:ext uri="{FF2B5EF4-FFF2-40B4-BE49-F238E27FC236}">
                    <a16:creationId xmlns:a16="http://schemas.microsoft.com/office/drawing/2014/main" id="{EE44EE20-7D4C-2364-278A-94AD5DA495D4}"/>
                  </a:ext>
                </a:extLst>
              </p:cNvPr>
              <p:cNvPicPr/>
              <p:nvPr/>
            </p:nvPicPr>
            <p:blipFill>
              <a:blip r:embed="rId7"/>
              <a:stretch>
                <a:fillRect/>
              </a:stretch>
            </p:blipFill>
            <p:spPr>
              <a:xfrm>
                <a:off x="3856936" y="1580574"/>
                <a:ext cx="563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4B5C3249-60E8-E770-1B0E-B7CF22833028}"/>
                  </a:ext>
                </a:extLst>
              </p14:cNvPr>
              <p14:cNvContentPartPr/>
              <p14:nvPr/>
            </p14:nvContentPartPr>
            <p14:xfrm>
              <a:off x="738256" y="5983374"/>
              <a:ext cx="3133800" cy="52560"/>
            </p14:xfrm>
          </p:contentPart>
        </mc:Choice>
        <mc:Fallback>
          <p:pic>
            <p:nvPicPr>
              <p:cNvPr id="4" name="Ink 3">
                <a:extLst>
                  <a:ext uri="{FF2B5EF4-FFF2-40B4-BE49-F238E27FC236}">
                    <a16:creationId xmlns:a16="http://schemas.microsoft.com/office/drawing/2014/main" id="{4B5C3249-60E8-E770-1B0E-B7CF22833028}"/>
                  </a:ext>
                </a:extLst>
              </p:cNvPr>
              <p:cNvPicPr/>
              <p:nvPr/>
            </p:nvPicPr>
            <p:blipFill>
              <a:blip r:embed="rId9"/>
              <a:stretch>
                <a:fillRect/>
              </a:stretch>
            </p:blipFill>
            <p:spPr>
              <a:xfrm>
                <a:off x="720256" y="5965734"/>
                <a:ext cx="3169440" cy="88200"/>
              </a:xfrm>
              <a:prstGeom prst="rect">
                <a:avLst/>
              </a:prstGeom>
            </p:spPr>
          </p:pic>
        </mc:Fallback>
      </mc:AlternateContent>
      <p:grpSp>
        <p:nvGrpSpPr>
          <p:cNvPr id="11" name="Group 10">
            <a:extLst>
              <a:ext uri="{FF2B5EF4-FFF2-40B4-BE49-F238E27FC236}">
                <a16:creationId xmlns:a16="http://schemas.microsoft.com/office/drawing/2014/main" id="{4A54904B-B314-8F5B-FDF9-2CE99F58CE92}"/>
              </a:ext>
            </a:extLst>
          </p:cNvPr>
          <p:cNvGrpSpPr/>
          <p:nvPr/>
        </p:nvGrpSpPr>
        <p:grpSpPr>
          <a:xfrm>
            <a:off x="593896" y="5615454"/>
            <a:ext cx="3300840" cy="442080"/>
            <a:chOff x="593896" y="5615454"/>
            <a:chExt cx="3300840" cy="442080"/>
          </a:xfrm>
        </p:grpSpPr>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CD1D39CC-EDF9-373D-12D4-C93E64DD7E54}"/>
                    </a:ext>
                  </a:extLst>
                </p14:cNvPr>
                <p14:cNvContentPartPr/>
                <p14:nvPr/>
              </p14:nvContentPartPr>
              <p14:xfrm>
                <a:off x="3890416" y="6014694"/>
                <a:ext cx="4320" cy="5400"/>
              </p14:xfrm>
            </p:contentPart>
          </mc:Choice>
          <mc:Fallback>
            <p:pic>
              <p:nvPicPr>
                <p:cNvPr id="5" name="Ink 4">
                  <a:extLst>
                    <a:ext uri="{FF2B5EF4-FFF2-40B4-BE49-F238E27FC236}">
                      <a16:creationId xmlns:a16="http://schemas.microsoft.com/office/drawing/2014/main" id="{CD1D39CC-EDF9-373D-12D4-C93E64DD7E54}"/>
                    </a:ext>
                  </a:extLst>
                </p:cNvPr>
                <p:cNvPicPr/>
                <p:nvPr/>
              </p:nvPicPr>
              <p:blipFill>
                <a:blip r:embed="rId11"/>
                <a:stretch>
                  <a:fillRect/>
                </a:stretch>
              </p:blipFill>
              <p:spPr>
                <a:xfrm>
                  <a:off x="3872416" y="5996694"/>
                  <a:ext cx="399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81E07A8-3E7F-B741-497C-9E9B4F2A1F1E}"/>
                    </a:ext>
                  </a:extLst>
                </p14:cNvPr>
                <p14:cNvContentPartPr/>
                <p14:nvPr/>
              </p14:nvContentPartPr>
              <p14:xfrm>
                <a:off x="593896" y="5615454"/>
                <a:ext cx="3283560" cy="442080"/>
              </p14:xfrm>
            </p:contentPart>
          </mc:Choice>
          <mc:Fallback>
            <p:pic>
              <p:nvPicPr>
                <p:cNvPr id="9" name="Ink 8">
                  <a:extLst>
                    <a:ext uri="{FF2B5EF4-FFF2-40B4-BE49-F238E27FC236}">
                      <a16:creationId xmlns:a16="http://schemas.microsoft.com/office/drawing/2014/main" id="{F81E07A8-3E7F-B741-497C-9E9B4F2A1F1E}"/>
                    </a:ext>
                  </a:extLst>
                </p:cNvPr>
                <p:cNvPicPr/>
                <p:nvPr/>
              </p:nvPicPr>
              <p:blipFill>
                <a:blip r:embed="rId13"/>
                <a:stretch>
                  <a:fillRect/>
                </a:stretch>
              </p:blipFill>
              <p:spPr>
                <a:xfrm>
                  <a:off x="575896" y="5597814"/>
                  <a:ext cx="3319200" cy="477720"/>
                </a:xfrm>
                <a:prstGeom prst="rect">
                  <a:avLst/>
                </a:prstGeom>
              </p:spPr>
            </p:pic>
          </mc:Fallback>
        </mc:AlternateContent>
      </p:grpSp>
    </p:spTree>
    <p:extLst>
      <p:ext uri="{BB962C8B-B14F-4D97-AF65-F5344CB8AC3E}">
        <p14:creationId xmlns:p14="http://schemas.microsoft.com/office/powerpoint/2010/main" val="1950446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0184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0575D7F5-870A-FA2B-D0CF-7FF27ABDCB60}"/>
              </a:ext>
            </a:extLst>
          </p:cNvPr>
          <p:cNvSpPr txBox="1"/>
          <p:nvPr/>
        </p:nvSpPr>
        <p:spPr>
          <a:xfrm>
            <a:off x="665018" y="291401"/>
            <a:ext cx="9191501" cy="6001643"/>
          </a:xfrm>
          <a:prstGeom prst="rect">
            <a:avLst/>
          </a:prstGeom>
          <a:noFill/>
        </p:spPr>
        <p:txBody>
          <a:bodyPr wrap="square">
            <a:spAutoFit/>
          </a:bodyPr>
          <a:lstStyle/>
          <a:p>
            <a:pPr rtl="0">
              <a:spcBef>
                <a:spcPts val="0"/>
              </a:spcBef>
              <a:spcAft>
                <a:spcPts val="0"/>
              </a:spcAft>
            </a:pPr>
            <a:r>
              <a:rPr lang="en-US" sz="2400" b="0" i="0" u="none" strike="noStrike">
                <a:solidFill>
                  <a:srgbClr val="FFFF00"/>
                </a:solidFill>
                <a:effectLst/>
                <a:latin typeface="Arial" panose="020B0604020202020204" pitchFamily="34" charset="0"/>
              </a:rPr>
              <a:t>Article 1:</a:t>
            </a:r>
            <a:r>
              <a:rPr lang="en-US" sz="2400" b="0" i="0" u="none" strike="noStrike">
                <a:solidFill>
                  <a:srgbClr val="000000"/>
                </a:solidFill>
                <a:effectLst/>
                <a:latin typeface="Arial" panose="020B0604020202020204" pitchFamily="34" charset="0"/>
              </a:rPr>
              <a:t> </a:t>
            </a:r>
            <a:r>
              <a:rPr lang="en-US" sz="2400" b="0" i="0" u="sng" strike="noStrike">
                <a:solidFill>
                  <a:srgbClr val="00B0F0"/>
                </a:solidFill>
                <a:effectLst/>
                <a:latin typeface="Arial" panose="020B0604020202020204" pitchFamily="34" charset="0"/>
                <a:hlinkClick r:id="rId4">
                  <a:extLst>
                    <a:ext uri="{A12FA001-AC4F-418D-AE19-62706E023703}">
                      <ahyp:hlinkClr xmlns:ahyp="http://schemas.microsoft.com/office/drawing/2018/hyperlinkcolor" val="tx"/>
                    </a:ext>
                  </a:extLst>
                </a:hlinkClick>
              </a:rPr>
              <a:t>Being guilty of Slander and the Fiery Serpent, </a:t>
            </a:r>
            <a:r>
              <a:rPr lang="he-IL" sz="2400" b="0" i="0" u="sng" strike="noStrike">
                <a:solidFill>
                  <a:srgbClr val="00B0F0"/>
                </a:solidFill>
                <a:effectLst/>
                <a:latin typeface="Arial" panose="020B0604020202020204" pitchFamily="34" charset="0"/>
                <a:hlinkClick r:id="rId4">
                  <a:extLst>
                    <a:ext uri="{A12FA001-AC4F-418D-AE19-62706E023703}">
                      <ahyp:hlinkClr xmlns:ahyp="http://schemas.microsoft.com/office/drawing/2018/hyperlinkcolor" val="tx"/>
                    </a:ext>
                  </a:extLst>
                </a:hlinkClick>
              </a:rPr>
              <a:t>בלק חקת פרשת, </a:t>
            </a:r>
            <a:r>
              <a:rPr lang="en-US" sz="2400" b="0" i="0" u="sng" strike="noStrike">
                <a:solidFill>
                  <a:srgbClr val="00B0F0"/>
                </a:solidFill>
                <a:effectLst/>
                <a:latin typeface="Arial" panose="020B0604020202020204" pitchFamily="34" charset="0"/>
                <a:hlinkClick r:id="rId4">
                  <a:extLst>
                    <a:ext uri="{A12FA001-AC4F-418D-AE19-62706E023703}">
                      <ahyp:hlinkClr xmlns:ahyp="http://schemas.microsoft.com/office/drawing/2018/hyperlinkcolor" val="tx"/>
                    </a:ext>
                  </a:extLst>
                </a:hlinkClick>
              </a:rPr>
              <a:t>Parshiot Chukat and Balak, Bits of Torah Truths | MATSATI.COM Teaching Ministry</a:t>
            </a:r>
            <a:r>
              <a:rPr lang="en-US" sz="2400" b="0" i="0" u="none" strike="noStrike">
                <a:solidFill>
                  <a:srgbClr val="000000"/>
                </a:solidFill>
                <a:effectLst/>
                <a:latin typeface="Arial" panose="020B0604020202020204" pitchFamily="34" charset="0"/>
              </a:rPr>
              <a:t>, </a:t>
            </a:r>
            <a:endParaRPr lang="en-US" sz="3600" b="0">
              <a:effectLst/>
            </a:endParaRPr>
          </a:p>
          <a:p>
            <a:pPr rtl="0">
              <a:spcBef>
                <a:spcPts val="0"/>
              </a:spcBef>
              <a:spcAft>
                <a:spcPts val="0"/>
              </a:spcAft>
            </a:pPr>
            <a:br>
              <a:rPr lang="en-US" sz="3600" b="0">
                <a:effectLst/>
              </a:rPr>
            </a:br>
            <a:r>
              <a:rPr lang="en-US" sz="2400" b="0" i="0" u="none" strike="noStrike">
                <a:solidFill>
                  <a:srgbClr val="FFFF00"/>
                </a:solidFill>
                <a:effectLst/>
                <a:latin typeface="Arial" panose="020B0604020202020204" pitchFamily="34" charset="0"/>
              </a:rPr>
              <a:t>Article 2:</a:t>
            </a:r>
            <a:r>
              <a:rPr lang="en-US" sz="2400" b="0" i="0" u="none" strike="noStrike">
                <a:solidFill>
                  <a:srgbClr val="000000"/>
                </a:solidFill>
                <a:effectLst/>
                <a:latin typeface="Arial" panose="020B0604020202020204" pitchFamily="34" charset="0"/>
              </a:rPr>
              <a:t> </a:t>
            </a:r>
            <a:r>
              <a:rPr lang="en-US" sz="2400" b="0" i="0" u="sng" strike="noStrike">
                <a:solidFill>
                  <a:srgbClr val="00B0F0"/>
                </a:solidFill>
                <a:effectLst/>
                <a:latin typeface="Arial" panose="020B0604020202020204" pitchFamily="34" charset="0"/>
                <a:hlinkClick r:id="rId5">
                  <a:extLst>
                    <a:ext uri="{A12FA001-AC4F-418D-AE19-62706E023703}">
                      <ahyp:hlinkClr xmlns:ahyp="http://schemas.microsoft.com/office/drawing/2018/hyperlinkcolor" val="tx"/>
                    </a:ext>
                  </a:extLst>
                </a:hlinkClick>
              </a:rPr>
              <a:t>Why MUST the Messiah be Lifted Up? – A Torah-Based Perspective, </a:t>
            </a:r>
            <a:r>
              <a:rPr lang="he-IL" sz="2400" b="0" i="0" u="sng" strike="noStrike">
                <a:solidFill>
                  <a:srgbClr val="00B0F0"/>
                </a:solidFill>
                <a:effectLst/>
                <a:latin typeface="Arial" panose="020B0604020202020204" pitchFamily="34" charset="0"/>
                <a:hlinkClick r:id="rId5">
                  <a:extLst>
                    <a:ext uri="{A12FA001-AC4F-418D-AE19-62706E023703}">
                      <ahyp:hlinkClr xmlns:ahyp="http://schemas.microsoft.com/office/drawing/2018/hyperlinkcolor" val="tx"/>
                    </a:ext>
                  </a:extLst>
                </a:hlinkClick>
              </a:rPr>
              <a:t>פרשת חקת, </a:t>
            </a:r>
            <a:r>
              <a:rPr lang="en-US" sz="2400" b="0" i="0" u="sng" strike="noStrike">
                <a:solidFill>
                  <a:srgbClr val="00B0F0"/>
                </a:solidFill>
                <a:effectLst/>
                <a:latin typeface="Arial" panose="020B0604020202020204" pitchFamily="34" charset="0"/>
                <a:hlinkClick r:id="rId5">
                  <a:extLst>
                    <a:ext uri="{A12FA001-AC4F-418D-AE19-62706E023703}">
                      <ahyp:hlinkClr xmlns:ahyp="http://schemas.microsoft.com/office/drawing/2018/hyperlinkcolor" val="tx"/>
                    </a:ext>
                  </a:extLst>
                </a:hlinkClick>
              </a:rPr>
              <a:t>Parashat Chukat, Bits of Torah Truths | MATSATI.COM Teaching Ministry</a:t>
            </a:r>
            <a:endParaRPr lang="en-US" sz="3600" b="0">
              <a:solidFill>
                <a:srgbClr val="00B0F0"/>
              </a:solidFill>
              <a:effectLst/>
            </a:endParaRPr>
          </a:p>
          <a:p>
            <a:endParaRPr lang="en-US" sz="1000" b="1">
              <a:solidFill>
                <a:srgbClr val="FFC000"/>
              </a:solidFill>
            </a:endParaRPr>
          </a:p>
          <a:p>
            <a:endParaRPr lang="en-US" sz="1000" b="1">
              <a:solidFill>
                <a:srgbClr val="FFC000"/>
              </a:solidFill>
            </a:endParaRPr>
          </a:p>
          <a:p>
            <a:r>
              <a:rPr lang="en-US" sz="2800" b="1">
                <a:solidFill>
                  <a:srgbClr val="FFC000"/>
                </a:solidFill>
              </a:rPr>
              <a:t>Shemot / Exodus 19:16 </a:t>
            </a:r>
          </a:p>
          <a:p>
            <a:r>
              <a:rPr lang="en-US" sz="2400">
                <a:solidFill>
                  <a:srgbClr val="FFC000"/>
                </a:solidFill>
              </a:rPr>
              <a:t>19:16 So it came about on the third day, when it was morning, that there were thunder and lightning flashes and a thick cloud upon the mountain and a very loud trumpet sound, so that all the people who were in the camp trembled. (NASB,  </a:t>
            </a:r>
            <a:r>
              <a:rPr lang="he-IL" sz="2400">
                <a:solidFill>
                  <a:srgbClr val="FFFF00"/>
                </a:solidFill>
              </a:rPr>
              <a:t>וַיְהִי֩ בַיּ֨וֹם הַשְּׁלִישִׁ֜י בִּֽהְיֹ֣ת הַבֹּ֗קֶר וַיְהִי֩ קֹלֹ֨ת וּבְרָקִ֜ים וְעָנָ֤ן כָּבֵד֙ עַל־הָהָ֔ר וְקֹ֥ל שֹׁפָ֖ר חָזָ֣ק מְאֹ֑ד וַיֶּחֱרַ֥ד כָּל־הָעָ֖ם אֲשֶׁ֥ר בַּֽמַּחֲנֶֽה׃</a:t>
            </a:r>
            <a:r>
              <a:rPr lang="he-IL" sz="2400">
                <a:solidFill>
                  <a:srgbClr val="FFC000"/>
                </a:solidFill>
              </a:rPr>
              <a:t>)</a:t>
            </a:r>
          </a:p>
          <a:p>
            <a:endParaRPr lang="he-IL" sz="3600" i="0" u="none" strike="noStrike">
              <a:solidFill>
                <a:srgbClr val="FFC000"/>
              </a:solidFill>
              <a:effectLst/>
              <a:latin typeface="Arial" panose="020B0604020202020204" pitchFamily="34" charset="0"/>
            </a:endParaRPr>
          </a:p>
        </p:txBody>
      </p:sp>
      <p:grpSp>
        <p:nvGrpSpPr>
          <p:cNvPr id="15" name="Group 14">
            <a:extLst>
              <a:ext uri="{FF2B5EF4-FFF2-40B4-BE49-F238E27FC236}">
                <a16:creationId xmlns:a16="http://schemas.microsoft.com/office/drawing/2014/main" id="{DAE7FE52-A267-4044-9F64-17ED5EA2D09F}"/>
              </a:ext>
            </a:extLst>
          </p:cNvPr>
          <p:cNvGrpSpPr/>
          <p:nvPr/>
        </p:nvGrpSpPr>
        <p:grpSpPr>
          <a:xfrm>
            <a:off x="9583816" y="623694"/>
            <a:ext cx="542880" cy="516960"/>
            <a:chOff x="9583816" y="623694"/>
            <a:chExt cx="542880" cy="51696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3F101A9E-9A63-2629-B23F-B91AAD13F81F}"/>
                    </a:ext>
                  </a:extLst>
                </p14:cNvPr>
                <p14:cNvContentPartPr/>
                <p14:nvPr/>
              </p14:nvContentPartPr>
              <p14:xfrm>
                <a:off x="9718816" y="823854"/>
                <a:ext cx="354240" cy="85680"/>
              </p14:xfrm>
            </p:contentPart>
          </mc:Choice>
          <mc:Fallback>
            <p:pic>
              <p:nvPicPr>
                <p:cNvPr id="2" name="Ink 1">
                  <a:extLst>
                    <a:ext uri="{FF2B5EF4-FFF2-40B4-BE49-F238E27FC236}">
                      <a16:creationId xmlns:a16="http://schemas.microsoft.com/office/drawing/2014/main" id="{3F101A9E-9A63-2629-B23F-B91AAD13F81F}"/>
                    </a:ext>
                  </a:extLst>
                </p:cNvPr>
                <p:cNvPicPr/>
                <p:nvPr/>
              </p:nvPicPr>
              <p:blipFill>
                <a:blip r:embed="rId7"/>
                <a:stretch>
                  <a:fillRect/>
                </a:stretch>
              </p:blipFill>
              <p:spPr>
                <a:xfrm>
                  <a:off x="9701176" y="806214"/>
                  <a:ext cx="389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25AF679D-009C-228C-F026-F5BC5BD91D97}"/>
                    </a:ext>
                  </a:extLst>
                </p14:cNvPr>
                <p14:cNvContentPartPr/>
                <p14:nvPr/>
              </p14:nvContentPartPr>
              <p14:xfrm>
                <a:off x="9810256" y="643854"/>
                <a:ext cx="180360" cy="496800"/>
              </p14:xfrm>
            </p:contentPart>
          </mc:Choice>
          <mc:Fallback>
            <p:pic>
              <p:nvPicPr>
                <p:cNvPr id="3" name="Ink 2">
                  <a:extLst>
                    <a:ext uri="{FF2B5EF4-FFF2-40B4-BE49-F238E27FC236}">
                      <a16:creationId xmlns:a16="http://schemas.microsoft.com/office/drawing/2014/main" id="{25AF679D-009C-228C-F026-F5BC5BD91D97}"/>
                    </a:ext>
                  </a:extLst>
                </p:cNvPr>
                <p:cNvPicPr/>
                <p:nvPr/>
              </p:nvPicPr>
              <p:blipFill>
                <a:blip r:embed="rId9"/>
                <a:stretch>
                  <a:fillRect/>
                </a:stretch>
              </p:blipFill>
              <p:spPr>
                <a:xfrm>
                  <a:off x="9792256" y="626214"/>
                  <a:ext cx="21600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4AC31851-CFDF-FD17-0E2C-E3C26F180830}"/>
                    </a:ext>
                  </a:extLst>
                </p14:cNvPr>
                <p14:cNvContentPartPr/>
                <p14:nvPr/>
              </p14:nvContentPartPr>
              <p14:xfrm>
                <a:off x="9844816" y="623694"/>
                <a:ext cx="88200" cy="495000"/>
              </p14:xfrm>
            </p:contentPart>
          </mc:Choice>
          <mc:Fallback>
            <p:pic>
              <p:nvPicPr>
                <p:cNvPr id="4" name="Ink 3">
                  <a:extLst>
                    <a:ext uri="{FF2B5EF4-FFF2-40B4-BE49-F238E27FC236}">
                      <a16:creationId xmlns:a16="http://schemas.microsoft.com/office/drawing/2014/main" id="{4AC31851-CFDF-FD17-0E2C-E3C26F180830}"/>
                    </a:ext>
                  </a:extLst>
                </p:cNvPr>
                <p:cNvPicPr/>
                <p:nvPr/>
              </p:nvPicPr>
              <p:blipFill>
                <a:blip r:embed="rId11"/>
                <a:stretch>
                  <a:fillRect/>
                </a:stretch>
              </p:blipFill>
              <p:spPr>
                <a:xfrm>
                  <a:off x="9827176" y="606054"/>
                  <a:ext cx="12384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E331BCCD-F1B3-F70D-17C3-53F53F7A365C}"/>
                    </a:ext>
                  </a:extLst>
                </p14:cNvPr>
                <p14:cNvContentPartPr/>
                <p14:nvPr/>
              </p14:nvContentPartPr>
              <p14:xfrm>
                <a:off x="9583816" y="826734"/>
                <a:ext cx="542880" cy="247680"/>
              </p14:xfrm>
            </p:contentPart>
          </mc:Choice>
          <mc:Fallback>
            <p:pic>
              <p:nvPicPr>
                <p:cNvPr id="5" name="Ink 4">
                  <a:extLst>
                    <a:ext uri="{FF2B5EF4-FFF2-40B4-BE49-F238E27FC236}">
                      <a16:creationId xmlns:a16="http://schemas.microsoft.com/office/drawing/2014/main" id="{E331BCCD-F1B3-F70D-17C3-53F53F7A365C}"/>
                    </a:ext>
                  </a:extLst>
                </p:cNvPr>
                <p:cNvPicPr/>
                <p:nvPr/>
              </p:nvPicPr>
              <p:blipFill>
                <a:blip r:embed="rId13"/>
                <a:stretch>
                  <a:fillRect/>
                </a:stretch>
              </p:blipFill>
              <p:spPr>
                <a:xfrm>
                  <a:off x="9565816" y="808734"/>
                  <a:ext cx="578520" cy="283320"/>
                </a:xfrm>
                <a:prstGeom prst="rect">
                  <a:avLst/>
                </a:prstGeom>
              </p:spPr>
            </p:pic>
          </mc:Fallback>
        </mc:AlternateContent>
      </p:grpSp>
      <p:grpSp>
        <p:nvGrpSpPr>
          <p:cNvPr id="14" name="Group 13">
            <a:extLst>
              <a:ext uri="{FF2B5EF4-FFF2-40B4-BE49-F238E27FC236}">
                <a16:creationId xmlns:a16="http://schemas.microsoft.com/office/drawing/2014/main" id="{9D73305C-329D-98D8-4D68-4F60DAACA423}"/>
              </a:ext>
            </a:extLst>
          </p:cNvPr>
          <p:cNvGrpSpPr/>
          <p:nvPr/>
        </p:nvGrpSpPr>
        <p:grpSpPr>
          <a:xfrm>
            <a:off x="9789016" y="1780734"/>
            <a:ext cx="464400" cy="544320"/>
            <a:chOff x="9789016" y="1780734"/>
            <a:chExt cx="464400" cy="544320"/>
          </a:xfrm>
        </p:grpSpPr>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D0B34C45-6D0B-4328-8217-EA19E037E2D3}"/>
                    </a:ext>
                  </a:extLst>
                </p14:cNvPr>
                <p14:cNvContentPartPr/>
                <p14:nvPr/>
              </p14:nvContentPartPr>
              <p14:xfrm>
                <a:off x="9843376" y="1988454"/>
                <a:ext cx="270000" cy="140760"/>
              </p14:xfrm>
            </p:contentPart>
          </mc:Choice>
          <mc:Fallback>
            <p:pic>
              <p:nvPicPr>
                <p:cNvPr id="9" name="Ink 8">
                  <a:extLst>
                    <a:ext uri="{FF2B5EF4-FFF2-40B4-BE49-F238E27FC236}">
                      <a16:creationId xmlns:a16="http://schemas.microsoft.com/office/drawing/2014/main" id="{D0B34C45-6D0B-4328-8217-EA19E037E2D3}"/>
                    </a:ext>
                  </a:extLst>
                </p:cNvPr>
                <p:cNvPicPr/>
                <p:nvPr/>
              </p:nvPicPr>
              <p:blipFill>
                <a:blip r:embed="rId15"/>
                <a:stretch>
                  <a:fillRect/>
                </a:stretch>
              </p:blipFill>
              <p:spPr>
                <a:xfrm>
                  <a:off x="9825376" y="1970454"/>
                  <a:ext cx="3056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12C61A0C-44B5-FB0D-593F-37B4A8357613}"/>
                    </a:ext>
                  </a:extLst>
                </p14:cNvPr>
                <p14:cNvContentPartPr/>
                <p14:nvPr/>
              </p14:nvContentPartPr>
              <p14:xfrm>
                <a:off x="9871456" y="1780734"/>
                <a:ext cx="186120" cy="544320"/>
              </p14:xfrm>
            </p:contentPart>
          </mc:Choice>
          <mc:Fallback>
            <p:pic>
              <p:nvPicPr>
                <p:cNvPr id="11" name="Ink 10">
                  <a:extLst>
                    <a:ext uri="{FF2B5EF4-FFF2-40B4-BE49-F238E27FC236}">
                      <a16:creationId xmlns:a16="http://schemas.microsoft.com/office/drawing/2014/main" id="{12C61A0C-44B5-FB0D-593F-37B4A8357613}"/>
                    </a:ext>
                  </a:extLst>
                </p:cNvPr>
                <p:cNvPicPr/>
                <p:nvPr/>
              </p:nvPicPr>
              <p:blipFill>
                <a:blip r:embed="rId17"/>
                <a:stretch>
                  <a:fillRect/>
                </a:stretch>
              </p:blipFill>
              <p:spPr>
                <a:xfrm>
                  <a:off x="9853816" y="1763094"/>
                  <a:ext cx="22176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F7533316-DCFA-8286-A162-C996098E6B5B}"/>
                    </a:ext>
                  </a:extLst>
                </p14:cNvPr>
                <p14:cNvContentPartPr/>
                <p14:nvPr/>
              </p14:nvContentPartPr>
              <p14:xfrm>
                <a:off x="9885856" y="1790094"/>
                <a:ext cx="154080" cy="509400"/>
              </p14:xfrm>
            </p:contentPart>
          </mc:Choice>
          <mc:Fallback>
            <p:pic>
              <p:nvPicPr>
                <p:cNvPr id="12" name="Ink 11">
                  <a:extLst>
                    <a:ext uri="{FF2B5EF4-FFF2-40B4-BE49-F238E27FC236}">
                      <a16:creationId xmlns:a16="http://schemas.microsoft.com/office/drawing/2014/main" id="{F7533316-DCFA-8286-A162-C996098E6B5B}"/>
                    </a:ext>
                  </a:extLst>
                </p:cNvPr>
                <p:cNvPicPr/>
                <p:nvPr/>
              </p:nvPicPr>
              <p:blipFill>
                <a:blip r:embed="rId19"/>
                <a:stretch>
                  <a:fillRect/>
                </a:stretch>
              </p:blipFill>
              <p:spPr>
                <a:xfrm>
                  <a:off x="9868216" y="1772454"/>
                  <a:ext cx="189720" cy="545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BB1E96D6-C36F-644D-13B7-9AED3C873231}"/>
                    </a:ext>
                  </a:extLst>
                </p14:cNvPr>
                <p14:cNvContentPartPr/>
                <p14:nvPr/>
              </p14:nvContentPartPr>
              <p14:xfrm>
                <a:off x="9789016" y="1970094"/>
                <a:ext cx="464400" cy="160920"/>
              </p14:xfrm>
            </p:contentPart>
          </mc:Choice>
          <mc:Fallback>
            <p:pic>
              <p:nvPicPr>
                <p:cNvPr id="13" name="Ink 12">
                  <a:extLst>
                    <a:ext uri="{FF2B5EF4-FFF2-40B4-BE49-F238E27FC236}">
                      <a16:creationId xmlns:a16="http://schemas.microsoft.com/office/drawing/2014/main" id="{BB1E96D6-C36F-644D-13B7-9AED3C873231}"/>
                    </a:ext>
                  </a:extLst>
                </p:cNvPr>
                <p:cNvPicPr/>
                <p:nvPr/>
              </p:nvPicPr>
              <p:blipFill>
                <a:blip r:embed="rId21"/>
                <a:stretch>
                  <a:fillRect/>
                </a:stretch>
              </p:blipFill>
              <p:spPr>
                <a:xfrm>
                  <a:off x="9771016" y="1952094"/>
                  <a:ext cx="500040" cy="19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2DE9BD3D-9FE7-F928-4280-9E00B0C6F1BF}"/>
                  </a:ext>
                </a:extLst>
              </p14:cNvPr>
              <p14:cNvContentPartPr/>
              <p14:nvPr/>
            </p14:nvContentPartPr>
            <p14:xfrm>
              <a:off x="4213696" y="5251134"/>
              <a:ext cx="2338560" cy="508320"/>
            </p14:xfrm>
          </p:contentPart>
        </mc:Choice>
        <mc:Fallback>
          <p:pic>
            <p:nvPicPr>
              <p:cNvPr id="16" name="Ink 15">
                <a:extLst>
                  <a:ext uri="{FF2B5EF4-FFF2-40B4-BE49-F238E27FC236}">
                    <a16:creationId xmlns:a16="http://schemas.microsoft.com/office/drawing/2014/main" id="{2DE9BD3D-9FE7-F928-4280-9E00B0C6F1BF}"/>
                  </a:ext>
                </a:extLst>
              </p:cNvPr>
              <p:cNvPicPr/>
              <p:nvPr/>
            </p:nvPicPr>
            <p:blipFill>
              <a:blip r:embed="rId23"/>
              <a:stretch>
                <a:fillRect/>
              </a:stretch>
            </p:blipFill>
            <p:spPr>
              <a:xfrm>
                <a:off x="4196056" y="5233494"/>
                <a:ext cx="2374200" cy="543960"/>
              </a:xfrm>
              <a:prstGeom prst="rect">
                <a:avLst/>
              </a:prstGeom>
            </p:spPr>
          </p:pic>
        </mc:Fallback>
      </mc:AlternateContent>
    </p:spTree>
    <p:extLst>
      <p:ext uri="{BB962C8B-B14F-4D97-AF65-F5344CB8AC3E}">
        <p14:creationId xmlns:p14="http://schemas.microsoft.com/office/powerpoint/2010/main" val="3150551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0184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0575D7F5-870A-FA2B-D0CF-7FF27ABDCB60}"/>
              </a:ext>
            </a:extLst>
          </p:cNvPr>
          <p:cNvSpPr txBox="1"/>
          <p:nvPr/>
        </p:nvSpPr>
        <p:spPr>
          <a:xfrm>
            <a:off x="349249" y="291401"/>
            <a:ext cx="9762589" cy="5693866"/>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Shemot / Exodus 19:19 </a:t>
            </a:r>
          </a:p>
          <a:p>
            <a:pPr rtl="0">
              <a:spcBef>
                <a:spcPts val="0"/>
              </a:spcBef>
              <a:spcAft>
                <a:spcPts val="0"/>
              </a:spcAft>
            </a:pPr>
            <a:r>
              <a:rPr lang="en-US" sz="2800" b="0" i="0" u="none" strike="noStrike">
                <a:solidFill>
                  <a:srgbClr val="FFC000"/>
                </a:solidFill>
                <a:effectLst/>
                <a:latin typeface="Arial" panose="020B0604020202020204" pitchFamily="34" charset="0"/>
              </a:rPr>
              <a:t>19:19 When the sound of the trumpet grew louder and louder, Moses spoke and God answered him with thunder. (NASB, </a:t>
            </a:r>
            <a:r>
              <a:rPr lang="he-IL" sz="2800" b="0" i="0" u="none" strike="noStrike">
                <a:solidFill>
                  <a:srgbClr val="FFFF00"/>
                </a:solidFill>
                <a:effectLst/>
                <a:latin typeface="Arial" panose="020B0604020202020204" pitchFamily="34" charset="0"/>
              </a:rPr>
              <a:t>וַיְהִי֙ ק֣וֹל הַשּׁוֹפָ֔ר הוֹלֵ֖ךְ וְחָזֵ֣ק מְאֹ֑ד מֹשֶׁ֣ה יְדַבֵּ֔ר וְהָאֱלֹהִ֖ים יַעֲנֶ֥נּוּ בְקֽוֹל׃</a:t>
            </a:r>
            <a:r>
              <a:rPr lang="he-IL" sz="2800" b="0" i="0" u="none" strike="noStrike">
                <a:solidFill>
                  <a:srgbClr val="FFC000"/>
                </a:solidFill>
                <a:effectLst/>
                <a:latin typeface="Arial" panose="020B0604020202020204" pitchFamily="34" charset="0"/>
              </a:rPr>
              <a:t>)</a:t>
            </a:r>
          </a:p>
          <a:p>
            <a:pPr rtl="0">
              <a:spcBef>
                <a:spcPts val="0"/>
              </a:spcBef>
              <a:spcAft>
                <a:spcPts val="0"/>
              </a:spcAft>
            </a:pPr>
            <a:endParaRPr lang="he-IL" sz="2800" b="0" i="0" u="none" strike="noStrike">
              <a:solidFill>
                <a:srgbClr val="FFFF00"/>
              </a:solidFill>
              <a:effectLst/>
              <a:latin typeface="Arial" panose="020B0604020202020204" pitchFamily="34" charset="0"/>
            </a:endParaRPr>
          </a:p>
          <a:p>
            <a:pPr rtl="0">
              <a:spcBef>
                <a:spcPts val="0"/>
              </a:spcBef>
              <a:spcAft>
                <a:spcPts val="0"/>
              </a:spcAft>
            </a:pPr>
            <a:r>
              <a:rPr lang="en-US" sz="2800" b="1" i="0" u="none" strike="noStrike">
                <a:solidFill>
                  <a:srgbClr val="92D050"/>
                </a:solidFill>
                <a:effectLst/>
                <a:latin typeface="Arial" panose="020B0604020202020204" pitchFamily="34" charset="0"/>
              </a:rPr>
              <a:t>Shemot / Exodus 20:18 </a:t>
            </a:r>
          </a:p>
          <a:p>
            <a:pPr rtl="0">
              <a:spcBef>
                <a:spcPts val="0"/>
              </a:spcBef>
              <a:spcAft>
                <a:spcPts val="0"/>
              </a:spcAft>
            </a:pPr>
            <a:r>
              <a:rPr lang="en-US" sz="2800" b="0" i="0" u="none" strike="noStrike">
                <a:solidFill>
                  <a:srgbClr val="92D050"/>
                </a:solidFill>
                <a:effectLst/>
                <a:latin typeface="Arial" panose="020B0604020202020204" pitchFamily="34" charset="0"/>
              </a:rPr>
              <a:t>20:18 And all the people perceived the thunder and the lightning flashes and the sound of the trumpet and the mountain smoking; and when the people saw it, they trembled and stood at a distance. (NASB, </a:t>
            </a:r>
            <a:r>
              <a:rPr lang="he-IL" sz="2800" b="0" i="0" u="none" strike="noStrike">
                <a:solidFill>
                  <a:srgbClr val="FFFF00"/>
                </a:solidFill>
                <a:effectLst/>
                <a:latin typeface="Arial" panose="020B0604020202020204" pitchFamily="34" charset="0"/>
              </a:rPr>
              <a:t>וְכָל־הָעָם֩ רֹאִ֨ים אֶת־הַקּוֹלֹ֜ת וְאֶת־הַלַּפִּידִ֗ם וְאֵת֙ ק֣וֹל הַשֹּׁפָ֔ר וְאֶת־הָהָ֖ר עָשֵׁ֑ן וַיַּ֤רְא הָעָם֙ וַיָּנֻ֔עוּ וַיַּֽעַמְד֖וּ מֵֽרָחֹֽק׃</a:t>
            </a:r>
            <a:r>
              <a:rPr lang="he-IL" sz="2800" b="0" i="0" u="none" strike="noStrike">
                <a:solidFill>
                  <a:srgbClr val="92D05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DF140F4-2C7D-DFEA-6F19-473851CD2FD0}"/>
                  </a:ext>
                </a:extLst>
              </p14:cNvPr>
              <p14:cNvContentPartPr/>
              <p14:nvPr/>
            </p14:nvContentPartPr>
            <p14:xfrm>
              <a:off x="5270296" y="2048934"/>
              <a:ext cx="4361400" cy="220680"/>
            </p14:xfrm>
          </p:contentPart>
        </mc:Choice>
        <mc:Fallback>
          <p:pic>
            <p:nvPicPr>
              <p:cNvPr id="2" name="Ink 1">
                <a:extLst>
                  <a:ext uri="{FF2B5EF4-FFF2-40B4-BE49-F238E27FC236}">
                    <a16:creationId xmlns:a16="http://schemas.microsoft.com/office/drawing/2014/main" id="{6DF140F4-2C7D-DFEA-6F19-473851CD2FD0}"/>
                  </a:ext>
                </a:extLst>
              </p:cNvPr>
              <p:cNvPicPr/>
              <p:nvPr/>
            </p:nvPicPr>
            <p:blipFill>
              <a:blip r:embed="rId5"/>
              <a:stretch>
                <a:fillRect/>
              </a:stretch>
            </p:blipFill>
            <p:spPr>
              <a:xfrm>
                <a:off x="5252656" y="2030934"/>
                <a:ext cx="4397040" cy="256320"/>
              </a:xfrm>
              <a:prstGeom prst="rect">
                <a:avLst/>
              </a:prstGeom>
            </p:spPr>
          </p:pic>
        </mc:Fallback>
      </mc:AlternateContent>
      <p:grpSp>
        <p:nvGrpSpPr>
          <p:cNvPr id="5" name="Group 4">
            <a:extLst>
              <a:ext uri="{FF2B5EF4-FFF2-40B4-BE49-F238E27FC236}">
                <a16:creationId xmlns:a16="http://schemas.microsoft.com/office/drawing/2014/main" id="{C9E77C50-5347-43BD-247D-F92D970EE608}"/>
              </a:ext>
            </a:extLst>
          </p:cNvPr>
          <p:cNvGrpSpPr/>
          <p:nvPr/>
        </p:nvGrpSpPr>
        <p:grpSpPr>
          <a:xfrm>
            <a:off x="1796296" y="2114454"/>
            <a:ext cx="3363480" cy="182160"/>
            <a:chOff x="1796296" y="2114454"/>
            <a:chExt cx="3363480" cy="182160"/>
          </a:xfrm>
        </p:grpSpPr>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84413AA7-6201-B4A4-49D1-8FA27D6DF594}"/>
                    </a:ext>
                  </a:extLst>
                </p14:cNvPr>
                <p14:cNvContentPartPr/>
                <p14:nvPr/>
              </p14:nvContentPartPr>
              <p14:xfrm>
                <a:off x="3813376" y="2114454"/>
                <a:ext cx="1346400" cy="89280"/>
              </p14:xfrm>
            </p:contentPart>
          </mc:Choice>
          <mc:Fallback>
            <p:pic>
              <p:nvPicPr>
                <p:cNvPr id="3" name="Ink 2">
                  <a:extLst>
                    <a:ext uri="{FF2B5EF4-FFF2-40B4-BE49-F238E27FC236}">
                      <a16:creationId xmlns:a16="http://schemas.microsoft.com/office/drawing/2014/main" id="{84413AA7-6201-B4A4-49D1-8FA27D6DF594}"/>
                    </a:ext>
                  </a:extLst>
                </p:cNvPr>
                <p:cNvPicPr/>
                <p:nvPr/>
              </p:nvPicPr>
              <p:blipFill>
                <a:blip r:embed="rId7"/>
                <a:stretch>
                  <a:fillRect/>
                </a:stretch>
              </p:blipFill>
              <p:spPr>
                <a:xfrm>
                  <a:off x="3795736" y="2096814"/>
                  <a:ext cx="1382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51C45586-9F46-CEBB-D209-267B22E27103}"/>
                    </a:ext>
                  </a:extLst>
                </p14:cNvPr>
                <p14:cNvContentPartPr/>
                <p14:nvPr/>
              </p14:nvContentPartPr>
              <p14:xfrm>
                <a:off x="1796296" y="2142534"/>
                <a:ext cx="1957680" cy="154080"/>
              </p14:xfrm>
            </p:contentPart>
          </mc:Choice>
          <mc:Fallback>
            <p:pic>
              <p:nvPicPr>
                <p:cNvPr id="4" name="Ink 3">
                  <a:extLst>
                    <a:ext uri="{FF2B5EF4-FFF2-40B4-BE49-F238E27FC236}">
                      <a16:creationId xmlns:a16="http://schemas.microsoft.com/office/drawing/2014/main" id="{51C45586-9F46-CEBB-D209-267B22E27103}"/>
                    </a:ext>
                  </a:extLst>
                </p:cNvPr>
                <p:cNvPicPr/>
                <p:nvPr/>
              </p:nvPicPr>
              <p:blipFill>
                <a:blip r:embed="rId9"/>
                <a:stretch>
                  <a:fillRect/>
                </a:stretch>
              </p:blipFill>
              <p:spPr>
                <a:xfrm>
                  <a:off x="1778656" y="2124534"/>
                  <a:ext cx="1993320" cy="189720"/>
                </a:xfrm>
                <a:prstGeom prst="rect">
                  <a:avLst/>
                </a:prstGeom>
              </p:spPr>
            </p:pic>
          </mc:Fallback>
        </mc:AlternateContent>
      </p:grpSp>
    </p:spTree>
    <p:extLst>
      <p:ext uri="{BB962C8B-B14F-4D97-AF65-F5344CB8AC3E}">
        <p14:creationId xmlns:p14="http://schemas.microsoft.com/office/powerpoint/2010/main" val="282915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6232475"/>
          </a:xfrm>
          <a:prstGeom prst="rect">
            <a:avLst/>
          </a:prstGeom>
          <a:noFill/>
        </p:spPr>
        <p:txBody>
          <a:bodyPr wrap="square" rtlCol="0">
            <a:spAutoFit/>
          </a:bodyPr>
          <a:lstStyle/>
          <a:p>
            <a:pPr algn="r"/>
            <a:r>
              <a:rPr lang="he-IL" sz="3600" b="1">
                <a:solidFill>
                  <a:schemeClr val="bg1"/>
                </a:solidFill>
                <a:cs typeface="+mj-cs"/>
              </a:rPr>
              <a:t>﻿</a:t>
            </a:r>
            <a:r>
              <a:rPr lang="he-IL" sz="3600" b="1">
                <a:solidFill>
                  <a:srgbClr val="FFFF00"/>
                </a:solidFill>
                <a:cs typeface="+mj-cs"/>
              </a:rPr>
              <a:t>ספר ישעיה פרק יח</a:t>
            </a:r>
          </a:p>
          <a:p>
            <a:pPr algn="r"/>
            <a:r>
              <a:rPr lang="he-IL" sz="3300">
                <a:solidFill>
                  <a:srgbClr val="FFFF00"/>
                </a:solidFill>
                <a:cs typeface="+mj-cs"/>
              </a:rPr>
              <a:t>﻿א   הוֹי אֶרֶץ צִלְצַל כְּנָפָיִם אֲשֶׁר מֵעֵבֶר לְנַהֲרֵי-כוּשׁ: </a:t>
            </a:r>
            <a:r>
              <a:rPr lang="he-IL" sz="3300">
                <a:solidFill>
                  <a:srgbClr val="FFC000"/>
                </a:solidFill>
                <a:cs typeface="+mj-cs"/>
              </a:rPr>
              <a:t>ב   הַשֹּׁלֵחַ בַּיָּם צִירִים וּבִכְלֵי-גֹמֶא עַל-פְנֵי-מַיִם לְכוּ | מַלְאָכִים קַלִּים אֶל-גּוֹי מְמֻשָּׁךְ וּמוֹרָט אֶל-עַם נוֹרָא מִן-הוּא וָהָלְאָה גּוֹי קַו-קָו וּמְבוּסָה אֲשֶׁר-בָּזְאוּ נְהָרִים אַרְצוֹ: </a:t>
            </a:r>
            <a:r>
              <a:rPr lang="he-IL" sz="3300">
                <a:solidFill>
                  <a:srgbClr val="92D050"/>
                </a:solidFill>
                <a:cs typeface="+mj-cs"/>
              </a:rPr>
              <a:t>ג   כָּל-יֹשְׁבֵי תֵבֵל וְשֹׁכְנֵי אָרֶץ כִּנְשֹֹא-נֵס הָרִים תִּרְאוּ וְכִתְקֹעַ שׁוֹפָר תִּשְׁמָעוּ: </a:t>
            </a:r>
            <a:r>
              <a:rPr lang="he-IL" sz="3300">
                <a:solidFill>
                  <a:srgbClr val="00B0F0"/>
                </a:solidFill>
                <a:cs typeface="+mj-cs"/>
              </a:rPr>
              <a:t>ד   כִּי כֹה אָמַר יְהֹוָה אֵלַי אֶשְׁקֳוטָה [אֶשְׁקֳטָה] וְאַבִּיטָה בִמְכוֹנִי כְּחֹם צַח עֲלֵי-אוֹר כְּעָב טַל בְּחֹם קָצִיר: </a:t>
            </a:r>
            <a:r>
              <a:rPr lang="he-IL" sz="3300">
                <a:solidFill>
                  <a:srgbClr val="FFFF00"/>
                </a:solidFill>
                <a:cs typeface="+mj-cs"/>
              </a:rPr>
              <a:t>ה   כִּי-לִפְנֵי קָצִיר כְּתָם-פֶּרַח וּבֹסֶר גֹּמֵל יִהְיֶה נִצָּה וְכָרַת הַזַּלְזַלִּים בַּמַּזְמֵרוֹת וְאֶת-הַנְּטִישׁוֹת הֵסִיר הֵתַז: </a:t>
            </a:r>
            <a:r>
              <a:rPr lang="he-IL" sz="3300">
                <a:solidFill>
                  <a:srgbClr val="FFC000"/>
                </a:solidFill>
                <a:cs typeface="+mj-cs"/>
              </a:rPr>
              <a:t>ו   יֵעָזְבוּ יַחְדָּו לְעֵיט הָרִים וּלְבֶהֱמַת הָאָרֶץ וְקָץ עָלָיו הָעַיִט וְכָל-בֶּהֱמַת הָאָרֶץ עָלָיו תֶּחֱרָף: </a:t>
            </a:r>
            <a:r>
              <a:rPr lang="he-IL" sz="3300">
                <a:solidFill>
                  <a:srgbClr val="92D050"/>
                </a:solidFill>
                <a:cs typeface="+mj-cs"/>
              </a:rPr>
              <a:t>ז   בָּעֵת הַהִיא יוּבַל-שַׁי לַיהֹוָה צְבָאוֹת עַם מְמֻשָּׁךְ וּמוֹרָט וּמֵעַם נוָֹרא מִן-הוּא וָהָלְאָה גּוֹי | קַו-קָו וּמְבוּסָה אֲשֶׁר בָּזְאוּ נְהָרִים אַרְצוֹ אֶל-מְקוֹם שֵׁם-יְהֹוָה צְבָאוֹת הַר-צִיּוֹן: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16" name="Ink 15">
                <a:extLst>
                  <a:ext uri="{FF2B5EF4-FFF2-40B4-BE49-F238E27FC236}">
                    <a16:creationId xmlns:a16="http://schemas.microsoft.com/office/drawing/2014/main" id="{7642ED93-0B07-1A7D-96A2-2F26B1103F9D}"/>
                  </a:ext>
                </a:extLst>
              </p14:cNvPr>
              <p14:cNvContentPartPr/>
              <p14:nvPr/>
            </p14:nvContentPartPr>
            <p14:xfrm>
              <a:off x="7662496" y="620814"/>
              <a:ext cx="923040" cy="634680"/>
            </p14:xfrm>
          </p:contentPart>
        </mc:Choice>
        <mc:Fallback>
          <p:pic>
            <p:nvPicPr>
              <p:cNvPr id="16" name="Ink 15">
                <a:extLst>
                  <a:ext uri="{FF2B5EF4-FFF2-40B4-BE49-F238E27FC236}">
                    <a16:creationId xmlns:a16="http://schemas.microsoft.com/office/drawing/2014/main" id="{7642ED93-0B07-1A7D-96A2-2F26B1103F9D}"/>
                  </a:ext>
                </a:extLst>
              </p:cNvPr>
              <p:cNvPicPr/>
              <p:nvPr/>
            </p:nvPicPr>
            <p:blipFill>
              <a:blip r:embed="rId5"/>
              <a:stretch>
                <a:fillRect/>
              </a:stretch>
            </p:blipFill>
            <p:spPr>
              <a:xfrm>
                <a:off x="7644856" y="602814"/>
                <a:ext cx="958680" cy="670320"/>
              </a:xfrm>
              <a:prstGeom prst="rect">
                <a:avLst/>
              </a:prstGeom>
            </p:spPr>
          </p:pic>
        </mc:Fallback>
      </mc:AlternateContent>
      <p:grpSp>
        <p:nvGrpSpPr>
          <p:cNvPr id="19" name="Group 18">
            <a:extLst>
              <a:ext uri="{FF2B5EF4-FFF2-40B4-BE49-F238E27FC236}">
                <a16:creationId xmlns:a16="http://schemas.microsoft.com/office/drawing/2014/main" id="{1C329B86-F274-E0B7-7709-3B93979A64E8}"/>
              </a:ext>
            </a:extLst>
          </p:cNvPr>
          <p:cNvGrpSpPr/>
          <p:nvPr/>
        </p:nvGrpSpPr>
        <p:grpSpPr>
          <a:xfrm>
            <a:off x="3589456" y="672294"/>
            <a:ext cx="6278400" cy="563760"/>
            <a:chOff x="3589456" y="672294"/>
            <a:chExt cx="6278400" cy="56376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9A3261C9-BE7C-BAEE-FB34-4BF6DC9A2AE2}"/>
                    </a:ext>
                  </a:extLst>
                </p14:cNvPr>
                <p14:cNvContentPartPr/>
                <p14:nvPr/>
              </p14:nvContentPartPr>
              <p14:xfrm>
                <a:off x="8763016" y="1125534"/>
                <a:ext cx="838440" cy="45720"/>
              </p14:xfrm>
            </p:contentPart>
          </mc:Choice>
          <mc:Fallback>
            <p:pic>
              <p:nvPicPr>
                <p:cNvPr id="2" name="Ink 1">
                  <a:extLst>
                    <a:ext uri="{FF2B5EF4-FFF2-40B4-BE49-F238E27FC236}">
                      <a16:creationId xmlns:a16="http://schemas.microsoft.com/office/drawing/2014/main" id="{9A3261C9-BE7C-BAEE-FB34-4BF6DC9A2AE2}"/>
                    </a:ext>
                  </a:extLst>
                </p:cNvPr>
                <p:cNvPicPr/>
                <p:nvPr/>
              </p:nvPicPr>
              <p:blipFill>
                <a:blip r:embed="rId7"/>
                <a:stretch>
                  <a:fillRect/>
                </a:stretch>
              </p:blipFill>
              <p:spPr>
                <a:xfrm>
                  <a:off x="8745016" y="1107534"/>
                  <a:ext cx="874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6888B0C4-7833-BC63-5C2F-B520E749241D}"/>
                    </a:ext>
                  </a:extLst>
                </p14:cNvPr>
                <p14:cNvContentPartPr/>
                <p14:nvPr/>
              </p14:nvContentPartPr>
              <p14:xfrm>
                <a:off x="7878856" y="1167294"/>
                <a:ext cx="600480" cy="39960"/>
              </p14:xfrm>
            </p:contentPart>
          </mc:Choice>
          <mc:Fallback>
            <p:pic>
              <p:nvPicPr>
                <p:cNvPr id="4" name="Ink 3">
                  <a:extLst>
                    <a:ext uri="{FF2B5EF4-FFF2-40B4-BE49-F238E27FC236}">
                      <a16:creationId xmlns:a16="http://schemas.microsoft.com/office/drawing/2014/main" id="{6888B0C4-7833-BC63-5C2F-B520E749241D}"/>
                    </a:ext>
                  </a:extLst>
                </p:cNvPr>
                <p:cNvPicPr/>
                <p:nvPr/>
              </p:nvPicPr>
              <p:blipFill>
                <a:blip r:embed="rId9"/>
                <a:stretch>
                  <a:fillRect/>
                </a:stretch>
              </p:blipFill>
              <p:spPr>
                <a:xfrm>
                  <a:off x="7861216" y="1149294"/>
                  <a:ext cx="636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1BB3DAAE-1763-0263-B1E1-3E3773650D38}"/>
                    </a:ext>
                  </a:extLst>
                </p14:cNvPr>
                <p14:cNvContentPartPr/>
                <p14:nvPr/>
              </p14:nvContentPartPr>
              <p14:xfrm>
                <a:off x="6914776" y="1206534"/>
                <a:ext cx="784440" cy="29520"/>
              </p14:xfrm>
            </p:contentPart>
          </mc:Choice>
          <mc:Fallback>
            <p:pic>
              <p:nvPicPr>
                <p:cNvPr id="5" name="Ink 4">
                  <a:extLst>
                    <a:ext uri="{FF2B5EF4-FFF2-40B4-BE49-F238E27FC236}">
                      <a16:creationId xmlns:a16="http://schemas.microsoft.com/office/drawing/2014/main" id="{1BB3DAAE-1763-0263-B1E1-3E3773650D38}"/>
                    </a:ext>
                  </a:extLst>
                </p:cNvPr>
                <p:cNvPicPr/>
                <p:nvPr/>
              </p:nvPicPr>
              <p:blipFill>
                <a:blip r:embed="rId11"/>
                <a:stretch>
                  <a:fillRect/>
                </a:stretch>
              </p:blipFill>
              <p:spPr>
                <a:xfrm>
                  <a:off x="6897136" y="1188894"/>
                  <a:ext cx="8200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72CB833-E59F-6D2D-ECC4-048424B453ED}"/>
                    </a:ext>
                  </a:extLst>
                </p14:cNvPr>
                <p14:cNvContentPartPr/>
                <p14:nvPr/>
              </p14:nvContentPartPr>
              <p14:xfrm>
                <a:off x="6295216" y="1190334"/>
                <a:ext cx="356400" cy="43920"/>
              </p14:xfrm>
            </p:contentPart>
          </mc:Choice>
          <mc:Fallback>
            <p:pic>
              <p:nvPicPr>
                <p:cNvPr id="9" name="Ink 8">
                  <a:extLst>
                    <a:ext uri="{FF2B5EF4-FFF2-40B4-BE49-F238E27FC236}">
                      <a16:creationId xmlns:a16="http://schemas.microsoft.com/office/drawing/2014/main" id="{172CB833-E59F-6D2D-ECC4-048424B453ED}"/>
                    </a:ext>
                  </a:extLst>
                </p:cNvPr>
                <p:cNvPicPr/>
                <p:nvPr/>
              </p:nvPicPr>
              <p:blipFill>
                <a:blip r:embed="rId13"/>
                <a:stretch>
                  <a:fillRect/>
                </a:stretch>
              </p:blipFill>
              <p:spPr>
                <a:xfrm>
                  <a:off x="6277576" y="1172334"/>
                  <a:ext cx="392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8585485-53B6-52DE-5A97-C67A9AED82BE}"/>
                    </a:ext>
                  </a:extLst>
                </p14:cNvPr>
                <p14:cNvContentPartPr/>
                <p14:nvPr/>
              </p14:nvContentPartPr>
              <p14:xfrm>
                <a:off x="5466856" y="1170174"/>
                <a:ext cx="575280" cy="23400"/>
              </p14:xfrm>
            </p:contentPart>
          </mc:Choice>
          <mc:Fallback>
            <p:pic>
              <p:nvPicPr>
                <p:cNvPr id="11" name="Ink 10">
                  <a:extLst>
                    <a:ext uri="{FF2B5EF4-FFF2-40B4-BE49-F238E27FC236}">
                      <a16:creationId xmlns:a16="http://schemas.microsoft.com/office/drawing/2014/main" id="{38585485-53B6-52DE-5A97-C67A9AED82BE}"/>
                    </a:ext>
                  </a:extLst>
                </p:cNvPr>
                <p:cNvPicPr/>
                <p:nvPr/>
              </p:nvPicPr>
              <p:blipFill>
                <a:blip r:embed="rId15"/>
                <a:stretch>
                  <a:fillRect/>
                </a:stretch>
              </p:blipFill>
              <p:spPr>
                <a:xfrm>
                  <a:off x="5448856" y="1152534"/>
                  <a:ext cx="610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60440FDD-5BD5-D77F-ACCF-FDEE1BF26AF1}"/>
                    </a:ext>
                  </a:extLst>
                </p14:cNvPr>
                <p14:cNvContentPartPr/>
                <p14:nvPr/>
              </p14:nvContentPartPr>
              <p14:xfrm>
                <a:off x="4371736" y="1160814"/>
                <a:ext cx="794160" cy="55080"/>
              </p14:xfrm>
            </p:contentPart>
          </mc:Choice>
          <mc:Fallback>
            <p:pic>
              <p:nvPicPr>
                <p:cNvPr id="12" name="Ink 11">
                  <a:extLst>
                    <a:ext uri="{FF2B5EF4-FFF2-40B4-BE49-F238E27FC236}">
                      <a16:creationId xmlns:a16="http://schemas.microsoft.com/office/drawing/2014/main" id="{60440FDD-5BD5-D77F-ACCF-FDEE1BF26AF1}"/>
                    </a:ext>
                  </a:extLst>
                </p:cNvPr>
                <p:cNvPicPr/>
                <p:nvPr/>
              </p:nvPicPr>
              <p:blipFill>
                <a:blip r:embed="rId17"/>
                <a:stretch>
                  <a:fillRect/>
                </a:stretch>
              </p:blipFill>
              <p:spPr>
                <a:xfrm>
                  <a:off x="4353736" y="1143174"/>
                  <a:ext cx="8298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641035B2-A496-11A8-9F61-427E314DFA2D}"/>
                    </a:ext>
                  </a:extLst>
                </p14:cNvPr>
                <p14:cNvContentPartPr/>
                <p14:nvPr/>
              </p14:nvContentPartPr>
              <p14:xfrm>
                <a:off x="3589456" y="1058574"/>
                <a:ext cx="504360" cy="55440"/>
              </p14:xfrm>
            </p:contentPart>
          </mc:Choice>
          <mc:Fallback>
            <p:pic>
              <p:nvPicPr>
                <p:cNvPr id="14" name="Ink 13">
                  <a:extLst>
                    <a:ext uri="{FF2B5EF4-FFF2-40B4-BE49-F238E27FC236}">
                      <a16:creationId xmlns:a16="http://schemas.microsoft.com/office/drawing/2014/main" id="{641035B2-A496-11A8-9F61-427E314DFA2D}"/>
                    </a:ext>
                  </a:extLst>
                </p:cNvPr>
                <p:cNvPicPr/>
                <p:nvPr/>
              </p:nvPicPr>
              <p:blipFill>
                <a:blip r:embed="rId19"/>
                <a:stretch>
                  <a:fillRect/>
                </a:stretch>
              </p:blipFill>
              <p:spPr>
                <a:xfrm>
                  <a:off x="3571816" y="1040574"/>
                  <a:ext cx="540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21A4D47C-608D-0AA6-89B6-EB569E014804}"/>
                    </a:ext>
                  </a:extLst>
                </p14:cNvPr>
                <p14:cNvContentPartPr/>
                <p14:nvPr/>
              </p14:nvContentPartPr>
              <p14:xfrm>
                <a:off x="9208336" y="672294"/>
                <a:ext cx="659520" cy="525600"/>
              </p14:xfrm>
            </p:contentPart>
          </mc:Choice>
          <mc:Fallback>
            <p:pic>
              <p:nvPicPr>
                <p:cNvPr id="18" name="Ink 17">
                  <a:extLst>
                    <a:ext uri="{FF2B5EF4-FFF2-40B4-BE49-F238E27FC236}">
                      <a16:creationId xmlns:a16="http://schemas.microsoft.com/office/drawing/2014/main" id="{21A4D47C-608D-0AA6-89B6-EB569E014804}"/>
                    </a:ext>
                  </a:extLst>
                </p:cNvPr>
                <p:cNvPicPr/>
                <p:nvPr/>
              </p:nvPicPr>
              <p:blipFill>
                <a:blip r:embed="rId21"/>
                <a:stretch>
                  <a:fillRect/>
                </a:stretch>
              </p:blipFill>
              <p:spPr>
                <a:xfrm>
                  <a:off x="9190696" y="654654"/>
                  <a:ext cx="695160" cy="56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FA3458C1-57BD-1D55-F0EF-36D6CCBE77C6}"/>
                  </a:ext>
                </a:extLst>
              </p14:cNvPr>
              <p14:cNvContentPartPr/>
              <p14:nvPr/>
            </p14:nvContentPartPr>
            <p14:xfrm>
              <a:off x="8095576" y="582654"/>
              <a:ext cx="68760" cy="630720"/>
            </p14:xfrm>
          </p:contentPart>
        </mc:Choice>
        <mc:Fallback>
          <p:pic>
            <p:nvPicPr>
              <p:cNvPr id="20" name="Ink 19">
                <a:extLst>
                  <a:ext uri="{FF2B5EF4-FFF2-40B4-BE49-F238E27FC236}">
                    <a16:creationId xmlns:a16="http://schemas.microsoft.com/office/drawing/2014/main" id="{FA3458C1-57BD-1D55-F0EF-36D6CCBE77C6}"/>
                  </a:ext>
                </a:extLst>
              </p:cNvPr>
              <p:cNvPicPr/>
              <p:nvPr/>
            </p:nvPicPr>
            <p:blipFill>
              <a:blip r:embed="rId23"/>
              <a:stretch>
                <a:fillRect/>
              </a:stretch>
            </p:blipFill>
            <p:spPr>
              <a:xfrm>
                <a:off x="8077936" y="565014"/>
                <a:ext cx="104400" cy="666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6A235666-8100-F175-8C16-FF977CC04501}"/>
                  </a:ext>
                </a:extLst>
              </p14:cNvPr>
              <p14:cNvContentPartPr/>
              <p14:nvPr/>
            </p14:nvContentPartPr>
            <p14:xfrm>
              <a:off x="3429976" y="642414"/>
              <a:ext cx="1712160" cy="581400"/>
            </p14:xfrm>
          </p:contentPart>
        </mc:Choice>
        <mc:Fallback>
          <p:pic>
            <p:nvPicPr>
              <p:cNvPr id="21" name="Ink 20">
                <a:extLst>
                  <a:ext uri="{FF2B5EF4-FFF2-40B4-BE49-F238E27FC236}">
                    <a16:creationId xmlns:a16="http://schemas.microsoft.com/office/drawing/2014/main" id="{6A235666-8100-F175-8C16-FF977CC04501}"/>
                  </a:ext>
                </a:extLst>
              </p:cNvPr>
              <p:cNvPicPr/>
              <p:nvPr/>
            </p:nvPicPr>
            <p:blipFill>
              <a:blip r:embed="rId25"/>
              <a:stretch>
                <a:fillRect/>
              </a:stretch>
            </p:blipFill>
            <p:spPr>
              <a:xfrm>
                <a:off x="3412336" y="624774"/>
                <a:ext cx="1747800" cy="617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243B1438-28AE-60D6-6A84-0DA8ADCC153D}"/>
                  </a:ext>
                </a:extLst>
              </p14:cNvPr>
              <p14:cNvContentPartPr/>
              <p14:nvPr/>
            </p14:nvContentPartPr>
            <p14:xfrm>
              <a:off x="5305576" y="1208694"/>
              <a:ext cx="681120" cy="17640"/>
            </p14:xfrm>
          </p:contentPart>
        </mc:Choice>
        <mc:Fallback>
          <p:pic>
            <p:nvPicPr>
              <p:cNvPr id="22" name="Ink 21">
                <a:extLst>
                  <a:ext uri="{FF2B5EF4-FFF2-40B4-BE49-F238E27FC236}">
                    <a16:creationId xmlns:a16="http://schemas.microsoft.com/office/drawing/2014/main" id="{243B1438-28AE-60D6-6A84-0DA8ADCC153D}"/>
                  </a:ext>
                </a:extLst>
              </p:cNvPr>
              <p:cNvPicPr/>
              <p:nvPr/>
            </p:nvPicPr>
            <p:blipFill>
              <a:blip r:embed="rId27"/>
              <a:stretch>
                <a:fillRect/>
              </a:stretch>
            </p:blipFill>
            <p:spPr>
              <a:xfrm>
                <a:off x="5287576" y="1190694"/>
                <a:ext cx="7167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Ink 33">
                <a:extLst>
                  <a:ext uri="{FF2B5EF4-FFF2-40B4-BE49-F238E27FC236}">
                    <a16:creationId xmlns:a16="http://schemas.microsoft.com/office/drawing/2014/main" id="{F192AE98-06E2-5A46-C397-70F11D0FB350}"/>
                  </a:ext>
                </a:extLst>
              </p14:cNvPr>
              <p14:cNvContentPartPr/>
              <p14:nvPr/>
            </p14:nvContentPartPr>
            <p14:xfrm>
              <a:off x="337216" y="680574"/>
              <a:ext cx="983880" cy="485280"/>
            </p14:xfrm>
          </p:contentPart>
        </mc:Choice>
        <mc:Fallback>
          <p:pic>
            <p:nvPicPr>
              <p:cNvPr id="34" name="Ink 33">
                <a:extLst>
                  <a:ext uri="{FF2B5EF4-FFF2-40B4-BE49-F238E27FC236}">
                    <a16:creationId xmlns:a16="http://schemas.microsoft.com/office/drawing/2014/main" id="{F192AE98-06E2-5A46-C397-70F11D0FB350}"/>
                  </a:ext>
                </a:extLst>
              </p:cNvPr>
              <p:cNvPicPr/>
              <p:nvPr/>
            </p:nvPicPr>
            <p:blipFill>
              <a:blip r:embed="rId29"/>
              <a:stretch>
                <a:fillRect/>
              </a:stretch>
            </p:blipFill>
            <p:spPr>
              <a:xfrm>
                <a:off x="319576" y="662934"/>
                <a:ext cx="1019520" cy="520920"/>
              </a:xfrm>
              <a:prstGeom prst="rect">
                <a:avLst/>
              </a:prstGeom>
            </p:spPr>
          </p:pic>
        </mc:Fallback>
      </mc:AlternateContent>
      <p:grpSp>
        <p:nvGrpSpPr>
          <p:cNvPr id="37" name="Group 36">
            <a:extLst>
              <a:ext uri="{FF2B5EF4-FFF2-40B4-BE49-F238E27FC236}">
                <a16:creationId xmlns:a16="http://schemas.microsoft.com/office/drawing/2014/main" id="{68FF5E16-AEB1-B2C0-47B3-308C15A63DF3}"/>
              </a:ext>
            </a:extLst>
          </p:cNvPr>
          <p:cNvGrpSpPr/>
          <p:nvPr/>
        </p:nvGrpSpPr>
        <p:grpSpPr>
          <a:xfrm>
            <a:off x="7022056" y="1165134"/>
            <a:ext cx="3312000" cy="566640"/>
            <a:chOff x="7022056" y="1165134"/>
            <a:chExt cx="3312000" cy="566640"/>
          </a:xfrm>
        </p:grpSpPr>
        <mc:AlternateContent xmlns:mc="http://schemas.openxmlformats.org/markup-compatibility/2006">
          <mc:Choice xmlns:p14="http://schemas.microsoft.com/office/powerpoint/2010/main" Requires="p14">
            <p:contentPart p14:bwMode="auto" r:id="rId30">
              <p14:nvContentPartPr>
                <p14:cNvPr id="28" name="Ink 27">
                  <a:extLst>
                    <a:ext uri="{FF2B5EF4-FFF2-40B4-BE49-F238E27FC236}">
                      <a16:creationId xmlns:a16="http://schemas.microsoft.com/office/drawing/2014/main" id="{C76B4030-3F52-1B3D-F994-9F3293A4D397}"/>
                    </a:ext>
                  </a:extLst>
                </p14:cNvPr>
                <p14:cNvContentPartPr/>
                <p14:nvPr/>
              </p14:nvContentPartPr>
              <p14:xfrm>
                <a:off x="9660496" y="1583814"/>
                <a:ext cx="673560" cy="57600"/>
              </p14:xfrm>
            </p:contentPart>
          </mc:Choice>
          <mc:Fallback>
            <p:pic>
              <p:nvPicPr>
                <p:cNvPr id="28" name="Ink 27">
                  <a:extLst>
                    <a:ext uri="{FF2B5EF4-FFF2-40B4-BE49-F238E27FC236}">
                      <a16:creationId xmlns:a16="http://schemas.microsoft.com/office/drawing/2014/main" id="{C76B4030-3F52-1B3D-F994-9F3293A4D397}"/>
                    </a:ext>
                  </a:extLst>
                </p:cNvPr>
                <p:cNvPicPr/>
                <p:nvPr/>
              </p:nvPicPr>
              <p:blipFill>
                <a:blip r:embed="rId31"/>
                <a:stretch>
                  <a:fillRect/>
                </a:stretch>
              </p:blipFill>
              <p:spPr>
                <a:xfrm>
                  <a:off x="9642856" y="1565814"/>
                  <a:ext cx="709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9" name="Ink 28">
                  <a:extLst>
                    <a:ext uri="{FF2B5EF4-FFF2-40B4-BE49-F238E27FC236}">
                      <a16:creationId xmlns:a16="http://schemas.microsoft.com/office/drawing/2014/main" id="{0CCF1594-7037-D583-C3ED-ABDA6CED4EA1}"/>
                    </a:ext>
                  </a:extLst>
                </p14:cNvPr>
                <p14:cNvContentPartPr/>
                <p14:nvPr/>
              </p14:nvContentPartPr>
              <p14:xfrm>
                <a:off x="8828176" y="1671654"/>
                <a:ext cx="552600" cy="27720"/>
              </p14:xfrm>
            </p:contentPart>
          </mc:Choice>
          <mc:Fallback>
            <p:pic>
              <p:nvPicPr>
                <p:cNvPr id="29" name="Ink 28">
                  <a:extLst>
                    <a:ext uri="{FF2B5EF4-FFF2-40B4-BE49-F238E27FC236}">
                      <a16:creationId xmlns:a16="http://schemas.microsoft.com/office/drawing/2014/main" id="{0CCF1594-7037-D583-C3ED-ABDA6CED4EA1}"/>
                    </a:ext>
                  </a:extLst>
                </p:cNvPr>
                <p:cNvPicPr/>
                <p:nvPr/>
              </p:nvPicPr>
              <p:blipFill>
                <a:blip r:embed="rId33"/>
                <a:stretch>
                  <a:fillRect/>
                </a:stretch>
              </p:blipFill>
              <p:spPr>
                <a:xfrm>
                  <a:off x="8810176" y="1653654"/>
                  <a:ext cx="5882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0" name="Ink 29">
                  <a:extLst>
                    <a:ext uri="{FF2B5EF4-FFF2-40B4-BE49-F238E27FC236}">
                      <a16:creationId xmlns:a16="http://schemas.microsoft.com/office/drawing/2014/main" id="{BD293C56-4DAC-7CAA-BB56-4444552A54B0}"/>
                    </a:ext>
                  </a:extLst>
                </p14:cNvPr>
                <p14:cNvContentPartPr/>
                <p14:nvPr/>
              </p14:nvContentPartPr>
              <p14:xfrm>
                <a:off x="8189896" y="1650054"/>
                <a:ext cx="362520" cy="30600"/>
              </p14:xfrm>
            </p:contentPart>
          </mc:Choice>
          <mc:Fallback>
            <p:pic>
              <p:nvPicPr>
                <p:cNvPr id="30" name="Ink 29">
                  <a:extLst>
                    <a:ext uri="{FF2B5EF4-FFF2-40B4-BE49-F238E27FC236}">
                      <a16:creationId xmlns:a16="http://schemas.microsoft.com/office/drawing/2014/main" id="{BD293C56-4DAC-7CAA-BB56-4444552A54B0}"/>
                    </a:ext>
                  </a:extLst>
                </p:cNvPr>
                <p:cNvPicPr/>
                <p:nvPr/>
              </p:nvPicPr>
              <p:blipFill>
                <a:blip r:embed="rId35"/>
                <a:stretch>
                  <a:fillRect/>
                </a:stretch>
              </p:blipFill>
              <p:spPr>
                <a:xfrm>
                  <a:off x="8171896" y="1632414"/>
                  <a:ext cx="3981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Ink 30">
                  <a:extLst>
                    <a:ext uri="{FF2B5EF4-FFF2-40B4-BE49-F238E27FC236}">
                      <a16:creationId xmlns:a16="http://schemas.microsoft.com/office/drawing/2014/main" id="{BFDB2AA4-0905-B0B6-5424-91C46E3C1EA1}"/>
                    </a:ext>
                  </a:extLst>
                </p14:cNvPr>
                <p14:cNvContentPartPr/>
                <p14:nvPr/>
              </p14:nvContentPartPr>
              <p14:xfrm>
                <a:off x="7706416" y="1707654"/>
                <a:ext cx="316440" cy="24120"/>
              </p14:xfrm>
            </p:contentPart>
          </mc:Choice>
          <mc:Fallback>
            <p:pic>
              <p:nvPicPr>
                <p:cNvPr id="31" name="Ink 30">
                  <a:extLst>
                    <a:ext uri="{FF2B5EF4-FFF2-40B4-BE49-F238E27FC236}">
                      <a16:creationId xmlns:a16="http://schemas.microsoft.com/office/drawing/2014/main" id="{BFDB2AA4-0905-B0B6-5424-91C46E3C1EA1}"/>
                    </a:ext>
                  </a:extLst>
                </p:cNvPr>
                <p:cNvPicPr/>
                <p:nvPr/>
              </p:nvPicPr>
              <p:blipFill>
                <a:blip r:embed="rId37"/>
                <a:stretch>
                  <a:fillRect/>
                </a:stretch>
              </p:blipFill>
              <p:spPr>
                <a:xfrm>
                  <a:off x="7688776" y="1689654"/>
                  <a:ext cx="3520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Ink 31">
                  <a:extLst>
                    <a:ext uri="{FF2B5EF4-FFF2-40B4-BE49-F238E27FC236}">
                      <a16:creationId xmlns:a16="http://schemas.microsoft.com/office/drawing/2014/main" id="{50DF29E8-4824-16C0-5F51-9DED587338A8}"/>
                    </a:ext>
                  </a:extLst>
                </p14:cNvPr>
                <p14:cNvContentPartPr/>
                <p14:nvPr/>
              </p14:nvContentPartPr>
              <p14:xfrm>
                <a:off x="7022056" y="1644294"/>
                <a:ext cx="539280" cy="43560"/>
              </p14:xfrm>
            </p:contentPart>
          </mc:Choice>
          <mc:Fallback>
            <p:pic>
              <p:nvPicPr>
                <p:cNvPr id="32" name="Ink 31">
                  <a:extLst>
                    <a:ext uri="{FF2B5EF4-FFF2-40B4-BE49-F238E27FC236}">
                      <a16:creationId xmlns:a16="http://schemas.microsoft.com/office/drawing/2014/main" id="{50DF29E8-4824-16C0-5F51-9DED587338A8}"/>
                    </a:ext>
                  </a:extLst>
                </p:cNvPr>
                <p:cNvPicPr/>
                <p:nvPr/>
              </p:nvPicPr>
              <p:blipFill>
                <a:blip r:embed="rId39"/>
                <a:stretch>
                  <a:fillRect/>
                </a:stretch>
              </p:blipFill>
              <p:spPr>
                <a:xfrm>
                  <a:off x="7004056" y="1626654"/>
                  <a:ext cx="574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6" name="Ink 35">
                  <a:extLst>
                    <a:ext uri="{FF2B5EF4-FFF2-40B4-BE49-F238E27FC236}">
                      <a16:creationId xmlns:a16="http://schemas.microsoft.com/office/drawing/2014/main" id="{7EB7FAA9-D2F4-9A96-2053-6EACEE750A79}"/>
                    </a:ext>
                  </a:extLst>
                </p14:cNvPr>
                <p14:cNvContentPartPr/>
                <p14:nvPr/>
              </p14:nvContentPartPr>
              <p14:xfrm>
                <a:off x="8658976" y="1165134"/>
                <a:ext cx="1648080" cy="500040"/>
              </p14:xfrm>
            </p:contentPart>
          </mc:Choice>
          <mc:Fallback>
            <p:pic>
              <p:nvPicPr>
                <p:cNvPr id="36" name="Ink 35">
                  <a:extLst>
                    <a:ext uri="{FF2B5EF4-FFF2-40B4-BE49-F238E27FC236}">
                      <a16:creationId xmlns:a16="http://schemas.microsoft.com/office/drawing/2014/main" id="{7EB7FAA9-D2F4-9A96-2053-6EACEE750A79}"/>
                    </a:ext>
                  </a:extLst>
                </p:cNvPr>
                <p:cNvPicPr/>
                <p:nvPr/>
              </p:nvPicPr>
              <p:blipFill>
                <a:blip r:embed="rId41"/>
                <a:stretch>
                  <a:fillRect/>
                </a:stretch>
              </p:blipFill>
              <p:spPr>
                <a:xfrm>
                  <a:off x="8641336" y="1147494"/>
                  <a:ext cx="1683720" cy="535680"/>
                </a:xfrm>
                <a:prstGeom prst="rect">
                  <a:avLst/>
                </a:prstGeom>
              </p:spPr>
            </p:pic>
          </mc:Fallback>
        </mc:AlternateContent>
      </p:grpSp>
      <p:grpSp>
        <p:nvGrpSpPr>
          <p:cNvPr id="49" name="Group 48">
            <a:extLst>
              <a:ext uri="{FF2B5EF4-FFF2-40B4-BE49-F238E27FC236}">
                <a16:creationId xmlns:a16="http://schemas.microsoft.com/office/drawing/2014/main" id="{CC0BC37A-C16E-BA69-28A5-84DA597CD7A7}"/>
              </a:ext>
            </a:extLst>
          </p:cNvPr>
          <p:cNvGrpSpPr/>
          <p:nvPr/>
        </p:nvGrpSpPr>
        <p:grpSpPr>
          <a:xfrm>
            <a:off x="308416" y="1586694"/>
            <a:ext cx="6562080" cy="132120"/>
            <a:chOff x="308416" y="1586694"/>
            <a:chExt cx="6562080" cy="132120"/>
          </a:xfrm>
        </p:grpSpPr>
        <mc:AlternateContent xmlns:mc="http://schemas.openxmlformats.org/markup-compatibility/2006">
          <mc:Choice xmlns:p14="http://schemas.microsoft.com/office/powerpoint/2010/main" Requires="p14">
            <p:contentPart p14:bwMode="auto" r:id="rId42">
              <p14:nvContentPartPr>
                <p14:cNvPr id="38" name="Ink 37">
                  <a:extLst>
                    <a:ext uri="{FF2B5EF4-FFF2-40B4-BE49-F238E27FC236}">
                      <a16:creationId xmlns:a16="http://schemas.microsoft.com/office/drawing/2014/main" id="{5104AFDD-FBFA-3533-47B3-474FD36069AC}"/>
                    </a:ext>
                  </a:extLst>
                </p14:cNvPr>
                <p14:cNvContentPartPr/>
                <p14:nvPr/>
              </p14:nvContentPartPr>
              <p14:xfrm>
                <a:off x="6500416" y="1586694"/>
                <a:ext cx="370080" cy="101160"/>
              </p14:xfrm>
            </p:contentPart>
          </mc:Choice>
          <mc:Fallback>
            <p:pic>
              <p:nvPicPr>
                <p:cNvPr id="38" name="Ink 37">
                  <a:extLst>
                    <a:ext uri="{FF2B5EF4-FFF2-40B4-BE49-F238E27FC236}">
                      <a16:creationId xmlns:a16="http://schemas.microsoft.com/office/drawing/2014/main" id="{5104AFDD-FBFA-3533-47B3-474FD36069AC}"/>
                    </a:ext>
                  </a:extLst>
                </p:cNvPr>
                <p:cNvPicPr/>
                <p:nvPr/>
              </p:nvPicPr>
              <p:blipFill>
                <a:blip r:embed="rId43"/>
                <a:stretch>
                  <a:fillRect/>
                </a:stretch>
              </p:blipFill>
              <p:spPr>
                <a:xfrm>
                  <a:off x="6482776" y="1569054"/>
                  <a:ext cx="4057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 name="Ink 38">
                  <a:extLst>
                    <a:ext uri="{FF2B5EF4-FFF2-40B4-BE49-F238E27FC236}">
                      <a16:creationId xmlns:a16="http://schemas.microsoft.com/office/drawing/2014/main" id="{A8787341-AFAB-E722-BCA6-970BEDEA1DB2}"/>
                    </a:ext>
                  </a:extLst>
                </p14:cNvPr>
                <p14:cNvContentPartPr/>
                <p14:nvPr/>
              </p14:nvContentPartPr>
              <p14:xfrm>
                <a:off x="5336536" y="1616934"/>
                <a:ext cx="905760" cy="60840"/>
              </p14:xfrm>
            </p:contentPart>
          </mc:Choice>
          <mc:Fallback>
            <p:pic>
              <p:nvPicPr>
                <p:cNvPr id="39" name="Ink 38">
                  <a:extLst>
                    <a:ext uri="{FF2B5EF4-FFF2-40B4-BE49-F238E27FC236}">
                      <a16:creationId xmlns:a16="http://schemas.microsoft.com/office/drawing/2014/main" id="{A8787341-AFAB-E722-BCA6-970BEDEA1DB2}"/>
                    </a:ext>
                  </a:extLst>
                </p:cNvPr>
                <p:cNvPicPr/>
                <p:nvPr/>
              </p:nvPicPr>
              <p:blipFill>
                <a:blip r:embed="rId45"/>
                <a:stretch>
                  <a:fillRect/>
                </a:stretch>
              </p:blipFill>
              <p:spPr>
                <a:xfrm>
                  <a:off x="5318536" y="1599294"/>
                  <a:ext cx="9414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0" name="Ink 39">
                  <a:extLst>
                    <a:ext uri="{FF2B5EF4-FFF2-40B4-BE49-F238E27FC236}">
                      <a16:creationId xmlns:a16="http://schemas.microsoft.com/office/drawing/2014/main" id="{37EE22A9-03CE-59A7-E789-D5B3B63F1EA9}"/>
                    </a:ext>
                  </a:extLst>
                </p14:cNvPr>
                <p14:cNvContentPartPr/>
                <p14:nvPr/>
              </p14:nvContentPartPr>
              <p14:xfrm>
                <a:off x="4323856" y="1642854"/>
                <a:ext cx="756000" cy="70200"/>
              </p14:xfrm>
            </p:contentPart>
          </mc:Choice>
          <mc:Fallback>
            <p:pic>
              <p:nvPicPr>
                <p:cNvPr id="40" name="Ink 39">
                  <a:extLst>
                    <a:ext uri="{FF2B5EF4-FFF2-40B4-BE49-F238E27FC236}">
                      <a16:creationId xmlns:a16="http://schemas.microsoft.com/office/drawing/2014/main" id="{37EE22A9-03CE-59A7-E789-D5B3B63F1EA9}"/>
                    </a:ext>
                  </a:extLst>
                </p:cNvPr>
                <p:cNvPicPr/>
                <p:nvPr/>
              </p:nvPicPr>
              <p:blipFill>
                <a:blip r:embed="rId47"/>
                <a:stretch>
                  <a:fillRect/>
                </a:stretch>
              </p:blipFill>
              <p:spPr>
                <a:xfrm>
                  <a:off x="4306216" y="1625214"/>
                  <a:ext cx="791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2" name="Ink 41">
                  <a:extLst>
                    <a:ext uri="{FF2B5EF4-FFF2-40B4-BE49-F238E27FC236}">
                      <a16:creationId xmlns:a16="http://schemas.microsoft.com/office/drawing/2014/main" id="{CB166DF4-82E0-BBB6-698C-12352B093A6E}"/>
                    </a:ext>
                  </a:extLst>
                </p14:cNvPr>
                <p14:cNvContentPartPr/>
                <p14:nvPr/>
              </p14:nvContentPartPr>
              <p14:xfrm>
                <a:off x="3897976" y="1650054"/>
                <a:ext cx="361080" cy="25920"/>
              </p14:xfrm>
            </p:contentPart>
          </mc:Choice>
          <mc:Fallback>
            <p:pic>
              <p:nvPicPr>
                <p:cNvPr id="42" name="Ink 41">
                  <a:extLst>
                    <a:ext uri="{FF2B5EF4-FFF2-40B4-BE49-F238E27FC236}">
                      <a16:creationId xmlns:a16="http://schemas.microsoft.com/office/drawing/2014/main" id="{CB166DF4-82E0-BBB6-698C-12352B093A6E}"/>
                    </a:ext>
                  </a:extLst>
                </p:cNvPr>
                <p:cNvPicPr/>
                <p:nvPr/>
              </p:nvPicPr>
              <p:blipFill>
                <a:blip r:embed="rId49"/>
                <a:stretch>
                  <a:fillRect/>
                </a:stretch>
              </p:blipFill>
              <p:spPr>
                <a:xfrm>
                  <a:off x="3880336" y="1632054"/>
                  <a:ext cx="396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3" name="Ink 42">
                  <a:extLst>
                    <a:ext uri="{FF2B5EF4-FFF2-40B4-BE49-F238E27FC236}">
                      <a16:creationId xmlns:a16="http://schemas.microsoft.com/office/drawing/2014/main" id="{8E490DD3-B0D9-8DA4-5CFF-8D1A870903B7}"/>
                    </a:ext>
                  </a:extLst>
                </p14:cNvPr>
                <p14:cNvContentPartPr/>
                <p14:nvPr/>
              </p14:nvContentPartPr>
              <p14:xfrm>
                <a:off x="3359416" y="1658334"/>
                <a:ext cx="379800" cy="27360"/>
              </p14:xfrm>
            </p:contentPart>
          </mc:Choice>
          <mc:Fallback>
            <p:pic>
              <p:nvPicPr>
                <p:cNvPr id="43" name="Ink 42">
                  <a:extLst>
                    <a:ext uri="{FF2B5EF4-FFF2-40B4-BE49-F238E27FC236}">
                      <a16:creationId xmlns:a16="http://schemas.microsoft.com/office/drawing/2014/main" id="{8E490DD3-B0D9-8DA4-5CFF-8D1A870903B7}"/>
                    </a:ext>
                  </a:extLst>
                </p:cNvPr>
                <p:cNvPicPr/>
                <p:nvPr/>
              </p:nvPicPr>
              <p:blipFill>
                <a:blip r:embed="rId51"/>
                <a:stretch>
                  <a:fillRect/>
                </a:stretch>
              </p:blipFill>
              <p:spPr>
                <a:xfrm>
                  <a:off x="3341416" y="1640334"/>
                  <a:ext cx="4154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4" name="Ink 43">
                  <a:extLst>
                    <a:ext uri="{FF2B5EF4-FFF2-40B4-BE49-F238E27FC236}">
                      <a16:creationId xmlns:a16="http://schemas.microsoft.com/office/drawing/2014/main" id="{CEA73CC1-A6DF-DC87-5B2A-400045E63A2B}"/>
                    </a:ext>
                  </a:extLst>
                </p14:cNvPr>
                <p14:cNvContentPartPr/>
                <p14:nvPr/>
              </p14:nvContentPartPr>
              <p14:xfrm>
                <a:off x="2319736" y="1672014"/>
                <a:ext cx="873360" cy="46800"/>
              </p14:xfrm>
            </p:contentPart>
          </mc:Choice>
          <mc:Fallback>
            <p:pic>
              <p:nvPicPr>
                <p:cNvPr id="44" name="Ink 43">
                  <a:extLst>
                    <a:ext uri="{FF2B5EF4-FFF2-40B4-BE49-F238E27FC236}">
                      <a16:creationId xmlns:a16="http://schemas.microsoft.com/office/drawing/2014/main" id="{CEA73CC1-A6DF-DC87-5B2A-400045E63A2B}"/>
                    </a:ext>
                  </a:extLst>
                </p:cNvPr>
                <p:cNvPicPr/>
                <p:nvPr/>
              </p:nvPicPr>
              <p:blipFill>
                <a:blip r:embed="rId53"/>
                <a:stretch>
                  <a:fillRect/>
                </a:stretch>
              </p:blipFill>
              <p:spPr>
                <a:xfrm>
                  <a:off x="2301736" y="1654014"/>
                  <a:ext cx="909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6" name="Ink 45">
                  <a:extLst>
                    <a:ext uri="{FF2B5EF4-FFF2-40B4-BE49-F238E27FC236}">
                      <a16:creationId xmlns:a16="http://schemas.microsoft.com/office/drawing/2014/main" id="{DC614546-D68B-E936-B211-1B75AFEBFB29}"/>
                    </a:ext>
                  </a:extLst>
                </p14:cNvPr>
                <p14:cNvContentPartPr/>
                <p14:nvPr/>
              </p14:nvContentPartPr>
              <p14:xfrm>
                <a:off x="1537456" y="1600374"/>
                <a:ext cx="763560" cy="45000"/>
              </p14:xfrm>
            </p:contentPart>
          </mc:Choice>
          <mc:Fallback>
            <p:pic>
              <p:nvPicPr>
                <p:cNvPr id="46" name="Ink 45">
                  <a:extLst>
                    <a:ext uri="{FF2B5EF4-FFF2-40B4-BE49-F238E27FC236}">
                      <a16:creationId xmlns:a16="http://schemas.microsoft.com/office/drawing/2014/main" id="{DC614546-D68B-E936-B211-1B75AFEBFB29}"/>
                    </a:ext>
                  </a:extLst>
                </p:cNvPr>
                <p:cNvPicPr/>
                <p:nvPr/>
              </p:nvPicPr>
              <p:blipFill>
                <a:blip r:embed="rId55"/>
                <a:stretch>
                  <a:fillRect/>
                </a:stretch>
              </p:blipFill>
              <p:spPr>
                <a:xfrm>
                  <a:off x="1519816" y="1582374"/>
                  <a:ext cx="799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Ink 46">
                  <a:extLst>
                    <a:ext uri="{FF2B5EF4-FFF2-40B4-BE49-F238E27FC236}">
                      <a16:creationId xmlns:a16="http://schemas.microsoft.com/office/drawing/2014/main" id="{D71E7B73-15BA-43E1-8503-916544845BD9}"/>
                    </a:ext>
                  </a:extLst>
                </p14:cNvPr>
                <p14:cNvContentPartPr/>
                <p14:nvPr/>
              </p14:nvContentPartPr>
              <p14:xfrm>
                <a:off x="981256" y="1629534"/>
                <a:ext cx="324360" cy="27360"/>
              </p14:xfrm>
            </p:contentPart>
          </mc:Choice>
          <mc:Fallback>
            <p:pic>
              <p:nvPicPr>
                <p:cNvPr id="47" name="Ink 46">
                  <a:extLst>
                    <a:ext uri="{FF2B5EF4-FFF2-40B4-BE49-F238E27FC236}">
                      <a16:creationId xmlns:a16="http://schemas.microsoft.com/office/drawing/2014/main" id="{D71E7B73-15BA-43E1-8503-916544845BD9}"/>
                    </a:ext>
                  </a:extLst>
                </p:cNvPr>
                <p:cNvPicPr/>
                <p:nvPr/>
              </p:nvPicPr>
              <p:blipFill>
                <a:blip r:embed="rId57"/>
                <a:stretch>
                  <a:fillRect/>
                </a:stretch>
              </p:blipFill>
              <p:spPr>
                <a:xfrm>
                  <a:off x="963616" y="1611534"/>
                  <a:ext cx="3600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8" name="Ink 47">
                  <a:extLst>
                    <a:ext uri="{FF2B5EF4-FFF2-40B4-BE49-F238E27FC236}">
                      <a16:creationId xmlns:a16="http://schemas.microsoft.com/office/drawing/2014/main" id="{98C7D152-50CF-3F23-4106-49966974B145}"/>
                    </a:ext>
                  </a:extLst>
                </p14:cNvPr>
                <p14:cNvContentPartPr/>
                <p14:nvPr/>
              </p14:nvContentPartPr>
              <p14:xfrm>
                <a:off x="308416" y="1629894"/>
                <a:ext cx="471960" cy="60840"/>
              </p14:xfrm>
            </p:contentPart>
          </mc:Choice>
          <mc:Fallback>
            <p:pic>
              <p:nvPicPr>
                <p:cNvPr id="48" name="Ink 47">
                  <a:extLst>
                    <a:ext uri="{FF2B5EF4-FFF2-40B4-BE49-F238E27FC236}">
                      <a16:creationId xmlns:a16="http://schemas.microsoft.com/office/drawing/2014/main" id="{98C7D152-50CF-3F23-4106-49966974B145}"/>
                    </a:ext>
                  </a:extLst>
                </p:cNvPr>
                <p:cNvPicPr/>
                <p:nvPr/>
              </p:nvPicPr>
              <p:blipFill>
                <a:blip r:embed="rId59"/>
                <a:stretch>
                  <a:fillRect/>
                </a:stretch>
              </p:blipFill>
              <p:spPr>
                <a:xfrm>
                  <a:off x="290416" y="1611894"/>
                  <a:ext cx="507600" cy="96480"/>
                </a:xfrm>
                <a:prstGeom prst="rect">
                  <a:avLst/>
                </a:prstGeom>
              </p:spPr>
            </p:pic>
          </mc:Fallback>
        </mc:AlternateContent>
      </p:grpSp>
      <p:grpSp>
        <p:nvGrpSpPr>
          <p:cNvPr id="66" name="Group 65">
            <a:extLst>
              <a:ext uri="{FF2B5EF4-FFF2-40B4-BE49-F238E27FC236}">
                <a16:creationId xmlns:a16="http://schemas.microsoft.com/office/drawing/2014/main" id="{FDEF2989-7F35-777C-F9C4-B95C42B7DD98}"/>
              </a:ext>
            </a:extLst>
          </p:cNvPr>
          <p:cNvGrpSpPr/>
          <p:nvPr/>
        </p:nvGrpSpPr>
        <p:grpSpPr>
          <a:xfrm>
            <a:off x="264496" y="659694"/>
            <a:ext cx="2634120" cy="534960"/>
            <a:chOff x="264496" y="659694"/>
            <a:chExt cx="2634120" cy="534960"/>
          </a:xfrm>
        </p:grpSpPr>
        <mc:AlternateContent xmlns:mc="http://schemas.openxmlformats.org/markup-compatibility/2006">
          <mc:Choice xmlns:p14="http://schemas.microsoft.com/office/powerpoint/2010/main" Requires="p14">
            <p:contentPart p14:bwMode="auto" r:id="rId60">
              <p14:nvContentPartPr>
                <p14:cNvPr id="23" name="Ink 22">
                  <a:extLst>
                    <a:ext uri="{FF2B5EF4-FFF2-40B4-BE49-F238E27FC236}">
                      <a16:creationId xmlns:a16="http://schemas.microsoft.com/office/drawing/2014/main" id="{2A82C435-2E59-7D3A-2C31-BC7ACDC79A93}"/>
                    </a:ext>
                  </a:extLst>
                </p14:cNvPr>
                <p14:cNvContentPartPr/>
                <p14:nvPr/>
              </p14:nvContentPartPr>
              <p14:xfrm>
                <a:off x="2226136" y="1085214"/>
                <a:ext cx="571680" cy="89640"/>
              </p14:xfrm>
            </p:contentPart>
          </mc:Choice>
          <mc:Fallback>
            <p:pic>
              <p:nvPicPr>
                <p:cNvPr id="23" name="Ink 22">
                  <a:extLst>
                    <a:ext uri="{FF2B5EF4-FFF2-40B4-BE49-F238E27FC236}">
                      <a16:creationId xmlns:a16="http://schemas.microsoft.com/office/drawing/2014/main" id="{2A82C435-2E59-7D3A-2C31-BC7ACDC79A93}"/>
                    </a:ext>
                  </a:extLst>
                </p:cNvPr>
                <p:cNvPicPr/>
                <p:nvPr/>
              </p:nvPicPr>
              <p:blipFill>
                <a:blip r:embed="rId61"/>
                <a:stretch>
                  <a:fillRect/>
                </a:stretch>
              </p:blipFill>
              <p:spPr>
                <a:xfrm>
                  <a:off x="2208136" y="1067214"/>
                  <a:ext cx="607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4" name="Ink 23">
                  <a:extLst>
                    <a:ext uri="{FF2B5EF4-FFF2-40B4-BE49-F238E27FC236}">
                      <a16:creationId xmlns:a16="http://schemas.microsoft.com/office/drawing/2014/main" id="{CF8B258A-F676-8703-D7BA-D73B39B7DDC1}"/>
                    </a:ext>
                  </a:extLst>
                </p14:cNvPr>
                <p14:cNvContentPartPr/>
                <p14:nvPr/>
              </p14:nvContentPartPr>
              <p14:xfrm>
                <a:off x="1497496" y="1148214"/>
                <a:ext cx="510120" cy="46440"/>
              </p14:xfrm>
            </p:contentPart>
          </mc:Choice>
          <mc:Fallback>
            <p:pic>
              <p:nvPicPr>
                <p:cNvPr id="24" name="Ink 23">
                  <a:extLst>
                    <a:ext uri="{FF2B5EF4-FFF2-40B4-BE49-F238E27FC236}">
                      <a16:creationId xmlns:a16="http://schemas.microsoft.com/office/drawing/2014/main" id="{CF8B258A-F676-8703-D7BA-D73B39B7DDC1}"/>
                    </a:ext>
                  </a:extLst>
                </p:cNvPr>
                <p:cNvPicPr/>
                <p:nvPr/>
              </p:nvPicPr>
              <p:blipFill>
                <a:blip r:embed="rId63"/>
                <a:stretch>
                  <a:fillRect/>
                </a:stretch>
              </p:blipFill>
              <p:spPr>
                <a:xfrm>
                  <a:off x="1479856" y="1130214"/>
                  <a:ext cx="545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6" name="Ink 25">
                  <a:extLst>
                    <a:ext uri="{FF2B5EF4-FFF2-40B4-BE49-F238E27FC236}">
                      <a16:creationId xmlns:a16="http://schemas.microsoft.com/office/drawing/2014/main" id="{B4279734-5237-9142-6ACF-5AAD07E272FA}"/>
                    </a:ext>
                  </a:extLst>
                </p14:cNvPr>
                <p14:cNvContentPartPr/>
                <p14:nvPr/>
              </p14:nvContentPartPr>
              <p14:xfrm>
                <a:off x="423256" y="1054974"/>
                <a:ext cx="896040" cy="119880"/>
              </p14:xfrm>
            </p:contentPart>
          </mc:Choice>
          <mc:Fallback>
            <p:pic>
              <p:nvPicPr>
                <p:cNvPr id="26" name="Ink 25">
                  <a:extLst>
                    <a:ext uri="{FF2B5EF4-FFF2-40B4-BE49-F238E27FC236}">
                      <a16:creationId xmlns:a16="http://schemas.microsoft.com/office/drawing/2014/main" id="{B4279734-5237-9142-6ACF-5AAD07E272FA}"/>
                    </a:ext>
                  </a:extLst>
                </p:cNvPr>
                <p:cNvPicPr/>
                <p:nvPr/>
              </p:nvPicPr>
              <p:blipFill>
                <a:blip r:embed="rId65"/>
                <a:stretch>
                  <a:fillRect/>
                </a:stretch>
              </p:blipFill>
              <p:spPr>
                <a:xfrm>
                  <a:off x="405256" y="1037334"/>
                  <a:ext cx="931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5" name="Ink 64">
                  <a:extLst>
                    <a:ext uri="{FF2B5EF4-FFF2-40B4-BE49-F238E27FC236}">
                      <a16:creationId xmlns:a16="http://schemas.microsoft.com/office/drawing/2014/main" id="{2845A563-5FDC-DE58-3A7A-ACA8C152416D}"/>
                    </a:ext>
                  </a:extLst>
                </p14:cNvPr>
                <p14:cNvContentPartPr/>
                <p14:nvPr/>
              </p14:nvContentPartPr>
              <p14:xfrm>
                <a:off x="264496" y="659694"/>
                <a:ext cx="2634120" cy="526680"/>
              </p14:xfrm>
            </p:contentPart>
          </mc:Choice>
          <mc:Fallback>
            <p:pic>
              <p:nvPicPr>
                <p:cNvPr id="65" name="Ink 64">
                  <a:extLst>
                    <a:ext uri="{FF2B5EF4-FFF2-40B4-BE49-F238E27FC236}">
                      <a16:creationId xmlns:a16="http://schemas.microsoft.com/office/drawing/2014/main" id="{2845A563-5FDC-DE58-3A7A-ACA8C152416D}"/>
                    </a:ext>
                  </a:extLst>
                </p:cNvPr>
                <p:cNvPicPr/>
                <p:nvPr/>
              </p:nvPicPr>
              <p:blipFill>
                <a:blip r:embed="rId67"/>
                <a:stretch>
                  <a:fillRect/>
                </a:stretch>
              </p:blipFill>
              <p:spPr>
                <a:xfrm>
                  <a:off x="246496" y="642054"/>
                  <a:ext cx="2669760" cy="56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67" name="Ink 66">
                <a:extLst>
                  <a:ext uri="{FF2B5EF4-FFF2-40B4-BE49-F238E27FC236}">
                    <a16:creationId xmlns:a16="http://schemas.microsoft.com/office/drawing/2014/main" id="{3159450F-4F8B-EB86-7DED-D145F8ED50A5}"/>
                  </a:ext>
                </a:extLst>
              </p14:cNvPr>
              <p14:cNvContentPartPr/>
              <p14:nvPr/>
            </p14:nvContentPartPr>
            <p14:xfrm>
              <a:off x="10385896" y="1355214"/>
              <a:ext cx="99720" cy="63000"/>
            </p14:xfrm>
          </p:contentPart>
        </mc:Choice>
        <mc:Fallback>
          <p:pic>
            <p:nvPicPr>
              <p:cNvPr id="67" name="Ink 66">
                <a:extLst>
                  <a:ext uri="{FF2B5EF4-FFF2-40B4-BE49-F238E27FC236}">
                    <a16:creationId xmlns:a16="http://schemas.microsoft.com/office/drawing/2014/main" id="{3159450F-4F8B-EB86-7DED-D145F8ED50A5}"/>
                  </a:ext>
                </a:extLst>
              </p:cNvPr>
              <p:cNvPicPr/>
              <p:nvPr/>
            </p:nvPicPr>
            <p:blipFill>
              <a:blip r:embed="rId69"/>
              <a:stretch>
                <a:fillRect/>
              </a:stretch>
            </p:blipFill>
            <p:spPr>
              <a:xfrm>
                <a:off x="10367896" y="1337214"/>
                <a:ext cx="135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5" name="Ink 74">
                <a:extLst>
                  <a:ext uri="{FF2B5EF4-FFF2-40B4-BE49-F238E27FC236}">
                    <a16:creationId xmlns:a16="http://schemas.microsoft.com/office/drawing/2014/main" id="{49D02AB5-9169-B8FB-D597-8D799D5B9E84}"/>
                  </a:ext>
                </a:extLst>
              </p14:cNvPr>
              <p14:cNvContentPartPr/>
              <p14:nvPr/>
            </p14:nvContentPartPr>
            <p14:xfrm>
              <a:off x="8796496" y="2187174"/>
              <a:ext cx="719280" cy="494640"/>
            </p14:xfrm>
          </p:contentPart>
        </mc:Choice>
        <mc:Fallback>
          <p:pic>
            <p:nvPicPr>
              <p:cNvPr id="75" name="Ink 74">
                <a:extLst>
                  <a:ext uri="{FF2B5EF4-FFF2-40B4-BE49-F238E27FC236}">
                    <a16:creationId xmlns:a16="http://schemas.microsoft.com/office/drawing/2014/main" id="{49D02AB5-9169-B8FB-D597-8D799D5B9E84}"/>
                  </a:ext>
                </a:extLst>
              </p:cNvPr>
              <p:cNvPicPr/>
              <p:nvPr/>
            </p:nvPicPr>
            <p:blipFill>
              <a:blip r:embed="rId71"/>
              <a:stretch>
                <a:fillRect/>
              </a:stretch>
            </p:blipFill>
            <p:spPr>
              <a:xfrm>
                <a:off x="8778856" y="2169174"/>
                <a:ext cx="754920" cy="530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7" name="Ink 76">
                <a:extLst>
                  <a:ext uri="{FF2B5EF4-FFF2-40B4-BE49-F238E27FC236}">
                    <a16:creationId xmlns:a16="http://schemas.microsoft.com/office/drawing/2014/main" id="{1E7D71AE-9672-4D19-40F3-310268BDD10A}"/>
                  </a:ext>
                </a:extLst>
              </p14:cNvPr>
              <p14:cNvContentPartPr/>
              <p14:nvPr/>
            </p14:nvContentPartPr>
            <p14:xfrm>
              <a:off x="7179376" y="2182494"/>
              <a:ext cx="745200" cy="500760"/>
            </p14:xfrm>
          </p:contentPart>
        </mc:Choice>
        <mc:Fallback>
          <p:pic>
            <p:nvPicPr>
              <p:cNvPr id="77" name="Ink 76">
                <a:extLst>
                  <a:ext uri="{FF2B5EF4-FFF2-40B4-BE49-F238E27FC236}">
                    <a16:creationId xmlns:a16="http://schemas.microsoft.com/office/drawing/2014/main" id="{1E7D71AE-9672-4D19-40F3-310268BDD10A}"/>
                  </a:ext>
                </a:extLst>
              </p:cNvPr>
              <p:cNvPicPr/>
              <p:nvPr/>
            </p:nvPicPr>
            <p:blipFill>
              <a:blip r:embed="rId73"/>
              <a:stretch>
                <a:fillRect/>
              </a:stretch>
            </p:blipFill>
            <p:spPr>
              <a:xfrm>
                <a:off x="7161376" y="2164494"/>
                <a:ext cx="780840" cy="536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7" name="Ink 86">
                <a:extLst>
                  <a:ext uri="{FF2B5EF4-FFF2-40B4-BE49-F238E27FC236}">
                    <a16:creationId xmlns:a16="http://schemas.microsoft.com/office/drawing/2014/main" id="{70140DB9-DE99-00D0-9F6C-390E1632F59F}"/>
                  </a:ext>
                </a:extLst>
              </p14:cNvPr>
              <p14:cNvContentPartPr/>
              <p14:nvPr/>
            </p14:nvContentPartPr>
            <p14:xfrm>
              <a:off x="1363216" y="2632032"/>
              <a:ext cx="922680" cy="44640"/>
            </p14:xfrm>
          </p:contentPart>
        </mc:Choice>
        <mc:Fallback>
          <p:pic>
            <p:nvPicPr>
              <p:cNvPr id="87" name="Ink 86">
                <a:extLst>
                  <a:ext uri="{FF2B5EF4-FFF2-40B4-BE49-F238E27FC236}">
                    <a16:creationId xmlns:a16="http://schemas.microsoft.com/office/drawing/2014/main" id="{70140DB9-DE99-00D0-9F6C-390E1632F59F}"/>
                  </a:ext>
                </a:extLst>
              </p:cNvPr>
              <p:cNvPicPr/>
              <p:nvPr/>
            </p:nvPicPr>
            <p:blipFill>
              <a:blip r:embed="rId75"/>
              <a:stretch>
                <a:fillRect/>
              </a:stretch>
            </p:blipFill>
            <p:spPr>
              <a:xfrm>
                <a:off x="1345576" y="2614392"/>
                <a:ext cx="958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8" name="Ink 87">
                <a:extLst>
                  <a:ext uri="{FF2B5EF4-FFF2-40B4-BE49-F238E27FC236}">
                    <a16:creationId xmlns:a16="http://schemas.microsoft.com/office/drawing/2014/main" id="{39ED09FB-F8C4-856E-DB75-A720980A7CCA}"/>
                  </a:ext>
                </a:extLst>
              </p14:cNvPr>
              <p14:cNvContentPartPr/>
              <p14:nvPr/>
            </p14:nvContentPartPr>
            <p14:xfrm>
              <a:off x="6901096" y="2732832"/>
              <a:ext cx="6120" cy="10800"/>
            </p14:xfrm>
          </p:contentPart>
        </mc:Choice>
        <mc:Fallback>
          <p:pic>
            <p:nvPicPr>
              <p:cNvPr id="88" name="Ink 87">
                <a:extLst>
                  <a:ext uri="{FF2B5EF4-FFF2-40B4-BE49-F238E27FC236}">
                    <a16:creationId xmlns:a16="http://schemas.microsoft.com/office/drawing/2014/main" id="{39ED09FB-F8C4-856E-DB75-A720980A7CCA}"/>
                  </a:ext>
                </a:extLst>
              </p:cNvPr>
              <p:cNvPicPr/>
              <p:nvPr/>
            </p:nvPicPr>
            <p:blipFill>
              <a:blip r:embed="rId77"/>
              <a:stretch>
                <a:fillRect/>
              </a:stretch>
            </p:blipFill>
            <p:spPr>
              <a:xfrm>
                <a:off x="6883456" y="2714832"/>
                <a:ext cx="41760" cy="46440"/>
              </a:xfrm>
              <a:prstGeom prst="rect">
                <a:avLst/>
              </a:prstGeom>
            </p:spPr>
          </p:pic>
        </mc:Fallback>
      </mc:AlternateContent>
      <p:grpSp>
        <p:nvGrpSpPr>
          <p:cNvPr id="90" name="Group 89">
            <a:extLst>
              <a:ext uri="{FF2B5EF4-FFF2-40B4-BE49-F238E27FC236}">
                <a16:creationId xmlns:a16="http://schemas.microsoft.com/office/drawing/2014/main" id="{7F96C0FB-D669-2E4D-DC83-7F9DCA9AB723}"/>
              </a:ext>
            </a:extLst>
          </p:cNvPr>
          <p:cNvGrpSpPr/>
          <p:nvPr/>
        </p:nvGrpSpPr>
        <p:grpSpPr>
          <a:xfrm>
            <a:off x="621256" y="2043534"/>
            <a:ext cx="9760320" cy="665538"/>
            <a:chOff x="621256" y="2043534"/>
            <a:chExt cx="9760320" cy="665538"/>
          </a:xfrm>
        </p:grpSpPr>
        <mc:AlternateContent xmlns:mc="http://schemas.openxmlformats.org/markup-compatibility/2006">
          <mc:Choice xmlns:p14="http://schemas.microsoft.com/office/powerpoint/2010/main" Requires="p14">
            <p:contentPart p14:bwMode="auto" r:id="rId78">
              <p14:nvContentPartPr>
                <p14:cNvPr id="60" name="Ink 59">
                  <a:extLst>
                    <a:ext uri="{FF2B5EF4-FFF2-40B4-BE49-F238E27FC236}">
                      <a16:creationId xmlns:a16="http://schemas.microsoft.com/office/drawing/2014/main" id="{DB18E374-1AA8-7D0A-7AEA-0373C779D082}"/>
                    </a:ext>
                  </a:extLst>
                </p14:cNvPr>
                <p14:cNvContentPartPr/>
                <p14:nvPr/>
              </p14:nvContentPartPr>
              <p14:xfrm>
                <a:off x="4442656" y="2043534"/>
                <a:ext cx="420480" cy="51840"/>
              </p14:xfrm>
            </p:contentPart>
          </mc:Choice>
          <mc:Fallback>
            <p:pic>
              <p:nvPicPr>
                <p:cNvPr id="60" name="Ink 59">
                  <a:extLst>
                    <a:ext uri="{FF2B5EF4-FFF2-40B4-BE49-F238E27FC236}">
                      <a16:creationId xmlns:a16="http://schemas.microsoft.com/office/drawing/2014/main" id="{DB18E374-1AA8-7D0A-7AEA-0373C779D082}"/>
                    </a:ext>
                  </a:extLst>
                </p:cNvPr>
                <p:cNvPicPr/>
                <p:nvPr/>
              </p:nvPicPr>
              <p:blipFill>
                <a:blip r:embed="rId79"/>
                <a:stretch>
                  <a:fillRect/>
                </a:stretch>
              </p:blipFill>
              <p:spPr>
                <a:xfrm>
                  <a:off x="4425016" y="2025894"/>
                  <a:ext cx="456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1" name="Ink 60">
                  <a:extLst>
                    <a:ext uri="{FF2B5EF4-FFF2-40B4-BE49-F238E27FC236}">
                      <a16:creationId xmlns:a16="http://schemas.microsoft.com/office/drawing/2014/main" id="{AF6BBA50-EC08-3C8C-7C2A-AF8E40021BC8}"/>
                    </a:ext>
                  </a:extLst>
                </p14:cNvPr>
                <p14:cNvContentPartPr/>
                <p14:nvPr/>
              </p14:nvContentPartPr>
              <p14:xfrm>
                <a:off x="3648856" y="2087454"/>
                <a:ext cx="634680" cy="52200"/>
              </p14:xfrm>
            </p:contentPart>
          </mc:Choice>
          <mc:Fallback>
            <p:pic>
              <p:nvPicPr>
                <p:cNvPr id="61" name="Ink 60">
                  <a:extLst>
                    <a:ext uri="{FF2B5EF4-FFF2-40B4-BE49-F238E27FC236}">
                      <a16:creationId xmlns:a16="http://schemas.microsoft.com/office/drawing/2014/main" id="{AF6BBA50-EC08-3C8C-7C2A-AF8E40021BC8}"/>
                    </a:ext>
                  </a:extLst>
                </p:cNvPr>
                <p:cNvPicPr/>
                <p:nvPr/>
              </p:nvPicPr>
              <p:blipFill>
                <a:blip r:embed="rId81"/>
                <a:stretch>
                  <a:fillRect/>
                </a:stretch>
              </p:blipFill>
              <p:spPr>
                <a:xfrm>
                  <a:off x="3631216" y="2069454"/>
                  <a:ext cx="670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2" name="Ink 61">
                  <a:extLst>
                    <a:ext uri="{FF2B5EF4-FFF2-40B4-BE49-F238E27FC236}">
                      <a16:creationId xmlns:a16="http://schemas.microsoft.com/office/drawing/2014/main" id="{E47D0790-0161-D171-ACD2-6F90BD24419D}"/>
                    </a:ext>
                  </a:extLst>
                </p14:cNvPr>
                <p14:cNvContentPartPr/>
                <p14:nvPr/>
              </p14:nvContentPartPr>
              <p14:xfrm>
                <a:off x="2694136" y="2169534"/>
                <a:ext cx="744480" cy="39600"/>
              </p14:xfrm>
            </p:contentPart>
          </mc:Choice>
          <mc:Fallback>
            <p:pic>
              <p:nvPicPr>
                <p:cNvPr id="62" name="Ink 61">
                  <a:extLst>
                    <a:ext uri="{FF2B5EF4-FFF2-40B4-BE49-F238E27FC236}">
                      <a16:creationId xmlns:a16="http://schemas.microsoft.com/office/drawing/2014/main" id="{E47D0790-0161-D171-ACD2-6F90BD24419D}"/>
                    </a:ext>
                  </a:extLst>
                </p:cNvPr>
                <p:cNvPicPr/>
                <p:nvPr/>
              </p:nvPicPr>
              <p:blipFill>
                <a:blip r:embed="rId83"/>
                <a:stretch>
                  <a:fillRect/>
                </a:stretch>
              </p:blipFill>
              <p:spPr>
                <a:xfrm>
                  <a:off x="2676136" y="2151534"/>
                  <a:ext cx="780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3" name="Ink 62">
                  <a:extLst>
                    <a:ext uri="{FF2B5EF4-FFF2-40B4-BE49-F238E27FC236}">
                      <a16:creationId xmlns:a16="http://schemas.microsoft.com/office/drawing/2014/main" id="{2FAA3831-D9ED-EEA4-CE08-E64FC2EF89D9}"/>
                    </a:ext>
                  </a:extLst>
                </p14:cNvPr>
                <p14:cNvContentPartPr/>
                <p14:nvPr/>
              </p14:nvContentPartPr>
              <p14:xfrm>
                <a:off x="1788736" y="2128854"/>
                <a:ext cx="721800" cy="82440"/>
              </p14:xfrm>
            </p:contentPart>
          </mc:Choice>
          <mc:Fallback>
            <p:pic>
              <p:nvPicPr>
                <p:cNvPr id="63" name="Ink 62">
                  <a:extLst>
                    <a:ext uri="{FF2B5EF4-FFF2-40B4-BE49-F238E27FC236}">
                      <a16:creationId xmlns:a16="http://schemas.microsoft.com/office/drawing/2014/main" id="{2FAA3831-D9ED-EEA4-CE08-E64FC2EF89D9}"/>
                    </a:ext>
                  </a:extLst>
                </p:cNvPr>
                <p:cNvPicPr/>
                <p:nvPr/>
              </p:nvPicPr>
              <p:blipFill>
                <a:blip r:embed="rId85"/>
                <a:stretch>
                  <a:fillRect/>
                </a:stretch>
              </p:blipFill>
              <p:spPr>
                <a:xfrm>
                  <a:off x="1770736" y="2110854"/>
                  <a:ext cx="757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8" name="Ink 67">
                  <a:extLst>
                    <a:ext uri="{FF2B5EF4-FFF2-40B4-BE49-F238E27FC236}">
                      <a16:creationId xmlns:a16="http://schemas.microsoft.com/office/drawing/2014/main" id="{7A3BA47D-16F8-1E7E-CED1-F299B52D49CA}"/>
                    </a:ext>
                  </a:extLst>
                </p14:cNvPr>
                <p14:cNvContentPartPr/>
                <p14:nvPr/>
              </p14:nvContentPartPr>
              <p14:xfrm>
                <a:off x="621256" y="2088174"/>
                <a:ext cx="585000" cy="52560"/>
              </p14:xfrm>
            </p:contentPart>
          </mc:Choice>
          <mc:Fallback>
            <p:pic>
              <p:nvPicPr>
                <p:cNvPr id="68" name="Ink 67">
                  <a:extLst>
                    <a:ext uri="{FF2B5EF4-FFF2-40B4-BE49-F238E27FC236}">
                      <a16:creationId xmlns:a16="http://schemas.microsoft.com/office/drawing/2014/main" id="{7A3BA47D-16F8-1E7E-CED1-F299B52D49CA}"/>
                    </a:ext>
                  </a:extLst>
                </p:cNvPr>
                <p:cNvPicPr/>
                <p:nvPr/>
              </p:nvPicPr>
              <p:blipFill>
                <a:blip r:embed="rId87"/>
                <a:stretch>
                  <a:fillRect/>
                </a:stretch>
              </p:blipFill>
              <p:spPr>
                <a:xfrm>
                  <a:off x="603616" y="2070174"/>
                  <a:ext cx="6206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 name="Ink 49">
                  <a:extLst>
                    <a:ext uri="{FF2B5EF4-FFF2-40B4-BE49-F238E27FC236}">
                      <a16:creationId xmlns:a16="http://schemas.microsoft.com/office/drawing/2014/main" id="{CF5DD5A2-A62B-B663-6F2D-F4369B7BB681}"/>
                    </a:ext>
                  </a:extLst>
                </p14:cNvPr>
                <p14:cNvContentPartPr/>
                <p14:nvPr/>
              </p14:nvContentPartPr>
              <p14:xfrm>
                <a:off x="10228216" y="2075934"/>
                <a:ext cx="4320" cy="2160"/>
              </p14:xfrm>
            </p:contentPart>
          </mc:Choice>
          <mc:Fallback>
            <p:pic>
              <p:nvPicPr>
                <p:cNvPr id="50" name="Ink 49">
                  <a:extLst>
                    <a:ext uri="{FF2B5EF4-FFF2-40B4-BE49-F238E27FC236}">
                      <a16:creationId xmlns:a16="http://schemas.microsoft.com/office/drawing/2014/main" id="{CF5DD5A2-A62B-B663-6F2D-F4369B7BB681}"/>
                    </a:ext>
                  </a:extLst>
                </p:cNvPr>
                <p:cNvPicPr/>
                <p:nvPr/>
              </p:nvPicPr>
              <p:blipFill>
                <a:blip r:embed="rId89"/>
                <a:stretch>
                  <a:fillRect/>
                </a:stretch>
              </p:blipFill>
              <p:spPr>
                <a:xfrm>
                  <a:off x="10210576" y="2057934"/>
                  <a:ext cx="39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Ink 50">
                  <a:extLst>
                    <a:ext uri="{FF2B5EF4-FFF2-40B4-BE49-F238E27FC236}">
                      <a16:creationId xmlns:a16="http://schemas.microsoft.com/office/drawing/2014/main" id="{22572180-E884-7B67-7424-F4DD9644B142}"/>
                    </a:ext>
                  </a:extLst>
                </p14:cNvPr>
                <p14:cNvContentPartPr/>
                <p14:nvPr/>
              </p14:nvContentPartPr>
              <p14:xfrm>
                <a:off x="9721696" y="2046774"/>
                <a:ext cx="585000" cy="141840"/>
              </p14:xfrm>
            </p:contentPart>
          </mc:Choice>
          <mc:Fallback>
            <p:pic>
              <p:nvPicPr>
                <p:cNvPr id="51" name="Ink 50">
                  <a:extLst>
                    <a:ext uri="{FF2B5EF4-FFF2-40B4-BE49-F238E27FC236}">
                      <a16:creationId xmlns:a16="http://schemas.microsoft.com/office/drawing/2014/main" id="{22572180-E884-7B67-7424-F4DD9644B142}"/>
                    </a:ext>
                  </a:extLst>
                </p:cNvPr>
                <p:cNvPicPr/>
                <p:nvPr/>
              </p:nvPicPr>
              <p:blipFill>
                <a:blip r:embed="rId91"/>
                <a:stretch>
                  <a:fillRect/>
                </a:stretch>
              </p:blipFill>
              <p:spPr>
                <a:xfrm>
                  <a:off x="9704056" y="2029134"/>
                  <a:ext cx="6206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2" name="Ink 51">
                  <a:extLst>
                    <a:ext uri="{FF2B5EF4-FFF2-40B4-BE49-F238E27FC236}">
                      <a16:creationId xmlns:a16="http://schemas.microsoft.com/office/drawing/2014/main" id="{19F108C8-263E-E45F-6E81-90FF6BB017D3}"/>
                    </a:ext>
                  </a:extLst>
                </p14:cNvPr>
                <p14:cNvContentPartPr/>
                <p14:nvPr/>
              </p14:nvContentPartPr>
              <p14:xfrm>
                <a:off x="7541536" y="2136774"/>
                <a:ext cx="1900800" cy="62280"/>
              </p14:xfrm>
            </p:contentPart>
          </mc:Choice>
          <mc:Fallback>
            <p:pic>
              <p:nvPicPr>
                <p:cNvPr id="52" name="Ink 51">
                  <a:extLst>
                    <a:ext uri="{FF2B5EF4-FFF2-40B4-BE49-F238E27FC236}">
                      <a16:creationId xmlns:a16="http://schemas.microsoft.com/office/drawing/2014/main" id="{19F108C8-263E-E45F-6E81-90FF6BB017D3}"/>
                    </a:ext>
                  </a:extLst>
                </p:cNvPr>
                <p:cNvPicPr/>
                <p:nvPr/>
              </p:nvPicPr>
              <p:blipFill>
                <a:blip r:embed="rId93"/>
                <a:stretch>
                  <a:fillRect/>
                </a:stretch>
              </p:blipFill>
              <p:spPr>
                <a:xfrm>
                  <a:off x="7523536" y="2118774"/>
                  <a:ext cx="1936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Ink 53">
                  <a:extLst>
                    <a:ext uri="{FF2B5EF4-FFF2-40B4-BE49-F238E27FC236}">
                      <a16:creationId xmlns:a16="http://schemas.microsoft.com/office/drawing/2014/main" id="{94A36D11-0AB3-59EA-8ED8-43C2E1F4365F}"/>
                    </a:ext>
                  </a:extLst>
                </p14:cNvPr>
                <p14:cNvContentPartPr/>
                <p14:nvPr/>
              </p14:nvContentPartPr>
              <p14:xfrm>
                <a:off x="7549096" y="2198334"/>
                <a:ext cx="646920" cy="45360"/>
              </p14:xfrm>
            </p:contentPart>
          </mc:Choice>
          <mc:Fallback>
            <p:pic>
              <p:nvPicPr>
                <p:cNvPr id="54" name="Ink 53">
                  <a:extLst>
                    <a:ext uri="{FF2B5EF4-FFF2-40B4-BE49-F238E27FC236}">
                      <a16:creationId xmlns:a16="http://schemas.microsoft.com/office/drawing/2014/main" id="{94A36D11-0AB3-59EA-8ED8-43C2E1F4365F}"/>
                    </a:ext>
                  </a:extLst>
                </p:cNvPr>
                <p:cNvPicPr/>
                <p:nvPr/>
              </p:nvPicPr>
              <p:blipFill>
                <a:blip r:embed="rId95"/>
                <a:stretch>
                  <a:fillRect/>
                </a:stretch>
              </p:blipFill>
              <p:spPr>
                <a:xfrm>
                  <a:off x="7531456" y="2180694"/>
                  <a:ext cx="682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Ink 54">
                  <a:extLst>
                    <a:ext uri="{FF2B5EF4-FFF2-40B4-BE49-F238E27FC236}">
                      <a16:creationId xmlns:a16="http://schemas.microsoft.com/office/drawing/2014/main" id="{96DFE19C-57DA-D6DA-D3DA-DC4458030574}"/>
                    </a:ext>
                  </a:extLst>
                </p14:cNvPr>
                <p14:cNvContentPartPr/>
                <p14:nvPr/>
              </p14:nvContentPartPr>
              <p14:xfrm>
                <a:off x="7102696" y="2059734"/>
                <a:ext cx="349560" cy="52200"/>
              </p14:xfrm>
            </p:contentPart>
          </mc:Choice>
          <mc:Fallback>
            <p:pic>
              <p:nvPicPr>
                <p:cNvPr id="55" name="Ink 54">
                  <a:extLst>
                    <a:ext uri="{FF2B5EF4-FFF2-40B4-BE49-F238E27FC236}">
                      <a16:creationId xmlns:a16="http://schemas.microsoft.com/office/drawing/2014/main" id="{96DFE19C-57DA-D6DA-D3DA-DC4458030574}"/>
                    </a:ext>
                  </a:extLst>
                </p:cNvPr>
                <p:cNvPicPr/>
                <p:nvPr/>
              </p:nvPicPr>
              <p:blipFill>
                <a:blip r:embed="rId97"/>
                <a:stretch>
                  <a:fillRect/>
                </a:stretch>
              </p:blipFill>
              <p:spPr>
                <a:xfrm>
                  <a:off x="7084696" y="2041734"/>
                  <a:ext cx="385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Ink 55">
                  <a:extLst>
                    <a:ext uri="{FF2B5EF4-FFF2-40B4-BE49-F238E27FC236}">
                      <a16:creationId xmlns:a16="http://schemas.microsoft.com/office/drawing/2014/main" id="{1A90570E-65ED-C96A-7862-9494B9D4332A}"/>
                    </a:ext>
                  </a:extLst>
                </p14:cNvPr>
                <p14:cNvContentPartPr/>
                <p14:nvPr/>
              </p14:nvContentPartPr>
              <p14:xfrm>
                <a:off x="6692296" y="2174574"/>
                <a:ext cx="276480" cy="14040"/>
              </p14:xfrm>
            </p:contentPart>
          </mc:Choice>
          <mc:Fallback>
            <p:pic>
              <p:nvPicPr>
                <p:cNvPr id="56" name="Ink 55">
                  <a:extLst>
                    <a:ext uri="{FF2B5EF4-FFF2-40B4-BE49-F238E27FC236}">
                      <a16:creationId xmlns:a16="http://schemas.microsoft.com/office/drawing/2014/main" id="{1A90570E-65ED-C96A-7862-9494B9D4332A}"/>
                    </a:ext>
                  </a:extLst>
                </p:cNvPr>
                <p:cNvPicPr/>
                <p:nvPr/>
              </p:nvPicPr>
              <p:blipFill>
                <a:blip r:embed="rId99"/>
                <a:stretch>
                  <a:fillRect/>
                </a:stretch>
              </p:blipFill>
              <p:spPr>
                <a:xfrm>
                  <a:off x="6674296" y="2156934"/>
                  <a:ext cx="3121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7" name="Ink 56">
                  <a:extLst>
                    <a:ext uri="{FF2B5EF4-FFF2-40B4-BE49-F238E27FC236}">
                      <a16:creationId xmlns:a16="http://schemas.microsoft.com/office/drawing/2014/main" id="{E62BBA12-9C2F-EB5F-F64F-59EED87C54F3}"/>
                    </a:ext>
                  </a:extLst>
                </p14:cNvPr>
                <p14:cNvContentPartPr/>
                <p14:nvPr/>
              </p14:nvContentPartPr>
              <p14:xfrm>
                <a:off x="6132136" y="2173494"/>
                <a:ext cx="365040" cy="66960"/>
              </p14:xfrm>
            </p:contentPart>
          </mc:Choice>
          <mc:Fallback>
            <p:pic>
              <p:nvPicPr>
                <p:cNvPr id="57" name="Ink 56">
                  <a:extLst>
                    <a:ext uri="{FF2B5EF4-FFF2-40B4-BE49-F238E27FC236}">
                      <a16:creationId xmlns:a16="http://schemas.microsoft.com/office/drawing/2014/main" id="{E62BBA12-9C2F-EB5F-F64F-59EED87C54F3}"/>
                    </a:ext>
                  </a:extLst>
                </p:cNvPr>
                <p:cNvPicPr/>
                <p:nvPr/>
              </p:nvPicPr>
              <p:blipFill>
                <a:blip r:embed="rId101"/>
                <a:stretch>
                  <a:fillRect/>
                </a:stretch>
              </p:blipFill>
              <p:spPr>
                <a:xfrm>
                  <a:off x="6114136" y="2155494"/>
                  <a:ext cx="400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8" name="Ink 57">
                  <a:extLst>
                    <a:ext uri="{FF2B5EF4-FFF2-40B4-BE49-F238E27FC236}">
                      <a16:creationId xmlns:a16="http://schemas.microsoft.com/office/drawing/2014/main" id="{27A8E6D9-E04E-B931-FB88-ABC11969B783}"/>
                    </a:ext>
                  </a:extLst>
                </p14:cNvPr>
                <p14:cNvContentPartPr/>
                <p14:nvPr/>
              </p14:nvContentPartPr>
              <p14:xfrm>
                <a:off x="5169136" y="2134254"/>
                <a:ext cx="886320" cy="54360"/>
              </p14:xfrm>
            </p:contentPart>
          </mc:Choice>
          <mc:Fallback>
            <p:pic>
              <p:nvPicPr>
                <p:cNvPr id="58" name="Ink 57">
                  <a:extLst>
                    <a:ext uri="{FF2B5EF4-FFF2-40B4-BE49-F238E27FC236}">
                      <a16:creationId xmlns:a16="http://schemas.microsoft.com/office/drawing/2014/main" id="{27A8E6D9-E04E-B931-FB88-ABC11969B783}"/>
                    </a:ext>
                  </a:extLst>
                </p:cNvPr>
                <p:cNvPicPr/>
                <p:nvPr/>
              </p:nvPicPr>
              <p:blipFill>
                <a:blip r:embed="rId103"/>
                <a:stretch>
                  <a:fillRect/>
                </a:stretch>
              </p:blipFill>
              <p:spPr>
                <a:xfrm>
                  <a:off x="5151496" y="2116254"/>
                  <a:ext cx="921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9" name="Ink 68">
                  <a:extLst>
                    <a:ext uri="{FF2B5EF4-FFF2-40B4-BE49-F238E27FC236}">
                      <a16:creationId xmlns:a16="http://schemas.microsoft.com/office/drawing/2014/main" id="{78E65D99-0AF8-13D4-A988-6B525DF89991}"/>
                    </a:ext>
                  </a:extLst>
                </p14:cNvPr>
                <p14:cNvContentPartPr/>
                <p14:nvPr/>
              </p14:nvContentPartPr>
              <p14:xfrm>
                <a:off x="9875416" y="2619174"/>
                <a:ext cx="506160" cy="75600"/>
              </p14:xfrm>
            </p:contentPart>
          </mc:Choice>
          <mc:Fallback>
            <p:pic>
              <p:nvPicPr>
                <p:cNvPr id="69" name="Ink 68">
                  <a:extLst>
                    <a:ext uri="{FF2B5EF4-FFF2-40B4-BE49-F238E27FC236}">
                      <a16:creationId xmlns:a16="http://schemas.microsoft.com/office/drawing/2014/main" id="{78E65D99-0AF8-13D4-A988-6B525DF89991}"/>
                    </a:ext>
                  </a:extLst>
                </p:cNvPr>
                <p:cNvPicPr/>
                <p:nvPr/>
              </p:nvPicPr>
              <p:blipFill>
                <a:blip r:embed="rId105"/>
                <a:stretch>
                  <a:fillRect/>
                </a:stretch>
              </p:blipFill>
              <p:spPr>
                <a:xfrm>
                  <a:off x="9857416" y="2601534"/>
                  <a:ext cx="541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0" name="Ink 69">
                  <a:extLst>
                    <a:ext uri="{FF2B5EF4-FFF2-40B4-BE49-F238E27FC236}">
                      <a16:creationId xmlns:a16="http://schemas.microsoft.com/office/drawing/2014/main" id="{EEC2BC93-773B-D4A1-858B-8E4E53B7BB72}"/>
                    </a:ext>
                  </a:extLst>
                </p14:cNvPr>
                <p14:cNvContentPartPr/>
                <p14:nvPr/>
              </p14:nvContentPartPr>
              <p14:xfrm>
                <a:off x="9027616" y="2628174"/>
                <a:ext cx="535320" cy="47880"/>
              </p14:xfrm>
            </p:contentPart>
          </mc:Choice>
          <mc:Fallback>
            <p:pic>
              <p:nvPicPr>
                <p:cNvPr id="70" name="Ink 69">
                  <a:extLst>
                    <a:ext uri="{FF2B5EF4-FFF2-40B4-BE49-F238E27FC236}">
                      <a16:creationId xmlns:a16="http://schemas.microsoft.com/office/drawing/2014/main" id="{EEC2BC93-773B-D4A1-858B-8E4E53B7BB72}"/>
                    </a:ext>
                  </a:extLst>
                </p:cNvPr>
                <p:cNvPicPr/>
                <p:nvPr/>
              </p:nvPicPr>
              <p:blipFill>
                <a:blip r:embed="rId107"/>
                <a:stretch>
                  <a:fillRect/>
                </a:stretch>
              </p:blipFill>
              <p:spPr>
                <a:xfrm>
                  <a:off x="9009616" y="2610174"/>
                  <a:ext cx="570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1" name="Ink 70">
                  <a:extLst>
                    <a:ext uri="{FF2B5EF4-FFF2-40B4-BE49-F238E27FC236}">
                      <a16:creationId xmlns:a16="http://schemas.microsoft.com/office/drawing/2014/main" id="{9EBBEF3E-9C8D-EA41-802C-425662BB9E6A}"/>
                    </a:ext>
                  </a:extLst>
                </p14:cNvPr>
                <p14:cNvContentPartPr/>
                <p14:nvPr/>
              </p14:nvContentPartPr>
              <p14:xfrm>
                <a:off x="8026816" y="2603694"/>
                <a:ext cx="853920" cy="65520"/>
              </p14:xfrm>
            </p:contentPart>
          </mc:Choice>
          <mc:Fallback>
            <p:pic>
              <p:nvPicPr>
                <p:cNvPr id="71" name="Ink 70">
                  <a:extLst>
                    <a:ext uri="{FF2B5EF4-FFF2-40B4-BE49-F238E27FC236}">
                      <a16:creationId xmlns:a16="http://schemas.microsoft.com/office/drawing/2014/main" id="{9EBBEF3E-9C8D-EA41-802C-425662BB9E6A}"/>
                    </a:ext>
                  </a:extLst>
                </p:cNvPr>
                <p:cNvPicPr/>
                <p:nvPr/>
              </p:nvPicPr>
              <p:blipFill>
                <a:blip r:embed="rId109"/>
                <a:stretch>
                  <a:fillRect/>
                </a:stretch>
              </p:blipFill>
              <p:spPr>
                <a:xfrm>
                  <a:off x="8008816" y="2585694"/>
                  <a:ext cx="889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3" name="Ink 72">
                  <a:extLst>
                    <a:ext uri="{FF2B5EF4-FFF2-40B4-BE49-F238E27FC236}">
                      <a16:creationId xmlns:a16="http://schemas.microsoft.com/office/drawing/2014/main" id="{EEE97030-5087-7C5A-AE73-5632D441F0E1}"/>
                    </a:ext>
                  </a:extLst>
                </p14:cNvPr>
                <p14:cNvContentPartPr/>
                <p14:nvPr/>
              </p14:nvContentPartPr>
              <p14:xfrm>
                <a:off x="7345696" y="2626374"/>
                <a:ext cx="514800" cy="56520"/>
              </p14:xfrm>
            </p:contentPart>
          </mc:Choice>
          <mc:Fallback>
            <p:pic>
              <p:nvPicPr>
                <p:cNvPr id="73" name="Ink 72">
                  <a:extLst>
                    <a:ext uri="{FF2B5EF4-FFF2-40B4-BE49-F238E27FC236}">
                      <a16:creationId xmlns:a16="http://schemas.microsoft.com/office/drawing/2014/main" id="{EEE97030-5087-7C5A-AE73-5632D441F0E1}"/>
                    </a:ext>
                  </a:extLst>
                </p:cNvPr>
                <p:cNvPicPr/>
                <p:nvPr/>
              </p:nvPicPr>
              <p:blipFill>
                <a:blip r:embed="rId111"/>
                <a:stretch>
                  <a:fillRect/>
                </a:stretch>
              </p:blipFill>
              <p:spPr>
                <a:xfrm>
                  <a:off x="7328056" y="2608374"/>
                  <a:ext cx="5504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9" name="Ink 78">
                  <a:extLst>
                    <a:ext uri="{FF2B5EF4-FFF2-40B4-BE49-F238E27FC236}">
                      <a16:creationId xmlns:a16="http://schemas.microsoft.com/office/drawing/2014/main" id="{29233A2C-489F-D1F7-0767-10A32231DDB3}"/>
                    </a:ext>
                  </a:extLst>
                </p14:cNvPr>
                <p14:cNvContentPartPr/>
                <p14:nvPr/>
              </p14:nvContentPartPr>
              <p14:xfrm>
                <a:off x="6017296" y="2590734"/>
                <a:ext cx="1062360" cy="112680"/>
              </p14:xfrm>
            </p:contentPart>
          </mc:Choice>
          <mc:Fallback>
            <p:pic>
              <p:nvPicPr>
                <p:cNvPr id="79" name="Ink 78">
                  <a:extLst>
                    <a:ext uri="{FF2B5EF4-FFF2-40B4-BE49-F238E27FC236}">
                      <a16:creationId xmlns:a16="http://schemas.microsoft.com/office/drawing/2014/main" id="{29233A2C-489F-D1F7-0767-10A32231DDB3}"/>
                    </a:ext>
                  </a:extLst>
                </p:cNvPr>
                <p:cNvPicPr/>
                <p:nvPr/>
              </p:nvPicPr>
              <p:blipFill>
                <a:blip r:embed="rId113"/>
                <a:stretch>
                  <a:fillRect/>
                </a:stretch>
              </p:blipFill>
              <p:spPr>
                <a:xfrm>
                  <a:off x="5999296" y="2573094"/>
                  <a:ext cx="1098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0" name="Ink 79">
                  <a:extLst>
                    <a:ext uri="{FF2B5EF4-FFF2-40B4-BE49-F238E27FC236}">
                      <a16:creationId xmlns:a16="http://schemas.microsoft.com/office/drawing/2014/main" id="{5E1C1E29-AC1F-C57E-A960-7DBE78EC2D11}"/>
                    </a:ext>
                  </a:extLst>
                </p14:cNvPr>
                <p14:cNvContentPartPr/>
                <p14:nvPr/>
              </p14:nvContentPartPr>
              <p14:xfrm>
                <a:off x="5148616" y="2587134"/>
                <a:ext cx="770760" cy="41760"/>
              </p14:xfrm>
            </p:contentPart>
          </mc:Choice>
          <mc:Fallback>
            <p:pic>
              <p:nvPicPr>
                <p:cNvPr id="80" name="Ink 79">
                  <a:extLst>
                    <a:ext uri="{FF2B5EF4-FFF2-40B4-BE49-F238E27FC236}">
                      <a16:creationId xmlns:a16="http://schemas.microsoft.com/office/drawing/2014/main" id="{5E1C1E29-AC1F-C57E-A960-7DBE78EC2D11}"/>
                    </a:ext>
                  </a:extLst>
                </p:cNvPr>
                <p:cNvPicPr/>
                <p:nvPr/>
              </p:nvPicPr>
              <p:blipFill>
                <a:blip r:embed="rId115"/>
                <a:stretch>
                  <a:fillRect/>
                </a:stretch>
              </p:blipFill>
              <p:spPr>
                <a:xfrm>
                  <a:off x="5130976" y="2569134"/>
                  <a:ext cx="806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1" name="Ink 80">
                  <a:extLst>
                    <a:ext uri="{FF2B5EF4-FFF2-40B4-BE49-F238E27FC236}">
                      <a16:creationId xmlns:a16="http://schemas.microsoft.com/office/drawing/2014/main" id="{88A5C8A9-5B22-B519-3F98-9605BBAC6082}"/>
                    </a:ext>
                  </a:extLst>
                </p14:cNvPr>
                <p14:cNvContentPartPr/>
                <p14:nvPr/>
              </p14:nvContentPartPr>
              <p14:xfrm>
                <a:off x="4385416" y="2532774"/>
                <a:ext cx="675360" cy="97560"/>
              </p14:xfrm>
            </p:contentPart>
          </mc:Choice>
          <mc:Fallback>
            <p:pic>
              <p:nvPicPr>
                <p:cNvPr id="81" name="Ink 80">
                  <a:extLst>
                    <a:ext uri="{FF2B5EF4-FFF2-40B4-BE49-F238E27FC236}">
                      <a16:creationId xmlns:a16="http://schemas.microsoft.com/office/drawing/2014/main" id="{88A5C8A9-5B22-B519-3F98-9605BBAC6082}"/>
                    </a:ext>
                  </a:extLst>
                </p:cNvPr>
                <p:cNvPicPr/>
                <p:nvPr/>
              </p:nvPicPr>
              <p:blipFill>
                <a:blip r:embed="rId117"/>
                <a:stretch>
                  <a:fillRect/>
                </a:stretch>
              </p:blipFill>
              <p:spPr>
                <a:xfrm>
                  <a:off x="4367416" y="2514774"/>
                  <a:ext cx="711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2" name="Ink 81">
                  <a:extLst>
                    <a:ext uri="{FF2B5EF4-FFF2-40B4-BE49-F238E27FC236}">
                      <a16:creationId xmlns:a16="http://schemas.microsoft.com/office/drawing/2014/main" id="{8C731EC7-C5ED-C170-A546-4F7B36649C07}"/>
                    </a:ext>
                  </a:extLst>
                </p14:cNvPr>
                <p14:cNvContentPartPr/>
                <p14:nvPr/>
              </p14:nvContentPartPr>
              <p14:xfrm>
                <a:off x="3236656" y="2630694"/>
                <a:ext cx="1022400" cy="29880"/>
              </p14:xfrm>
            </p:contentPart>
          </mc:Choice>
          <mc:Fallback>
            <p:pic>
              <p:nvPicPr>
                <p:cNvPr id="82" name="Ink 81">
                  <a:extLst>
                    <a:ext uri="{FF2B5EF4-FFF2-40B4-BE49-F238E27FC236}">
                      <a16:creationId xmlns:a16="http://schemas.microsoft.com/office/drawing/2014/main" id="{8C731EC7-C5ED-C170-A546-4F7B36649C07}"/>
                    </a:ext>
                  </a:extLst>
                </p:cNvPr>
                <p:cNvPicPr/>
                <p:nvPr/>
              </p:nvPicPr>
              <p:blipFill>
                <a:blip r:embed="rId119"/>
                <a:stretch>
                  <a:fillRect/>
                </a:stretch>
              </p:blipFill>
              <p:spPr>
                <a:xfrm>
                  <a:off x="3219016" y="2613054"/>
                  <a:ext cx="1058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4" name="Ink 83">
                  <a:extLst>
                    <a:ext uri="{FF2B5EF4-FFF2-40B4-BE49-F238E27FC236}">
                      <a16:creationId xmlns:a16="http://schemas.microsoft.com/office/drawing/2014/main" id="{724F40D2-CC44-F997-E5F2-7D43DE1F1341}"/>
                    </a:ext>
                  </a:extLst>
                </p14:cNvPr>
                <p14:cNvContentPartPr/>
                <p14:nvPr/>
              </p14:nvContentPartPr>
              <p14:xfrm>
                <a:off x="2586856" y="2601174"/>
                <a:ext cx="579240" cy="12240"/>
              </p14:xfrm>
            </p:contentPart>
          </mc:Choice>
          <mc:Fallback>
            <p:pic>
              <p:nvPicPr>
                <p:cNvPr id="84" name="Ink 83">
                  <a:extLst>
                    <a:ext uri="{FF2B5EF4-FFF2-40B4-BE49-F238E27FC236}">
                      <a16:creationId xmlns:a16="http://schemas.microsoft.com/office/drawing/2014/main" id="{724F40D2-CC44-F997-E5F2-7D43DE1F1341}"/>
                    </a:ext>
                  </a:extLst>
                </p:cNvPr>
                <p:cNvPicPr/>
                <p:nvPr/>
              </p:nvPicPr>
              <p:blipFill>
                <a:blip r:embed="rId121"/>
                <a:stretch>
                  <a:fillRect/>
                </a:stretch>
              </p:blipFill>
              <p:spPr>
                <a:xfrm>
                  <a:off x="2568856" y="2583174"/>
                  <a:ext cx="614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Ink 88">
                  <a:extLst>
                    <a:ext uri="{FF2B5EF4-FFF2-40B4-BE49-F238E27FC236}">
                      <a16:creationId xmlns:a16="http://schemas.microsoft.com/office/drawing/2014/main" id="{46B51F18-8A8B-F3E6-F561-7D84498D6128}"/>
                    </a:ext>
                  </a:extLst>
                </p14:cNvPr>
                <p14:cNvContentPartPr/>
                <p14:nvPr/>
              </p14:nvContentPartPr>
              <p14:xfrm>
                <a:off x="5004256" y="2084472"/>
                <a:ext cx="2234880" cy="624600"/>
              </p14:xfrm>
            </p:contentPart>
          </mc:Choice>
          <mc:Fallback>
            <p:pic>
              <p:nvPicPr>
                <p:cNvPr id="89" name="Ink 88">
                  <a:extLst>
                    <a:ext uri="{FF2B5EF4-FFF2-40B4-BE49-F238E27FC236}">
                      <a16:creationId xmlns:a16="http://schemas.microsoft.com/office/drawing/2014/main" id="{46B51F18-8A8B-F3E6-F561-7D84498D6128}"/>
                    </a:ext>
                  </a:extLst>
                </p:cNvPr>
                <p:cNvPicPr/>
                <p:nvPr/>
              </p:nvPicPr>
              <p:blipFill>
                <a:blip r:embed="rId123"/>
                <a:stretch>
                  <a:fillRect/>
                </a:stretch>
              </p:blipFill>
              <p:spPr>
                <a:xfrm>
                  <a:off x="4986256" y="2066832"/>
                  <a:ext cx="2270520" cy="66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4">
            <p14:nvContentPartPr>
              <p14:cNvPr id="91" name="Ink 90">
                <a:extLst>
                  <a:ext uri="{FF2B5EF4-FFF2-40B4-BE49-F238E27FC236}">
                    <a16:creationId xmlns:a16="http://schemas.microsoft.com/office/drawing/2014/main" id="{B90EEB9D-7013-720F-304A-04437CF994EC}"/>
                  </a:ext>
                </a:extLst>
              </p14:cNvPr>
              <p14:cNvContentPartPr/>
              <p14:nvPr/>
            </p14:nvContentPartPr>
            <p14:xfrm>
              <a:off x="1167376" y="2142792"/>
              <a:ext cx="3094200" cy="604080"/>
            </p14:xfrm>
          </p:contentPart>
        </mc:Choice>
        <mc:Fallback>
          <p:pic>
            <p:nvPicPr>
              <p:cNvPr id="91" name="Ink 90">
                <a:extLst>
                  <a:ext uri="{FF2B5EF4-FFF2-40B4-BE49-F238E27FC236}">
                    <a16:creationId xmlns:a16="http://schemas.microsoft.com/office/drawing/2014/main" id="{B90EEB9D-7013-720F-304A-04437CF994EC}"/>
                  </a:ext>
                </a:extLst>
              </p:cNvPr>
              <p:cNvPicPr/>
              <p:nvPr/>
            </p:nvPicPr>
            <p:blipFill>
              <a:blip r:embed="rId125"/>
              <a:stretch>
                <a:fillRect/>
              </a:stretch>
            </p:blipFill>
            <p:spPr>
              <a:xfrm>
                <a:off x="1149736" y="2124792"/>
                <a:ext cx="3129840" cy="639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2" name="Ink 91">
                <a:extLst>
                  <a:ext uri="{FF2B5EF4-FFF2-40B4-BE49-F238E27FC236}">
                    <a16:creationId xmlns:a16="http://schemas.microsoft.com/office/drawing/2014/main" id="{4C06675C-9AEE-373D-7FB5-29DCA55FDA60}"/>
                  </a:ext>
                </a:extLst>
              </p14:cNvPr>
              <p14:cNvContentPartPr/>
              <p14:nvPr/>
            </p14:nvContentPartPr>
            <p14:xfrm>
              <a:off x="5868256" y="2137032"/>
              <a:ext cx="1365480" cy="560520"/>
            </p14:xfrm>
          </p:contentPart>
        </mc:Choice>
        <mc:Fallback>
          <p:pic>
            <p:nvPicPr>
              <p:cNvPr id="92" name="Ink 91">
                <a:extLst>
                  <a:ext uri="{FF2B5EF4-FFF2-40B4-BE49-F238E27FC236}">
                    <a16:creationId xmlns:a16="http://schemas.microsoft.com/office/drawing/2014/main" id="{4C06675C-9AEE-373D-7FB5-29DCA55FDA60}"/>
                  </a:ext>
                </a:extLst>
              </p:cNvPr>
              <p:cNvPicPr/>
              <p:nvPr/>
            </p:nvPicPr>
            <p:blipFill>
              <a:blip r:embed="rId127"/>
              <a:stretch>
                <a:fillRect/>
              </a:stretch>
            </p:blipFill>
            <p:spPr>
              <a:xfrm>
                <a:off x="5850616" y="2119392"/>
                <a:ext cx="1401120" cy="596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3" name="Ink 92">
                <a:extLst>
                  <a:ext uri="{FF2B5EF4-FFF2-40B4-BE49-F238E27FC236}">
                    <a16:creationId xmlns:a16="http://schemas.microsoft.com/office/drawing/2014/main" id="{442B7888-6520-01EA-16AB-66EF399E1D0F}"/>
                  </a:ext>
                </a:extLst>
              </p14:cNvPr>
              <p14:cNvContentPartPr/>
              <p14:nvPr/>
            </p14:nvContentPartPr>
            <p14:xfrm>
              <a:off x="350896" y="2535192"/>
              <a:ext cx="390600" cy="90720"/>
            </p14:xfrm>
          </p:contentPart>
        </mc:Choice>
        <mc:Fallback>
          <p:pic>
            <p:nvPicPr>
              <p:cNvPr id="93" name="Ink 92">
                <a:extLst>
                  <a:ext uri="{FF2B5EF4-FFF2-40B4-BE49-F238E27FC236}">
                    <a16:creationId xmlns:a16="http://schemas.microsoft.com/office/drawing/2014/main" id="{442B7888-6520-01EA-16AB-66EF399E1D0F}"/>
                  </a:ext>
                </a:extLst>
              </p:cNvPr>
              <p:cNvPicPr/>
              <p:nvPr/>
            </p:nvPicPr>
            <p:blipFill>
              <a:blip r:embed="rId129"/>
              <a:stretch>
                <a:fillRect/>
              </a:stretch>
            </p:blipFill>
            <p:spPr>
              <a:xfrm>
                <a:off x="333256" y="2517552"/>
                <a:ext cx="426240" cy="126360"/>
              </a:xfrm>
              <a:prstGeom prst="rect">
                <a:avLst/>
              </a:prstGeom>
            </p:spPr>
          </p:pic>
        </mc:Fallback>
      </mc:AlternateContent>
      <p:grpSp>
        <p:nvGrpSpPr>
          <p:cNvPr id="102" name="Group 101">
            <a:extLst>
              <a:ext uri="{FF2B5EF4-FFF2-40B4-BE49-F238E27FC236}">
                <a16:creationId xmlns:a16="http://schemas.microsoft.com/office/drawing/2014/main" id="{A8C034EE-8291-8F64-7F69-3974B237F807}"/>
              </a:ext>
            </a:extLst>
          </p:cNvPr>
          <p:cNvGrpSpPr/>
          <p:nvPr/>
        </p:nvGrpSpPr>
        <p:grpSpPr>
          <a:xfrm>
            <a:off x="3023536" y="3089952"/>
            <a:ext cx="3444480" cy="138960"/>
            <a:chOff x="3023536" y="3089952"/>
            <a:chExt cx="3444480" cy="138960"/>
          </a:xfrm>
        </p:grpSpPr>
        <mc:AlternateContent xmlns:mc="http://schemas.openxmlformats.org/markup-compatibility/2006">
          <mc:Choice xmlns:p14="http://schemas.microsoft.com/office/powerpoint/2010/main" Requires="p14">
            <p:contentPart p14:bwMode="auto" r:id="rId130">
              <p14:nvContentPartPr>
                <p14:cNvPr id="99" name="Ink 98">
                  <a:extLst>
                    <a:ext uri="{FF2B5EF4-FFF2-40B4-BE49-F238E27FC236}">
                      <a16:creationId xmlns:a16="http://schemas.microsoft.com/office/drawing/2014/main" id="{07E8C09B-715B-C3EB-2FBF-17B12DC214BE}"/>
                    </a:ext>
                  </a:extLst>
                </p14:cNvPr>
                <p14:cNvContentPartPr/>
                <p14:nvPr/>
              </p14:nvContentPartPr>
              <p14:xfrm>
                <a:off x="5295856" y="3163752"/>
                <a:ext cx="1172160" cy="65160"/>
              </p14:xfrm>
            </p:contentPart>
          </mc:Choice>
          <mc:Fallback>
            <p:pic>
              <p:nvPicPr>
                <p:cNvPr id="99" name="Ink 98">
                  <a:extLst>
                    <a:ext uri="{FF2B5EF4-FFF2-40B4-BE49-F238E27FC236}">
                      <a16:creationId xmlns:a16="http://schemas.microsoft.com/office/drawing/2014/main" id="{07E8C09B-715B-C3EB-2FBF-17B12DC214BE}"/>
                    </a:ext>
                  </a:extLst>
                </p:cNvPr>
                <p:cNvPicPr/>
                <p:nvPr/>
              </p:nvPicPr>
              <p:blipFill>
                <a:blip r:embed="rId131"/>
                <a:stretch>
                  <a:fillRect/>
                </a:stretch>
              </p:blipFill>
              <p:spPr>
                <a:xfrm>
                  <a:off x="5277856" y="3146112"/>
                  <a:ext cx="1207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0" name="Ink 99">
                  <a:extLst>
                    <a:ext uri="{FF2B5EF4-FFF2-40B4-BE49-F238E27FC236}">
                      <a16:creationId xmlns:a16="http://schemas.microsoft.com/office/drawing/2014/main" id="{951B1D8C-7CE9-3F9B-7E9B-B0B066EDA443}"/>
                    </a:ext>
                  </a:extLst>
                </p14:cNvPr>
                <p14:cNvContentPartPr/>
                <p14:nvPr/>
              </p14:nvContentPartPr>
              <p14:xfrm>
                <a:off x="4071136" y="3089952"/>
                <a:ext cx="981720" cy="73800"/>
              </p14:xfrm>
            </p:contentPart>
          </mc:Choice>
          <mc:Fallback>
            <p:pic>
              <p:nvPicPr>
                <p:cNvPr id="100" name="Ink 99">
                  <a:extLst>
                    <a:ext uri="{FF2B5EF4-FFF2-40B4-BE49-F238E27FC236}">
                      <a16:creationId xmlns:a16="http://schemas.microsoft.com/office/drawing/2014/main" id="{951B1D8C-7CE9-3F9B-7E9B-B0B066EDA443}"/>
                    </a:ext>
                  </a:extLst>
                </p:cNvPr>
                <p:cNvPicPr/>
                <p:nvPr/>
              </p:nvPicPr>
              <p:blipFill>
                <a:blip r:embed="rId133"/>
                <a:stretch>
                  <a:fillRect/>
                </a:stretch>
              </p:blipFill>
              <p:spPr>
                <a:xfrm>
                  <a:off x="4053136" y="3071952"/>
                  <a:ext cx="1017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1" name="Ink 100">
                  <a:extLst>
                    <a:ext uri="{FF2B5EF4-FFF2-40B4-BE49-F238E27FC236}">
                      <a16:creationId xmlns:a16="http://schemas.microsoft.com/office/drawing/2014/main" id="{A2D7CFEB-9C0D-ADB3-0D65-E2A8CB93B781}"/>
                    </a:ext>
                  </a:extLst>
                </p14:cNvPr>
                <p14:cNvContentPartPr/>
                <p14:nvPr/>
              </p14:nvContentPartPr>
              <p14:xfrm>
                <a:off x="3023536" y="3156912"/>
                <a:ext cx="872640" cy="39240"/>
              </p14:xfrm>
            </p:contentPart>
          </mc:Choice>
          <mc:Fallback>
            <p:pic>
              <p:nvPicPr>
                <p:cNvPr id="101" name="Ink 100">
                  <a:extLst>
                    <a:ext uri="{FF2B5EF4-FFF2-40B4-BE49-F238E27FC236}">
                      <a16:creationId xmlns:a16="http://schemas.microsoft.com/office/drawing/2014/main" id="{A2D7CFEB-9C0D-ADB3-0D65-E2A8CB93B781}"/>
                    </a:ext>
                  </a:extLst>
                </p:cNvPr>
                <p:cNvPicPr/>
                <p:nvPr/>
              </p:nvPicPr>
              <p:blipFill>
                <a:blip r:embed="rId135"/>
                <a:stretch>
                  <a:fillRect/>
                </a:stretch>
              </p:blipFill>
              <p:spPr>
                <a:xfrm>
                  <a:off x="3005896" y="3138912"/>
                  <a:ext cx="908280" cy="74880"/>
                </a:xfrm>
                <a:prstGeom prst="rect">
                  <a:avLst/>
                </a:prstGeom>
              </p:spPr>
            </p:pic>
          </mc:Fallback>
        </mc:AlternateContent>
      </p:grpSp>
      <p:grpSp>
        <p:nvGrpSpPr>
          <p:cNvPr id="105" name="Group 104">
            <a:extLst>
              <a:ext uri="{FF2B5EF4-FFF2-40B4-BE49-F238E27FC236}">
                <a16:creationId xmlns:a16="http://schemas.microsoft.com/office/drawing/2014/main" id="{91C5D5C1-A590-81C9-99DE-CCDD6C06EA15}"/>
              </a:ext>
            </a:extLst>
          </p:cNvPr>
          <p:cNvGrpSpPr/>
          <p:nvPr/>
        </p:nvGrpSpPr>
        <p:grpSpPr>
          <a:xfrm>
            <a:off x="511456" y="3114072"/>
            <a:ext cx="2357280" cy="84960"/>
            <a:chOff x="511456" y="3114072"/>
            <a:chExt cx="2357280" cy="84960"/>
          </a:xfrm>
        </p:grpSpPr>
        <mc:AlternateContent xmlns:mc="http://schemas.openxmlformats.org/markup-compatibility/2006">
          <mc:Choice xmlns:p14="http://schemas.microsoft.com/office/powerpoint/2010/main" Requires="p14">
            <p:contentPart p14:bwMode="auto" r:id="rId136">
              <p14:nvContentPartPr>
                <p14:cNvPr id="103" name="Ink 102">
                  <a:extLst>
                    <a:ext uri="{FF2B5EF4-FFF2-40B4-BE49-F238E27FC236}">
                      <a16:creationId xmlns:a16="http://schemas.microsoft.com/office/drawing/2014/main" id="{8DADC1DA-4EE6-D64A-1E77-C479665ABD99}"/>
                    </a:ext>
                  </a:extLst>
                </p14:cNvPr>
                <p14:cNvContentPartPr/>
                <p14:nvPr/>
              </p14:nvContentPartPr>
              <p14:xfrm>
                <a:off x="1766056" y="3114072"/>
                <a:ext cx="1102680" cy="43560"/>
              </p14:xfrm>
            </p:contentPart>
          </mc:Choice>
          <mc:Fallback>
            <p:pic>
              <p:nvPicPr>
                <p:cNvPr id="103" name="Ink 102">
                  <a:extLst>
                    <a:ext uri="{FF2B5EF4-FFF2-40B4-BE49-F238E27FC236}">
                      <a16:creationId xmlns:a16="http://schemas.microsoft.com/office/drawing/2014/main" id="{8DADC1DA-4EE6-D64A-1E77-C479665ABD99}"/>
                    </a:ext>
                  </a:extLst>
                </p:cNvPr>
                <p:cNvPicPr/>
                <p:nvPr/>
              </p:nvPicPr>
              <p:blipFill>
                <a:blip r:embed="rId137"/>
                <a:stretch>
                  <a:fillRect/>
                </a:stretch>
              </p:blipFill>
              <p:spPr>
                <a:xfrm>
                  <a:off x="1748056" y="3096432"/>
                  <a:ext cx="1138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4" name="Ink 103">
                  <a:extLst>
                    <a:ext uri="{FF2B5EF4-FFF2-40B4-BE49-F238E27FC236}">
                      <a16:creationId xmlns:a16="http://schemas.microsoft.com/office/drawing/2014/main" id="{53E2E2EB-7944-2D56-5D3E-96E6B9761F92}"/>
                    </a:ext>
                  </a:extLst>
                </p14:cNvPr>
                <p14:cNvContentPartPr/>
                <p14:nvPr/>
              </p14:nvContentPartPr>
              <p14:xfrm>
                <a:off x="511456" y="3127752"/>
                <a:ext cx="1146960" cy="71280"/>
              </p14:xfrm>
            </p:contentPart>
          </mc:Choice>
          <mc:Fallback>
            <p:pic>
              <p:nvPicPr>
                <p:cNvPr id="104" name="Ink 103">
                  <a:extLst>
                    <a:ext uri="{FF2B5EF4-FFF2-40B4-BE49-F238E27FC236}">
                      <a16:creationId xmlns:a16="http://schemas.microsoft.com/office/drawing/2014/main" id="{53E2E2EB-7944-2D56-5D3E-96E6B9761F92}"/>
                    </a:ext>
                  </a:extLst>
                </p:cNvPr>
                <p:cNvPicPr/>
                <p:nvPr/>
              </p:nvPicPr>
              <p:blipFill>
                <a:blip r:embed="rId139"/>
                <a:stretch>
                  <a:fillRect/>
                </a:stretch>
              </p:blipFill>
              <p:spPr>
                <a:xfrm>
                  <a:off x="493816" y="3110112"/>
                  <a:ext cx="1182600" cy="10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0">
            <p14:nvContentPartPr>
              <p14:cNvPr id="106" name="Ink 105">
                <a:extLst>
                  <a:ext uri="{FF2B5EF4-FFF2-40B4-BE49-F238E27FC236}">
                    <a16:creationId xmlns:a16="http://schemas.microsoft.com/office/drawing/2014/main" id="{BD4E4DEF-3780-2DE3-39CF-7FE7BCE51DCF}"/>
                  </a:ext>
                </a:extLst>
              </p14:cNvPr>
              <p14:cNvContentPartPr/>
              <p14:nvPr/>
            </p14:nvContentPartPr>
            <p14:xfrm>
              <a:off x="7650976" y="3628872"/>
              <a:ext cx="2617560" cy="66960"/>
            </p14:xfrm>
          </p:contentPart>
        </mc:Choice>
        <mc:Fallback>
          <p:pic>
            <p:nvPicPr>
              <p:cNvPr id="106" name="Ink 105">
                <a:extLst>
                  <a:ext uri="{FF2B5EF4-FFF2-40B4-BE49-F238E27FC236}">
                    <a16:creationId xmlns:a16="http://schemas.microsoft.com/office/drawing/2014/main" id="{BD4E4DEF-3780-2DE3-39CF-7FE7BCE51DCF}"/>
                  </a:ext>
                </a:extLst>
              </p:cNvPr>
              <p:cNvPicPr/>
              <p:nvPr/>
            </p:nvPicPr>
            <p:blipFill>
              <a:blip r:embed="rId141"/>
              <a:stretch>
                <a:fillRect/>
              </a:stretch>
            </p:blipFill>
            <p:spPr>
              <a:xfrm>
                <a:off x="7633336" y="3611232"/>
                <a:ext cx="2653200" cy="102600"/>
              </a:xfrm>
              <a:prstGeom prst="rect">
                <a:avLst/>
              </a:prstGeom>
            </p:spPr>
          </p:pic>
        </mc:Fallback>
      </mc:AlternateContent>
      <p:grpSp>
        <p:nvGrpSpPr>
          <p:cNvPr id="110" name="Group 109">
            <a:extLst>
              <a:ext uri="{FF2B5EF4-FFF2-40B4-BE49-F238E27FC236}">
                <a16:creationId xmlns:a16="http://schemas.microsoft.com/office/drawing/2014/main" id="{AC89889F-9199-D6BB-D728-839D378785AB}"/>
              </a:ext>
            </a:extLst>
          </p:cNvPr>
          <p:cNvGrpSpPr/>
          <p:nvPr/>
        </p:nvGrpSpPr>
        <p:grpSpPr>
          <a:xfrm>
            <a:off x="7996216" y="3093912"/>
            <a:ext cx="2351880" cy="584640"/>
            <a:chOff x="7996216" y="3093912"/>
            <a:chExt cx="2351880" cy="584640"/>
          </a:xfrm>
        </p:grpSpPr>
        <mc:AlternateContent xmlns:mc="http://schemas.openxmlformats.org/markup-compatibility/2006">
          <mc:Choice xmlns:p14="http://schemas.microsoft.com/office/powerpoint/2010/main" Requires="p14">
            <p:contentPart p14:bwMode="auto" r:id="rId142">
              <p14:nvContentPartPr>
                <p14:cNvPr id="107" name="Ink 106">
                  <a:extLst>
                    <a:ext uri="{FF2B5EF4-FFF2-40B4-BE49-F238E27FC236}">
                      <a16:creationId xmlns:a16="http://schemas.microsoft.com/office/drawing/2014/main" id="{2367AF1C-7820-7FC7-84A1-3DEF2657F3A6}"/>
                    </a:ext>
                  </a:extLst>
                </p14:cNvPr>
                <p14:cNvContentPartPr/>
                <p14:nvPr/>
              </p14:nvContentPartPr>
              <p14:xfrm>
                <a:off x="9086656" y="3134232"/>
                <a:ext cx="1261440" cy="544320"/>
              </p14:xfrm>
            </p:contentPart>
          </mc:Choice>
          <mc:Fallback>
            <p:pic>
              <p:nvPicPr>
                <p:cNvPr id="107" name="Ink 106">
                  <a:extLst>
                    <a:ext uri="{FF2B5EF4-FFF2-40B4-BE49-F238E27FC236}">
                      <a16:creationId xmlns:a16="http://schemas.microsoft.com/office/drawing/2014/main" id="{2367AF1C-7820-7FC7-84A1-3DEF2657F3A6}"/>
                    </a:ext>
                  </a:extLst>
                </p:cNvPr>
                <p:cNvPicPr/>
                <p:nvPr/>
              </p:nvPicPr>
              <p:blipFill>
                <a:blip r:embed="rId143"/>
                <a:stretch>
                  <a:fillRect/>
                </a:stretch>
              </p:blipFill>
              <p:spPr>
                <a:xfrm>
                  <a:off x="9069016" y="3116592"/>
                  <a:ext cx="129708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4" name="Ink 93">
                  <a:extLst>
                    <a:ext uri="{FF2B5EF4-FFF2-40B4-BE49-F238E27FC236}">
                      <a16:creationId xmlns:a16="http://schemas.microsoft.com/office/drawing/2014/main" id="{5654E6C4-5354-C1D2-AE07-54E9839BCE70}"/>
                    </a:ext>
                  </a:extLst>
                </p14:cNvPr>
                <p14:cNvContentPartPr/>
                <p14:nvPr/>
              </p14:nvContentPartPr>
              <p14:xfrm>
                <a:off x="9944536" y="3093912"/>
                <a:ext cx="328320" cy="68400"/>
              </p14:xfrm>
            </p:contentPart>
          </mc:Choice>
          <mc:Fallback>
            <p:pic>
              <p:nvPicPr>
                <p:cNvPr id="94" name="Ink 93">
                  <a:extLst>
                    <a:ext uri="{FF2B5EF4-FFF2-40B4-BE49-F238E27FC236}">
                      <a16:creationId xmlns:a16="http://schemas.microsoft.com/office/drawing/2014/main" id="{5654E6C4-5354-C1D2-AE07-54E9839BCE70}"/>
                    </a:ext>
                  </a:extLst>
                </p:cNvPr>
                <p:cNvPicPr/>
                <p:nvPr/>
              </p:nvPicPr>
              <p:blipFill>
                <a:blip r:embed="rId145"/>
                <a:stretch>
                  <a:fillRect/>
                </a:stretch>
              </p:blipFill>
              <p:spPr>
                <a:xfrm>
                  <a:off x="9926536" y="3076272"/>
                  <a:ext cx="363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5" name="Ink 94">
                  <a:extLst>
                    <a:ext uri="{FF2B5EF4-FFF2-40B4-BE49-F238E27FC236}">
                      <a16:creationId xmlns:a16="http://schemas.microsoft.com/office/drawing/2014/main" id="{37105C68-0B97-2EF6-A29F-27AA809B0114}"/>
                    </a:ext>
                  </a:extLst>
                </p14:cNvPr>
                <p14:cNvContentPartPr/>
                <p14:nvPr/>
              </p14:nvContentPartPr>
              <p14:xfrm>
                <a:off x="9378616" y="3106512"/>
                <a:ext cx="454680" cy="35640"/>
              </p14:xfrm>
            </p:contentPart>
          </mc:Choice>
          <mc:Fallback>
            <p:pic>
              <p:nvPicPr>
                <p:cNvPr id="95" name="Ink 94">
                  <a:extLst>
                    <a:ext uri="{FF2B5EF4-FFF2-40B4-BE49-F238E27FC236}">
                      <a16:creationId xmlns:a16="http://schemas.microsoft.com/office/drawing/2014/main" id="{37105C68-0B97-2EF6-A29F-27AA809B0114}"/>
                    </a:ext>
                  </a:extLst>
                </p:cNvPr>
                <p:cNvPicPr/>
                <p:nvPr/>
              </p:nvPicPr>
              <p:blipFill>
                <a:blip r:embed="rId147"/>
                <a:stretch>
                  <a:fillRect/>
                </a:stretch>
              </p:blipFill>
              <p:spPr>
                <a:xfrm>
                  <a:off x="9360616" y="3088872"/>
                  <a:ext cx="490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6" name="Ink 95">
                  <a:extLst>
                    <a:ext uri="{FF2B5EF4-FFF2-40B4-BE49-F238E27FC236}">
                      <a16:creationId xmlns:a16="http://schemas.microsoft.com/office/drawing/2014/main" id="{394FAD5B-33D0-1D82-3D4F-68F4A7556A00}"/>
                    </a:ext>
                  </a:extLst>
                </p14:cNvPr>
                <p14:cNvContentPartPr/>
                <p14:nvPr/>
              </p14:nvContentPartPr>
              <p14:xfrm>
                <a:off x="8653936" y="3115512"/>
                <a:ext cx="491400" cy="42120"/>
              </p14:xfrm>
            </p:contentPart>
          </mc:Choice>
          <mc:Fallback>
            <p:pic>
              <p:nvPicPr>
                <p:cNvPr id="96" name="Ink 95">
                  <a:extLst>
                    <a:ext uri="{FF2B5EF4-FFF2-40B4-BE49-F238E27FC236}">
                      <a16:creationId xmlns:a16="http://schemas.microsoft.com/office/drawing/2014/main" id="{394FAD5B-33D0-1D82-3D4F-68F4A7556A00}"/>
                    </a:ext>
                  </a:extLst>
                </p:cNvPr>
                <p:cNvPicPr/>
                <p:nvPr/>
              </p:nvPicPr>
              <p:blipFill>
                <a:blip r:embed="rId149"/>
                <a:stretch>
                  <a:fillRect/>
                </a:stretch>
              </p:blipFill>
              <p:spPr>
                <a:xfrm>
                  <a:off x="8635936" y="3097512"/>
                  <a:ext cx="527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7" name="Ink 96">
                  <a:extLst>
                    <a:ext uri="{FF2B5EF4-FFF2-40B4-BE49-F238E27FC236}">
                      <a16:creationId xmlns:a16="http://schemas.microsoft.com/office/drawing/2014/main" id="{94C53374-7378-FEEE-43E2-7F5D836957A4}"/>
                    </a:ext>
                  </a:extLst>
                </p14:cNvPr>
                <p14:cNvContentPartPr/>
                <p14:nvPr/>
              </p14:nvContentPartPr>
              <p14:xfrm>
                <a:off x="7996216" y="3128472"/>
                <a:ext cx="358560" cy="30600"/>
              </p14:xfrm>
            </p:contentPart>
          </mc:Choice>
          <mc:Fallback>
            <p:pic>
              <p:nvPicPr>
                <p:cNvPr id="97" name="Ink 96">
                  <a:extLst>
                    <a:ext uri="{FF2B5EF4-FFF2-40B4-BE49-F238E27FC236}">
                      <a16:creationId xmlns:a16="http://schemas.microsoft.com/office/drawing/2014/main" id="{94C53374-7378-FEEE-43E2-7F5D836957A4}"/>
                    </a:ext>
                  </a:extLst>
                </p:cNvPr>
                <p:cNvPicPr/>
                <p:nvPr/>
              </p:nvPicPr>
              <p:blipFill>
                <a:blip r:embed="rId151"/>
                <a:stretch>
                  <a:fillRect/>
                </a:stretch>
              </p:blipFill>
              <p:spPr>
                <a:xfrm>
                  <a:off x="7978576" y="3110472"/>
                  <a:ext cx="394200" cy="6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108" name="Ink 107">
                <a:extLst>
                  <a:ext uri="{FF2B5EF4-FFF2-40B4-BE49-F238E27FC236}">
                    <a16:creationId xmlns:a16="http://schemas.microsoft.com/office/drawing/2014/main" id="{ACC1C312-5B16-717A-D5CD-ECEAC65BBAAE}"/>
                  </a:ext>
                </a:extLst>
              </p14:cNvPr>
              <p14:cNvContentPartPr/>
              <p14:nvPr/>
            </p14:nvContentPartPr>
            <p14:xfrm>
              <a:off x="7539376" y="3209832"/>
              <a:ext cx="1651680" cy="485640"/>
            </p14:xfrm>
          </p:contentPart>
        </mc:Choice>
        <mc:Fallback>
          <p:pic>
            <p:nvPicPr>
              <p:cNvPr id="108" name="Ink 107">
                <a:extLst>
                  <a:ext uri="{FF2B5EF4-FFF2-40B4-BE49-F238E27FC236}">
                    <a16:creationId xmlns:a16="http://schemas.microsoft.com/office/drawing/2014/main" id="{ACC1C312-5B16-717A-D5CD-ECEAC65BBAAE}"/>
                  </a:ext>
                </a:extLst>
              </p:cNvPr>
              <p:cNvPicPr/>
              <p:nvPr/>
            </p:nvPicPr>
            <p:blipFill>
              <a:blip r:embed="rId153"/>
              <a:stretch>
                <a:fillRect/>
              </a:stretch>
            </p:blipFill>
            <p:spPr>
              <a:xfrm>
                <a:off x="7521376" y="3192192"/>
                <a:ext cx="1687320" cy="521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7" name="Ink 126">
                <a:extLst>
                  <a:ext uri="{FF2B5EF4-FFF2-40B4-BE49-F238E27FC236}">
                    <a16:creationId xmlns:a16="http://schemas.microsoft.com/office/drawing/2014/main" id="{39E63C23-819D-F8AE-EF98-256B65B2CCAF}"/>
                  </a:ext>
                </a:extLst>
              </p14:cNvPr>
              <p14:cNvContentPartPr/>
              <p14:nvPr/>
            </p14:nvContentPartPr>
            <p14:xfrm>
              <a:off x="8165416" y="3651277"/>
              <a:ext cx="1363320" cy="517320"/>
            </p14:xfrm>
          </p:contentPart>
        </mc:Choice>
        <mc:Fallback>
          <p:pic>
            <p:nvPicPr>
              <p:cNvPr id="127" name="Ink 126">
                <a:extLst>
                  <a:ext uri="{FF2B5EF4-FFF2-40B4-BE49-F238E27FC236}">
                    <a16:creationId xmlns:a16="http://schemas.microsoft.com/office/drawing/2014/main" id="{39E63C23-819D-F8AE-EF98-256B65B2CCAF}"/>
                  </a:ext>
                </a:extLst>
              </p:cNvPr>
              <p:cNvPicPr/>
              <p:nvPr/>
            </p:nvPicPr>
            <p:blipFill>
              <a:blip r:embed="rId155"/>
              <a:stretch>
                <a:fillRect/>
              </a:stretch>
            </p:blipFill>
            <p:spPr>
              <a:xfrm>
                <a:off x="8147776" y="3633637"/>
                <a:ext cx="139896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1" name="Ink 110">
                <a:extLst>
                  <a:ext uri="{FF2B5EF4-FFF2-40B4-BE49-F238E27FC236}">
                    <a16:creationId xmlns:a16="http://schemas.microsoft.com/office/drawing/2014/main" id="{100669C9-3270-654A-165F-20EB006CF0E7}"/>
                  </a:ext>
                </a:extLst>
              </p14:cNvPr>
              <p14:cNvContentPartPr/>
              <p14:nvPr/>
            </p14:nvContentPartPr>
            <p14:xfrm>
              <a:off x="6174616" y="3557677"/>
              <a:ext cx="772920" cy="29520"/>
            </p14:xfrm>
          </p:contentPart>
        </mc:Choice>
        <mc:Fallback>
          <p:pic>
            <p:nvPicPr>
              <p:cNvPr id="111" name="Ink 110">
                <a:extLst>
                  <a:ext uri="{FF2B5EF4-FFF2-40B4-BE49-F238E27FC236}">
                    <a16:creationId xmlns:a16="http://schemas.microsoft.com/office/drawing/2014/main" id="{100669C9-3270-654A-165F-20EB006CF0E7}"/>
                  </a:ext>
                </a:extLst>
              </p:cNvPr>
              <p:cNvPicPr/>
              <p:nvPr/>
            </p:nvPicPr>
            <p:blipFill>
              <a:blip r:embed="rId157"/>
              <a:stretch>
                <a:fillRect/>
              </a:stretch>
            </p:blipFill>
            <p:spPr>
              <a:xfrm>
                <a:off x="6156976" y="3540037"/>
                <a:ext cx="8085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2" name="Ink 111">
                <a:extLst>
                  <a:ext uri="{FF2B5EF4-FFF2-40B4-BE49-F238E27FC236}">
                    <a16:creationId xmlns:a16="http://schemas.microsoft.com/office/drawing/2014/main" id="{F0B6505D-1645-6A2B-F07F-81E02AD354A0}"/>
                  </a:ext>
                </a:extLst>
              </p14:cNvPr>
              <p14:cNvContentPartPr/>
              <p14:nvPr/>
            </p14:nvContentPartPr>
            <p14:xfrm>
              <a:off x="5355616" y="3591517"/>
              <a:ext cx="621000" cy="15840"/>
            </p14:xfrm>
          </p:contentPart>
        </mc:Choice>
        <mc:Fallback>
          <p:pic>
            <p:nvPicPr>
              <p:cNvPr id="112" name="Ink 111">
                <a:extLst>
                  <a:ext uri="{FF2B5EF4-FFF2-40B4-BE49-F238E27FC236}">
                    <a16:creationId xmlns:a16="http://schemas.microsoft.com/office/drawing/2014/main" id="{F0B6505D-1645-6A2B-F07F-81E02AD354A0}"/>
                  </a:ext>
                </a:extLst>
              </p:cNvPr>
              <p:cNvPicPr/>
              <p:nvPr/>
            </p:nvPicPr>
            <p:blipFill>
              <a:blip r:embed="rId159"/>
              <a:stretch>
                <a:fillRect/>
              </a:stretch>
            </p:blipFill>
            <p:spPr>
              <a:xfrm>
                <a:off x="5337976" y="3573877"/>
                <a:ext cx="6566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3" name="Ink 112">
                <a:extLst>
                  <a:ext uri="{FF2B5EF4-FFF2-40B4-BE49-F238E27FC236}">
                    <a16:creationId xmlns:a16="http://schemas.microsoft.com/office/drawing/2014/main" id="{DA41E104-77C8-637D-F902-4F654DFE3DBA}"/>
                  </a:ext>
                </a:extLst>
              </p14:cNvPr>
              <p14:cNvContentPartPr/>
              <p14:nvPr/>
            </p14:nvContentPartPr>
            <p14:xfrm>
              <a:off x="4423216" y="3626077"/>
              <a:ext cx="619920" cy="66600"/>
            </p14:xfrm>
          </p:contentPart>
        </mc:Choice>
        <mc:Fallback>
          <p:pic>
            <p:nvPicPr>
              <p:cNvPr id="113" name="Ink 112">
                <a:extLst>
                  <a:ext uri="{FF2B5EF4-FFF2-40B4-BE49-F238E27FC236}">
                    <a16:creationId xmlns:a16="http://schemas.microsoft.com/office/drawing/2014/main" id="{DA41E104-77C8-637D-F902-4F654DFE3DBA}"/>
                  </a:ext>
                </a:extLst>
              </p:cNvPr>
              <p:cNvPicPr/>
              <p:nvPr/>
            </p:nvPicPr>
            <p:blipFill>
              <a:blip r:embed="rId161"/>
              <a:stretch>
                <a:fillRect/>
              </a:stretch>
            </p:blipFill>
            <p:spPr>
              <a:xfrm>
                <a:off x="4405576" y="3608077"/>
                <a:ext cx="655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5" name="Ink 114">
                <a:extLst>
                  <a:ext uri="{FF2B5EF4-FFF2-40B4-BE49-F238E27FC236}">
                    <a16:creationId xmlns:a16="http://schemas.microsoft.com/office/drawing/2014/main" id="{8A3D45D7-184C-C4FC-1189-73A6AFF4884C}"/>
                  </a:ext>
                </a:extLst>
              </p14:cNvPr>
              <p14:cNvContentPartPr/>
              <p14:nvPr/>
            </p14:nvContentPartPr>
            <p14:xfrm>
              <a:off x="4365976" y="3640837"/>
              <a:ext cx="8280" cy="5400"/>
            </p14:xfrm>
          </p:contentPart>
        </mc:Choice>
        <mc:Fallback>
          <p:pic>
            <p:nvPicPr>
              <p:cNvPr id="115" name="Ink 114">
                <a:extLst>
                  <a:ext uri="{FF2B5EF4-FFF2-40B4-BE49-F238E27FC236}">
                    <a16:creationId xmlns:a16="http://schemas.microsoft.com/office/drawing/2014/main" id="{8A3D45D7-184C-C4FC-1189-73A6AFF4884C}"/>
                  </a:ext>
                </a:extLst>
              </p:cNvPr>
              <p:cNvPicPr/>
              <p:nvPr/>
            </p:nvPicPr>
            <p:blipFill>
              <a:blip r:embed="rId163"/>
              <a:stretch>
                <a:fillRect/>
              </a:stretch>
            </p:blipFill>
            <p:spPr>
              <a:xfrm>
                <a:off x="4347976" y="3623197"/>
                <a:ext cx="439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6" name="Ink 115">
                <a:extLst>
                  <a:ext uri="{FF2B5EF4-FFF2-40B4-BE49-F238E27FC236}">
                    <a16:creationId xmlns:a16="http://schemas.microsoft.com/office/drawing/2014/main" id="{969AF760-59E2-85D6-F8C2-9FF9658B40D4}"/>
                  </a:ext>
                </a:extLst>
              </p14:cNvPr>
              <p14:cNvContentPartPr/>
              <p14:nvPr/>
            </p14:nvContentPartPr>
            <p14:xfrm>
              <a:off x="3656776" y="3646237"/>
              <a:ext cx="713520" cy="33120"/>
            </p14:xfrm>
          </p:contentPart>
        </mc:Choice>
        <mc:Fallback>
          <p:pic>
            <p:nvPicPr>
              <p:cNvPr id="116" name="Ink 115">
                <a:extLst>
                  <a:ext uri="{FF2B5EF4-FFF2-40B4-BE49-F238E27FC236}">
                    <a16:creationId xmlns:a16="http://schemas.microsoft.com/office/drawing/2014/main" id="{969AF760-59E2-85D6-F8C2-9FF9658B40D4}"/>
                  </a:ext>
                </a:extLst>
              </p:cNvPr>
              <p:cNvPicPr/>
              <p:nvPr/>
            </p:nvPicPr>
            <p:blipFill>
              <a:blip r:embed="rId165"/>
              <a:stretch>
                <a:fillRect/>
              </a:stretch>
            </p:blipFill>
            <p:spPr>
              <a:xfrm>
                <a:off x="3638776" y="3628237"/>
                <a:ext cx="7491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8" name="Ink 117">
                <a:extLst>
                  <a:ext uri="{FF2B5EF4-FFF2-40B4-BE49-F238E27FC236}">
                    <a16:creationId xmlns:a16="http://schemas.microsoft.com/office/drawing/2014/main" id="{0B1E80A0-0C47-863F-1D40-25B80DCFD58C}"/>
                  </a:ext>
                </a:extLst>
              </p14:cNvPr>
              <p14:cNvContentPartPr/>
              <p14:nvPr/>
            </p14:nvContentPartPr>
            <p14:xfrm>
              <a:off x="3010216" y="3613837"/>
              <a:ext cx="629640" cy="36360"/>
            </p14:xfrm>
          </p:contentPart>
        </mc:Choice>
        <mc:Fallback>
          <p:pic>
            <p:nvPicPr>
              <p:cNvPr id="118" name="Ink 117">
                <a:extLst>
                  <a:ext uri="{FF2B5EF4-FFF2-40B4-BE49-F238E27FC236}">
                    <a16:creationId xmlns:a16="http://schemas.microsoft.com/office/drawing/2014/main" id="{0B1E80A0-0C47-863F-1D40-25B80DCFD58C}"/>
                  </a:ext>
                </a:extLst>
              </p:cNvPr>
              <p:cNvPicPr/>
              <p:nvPr/>
            </p:nvPicPr>
            <p:blipFill>
              <a:blip r:embed="rId167"/>
              <a:stretch>
                <a:fillRect/>
              </a:stretch>
            </p:blipFill>
            <p:spPr>
              <a:xfrm>
                <a:off x="2992216" y="3596197"/>
                <a:ext cx="6652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9" name="Ink 118">
                <a:extLst>
                  <a:ext uri="{FF2B5EF4-FFF2-40B4-BE49-F238E27FC236}">
                    <a16:creationId xmlns:a16="http://schemas.microsoft.com/office/drawing/2014/main" id="{2D514978-C361-AB66-F918-981D7AFC5841}"/>
                  </a:ext>
                </a:extLst>
              </p14:cNvPr>
              <p14:cNvContentPartPr/>
              <p14:nvPr/>
            </p14:nvContentPartPr>
            <p14:xfrm>
              <a:off x="2325496" y="3574597"/>
              <a:ext cx="501840" cy="61560"/>
            </p14:xfrm>
          </p:contentPart>
        </mc:Choice>
        <mc:Fallback>
          <p:pic>
            <p:nvPicPr>
              <p:cNvPr id="119" name="Ink 118">
                <a:extLst>
                  <a:ext uri="{FF2B5EF4-FFF2-40B4-BE49-F238E27FC236}">
                    <a16:creationId xmlns:a16="http://schemas.microsoft.com/office/drawing/2014/main" id="{2D514978-C361-AB66-F918-981D7AFC5841}"/>
                  </a:ext>
                </a:extLst>
              </p:cNvPr>
              <p:cNvPicPr/>
              <p:nvPr/>
            </p:nvPicPr>
            <p:blipFill>
              <a:blip r:embed="rId169"/>
              <a:stretch>
                <a:fillRect/>
              </a:stretch>
            </p:blipFill>
            <p:spPr>
              <a:xfrm>
                <a:off x="2307856" y="3556597"/>
                <a:ext cx="5374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1" name="Ink 120">
                <a:extLst>
                  <a:ext uri="{FF2B5EF4-FFF2-40B4-BE49-F238E27FC236}">
                    <a16:creationId xmlns:a16="http://schemas.microsoft.com/office/drawing/2014/main" id="{FC38C01B-F119-66BA-2407-97C70F7A23E5}"/>
                  </a:ext>
                </a:extLst>
              </p14:cNvPr>
              <p14:cNvContentPartPr/>
              <p14:nvPr/>
            </p14:nvContentPartPr>
            <p14:xfrm>
              <a:off x="1629976" y="3627517"/>
              <a:ext cx="527400" cy="51840"/>
            </p14:xfrm>
          </p:contentPart>
        </mc:Choice>
        <mc:Fallback>
          <p:pic>
            <p:nvPicPr>
              <p:cNvPr id="121" name="Ink 120">
                <a:extLst>
                  <a:ext uri="{FF2B5EF4-FFF2-40B4-BE49-F238E27FC236}">
                    <a16:creationId xmlns:a16="http://schemas.microsoft.com/office/drawing/2014/main" id="{FC38C01B-F119-66BA-2407-97C70F7A23E5}"/>
                  </a:ext>
                </a:extLst>
              </p:cNvPr>
              <p:cNvPicPr/>
              <p:nvPr/>
            </p:nvPicPr>
            <p:blipFill>
              <a:blip r:embed="rId171"/>
              <a:stretch>
                <a:fillRect/>
              </a:stretch>
            </p:blipFill>
            <p:spPr>
              <a:xfrm>
                <a:off x="1611976" y="3609517"/>
                <a:ext cx="5630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2" name="Ink 121">
                <a:extLst>
                  <a:ext uri="{FF2B5EF4-FFF2-40B4-BE49-F238E27FC236}">
                    <a16:creationId xmlns:a16="http://schemas.microsoft.com/office/drawing/2014/main" id="{18EE14BF-E6FA-AB6A-6572-5EC21EB3B61D}"/>
                  </a:ext>
                </a:extLst>
              </p14:cNvPr>
              <p14:cNvContentPartPr/>
              <p14:nvPr/>
            </p14:nvContentPartPr>
            <p14:xfrm>
              <a:off x="954976" y="3628597"/>
              <a:ext cx="474120" cy="12960"/>
            </p14:xfrm>
          </p:contentPart>
        </mc:Choice>
        <mc:Fallback>
          <p:pic>
            <p:nvPicPr>
              <p:cNvPr id="122" name="Ink 121">
                <a:extLst>
                  <a:ext uri="{FF2B5EF4-FFF2-40B4-BE49-F238E27FC236}">
                    <a16:creationId xmlns:a16="http://schemas.microsoft.com/office/drawing/2014/main" id="{18EE14BF-E6FA-AB6A-6572-5EC21EB3B61D}"/>
                  </a:ext>
                </a:extLst>
              </p:cNvPr>
              <p:cNvPicPr/>
              <p:nvPr/>
            </p:nvPicPr>
            <p:blipFill>
              <a:blip r:embed="rId173"/>
              <a:stretch>
                <a:fillRect/>
              </a:stretch>
            </p:blipFill>
            <p:spPr>
              <a:xfrm>
                <a:off x="936976" y="3610597"/>
                <a:ext cx="509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9" name="Ink 148">
                <a:extLst>
                  <a:ext uri="{FF2B5EF4-FFF2-40B4-BE49-F238E27FC236}">
                    <a16:creationId xmlns:a16="http://schemas.microsoft.com/office/drawing/2014/main" id="{2291005E-1D18-8F6A-6DBF-DF8372E2591D}"/>
                  </a:ext>
                </a:extLst>
              </p14:cNvPr>
              <p14:cNvContentPartPr/>
              <p14:nvPr/>
            </p14:nvContentPartPr>
            <p14:xfrm>
              <a:off x="506416" y="3624277"/>
              <a:ext cx="848160" cy="541440"/>
            </p14:xfrm>
          </p:contentPart>
        </mc:Choice>
        <mc:Fallback>
          <p:pic>
            <p:nvPicPr>
              <p:cNvPr id="149" name="Ink 148">
                <a:extLst>
                  <a:ext uri="{FF2B5EF4-FFF2-40B4-BE49-F238E27FC236}">
                    <a16:creationId xmlns:a16="http://schemas.microsoft.com/office/drawing/2014/main" id="{2291005E-1D18-8F6A-6DBF-DF8372E2591D}"/>
                  </a:ext>
                </a:extLst>
              </p:cNvPr>
              <p:cNvPicPr/>
              <p:nvPr/>
            </p:nvPicPr>
            <p:blipFill>
              <a:blip r:embed="rId175"/>
              <a:stretch>
                <a:fillRect/>
              </a:stretch>
            </p:blipFill>
            <p:spPr>
              <a:xfrm>
                <a:off x="488776" y="3606637"/>
                <a:ext cx="883800" cy="577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51" name="Ink 150">
                <a:extLst>
                  <a:ext uri="{FF2B5EF4-FFF2-40B4-BE49-F238E27FC236}">
                    <a16:creationId xmlns:a16="http://schemas.microsoft.com/office/drawing/2014/main" id="{F87A66F7-4A2B-4A8A-C9F3-40CF6FF311A5}"/>
                  </a:ext>
                </a:extLst>
              </p14:cNvPr>
              <p14:cNvContentPartPr/>
              <p14:nvPr/>
            </p14:nvContentPartPr>
            <p14:xfrm>
              <a:off x="7275856" y="4200277"/>
              <a:ext cx="2184480" cy="512280"/>
            </p14:xfrm>
          </p:contentPart>
        </mc:Choice>
        <mc:Fallback>
          <p:pic>
            <p:nvPicPr>
              <p:cNvPr id="151" name="Ink 150">
                <a:extLst>
                  <a:ext uri="{FF2B5EF4-FFF2-40B4-BE49-F238E27FC236}">
                    <a16:creationId xmlns:a16="http://schemas.microsoft.com/office/drawing/2014/main" id="{F87A66F7-4A2B-4A8A-C9F3-40CF6FF311A5}"/>
                  </a:ext>
                </a:extLst>
              </p:cNvPr>
              <p:cNvPicPr/>
              <p:nvPr/>
            </p:nvPicPr>
            <p:blipFill>
              <a:blip r:embed="rId177"/>
              <a:stretch>
                <a:fillRect/>
              </a:stretch>
            </p:blipFill>
            <p:spPr>
              <a:xfrm>
                <a:off x="7258216" y="4182277"/>
                <a:ext cx="2220120" cy="547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63" name="Ink 162">
                <a:extLst>
                  <a:ext uri="{FF2B5EF4-FFF2-40B4-BE49-F238E27FC236}">
                    <a16:creationId xmlns:a16="http://schemas.microsoft.com/office/drawing/2014/main" id="{1AFFEFF0-8215-B51F-357D-72CF56670C3C}"/>
                  </a:ext>
                </a:extLst>
              </p14:cNvPr>
              <p14:cNvContentPartPr/>
              <p14:nvPr/>
            </p14:nvContentPartPr>
            <p14:xfrm>
              <a:off x="5159416" y="4157797"/>
              <a:ext cx="858240" cy="521640"/>
            </p14:xfrm>
          </p:contentPart>
        </mc:Choice>
        <mc:Fallback>
          <p:pic>
            <p:nvPicPr>
              <p:cNvPr id="163" name="Ink 162">
                <a:extLst>
                  <a:ext uri="{FF2B5EF4-FFF2-40B4-BE49-F238E27FC236}">
                    <a16:creationId xmlns:a16="http://schemas.microsoft.com/office/drawing/2014/main" id="{1AFFEFF0-8215-B51F-357D-72CF56670C3C}"/>
                  </a:ext>
                </a:extLst>
              </p:cNvPr>
              <p:cNvPicPr/>
              <p:nvPr/>
            </p:nvPicPr>
            <p:blipFill>
              <a:blip r:embed="rId179"/>
              <a:stretch>
                <a:fillRect/>
              </a:stretch>
            </p:blipFill>
            <p:spPr>
              <a:xfrm>
                <a:off x="5141776" y="4139797"/>
                <a:ext cx="893880" cy="557280"/>
              </a:xfrm>
              <a:prstGeom prst="rect">
                <a:avLst/>
              </a:prstGeom>
            </p:spPr>
          </p:pic>
        </mc:Fallback>
      </mc:AlternateContent>
      <p:grpSp>
        <p:nvGrpSpPr>
          <p:cNvPr id="170" name="Group 169">
            <a:extLst>
              <a:ext uri="{FF2B5EF4-FFF2-40B4-BE49-F238E27FC236}">
                <a16:creationId xmlns:a16="http://schemas.microsoft.com/office/drawing/2014/main" id="{8C4C9F4A-8B67-530B-0E1C-7373A596C00E}"/>
              </a:ext>
            </a:extLst>
          </p:cNvPr>
          <p:cNvGrpSpPr/>
          <p:nvPr/>
        </p:nvGrpSpPr>
        <p:grpSpPr>
          <a:xfrm>
            <a:off x="467896" y="4079317"/>
            <a:ext cx="9810720" cy="642960"/>
            <a:chOff x="467896" y="4079317"/>
            <a:chExt cx="9810720" cy="642960"/>
          </a:xfrm>
        </p:grpSpPr>
        <mc:AlternateContent xmlns:mc="http://schemas.openxmlformats.org/markup-compatibility/2006">
          <mc:Choice xmlns:p14="http://schemas.microsoft.com/office/powerpoint/2010/main" Requires="p14">
            <p:contentPart p14:bwMode="auto" r:id="rId180">
              <p14:nvContentPartPr>
                <p14:cNvPr id="140" name="Ink 139">
                  <a:extLst>
                    <a:ext uri="{FF2B5EF4-FFF2-40B4-BE49-F238E27FC236}">
                      <a16:creationId xmlns:a16="http://schemas.microsoft.com/office/drawing/2014/main" id="{B9F16407-B316-0B0D-FF8B-09657ED73BFA}"/>
                    </a:ext>
                  </a:extLst>
                </p14:cNvPr>
                <p14:cNvContentPartPr/>
                <p14:nvPr/>
              </p14:nvContentPartPr>
              <p14:xfrm>
                <a:off x="2312536" y="4131877"/>
                <a:ext cx="588960" cy="94320"/>
              </p14:xfrm>
            </p:contentPart>
          </mc:Choice>
          <mc:Fallback>
            <p:pic>
              <p:nvPicPr>
                <p:cNvPr id="140" name="Ink 139">
                  <a:extLst>
                    <a:ext uri="{FF2B5EF4-FFF2-40B4-BE49-F238E27FC236}">
                      <a16:creationId xmlns:a16="http://schemas.microsoft.com/office/drawing/2014/main" id="{B9F16407-B316-0B0D-FF8B-09657ED73BFA}"/>
                    </a:ext>
                  </a:extLst>
                </p:cNvPr>
                <p:cNvPicPr/>
                <p:nvPr/>
              </p:nvPicPr>
              <p:blipFill>
                <a:blip r:embed="rId181"/>
                <a:stretch>
                  <a:fillRect/>
                </a:stretch>
              </p:blipFill>
              <p:spPr>
                <a:xfrm>
                  <a:off x="2294896" y="4113877"/>
                  <a:ext cx="624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1" name="Ink 140">
                  <a:extLst>
                    <a:ext uri="{FF2B5EF4-FFF2-40B4-BE49-F238E27FC236}">
                      <a16:creationId xmlns:a16="http://schemas.microsoft.com/office/drawing/2014/main" id="{6E3DBA5C-8393-1D29-FE28-B8966C52787D}"/>
                    </a:ext>
                  </a:extLst>
                </p14:cNvPr>
                <p14:cNvContentPartPr/>
                <p14:nvPr/>
              </p14:nvContentPartPr>
              <p14:xfrm>
                <a:off x="1491736" y="4152757"/>
                <a:ext cx="636480" cy="34560"/>
              </p14:xfrm>
            </p:contentPart>
          </mc:Choice>
          <mc:Fallback>
            <p:pic>
              <p:nvPicPr>
                <p:cNvPr id="141" name="Ink 140">
                  <a:extLst>
                    <a:ext uri="{FF2B5EF4-FFF2-40B4-BE49-F238E27FC236}">
                      <a16:creationId xmlns:a16="http://schemas.microsoft.com/office/drawing/2014/main" id="{6E3DBA5C-8393-1D29-FE28-B8966C52787D}"/>
                    </a:ext>
                  </a:extLst>
                </p:cNvPr>
                <p:cNvPicPr/>
                <p:nvPr/>
              </p:nvPicPr>
              <p:blipFill>
                <a:blip r:embed="rId183"/>
                <a:stretch>
                  <a:fillRect/>
                </a:stretch>
              </p:blipFill>
              <p:spPr>
                <a:xfrm>
                  <a:off x="1474096" y="4134757"/>
                  <a:ext cx="672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2" name="Ink 141">
                  <a:extLst>
                    <a:ext uri="{FF2B5EF4-FFF2-40B4-BE49-F238E27FC236}">
                      <a16:creationId xmlns:a16="http://schemas.microsoft.com/office/drawing/2014/main" id="{D0A03D6A-D1E1-E08D-0946-E6EBD404FFAA}"/>
                    </a:ext>
                  </a:extLst>
                </p14:cNvPr>
                <p14:cNvContentPartPr/>
                <p14:nvPr/>
              </p14:nvContentPartPr>
              <p14:xfrm>
                <a:off x="467896" y="4115317"/>
                <a:ext cx="849600" cy="53640"/>
              </p14:xfrm>
            </p:contentPart>
          </mc:Choice>
          <mc:Fallback>
            <p:pic>
              <p:nvPicPr>
                <p:cNvPr id="142" name="Ink 141">
                  <a:extLst>
                    <a:ext uri="{FF2B5EF4-FFF2-40B4-BE49-F238E27FC236}">
                      <a16:creationId xmlns:a16="http://schemas.microsoft.com/office/drawing/2014/main" id="{D0A03D6A-D1E1-E08D-0946-E6EBD404FFAA}"/>
                    </a:ext>
                  </a:extLst>
                </p:cNvPr>
                <p:cNvPicPr/>
                <p:nvPr/>
              </p:nvPicPr>
              <p:blipFill>
                <a:blip r:embed="rId185"/>
                <a:stretch>
                  <a:fillRect/>
                </a:stretch>
              </p:blipFill>
              <p:spPr>
                <a:xfrm>
                  <a:off x="449896" y="4097317"/>
                  <a:ext cx="885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4" name="Ink 123">
                  <a:extLst>
                    <a:ext uri="{FF2B5EF4-FFF2-40B4-BE49-F238E27FC236}">
                      <a16:creationId xmlns:a16="http://schemas.microsoft.com/office/drawing/2014/main" id="{CC204154-3171-8D09-C339-9A11A145E402}"/>
                    </a:ext>
                  </a:extLst>
                </p14:cNvPr>
                <p14:cNvContentPartPr/>
                <p14:nvPr/>
              </p14:nvContentPartPr>
              <p14:xfrm>
                <a:off x="9457096" y="4180117"/>
                <a:ext cx="710280" cy="64800"/>
              </p14:xfrm>
            </p:contentPart>
          </mc:Choice>
          <mc:Fallback>
            <p:pic>
              <p:nvPicPr>
                <p:cNvPr id="124" name="Ink 123">
                  <a:extLst>
                    <a:ext uri="{FF2B5EF4-FFF2-40B4-BE49-F238E27FC236}">
                      <a16:creationId xmlns:a16="http://schemas.microsoft.com/office/drawing/2014/main" id="{CC204154-3171-8D09-C339-9A11A145E402}"/>
                    </a:ext>
                  </a:extLst>
                </p:cNvPr>
                <p:cNvPicPr/>
                <p:nvPr/>
              </p:nvPicPr>
              <p:blipFill>
                <a:blip r:embed="rId187"/>
                <a:stretch>
                  <a:fillRect/>
                </a:stretch>
              </p:blipFill>
              <p:spPr>
                <a:xfrm>
                  <a:off x="9439456" y="4162477"/>
                  <a:ext cx="745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5" name="Ink 124">
                  <a:extLst>
                    <a:ext uri="{FF2B5EF4-FFF2-40B4-BE49-F238E27FC236}">
                      <a16:creationId xmlns:a16="http://schemas.microsoft.com/office/drawing/2014/main" id="{728292D7-0687-7BEB-9A58-892A0803A835}"/>
                    </a:ext>
                  </a:extLst>
                </p14:cNvPr>
                <p14:cNvContentPartPr/>
                <p14:nvPr/>
              </p14:nvContentPartPr>
              <p14:xfrm>
                <a:off x="8496256" y="4142317"/>
                <a:ext cx="866880" cy="55440"/>
              </p14:xfrm>
            </p:contentPart>
          </mc:Choice>
          <mc:Fallback>
            <p:pic>
              <p:nvPicPr>
                <p:cNvPr id="125" name="Ink 124">
                  <a:extLst>
                    <a:ext uri="{FF2B5EF4-FFF2-40B4-BE49-F238E27FC236}">
                      <a16:creationId xmlns:a16="http://schemas.microsoft.com/office/drawing/2014/main" id="{728292D7-0687-7BEB-9A58-892A0803A835}"/>
                    </a:ext>
                  </a:extLst>
                </p:cNvPr>
                <p:cNvPicPr/>
                <p:nvPr/>
              </p:nvPicPr>
              <p:blipFill>
                <a:blip r:embed="rId189"/>
                <a:stretch>
                  <a:fillRect/>
                </a:stretch>
              </p:blipFill>
              <p:spPr>
                <a:xfrm>
                  <a:off x="8478616" y="4124677"/>
                  <a:ext cx="902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7" name="Ink 136">
                  <a:extLst>
                    <a:ext uri="{FF2B5EF4-FFF2-40B4-BE49-F238E27FC236}">
                      <a16:creationId xmlns:a16="http://schemas.microsoft.com/office/drawing/2014/main" id="{86BE08BD-95C6-6E2C-2B00-CBEDD82D14A9}"/>
                    </a:ext>
                  </a:extLst>
                </p14:cNvPr>
                <p14:cNvContentPartPr/>
                <p14:nvPr/>
              </p14:nvContentPartPr>
              <p14:xfrm>
                <a:off x="10218856" y="4212157"/>
                <a:ext cx="2160" cy="7560"/>
              </p14:xfrm>
            </p:contentPart>
          </mc:Choice>
          <mc:Fallback>
            <p:pic>
              <p:nvPicPr>
                <p:cNvPr id="137" name="Ink 136">
                  <a:extLst>
                    <a:ext uri="{FF2B5EF4-FFF2-40B4-BE49-F238E27FC236}">
                      <a16:creationId xmlns:a16="http://schemas.microsoft.com/office/drawing/2014/main" id="{86BE08BD-95C6-6E2C-2B00-CBEDD82D14A9}"/>
                    </a:ext>
                  </a:extLst>
                </p:cNvPr>
                <p:cNvPicPr/>
                <p:nvPr/>
              </p:nvPicPr>
              <p:blipFill>
                <a:blip r:embed="rId191"/>
                <a:stretch>
                  <a:fillRect/>
                </a:stretch>
              </p:blipFill>
              <p:spPr>
                <a:xfrm>
                  <a:off x="10200856" y="4194157"/>
                  <a:ext cx="378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8" name="Ink 137">
                  <a:extLst>
                    <a:ext uri="{FF2B5EF4-FFF2-40B4-BE49-F238E27FC236}">
                      <a16:creationId xmlns:a16="http://schemas.microsoft.com/office/drawing/2014/main" id="{E5512970-DA75-A7EC-078C-69D714D69F34}"/>
                    </a:ext>
                  </a:extLst>
                </p14:cNvPr>
                <p14:cNvContentPartPr/>
                <p14:nvPr/>
              </p14:nvContentPartPr>
              <p14:xfrm>
                <a:off x="8228416" y="4133677"/>
                <a:ext cx="2050200" cy="110160"/>
              </p14:xfrm>
            </p:contentPart>
          </mc:Choice>
          <mc:Fallback>
            <p:pic>
              <p:nvPicPr>
                <p:cNvPr id="138" name="Ink 137">
                  <a:extLst>
                    <a:ext uri="{FF2B5EF4-FFF2-40B4-BE49-F238E27FC236}">
                      <a16:creationId xmlns:a16="http://schemas.microsoft.com/office/drawing/2014/main" id="{E5512970-DA75-A7EC-078C-69D714D69F34}"/>
                    </a:ext>
                  </a:extLst>
                </p:cNvPr>
                <p:cNvPicPr/>
                <p:nvPr/>
              </p:nvPicPr>
              <p:blipFill>
                <a:blip r:embed="rId193"/>
                <a:stretch>
                  <a:fillRect/>
                </a:stretch>
              </p:blipFill>
              <p:spPr>
                <a:xfrm>
                  <a:off x="8210416" y="4115677"/>
                  <a:ext cx="2085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4" name="Ink 143">
                  <a:extLst>
                    <a:ext uri="{FF2B5EF4-FFF2-40B4-BE49-F238E27FC236}">
                      <a16:creationId xmlns:a16="http://schemas.microsoft.com/office/drawing/2014/main" id="{A6C6A1CF-38DA-02FE-42E7-23124692B86F}"/>
                    </a:ext>
                  </a:extLst>
                </p14:cNvPr>
                <p14:cNvContentPartPr/>
                <p14:nvPr/>
              </p14:nvContentPartPr>
              <p14:xfrm>
                <a:off x="9512896" y="4643797"/>
                <a:ext cx="667440" cy="78480"/>
              </p14:xfrm>
            </p:contentPart>
          </mc:Choice>
          <mc:Fallback>
            <p:pic>
              <p:nvPicPr>
                <p:cNvPr id="144" name="Ink 143">
                  <a:extLst>
                    <a:ext uri="{FF2B5EF4-FFF2-40B4-BE49-F238E27FC236}">
                      <a16:creationId xmlns:a16="http://schemas.microsoft.com/office/drawing/2014/main" id="{A6C6A1CF-38DA-02FE-42E7-23124692B86F}"/>
                    </a:ext>
                  </a:extLst>
                </p:cNvPr>
                <p:cNvPicPr/>
                <p:nvPr/>
              </p:nvPicPr>
              <p:blipFill>
                <a:blip r:embed="rId195"/>
                <a:stretch>
                  <a:fillRect/>
                </a:stretch>
              </p:blipFill>
              <p:spPr>
                <a:xfrm>
                  <a:off x="9494896" y="4625797"/>
                  <a:ext cx="703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5" name="Ink 144">
                  <a:extLst>
                    <a:ext uri="{FF2B5EF4-FFF2-40B4-BE49-F238E27FC236}">
                      <a16:creationId xmlns:a16="http://schemas.microsoft.com/office/drawing/2014/main" id="{38FDA86D-4B18-3624-CA42-F71AB6B3021C}"/>
                    </a:ext>
                  </a:extLst>
                </p14:cNvPr>
                <p14:cNvContentPartPr/>
                <p14:nvPr/>
              </p14:nvContentPartPr>
              <p14:xfrm>
                <a:off x="8375656" y="4633357"/>
                <a:ext cx="978480" cy="60840"/>
              </p14:xfrm>
            </p:contentPart>
          </mc:Choice>
          <mc:Fallback>
            <p:pic>
              <p:nvPicPr>
                <p:cNvPr id="145" name="Ink 144">
                  <a:extLst>
                    <a:ext uri="{FF2B5EF4-FFF2-40B4-BE49-F238E27FC236}">
                      <a16:creationId xmlns:a16="http://schemas.microsoft.com/office/drawing/2014/main" id="{38FDA86D-4B18-3624-CA42-F71AB6B3021C}"/>
                    </a:ext>
                  </a:extLst>
                </p:cNvPr>
                <p:cNvPicPr/>
                <p:nvPr/>
              </p:nvPicPr>
              <p:blipFill>
                <a:blip r:embed="rId197"/>
                <a:stretch>
                  <a:fillRect/>
                </a:stretch>
              </p:blipFill>
              <p:spPr>
                <a:xfrm>
                  <a:off x="8358016" y="4615717"/>
                  <a:ext cx="10141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7" name="Ink 146">
                  <a:extLst>
                    <a:ext uri="{FF2B5EF4-FFF2-40B4-BE49-F238E27FC236}">
                      <a16:creationId xmlns:a16="http://schemas.microsoft.com/office/drawing/2014/main" id="{2E7A2D07-63F8-92EF-0C3B-C4A43AA80840}"/>
                    </a:ext>
                  </a:extLst>
                </p14:cNvPr>
                <p14:cNvContentPartPr/>
                <p14:nvPr/>
              </p14:nvContentPartPr>
              <p14:xfrm>
                <a:off x="7328416" y="4631557"/>
                <a:ext cx="917280" cy="60480"/>
              </p14:xfrm>
            </p:contentPart>
          </mc:Choice>
          <mc:Fallback>
            <p:pic>
              <p:nvPicPr>
                <p:cNvPr id="147" name="Ink 146">
                  <a:extLst>
                    <a:ext uri="{FF2B5EF4-FFF2-40B4-BE49-F238E27FC236}">
                      <a16:creationId xmlns:a16="http://schemas.microsoft.com/office/drawing/2014/main" id="{2E7A2D07-63F8-92EF-0C3B-C4A43AA80840}"/>
                    </a:ext>
                  </a:extLst>
                </p:cNvPr>
                <p:cNvPicPr/>
                <p:nvPr/>
              </p:nvPicPr>
              <p:blipFill>
                <a:blip r:embed="rId199"/>
                <a:stretch>
                  <a:fillRect/>
                </a:stretch>
              </p:blipFill>
              <p:spPr>
                <a:xfrm>
                  <a:off x="7310776" y="4613557"/>
                  <a:ext cx="952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9" name="Ink 128">
                  <a:extLst>
                    <a:ext uri="{FF2B5EF4-FFF2-40B4-BE49-F238E27FC236}">
                      <a16:creationId xmlns:a16="http://schemas.microsoft.com/office/drawing/2014/main" id="{46014DD1-FFAB-AC42-73AE-CCE7E27D2CB4}"/>
                    </a:ext>
                  </a:extLst>
                </p14:cNvPr>
                <p14:cNvContentPartPr/>
                <p14:nvPr/>
              </p14:nvContentPartPr>
              <p14:xfrm>
                <a:off x="6872296" y="4132237"/>
                <a:ext cx="1371600" cy="48600"/>
              </p14:xfrm>
            </p:contentPart>
          </mc:Choice>
          <mc:Fallback>
            <p:pic>
              <p:nvPicPr>
                <p:cNvPr id="129" name="Ink 128">
                  <a:extLst>
                    <a:ext uri="{FF2B5EF4-FFF2-40B4-BE49-F238E27FC236}">
                      <a16:creationId xmlns:a16="http://schemas.microsoft.com/office/drawing/2014/main" id="{46014DD1-FFAB-AC42-73AE-CCE7E27D2CB4}"/>
                    </a:ext>
                  </a:extLst>
                </p:cNvPr>
                <p:cNvPicPr/>
                <p:nvPr/>
              </p:nvPicPr>
              <p:blipFill>
                <a:blip r:embed="rId201"/>
                <a:stretch>
                  <a:fillRect/>
                </a:stretch>
              </p:blipFill>
              <p:spPr>
                <a:xfrm>
                  <a:off x="6854296" y="4114237"/>
                  <a:ext cx="1407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0" name="Ink 129">
                  <a:extLst>
                    <a:ext uri="{FF2B5EF4-FFF2-40B4-BE49-F238E27FC236}">
                      <a16:creationId xmlns:a16="http://schemas.microsoft.com/office/drawing/2014/main" id="{AAAA331B-9BB5-ED40-F583-B3546934B7E4}"/>
                    </a:ext>
                  </a:extLst>
                </p14:cNvPr>
                <p14:cNvContentPartPr/>
                <p14:nvPr/>
              </p14:nvContentPartPr>
              <p14:xfrm>
                <a:off x="6235816" y="4176157"/>
                <a:ext cx="586800" cy="51840"/>
              </p14:xfrm>
            </p:contentPart>
          </mc:Choice>
          <mc:Fallback>
            <p:pic>
              <p:nvPicPr>
                <p:cNvPr id="130" name="Ink 129">
                  <a:extLst>
                    <a:ext uri="{FF2B5EF4-FFF2-40B4-BE49-F238E27FC236}">
                      <a16:creationId xmlns:a16="http://schemas.microsoft.com/office/drawing/2014/main" id="{AAAA331B-9BB5-ED40-F583-B3546934B7E4}"/>
                    </a:ext>
                  </a:extLst>
                </p:cNvPr>
                <p:cNvPicPr/>
                <p:nvPr/>
              </p:nvPicPr>
              <p:blipFill>
                <a:blip r:embed="rId203"/>
                <a:stretch>
                  <a:fillRect/>
                </a:stretch>
              </p:blipFill>
              <p:spPr>
                <a:xfrm>
                  <a:off x="6218176" y="4158517"/>
                  <a:ext cx="622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2" name="Ink 131">
                  <a:extLst>
                    <a:ext uri="{FF2B5EF4-FFF2-40B4-BE49-F238E27FC236}">
                      <a16:creationId xmlns:a16="http://schemas.microsoft.com/office/drawing/2014/main" id="{E074C4D7-2740-7A6E-D3B5-3CAAE00C4CD9}"/>
                    </a:ext>
                  </a:extLst>
                </p14:cNvPr>
                <p14:cNvContentPartPr/>
                <p14:nvPr/>
              </p14:nvContentPartPr>
              <p14:xfrm>
                <a:off x="4945216" y="4148437"/>
                <a:ext cx="1250280" cy="29880"/>
              </p14:xfrm>
            </p:contentPart>
          </mc:Choice>
          <mc:Fallback>
            <p:pic>
              <p:nvPicPr>
                <p:cNvPr id="132" name="Ink 131">
                  <a:extLst>
                    <a:ext uri="{FF2B5EF4-FFF2-40B4-BE49-F238E27FC236}">
                      <a16:creationId xmlns:a16="http://schemas.microsoft.com/office/drawing/2014/main" id="{E074C4D7-2740-7A6E-D3B5-3CAAE00C4CD9}"/>
                    </a:ext>
                  </a:extLst>
                </p:cNvPr>
                <p:cNvPicPr/>
                <p:nvPr/>
              </p:nvPicPr>
              <p:blipFill>
                <a:blip r:embed="rId205"/>
                <a:stretch>
                  <a:fillRect/>
                </a:stretch>
              </p:blipFill>
              <p:spPr>
                <a:xfrm>
                  <a:off x="4927576" y="4130437"/>
                  <a:ext cx="1285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4" name="Ink 133">
                  <a:extLst>
                    <a:ext uri="{FF2B5EF4-FFF2-40B4-BE49-F238E27FC236}">
                      <a16:creationId xmlns:a16="http://schemas.microsoft.com/office/drawing/2014/main" id="{7DE706CA-DA0B-69B2-D32C-AFF838F899D7}"/>
                    </a:ext>
                  </a:extLst>
                </p14:cNvPr>
                <p14:cNvContentPartPr/>
                <p14:nvPr/>
              </p14:nvContentPartPr>
              <p14:xfrm>
                <a:off x="4289296" y="4126837"/>
                <a:ext cx="487440" cy="80280"/>
              </p14:xfrm>
            </p:contentPart>
          </mc:Choice>
          <mc:Fallback>
            <p:pic>
              <p:nvPicPr>
                <p:cNvPr id="134" name="Ink 133">
                  <a:extLst>
                    <a:ext uri="{FF2B5EF4-FFF2-40B4-BE49-F238E27FC236}">
                      <a16:creationId xmlns:a16="http://schemas.microsoft.com/office/drawing/2014/main" id="{7DE706CA-DA0B-69B2-D32C-AFF838F899D7}"/>
                    </a:ext>
                  </a:extLst>
                </p:cNvPr>
                <p:cNvPicPr/>
                <p:nvPr/>
              </p:nvPicPr>
              <p:blipFill>
                <a:blip r:embed="rId207"/>
                <a:stretch>
                  <a:fillRect/>
                </a:stretch>
              </p:blipFill>
              <p:spPr>
                <a:xfrm>
                  <a:off x="4271296" y="4109197"/>
                  <a:ext cx="523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5" name="Ink 134">
                  <a:extLst>
                    <a:ext uri="{FF2B5EF4-FFF2-40B4-BE49-F238E27FC236}">
                      <a16:creationId xmlns:a16="http://schemas.microsoft.com/office/drawing/2014/main" id="{E38020C1-E05B-0F7C-A1F4-FD5B49C72587}"/>
                    </a:ext>
                  </a:extLst>
                </p14:cNvPr>
                <p14:cNvContentPartPr/>
                <p14:nvPr/>
              </p14:nvContentPartPr>
              <p14:xfrm>
                <a:off x="3365176" y="4120357"/>
                <a:ext cx="761760" cy="59760"/>
              </p14:xfrm>
            </p:contentPart>
          </mc:Choice>
          <mc:Fallback>
            <p:pic>
              <p:nvPicPr>
                <p:cNvPr id="135" name="Ink 134">
                  <a:extLst>
                    <a:ext uri="{FF2B5EF4-FFF2-40B4-BE49-F238E27FC236}">
                      <a16:creationId xmlns:a16="http://schemas.microsoft.com/office/drawing/2014/main" id="{E38020C1-E05B-0F7C-A1F4-FD5B49C72587}"/>
                    </a:ext>
                  </a:extLst>
                </p:cNvPr>
                <p:cNvPicPr/>
                <p:nvPr/>
              </p:nvPicPr>
              <p:blipFill>
                <a:blip r:embed="rId209"/>
                <a:stretch>
                  <a:fillRect/>
                </a:stretch>
              </p:blipFill>
              <p:spPr>
                <a:xfrm>
                  <a:off x="3347176" y="4102717"/>
                  <a:ext cx="797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3" name="Ink 152">
                  <a:extLst>
                    <a:ext uri="{FF2B5EF4-FFF2-40B4-BE49-F238E27FC236}">
                      <a16:creationId xmlns:a16="http://schemas.microsoft.com/office/drawing/2014/main" id="{53CD3992-96C3-E2FC-0FD8-D2DC5840FEC6}"/>
                    </a:ext>
                  </a:extLst>
                </p14:cNvPr>
                <p14:cNvContentPartPr/>
                <p14:nvPr/>
              </p14:nvContentPartPr>
              <p14:xfrm>
                <a:off x="6866536" y="4634437"/>
                <a:ext cx="455400" cy="26640"/>
              </p14:xfrm>
            </p:contentPart>
          </mc:Choice>
          <mc:Fallback>
            <p:pic>
              <p:nvPicPr>
                <p:cNvPr id="153" name="Ink 152">
                  <a:extLst>
                    <a:ext uri="{FF2B5EF4-FFF2-40B4-BE49-F238E27FC236}">
                      <a16:creationId xmlns:a16="http://schemas.microsoft.com/office/drawing/2014/main" id="{53CD3992-96C3-E2FC-0FD8-D2DC5840FEC6}"/>
                    </a:ext>
                  </a:extLst>
                </p:cNvPr>
                <p:cNvPicPr/>
                <p:nvPr/>
              </p:nvPicPr>
              <p:blipFill>
                <a:blip r:embed="rId211"/>
                <a:stretch>
                  <a:fillRect/>
                </a:stretch>
              </p:blipFill>
              <p:spPr>
                <a:xfrm>
                  <a:off x="6848536" y="4616437"/>
                  <a:ext cx="4910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4" name="Ink 153">
                  <a:extLst>
                    <a:ext uri="{FF2B5EF4-FFF2-40B4-BE49-F238E27FC236}">
                      <a16:creationId xmlns:a16="http://schemas.microsoft.com/office/drawing/2014/main" id="{A857E1E9-8EC0-BE7D-878F-82028F392A3A}"/>
                    </a:ext>
                  </a:extLst>
                </p14:cNvPr>
                <p14:cNvContentPartPr/>
                <p14:nvPr/>
              </p14:nvContentPartPr>
              <p14:xfrm>
                <a:off x="6243016" y="4667557"/>
                <a:ext cx="386280" cy="11880"/>
              </p14:xfrm>
            </p:contentPart>
          </mc:Choice>
          <mc:Fallback>
            <p:pic>
              <p:nvPicPr>
                <p:cNvPr id="154" name="Ink 153">
                  <a:extLst>
                    <a:ext uri="{FF2B5EF4-FFF2-40B4-BE49-F238E27FC236}">
                      <a16:creationId xmlns:a16="http://schemas.microsoft.com/office/drawing/2014/main" id="{A857E1E9-8EC0-BE7D-878F-82028F392A3A}"/>
                    </a:ext>
                  </a:extLst>
                </p:cNvPr>
                <p:cNvPicPr/>
                <p:nvPr/>
              </p:nvPicPr>
              <p:blipFill>
                <a:blip r:embed="rId213"/>
                <a:stretch>
                  <a:fillRect/>
                </a:stretch>
              </p:blipFill>
              <p:spPr>
                <a:xfrm>
                  <a:off x="6225376" y="4649917"/>
                  <a:ext cx="421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5" name="Ink 154">
                  <a:extLst>
                    <a:ext uri="{FF2B5EF4-FFF2-40B4-BE49-F238E27FC236}">
                      <a16:creationId xmlns:a16="http://schemas.microsoft.com/office/drawing/2014/main" id="{BD0BA7FC-01C5-3DFB-3052-37C36A52B185}"/>
                    </a:ext>
                  </a:extLst>
                </p14:cNvPr>
                <p14:cNvContentPartPr/>
                <p14:nvPr/>
              </p14:nvContentPartPr>
              <p14:xfrm>
                <a:off x="5299816" y="4661077"/>
                <a:ext cx="698400" cy="17280"/>
              </p14:xfrm>
            </p:contentPart>
          </mc:Choice>
          <mc:Fallback>
            <p:pic>
              <p:nvPicPr>
                <p:cNvPr id="155" name="Ink 154">
                  <a:extLst>
                    <a:ext uri="{FF2B5EF4-FFF2-40B4-BE49-F238E27FC236}">
                      <a16:creationId xmlns:a16="http://schemas.microsoft.com/office/drawing/2014/main" id="{BD0BA7FC-01C5-3DFB-3052-37C36A52B185}"/>
                    </a:ext>
                  </a:extLst>
                </p:cNvPr>
                <p:cNvPicPr/>
                <p:nvPr/>
              </p:nvPicPr>
              <p:blipFill>
                <a:blip r:embed="rId215"/>
                <a:stretch>
                  <a:fillRect/>
                </a:stretch>
              </p:blipFill>
              <p:spPr>
                <a:xfrm>
                  <a:off x="5281816" y="4643437"/>
                  <a:ext cx="734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6" name="Ink 155">
                  <a:extLst>
                    <a:ext uri="{FF2B5EF4-FFF2-40B4-BE49-F238E27FC236}">
                      <a16:creationId xmlns:a16="http://schemas.microsoft.com/office/drawing/2014/main" id="{91DB0188-6212-63F9-1184-E6D40B8184AD}"/>
                    </a:ext>
                  </a:extLst>
                </p14:cNvPr>
                <p14:cNvContentPartPr/>
                <p14:nvPr/>
              </p14:nvContentPartPr>
              <p14:xfrm>
                <a:off x="4734256" y="4676557"/>
                <a:ext cx="424800" cy="35280"/>
              </p14:xfrm>
            </p:contentPart>
          </mc:Choice>
          <mc:Fallback>
            <p:pic>
              <p:nvPicPr>
                <p:cNvPr id="156" name="Ink 155">
                  <a:extLst>
                    <a:ext uri="{FF2B5EF4-FFF2-40B4-BE49-F238E27FC236}">
                      <a16:creationId xmlns:a16="http://schemas.microsoft.com/office/drawing/2014/main" id="{91DB0188-6212-63F9-1184-E6D40B8184AD}"/>
                    </a:ext>
                  </a:extLst>
                </p:cNvPr>
                <p:cNvPicPr/>
                <p:nvPr/>
              </p:nvPicPr>
              <p:blipFill>
                <a:blip r:embed="rId217"/>
                <a:stretch>
                  <a:fillRect/>
                </a:stretch>
              </p:blipFill>
              <p:spPr>
                <a:xfrm>
                  <a:off x="4716616" y="4658917"/>
                  <a:ext cx="460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7" name="Ink 156">
                  <a:extLst>
                    <a:ext uri="{FF2B5EF4-FFF2-40B4-BE49-F238E27FC236}">
                      <a16:creationId xmlns:a16="http://schemas.microsoft.com/office/drawing/2014/main" id="{B5849F94-D5E9-E258-2F13-BB1A1550FDEA}"/>
                    </a:ext>
                  </a:extLst>
                </p14:cNvPr>
                <p14:cNvContentPartPr/>
                <p14:nvPr/>
              </p14:nvContentPartPr>
              <p14:xfrm>
                <a:off x="3867736" y="4631557"/>
                <a:ext cx="786240" cy="36360"/>
              </p14:xfrm>
            </p:contentPart>
          </mc:Choice>
          <mc:Fallback>
            <p:pic>
              <p:nvPicPr>
                <p:cNvPr id="157" name="Ink 156">
                  <a:extLst>
                    <a:ext uri="{FF2B5EF4-FFF2-40B4-BE49-F238E27FC236}">
                      <a16:creationId xmlns:a16="http://schemas.microsoft.com/office/drawing/2014/main" id="{B5849F94-D5E9-E258-2F13-BB1A1550FDEA}"/>
                    </a:ext>
                  </a:extLst>
                </p:cNvPr>
                <p:cNvPicPr/>
                <p:nvPr/>
              </p:nvPicPr>
              <p:blipFill>
                <a:blip r:embed="rId219"/>
                <a:stretch>
                  <a:fillRect/>
                </a:stretch>
              </p:blipFill>
              <p:spPr>
                <a:xfrm>
                  <a:off x="3850096" y="4613557"/>
                  <a:ext cx="821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9" name="Ink 158">
                  <a:extLst>
                    <a:ext uri="{FF2B5EF4-FFF2-40B4-BE49-F238E27FC236}">
                      <a16:creationId xmlns:a16="http://schemas.microsoft.com/office/drawing/2014/main" id="{6A90DA1A-5175-6C3F-9480-613BA5AE285C}"/>
                    </a:ext>
                  </a:extLst>
                </p14:cNvPr>
                <p14:cNvContentPartPr/>
                <p14:nvPr/>
              </p14:nvContentPartPr>
              <p14:xfrm>
                <a:off x="3046936" y="4617877"/>
                <a:ext cx="644400" cy="38160"/>
              </p14:xfrm>
            </p:contentPart>
          </mc:Choice>
          <mc:Fallback>
            <p:pic>
              <p:nvPicPr>
                <p:cNvPr id="159" name="Ink 158">
                  <a:extLst>
                    <a:ext uri="{FF2B5EF4-FFF2-40B4-BE49-F238E27FC236}">
                      <a16:creationId xmlns:a16="http://schemas.microsoft.com/office/drawing/2014/main" id="{6A90DA1A-5175-6C3F-9480-613BA5AE285C}"/>
                    </a:ext>
                  </a:extLst>
                </p:cNvPr>
                <p:cNvPicPr/>
                <p:nvPr/>
              </p:nvPicPr>
              <p:blipFill>
                <a:blip r:embed="rId221"/>
                <a:stretch>
                  <a:fillRect/>
                </a:stretch>
              </p:blipFill>
              <p:spPr>
                <a:xfrm>
                  <a:off x="3029296" y="4600237"/>
                  <a:ext cx="680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0" name="Ink 159">
                  <a:extLst>
                    <a:ext uri="{FF2B5EF4-FFF2-40B4-BE49-F238E27FC236}">
                      <a16:creationId xmlns:a16="http://schemas.microsoft.com/office/drawing/2014/main" id="{21313B9E-927D-5054-A91F-DE3B90A090BD}"/>
                    </a:ext>
                  </a:extLst>
                </p14:cNvPr>
                <p14:cNvContentPartPr/>
                <p14:nvPr/>
              </p14:nvContentPartPr>
              <p14:xfrm>
                <a:off x="2227936" y="4657477"/>
                <a:ext cx="515880" cy="36000"/>
              </p14:xfrm>
            </p:contentPart>
          </mc:Choice>
          <mc:Fallback>
            <p:pic>
              <p:nvPicPr>
                <p:cNvPr id="160" name="Ink 159">
                  <a:extLst>
                    <a:ext uri="{FF2B5EF4-FFF2-40B4-BE49-F238E27FC236}">
                      <a16:creationId xmlns:a16="http://schemas.microsoft.com/office/drawing/2014/main" id="{21313B9E-927D-5054-A91F-DE3B90A090BD}"/>
                    </a:ext>
                  </a:extLst>
                </p:cNvPr>
                <p:cNvPicPr/>
                <p:nvPr/>
              </p:nvPicPr>
              <p:blipFill>
                <a:blip r:embed="rId223"/>
                <a:stretch>
                  <a:fillRect/>
                </a:stretch>
              </p:blipFill>
              <p:spPr>
                <a:xfrm>
                  <a:off x="2210296" y="4639477"/>
                  <a:ext cx="5515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1" name="Ink 160">
                  <a:extLst>
                    <a:ext uri="{FF2B5EF4-FFF2-40B4-BE49-F238E27FC236}">
                      <a16:creationId xmlns:a16="http://schemas.microsoft.com/office/drawing/2014/main" id="{F34EEEFD-900D-EE98-2FDB-3563C319ADBF}"/>
                    </a:ext>
                  </a:extLst>
                </p14:cNvPr>
                <p14:cNvContentPartPr/>
                <p14:nvPr/>
              </p14:nvContentPartPr>
              <p14:xfrm>
                <a:off x="1180696" y="4676197"/>
                <a:ext cx="907560" cy="24120"/>
              </p14:xfrm>
            </p:contentPart>
          </mc:Choice>
          <mc:Fallback>
            <p:pic>
              <p:nvPicPr>
                <p:cNvPr id="161" name="Ink 160">
                  <a:extLst>
                    <a:ext uri="{FF2B5EF4-FFF2-40B4-BE49-F238E27FC236}">
                      <a16:creationId xmlns:a16="http://schemas.microsoft.com/office/drawing/2014/main" id="{F34EEEFD-900D-EE98-2FDB-3563C319ADBF}"/>
                    </a:ext>
                  </a:extLst>
                </p:cNvPr>
                <p:cNvPicPr/>
                <p:nvPr/>
              </p:nvPicPr>
              <p:blipFill>
                <a:blip r:embed="rId225"/>
                <a:stretch>
                  <a:fillRect/>
                </a:stretch>
              </p:blipFill>
              <p:spPr>
                <a:xfrm>
                  <a:off x="1163056" y="4658197"/>
                  <a:ext cx="9432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5" name="Ink 164">
                  <a:extLst>
                    <a:ext uri="{FF2B5EF4-FFF2-40B4-BE49-F238E27FC236}">
                      <a16:creationId xmlns:a16="http://schemas.microsoft.com/office/drawing/2014/main" id="{F7D155E9-F002-29B1-88E0-3D7305175C6F}"/>
                    </a:ext>
                  </a:extLst>
                </p14:cNvPr>
                <p14:cNvContentPartPr/>
                <p14:nvPr/>
              </p14:nvContentPartPr>
              <p14:xfrm>
                <a:off x="2835976" y="4115677"/>
                <a:ext cx="1801440" cy="606600"/>
              </p14:xfrm>
            </p:contentPart>
          </mc:Choice>
          <mc:Fallback>
            <p:pic>
              <p:nvPicPr>
                <p:cNvPr id="165" name="Ink 164">
                  <a:extLst>
                    <a:ext uri="{FF2B5EF4-FFF2-40B4-BE49-F238E27FC236}">
                      <a16:creationId xmlns:a16="http://schemas.microsoft.com/office/drawing/2014/main" id="{F7D155E9-F002-29B1-88E0-3D7305175C6F}"/>
                    </a:ext>
                  </a:extLst>
                </p:cNvPr>
                <p:cNvPicPr/>
                <p:nvPr/>
              </p:nvPicPr>
              <p:blipFill>
                <a:blip r:embed="rId227"/>
                <a:stretch>
                  <a:fillRect/>
                </a:stretch>
              </p:blipFill>
              <p:spPr>
                <a:xfrm>
                  <a:off x="2817976" y="4097677"/>
                  <a:ext cx="1837080" cy="6422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7" name="Ink 166">
                  <a:extLst>
                    <a:ext uri="{FF2B5EF4-FFF2-40B4-BE49-F238E27FC236}">
                      <a16:creationId xmlns:a16="http://schemas.microsoft.com/office/drawing/2014/main" id="{34BA3D13-1C3C-B7CF-41A9-4C3C705B62BB}"/>
                    </a:ext>
                  </a:extLst>
                </p14:cNvPr>
                <p14:cNvContentPartPr/>
                <p14:nvPr/>
              </p14:nvContentPartPr>
              <p14:xfrm>
                <a:off x="1133536" y="4173997"/>
                <a:ext cx="985320" cy="532440"/>
              </p14:xfrm>
            </p:contentPart>
          </mc:Choice>
          <mc:Fallback>
            <p:pic>
              <p:nvPicPr>
                <p:cNvPr id="167" name="Ink 166">
                  <a:extLst>
                    <a:ext uri="{FF2B5EF4-FFF2-40B4-BE49-F238E27FC236}">
                      <a16:creationId xmlns:a16="http://schemas.microsoft.com/office/drawing/2014/main" id="{34BA3D13-1C3C-B7CF-41A9-4C3C705B62BB}"/>
                    </a:ext>
                  </a:extLst>
                </p:cNvPr>
                <p:cNvPicPr/>
                <p:nvPr/>
              </p:nvPicPr>
              <p:blipFill>
                <a:blip r:embed="rId229"/>
                <a:stretch>
                  <a:fillRect/>
                </a:stretch>
              </p:blipFill>
              <p:spPr>
                <a:xfrm>
                  <a:off x="1115896" y="4156357"/>
                  <a:ext cx="1020960" cy="5680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9" name="Ink 168">
                  <a:extLst>
                    <a:ext uri="{FF2B5EF4-FFF2-40B4-BE49-F238E27FC236}">
                      <a16:creationId xmlns:a16="http://schemas.microsoft.com/office/drawing/2014/main" id="{C5061482-D474-A5CA-78A7-51CAC2CB9A69}"/>
                    </a:ext>
                  </a:extLst>
                </p14:cNvPr>
                <p14:cNvContentPartPr/>
                <p14:nvPr/>
              </p14:nvContentPartPr>
              <p14:xfrm>
                <a:off x="1305256" y="4079317"/>
                <a:ext cx="2520" cy="6480"/>
              </p14:xfrm>
            </p:contentPart>
          </mc:Choice>
          <mc:Fallback>
            <p:pic>
              <p:nvPicPr>
                <p:cNvPr id="169" name="Ink 168">
                  <a:extLst>
                    <a:ext uri="{FF2B5EF4-FFF2-40B4-BE49-F238E27FC236}">
                      <a16:creationId xmlns:a16="http://schemas.microsoft.com/office/drawing/2014/main" id="{C5061482-D474-A5CA-78A7-51CAC2CB9A69}"/>
                    </a:ext>
                  </a:extLst>
                </p:cNvPr>
                <p:cNvPicPr/>
                <p:nvPr/>
              </p:nvPicPr>
              <p:blipFill>
                <a:blip r:embed="rId231"/>
                <a:stretch>
                  <a:fillRect/>
                </a:stretch>
              </p:blipFill>
              <p:spPr>
                <a:xfrm>
                  <a:off x="1287256" y="4061317"/>
                  <a:ext cx="38160" cy="42120"/>
                </a:xfrm>
                <a:prstGeom prst="rect">
                  <a:avLst/>
                </a:prstGeom>
              </p:spPr>
            </p:pic>
          </mc:Fallback>
        </mc:AlternateContent>
      </p:grpSp>
      <p:grpSp>
        <p:nvGrpSpPr>
          <p:cNvPr id="174" name="Group 173">
            <a:extLst>
              <a:ext uri="{FF2B5EF4-FFF2-40B4-BE49-F238E27FC236}">
                <a16:creationId xmlns:a16="http://schemas.microsoft.com/office/drawing/2014/main" id="{4DEB6B69-AE46-D1C1-7365-FAD753FE6020}"/>
              </a:ext>
            </a:extLst>
          </p:cNvPr>
          <p:cNvGrpSpPr/>
          <p:nvPr/>
        </p:nvGrpSpPr>
        <p:grpSpPr>
          <a:xfrm>
            <a:off x="517576" y="3645877"/>
            <a:ext cx="4696560" cy="1149480"/>
            <a:chOff x="517576" y="3645877"/>
            <a:chExt cx="4696560" cy="1149480"/>
          </a:xfrm>
        </p:grpSpPr>
        <mc:AlternateContent xmlns:mc="http://schemas.openxmlformats.org/markup-compatibility/2006">
          <mc:Choice xmlns:p14="http://schemas.microsoft.com/office/powerpoint/2010/main" Requires="p14">
            <p:contentPart p14:bwMode="auto" r:id="rId232">
              <p14:nvContentPartPr>
                <p14:cNvPr id="171" name="Ink 170">
                  <a:extLst>
                    <a:ext uri="{FF2B5EF4-FFF2-40B4-BE49-F238E27FC236}">
                      <a16:creationId xmlns:a16="http://schemas.microsoft.com/office/drawing/2014/main" id="{90A76BCC-873E-E22F-2100-0C41C4A2BE78}"/>
                    </a:ext>
                  </a:extLst>
                </p14:cNvPr>
                <p14:cNvContentPartPr/>
                <p14:nvPr/>
              </p14:nvContentPartPr>
              <p14:xfrm>
                <a:off x="1092136" y="4110997"/>
                <a:ext cx="4122000" cy="684360"/>
              </p14:xfrm>
            </p:contentPart>
          </mc:Choice>
          <mc:Fallback>
            <p:pic>
              <p:nvPicPr>
                <p:cNvPr id="171" name="Ink 170">
                  <a:extLst>
                    <a:ext uri="{FF2B5EF4-FFF2-40B4-BE49-F238E27FC236}">
                      <a16:creationId xmlns:a16="http://schemas.microsoft.com/office/drawing/2014/main" id="{90A76BCC-873E-E22F-2100-0C41C4A2BE78}"/>
                    </a:ext>
                  </a:extLst>
                </p:cNvPr>
                <p:cNvPicPr/>
                <p:nvPr/>
              </p:nvPicPr>
              <p:blipFill>
                <a:blip r:embed="rId233"/>
                <a:stretch>
                  <a:fillRect/>
                </a:stretch>
              </p:blipFill>
              <p:spPr>
                <a:xfrm>
                  <a:off x="1074136" y="4092997"/>
                  <a:ext cx="4157640" cy="720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2" name="Ink 171">
                  <a:extLst>
                    <a:ext uri="{FF2B5EF4-FFF2-40B4-BE49-F238E27FC236}">
                      <a16:creationId xmlns:a16="http://schemas.microsoft.com/office/drawing/2014/main" id="{8EC7276C-CF7A-7AE0-3BE1-23496805D967}"/>
                    </a:ext>
                  </a:extLst>
                </p14:cNvPr>
                <p14:cNvContentPartPr/>
                <p14:nvPr/>
              </p14:nvContentPartPr>
              <p14:xfrm>
                <a:off x="1338376" y="4149517"/>
                <a:ext cx="27360" cy="6840"/>
              </p14:xfrm>
            </p:contentPart>
          </mc:Choice>
          <mc:Fallback>
            <p:pic>
              <p:nvPicPr>
                <p:cNvPr id="172" name="Ink 171">
                  <a:extLst>
                    <a:ext uri="{FF2B5EF4-FFF2-40B4-BE49-F238E27FC236}">
                      <a16:creationId xmlns:a16="http://schemas.microsoft.com/office/drawing/2014/main" id="{8EC7276C-CF7A-7AE0-3BE1-23496805D967}"/>
                    </a:ext>
                  </a:extLst>
                </p:cNvPr>
                <p:cNvPicPr/>
                <p:nvPr/>
              </p:nvPicPr>
              <p:blipFill>
                <a:blip r:embed="rId235"/>
                <a:stretch>
                  <a:fillRect/>
                </a:stretch>
              </p:blipFill>
              <p:spPr>
                <a:xfrm>
                  <a:off x="1320376" y="4131517"/>
                  <a:ext cx="630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3" name="Ink 172">
                  <a:extLst>
                    <a:ext uri="{FF2B5EF4-FFF2-40B4-BE49-F238E27FC236}">
                      <a16:creationId xmlns:a16="http://schemas.microsoft.com/office/drawing/2014/main" id="{7656624C-F54F-799B-A0B1-01E46CCCF871}"/>
                    </a:ext>
                  </a:extLst>
                </p14:cNvPr>
                <p14:cNvContentPartPr/>
                <p14:nvPr/>
              </p14:nvContentPartPr>
              <p14:xfrm>
                <a:off x="517576" y="3645877"/>
                <a:ext cx="868320" cy="565200"/>
              </p14:xfrm>
            </p:contentPart>
          </mc:Choice>
          <mc:Fallback>
            <p:pic>
              <p:nvPicPr>
                <p:cNvPr id="173" name="Ink 172">
                  <a:extLst>
                    <a:ext uri="{FF2B5EF4-FFF2-40B4-BE49-F238E27FC236}">
                      <a16:creationId xmlns:a16="http://schemas.microsoft.com/office/drawing/2014/main" id="{7656624C-F54F-799B-A0B1-01E46CCCF871}"/>
                    </a:ext>
                  </a:extLst>
                </p:cNvPr>
                <p:cNvPicPr/>
                <p:nvPr/>
              </p:nvPicPr>
              <p:blipFill>
                <a:blip r:embed="rId237"/>
                <a:stretch>
                  <a:fillRect/>
                </a:stretch>
              </p:blipFill>
              <p:spPr>
                <a:xfrm>
                  <a:off x="499576" y="3628237"/>
                  <a:ext cx="903960" cy="60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8">
            <p14:nvContentPartPr>
              <p14:cNvPr id="175" name="Ink 174">
                <a:extLst>
                  <a:ext uri="{FF2B5EF4-FFF2-40B4-BE49-F238E27FC236}">
                    <a16:creationId xmlns:a16="http://schemas.microsoft.com/office/drawing/2014/main" id="{811DCB5E-23BA-1A1E-C640-142EFAC66BB5}"/>
                  </a:ext>
                </a:extLst>
              </p14:cNvPr>
              <p14:cNvContentPartPr/>
              <p14:nvPr/>
            </p14:nvContentPartPr>
            <p14:xfrm>
              <a:off x="7333816" y="4170757"/>
              <a:ext cx="3044880" cy="547920"/>
            </p14:xfrm>
          </p:contentPart>
        </mc:Choice>
        <mc:Fallback>
          <p:pic>
            <p:nvPicPr>
              <p:cNvPr id="175" name="Ink 174">
                <a:extLst>
                  <a:ext uri="{FF2B5EF4-FFF2-40B4-BE49-F238E27FC236}">
                    <a16:creationId xmlns:a16="http://schemas.microsoft.com/office/drawing/2014/main" id="{811DCB5E-23BA-1A1E-C640-142EFAC66BB5}"/>
                  </a:ext>
                </a:extLst>
              </p:cNvPr>
              <p:cNvPicPr/>
              <p:nvPr/>
            </p:nvPicPr>
            <p:blipFill>
              <a:blip r:embed="rId239"/>
              <a:stretch>
                <a:fillRect/>
              </a:stretch>
            </p:blipFill>
            <p:spPr>
              <a:xfrm>
                <a:off x="7315816" y="4153117"/>
                <a:ext cx="3080520" cy="583560"/>
              </a:xfrm>
              <a:prstGeom prst="rect">
                <a:avLst/>
              </a:prstGeom>
            </p:spPr>
          </p:pic>
        </mc:Fallback>
      </mc:AlternateContent>
      <p:grpSp>
        <p:nvGrpSpPr>
          <p:cNvPr id="179" name="Group 178">
            <a:extLst>
              <a:ext uri="{FF2B5EF4-FFF2-40B4-BE49-F238E27FC236}">
                <a16:creationId xmlns:a16="http://schemas.microsoft.com/office/drawing/2014/main" id="{5F2A35C6-FC9B-C605-F3FF-B7B50FD7B385}"/>
              </a:ext>
            </a:extLst>
          </p:cNvPr>
          <p:cNvGrpSpPr/>
          <p:nvPr/>
        </p:nvGrpSpPr>
        <p:grpSpPr>
          <a:xfrm>
            <a:off x="5197936" y="4123957"/>
            <a:ext cx="4549320" cy="598320"/>
            <a:chOff x="5197936" y="4123957"/>
            <a:chExt cx="4549320" cy="598320"/>
          </a:xfrm>
        </p:grpSpPr>
        <mc:AlternateContent xmlns:mc="http://schemas.openxmlformats.org/markup-compatibility/2006">
          <mc:Choice xmlns:p14="http://schemas.microsoft.com/office/powerpoint/2010/main" Requires="p14">
            <p:contentPart p14:bwMode="auto" r:id="rId240">
              <p14:nvContentPartPr>
                <p14:cNvPr id="177" name="Ink 176">
                  <a:extLst>
                    <a:ext uri="{FF2B5EF4-FFF2-40B4-BE49-F238E27FC236}">
                      <a16:creationId xmlns:a16="http://schemas.microsoft.com/office/drawing/2014/main" id="{0E37AB08-811F-B673-2A7A-903CF9B3E0CB}"/>
                    </a:ext>
                  </a:extLst>
                </p14:cNvPr>
                <p14:cNvContentPartPr/>
                <p14:nvPr/>
              </p14:nvContentPartPr>
              <p14:xfrm>
                <a:off x="5197936" y="4123957"/>
                <a:ext cx="2463120" cy="582840"/>
              </p14:xfrm>
            </p:contentPart>
          </mc:Choice>
          <mc:Fallback>
            <p:pic>
              <p:nvPicPr>
                <p:cNvPr id="177" name="Ink 176">
                  <a:extLst>
                    <a:ext uri="{FF2B5EF4-FFF2-40B4-BE49-F238E27FC236}">
                      <a16:creationId xmlns:a16="http://schemas.microsoft.com/office/drawing/2014/main" id="{0E37AB08-811F-B673-2A7A-903CF9B3E0CB}"/>
                    </a:ext>
                  </a:extLst>
                </p:cNvPr>
                <p:cNvPicPr/>
                <p:nvPr/>
              </p:nvPicPr>
              <p:blipFill>
                <a:blip r:embed="rId241"/>
                <a:stretch>
                  <a:fillRect/>
                </a:stretch>
              </p:blipFill>
              <p:spPr>
                <a:xfrm>
                  <a:off x="5180296" y="4106317"/>
                  <a:ext cx="249876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8" name="Ink 177">
                  <a:extLst>
                    <a:ext uri="{FF2B5EF4-FFF2-40B4-BE49-F238E27FC236}">
                      <a16:creationId xmlns:a16="http://schemas.microsoft.com/office/drawing/2014/main" id="{3306EBDA-B212-3CC2-7D9C-C96DC6F53271}"/>
                    </a:ext>
                  </a:extLst>
                </p14:cNvPr>
                <p14:cNvContentPartPr/>
                <p14:nvPr/>
              </p14:nvContentPartPr>
              <p14:xfrm>
                <a:off x="7660336" y="4665757"/>
                <a:ext cx="2086920" cy="56520"/>
              </p14:xfrm>
            </p:contentPart>
          </mc:Choice>
          <mc:Fallback>
            <p:pic>
              <p:nvPicPr>
                <p:cNvPr id="178" name="Ink 177">
                  <a:extLst>
                    <a:ext uri="{FF2B5EF4-FFF2-40B4-BE49-F238E27FC236}">
                      <a16:creationId xmlns:a16="http://schemas.microsoft.com/office/drawing/2014/main" id="{3306EBDA-B212-3CC2-7D9C-C96DC6F53271}"/>
                    </a:ext>
                  </a:extLst>
                </p:cNvPr>
                <p:cNvPicPr/>
                <p:nvPr/>
              </p:nvPicPr>
              <p:blipFill>
                <a:blip r:embed="rId243"/>
                <a:stretch>
                  <a:fillRect/>
                </a:stretch>
              </p:blipFill>
              <p:spPr>
                <a:xfrm>
                  <a:off x="7642336" y="4647757"/>
                  <a:ext cx="2122560" cy="92160"/>
                </a:xfrm>
                <a:prstGeom prst="rect">
                  <a:avLst/>
                </a:prstGeom>
              </p:spPr>
            </p:pic>
          </mc:Fallback>
        </mc:AlternateContent>
      </p:grpSp>
      <p:grpSp>
        <p:nvGrpSpPr>
          <p:cNvPr id="190" name="Group 189">
            <a:extLst>
              <a:ext uri="{FF2B5EF4-FFF2-40B4-BE49-F238E27FC236}">
                <a16:creationId xmlns:a16="http://schemas.microsoft.com/office/drawing/2014/main" id="{2EBBF09C-223D-8D44-7C78-20B6B3A2BC0C}"/>
              </a:ext>
            </a:extLst>
          </p:cNvPr>
          <p:cNvGrpSpPr/>
          <p:nvPr/>
        </p:nvGrpSpPr>
        <p:grpSpPr>
          <a:xfrm>
            <a:off x="3397936" y="5099917"/>
            <a:ext cx="6847200" cy="114480"/>
            <a:chOff x="3397936" y="5099917"/>
            <a:chExt cx="6847200" cy="114480"/>
          </a:xfrm>
        </p:grpSpPr>
        <mc:AlternateContent xmlns:mc="http://schemas.openxmlformats.org/markup-compatibility/2006">
          <mc:Choice xmlns:p14="http://schemas.microsoft.com/office/powerpoint/2010/main" Requires="p14">
            <p:contentPart p14:bwMode="auto" r:id="rId244">
              <p14:nvContentPartPr>
                <p14:cNvPr id="180" name="Ink 179">
                  <a:extLst>
                    <a:ext uri="{FF2B5EF4-FFF2-40B4-BE49-F238E27FC236}">
                      <a16:creationId xmlns:a16="http://schemas.microsoft.com/office/drawing/2014/main" id="{FE6DCD46-60FF-9468-0DCB-C34414A0DFBA}"/>
                    </a:ext>
                  </a:extLst>
                </p14:cNvPr>
                <p14:cNvContentPartPr/>
                <p14:nvPr/>
              </p14:nvContentPartPr>
              <p14:xfrm>
                <a:off x="9814216" y="5162557"/>
                <a:ext cx="430920" cy="51840"/>
              </p14:xfrm>
            </p:contentPart>
          </mc:Choice>
          <mc:Fallback>
            <p:pic>
              <p:nvPicPr>
                <p:cNvPr id="180" name="Ink 179">
                  <a:extLst>
                    <a:ext uri="{FF2B5EF4-FFF2-40B4-BE49-F238E27FC236}">
                      <a16:creationId xmlns:a16="http://schemas.microsoft.com/office/drawing/2014/main" id="{FE6DCD46-60FF-9468-0DCB-C34414A0DFBA}"/>
                    </a:ext>
                  </a:extLst>
                </p:cNvPr>
                <p:cNvPicPr/>
                <p:nvPr/>
              </p:nvPicPr>
              <p:blipFill>
                <a:blip r:embed="rId245"/>
                <a:stretch>
                  <a:fillRect/>
                </a:stretch>
              </p:blipFill>
              <p:spPr>
                <a:xfrm>
                  <a:off x="9796216" y="5144917"/>
                  <a:ext cx="466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1" name="Ink 180">
                  <a:extLst>
                    <a:ext uri="{FF2B5EF4-FFF2-40B4-BE49-F238E27FC236}">
                      <a16:creationId xmlns:a16="http://schemas.microsoft.com/office/drawing/2014/main" id="{3109612B-EEE4-7CB0-B752-C21B683D3B53}"/>
                    </a:ext>
                  </a:extLst>
                </p14:cNvPr>
                <p14:cNvContentPartPr/>
                <p14:nvPr/>
              </p14:nvContentPartPr>
              <p14:xfrm>
                <a:off x="9012496" y="5146357"/>
                <a:ext cx="649080" cy="24480"/>
              </p14:xfrm>
            </p:contentPart>
          </mc:Choice>
          <mc:Fallback>
            <p:pic>
              <p:nvPicPr>
                <p:cNvPr id="181" name="Ink 180">
                  <a:extLst>
                    <a:ext uri="{FF2B5EF4-FFF2-40B4-BE49-F238E27FC236}">
                      <a16:creationId xmlns:a16="http://schemas.microsoft.com/office/drawing/2014/main" id="{3109612B-EEE4-7CB0-B752-C21B683D3B53}"/>
                    </a:ext>
                  </a:extLst>
                </p:cNvPr>
                <p:cNvPicPr/>
                <p:nvPr/>
              </p:nvPicPr>
              <p:blipFill>
                <a:blip r:embed="rId247"/>
                <a:stretch>
                  <a:fillRect/>
                </a:stretch>
              </p:blipFill>
              <p:spPr>
                <a:xfrm>
                  <a:off x="8994856" y="5128717"/>
                  <a:ext cx="6847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2" name="Ink 181">
                  <a:extLst>
                    <a:ext uri="{FF2B5EF4-FFF2-40B4-BE49-F238E27FC236}">
                      <a16:creationId xmlns:a16="http://schemas.microsoft.com/office/drawing/2014/main" id="{ECC0021C-5435-EA64-7D96-01B52B736E12}"/>
                    </a:ext>
                  </a:extLst>
                </p14:cNvPr>
                <p14:cNvContentPartPr/>
                <p14:nvPr/>
              </p14:nvContentPartPr>
              <p14:xfrm>
                <a:off x="8181976" y="5120437"/>
                <a:ext cx="619920" cy="38520"/>
              </p14:xfrm>
            </p:contentPart>
          </mc:Choice>
          <mc:Fallback>
            <p:pic>
              <p:nvPicPr>
                <p:cNvPr id="182" name="Ink 181">
                  <a:extLst>
                    <a:ext uri="{FF2B5EF4-FFF2-40B4-BE49-F238E27FC236}">
                      <a16:creationId xmlns:a16="http://schemas.microsoft.com/office/drawing/2014/main" id="{ECC0021C-5435-EA64-7D96-01B52B736E12}"/>
                    </a:ext>
                  </a:extLst>
                </p:cNvPr>
                <p:cNvPicPr/>
                <p:nvPr/>
              </p:nvPicPr>
              <p:blipFill>
                <a:blip r:embed="rId249"/>
                <a:stretch>
                  <a:fillRect/>
                </a:stretch>
              </p:blipFill>
              <p:spPr>
                <a:xfrm>
                  <a:off x="8164336" y="5102797"/>
                  <a:ext cx="655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3" name="Ink 182">
                  <a:extLst>
                    <a:ext uri="{FF2B5EF4-FFF2-40B4-BE49-F238E27FC236}">
                      <a16:creationId xmlns:a16="http://schemas.microsoft.com/office/drawing/2014/main" id="{E0811689-DB36-C08E-EF88-0AE60C0E0B10}"/>
                    </a:ext>
                  </a:extLst>
                </p14:cNvPr>
                <p14:cNvContentPartPr/>
                <p14:nvPr/>
              </p14:nvContentPartPr>
              <p14:xfrm>
                <a:off x="7758256" y="5126917"/>
                <a:ext cx="268560" cy="46800"/>
              </p14:xfrm>
            </p:contentPart>
          </mc:Choice>
          <mc:Fallback>
            <p:pic>
              <p:nvPicPr>
                <p:cNvPr id="183" name="Ink 182">
                  <a:extLst>
                    <a:ext uri="{FF2B5EF4-FFF2-40B4-BE49-F238E27FC236}">
                      <a16:creationId xmlns:a16="http://schemas.microsoft.com/office/drawing/2014/main" id="{E0811689-DB36-C08E-EF88-0AE60C0E0B10}"/>
                    </a:ext>
                  </a:extLst>
                </p:cNvPr>
                <p:cNvPicPr/>
                <p:nvPr/>
              </p:nvPicPr>
              <p:blipFill>
                <a:blip r:embed="rId251"/>
                <a:stretch>
                  <a:fillRect/>
                </a:stretch>
              </p:blipFill>
              <p:spPr>
                <a:xfrm>
                  <a:off x="7740256" y="5109277"/>
                  <a:ext cx="304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5" name="Ink 184">
                  <a:extLst>
                    <a:ext uri="{FF2B5EF4-FFF2-40B4-BE49-F238E27FC236}">
                      <a16:creationId xmlns:a16="http://schemas.microsoft.com/office/drawing/2014/main" id="{1EAA91EB-61A5-31BE-1998-78D6AEFBAB44}"/>
                    </a:ext>
                  </a:extLst>
                </p14:cNvPr>
                <p14:cNvContentPartPr/>
                <p14:nvPr/>
              </p14:nvContentPartPr>
              <p14:xfrm>
                <a:off x="6716776" y="5099917"/>
                <a:ext cx="800640" cy="33120"/>
              </p14:xfrm>
            </p:contentPart>
          </mc:Choice>
          <mc:Fallback>
            <p:pic>
              <p:nvPicPr>
                <p:cNvPr id="185" name="Ink 184">
                  <a:extLst>
                    <a:ext uri="{FF2B5EF4-FFF2-40B4-BE49-F238E27FC236}">
                      <a16:creationId xmlns:a16="http://schemas.microsoft.com/office/drawing/2014/main" id="{1EAA91EB-61A5-31BE-1998-78D6AEFBAB44}"/>
                    </a:ext>
                  </a:extLst>
                </p:cNvPr>
                <p:cNvPicPr/>
                <p:nvPr/>
              </p:nvPicPr>
              <p:blipFill>
                <a:blip r:embed="rId253"/>
                <a:stretch>
                  <a:fillRect/>
                </a:stretch>
              </p:blipFill>
              <p:spPr>
                <a:xfrm>
                  <a:off x="6698776" y="5082277"/>
                  <a:ext cx="836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6" name="Ink 185">
                  <a:extLst>
                    <a:ext uri="{FF2B5EF4-FFF2-40B4-BE49-F238E27FC236}">
                      <a16:creationId xmlns:a16="http://schemas.microsoft.com/office/drawing/2014/main" id="{A3DA52C6-43AF-DB0B-9733-483521D5EBE4}"/>
                    </a:ext>
                  </a:extLst>
                </p14:cNvPr>
                <p14:cNvContentPartPr/>
                <p14:nvPr/>
              </p14:nvContentPartPr>
              <p14:xfrm>
                <a:off x="5773216" y="5171557"/>
                <a:ext cx="988200" cy="17280"/>
              </p14:xfrm>
            </p:contentPart>
          </mc:Choice>
          <mc:Fallback>
            <p:pic>
              <p:nvPicPr>
                <p:cNvPr id="186" name="Ink 185">
                  <a:extLst>
                    <a:ext uri="{FF2B5EF4-FFF2-40B4-BE49-F238E27FC236}">
                      <a16:creationId xmlns:a16="http://schemas.microsoft.com/office/drawing/2014/main" id="{A3DA52C6-43AF-DB0B-9733-483521D5EBE4}"/>
                    </a:ext>
                  </a:extLst>
                </p:cNvPr>
                <p:cNvPicPr/>
                <p:nvPr/>
              </p:nvPicPr>
              <p:blipFill>
                <a:blip r:embed="rId255"/>
                <a:stretch>
                  <a:fillRect/>
                </a:stretch>
              </p:blipFill>
              <p:spPr>
                <a:xfrm>
                  <a:off x="5755576" y="5153917"/>
                  <a:ext cx="10238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7" name="Ink 186">
                  <a:extLst>
                    <a:ext uri="{FF2B5EF4-FFF2-40B4-BE49-F238E27FC236}">
                      <a16:creationId xmlns:a16="http://schemas.microsoft.com/office/drawing/2014/main" id="{D009334C-00DB-D7CF-777F-8DA775463376}"/>
                    </a:ext>
                  </a:extLst>
                </p14:cNvPr>
                <p14:cNvContentPartPr/>
                <p14:nvPr/>
              </p14:nvContentPartPr>
              <p14:xfrm>
                <a:off x="5215936" y="5160037"/>
                <a:ext cx="391320" cy="18360"/>
              </p14:xfrm>
            </p:contentPart>
          </mc:Choice>
          <mc:Fallback>
            <p:pic>
              <p:nvPicPr>
                <p:cNvPr id="187" name="Ink 186">
                  <a:extLst>
                    <a:ext uri="{FF2B5EF4-FFF2-40B4-BE49-F238E27FC236}">
                      <a16:creationId xmlns:a16="http://schemas.microsoft.com/office/drawing/2014/main" id="{D009334C-00DB-D7CF-777F-8DA775463376}"/>
                    </a:ext>
                  </a:extLst>
                </p:cNvPr>
                <p:cNvPicPr/>
                <p:nvPr/>
              </p:nvPicPr>
              <p:blipFill>
                <a:blip r:embed="rId257"/>
                <a:stretch>
                  <a:fillRect/>
                </a:stretch>
              </p:blipFill>
              <p:spPr>
                <a:xfrm>
                  <a:off x="5197936" y="5142037"/>
                  <a:ext cx="4269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8" name="Ink 187">
                  <a:extLst>
                    <a:ext uri="{FF2B5EF4-FFF2-40B4-BE49-F238E27FC236}">
                      <a16:creationId xmlns:a16="http://schemas.microsoft.com/office/drawing/2014/main" id="{6D049234-D270-161E-7FFE-257220AD6123}"/>
                    </a:ext>
                  </a:extLst>
                </p14:cNvPr>
                <p14:cNvContentPartPr/>
                <p14:nvPr/>
              </p14:nvContentPartPr>
              <p14:xfrm>
                <a:off x="4318096" y="5171557"/>
                <a:ext cx="801720" cy="19080"/>
              </p14:xfrm>
            </p:contentPart>
          </mc:Choice>
          <mc:Fallback>
            <p:pic>
              <p:nvPicPr>
                <p:cNvPr id="188" name="Ink 187">
                  <a:extLst>
                    <a:ext uri="{FF2B5EF4-FFF2-40B4-BE49-F238E27FC236}">
                      <a16:creationId xmlns:a16="http://schemas.microsoft.com/office/drawing/2014/main" id="{6D049234-D270-161E-7FFE-257220AD6123}"/>
                    </a:ext>
                  </a:extLst>
                </p:cNvPr>
                <p:cNvPicPr/>
                <p:nvPr/>
              </p:nvPicPr>
              <p:blipFill>
                <a:blip r:embed="rId259"/>
                <a:stretch>
                  <a:fillRect/>
                </a:stretch>
              </p:blipFill>
              <p:spPr>
                <a:xfrm>
                  <a:off x="4300456" y="5153917"/>
                  <a:ext cx="8373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9" name="Ink 188">
                  <a:extLst>
                    <a:ext uri="{FF2B5EF4-FFF2-40B4-BE49-F238E27FC236}">
                      <a16:creationId xmlns:a16="http://schemas.microsoft.com/office/drawing/2014/main" id="{A55FDFAD-872B-CBA2-5BBA-9B715A5FFC92}"/>
                    </a:ext>
                  </a:extLst>
                </p14:cNvPr>
                <p14:cNvContentPartPr/>
                <p14:nvPr/>
              </p14:nvContentPartPr>
              <p14:xfrm>
                <a:off x="3397936" y="5188477"/>
                <a:ext cx="774720" cy="9360"/>
              </p14:xfrm>
            </p:contentPart>
          </mc:Choice>
          <mc:Fallback>
            <p:pic>
              <p:nvPicPr>
                <p:cNvPr id="189" name="Ink 188">
                  <a:extLst>
                    <a:ext uri="{FF2B5EF4-FFF2-40B4-BE49-F238E27FC236}">
                      <a16:creationId xmlns:a16="http://schemas.microsoft.com/office/drawing/2014/main" id="{A55FDFAD-872B-CBA2-5BBA-9B715A5FFC92}"/>
                    </a:ext>
                  </a:extLst>
                </p:cNvPr>
                <p:cNvPicPr/>
                <p:nvPr/>
              </p:nvPicPr>
              <p:blipFill>
                <a:blip r:embed="rId261"/>
                <a:stretch>
                  <a:fillRect/>
                </a:stretch>
              </p:blipFill>
              <p:spPr>
                <a:xfrm>
                  <a:off x="3380296" y="5170837"/>
                  <a:ext cx="810360" cy="45000"/>
                </a:xfrm>
                <a:prstGeom prst="rect">
                  <a:avLst/>
                </a:prstGeom>
              </p:spPr>
            </p:pic>
          </mc:Fallback>
        </mc:AlternateContent>
      </p:grpSp>
      <p:grpSp>
        <p:nvGrpSpPr>
          <p:cNvPr id="195" name="Group 194">
            <a:extLst>
              <a:ext uri="{FF2B5EF4-FFF2-40B4-BE49-F238E27FC236}">
                <a16:creationId xmlns:a16="http://schemas.microsoft.com/office/drawing/2014/main" id="{4EEDE02E-9F2F-6676-EC90-86E83E527F22}"/>
              </a:ext>
            </a:extLst>
          </p:cNvPr>
          <p:cNvGrpSpPr/>
          <p:nvPr/>
        </p:nvGrpSpPr>
        <p:grpSpPr>
          <a:xfrm>
            <a:off x="1656256" y="5114317"/>
            <a:ext cx="1469520" cy="73440"/>
            <a:chOff x="1656256" y="5114317"/>
            <a:chExt cx="1469520" cy="73440"/>
          </a:xfrm>
        </p:grpSpPr>
        <mc:AlternateContent xmlns:mc="http://schemas.openxmlformats.org/markup-compatibility/2006">
          <mc:Choice xmlns:p14="http://schemas.microsoft.com/office/powerpoint/2010/main" Requires="p14">
            <p:contentPart p14:bwMode="auto" r:id="rId262">
              <p14:nvContentPartPr>
                <p14:cNvPr id="191" name="Ink 190">
                  <a:extLst>
                    <a:ext uri="{FF2B5EF4-FFF2-40B4-BE49-F238E27FC236}">
                      <a16:creationId xmlns:a16="http://schemas.microsoft.com/office/drawing/2014/main" id="{6DE84F7B-30DC-0EDF-ADE4-3EC4CED29CE0}"/>
                    </a:ext>
                  </a:extLst>
                </p14:cNvPr>
                <p14:cNvContentPartPr/>
                <p14:nvPr/>
              </p14:nvContentPartPr>
              <p14:xfrm>
                <a:off x="3096616" y="5114317"/>
                <a:ext cx="2160" cy="5400"/>
              </p14:xfrm>
            </p:contentPart>
          </mc:Choice>
          <mc:Fallback>
            <p:pic>
              <p:nvPicPr>
                <p:cNvPr id="191" name="Ink 190">
                  <a:extLst>
                    <a:ext uri="{FF2B5EF4-FFF2-40B4-BE49-F238E27FC236}">
                      <a16:creationId xmlns:a16="http://schemas.microsoft.com/office/drawing/2014/main" id="{6DE84F7B-30DC-0EDF-ADE4-3EC4CED29CE0}"/>
                    </a:ext>
                  </a:extLst>
                </p:cNvPr>
                <p:cNvPicPr/>
                <p:nvPr/>
              </p:nvPicPr>
              <p:blipFill>
                <a:blip r:embed="rId263"/>
                <a:stretch>
                  <a:fillRect/>
                </a:stretch>
              </p:blipFill>
              <p:spPr>
                <a:xfrm>
                  <a:off x="3078976" y="5096317"/>
                  <a:ext cx="37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92" name="Ink 191">
                  <a:extLst>
                    <a:ext uri="{FF2B5EF4-FFF2-40B4-BE49-F238E27FC236}">
                      <a16:creationId xmlns:a16="http://schemas.microsoft.com/office/drawing/2014/main" id="{23A1C19E-8B0C-4907-E52F-3A82C695B969}"/>
                    </a:ext>
                  </a:extLst>
                </p14:cNvPr>
                <p14:cNvContentPartPr/>
                <p14:nvPr/>
              </p14:nvContentPartPr>
              <p14:xfrm>
                <a:off x="2563456" y="5128357"/>
                <a:ext cx="562320" cy="32040"/>
              </p14:xfrm>
            </p:contentPart>
          </mc:Choice>
          <mc:Fallback>
            <p:pic>
              <p:nvPicPr>
                <p:cNvPr id="192" name="Ink 191">
                  <a:extLst>
                    <a:ext uri="{FF2B5EF4-FFF2-40B4-BE49-F238E27FC236}">
                      <a16:creationId xmlns:a16="http://schemas.microsoft.com/office/drawing/2014/main" id="{23A1C19E-8B0C-4907-E52F-3A82C695B969}"/>
                    </a:ext>
                  </a:extLst>
                </p:cNvPr>
                <p:cNvPicPr/>
                <p:nvPr/>
              </p:nvPicPr>
              <p:blipFill>
                <a:blip r:embed="rId265"/>
                <a:stretch>
                  <a:fillRect/>
                </a:stretch>
              </p:blipFill>
              <p:spPr>
                <a:xfrm>
                  <a:off x="2545816" y="5110357"/>
                  <a:ext cx="5979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94" name="Ink 193">
                  <a:extLst>
                    <a:ext uri="{FF2B5EF4-FFF2-40B4-BE49-F238E27FC236}">
                      <a16:creationId xmlns:a16="http://schemas.microsoft.com/office/drawing/2014/main" id="{0A82FE01-9D85-7E2E-770F-26163F0F8151}"/>
                    </a:ext>
                  </a:extLst>
                </p14:cNvPr>
                <p14:cNvContentPartPr/>
                <p14:nvPr/>
              </p14:nvContentPartPr>
              <p14:xfrm>
                <a:off x="1656256" y="5143117"/>
                <a:ext cx="734760" cy="44640"/>
              </p14:xfrm>
            </p:contentPart>
          </mc:Choice>
          <mc:Fallback>
            <p:pic>
              <p:nvPicPr>
                <p:cNvPr id="194" name="Ink 193">
                  <a:extLst>
                    <a:ext uri="{FF2B5EF4-FFF2-40B4-BE49-F238E27FC236}">
                      <a16:creationId xmlns:a16="http://schemas.microsoft.com/office/drawing/2014/main" id="{0A82FE01-9D85-7E2E-770F-26163F0F8151}"/>
                    </a:ext>
                  </a:extLst>
                </p:cNvPr>
                <p:cNvPicPr/>
                <p:nvPr/>
              </p:nvPicPr>
              <p:blipFill>
                <a:blip r:embed="rId267"/>
                <a:stretch>
                  <a:fillRect/>
                </a:stretch>
              </p:blipFill>
              <p:spPr>
                <a:xfrm>
                  <a:off x="1638616" y="5125477"/>
                  <a:ext cx="770400" cy="8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8">
            <p14:nvContentPartPr>
              <p14:cNvPr id="196" name="Ink 195">
                <a:extLst>
                  <a:ext uri="{FF2B5EF4-FFF2-40B4-BE49-F238E27FC236}">
                    <a16:creationId xmlns:a16="http://schemas.microsoft.com/office/drawing/2014/main" id="{1B59C6F8-0DDE-D440-7F94-A8007E50E04E}"/>
                  </a:ext>
                </a:extLst>
              </p14:cNvPr>
              <p14:cNvContentPartPr/>
              <p14:nvPr/>
            </p14:nvContentPartPr>
            <p14:xfrm>
              <a:off x="778216" y="5150317"/>
              <a:ext cx="777240" cy="47520"/>
            </p14:xfrm>
          </p:contentPart>
        </mc:Choice>
        <mc:Fallback>
          <p:pic>
            <p:nvPicPr>
              <p:cNvPr id="196" name="Ink 195">
                <a:extLst>
                  <a:ext uri="{FF2B5EF4-FFF2-40B4-BE49-F238E27FC236}">
                    <a16:creationId xmlns:a16="http://schemas.microsoft.com/office/drawing/2014/main" id="{1B59C6F8-0DDE-D440-7F94-A8007E50E04E}"/>
                  </a:ext>
                </a:extLst>
              </p:cNvPr>
              <p:cNvPicPr/>
              <p:nvPr/>
            </p:nvPicPr>
            <p:blipFill>
              <a:blip r:embed="rId269"/>
              <a:stretch>
                <a:fillRect/>
              </a:stretch>
            </p:blipFill>
            <p:spPr>
              <a:xfrm>
                <a:off x="760216" y="5132317"/>
                <a:ext cx="812880" cy="83160"/>
              </a:xfrm>
              <a:prstGeom prst="rect">
                <a:avLst/>
              </a:prstGeom>
            </p:spPr>
          </p:pic>
        </mc:Fallback>
      </mc:AlternateContent>
      <p:grpSp>
        <p:nvGrpSpPr>
          <p:cNvPr id="204" name="Group 203">
            <a:extLst>
              <a:ext uri="{FF2B5EF4-FFF2-40B4-BE49-F238E27FC236}">
                <a16:creationId xmlns:a16="http://schemas.microsoft.com/office/drawing/2014/main" id="{553DE3DA-02A3-58BA-D5F7-C5024490F535}"/>
              </a:ext>
            </a:extLst>
          </p:cNvPr>
          <p:cNvGrpSpPr/>
          <p:nvPr/>
        </p:nvGrpSpPr>
        <p:grpSpPr>
          <a:xfrm>
            <a:off x="6724336" y="5582677"/>
            <a:ext cx="3481200" cy="135360"/>
            <a:chOff x="6724336" y="5582677"/>
            <a:chExt cx="3481200" cy="135360"/>
          </a:xfrm>
        </p:grpSpPr>
        <mc:AlternateContent xmlns:mc="http://schemas.openxmlformats.org/markup-compatibility/2006">
          <mc:Choice xmlns:p14="http://schemas.microsoft.com/office/powerpoint/2010/main" Requires="p14">
            <p:contentPart p14:bwMode="auto" r:id="rId270">
              <p14:nvContentPartPr>
                <p14:cNvPr id="197" name="Ink 196">
                  <a:extLst>
                    <a:ext uri="{FF2B5EF4-FFF2-40B4-BE49-F238E27FC236}">
                      <a16:creationId xmlns:a16="http://schemas.microsoft.com/office/drawing/2014/main" id="{D95299AD-D7FD-8D14-5304-A7CF41E99868}"/>
                    </a:ext>
                  </a:extLst>
                </p14:cNvPr>
                <p14:cNvContentPartPr/>
                <p14:nvPr/>
              </p14:nvContentPartPr>
              <p14:xfrm>
                <a:off x="10201216" y="5667997"/>
                <a:ext cx="4320" cy="2160"/>
              </p14:xfrm>
            </p:contentPart>
          </mc:Choice>
          <mc:Fallback>
            <p:pic>
              <p:nvPicPr>
                <p:cNvPr id="197" name="Ink 196">
                  <a:extLst>
                    <a:ext uri="{FF2B5EF4-FFF2-40B4-BE49-F238E27FC236}">
                      <a16:creationId xmlns:a16="http://schemas.microsoft.com/office/drawing/2014/main" id="{D95299AD-D7FD-8D14-5304-A7CF41E99868}"/>
                    </a:ext>
                  </a:extLst>
                </p:cNvPr>
                <p:cNvPicPr/>
                <p:nvPr/>
              </p:nvPicPr>
              <p:blipFill>
                <a:blip r:embed="rId271"/>
                <a:stretch>
                  <a:fillRect/>
                </a:stretch>
              </p:blipFill>
              <p:spPr>
                <a:xfrm>
                  <a:off x="10183576" y="5649997"/>
                  <a:ext cx="39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8" name="Ink 197">
                  <a:extLst>
                    <a:ext uri="{FF2B5EF4-FFF2-40B4-BE49-F238E27FC236}">
                      <a16:creationId xmlns:a16="http://schemas.microsoft.com/office/drawing/2014/main" id="{6EAE7F64-44BA-8903-8708-A5BEC91E13C6}"/>
                    </a:ext>
                  </a:extLst>
                </p14:cNvPr>
                <p14:cNvContentPartPr/>
                <p14:nvPr/>
              </p14:nvContentPartPr>
              <p14:xfrm>
                <a:off x="9438016" y="5659357"/>
                <a:ext cx="752040" cy="52920"/>
              </p14:xfrm>
            </p:contentPart>
          </mc:Choice>
          <mc:Fallback>
            <p:pic>
              <p:nvPicPr>
                <p:cNvPr id="198" name="Ink 197">
                  <a:extLst>
                    <a:ext uri="{FF2B5EF4-FFF2-40B4-BE49-F238E27FC236}">
                      <a16:creationId xmlns:a16="http://schemas.microsoft.com/office/drawing/2014/main" id="{6EAE7F64-44BA-8903-8708-A5BEC91E13C6}"/>
                    </a:ext>
                  </a:extLst>
                </p:cNvPr>
                <p:cNvPicPr/>
                <p:nvPr/>
              </p:nvPicPr>
              <p:blipFill>
                <a:blip r:embed="rId273"/>
                <a:stretch>
                  <a:fillRect/>
                </a:stretch>
              </p:blipFill>
              <p:spPr>
                <a:xfrm>
                  <a:off x="9420016" y="5641357"/>
                  <a:ext cx="787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0" name="Ink 199">
                  <a:extLst>
                    <a:ext uri="{FF2B5EF4-FFF2-40B4-BE49-F238E27FC236}">
                      <a16:creationId xmlns:a16="http://schemas.microsoft.com/office/drawing/2014/main" id="{A5E4CB3F-F25F-414E-8E6F-1E4F3DC354BA}"/>
                    </a:ext>
                  </a:extLst>
                </p14:cNvPr>
                <p14:cNvContentPartPr/>
                <p14:nvPr/>
              </p14:nvContentPartPr>
              <p14:xfrm>
                <a:off x="8895136" y="5582677"/>
                <a:ext cx="297720" cy="66240"/>
              </p14:xfrm>
            </p:contentPart>
          </mc:Choice>
          <mc:Fallback>
            <p:pic>
              <p:nvPicPr>
                <p:cNvPr id="200" name="Ink 199">
                  <a:extLst>
                    <a:ext uri="{FF2B5EF4-FFF2-40B4-BE49-F238E27FC236}">
                      <a16:creationId xmlns:a16="http://schemas.microsoft.com/office/drawing/2014/main" id="{A5E4CB3F-F25F-414E-8E6F-1E4F3DC354BA}"/>
                    </a:ext>
                  </a:extLst>
                </p:cNvPr>
                <p:cNvPicPr/>
                <p:nvPr/>
              </p:nvPicPr>
              <p:blipFill>
                <a:blip r:embed="rId275"/>
                <a:stretch>
                  <a:fillRect/>
                </a:stretch>
              </p:blipFill>
              <p:spPr>
                <a:xfrm>
                  <a:off x="8877496" y="5564677"/>
                  <a:ext cx="333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1" name="Ink 200">
                  <a:extLst>
                    <a:ext uri="{FF2B5EF4-FFF2-40B4-BE49-F238E27FC236}">
                      <a16:creationId xmlns:a16="http://schemas.microsoft.com/office/drawing/2014/main" id="{D9D4E6E1-D36F-A0F0-702B-441C1DE68936}"/>
                    </a:ext>
                  </a:extLst>
                </p14:cNvPr>
                <p14:cNvContentPartPr/>
                <p14:nvPr/>
              </p14:nvContentPartPr>
              <p14:xfrm>
                <a:off x="7663936" y="5637397"/>
                <a:ext cx="930960" cy="63360"/>
              </p14:xfrm>
            </p:contentPart>
          </mc:Choice>
          <mc:Fallback>
            <p:pic>
              <p:nvPicPr>
                <p:cNvPr id="201" name="Ink 200">
                  <a:extLst>
                    <a:ext uri="{FF2B5EF4-FFF2-40B4-BE49-F238E27FC236}">
                      <a16:creationId xmlns:a16="http://schemas.microsoft.com/office/drawing/2014/main" id="{D9D4E6E1-D36F-A0F0-702B-441C1DE68936}"/>
                    </a:ext>
                  </a:extLst>
                </p:cNvPr>
                <p:cNvPicPr/>
                <p:nvPr/>
              </p:nvPicPr>
              <p:blipFill>
                <a:blip r:embed="rId277"/>
                <a:stretch>
                  <a:fillRect/>
                </a:stretch>
              </p:blipFill>
              <p:spPr>
                <a:xfrm>
                  <a:off x="7646296" y="5619757"/>
                  <a:ext cx="966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03" name="Ink 202">
                  <a:extLst>
                    <a:ext uri="{FF2B5EF4-FFF2-40B4-BE49-F238E27FC236}">
                      <a16:creationId xmlns:a16="http://schemas.microsoft.com/office/drawing/2014/main" id="{195F3038-62CD-0ED3-4A21-C7EF99C518F6}"/>
                    </a:ext>
                  </a:extLst>
                </p14:cNvPr>
                <p14:cNvContentPartPr/>
                <p14:nvPr/>
              </p14:nvContentPartPr>
              <p14:xfrm>
                <a:off x="6724336" y="5664757"/>
                <a:ext cx="945720" cy="53280"/>
              </p14:xfrm>
            </p:contentPart>
          </mc:Choice>
          <mc:Fallback>
            <p:pic>
              <p:nvPicPr>
                <p:cNvPr id="203" name="Ink 202">
                  <a:extLst>
                    <a:ext uri="{FF2B5EF4-FFF2-40B4-BE49-F238E27FC236}">
                      <a16:creationId xmlns:a16="http://schemas.microsoft.com/office/drawing/2014/main" id="{195F3038-62CD-0ED3-4A21-C7EF99C518F6}"/>
                    </a:ext>
                  </a:extLst>
                </p:cNvPr>
                <p:cNvPicPr/>
                <p:nvPr/>
              </p:nvPicPr>
              <p:blipFill>
                <a:blip r:embed="rId279"/>
                <a:stretch>
                  <a:fillRect/>
                </a:stretch>
              </p:blipFill>
              <p:spPr>
                <a:xfrm>
                  <a:off x="6706696" y="5646757"/>
                  <a:ext cx="981360" cy="88920"/>
                </a:xfrm>
                <a:prstGeom prst="rect">
                  <a:avLst/>
                </a:prstGeom>
              </p:spPr>
            </p:pic>
          </mc:Fallback>
        </mc:AlternateContent>
      </p:grpSp>
      <p:grpSp>
        <p:nvGrpSpPr>
          <p:cNvPr id="213" name="Group 212">
            <a:extLst>
              <a:ext uri="{FF2B5EF4-FFF2-40B4-BE49-F238E27FC236}">
                <a16:creationId xmlns:a16="http://schemas.microsoft.com/office/drawing/2014/main" id="{32DF22C5-FB6D-4BB1-E83E-8FCB2CBC885F}"/>
              </a:ext>
            </a:extLst>
          </p:cNvPr>
          <p:cNvGrpSpPr/>
          <p:nvPr/>
        </p:nvGrpSpPr>
        <p:grpSpPr>
          <a:xfrm>
            <a:off x="740056" y="5658997"/>
            <a:ext cx="5727960" cy="118080"/>
            <a:chOff x="740056" y="5658997"/>
            <a:chExt cx="5727960" cy="118080"/>
          </a:xfrm>
        </p:grpSpPr>
        <mc:AlternateContent xmlns:mc="http://schemas.openxmlformats.org/markup-compatibility/2006">
          <mc:Choice xmlns:p14="http://schemas.microsoft.com/office/powerpoint/2010/main" Requires="p14">
            <p:contentPart p14:bwMode="auto" r:id="rId280">
              <p14:nvContentPartPr>
                <p14:cNvPr id="205" name="Ink 204">
                  <a:extLst>
                    <a:ext uri="{FF2B5EF4-FFF2-40B4-BE49-F238E27FC236}">
                      <a16:creationId xmlns:a16="http://schemas.microsoft.com/office/drawing/2014/main" id="{2183F0A9-102F-89A1-CF43-1EF4F3A8707A}"/>
                    </a:ext>
                  </a:extLst>
                </p14:cNvPr>
                <p14:cNvContentPartPr/>
                <p14:nvPr/>
              </p14:nvContentPartPr>
              <p14:xfrm>
                <a:off x="6036736" y="5661157"/>
                <a:ext cx="431280" cy="39240"/>
              </p14:xfrm>
            </p:contentPart>
          </mc:Choice>
          <mc:Fallback>
            <p:pic>
              <p:nvPicPr>
                <p:cNvPr id="205" name="Ink 204">
                  <a:extLst>
                    <a:ext uri="{FF2B5EF4-FFF2-40B4-BE49-F238E27FC236}">
                      <a16:creationId xmlns:a16="http://schemas.microsoft.com/office/drawing/2014/main" id="{2183F0A9-102F-89A1-CF43-1EF4F3A8707A}"/>
                    </a:ext>
                  </a:extLst>
                </p:cNvPr>
                <p:cNvPicPr/>
                <p:nvPr/>
              </p:nvPicPr>
              <p:blipFill>
                <a:blip r:embed="rId281"/>
                <a:stretch>
                  <a:fillRect/>
                </a:stretch>
              </p:blipFill>
              <p:spPr>
                <a:xfrm>
                  <a:off x="6018736" y="5643517"/>
                  <a:ext cx="466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06" name="Ink 205">
                  <a:extLst>
                    <a:ext uri="{FF2B5EF4-FFF2-40B4-BE49-F238E27FC236}">
                      <a16:creationId xmlns:a16="http://schemas.microsoft.com/office/drawing/2014/main" id="{0C268B11-8D3C-B7D0-0D8E-62EB56C8F6AC}"/>
                    </a:ext>
                  </a:extLst>
                </p14:cNvPr>
                <p14:cNvContentPartPr/>
                <p14:nvPr/>
              </p14:nvContentPartPr>
              <p14:xfrm>
                <a:off x="5263456" y="5752237"/>
                <a:ext cx="510120" cy="24840"/>
              </p14:xfrm>
            </p:contentPart>
          </mc:Choice>
          <mc:Fallback>
            <p:pic>
              <p:nvPicPr>
                <p:cNvPr id="206" name="Ink 205">
                  <a:extLst>
                    <a:ext uri="{FF2B5EF4-FFF2-40B4-BE49-F238E27FC236}">
                      <a16:creationId xmlns:a16="http://schemas.microsoft.com/office/drawing/2014/main" id="{0C268B11-8D3C-B7D0-0D8E-62EB56C8F6AC}"/>
                    </a:ext>
                  </a:extLst>
                </p:cNvPr>
                <p:cNvPicPr/>
                <p:nvPr/>
              </p:nvPicPr>
              <p:blipFill>
                <a:blip r:embed="rId283"/>
                <a:stretch>
                  <a:fillRect/>
                </a:stretch>
              </p:blipFill>
              <p:spPr>
                <a:xfrm>
                  <a:off x="5245816" y="5734597"/>
                  <a:ext cx="5457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07" name="Ink 206">
                  <a:extLst>
                    <a:ext uri="{FF2B5EF4-FFF2-40B4-BE49-F238E27FC236}">
                      <a16:creationId xmlns:a16="http://schemas.microsoft.com/office/drawing/2014/main" id="{780E14DE-FBE5-D206-0744-4A2D33823A87}"/>
                    </a:ext>
                  </a:extLst>
                </p14:cNvPr>
                <p14:cNvContentPartPr/>
                <p14:nvPr/>
              </p14:nvContentPartPr>
              <p14:xfrm>
                <a:off x="4410616" y="5715517"/>
                <a:ext cx="614160" cy="21600"/>
              </p14:xfrm>
            </p:contentPart>
          </mc:Choice>
          <mc:Fallback>
            <p:pic>
              <p:nvPicPr>
                <p:cNvPr id="207" name="Ink 206">
                  <a:extLst>
                    <a:ext uri="{FF2B5EF4-FFF2-40B4-BE49-F238E27FC236}">
                      <a16:creationId xmlns:a16="http://schemas.microsoft.com/office/drawing/2014/main" id="{780E14DE-FBE5-D206-0744-4A2D33823A87}"/>
                    </a:ext>
                  </a:extLst>
                </p:cNvPr>
                <p:cNvPicPr/>
                <p:nvPr/>
              </p:nvPicPr>
              <p:blipFill>
                <a:blip r:embed="rId285"/>
                <a:stretch>
                  <a:fillRect/>
                </a:stretch>
              </p:blipFill>
              <p:spPr>
                <a:xfrm>
                  <a:off x="4392616" y="5697877"/>
                  <a:ext cx="6498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08" name="Ink 207">
                  <a:extLst>
                    <a:ext uri="{FF2B5EF4-FFF2-40B4-BE49-F238E27FC236}">
                      <a16:creationId xmlns:a16="http://schemas.microsoft.com/office/drawing/2014/main" id="{7337638E-E05D-E953-6C51-67AB69E199A3}"/>
                    </a:ext>
                  </a:extLst>
                </p14:cNvPr>
                <p14:cNvContentPartPr/>
                <p14:nvPr/>
              </p14:nvContentPartPr>
              <p14:xfrm>
                <a:off x="3327016" y="5658997"/>
                <a:ext cx="759240" cy="83160"/>
              </p14:xfrm>
            </p:contentPart>
          </mc:Choice>
          <mc:Fallback>
            <p:pic>
              <p:nvPicPr>
                <p:cNvPr id="208" name="Ink 207">
                  <a:extLst>
                    <a:ext uri="{FF2B5EF4-FFF2-40B4-BE49-F238E27FC236}">
                      <a16:creationId xmlns:a16="http://schemas.microsoft.com/office/drawing/2014/main" id="{7337638E-E05D-E953-6C51-67AB69E199A3}"/>
                    </a:ext>
                  </a:extLst>
                </p:cNvPr>
                <p:cNvPicPr/>
                <p:nvPr/>
              </p:nvPicPr>
              <p:blipFill>
                <a:blip r:embed="rId287"/>
                <a:stretch>
                  <a:fillRect/>
                </a:stretch>
              </p:blipFill>
              <p:spPr>
                <a:xfrm>
                  <a:off x="3309016" y="5641357"/>
                  <a:ext cx="794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9" name="Ink 208">
                  <a:extLst>
                    <a:ext uri="{FF2B5EF4-FFF2-40B4-BE49-F238E27FC236}">
                      <a16:creationId xmlns:a16="http://schemas.microsoft.com/office/drawing/2014/main" id="{4734AA79-8F9D-F60D-5FA2-9A0A0A08BE37}"/>
                    </a:ext>
                  </a:extLst>
                </p14:cNvPr>
                <p14:cNvContentPartPr/>
                <p14:nvPr/>
              </p14:nvContentPartPr>
              <p14:xfrm>
                <a:off x="2830216" y="5670877"/>
                <a:ext cx="426240" cy="19800"/>
              </p14:xfrm>
            </p:contentPart>
          </mc:Choice>
          <mc:Fallback>
            <p:pic>
              <p:nvPicPr>
                <p:cNvPr id="209" name="Ink 208">
                  <a:extLst>
                    <a:ext uri="{FF2B5EF4-FFF2-40B4-BE49-F238E27FC236}">
                      <a16:creationId xmlns:a16="http://schemas.microsoft.com/office/drawing/2014/main" id="{4734AA79-8F9D-F60D-5FA2-9A0A0A08BE37}"/>
                    </a:ext>
                  </a:extLst>
                </p:cNvPr>
                <p:cNvPicPr/>
                <p:nvPr/>
              </p:nvPicPr>
              <p:blipFill>
                <a:blip r:embed="rId289"/>
                <a:stretch>
                  <a:fillRect/>
                </a:stretch>
              </p:blipFill>
              <p:spPr>
                <a:xfrm>
                  <a:off x="2812216" y="5652877"/>
                  <a:ext cx="4618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10" name="Ink 209">
                  <a:extLst>
                    <a:ext uri="{FF2B5EF4-FFF2-40B4-BE49-F238E27FC236}">
                      <a16:creationId xmlns:a16="http://schemas.microsoft.com/office/drawing/2014/main" id="{87EF5812-A8F7-8D83-17A5-0867FDCAEB8B}"/>
                    </a:ext>
                  </a:extLst>
                </p14:cNvPr>
                <p14:cNvContentPartPr/>
                <p14:nvPr/>
              </p14:nvContentPartPr>
              <p14:xfrm>
                <a:off x="2196976" y="5665117"/>
                <a:ext cx="474120" cy="29880"/>
              </p14:xfrm>
            </p:contentPart>
          </mc:Choice>
          <mc:Fallback>
            <p:pic>
              <p:nvPicPr>
                <p:cNvPr id="210" name="Ink 209">
                  <a:extLst>
                    <a:ext uri="{FF2B5EF4-FFF2-40B4-BE49-F238E27FC236}">
                      <a16:creationId xmlns:a16="http://schemas.microsoft.com/office/drawing/2014/main" id="{87EF5812-A8F7-8D83-17A5-0867FDCAEB8B}"/>
                    </a:ext>
                  </a:extLst>
                </p:cNvPr>
                <p:cNvPicPr/>
                <p:nvPr/>
              </p:nvPicPr>
              <p:blipFill>
                <a:blip r:embed="rId291"/>
                <a:stretch>
                  <a:fillRect/>
                </a:stretch>
              </p:blipFill>
              <p:spPr>
                <a:xfrm>
                  <a:off x="2179336" y="5647477"/>
                  <a:ext cx="5097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1" name="Ink 210">
                  <a:extLst>
                    <a:ext uri="{FF2B5EF4-FFF2-40B4-BE49-F238E27FC236}">
                      <a16:creationId xmlns:a16="http://schemas.microsoft.com/office/drawing/2014/main" id="{D8AE51E1-0437-75B3-05A2-2AE5927A066B}"/>
                    </a:ext>
                  </a:extLst>
                </p14:cNvPr>
                <p14:cNvContentPartPr/>
                <p14:nvPr/>
              </p14:nvContentPartPr>
              <p14:xfrm>
                <a:off x="1470496" y="5671597"/>
                <a:ext cx="439920" cy="30240"/>
              </p14:xfrm>
            </p:contentPart>
          </mc:Choice>
          <mc:Fallback>
            <p:pic>
              <p:nvPicPr>
                <p:cNvPr id="211" name="Ink 210">
                  <a:extLst>
                    <a:ext uri="{FF2B5EF4-FFF2-40B4-BE49-F238E27FC236}">
                      <a16:creationId xmlns:a16="http://schemas.microsoft.com/office/drawing/2014/main" id="{D8AE51E1-0437-75B3-05A2-2AE5927A066B}"/>
                    </a:ext>
                  </a:extLst>
                </p:cNvPr>
                <p:cNvPicPr/>
                <p:nvPr/>
              </p:nvPicPr>
              <p:blipFill>
                <a:blip r:embed="rId293"/>
                <a:stretch>
                  <a:fillRect/>
                </a:stretch>
              </p:blipFill>
              <p:spPr>
                <a:xfrm>
                  <a:off x="1452856" y="5653957"/>
                  <a:ext cx="475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2" name="Ink 211">
                  <a:extLst>
                    <a:ext uri="{FF2B5EF4-FFF2-40B4-BE49-F238E27FC236}">
                      <a16:creationId xmlns:a16="http://schemas.microsoft.com/office/drawing/2014/main" id="{B190AA09-560D-0815-B509-4E753CCF8D83}"/>
                    </a:ext>
                  </a:extLst>
                </p14:cNvPr>
                <p14:cNvContentPartPr/>
                <p14:nvPr/>
              </p14:nvContentPartPr>
              <p14:xfrm>
                <a:off x="740056" y="5710837"/>
                <a:ext cx="454680" cy="39240"/>
              </p14:xfrm>
            </p:contentPart>
          </mc:Choice>
          <mc:Fallback>
            <p:pic>
              <p:nvPicPr>
                <p:cNvPr id="212" name="Ink 211">
                  <a:extLst>
                    <a:ext uri="{FF2B5EF4-FFF2-40B4-BE49-F238E27FC236}">
                      <a16:creationId xmlns:a16="http://schemas.microsoft.com/office/drawing/2014/main" id="{B190AA09-560D-0815-B509-4E753CCF8D83}"/>
                    </a:ext>
                  </a:extLst>
                </p:cNvPr>
                <p:cNvPicPr/>
                <p:nvPr/>
              </p:nvPicPr>
              <p:blipFill>
                <a:blip r:embed="rId295"/>
                <a:stretch>
                  <a:fillRect/>
                </a:stretch>
              </p:blipFill>
              <p:spPr>
                <a:xfrm>
                  <a:off x="722056" y="5692837"/>
                  <a:ext cx="490320" cy="7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6">
            <p14:nvContentPartPr>
              <p14:cNvPr id="214" name="Ink 213">
                <a:extLst>
                  <a:ext uri="{FF2B5EF4-FFF2-40B4-BE49-F238E27FC236}">
                    <a16:creationId xmlns:a16="http://schemas.microsoft.com/office/drawing/2014/main" id="{6C972B7E-DF80-E2A7-2A5D-C0F1B910B11F}"/>
                  </a:ext>
                </a:extLst>
              </p14:cNvPr>
              <p14:cNvContentPartPr/>
              <p14:nvPr/>
            </p14:nvContentPartPr>
            <p14:xfrm>
              <a:off x="8264776" y="6183877"/>
              <a:ext cx="1890720" cy="68760"/>
            </p14:xfrm>
          </p:contentPart>
        </mc:Choice>
        <mc:Fallback>
          <p:pic>
            <p:nvPicPr>
              <p:cNvPr id="214" name="Ink 213">
                <a:extLst>
                  <a:ext uri="{FF2B5EF4-FFF2-40B4-BE49-F238E27FC236}">
                    <a16:creationId xmlns:a16="http://schemas.microsoft.com/office/drawing/2014/main" id="{6C972B7E-DF80-E2A7-2A5D-C0F1B910B11F}"/>
                  </a:ext>
                </a:extLst>
              </p:cNvPr>
              <p:cNvPicPr/>
              <p:nvPr/>
            </p:nvPicPr>
            <p:blipFill>
              <a:blip r:embed="rId297"/>
              <a:stretch>
                <a:fillRect/>
              </a:stretch>
            </p:blipFill>
            <p:spPr>
              <a:xfrm>
                <a:off x="8246776" y="6166237"/>
                <a:ext cx="1926360" cy="104400"/>
              </a:xfrm>
              <a:prstGeom prst="rect">
                <a:avLst/>
              </a:prstGeom>
            </p:spPr>
          </p:pic>
        </mc:Fallback>
      </mc:AlternateContent>
    </p:spTree>
    <p:extLst>
      <p:ext uri="{BB962C8B-B14F-4D97-AF65-F5344CB8AC3E}">
        <p14:creationId xmlns:p14="http://schemas.microsoft.com/office/powerpoint/2010/main" val="274518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0184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0575D7F5-870A-FA2B-D0CF-7FF27ABDCB60}"/>
              </a:ext>
            </a:extLst>
          </p:cNvPr>
          <p:cNvSpPr txBox="1"/>
          <p:nvPr/>
        </p:nvSpPr>
        <p:spPr>
          <a:xfrm>
            <a:off x="349249" y="291401"/>
            <a:ext cx="9762589" cy="5016758"/>
          </a:xfrm>
          <a:prstGeom prst="rect">
            <a:avLst/>
          </a:prstGeom>
          <a:noFill/>
        </p:spPr>
        <p:txBody>
          <a:bodyPr wrap="square">
            <a:spAutoFit/>
          </a:bodyPr>
          <a:lstStyle/>
          <a:p>
            <a:pPr rtl="0">
              <a:spcBef>
                <a:spcPts val="0"/>
              </a:spcBef>
              <a:spcAft>
                <a:spcPts val="0"/>
              </a:spcAft>
            </a:pPr>
            <a:r>
              <a:rPr lang="en-US" sz="3200" b="1" i="0" u="none" strike="noStrike">
                <a:solidFill>
                  <a:srgbClr val="FFC000"/>
                </a:solidFill>
                <a:effectLst/>
                <a:latin typeface="Arial" panose="020B0604020202020204" pitchFamily="34" charset="0"/>
              </a:rPr>
              <a:t>Ibn Ezra on Isaiah 18.4 Part 5</a:t>
            </a:r>
          </a:p>
          <a:p>
            <a:pPr algn="r" rtl="0">
              <a:spcBef>
                <a:spcPts val="0"/>
              </a:spcBef>
              <a:spcAft>
                <a:spcPts val="0"/>
              </a:spcAft>
            </a:pPr>
            <a:r>
              <a:rPr lang="he-IL" sz="3200" i="0" u="none" strike="noStrike">
                <a:solidFill>
                  <a:srgbClr val="FFFF00"/>
                </a:solidFill>
                <a:effectLst/>
                <a:latin typeface="Arial" panose="020B0604020202020204" pitchFamily="34" charset="0"/>
                <a:cs typeface="+mj-cs"/>
              </a:rPr>
              <a:t>צח עלי אור. אחר הגשם כמו יפיץ ענן אורו (איוב ל"ז י"א), כי השמש הנקרא אור גם כן הירח, כי כן כתוב לעושה אורים גדולים (תהלים קל"ו ז'), הם סבת הגשם במאמר השם:</a:t>
            </a:r>
          </a:p>
          <a:p>
            <a:pPr rtl="0">
              <a:spcBef>
                <a:spcPts val="0"/>
              </a:spcBef>
              <a:spcAft>
                <a:spcPts val="0"/>
              </a:spcAft>
            </a:pPr>
            <a:r>
              <a:rPr lang="he-IL" sz="3200" i="0" u="none" strike="noStrike">
                <a:solidFill>
                  <a:srgbClr val="FFFF00"/>
                </a:solidFill>
                <a:effectLst/>
                <a:latin typeface="Arial" panose="020B0604020202020204" pitchFamily="34" charset="0"/>
                <a:cs typeface="+mj-cs"/>
              </a:rPr>
              <a:t>עלי אור </a:t>
            </a:r>
            <a:r>
              <a:rPr lang="en-US" sz="3200" i="0" u="none" strike="noStrike">
                <a:solidFill>
                  <a:srgbClr val="FFFF00"/>
                </a:solidFill>
                <a:effectLst/>
                <a:latin typeface="Arial" panose="020B0604020202020204" pitchFamily="34" charset="0"/>
                <a:cs typeface="+mj-cs"/>
              </a:rPr>
              <a:t> </a:t>
            </a:r>
            <a:r>
              <a:rPr lang="en-US" sz="3200" i="0" u="none" strike="noStrike">
                <a:solidFill>
                  <a:srgbClr val="FFC000"/>
                </a:solidFill>
                <a:effectLst/>
                <a:latin typeface="Arial" panose="020B0604020202020204" pitchFamily="34" charset="0"/>
              </a:rPr>
              <a:t>After rain. Comp. </a:t>
            </a:r>
            <a:r>
              <a:rPr lang="he-IL" sz="3200" i="0" u="none" strike="noStrike">
                <a:solidFill>
                  <a:srgbClr val="FFC000"/>
                </a:solidFill>
                <a:effectLst/>
                <a:latin typeface="Arial" panose="020B0604020202020204" pitchFamily="34" charset="0"/>
              </a:rPr>
              <a:t>ענן אורו </a:t>
            </a:r>
            <a:r>
              <a:rPr lang="en-US" sz="3200" i="0" u="none" strike="noStrike">
                <a:solidFill>
                  <a:srgbClr val="FFC000"/>
                </a:solidFill>
                <a:effectLst/>
                <a:latin typeface="Arial" panose="020B0604020202020204" pitchFamily="34" charset="0"/>
              </a:rPr>
              <a:t>the cloud of his rain (Job 37:11). The sun is also called </a:t>
            </a:r>
            <a:r>
              <a:rPr lang="he-IL" sz="3200" i="0" u="none" strike="noStrike">
                <a:solidFill>
                  <a:srgbClr val="FFFF00"/>
                </a:solidFill>
                <a:effectLst/>
                <a:latin typeface="Arial" panose="020B0604020202020204" pitchFamily="34" charset="0"/>
                <a:cs typeface="+mj-cs"/>
              </a:rPr>
              <a:t>אור</a:t>
            </a:r>
            <a:r>
              <a:rPr lang="he-IL" sz="3200" i="0" u="none" strike="noStrike">
                <a:solidFill>
                  <a:srgbClr val="FFC000"/>
                </a:solidFill>
                <a:effectLst/>
                <a:latin typeface="Arial" panose="020B0604020202020204" pitchFamily="34" charset="0"/>
              </a:rPr>
              <a:t>, </a:t>
            </a:r>
            <a:r>
              <a:rPr lang="en-US" sz="3200" i="0" u="none" strike="noStrike">
                <a:solidFill>
                  <a:srgbClr val="FFC000"/>
                </a:solidFill>
                <a:effectLst/>
                <a:latin typeface="Arial" panose="020B0604020202020204" pitchFamily="34" charset="0"/>
              </a:rPr>
              <a:t> the moon too,—comp. </a:t>
            </a:r>
            <a:r>
              <a:rPr lang="he-IL" sz="3200" i="0" u="none" strike="noStrike">
                <a:solidFill>
                  <a:srgbClr val="FFFF00"/>
                </a:solidFill>
                <a:effectLst/>
                <a:latin typeface="Arial" panose="020B0604020202020204" pitchFamily="34" charset="0"/>
                <a:cs typeface="+mj-cs"/>
              </a:rPr>
              <a:t>אורים גדולים </a:t>
            </a:r>
            <a:r>
              <a:rPr lang="en-US" sz="3200" i="0" u="none" strike="noStrike">
                <a:solidFill>
                  <a:srgbClr val="FFFF00"/>
                </a:solidFill>
                <a:effectLst/>
                <a:latin typeface="Arial" panose="020B0604020202020204" pitchFamily="34" charset="0"/>
                <a:cs typeface="+mj-cs"/>
              </a:rPr>
              <a:t> </a:t>
            </a:r>
            <a:r>
              <a:rPr lang="en-US" sz="3200" i="0" u="none" strike="noStrike">
                <a:solidFill>
                  <a:srgbClr val="FFC000"/>
                </a:solidFill>
                <a:effectLst/>
                <a:latin typeface="Arial" panose="020B0604020202020204" pitchFamily="34" charset="0"/>
              </a:rPr>
              <a:t>great luminaries (Ps. 136:7)—because they are the cause of the rain, but of course only at the will of the Almighty.</a:t>
            </a:r>
          </a:p>
          <a:p>
            <a:pPr rtl="0">
              <a:spcBef>
                <a:spcPts val="0"/>
              </a:spcBef>
              <a:spcAft>
                <a:spcPts val="0"/>
              </a:spcAft>
            </a:pPr>
            <a:endParaRPr lang="en-US" sz="3200" b="1" i="0" u="none" strike="noStrike">
              <a:solidFill>
                <a:srgbClr val="FFC000"/>
              </a:solidFill>
              <a:effectLst/>
              <a:latin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2AB8AD4-35D2-134F-8D07-7D8B003804EC}"/>
                  </a:ext>
                </a:extLst>
              </p14:cNvPr>
              <p14:cNvContentPartPr/>
              <p14:nvPr/>
            </p14:nvContentPartPr>
            <p14:xfrm>
              <a:off x="8592376" y="1298334"/>
              <a:ext cx="1304640" cy="46800"/>
            </p14:xfrm>
          </p:contentPart>
        </mc:Choice>
        <mc:Fallback>
          <p:pic>
            <p:nvPicPr>
              <p:cNvPr id="2" name="Ink 1">
                <a:extLst>
                  <a:ext uri="{FF2B5EF4-FFF2-40B4-BE49-F238E27FC236}">
                    <a16:creationId xmlns:a16="http://schemas.microsoft.com/office/drawing/2014/main" id="{42AB8AD4-35D2-134F-8D07-7D8B003804EC}"/>
                  </a:ext>
                </a:extLst>
              </p:cNvPr>
              <p:cNvPicPr/>
              <p:nvPr/>
            </p:nvPicPr>
            <p:blipFill>
              <a:blip r:embed="rId5"/>
              <a:stretch>
                <a:fillRect/>
              </a:stretch>
            </p:blipFill>
            <p:spPr>
              <a:xfrm>
                <a:off x="8574736" y="1280694"/>
                <a:ext cx="13402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7F45E2CB-43E4-8430-9554-881627586786}"/>
                  </a:ext>
                </a:extLst>
              </p14:cNvPr>
              <p14:cNvContentPartPr/>
              <p14:nvPr/>
            </p14:nvContentPartPr>
            <p14:xfrm>
              <a:off x="593896" y="3236214"/>
              <a:ext cx="1747440" cy="54000"/>
            </p14:xfrm>
          </p:contentPart>
        </mc:Choice>
        <mc:Fallback>
          <p:pic>
            <p:nvPicPr>
              <p:cNvPr id="3" name="Ink 2">
                <a:extLst>
                  <a:ext uri="{FF2B5EF4-FFF2-40B4-BE49-F238E27FC236}">
                    <a16:creationId xmlns:a16="http://schemas.microsoft.com/office/drawing/2014/main" id="{7F45E2CB-43E4-8430-9554-881627586786}"/>
                  </a:ext>
                </a:extLst>
              </p:cNvPr>
              <p:cNvPicPr/>
              <p:nvPr/>
            </p:nvPicPr>
            <p:blipFill>
              <a:blip r:embed="rId7"/>
              <a:stretch>
                <a:fillRect/>
              </a:stretch>
            </p:blipFill>
            <p:spPr>
              <a:xfrm>
                <a:off x="576256" y="3218214"/>
                <a:ext cx="1783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574501BB-10F2-B122-7EB2-BDF491743DA6}"/>
                  </a:ext>
                </a:extLst>
              </p14:cNvPr>
              <p14:cNvContentPartPr/>
              <p14:nvPr/>
            </p14:nvContentPartPr>
            <p14:xfrm>
              <a:off x="6916216" y="3221094"/>
              <a:ext cx="518400" cy="51480"/>
            </p14:xfrm>
          </p:contentPart>
        </mc:Choice>
        <mc:Fallback>
          <p:pic>
            <p:nvPicPr>
              <p:cNvPr id="4" name="Ink 3">
                <a:extLst>
                  <a:ext uri="{FF2B5EF4-FFF2-40B4-BE49-F238E27FC236}">
                    <a16:creationId xmlns:a16="http://schemas.microsoft.com/office/drawing/2014/main" id="{574501BB-10F2-B122-7EB2-BDF491743DA6}"/>
                  </a:ext>
                </a:extLst>
              </p:cNvPr>
              <p:cNvPicPr/>
              <p:nvPr/>
            </p:nvPicPr>
            <p:blipFill>
              <a:blip r:embed="rId9"/>
              <a:stretch>
                <a:fillRect/>
              </a:stretch>
            </p:blipFill>
            <p:spPr>
              <a:xfrm>
                <a:off x="6898576" y="3203454"/>
                <a:ext cx="554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37FD5704-E5D7-3D3E-226D-0FECAA1F1702}"/>
                  </a:ext>
                </a:extLst>
              </p14:cNvPr>
              <p14:cNvContentPartPr/>
              <p14:nvPr/>
            </p14:nvContentPartPr>
            <p14:xfrm>
              <a:off x="2682256" y="3749574"/>
              <a:ext cx="1845360" cy="73080"/>
            </p14:xfrm>
          </p:contentPart>
        </mc:Choice>
        <mc:Fallback>
          <p:pic>
            <p:nvPicPr>
              <p:cNvPr id="5" name="Ink 4">
                <a:extLst>
                  <a:ext uri="{FF2B5EF4-FFF2-40B4-BE49-F238E27FC236}">
                    <a16:creationId xmlns:a16="http://schemas.microsoft.com/office/drawing/2014/main" id="{37FD5704-E5D7-3D3E-226D-0FECAA1F1702}"/>
                  </a:ext>
                </a:extLst>
              </p:cNvPr>
              <p:cNvPicPr/>
              <p:nvPr/>
            </p:nvPicPr>
            <p:blipFill>
              <a:blip r:embed="rId11"/>
              <a:stretch>
                <a:fillRect/>
              </a:stretch>
            </p:blipFill>
            <p:spPr>
              <a:xfrm>
                <a:off x="2664616" y="3731934"/>
                <a:ext cx="1881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7B323C3-0848-9A42-112C-9614E12DCC53}"/>
                  </a:ext>
                </a:extLst>
              </p14:cNvPr>
              <p14:cNvContentPartPr/>
              <p14:nvPr/>
            </p14:nvContentPartPr>
            <p14:xfrm>
              <a:off x="8016376" y="3686574"/>
              <a:ext cx="499680" cy="53280"/>
            </p14:xfrm>
          </p:contentPart>
        </mc:Choice>
        <mc:Fallback>
          <p:pic>
            <p:nvPicPr>
              <p:cNvPr id="9" name="Ink 8">
                <a:extLst>
                  <a:ext uri="{FF2B5EF4-FFF2-40B4-BE49-F238E27FC236}">
                    <a16:creationId xmlns:a16="http://schemas.microsoft.com/office/drawing/2014/main" id="{B7B323C3-0848-9A42-112C-9614E12DCC53}"/>
                  </a:ext>
                </a:extLst>
              </p:cNvPr>
              <p:cNvPicPr/>
              <p:nvPr/>
            </p:nvPicPr>
            <p:blipFill>
              <a:blip r:embed="rId13"/>
              <a:stretch>
                <a:fillRect/>
              </a:stretch>
            </p:blipFill>
            <p:spPr>
              <a:xfrm>
                <a:off x="7998736" y="3668574"/>
                <a:ext cx="535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ADD4D54-53CF-24D8-7801-A066370143ED}"/>
                  </a:ext>
                </a:extLst>
              </p14:cNvPr>
              <p14:cNvContentPartPr/>
              <p14:nvPr/>
            </p14:nvContentPartPr>
            <p14:xfrm>
              <a:off x="641776" y="4178334"/>
              <a:ext cx="681120" cy="134280"/>
            </p14:xfrm>
          </p:contentPart>
        </mc:Choice>
        <mc:Fallback>
          <p:pic>
            <p:nvPicPr>
              <p:cNvPr id="11" name="Ink 10">
                <a:extLst>
                  <a:ext uri="{FF2B5EF4-FFF2-40B4-BE49-F238E27FC236}">
                    <a16:creationId xmlns:a16="http://schemas.microsoft.com/office/drawing/2014/main" id="{CADD4D54-53CF-24D8-7801-A066370143ED}"/>
                  </a:ext>
                </a:extLst>
              </p:cNvPr>
              <p:cNvPicPr/>
              <p:nvPr/>
            </p:nvPicPr>
            <p:blipFill>
              <a:blip r:embed="rId15"/>
              <a:stretch>
                <a:fillRect/>
              </a:stretch>
            </p:blipFill>
            <p:spPr>
              <a:xfrm>
                <a:off x="624136" y="4160694"/>
                <a:ext cx="716760" cy="169920"/>
              </a:xfrm>
              <a:prstGeom prst="rect">
                <a:avLst/>
              </a:prstGeom>
            </p:spPr>
          </p:pic>
        </mc:Fallback>
      </mc:AlternateContent>
    </p:spTree>
    <p:extLst>
      <p:ext uri="{BB962C8B-B14F-4D97-AF65-F5344CB8AC3E}">
        <p14:creationId xmlns:p14="http://schemas.microsoft.com/office/powerpoint/2010/main" val="1533652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0575D7F5-870A-FA2B-D0CF-7FF27ABDCB60}"/>
              </a:ext>
            </a:extLst>
          </p:cNvPr>
          <p:cNvSpPr txBox="1"/>
          <p:nvPr/>
        </p:nvSpPr>
        <p:spPr>
          <a:xfrm>
            <a:off x="349250" y="291401"/>
            <a:ext cx="11842750" cy="5509200"/>
          </a:xfrm>
          <a:prstGeom prst="rect">
            <a:avLst/>
          </a:prstGeom>
          <a:noFill/>
        </p:spPr>
        <p:txBody>
          <a:bodyPr wrap="square">
            <a:spAutoFit/>
          </a:bodyPr>
          <a:lstStyle/>
          <a:p>
            <a:pPr rtl="0">
              <a:spcBef>
                <a:spcPts val="0"/>
              </a:spcBef>
              <a:spcAft>
                <a:spcPts val="0"/>
              </a:spcAft>
            </a:pPr>
            <a:r>
              <a:rPr lang="en-US" sz="2200" b="1" i="0" u="none" strike="noStrike">
                <a:solidFill>
                  <a:srgbClr val="FFC000"/>
                </a:solidFill>
                <a:effectLst/>
                <a:latin typeface="Arial" panose="020B0604020202020204" pitchFamily="34" charset="0"/>
              </a:rPr>
              <a:t>Hebrew</a:t>
            </a:r>
          </a:p>
          <a:p>
            <a:pPr rtl="0">
              <a:spcBef>
                <a:spcPts val="0"/>
              </a:spcBef>
              <a:spcAft>
                <a:spcPts val="0"/>
              </a:spcAft>
            </a:pPr>
            <a:r>
              <a:rPr lang="he-IL" sz="2200" i="0" u="none" strike="noStrike">
                <a:solidFill>
                  <a:srgbClr val="FFFF00"/>
                </a:solidFill>
                <a:effectLst/>
                <a:latin typeface="Arial" panose="020B0604020202020204" pitchFamily="34" charset="0"/>
              </a:rPr>
              <a:t>חֹרֶב</a:t>
            </a:r>
            <a:r>
              <a:rPr lang="he-IL" sz="2200" i="0" u="none" strike="noStrike">
                <a:solidFill>
                  <a:srgbClr val="FFC000"/>
                </a:solidFill>
                <a:effectLst/>
                <a:latin typeface="Arial" panose="020B0604020202020204" pitchFamily="34" charset="0"/>
              </a:rPr>
              <a:t> </a:t>
            </a:r>
            <a:r>
              <a:rPr lang="en-US" sz="2200" i="0" u="none" strike="noStrike">
                <a:solidFill>
                  <a:srgbClr val="FFC000"/>
                </a:solidFill>
                <a:effectLst/>
                <a:latin typeface="Arial" panose="020B0604020202020204" pitchFamily="34" charset="0"/>
              </a:rPr>
              <a:t> n.m. dryness, drought, heat — 1. dryness. 2. drought. 3. parching heat (of sun); of fever. </a:t>
            </a:r>
          </a:p>
          <a:p>
            <a:pPr rtl="0">
              <a:spcBef>
                <a:spcPts val="0"/>
              </a:spcBef>
              <a:spcAft>
                <a:spcPts val="0"/>
              </a:spcAft>
            </a:pPr>
            <a:r>
              <a:rPr lang="he-IL" sz="2200" i="0" u="none" strike="noStrike">
                <a:solidFill>
                  <a:srgbClr val="FFFF00"/>
                </a:solidFill>
                <a:effectLst/>
                <a:latin typeface="Arial" panose="020B0604020202020204" pitchFamily="34" charset="0"/>
              </a:rPr>
              <a:t>בּוּשָׁה</a:t>
            </a:r>
            <a:r>
              <a:rPr lang="he-IL" sz="2200" i="0" u="none" strike="noStrike">
                <a:solidFill>
                  <a:srgbClr val="FFC000"/>
                </a:solidFill>
                <a:effectLst/>
                <a:latin typeface="Arial" panose="020B0604020202020204" pitchFamily="34" charset="0"/>
              </a:rPr>
              <a:t> </a:t>
            </a:r>
            <a:r>
              <a:rPr lang="en-US" sz="2200" i="0" u="none" strike="noStrike">
                <a:solidFill>
                  <a:srgbClr val="FFC000"/>
                </a:solidFill>
                <a:effectLst/>
                <a:latin typeface="Arial" panose="020B0604020202020204" pitchFamily="34" charset="0"/>
              </a:rPr>
              <a:t> II n.f. dryness—</a:t>
            </a:r>
            <a:r>
              <a:rPr lang="he-IL" sz="2200" i="0" u="none" strike="noStrike">
                <a:solidFill>
                  <a:srgbClr val="FFFF00"/>
                </a:solidFill>
                <a:effectLst/>
                <a:latin typeface="Arial" panose="020B0604020202020204" pitchFamily="34" charset="0"/>
              </a:rPr>
              <a:t>הֶעֱטִיתָ עָלָיו בּוּשָׁה </a:t>
            </a:r>
            <a:r>
              <a:rPr lang="en-US" sz="2200" i="0" u="none" strike="noStrike">
                <a:solidFill>
                  <a:srgbClr val="FFFF00"/>
                </a:solidFill>
                <a:effectLst/>
                <a:latin typeface="Arial" panose="020B0604020202020204" pitchFamily="34" charset="0"/>
              </a:rPr>
              <a:t> </a:t>
            </a:r>
            <a:r>
              <a:rPr lang="en-US" sz="2200" i="0" u="none" strike="noStrike">
                <a:solidFill>
                  <a:srgbClr val="FFC000"/>
                </a:solidFill>
                <a:effectLst/>
                <a:latin typeface="Arial" panose="020B0604020202020204" pitchFamily="34" charset="0"/>
              </a:rPr>
              <a:t>you covered him with dryness Ps 89:46. </a:t>
            </a:r>
          </a:p>
          <a:p>
            <a:pPr rtl="0">
              <a:spcBef>
                <a:spcPts val="0"/>
              </a:spcBef>
              <a:spcAft>
                <a:spcPts val="0"/>
              </a:spcAft>
            </a:pPr>
            <a:r>
              <a:rPr lang="en-US" sz="2200" i="0" u="none" strike="noStrike">
                <a:solidFill>
                  <a:srgbClr val="FFC000"/>
                </a:solidFill>
                <a:effectLst/>
                <a:latin typeface="Arial" panose="020B0604020202020204" pitchFamily="34" charset="0"/>
              </a:rPr>
              <a:t> DCH (V 7, p 113) Hebrew Alignment </a:t>
            </a:r>
            <a:r>
              <a:rPr lang="he-IL" sz="2200" i="0" u="none" strike="noStrike">
                <a:solidFill>
                  <a:srgbClr val="FFFF00"/>
                </a:solidFill>
                <a:effectLst/>
                <a:latin typeface="Arial" panose="020B0604020202020204" pitchFamily="34" charset="0"/>
              </a:rPr>
              <a:t>חֹ֫רֶב</a:t>
            </a:r>
            <a:r>
              <a:rPr lang="he-IL" sz="2200" i="0" u="none" strike="noStrike">
                <a:solidFill>
                  <a:srgbClr val="FFC000"/>
                </a:solidFill>
                <a:effectLst/>
                <a:latin typeface="Arial" panose="020B0604020202020204" pitchFamily="34" charset="0"/>
              </a:rPr>
              <a:t>—</a:t>
            </a:r>
            <a:r>
              <a:rPr lang="en-US" sz="2200" i="0" u="none" strike="noStrike">
                <a:solidFill>
                  <a:srgbClr val="FFC000"/>
                </a:solidFill>
                <a:effectLst/>
                <a:latin typeface="Arial" panose="020B0604020202020204" pitchFamily="34" charset="0"/>
              </a:rPr>
              <a:t> dryness, drought; heat; devastation, waste (3): Jdg 6:37, 39, 40 </a:t>
            </a:r>
            <a:r>
              <a:rPr lang="he-IL" sz="2200" i="0" u="none" strike="noStrike">
                <a:solidFill>
                  <a:srgbClr val="FFFF00"/>
                </a:solidFill>
                <a:effectLst/>
                <a:latin typeface="Arial" panose="020B0604020202020204" pitchFamily="34" charset="0"/>
              </a:rPr>
              <a:t>יַבָּשָׁה</a:t>
            </a:r>
            <a:r>
              <a:rPr lang="he-IL" sz="2200" i="0" u="none" strike="noStrike">
                <a:solidFill>
                  <a:srgbClr val="FFC000"/>
                </a:solidFill>
                <a:effectLst/>
                <a:latin typeface="Arial" panose="020B0604020202020204" pitchFamily="34" charset="0"/>
              </a:rPr>
              <a:t>—</a:t>
            </a:r>
            <a:r>
              <a:rPr lang="en-US" sz="2200" i="0" u="none" strike="noStrike">
                <a:solidFill>
                  <a:srgbClr val="FFC000"/>
                </a:solidFill>
                <a:effectLst/>
                <a:latin typeface="Arial" panose="020B0604020202020204" pitchFamily="34" charset="0"/>
              </a:rPr>
              <a:t> dry land; mainland (1): Esd B 19:11 </a:t>
            </a:r>
            <a:r>
              <a:rPr lang="he-IL" sz="2200" i="0" u="none" strike="noStrike">
                <a:solidFill>
                  <a:srgbClr val="FFFF00"/>
                </a:solidFill>
                <a:effectLst/>
                <a:latin typeface="Arial" panose="020B0604020202020204" pitchFamily="34" charset="0"/>
              </a:rPr>
              <a:t>יָבֵשׁ</a:t>
            </a:r>
            <a:r>
              <a:rPr lang="he-IL" sz="2200" i="0" u="none" strike="noStrike">
                <a:solidFill>
                  <a:srgbClr val="FFC000"/>
                </a:solidFill>
                <a:effectLst/>
                <a:latin typeface="Arial" panose="020B0604020202020204" pitchFamily="34" charset="0"/>
              </a:rPr>
              <a:t> 1—</a:t>
            </a:r>
            <a:r>
              <a:rPr lang="en-US" sz="2200" i="0" u="none" strike="noStrike">
                <a:solidFill>
                  <a:srgbClr val="FFC000"/>
                </a:solidFill>
                <a:effectLst/>
                <a:latin typeface="Arial" panose="020B0604020202020204" pitchFamily="34" charset="0"/>
              </a:rPr>
              <a:t> dried, dry (1): Nah…</a:t>
            </a:r>
          </a:p>
          <a:p>
            <a:pPr rtl="0">
              <a:spcBef>
                <a:spcPts val="0"/>
              </a:spcBef>
              <a:spcAft>
                <a:spcPts val="0"/>
              </a:spcAft>
            </a:pPr>
            <a:r>
              <a:rPr lang="en-US" sz="2200" i="0" u="none" strike="noStrike">
                <a:solidFill>
                  <a:srgbClr val="FFC000"/>
                </a:solidFill>
                <a:effectLst/>
                <a:latin typeface="Arial" panose="020B0604020202020204" pitchFamily="34" charset="0"/>
              </a:rPr>
              <a:t>see </a:t>
            </a:r>
            <a:r>
              <a:rPr lang="he-IL" sz="2200" i="0" u="none" strike="noStrike">
                <a:solidFill>
                  <a:srgbClr val="FFFF00"/>
                </a:solidFill>
                <a:effectLst/>
                <a:latin typeface="Arial" panose="020B0604020202020204" pitchFamily="34" charset="0"/>
              </a:rPr>
              <a:t>צִיָּה</a:t>
            </a:r>
            <a:r>
              <a:rPr lang="he-IL" sz="2200" i="0" u="none" strike="noStrike">
                <a:solidFill>
                  <a:srgbClr val="FFC000"/>
                </a:solidFill>
                <a:effectLst/>
                <a:latin typeface="Arial" panose="020B0604020202020204" pitchFamily="34" charset="0"/>
              </a:rPr>
              <a:t> </a:t>
            </a:r>
            <a:r>
              <a:rPr lang="en-US" sz="2200" i="0" u="none" strike="noStrike">
                <a:solidFill>
                  <a:srgbClr val="FFC000"/>
                </a:solidFill>
                <a:effectLst/>
                <a:latin typeface="Arial" panose="020B0604020202020204" pitchFamily="34" charset="0"/>
              </a:rPr>
              <a:t> dry land, dryness. </a:t>
            </a:r>
          </a:p>
          <a:p>
            <a:pPr rtl="0">
              <a:spcBef>
                <a:spcPts val="0"/>
              </a:spcBef>
              <a:spcAft>
                <a:spcPts val="0"/>
              </a:spcAft>
            </a:pPr>
            <a:endParaRPr lang="en-US" sz="2200" b="1" i="0" u="none" strike="noStrike">
              <a:solidFill>
                <a:srgbClr val="FFC000"/>
              </a:solidFill>
              <a:effectLst/>
              <a:latin typeface="Arial" panose="020B0604020202020204" pitchFamily="34" charset="0"/>
            </a:endParaRPr>
          </a:p>
          <a:p>
            <a:pPr rtl="0">
              <a:spcBef>
                <a:spcPts val="0"/>
              </a:spcBef>
              <a:spcAft>
                <a:spcPts val="0"/>
              </a:spcAft>
            </a:pPr>
            <a:r>
              <a:rPr lang="en-US" sz="2200" b="1" i="0" u="none" strike="noStrike">
                <a:solidFill>
                  <a:srgbClr val="92D050"/>
                </a:solidFill>
                <a:effectLst/>
                <a:latin typeface="Arial" panose="020B0604020202020204" pitchFamily="34" charset="0"/>
              </a:rPr>
              <a:t>Greek</a:t>
            </a:r>
          </a:p>
          <a:p>
            <a:pPr rtl="0">
              <a:spcBef>
                <a:spcPts val="0"/>
              </a:spcBef>
              <a:spcAft>
                <a:spcPts val="0"/>
              </a:spcAft>
            </a:pPr>
            <a:r>
              <a:rPr lang="el-GR" sz="2200" i="0" u="none" strike="noStrike">
                <a:solidFill>
                  <a:srgbClr val="FFFF00"/>
                </a:solidFill>
                <a:effectLst/>
                <a:latin typeface="Arial" panose="020B0604020202020204" pitchFamily="34" charset="0"/>
              </a:rPr>
              <a:t>ξηρασία</a:t>
            </a:r>
            <a:r>
              <a:rPr lang="el-GR" sz="2200" i="0" u="none" strike="noStrike">
                <a:solidFill>
                  <a:srgbClr val="92D050"/>
                </a:solidFill>
                <a:effectLst/>
                <a:latin typeface="Arial" panose="020B0604020202020204" pitchFamily="34" charset="0"/>
              </a:rPr>
              <a:t> </a:t>
            </a:r>
            <a:r>
              <a:rPr lang="en-US" sz="2200" i="0" u="none" strike="noStrike">
                <a:solidFill>
                  <a:srgbClr val="92D050"/>
                </a:solidFill>
                <a:effectLst/>
                <a:latin typeface="Arial" panose="020B0604020202020204" pitchFamily="34" charset="0"/>
              </a:rPr>
              <a:t>The Lexham Analytical Lexicon of the Septuagint (2×), xērasia, n.c., dryness. 6× </a:t>
            </a:r>
          </a:p>
          <a:p>
            <a:pPr rtl="0">
              <a:spcBef>
                <a:spcPts val="0"/>
              </a:spcBef>
              <a:spcAft>
                <a:spcPts val="0"/>
              </a:spcAft>
            </a:pPr>
            <a:r>
              <a:rPr lang="el-GR" sz="2200" i="0" u="none" strike="noStrike">
                <a:solidFill>
                  <a:srgbClr val="FFFF00"/>
                </a:solidFill>
                <a:effectLst/>
                <a:latin typeface="Arial" panose="020B0604020202020204" pitchFamily="34" charset="0"/>
              </a:rPr>
              <a:t>ξηρότης</a:t>
            </a:r>
            <a:r>
              <a:rPr lang="el-GR" sz="2200" i="0" u="none" strike="noStrike">
                <a:solidFill>
                  <a:srgbClr val="92D050"/>
                </a:solidFill>
                <a:effectLst/>
                <a:latin typeface="Arial" panose="020B0604020202020204" pitchFamily="34" charset="0"/>
              </a:rPr>
              <a:t> </a:t>
            </a:r>
            <a:r>
              <a:rPr lang="en-US" sz="2200" i="0" u="none" strike="noStrike">
                <a:solidFill>
                  <a:srgbClr val="92D050"/>
                </a:solidFill>
                <a:effectLst/>
                <a:latin typeface="Arial" panose="020B0604020202020204" pitchFamily="34" charset="0"/>
              </a:rPr>
              <a:t>An Intermediate Greek-English Lexicon (2×) (p 539)</a:t>
            </a:r>
          </a:p>
          <a:p>
            <a:pPr rtl="0">
              <a:spcBef>
                <a:spcPts val="0"/>
              </a:spcBef>
              <a:spcAft>
                <a:spcPts val="0"/>
              </a:spcAft>
            </a:pPr>
            <a:r>
              <a:rPr lang="el-GR" sz="2200" i="0" u="none" strike="noStrike">
                <a:solidFill>
                  <a:srgbClr val="FFFF00"/>
                </a:solidFill>
                <a:effectLst/>
                <a:latin typeface="Arial" panose="020B0604020202020204" pitchFamily="34" charset="0"/>
              </a:rPr>
              <a:t>ξηρότης, ητος, ἡ</a:t>
            </a:r>
            <a:r>
              <a:rPr lang="el-GR" sz="2200" i="0" u="none" strike="noStrike">
                <a:solidFill>
                  <a:srgbClr val="92D050"/>
                </a:solidFill>
                <a:effectLst/>
                <a:latin typeface="Arial" panose="020B0604020202020204" pitchFamily="34" charset="0"/>
              </a:rPr>
              <a:t>, (</a:t>
            </a:r>
            <a:r>
              <a:rPr lang="el-GR" sz="2200" i="0" u="none" strike="noStrike">
                <a:solidFill>
                  <a:srgbClr val="FFFF00"/>
                </a:solidFill>
                <a:effectLst/>
                <a:latin typeface="Arial" panose="020B0604020202020204" pitchFamily="34" charset="0"/>
              </a:rPr>
              <a:t>ξηρός</a:t>
            </a:r>
            <a:r>
              <a:rPr lang="el-GR" sz="2200" i="0" u="none" strike="noStrike">
                <a:solidFill>
                  <a:srgbClr val="92D050"/>
                </a:solidFill>
                <a:effectLst/>
                <a:latin typeface="Arial" panose="020B0604020202020204" pitchFamily="34" charset="0"/>
              </a:rPr>
              <a:t>) </a:t>
            </a:r>
            <a:r>
              <a:rPr lang="en-US" sz="2200" i="0" u="none" strike="noStrike">
                <a:solidFill>
                  <a:srgbClr val="92D050"/>
                </a:solidFill>
                <a:effectLst/>
                <a:latin typeface="Arial" panose="020B0604020202020204" pitchFamily="34" charset="0"/>
              </a:rPr>
              <a:t>dryness, Plat., Xen.: </a:t>
            </a:r>
            <a:r>
              <a:rPr lang="el-GR" sz="2200" i="0" u="none" strike="noStrike">
                <a:solidFill>
                  <a:srgbClr val="FFFF00"/>
                </a:solidFill>
                <a:effectLst/>
                <a:latin typeface="Arial" panose="020B0604020202020204" pitchFamily="34" charset="0"/>
              </a:rPr>
              <a:t>ἡξ. τῶν νεῶν </a:t>
            </a:r>
            <a:r>
              <a:rPr lang="en-US" sz="2200" i="0" u="none" strike="noStrike">
                <a:solidFill>
                  <a:srgbClr val="92D050"/>
                </a:solidFill>
                <a:effectLst/>
                <a:latin typeface="Arial" panose="020B0604020202020204" pitchFamily="34" charset="0"/>
              </a:rPr>
              <a:t>the dryness, I. e. soundness, of their timbers, Thuc. </a:t>
            </a:r>
          </a:p>
          <a:p>
            <a:pPr rtl="0">
              <a:spcBef>
                <a:spcPts val="0"/>
              </a:spcBef>
              <a:spcAft>
                <a:spcPts val="0"/>
              </a:spcAft>
            </a:pPr>
            <a:r>
              <a:rPr lang="el-GR" sz="2200" i="0" u="none" strike="noStrike">
                <a:solidFill>
                  <a:srgbClr val="FFFF00"/>
                </a:solidFill>
                <a:effectLst/>
                <a:latin typeface="Arial" panose="020B0604020202020204" pitchFamily="34" charset="0"/>
              </a:rPr>
              <a:t>καύσων</a:t>
            </a:r>
            <a:r>
              <a:rPr lang="el-GR" sz="2200" i="0" u="none" strike="noStrike">
                <a:solidFill>
                  <a:srgbClr val="92D050"/>
                </a:solidFill>
                <a:effectLst/>
                <a:latin typeface="Arial" panose="020B0604020202020204" pitchFamily="34" charset="0"/>
              </a:rPr>
              <a:t> </a:t>
            </a:r>
            <a:r>
              <a:rPr lang="en-US" sz="2200" i="0" u="none" strike="noStrike">
                <a:solidFill>
                  <a:srgbClr val="92D050"/>
                </a:solidFill>
                <a:effectLst/>
                <a:latin typeface="Arial" panose="020B0604020202020204" pitchFamily="34" charset="0"/>
              </a:rPr>
              <a:t>The Lexham Analytical Lexicon of the Septuagint (2×)</a:t>
            </a:r>
          </a:p>
          <a:p>
            <a:pPr rtl="0">
              <a:spcBef>
                <a:spcPts val="0"/>
              </a:spcBef>
              <a:spcAft>
                <a:spcPts val="0"/>
              </a:spcAft>
            </a:pPr>
            <a:r>
              <a:rPr lang="en-US" sz="2200" i="0" u="none" strike="noStrike">
                <a:solidFill>
                  <a:srgbClr val="92D050"/>
                </a:solidFill>
                <a:effectLst/>
                <a:latin typeface="Arial" panose="020B0604020202020204" pitchFamily="34" charset="0"/>
              </a:rPr>
              <a:t>17; Eze 17:10; 19:12; Hos 12:1; 13:15; Jon 4:8 </a:t>
            </a:r>
            <a:r>
              <a:rPr lang="he-IL" sz="2200" i="0" u="none" strike="noStrike">
                <a:solidFill>
                  <a:srgbClr val="FFFF00"/>
                </a:solidFill>
                <a:effectLst/>
                <a:latin typeface="Arial" panose="020B0604020202020204" pitchFamily="34" charset="0"/>
              </a:rPr>
              <a:t>חֹ֫רֶב</a:t>
            </a:r>
            <a:r>
              <a:rPr lang="he-IL" sz="2200" i="0" u="none" strike="noStrike">
                <a:solidFill>
                  <a:srgbClr val="92D050"/>
                </a:solidFill>
                <a:effectLst/>
                <a:latin typeface="Arial" panose="020B0604020202020204" pitchFamily="34" charset="0"/>
              </a:rPr>
              <a:t>—</a:t>
            </a:r>
            <a:r>
              <a:rPr lang="en-US" sz="2200" i="0" u="none" strike="noStrike">
                <a:solidFill>
                  <a:srgbClr val="92D050"/>
                </a:solidFill>
                <a:effectLst/>
                <a:latin typeface="Arial" panose="020B0604020202020204" pitchFamily="34" charset="0"/>
              </a:rPr>
              <a:t> dryness, drought; heat; devastation, waste (1): Ge 31:40 </a:t>
            </a:r>
            <a:r>
              <a:rPr lang="he-IL" sz="2200" i="0" u="none" strike="noStrike">
                <a:solidFill>
                  <a:srgbClr val="FFFF00"/>
                </a:solidFill>
                <a:effectLst/>
                <a:latin typeface="Arial" panose="020B0604020202020204" pitchFamily="34" charset="0"/>
              </a:rPr>
              <a:t>שָׁרָב</a:t>
            </a:r>
            <a:r>
              <a:rPr lang="he-IL" sz="2200" i="0" u="none" strike="noStrike">
                <a:solidFill>
                  <a:srgbClr val="92D050"/>
                </a:solidFill>
                <a:effectLst/>
                <a:latin typeface="Arial" panose="020B0604020202020204" pitchFamily="34" charset="0"/>
              </a:rPr>
              <a:t>—</a:t>
            </a:r>
            <a:r>
              <a:rPr lang="en-US" sz="2200" i="0" u="none" strike="noStrike">
                <a:solidFill>
                  <a:srgbClr val="92D050"/>
                </a:solidFill>
                <a:effectLst/>
                <a:latin typeface="Arial" panose="020B0604020202020204" pitchFamily="34" charset="0"/>
              </a:rPr>
              <a:t> heat of the sun; dryness, aridness (1): Is 49:10 English Gloss burning heat…</a:t>
            </a:r>
          </a:p>
        </p:txBody>
      </p:sp>
      <p:grpSp>
        <p:nvGrpSpPr>
          <p:cNvPr id="4" name="Group 3">
            <a:extLst>
              <a:ext uri="{FF2B5EF4-FFF2-40B4-BE49-F238E27FC236}">
                <a16:creationId xmlns:a16="http://schemas.microsoft.com/office/drawing/2014/main" id="{858FB5C2-C709-AF44-1943-E470F7C8ABC3}"/>
              </a:ext>
            </a:extLst>
          </p:cNvPr>
          <p:cNvGrpSpPr/>
          <p:nvPr/>
        </p:nvGrpSpPr>
        <p:grpSpPr>
          <a:xfrm>
            <a:off x="291136" y="3340614"/>
            <a:ext cx="1145520" cy="111240"/>
            <a:chOff x="291136" y="3340614"/>
            <a:chExt cx="1145520" cy="1112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F56A7F9-50EE-3073-FF01-8D9AF76B4EF4}"/>
                    </a:ext>
                  </a:extLst>
                </p14:cNvPr>
                <p14:cNvContentPartPr/>
                <p14:nvPr/>
              </p14:nvContentPartPr>
              <p14:xfrm>
                <a:off x="1399576" y="3427734"/>
                <a:ext cx="37080" cy="24120"/>
              </p14:xfrm>
            </p:contentPart>
          </mc:Choice>
          <mc:Fallback>
            <p:pic>
              <p:nvPicPr>
                <p:cNvPr id="2" name="Ink 1">
                  <a:extLst>
                    <a:ext uri="{FF2B5EF4-FFF2-40B4-BE49-F238E27FC236}">
                      <a16:creationId xmlns:a16="http://schemas.microsoft.com/office/drawing/2014/main" id="{BF56A7F9-50EE-3073-FF01-8D9AF76B4EF4}"/>
                    </a:ext>
                  </a:extLst>
                </p:cNvPr>
                <p:cNvPicPr/>
                <p:nvPr/>
              </p:nvPicPr>
              <p:blipFill>
                <a:blip r:embed="rId5"/>
                <a:stretch>
                  <a:fillRect/>
                </a:stretch>
              </p:blipFill>
              <p:spPr>
                <a:xfrm>
                  <a:off x="1381576" y="3410094"/>
                  <a:ext cx="72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28FC1ED4-8225-6463-CE7E-E940E9AAB0E0}"/>
                    </a:ext>
                  </a:extLst>
                </p14:cNvPr>
                <p14:cNvContentPartPr/>
                <p14:nvPr/>
              </p14:nvContentPartPr>
              <p14:xfrm>
                <a:off x="291136" y="3340614"/>
                <a:ext cx="1128240" cy="46080"/>
              </p14:xfrm>
            </p:contentPart>
          </mc:Choice>
          <mc:Fallback>
            <p:pic>
              <p:nvPicPr>
                <p:cNvPr id="3" name="Ink 2">
                  <a:extLst>
                    <a:ext uri="{FF2B5EF4-FFF2-40B4-BE49-F238E27FC236}">
                      <a16:creationId xmlns:a16="http://schemas.microsoft.com/office/drawing/2014/main" id="{28FC1ED4-8225-6463-CE7E-E940E9AAB0E0}"/>
                    </a:ext>
                  </a:extLst>
                </p:cNvPr>
                <p:cNvPicPr/>
                <p:nvPr/>
              </p:nvPicPr>
              <p:blipFill>
                <a:blip r:embed="rId7"/>
                <a:stretch>
                  <a:fillRect/>
                </a:stretch>
              </p:blipFill>
              <p:spPr>
                <a:xfrm>
                  <a:off x="273136" y="3322974"/>
                  <a:ext cx="1163880" cy="8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BFC9D2C-60DB-4030-0FE4-6D0DDEFADD3F}"/>
                  </a:ext>
                </a:extLst>
              </p14:cNvPr>
              <p14:cNvContentPartPr/>
              <p14:nvPr/>
            </p14:nvContentPartPr>
            <p14:xfrm>
              <a:off x="477256" y="976134"/>
              <a:ext cx="558360" cy="46800"/>
            </p14:xfrm>
          </p:contentPart>
        </mc:Choice>
        <mc:Fallback>
          <p:pic>
            <p:nvPicPr>
              <p:cNvPr id="5" name="Ink 4">
                <a:extLst>
                  <a:ext uri="{FF2B5EF4-FFF2-40B4-BE49-F238E27FC236}">
                    <a16:creationId xmlns:a16="http://schemas.microsoft.com/office/drawing/2014/main" id="{5BFC9D2C-60DB-4030-0FE4-6D0DDEFADD3F}"/>
                  </a:ext>
                </a:extLst>
              </p:cNvPr>
              <p:cNvPicPr/>
              <p:nvPr/>
            </p:nvPicPr>
            <p:blipFill>
              <a:blip r:embed="rId9"/>
              <a:stretch>
                <a:fillRect/>
              </a:stretch>
            </p:blipFill>
            <p:spPr>
              <a:xfrm>
                <a:off x="459616" y="958494"/>
                <a:ext cx="594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894CB77-B0FB-28A9-9660-9017A5034E05}"/>
                  </a:ext>
                </a:extLst>
              </p14:cNvPr>
              <p14:cNvContentPartPr/>
              <p14:nvPr/>
            </p14:nvContentPartPr>
            <p14:xfrm>
              <a:off x="436576" y="4698174"/>
              <a:ext cx="901800" cy="59400"/>
            </p14:xfrm>
          </p:contentPart>
        </mc:Choice>
        <mc:Fallback>
          <p:pic>
            <p:nvPicPr>
              <p:cNvPr id="9" name="Ink 8">
                <a:extLst>
                  <a:ext uri="{FF2B5EF4-FFF2-40B4-BE49-F238E27FC236}">
                    <a16:creationId xmlns:a16="http://schemas.microsoft.com/office/drawing/2014/main" id="{C894CB77-B0FB-28A9-9660-9017A5034E05}"/>
                  </a:ext>
                </a:extLst>
              </p:cNvPr>
              <p:cNvPicPr/>
              <p:nvPr/>
            </p:nvPicPr>
            <p:blipFill>
              <a:blip r:embed="rId11"/>
              <a:stretch>
                <a:fillRect/>
              </a:stretch>
            </p:blipFill>
            <p:spPr>
              <a:xfrm>
                <a:off x="418936" y="4680174"/>
                <a:ext cx="937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30CE9F8E-7D91-79C7-E0B5-5996F12F70AE}"/>
                  </a:ext>
                </a:extLst>
              </p14:cNvPr>
              <p14:cNvContentPartPr/>
              <p14:nvPr/>
            </p14:nvContentPartPr>
            <p14:xfrm>
              <a:off x="7623976" y="4680174"/>
              <a:ext cx="448920" cy="46440"/>
            </p14:xfrm>
          </p:contentPart>
        </mc:Choice>
        <mc:Fallback>
          <p:pic>
            <p:nvPicPr>
              <p:cNvPr id="11" name="Ink 10">
                <a:extLst>
                  <a:ext uri="{FF2B5EF4-FFF2-40B4-BE49-F238E27FC236}">
                    <a16:creationId xmlns:a16="http://schemas.microsoft.com/office/drawing/2014/main" id="{30CE9F8E-7D91-79C7-E0B5-5996F12F70AE}"/>
                  </a:ext>
                </a:extLst>
              </p:cNvPr>
              <p:cNvPicPr/>
              <p:nvPr/>
            </p:nvPicPr>
            <p:blipFill>
              <a:blip r:embed="rId13"/>
              <a:stretch>
                <a:fillRect/>
              </a:stretch>
            </p:blipFill>
            <p:spPr>
              <a:xfrm>
                <a:off x="7606336" y="4662174"/>
                <a:ext cx="484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FE7B611-C571-254E-F1C9-B245465C2501}"/>
                  </a:ext>
                </a:extLst>
              </p14:cNvPr>
              <p14:cNvContentPartPr/>
              <p14:nvPr/>
            </p14:nvContentPartPr>
            <p14:xfrm>
              <a:off x="7666096" y="3341334"/>
              <a:ext cx="532080" cy="84960"/>
            </p14:xfrm>
          </p:contentPart>
        </mc:Choice>
        <mc:Fallback>
          <p:pic>
            <p:nvPicPr>
              <p:cNvPr id="12" name="Ink 11">
                <a:extLst>
                  <a:ext uri="{FF2B5EF4-FFF2-40B4-BE49-F238E27FC236}">
                    <a16:creationId xmlns:a16="http://schemas.microsoft.com/office/drawing/2014/main" id="{4FE7B611-C571-254E-F1C9-B245465C2501}"/>
                  </a:ext>
                </a:extLst>
              </p:cNvPr>
              <p:cNvPicPr/>
              <p:nvPr/>
            </p:nvPicPr>
            <p:blipFill>
              <a:blip r:embed="rId15"/>
              <a:stretch>
                <a:fillRect/>
              </a:stretch>
            </p:blipFill>
            <p:spPr>
              <a:xfrm>
                <a:off x="7648096" y="3323334"/>
                <a:ext cx="567720" cy="120600"/>
              </a:xfrm>
              <a:prstGeom prst="rect">
                <a:avLst/>
              </a:prstGeom>
            </p:spPr>
          </p:pic>
        </mc:Fallback>
      </mc:AlternateContent>
    </p:spTree>
    <p:extLst>
      <p:ext uri="{BB962C8B-B14F-4D97-AF65-F5344CB8AC3E}">
        <p14:creationId xmlns:p14="http://schemas.microsoft.com/office/powerpoint/2010/main" val="4154195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466700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8194" name="Picture 2">
            <a:extLst>
              <a:ext uri="{FF2B5EF4-FFF2-40B4-BE49-F238E27FC236}">
                <a16:creationId xmlns:a16="http://schemas.microsoft.com/office/drawing/2014/main" id="{A0B69067-E902-EFD1-0716-D72FCAC7F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58" y="291401"/>
            <a:ext cx="9984080" cy="41440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13A9008-6E06-1855-B17F-D045CCDCBBD6}"/>
              </a:ext>
            </a:extLst>
          </p:cNvPr>
          <p:cNvGrpSpPr/>
          <p:nvPr/>
        </p:nvGrpSpPr>
        <p:grpSpPr>
          <a:xfrm>
            <a:off x="5805976" y="2006094"/>
            <a:ext cx="1762920" cy="1027080"/>
            <a:chOff x="5805976" y="2006094"/>
            <a:chExt cx="1762920" cy="102708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D3CA31CF-FD03-2B07-FF7C-B859BD5107BF}"/>
                    </a:ext>
                  </a:extLst>
                </p14:cNvPr>
                <p14:cNvContentPartPr/>
                <p14:nvPr/>
              </p14:nvContentPartPr>
              <p14:xfrm>
                <a:off x="6743776" y="2381214"/>
                <a:ext cx="2160" cy="8640"/>
              </p14:xfrm>
            </p:contentPart>
          </mc:Choice>
          <mc:Fallback>
            <p:pic>
              <p:nvPicPr>
                <p:cNvPr id="2" name="Ink 1">
                  <a:extLst>
                    <a:ext uri="{FF2B5EF4-FFF2-40B4-BE49-F238E27FC236}">
                      <a16:creationId xmlns:a16="http://schemas.microsoft.com/office/drawing/2014/main" id="{D3CA31CF-FD03-2B07-FF7C-B859BD5107BF}"/>
                    </a:ext>
                  </a:extLst>
                </p:cNvPr>
                <p:cNvPicPr/>
                <p:nvPr/>
              </p:nvPicPr>
              <p:blipFill>
                <a:blip r:embed="rId6"/>
                <a:stretch>
                  <a:fillRect/>
                </a:stretch>
              </p:blipFill>
              <p:spPr>
                <a:xfrm>
                  <a:off x="6726136" y="2363214"/>
                  <a:ext cx="37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5F77950E-A6ED-D680-03E2-B48E7D1DAF23}"/>
                    </a:ext>
                  </a:extLst>
                </p14:cNvPr>
                <p14:cNvContentPartPr/>
                <p14:nvPr/>
              </p14:nvContentPartPr>
              <p14:xfrm>
                <a:off x="5805976" y="2006094"/>
                <a:ext cx="946800" cy="482400"/>
              </p14:xfrm>
            </p:contentPart>
          </mc:Choice>
          <mc:Fallback>
            <p:pic>
              <p:nvPicPr>
                <p:cNvPr id="3" name="Ink 2">
                  <a:extLst>
                    <a:ext uri="{FF2B5EF4-FFF2-40B4-BE49-F238E27FC236}">
                      <a16:creationId xmlns:a16="http://schemas.microsoft.com/office/drawing/2014/main" id="{5F77950E-A6ED-D680-03E2-B48E7D1DAF23}"/>
                    </a:ext>
                  </a:extLst>
                </p:cNvPr>
                <p:cNvPicPr/>
                <p:nvPr/>
              </p:nvPicPr>
              <p:blipFill>
                <a:blip r:embed="rId8"/>
                <a:stretch>
                  <a:fillRect/>
                </a:stretch>
              </p:blipFill>
              <p:spPr>
                <a:xfrm>
                  <a:off x="5787976" y="1988454"/>
                  <a:ext cx="982440" cy="518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51C2D3BC-13CA-488E-0499-6E6BAAA83BF9}"/>
                    </a:ext>
                  </a:extLst>
                </p14:cNvPr>
                <p14:cNvContentPartPr/>
                <p14:nvPr/>
              </p14:nvContentPartPr>
              <p14:xfrm>
                <a:off x="6133936" y="2476974"/>
                <a:ext cx="1434960" cy="556200"/>
              </p14:xfrm>
            </p:contentPart>
          </mc:Choice>
          <mc:Fallback>
            <p:pic>
              <p:nvPicPr>
                <p:cNvPr id="5" name="Ink 4">
                  <a:extLst>
                    <a:ext uri="{FF2B5EF4-FFF2-40B4-BE49-F238E27FC236}">
                      <a16:creationId xmlns:a16="http://schemas.microsoft.com/office/drawing/2014/main" id="{51C2D3BC-13CA-488E-0499-6E6BAAA83BF9}"/>
                    </a:ext>
                  </a:extLst>
                </p:cNvPr>
                <p:cNvPicPr/>
                <p:nvPr/>
              </p:nvPicPr>
              <p:blipFill>
                <a:blip r:embed="rId10"/>
                <a:stretch>
                  <a:fillRect/>
                </a:stretch>
              </p:blipFill>
              <p:spPr>
                <a:xfrm>
                  <a:off x="6115936" y="2458974"/>
                  <a:ext cx="1470600" cy="59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E6D1239F-88DA-ACFE-5F6E-397BCD1BE4B2}"/>
                  </a:ext>
                </a:extLst>
              </p14:cNvPr>
              <p14:cNvContentPartPr/>
              <p14:nvPr/>
            </p14:nvContentPartPr>
            <p14:xfrm>
              <a:off x="365656" y="3066294"/>
              <a:ext cx="1181520" cy="60120"/>
            </p14:xfrm>
          </p:contentPart>
        </mc:Choice>
        <mc:Fallback>
          <p:pic>
            <p:nvPicPr>
              <p:cNvPr id="9" name="Ink 8">
                <a:extLst>
                  <a:ext uri="{FF2B5EF4-FFF2-40B4-BE49-F238E27FC236}">
                    <a16:creationId xmlns:a16="http://schemas.microsoft.com/office/drawing/2014/main" id="{E6D1239F-88DA-ACFE-5F6E-397BCD1BE4B2}"/>
                  </a:ext>
                </a:extLst>
              </p:cNvPr>
              <p:cNvPicPr/>
              <p:nvPr/>
            </p:nvPicPr>
            <p:blipFill>
              <a:blip r:embed="rId12"/>
              <a:stretch>
                <a:fillRect/>
              </a:stretch>
            </p:blipFill>
            <p:spPr>
              <a:xfrm>
                <a:off x="348016" y="3048654"/>
                <a:ext cx="1217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BB09D75F-15AC-66D7-69D7-2556562D37F4}"/>
                  </a:ext>
                </a:extLst>
              </p14:cNvPr>
              <p14:cNvContentPartPr/>
              <p14:nvPr/>
            </p14:nvContentPartPr>
            <p14:xfrm>
              <a:off x="4191736" y="2643654"/>
              <a:ext cx="634680" cy="46080"/>
            </p14:xfrm>
          </p:contentPart>
        </mc:Choice>
        <mc:Fallback>
          <p:pic>
            <p:nvPicPr>
              <p:cNvPr id="11" name="Ink 10">
                <a:extLst>
                  <a:ext uri="{FF2B5EF4-FFF2-40B4-BE49-F238E27FC236}">
                    <a16:creationId xmlns:a16="http://schemas.microsoft.com/office/drawing/2014/main" id="{BB09D75F-15AC-66D7-69D7-2556562D37F4}"/>
                  </a:ext>
                </a:extLst>
              </p:cNvPr>
              <p:cNvPicPr/>
              <p:nvPr/>
            </p:nvPicPr>
            <p:blipFill>
              <a:blip r:embed="rId14"/>
              <a:stretch>
                <a:fillRect/>
              </a:stretch>
            </p:blipFill>
            <p:spPr>
              <a:xfrm>
                <a:off x="4173736" y="2626014"/>
                <a:ext cx="670320" cy="81720"/>
              </a:xfrm>
              <a:prstGeom prst="rect">
                <a:avLst/>
              </a:prstGeom>
            </p:spPr>
          </p:pic>
        </mc:Fallback>
      </mc:AlternateContent>
    </p:spTree>
    <p:extLst>
      <p:ext uri="{BB962C8B-B14F-4D97-AF65-F5344CB8AC3E}">
        <p14:creationId xmlns:p14="http://schemas.microsoft.com/office/powerpoint/2010/main" val="302480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0575D7F5-870A-FA2B-D0CF-7FF27ABDCB60}"/>
              </a:ext>
            </a:extLst>
          </p:cNvPr>
          <p:cNvSpPr txBox="1"/>
          <p:nvPr/>
        </p:nvSpPr>
        <p:spPr>
          <a:xfrm>
            <a:off x="349250" y="291401"/>
            <a:ext cx="11842750" cy="5663089"/>
          </a:xfrm>
          <a:prstGeom prst="rect">
            <a:avLst/>
          </a:prstGeom>
          <a:noFill/>
        </p:spPr>
        <p:txBody>
          <a:bodyPr wrap="square">
            <a:spAutoFit/>
          </a:bodyPr>
          <a:lstStyle/>
          <a:p>
            <a:pPr rtl="0">
              <a:spcBef>
                <a:spcPts val="0"/>
              </a:spcBef>
              <a:spcAft>
                <a:spcPts val="0"/>
              </a:spcAft>
            </a:pPr>
            <a:r>
              <a:rPr lang="en-US" sz="2200" b="1" i="0" u="none" strike="noStrike">
                <a:solidFill>
                  <a:srgbClr val="FFC000"/>
                </a:solidFill>
                <a:effectLst/>
                <a:latin typeface="Arial" panose="020B0604020202020204" pitchFamily="34" charset="0"/>
              </a:rPr>
              <a:t>Derashot HaRan 7.42</a:t>
            </a:r>
          </a:p>
          <a:p>
            <a:pPr rtl="0">
              <a:spcBef>
                <a:spcPts val="0"/>
              </a:spcBef>
              <a:spcAft>
                <a:spcPts val="0"/>
              </a:spcAft>
            </a:pPr>
            <a:r>
              <a:rPr lang="en-US" sz="2000" i="0" u="none" strike="noStrike">
                <a:solidFill>
                  <a:srgbClr val="FFC000"/>
                </a:solidFill>
                <a:effectLst/>
                <a:latin typeface="Arial" panose="020B0604020202020204" pitchFamily="34" charset="0"/>
              </a:rPr>
              <a:t>And our sages have yet another view in the Midrashim, namely, that this assurance materializes only after the coming of the redeemer, the assurance being that even though the kingdom may cease from his tribe for a certain period, after the Messiah comes it will never cease from his seed. </a:t>
            </a:r>
            <a:r>
              <a:rPr lang="en-US" sz="2000" i="0" u="none" strike="noStrike">
                <a:solidFill>
                  <a:srgbClr val="00B0F0"/>
                </a:solidFill>
                <a:effectLst/>
                <a:latin typeface="Arial" panose="020B0604020202020204" pitchFamily="34" charset="0"/>
              </a:rPr>
              <a:t>"Until Shiloh shall come''</a:t>
            </a:r>
            <a:r>
              <a:rPr lang="en-US" sz="2000" i="0" u="none" strike="noStrike">
                <a:solidFill>
                  <a:srgbClr val="FFC000"/>
                </a:solidFill>
                <a:effectLst/>
                <a:latin typeface="Arial" panose="020B0604020202020204" pitchFamily="34" charset="0"/>
              </a:rPr>
              <a:t> is understood, in this context, as </a:t>
            </a:r>
            <a:r>
              <a:rPr lang="en-US" sz="2000" i="0" u="none" strike="noStrike">
                <a:solidFill>
                  <a:srgbClr val="00B0F0"/>
                </a:solidFill>
                <a:effectLst/>
                <a:latin typeface="Arial" panose="020B0604020202020204" pitchFamily="34" charset="0"/>
              </a:rPr>
              <a:t>"when Shiloh shall come." </a:t>
            </a:r>
            <a:r>
              <a:rPr lang="en-US" sz="2000" i="0" u="none" strike="noStrike">
                <a:solidFill>
                  <a:srgbClr val="FFC000"/>
                </a:solidFill>
                <a:effectLst/>
                <a:latin typeface="Arial" panose="020B0604020202020204" pitchFamily="34" charset="0"/>
              </a:rPr>
              <a:t>This is mentioned in Genesis Rabbah (</a:t>
            </a:r>
            <a:r>
              <a:rPr lang="en-US" sz="2000" i="0" u="none" strike="noStrike">
                <a:solidFill>
                  <a:srgbClr val="00B0F0"/>
                </a:solidFill>
                <a:effectLst/>
                <a:latin typeface="Arial" panose="020B0604020202020204" pitchFamily="34" charset="0"/>
              </a:rPr>
              <a:t>99:10</a:t>
            </a:r>
            <a:r>
              <a:rPr lang="en-US" sz="2000" i="0" u="none" strike="noStrike">
                <a:solidFill>
                  <a:srgbClr val="FFC000"/>
                </a:solidFill>
                <a:effectLst/>
                <a:latin typeface="Arial" panose="020B0604020202020204" pitchFamily="34" charset="0"/>
              </a:rPr>
              <a:t>) and in Yelamdeinu, viz.: "'The staff shall not depart from Judah' — this is the throne of kingdom, as it is written (</a:t>
            </a:r>
            <a:r>
              <a:rPr lang="en-US" sz="2000" i="0" u="none" strike="noStrike">
                <a:solidFill>
                  <a:srgbClr val="00B0F0"/>
                </a:solidFill>
                <a:effectLst/>
                <a:latin typeface="Arial" panose="020B0604020202020204" pitchFamily="34" charset="0"/>
              </a:rPr>
              <a:t>Psalms 45:7</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'Your throne, O G-d, is for ever and ever.' 'And the scepter from between his feet' </a:t>
            </a:r>
            <a:r>
              <a:rPr lang="en-US" sz="2000" i="0" u="none" strike="noStrike">
                <a:solidFill>
                  <a:srgbClr val="FFC000"/>
                </a:solidFill>
                <a:effectLst/>
                <a:latin typeface="Arial" panose="020B0604020202020204" pitchFamily="34" charset="0"/>
              </a:rPr>
              <a:t>— when there comes the one of whom it is written (</a:t>
            </a:r>
            <a:r>
              <a:rPr lang="en-US" sz="2000" i="0" u="none" strike="noStrike">
                <a:solidFill>
                  <a:srgbClr val="00B0F0"/>
                </a:solidFill>
                <a:effectLst/>
                <a:latin typeface="Arial" panose="020B0604020202020204" pitchFamily="34" charset="0"/>
              </a:rPr>
              <a:t>Isaiah 28:3</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'The crown of pride of the drunkards of Ephraim shall be trodden under feet.' 'Until Shiloh shall come' </a:t>
            </a:r>
            <a:r>
              <a:rPr lang="en-US" sz="2000" i="0" u="none" strike="noStrike">
                <a:solidFill>
                  <a:srgbClr val="FFC000"/>
                </a:solidFill>
                <a:effectLst/>
                <a:latin typeface="Arial" panose="020B0604020202020204" pitchFamily="34" charset="0"/>
              </a:rPr>
              <a:t>— when there comes the one to whom the kingdom belongs. </a:t>
            </a:r>
            <a:r>
              <a:rPr lang="en-US" sz="2000" i="0" u="none" strike="noStrike">
                <a:solidFill>
                  <a:srgbClr val="00B0F0"/>
                </a:solidFill>
                <a:effectLst/>
                <a:latin typeface="Arial" panose="020B0604020202020204" pitchFamily="34" charset="0"/>
              </a:rPr>
              <a:t>'And his is the blunting of the peoples' </a:t>
            </a:r>
            <a:r>
              <a:rPr lang="en-US" sz="2000" i="0" u="none" strike="noStrike">
                <a:solidFill>
                  <a:srgbClr val="FFC000"/>
                </a:solidFill>
                <a:effectLst/>
                <a:latin typeface="Arial" panose="020B0604020202020204" pitchFamily="34" charset="0"/>
              </a:rPr>
              <a:t>— when there comes the one who blunts the teeth of all the nations of the world, as it is written (</a:t>
            </a:r>
            <a:r>
              <a:rPr lang="en-US" sz="2000" i="0" u="none" strike="noStrike">
                <a:solidFill>
                  <a:srgbClr val="00B0F0"/>
                </a:solidFill>
                <a:effectLst/>
                <a:latin typeface="Arial" panose="020B0604020202020204" pitchFamily="34" charset="0"/>
              </a:rPr>
              <a:t>Micah 7:16</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'They shall lay their hands on their mouths, their ears shall be deaf.''</a:t>
            </a:r>
            <a:r>
              <a:rPr lang="en-US" sz="2000" i="0" u="none" strike="noStrike">
                <a:solidFill>
                  <a:srgbClr val="FFC000"/>
                </a:solidFill>
                <a:effectLst/>
                <a:latin typeface="Arial" panose="020B0604020202020204" pitchFamily="34" charset="0"/>
              </a:rPr>
              <a:t> It is clear from their words that the assurance does not take effect until after the coming of the redeemer. And they expounded similarly (</a:t>
            </a:r>
            <a:r>
              <a:rPr lang="en-US" sz="2000" i="0" u="none" strike="noStrike">
                <a:solidFill>
                  <a:srgbClr val="00B0F0"/>
                </a:solidFill>
                <a:effectLst/>
                <a:latin typeface="Arial" panose="020B0604020202020204" pitchFamily="34" charset="0"/>
              </a:rPr>
              <a:t>Genesis Rabbah 97</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"'The staff shall not depart from Judah' — this is Messiah, the son of David, who is destined to subjugate the kingdoms, as it is written </a:t>
            </a:r>
            <a:r>
              <a:rPr lang="en-US" sz="2000" i="0" u="none" strike="noStrike">
                <a:solidFill>
                  <a:srgbClr val="FFC000"/>
                </a:solidFill>
                <a:effectLst/>
                <a:latin typeface="Arial" panose="020B0604020202020204" pitchFamily="34" charset="0"/>
              </a:rPr>
              <a:t>(</a:t>
            </a:r>
            <a:r>
              <a:rPr lang="en-US" sz="2000" i="0" u="none" strike="noStrike">
                <a:solidFill>
                  <a:srgbClr val="00B0F0"/>
                </a:solidFill>
                <a:effectLst/>
                <a:latin typeface="Arial" panose="020B0604020202020204" pitchFamily="34" charset="0"/>
              </a:rPr>
              <a:t>Psalms 2:9</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'You shall break them with a rod of iron.' 'And the scepter from between his feet'</a:t>
            </a:r>
            <a:r>
              <a:rPr lang="en-US" sz="2000" i="0" u="none" strike="noStrike">
                <a:solidFill>
                  <a:srgbClr val="FFC000"/>
                </a:solidFill>
                <a:effectLst/>
                <a:latin typeface="Arial" panose="020B0604020202020204" pitchFamily="34" charset="0"/>
              </a:rPr>
              <a:t> — </a:t>
            </a:r>
            <a:r>
              <a:rPr lang="en-US" sz="2000" i="0" u="none" strike="noStrike">
                <a:solidFill>
                  <a:srgbClr val="00B0F0"/>
                </a:solidFill>
                <a:effectLst/>
                <a:latin typeface="Arial" panose="020B0604020202020204" pitchFamily="34" charset="0"/>
              </a:rPr>
              <a:t>these are the inhabitants of Yavetz. 'Until Shiloh shall come' — all the peoples of the world are destined to bring a gift to Messiah, the son of David, as it is written</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Isaiah 18:7</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'In that time a present shall be brought to the L-rd of hosts.'"</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D912B64-8EAC-1952-18CE-93C9D954978B}"/>
                  </a:ext>
                </a:extLst>
              </p14:cNvPr>
              <p14:cNvContentPartPr/>
              <p14:nvPr/>
            </p14:nvContentPartPr>
            <p14:xfrm>
              <a:off x="1223536" y="1278174"/>
              <a:ext cx="2475720" cy="43200"/>
            </p14:xfrm>
          </p:contentPart>
        </mc:Choice>
        <mc:Fallback>
          <p:pic>
            <p:nvPicPr>
              <p:cNvPr id="2" name="Ink 1">
                <a:extLst>
                  <a:ext uri="{FF2B5EF4-FFF2-40B4-BE49-F238E27FC236}">
                    <a16:creationId xmlns:a16="http://schemas.microsoft.com/office/drawing/2014/main" id="{DD912B64-8EAC-1952-18CE-93C9D954978B}"/>
                  </a:ext>
                </a:extLst>
              </p:cNvPr>
              <p:cNvPicPr/>
              <p:nvPr/>
            </p:nvPicPr>
            <p:blipFill>
              <a:blip r:embed="rId5"/>
              <a:stretch>
                <a:fillRect/>
              </a:stretch>
            </p:blipFill>
            <p:spPr>
              <a:xfrm>
                <a:off x="1205536" y="1260534"/>
                <a:ext cx="2511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51EF2543-07C2-2D8A-B577-9FF54FC37BBA}"/>
                  </a:ext>
                </a:extLst>
              </p14:cNvPr>
              <p14:cNvContentPartPr/>
              <p14:nvPr/>
            </p14:nvContentPartPr>
            <p14:xfrm>
              <a:off x="3610336" y="1546734"/>
              <a:ext cx="6456960" cy="137160"/>
            </p14:xfrm>
          </p:contentPart>
        </mc:Choice>
        <mc:Fallback>
          <p:pic>
            <p:nvPicPr>
              <p:cNvPr id="3" name="Ink 2">
                <a:extLst>
                  <a:ext uri="{FF2B5EF4-FFF2-40B4-BE49-F238E27FC236}">
                    <a16:creationId xmlns:a16="http://schemas.microsoft.com/office/drawing/2014/main" id="{51EF2543-07C2-2D8A-B577-9FF54FC37BBA}"/>
                  </a:ext>
                </a:extLst>
              </p:cNvPr>
              <p:cNvPicPr/>
              <p:nvPr/>
            </p:nvPicPr>
            <p:blipFill>
              <a:blip r:embed="rId7"/>
              <a:stretch>
                <a:fillRect/>
              </a:stretch>
            </p:blipFill>
            <p:spPr>
              <a:xfrm>
                <a:off x="3592336" y="1529094"/>
                <a:ext cx="6492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88899A05-B146-D7D3-FB11-6715F03025BA}"/>
                  </a:ext>
                </a:extLst>
              </p14:cNvPr>
              <p14:cNvContentPartPr/>
              <p14:nvPr/>
            </p14:nvContentPartPr>
            <p14:xfrm>
              <a:off x="5212696" y="4656414"/>
              <a:ext cx="1533240" cy="31320"/>
            </p14:xfrm>
          </p:contentPart>
        </mc:Choice>
        <mc:Fallback>
          <p:pic>
            <p:nvPicPr>
              <p:cNvPr id="4" name="Ink 3">
                <a:extLst>
                  <a:ext uri="{FF2B5EF4-FFF2-40B4-BE49-F238E27FC236}">
                    <a16:creationId xmlns:a16="http://schemas.microsoft.com/office/drawing/2014/main" id="{88899A05-B146-D7D3-FB11-6715F03025BA}"/>
                  </a:ext>
                </a:extLst>
              </p:cNvPr>
              <p:cNvPicPr/>
              <p:nvPr/>
            </p:nvPicPr>
            <p:blipFill>
              <a:blip r:embed="rId9"/>
              <a:stretch>
                <a:fillRect/>
              </a:stretch>
            </p:blipFill>
            <p:spPr>
              <a:xfrm>
                <a:off x="5195056" y="4638414"/>
                <a:ext cx="1568880" cy="66960"/>
              </a:xfrm>
              <a:prstGeom prst="rect">
                <a:avLst/>
              </a:prstGeom>
            </p:spPr>
          </p:pic>
        </mc:Fallback>
      </mc:AlternateContent>
      <p:grpSp>
        <p:nvGrpSpPr>
          <p:cNvPr id="11" name="Group 10">
            <a:extLst>
              <a:ext uri="{FF2B5EF4-FFF2-40B4-BE49-F238E27FC236}">
                <a16:creationId xmlns:a16="http://schemas.microsoft.com/office/drawing/2014/main" id="{8AF9E02B-14F1-FE20-18C8-317BED2079B7}"/>
              </a:ext>
            </a:extLst>
          </p:cNvPr>
          <p:cNvGrpSpPr/>
          <p:nvPr/>
        </p:nvGrpSpPr>
        <p:grpSpPr>
          <a:xfrm>
            <a:off x="5326816" y="5495214"/>
            <a:ext cx="3381120" cy="69840"/>
            <a:chOff x="5326816" y="5495214"/>
            <a:chExt cx="3381120" cy="69840"/>
          </a:xfrm>
        </p:grpSpPr>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5DB8030B-5BAD-F28C-A5D5-4F525459B32D}"/>
                    </a:ext>
                  </a:extLst>
                </p14:cNvPr>
                <p14:cNvContentPartPr/>
                <p14:nvPr/>
              </p14:nvContentPartPr>
              <p14:xfrm>
                <a:off x="5326816" y="5495214"/>
                <a:ext cx="1651680" cy="56520"/>
              </p14:xfrm>
            </p:contentPart>
          </mc:Choice>
          <mc:Fallback>
            <p:pic>
              <p:nvPicPr>
                <p:cNvPr id="5" name="Ink 4">
                  <a:extLst>
                    <a:ext uri="{FF2B5EF4-FFF2-40B4-BE49-F238E27FC236}">
                      <a16:creationId xmlns:a16="http://schemas.microsoft.com/office/drawing/2014/main" id="{5DB8030B-5BAD-F28C-A5D5-4F525459B32D}"/>
                    </a:ext>
                  </a:extLst>
                </p:cNvPr>
                <p:cNvPicPr/>
                <p:nvPr/>
              </p:nvPicPr>
              <p:blipFill>
                <a:blip r:embed="rId11"/>
                <a:stretch>
                  <a:fillRect/>
                </a:stretch>
              </p:blipFill>
              <p:spPr>
                <a:xfrm>
                  <a:off x="5308816" y="5477574"/>
                  <a:ext cx="1687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D86DC86-4387-020E-2BF6-5EA23B14D372}"/>
                    </a:ext>
                  </a:extLst>
                </p14:cNvPr>
                <p14:cNvContentPartPr/>
                <p14:nvPr/>
              </p14:nvContentPartPr>
              <p14:xfrm>
                <a:off x="7384576" y="5519694"/>
                <a:ext cx="1323360" cy="45360"/>
              </p14:xfrm>
            </p:contentPart>
          </mc:Choice>
          <mc:Fallback>
            <p:pic>
              <p:nvPicPr>
                <p:cNvPr id="9" name="Ink 8">
                  <a:extLst>
                    <a:ext uri="{FF2B5EF4-FFF2-40B4-BE49-F238E27FC236}">
                      <a16:creationId xmlns:a16="http://schemas.microsoft.com/office/drawing/2014/main" id="{FD86DC86-4387-020E-2BF6-5EA23B14D372}"/>
                    </a:ext>
                  </a:extLst>
                </p:cNvPr>
                <p:cNvPicPr/>
                <p:nvPr/>
              </p:nvPicPr>
              <p:blipFill>
                <a:blip r:embed="rId13"/>
                <a:stretch>
                  <a:fillRect/>
                </a:stretch>
              </p:blipFill>
              <p:spPr>
                <a:xfrm>
                  <a:off x="7366576" y="5501694"/>
                  <a:ext cx="1359000" cy="8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F6D6CB5-1035-1C67-21CA-453B23F20544}"/>
                  </a:ext>
                </a:extLst>
              </p14:cNvPr>
              <p14:cNvContentPartPr/>
              <p14:nvPr/>
            </p14:nvContentPartPr>
            <p14:xfrm>
              <a:off x="1255576" y="5833974"/>
              <a:ext cx="6145920" cy="101160"/>
            </p14:xfrm>
          </p:contentPart>
        </mc:Choice>
        <mc:Fallback>
          <p:pic>
            <p:nvPicPr>
              <p:cNvPr id="12" name="Ink 11">
                <a:extLst>
                  <a:ext uri="{FF2B5EF4-FFF2-40B4-BE49-F238E27FC236}">
                    <a16:creationId xmlns:a16="http://schemas.microsoft.com/office/drawing/2014/main" id="{6F6D6CB5-1035-1C67-21CA-453B23F20544}"/>
                  </a:ext>
                </a:extLst>
              </p:cNvPr>
              <p:cNvPicPr/>
              <p:nvPr/>
            </p:nvPicPr>
            <p:blipFill>
              <a:blip r:embed="rId15"/>
              <a:stretch>
                <a:fillRect/>
              </a:stretch>
            </p:blipFill>
            <p:spPr>
              <a:xfrm>
                <a:off x="1237936" y="5816334"/>
                <a:ext cx="6181560" cy="136800"/>
              </a:xfrm>
              <a:prstGeom prst="rect">
                <a:avLst/>
              </a:prstGeom>
            </p:spPr>
          </p:pic>
        </mc:Fallback>
      </mc:AlternateContent>
    </p:spTree>
    <p:extLst>
      <p:ext uri="{BB962C8B-B14F-4D97-AF65-F5344CB8AC3E}">
        <p14:creationId xmlns:p14="http://schemas.microsoft.com/office/powerpoint/2010/main" val="353408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61221" cy="520733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0575D7F5-870A-FA2B-D0CF-7FF27ABDCB60}"/>
              </a:ext>
            </a:extLst>
          </p:cNvPr>
          <p:cNvSpPr txBox="1"/>
          <p:nvPr/>
        </p:nvSpPr>
        <p:spPr>
          <a:xfrm>
            <a:off x="457200" y="160089"/>
            <a:ext cx="9369631" cy="4770537"/>
          </a:xfrm>
          <a:prstGeom prst="rect">
            <a:avLst/>
          </a:prstGeom>
          <a:noFill/>
        </p:spPr>
        <p:txBody>
          <a:bodyPr wrap="square">
            <a:spAutoFit/>
          </a:bodyPr>
          <a:lstStyle/>
          <a:p>
            <a:pPr algn="r" rtl="0">
              <a:spcBef>
                <a:spcPts val="0"/>
              </a:spcBef>
              <a:spcAft>
                <a:spcPts val="0"/>
              </a:spcAft>
            </a:pPr>
            <a:r>
              <a:rPr lang="he-IL" sz="3600" b="1" i="0" u="none" strike="noStrike">
                <a:solidFill>
                  <a:srgbClr val="FFFF00"/>
                </a:solidFill>
                <a:effectLst/>
                <a:latin typeface="Arial" panose="020B0604020202020204" pitchFamily="34" charset="0"/>
                <a:cs typeface="+mj-cs"/>
              </a:rPr>
              <a:t>ספר ויקרא פרק כא</a:t>
            </a:r>
          </a:p>
          <a:p>
            <a:pPr algn="r" rtl="1">
              <a:spcBef>
                <a:spcPts val="0"/>
              </a:spcBef>
              <a:spcAft>
                <a:spcPts val="0"/>
              </a:spcAft>
            </a:pPr>
            <a:r>
              <a:rPr lang="he-IL" sz="3600" i="0" u="none" strike="noStrike">
                <a:solidFill>
                  <a:srgbClr val="FFFF00"/>
                </a:solidFill>
                <a:effectLst/>
                <a:latin typeface="Arial" panose="020B0604020202020204" pitchFamily="34" charset="0"/>
                <a:cs typeface="+mj-cs"/>
              </a:rPr>
              <a:t>ו  קְדֹשִׁ֤ים יִהְיוּ֙ לֵאלֹ֣הֵיהֶ֔ם וְלֹ֣א יְחַלְּל֔וּ שֵׁ֖ם אֱלֹהֵיהֶ֑ם כִּי֩ אֶת־אִשֵּׁ֨י יְהוָ֜ה לֶ֧חֶם אֱלֹהֵיהֶ֛ם הֵ֥ם מַקְרִיבִ֖ם וְהָ֥יוּ קֹֽדֶשׁ׃</a:t>
            </a:r>
          </a:p>
          <a:p>
            <a:pPr rtl="0">
              <a:spcBef>
                <a:spcPts val="0"/>
              </a:spcBef>
              <a:spcAft>
                <a:spcPts val="0"/>
              </a:spcAft>
            </a:pPr>
            <a:endParaRPr lang="he-IL" sz="3600" b="1" i="0" u="none" strike="noStrike">
              <a:solidFill>
                <a:srgbClr val="FFC000"/>
              </a:solidFill>
              <a:effectLst/>
              <a:latin typeface="Arial" panose="020B0604020202020204" pitchFamily="34" charset="0"/>
            </a:endParaRPr>
          </a:p>
          <a:p>
            <a:pPr rtl="0">
              <a:spcBef>
                <a:spcPts val="0"/>
              </a:spcBef>
              <a:spcAft>
                <a:spcPts val="0"/>
              </a:spcAft>
            </a:pPr>
            <a:r>
              <a:rPr lang="en-US" sz="3200" b="1" i="0" u="none" strike="noStrike">
                <a:solidFill>
                  <a:srgbClr val="FFC000"/>
                </a:solidFill>
                <a:effectLst/>
                <a:latin typeface="Arial" panose="020B0604020202020204" pitchFamily="34" charset="0"/>
              </a:rPr>
              <a:t>Vayikra / Leviticus 21:6 </a:t>
            </a:r>
          </a:p>
          <a:p>
            <a:pPr rtl="0">
              <a:spcBef>
                <a:spcPts val="0"/>
              </a:spcBef>
              <a:spcAft>
                <a:spcPts val="0"/>
              </a:spcAft>
            </a:pPr>
            <a:r>
              <a:rPr lang="en-US" sz="3200" i="0" u="none" strike="noStrike">
                <a:solidFill>
                  <a:srgbClr val="FFC000"/>
                </a:solidFill>
                <a:effectLst/>
                <a:latin typeface="Arial" panose="020B0604020202020204" pitchFamily="34" charset="0"/>
              </a:rPr>
              <a:t>21:6 ‘They shall be holy to their God and not profane the name of their God, for they present the offerings by fire to the LORD, the bread of their God; so they shall be holy. (NASB)</a:t>
            </a:r>
            <a:endParaRPr lang="en-US" sz="3200" b="1" i="0" u="none" strike="noStrike">
              <a:solidFill>
                <a:srgbClr val="FFC000"/>
              </a:solidFill>
              <a:effectLst/>
              <a:latin typeface="Arial" panose="020B0604020202020204" pitchFamily="34" charset="0"/>
            </a:endParaRPr>
          </a:p>
        </p:txBody>
      </p:sp>
    </p:spTree>
    <p:extLst>
      <p:ext uri="{BB962C8B-B14F-4D97-AF65-F5344CB8AC3E}">
        <p14:creationId xmlns:p14="http://schemas.microsoft.com/office/powerpoint/2010/main" val="399345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999023"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0575D7F5-870A-FA2B-D0CF-7FF27ABDCB60}"/>
              </a:ext>
            </a:extLst>
          </p:cNvPr>
          <p:cNvSpPr txBox="1"/>
          <p:nvPr/>
        </p:nvSpPr>
        <p:spPr>
          <a:xfrm>
            <a:off x="219694" y="160089"/>
            <a:ext cx="9547761" cy="5801588"/>
          </a:xfrm>
          <a:prstGeom prst="rect">
            <a:avLst/>
          </a:prstGeom>
          <a:noFill/>
        </p:spPr>
        <p:txBody>
          <a:bodyPr wrap="square">
            <a:spAutoFit/>
          </a:bodyPr>
          <a:lstStyle/>
          <a:p>
            <a:pPr algn="r" rtl="0">
              <a:spcBef>
                <a:spcPts val="0"/>
              </a:spcBef>
              <a:spcAft>
                <a:spcPts val="0"/>
              </a:spcAft>
            </a:pPr>
            <a:r>
              <a:rPr lang="he-IL" sz="3100" b="1" i="0" u="none" strike="noStrike">
                <a:solidFill>
                  <a:srgbClr val="FFFF00"/>
                </a:solidFill>
                <a:effectLst/>
                <a:latin typeface="Arial" panose="020B0604020202020204" pitchFamily="34" charset="0"/>
                <a:cs typeface="+mj-cs"/>
              </a:rPr>
              <a:t>ספר תהילים פרק פו</a:t>
            </a:r>
          </a:p>
          <a:p>
            <a:pPr algn="r" rtl="0">
              <a:spcBef>
                <a:spcPts val="0"/>
              </a:spcBef>
              <a:spcAft>
                <a:spcPts val="0"/>
              </a:spcAft>
            </a:pPr>
            <a:r>
              <a:rPr lang="he-IL" sz="3100" i="0" u="none" strike="noStrike">
                <a:solidFill>
                  <a:srgbClr val="FFFF00"/>
                </a:solidFill>
                <a:effectLst/>
                <a:latin typeface="Arial" panose="020B0604020202020204" pitchFamily="34" charset="0"/>
                <a:cs typeface="+mj-cs"/>
              </a:rPr>
              <a:t>ח   אֵין-כָּמוֹךָ בָאֱלֹהִים | אֲדֹנָי וְאֵין כְּמַעֲשֶֹיךָ: ט   כָּל-גּוֹיִם | אֲשֶׁר עָשִֹיתָ יָבוֹאוּ וְיִשְׁתַּחֲווּ לְפָנֶיךָ אֲדֹנָי וִיכַבְּדוּ לִשְׁמֶךָ: י   כִּי-גָדוֹל אַתָּה וְעֹשֵֹה נִפְלָאוֹת אַתָּה אֱלֹהִים לְבַדֶּךָ: יא   הוֹרֵנִי יְהֹוָה דַּרְכֶּךָ אֲהַלֵּךְ בַּאֲמִתֶּךָ יַחֵד לְבָבִי לְיִרְאָה שְׁמֶךָ: יב   אוֹדְךָ | אֲדֹנָי אֱלֹהַי בְּכָל-לְבָבִי וַאֲכַבְּדָה שִׁמְךָ לְעוֹלָם:</a:t>
            </a:r>
          </a:p>
          <a:p>
            <a:pPr rtl="0">
              <a:spcBef>
                <a:spcPts val="0"/>
              </a:spcBef>
              <a:spcAft>
                <a:spcPts val="0"/>
              </a:spcAft>
            </a:pPr>
            <a:r>
              <a:rPr lang="en-US" sz="2400" b="1" i="0" u="none" strike="noStrike">
                <a:solidFill>
                  <a:srgbClr val="92D050"/>
                </a:solidFill>
                <a:effectLst/>
                <a:latin typeface="Arial" panose="020B0604020202020204" pitchFamily="34" charset="0"/>
              </a:rPr>
              <a:t>Tehillim / Psalms 86:8-12</a:t>
            </a:r>
          </a:p>
          <a:p>
            <a:pPr rtl="0">
              <a:spcBef>
                <a:spcPts val="0"/>
              </a:spcBef>
              <a:spcAft>
                <a:spcPts val="0"/>
              </a:spcAft>
            </a:pPr>
            <a:r>
              <a:rPr lang="en-US" sz="2400" i="0" u="none" strike="noStrike">
                <a:solidFill>
                  <a:srgbClr val="92D050"/>
                </a:solidFill>
                <a:effectLst/>
                <a:latin typeface="Arial" panose="020B0604020202020204" pitchFamily="34" charset="0"/>
              </a:rPr>
              <a:t>86:8  Among the gods there is none like unto thee, O Lord; neither are there any works like unto thy works. 86:9  All nations whom thou hast made shall come and worship before thee, O Lord; and shall glorify thy name. 86:10  For thou art great, and doest wondrous things: thou art God alone. 86:11  Teach me thy way, O LORD; I will walk in thy truth: unite my heart to fear thy name. 86:12  I will praise thee, O Lord my God, with all my heart: and I will glorify thy name for evermore. (KJV)</a:t>
            </a:r>
            <a:endParaRPr lang="en-US" sz="2400" b="1" i="0" u="none" strike="noStrike">
              <a:solidFill>
                <a:srgbClr val="FFC000"/>
              </a:solidFill>
              <a:effectLst/>
              <a:latin typeface="Arial" panose="020B0604020202020204" pitchFamily="34" charset="0"/>
            </a:endParaRPr>
          </a:p>
        </p:txBody>
      </p:sp>
    </p:spTree>
    <p:extLst>
      <p:ext uri="{BB962C8B-B14F-4D97-AF65-F5344CB8AC3E}">
        <p14:creationId xmlns:p14="http://schemas.microsoft.com/office/powerpoint/2010/main" val="177149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2192001"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69E7AEE7-284B-DEA1-5E8D-B527BA329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88" y="126473"/>
            <a:ext cx="7143316" cy="43386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13C691-7032-1A02-9638-06EB499236BC}"/>
              </a:ext>
            </a:extLst>
          </p:cNvPr>
          <p:cNvSpPr txBox="1"/>
          <p:nvPr/>
        </p:nvSpPr>
        <p:spPr>
          <a:xfrm>
            <a:off x="7654802" y="2295797"/>
            <a:ext cx="4446154" cy="2246769"/>
          </a:xfrm>
          <a:prstGeom prst="rect">
            <a:avLst/>
          </a:prstGeom>
          <a:noFill/>
        </p:spPr>
        <p:txBody>
          <a:bodyPr wrap="square">
            <a:spAutoFit/>
          </a:bodyPr>
          <a:lstStyle/>
          <a:p>
            <a:r>
              <a:rPr lang="en-US" sz="2800" b="1">
                <a:solidFill>
                  <a:srgbClr val="FFC000"/>
                </a:solidFill>
                <a:cs typeface="+mj-cs"/>
              </a:rPr>
              <a:t>Devarim / Deuteronomy 28:42</a:t>
            </a:r>
          </a:p>
          <a:p>
            <a:r>
              <a:rPr lang="en-US" sz="2800">
                <a:solidFill>
                  <a:srgbClr val="FFC000"/>
                </a:solidFill>
                <a:cs typeface="+mj-cs"/>
              </a:rPr>
              <a:t>28:42  All thy trees and fruit of thy land shall the locust consume.</a:t>
            </a:r>
          </a:p>
        </p:txBody>
      </p:sp>
      <p:sp>
        <p:nvSpPr>
          <p:cNvPr id="11" name="TextBox 10">
            <a:extLst>
              <a:ext uri="{FF2B5EF4-FFF2-40B4-BE49-F238E27FC236}">
                <a16:creationId xmlns:a16="http://schemas.microsoft.com/office/drawing/2014/main" id="{BA50D290-46D7-CC70-BEFE-6F0D25D587A1}"/>
              </a:ext>
            </a:extLst>
          </p:cNvPr>
          <p:cNvSpPr txBox="1"/>
          <p:nvPr/>
        </p:nvSpPr>
        <p:spPr>
          <a:xfrm>
            <a:off x="6850082" y="338884"/>
            <a:ext cx="4882737" cy="1754326"/>
          </a:xfrm>
          <a:prstGeom prst="rect">
            <a:avLst/>
          </a:prstGeom>
          <a:noFill/>
        </p:spPr>
        <p:txBody>
          <a:bodyPr wrap="square">
            <a:spAutoFit/>
          </a:bodyPr>
          <a:lstStyle/>
          <a:p>
            <a:pPr algn="r"/>
            <a:r>
              <a:rPr lang="he-IL" sz="3600" b="1">
                <a:solidFill>
                  <a:srgbClr val="FFFF00"/>
                </a:solidFill>
                <a:cs typeface="+mj-cs"/>
              </a:rPr>
              <a:t>ספר דברים פרק כח</a:t>
            </a:r>
          </a:p>
          <a:p>
            <a:pPr algn="r"/>
            <a:r>
              <a:rPr lang="he-IL" sz="3600">
                <a:solidFill>
                  <a:srgbClr val="FFFF00"/>
                </a:solidFill>
                <a:cs typeface="+mj-cs"/>
              </a:rPr>
              <a:t>מב   כָּל-עֵצְךָ וּפְרִי אַדְמָתֶךָ יְיָרֵשׁ הַצְּלָצַל: </a:t>
            </a: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6B397B9E-5AED-5E23-24FA-C1C33FC3AE66}"/>
                  </a:ext>
                </a:extLst>
              </p14:cNvPr>
              <p14:cNvContentPartPr/>
              <p14:nvPr/>
            </p14:nvContentPartPr>
            <p14:xfrm>
              <a:off x="264496" y="1204734"/>
              <a:ext cx="888120" cy="77040"/>
            </p14:xfrm>
          </p:contentPart>
        </mc:Choice>
        <mc:Fallback>
          <p:pic>
            <p:nvPicPr>
              <p:cNvPr id="3" name="Ink 2">
                <a:extLst>
                  <a:ext uri="{FF2B5EF4-FFF2-40B4-BE49-F238E27FC236}">
                    <a16:creationId xmlns:a16="http://schemas.microsoft.com/office/drawing/2014/main" id="{6B397B9E-5AED-5E23-24FA-C1C33FC3AE66}"/>
                  </a:ext>
                </a:extLst>
              </p:cNvPr>
              <p:cNvPicPr/>
              <p:nvPr/>
            </p:nvPicPr>
            <p:blipFill>
              <a:blip r:embed="rId6"/>
              <a:stretch>
                <a:fillRect/>
              </a:stretch>
            </p:blipFill>
            <p:spPr>
              <a:xfrm>
                <a:off x="246496" y="1187094"/>
                <a:ext cx="923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23AE361C-A443-704C-CA9A-AF12C1209DC5}"/>
                  </a:ext>
                </a:extLst>
              </p14:cNvPr>
              <p14:cNvContentPartPr/>
              <p14:nvPr/>
            </p14:nvContentPartPr>
            <p14:xfrm>
              <a:off x="233536" y="1528734"/>
              <a:ext cx="1020600" cy="38880"/>
            </p14:xfrm>
          </p:contentPart>
        </mc:Choice>
        <mc:Fallback>
          <p:pic>
            <p:nvPicPr>
              <p:cNvPr id="4" name="Ink 3">
                <a:extLst>
                  <a:ext uri="{FF2B5EF4-FFF2-40B4-BE49-F238E27FC236}">
                    <a16:creationId xmlns:a16="http://schemas.microsoft.com/office/drawing/2014/main" id="{23AE361C-A443-704C-CA9A-AF12C1209DC5}"/>
                  </a:ext>
                </a:extLst>
              </p:cNvPr>
              <p:cNvPicPr/>
              <p:nvPr/>
            </p:nvPicPr>
            <p:blipFill>
              <a:blip r:embed="rId8"/>
              <a:stretch>
                <a:fillRect/>
              </a:stretch>
            </p:blipFill>
            <p:spPr>
              <a:xfrm>
                <a:off x="215536" y="1510734"/>
                <a:ext cx="10562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CCB2D626-7F1C-6C14-F88E-6EA652ABC669}"/>
                  </a:ext>
                </a:extLst>
              </p14:cNvPr>
              <p14:cNvContentPartPr/>
              <p14:nvPr/>
            </p14:nvContentPartPr>
            <p14:xfrm>
              <a:off x="249016" y="1804494"/>
              <a:ext cx="939960" cy="34920"/>
            </p14:xfrm>
          </p:contentPart>
        </mc:Choice>
        <mc:Fallback>
          <p:pic>
            <p:nvPicPr>
              <p:cNvPr id="5" name="Ink 4">
                <a:extLst>
                  <a:ext uri="{FF2B5EF4-FFF2-40B4-BE49-F238E27FC236}">
                    <a16:creationId xmlns:a16="http://schemas.microsoft.com/office/drawing/2014/main" id="{CCB2D626-7F1C-6C14-F88E-6EA652ABC669}"/>
                  </a:ext>
                </a:extLst>
              </p:cNvPr>
              <p:cNvPicPr/>
              <p:nvPr/>
            </p:nvPicPr>
            <p:blipFill>
              <a:blip r:embed="rId10"/>
              <a:stretch>
                <a:fillRect/>
              </a:stretch>
            </p:blipFill>
            <p:spPr>
              <a:xfrm>
                <a:off x="231016" y="1786854"/>
                <a:ext cx="9756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2613E336-095B-5F3F-84F3-6C66D75D3004}"/>
                  </a:ext>
                </a:extLst>
              </p14:cNvPr>
              <p14:cNvContentPartPr/>
              <p14:nvPr/>
            </p14:nvContentPartPr>
            <p14:xfrm>
              <a:off x="297976" y="2143614"/>
              <a:ext cx="685800" cy="53640"/>
            </p14:xfrm>
          </p:contentPart>
        </mc:Choice>
        <mc:Fallback>
          <p:pic>
            <p:nvPicPr>
              <p:cNvPr id="7" name="Ink 6">
                <a:extLst>
                  <a:ext uri="{FF2B5EF4-FFF2-40B4-BE49-F238E27FC236}">
                    <a16:creationId xmlns:a16="http://schemas.microsoft.com/office/drawing/2014/main" id="{2613E336-095B-5F3F-84F3-6C66D75D3004}"/>
                  </a:ext>
                </a:extLst>
              </p:cNvPr>
              <p:cNvPicPr/>
              <p:nvPr/>
            </p:nvPicPr>
            <p:blipFill>
              <a:blip r:embed="rId12"/>
              <a:stretch>
                <a:fillRect/>
              </a:stretch>
            </p:blipFill>
            <p:spPr>
              <a:xfrm>
                <a:off x="279976" y="2125974"/>
                <a:ext cx="721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88592F85-9A58-EDD0-9776-02EBF666DE6D}"/>
                  </a:ext>
                </a:extLst>
              </p14:cNvPr>
              <p14:cNvContentPartPr/>
              <p14:nvPr/>
            </p14:nvContentPartPr>
            <p14:xfrm>
              <a:off x="5656576" y="3640854"/>
              <a:ext cx="1536120" cy="713160"/>
            </p14:xfrm>
          </p:contentPart>
        </mc:Choice>
        <mc:Fallback>
          <p:pic>
            <p:nvPicPr>
              <p:cNvPr id="12" name="Ink 11">
                <a:extLst>
                  <a:ext uri="{FF2B5EF4-FFF2-40B4-BE49-F238E27FC236}">
                    <a16:creationId xmlns:a16="http://schemas.microsoft.com/office/drawing/2014/main" id="{88592F85-9A58-EDD0-9776-02EBF666DE6D}"/>
                  </a:ext>
                </a:extLst>
              </p:cNvPr>
              <p:cNvPicPr/>
              <p:nvPr/>
            </p:nvPicPr>
            <p:blipFill>
              <a:blip r:embed="rId14"/>
              <a:stretch>
                <a:fillRect/>
              </a:stretch>
            </p:blipFill>
            <p:spPr>
              <a:xfrm>
                <a:off x="5638576" y="3623214"/>
                <a:ext cx="1571760" cy="748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865926EB-4B38-C5A6-A305-3B19A6057551}"/>
                  </a:ext>
                </a:extLst>
              </p14:cNvPr>
              <p14:cNvContentPartPr/>
              <p14:nvPr/>
            </p14:nvContentPartPr>
            <p14:xfrm>
              <a:off x="1981336" y="1516854"/>
              <a:ext cx="472320" cy="43200"/>
            </p14:xfrm>
          </p:contentPart>
        </mc:Choice>
        <mc:Fallback>
          <p:pic>
            <p:nvPicPr>
              <p:cNvPr id="13" name="Ink 12">
                <a:extLst>
                  <a:ext uri="{FF2B5EF4-FFF2-40B4-BE49-F238E27FC236}">
                    <a16:creationId xmlns:a16="http://schemas.microsoft.com/office/drawing/2014/main" id="{865926EB-4B38-C5A6-A305-3B19A6057551}"/>
                  </a:ext>
                </a:extLst>
              </p:cNvPr>
              <p:cNvPicPr/>
              <p:nvPr/>
            </p:nvPicPr>
            <p:blipFill>
              <a:blip r:embed="rId16"/>
              <a:stretch>
                <a:fillRect/>
              </a:stretch>
            </p:blipFill>
            <p:spPr>
              <a:xfrm>
                <a:off x="1963336" y="1498854"/>
                <a:ext cx="507960" cy="78840"/>
              </a:xfrm>
              <a:prstGeom prst="rect">
                <a:avLst/>
              </a:prstGeom>
            </p:spPr>
          </p:pic>
        </mc:Fallback>
      </mc:AlternateContent>
      <p:grpSp>
        <p:nvGrpSpPr>
          <p:cNvPr id="21" name="Group 20">
            <a:extLst>
              <a:ext uri="{FF2B5EF4-FFF2-40B4-BE49-F238E27FC236}">
                <a16:creationId xmlns:a16="http://schemas.microsoft.com/office/drawing/2014/main" id="{F7A74A1A-DC17-D5A5-9869-C9982C249E7B}"/>
              </a:ext>
            </a:extLst>
          </p:cNvPr>
          <p:cNvGrpSpPr/>
          <p:nvPr/>
        </p:nvGrpSpPr>
        <p:grpSpPr>
          <a:xfrm>
            <a:off x="7844656" y="1539174"/>
            <a:ext cx="3799080" cy="669960"/>
            <a:chOff x="7844656" y="1539174"/>
            <a:chExt cx="3799080" cy="669960"/>
          </a:xfrm>
        </p:grpSpPr>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EE1872A0-F854-F328-23BE-E5CFDF51E3EF}"/>
                    </a:ext>
                  </a:extLst>
                </p14:cNvPr>
                <p14:cNvContentPartPr/>
                <p14:nvPr/>
              </p14:nvContentPartPr>
              <p14:xfrm>
                <a:off x="9261616" y="1539174"/>
                <a:ext cx="375840" cy="50040"/>
              </p14:xfrm>
            </p:contentPart>
          </mc:Choice>
          <mc:Fallback>
            <p:pic>
              <p:nvPicPr>
                <p:cNvPr id="14" name="Ink 13">
                  <a:extLst>
                    <a:ext uri="{FF2B5EF4-FFF2-40B4-BE49-F238E27FC236}">
                      <a16:creationId xmlns:a16="http://schemas.microsoft.com/office/drawing/2014/main" id="{EE1872A0-F854-F328-23BE-E5CFDF51E3EF}"/>
                    </a:ext>
                  </a:extLst>
                </p:cNvPr>
                <p:cNvPicPr/>
                <p:nvPr/>
              </p:nvPicPr>
              <p:blipFill>
                <a:blip r:embed="rId18"/>
                <a:stretch>
                  <a:fillRect/>
                </a:stretch>
              </p:blipFill>
              <p:spPr>
                <a:xfrm>
                  <a:off x="9243976" y="1521174"/>
                  <a:ext cx="411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FA429098-622A-AA6E-128F-DEE3A9165EDD}"/>
                    </a:ext>
                  </a:extLst>
                </p14:cNvPr>
                <p14:cNvContentPartPr/>
                <p14:nvPr/>
              </p14:nvContentPartPr>
              <p14:xfrm>
                <a:off x="7844656" y="1569414"/>
                <a:ext cx="1081800" cy="48600"/>
              </p14:xfrm>
            </p:contentPart>
          </mc:Choice>
          <mc:Fallback>
            <p:pic>
              <p:nvPicPr>
                <p:cNvPr id="15" name="Ink 14">
                  <a:extLst>
                    <a:ext uri="{FF2B5EF4-FFF2-40B4-BE49-F238E27FC236}">
                      <a16:creationId xmlns:a16="http://schemas.microsoft.com/office/drawing/2014/main" id="{FA429098-622A-AA6E-128F-DEE3A9165EDD}"/>
                    </a:ext>
                  </a:extLst>
                </p:cNvPr>
                <p:cNvPicPr/>
                <p:nvPr/>
              </p:nvPicPr>
              <p:blipFill>
                <a:blip r:embed="rId20"/>
                <a:stretch>
                  <a:fillRect/>
                </a:stretch>
              </p:blipFill>
              <p:spPr>
                <a:xfrm>
                  <a:off x="7827016" y="1551414"/>
                  <a:ext cx="1117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FAAFD350-4C35-42D2-5518-4EF2DB7AC381}"/>
                    </a:ext>
                  </a:extLst>
                </p14:cNvPr>
                <p14:cNvContentPartPr/>
                <p14:nvPr/>
              </p14:nvContentPartPr>
              <p14:xfrm>
                <a:off x="11002576" y="2059734"/>
                <a:ext cx="641160" cy="149400"/>
              </p14:xfrm>
            </p:contentPart>
          </mc:Choice>
          <mc:Fallback>
            <p:pic>
              <p:nvPicPr>
                <p:cNvPr id="17" name="Ink 16">
                  <a:extLst>
                    <a:ext uri="{FF2B5EF4-FFF2-40B4-BE49-F238E27FC236}">
                      <a16:creationId xmlns:a16="http://schemas.microsoft.com/office/drawing/2014/main" id="{FAAFD350-4C35-42D2-5518-4EF2DB7AC381}"/>
                    </a:ext>
                  </a:extLst>
                </p:cNvPr>
                <p:cNvPicPr/>
                <p:nvPr/>
              </p:nvPicPr>
              <p:blipFill>
                <a:blip r:embed="rId22"/>
                <a:stretch>
                  <a:fillRect/>
                </a:stretch>
              </p:blipFill>
              <p:spPr>
                <a:xfrm>
                  <a:off x="10984936" y="2042094"/>
                  <a:ext cx="676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83E607D1-717A-23E8-320F-A6242D5BF4DF}"/>
                    </a:ext>
                  </a:extLst>
                </p14:cNvPr>
                <p14:cNvContentPartPr/>
                <p14:nvPr/>
              </p14:nvContentPartPr>
              <p14:xfrm>
                <a:off x="9830776" y="2070894"/>
                <a:ext cx="1010160" cy="45720"/>
              </p14:xfrm>
            </p:contentPart>
          </mc:Choice>
          <mc:Fallback>
            <p:pic>
              <p:nvPicPr>
                <p:cNvPr id="18" name="Ink 17">
                  <a:extLst>
                    <a:ext uri="{FF2B5EF4-FFF2-40B4-BE49-F238E27FC236}">
                      <a16:creationId xmlns:a16="http://schemas.microsoft.com/office/drawing/2014/main" id="{83E607D1-717A-23E8-320F-A6242D5BF4DF}"/>
                    </a:ext>
                  </a:extLst>
                </p:cNvPr>
                <p:cNvPicPr/>
                <p:nvPr/>
              </p:nvPicPr>
              <p:blipFill>
                <a:blip r:embed="rId24"/>
                <a:stretch>
                  <a:fillRect/>
                </a:stretch>
              </p:blipFill>
              <p:spPr>
                <a:xfrm>
                  <a:off x="9813136" y="2053254"/>
                  <a:ext cx="1045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Ink 19">
                  <a:extLst>
                    <a:ext uri="{FF2B5EF4-FFF2-40B4-BE49-F238E27FC236}">
                      <a16:creationId xmlns:a16="http://schemas.microsoft.com/office/drawing/2014/main" id="{79EB3F0B-0CA8-5DEE-A861-6E54A2A75CF6}"/>
                    </a:ext>
                  </a:extLst>
                </p14:cNvPr>
                <p14:cNvContentPartPr/>
                <p14:nvPr/>
              </p14:nvContentPartPr>
              <p14:xfrm>
                <a:off x="9599296" y="1542054"/>
                <a:ext cx="1220400" cy="561240"/>
              </p14:xfrm>
            </p:contentPart>
          </mc:Choice>
          <mc:Fallback>
            <p:pic>
              <p:nvPicPr>
                <p:cNvPr id="20" name="Ink 19">
                  <a:extLst>
                    <a:ext uri="{FF2B5EF4-FFF2-40B4-BE49-F238E27FC236}">
                      <a16:creationId xmlns:a16="http://schemas.microsoft.com/office/drawing/2014/main" id="{79EB3F0B-0CA8-5DEE-A861-6E54A2A75CF6}"/>
                    </a:ext>
                  </a:extLst>
                </p:cNvPr>
                <p:cNvPicPr/>
                <p:nvPr/>
              </p:nvPicPr>
              <p:blipFill>
                <a:blip r:embed="rId26"/>
                <a:stretch>
                  <a:fillRect/>
                </a:stretch>
              </p:blipFill>
              <p:spPr>
                <a:xfrm>
                  <a:off x="9581296" y="1524414"/>
                  <a:ext cx="1256040" cy="596880"/>
                </a:xfrm>
                <a:prstGeom prst="rect">
                  <a:avLst/>
                </a:prstGeom>
              </p:spPr>
            </p:pic>
          </mc:Fallback>
        </mc:AlternateContent>
      </p:grpSp>
    </p:spTree>
    <p:extLst>
      <p:ext uri="{BB962C8B-B14F-4D97-AF65-F5344CB8AC3E}">
        <p14:creationId xmlns:p14="http://schemas.microsoft.com/office/powerpoint/2010/main" val="410162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2052" name="Picture 4">
            <a:extLst>
              <a:ext uri="{FF2B5EF4-FFF2-40B4-BE49-F238E27FC236}">
                <a16:creationId xmlns:a16="http://schemas.microsoft.com/office/drawing/2014/main" id="{F23C4283-A25B-F55B-D3A4-AAC868189E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268" y="-2"/>
            <a:ext cx="7228704" cy="68580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3AF46178-99D5-5E62-784D-3C5E86DF9BFF}"/>
                  </a:ext>
                </a:extLst>
              </p14:cNvPr>
              <p14:cNvContentPartPr/>
              <p14:nvPr/>
            </p14:nvContentPartPr>
            <p14:xfrm>
              <a:off x="3645256" y="4098414"/>
              <a:ext cx="2406600" cy="2474280"/>
            </p14:xfrm>
          </p:contentPart>
        </mc:Choice>
        <mc:Fallback>
          <p:pic>
            <p:nvPicPr>
              <p:cNvPr id="2" name="Ink 1">
                <a:extLst>
                  <a:ext uri="{FF2B5EF4-FFF2-40B4-BE49-F238E27FC236}">
                    <a16:creationId xmlns:a16="http://schemas.microsoft.com/office/drawing/2014/main" id="{3AF46178-99D5-5E62-784D-3C5E86DF9BFF}"/>
                  </a:ext>
                </a:extLst>
              </p:cNvPr>
              <p:cNvPicPr/>
              <p:nvPr/>
            </p:nvPicPr>
            <p:blipFill>
              <a:blip r:embed="rId6"/>
              <a:stretch>
                <a:fillRect/>
              </a:stretch>
            </p:blipFill>
            <p:spPr>
              <a:xfrm>
                <a:off x="3627256" y="4080774"/>
                <a:ext cx="2442240" cy="2509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04C87916-805F-7055-97B4-BE4C8B386856}"/>
                  </a:ext>
                </a:extLst>
              </p14:cNvPr>
              <p14:cNvContentPartPr/>
              <p14:nvPr/>
            </p14:nvContentPartPr>
            <p14:xfrm>
              <a:off x="4205056" y="3016614"/>
              <a:ext cx="659880" cy="3558960"/>
            </p14:xfrm>
          </p:contentPart>
        </mc:Choice>
        <mc:Fallback>
          <p:pic>
            <p:nvPicPr>
              <p:cNvPr id="3" name="Ink 2">
                <a:extLst>
                  <a:ext uri="{FF2B5EF4-FFF2-40B4-BE49-F238E27FC236}">
                    <a16:creationId xmlns:a16="http://schemas.microsoft.com/office/drawing/2014/main" id="{04C87916-805F-7055-97B4-BE4C8B386856}"/>
                  </a:ext>
                </a:extLst>
              </p:cNvPr>
              <p:cNvPicPr/>
              <p:nvPr/>
            </p:nvPicPr>
            <p:blipFill>
              <a:blip r:embed="rId8"/>
              <a:stretch>
                <a:fillRect/>
              </a:stretch>
            </p:blipFill>
            <p:spPr>
              <a:xfrm>
                <a:off x="4187416" y="2998974"/>
                <a:ext cx="695520" cy="3594600"/>
              </a:xfrm>
              <a:prstGeom prst="rect">
                <a:avLst/>
              </a:prstGeom>
            </p:spPr>
          </p:pic>
        </mc:Fallback>
      </mc:AlternateContent>
    </p:spTree>
    <p:extLst>
      <p:ext uri="{BB962C8B-B14F-4D97-AF65-F5344CB8AC3E}">
        <p14:creationId xmlns:p14="http://schemas.microsoft.com/office/powerpoint/2010/main" val="67911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7368639" cy="618110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074" name="Picture 2">
            <a:extLst>
              <a:ext uri="{FF2B5EF4-FFF2-40B4-BE49-F238E27FC236}">
                <a16:creationId xmlns:a16="http://schemas.microsoft.com/office/drawing/2014/main" id="{F47A4907-AA74-BB64-A01A-BEA0372FB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97" y="100941"/>
            <a:ext cx="6940151" cy="59614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E46824DB-6EEC-B8F1-C636-F00A29EE0A45}"/>
                  </a:ext>
                </a:extLst>
              </p14:cNvPr>
              <p14:cNvContentPartPr/>
              <p14:nvPr/>
            </p14:nvContentPartPr>
            <p14:xfrm>
              <a:off x="323896" y="478974"/>
              <a:ext cx="870840" cy="64800"/>
            </p14:xfrm>
          </p:contentPart>
        </mc:Choice>
        <mc:Fallback>
          <p:pic>
            <p:nvPicPr>
              <p:cNvPr id="2" name="Ink 1">
                <a:extLst>
                  <a:ext uri="{FF2B5EF4-FFF2-40B4-BE49-F238E27FC236}">
                    <a16:creationId xmlns:a16="http://schemas.microsoft.com/office/drawing/2014/main" id="{E46824DB-6EEC-B8F1-C636-F00A29EE0A45}"/>
                  </a:ext>
                </a:extLst>
              </p:cNvPr>
              <p:cNvPicPr/>
              <p:nvPr/>
            </p:nvPicPr>
            <p:blipFill>
              <a:blip r:embed="rId6"/>
              <a:stretch>
                <a:fillRect/>
              </a:stretch>
            </p:blipFill>
            <p:spPr>
              <a:xfrm>
                <a:off x="305896" y="460974"/>
                <a:ext cx="906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894FCCF4-3531-0115-A92A-FCF595FEA942}"/>
                  </a:ext>
                </a:extLst>
              </p14:cNvPr>
              <p14:cNvContentPartPr/>
              <p14:nvPr/>
            </p14:nvContentPartPr>
            <p14:xfrm>
              <a:off x="3689536" y="420654"/>
              <a:ext cx="525240" cy="50040"/>
            </p14:xfrm>
          </p:contentPart>
        </mc:Choice>
        <mc:Fallback>
          <p:pic>
            <p:nvPicPr>
              <p:cNvPr id="3" name="Ink 2">
                <a:extLst>
                  <a:ext uri="{FF2B5EF4-FFF2-40B4-BE49-F238E27FC236}">
                    <a16:creationId xmlns:a16="http://schemas.microsoft.com/office/drawing/2014/main" id="{894FCCF4-3531-0115-A92A-FCF595FEA942}"/>
                  </a:ext>
                </a:extLst>
              </p:cNvPr>
              <p:cNvPicPr/>
              <p:nvPr/>
            </p:nvPicPr>
            <p:blipFill>
              <a:blip r:embed="rId8"/>
              <a:stretch>
                <a:fillRect/>
              </a:stretch>
            </p:blipFill>
            <p:spPr>
              <a:xfrm>
                <a:off x="3671536" y="403014"/>
                <a:ext cx="560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612F0750-F906-BD72-5DAB-C0559021AAD8}"/>
                  </a:ext>
                </a:extLst>
              </p14:cNvPr>
              <p14:cNvContentPartPr/>
              <p14:nvPr/>
            </p14:nvContentPartPr>
            <p14:xfrm>
              <a:off x="5449216" y="442974"/>
              <a:ext cx="479880" cy="37080"/>
            </p14:xfrm>
          </p:contentPart>
        </mc:Choice>
        <mc:Fallback>
          <p:pic>
            <p:nvPicPr>
              <p:cNvPr id="4" name="Ink 3">
                <a:extLst>
                  <a:ext uri="{FF2B5EF4-FFF2-40B4-BE49-F238E27FC236}">
                    <a16:creationId xmlns:a16="http://schemas.microsoft.com/office/drawing/2014/main" id="{612F0750-F906-BD72-5DAB-C0559021AAD8}"/>
                  </a:ext>
                </a:extLst>
              </p:cNvPr>
              <p:cNvPicPr/>
              <p:nvPr/>
            </p:nvPicPr>
            <p:blipFill>
              <a:blip r:embed="rId10"/>
              <a:stretch>
                <a:fillRect/>
              </a:stretch>
            </p:blipFill>
            <p:spPr>
              <a:xfrm>
                <a:off x="5431576" y="424974"/>
                <a:ext cx="515520" cy="72720"/>
              </a:xfrm>
              <a:prstGeom prst="rect">
                <a:avLst/>
              </a:prstGeom>
            </p:spPr>
          </p:pic>
        </mc:Fallback>
      </mc:AlternateContent>
      <p:grpSp>
        <p:nvGrpSpPr>
          <p:cNvPr id="18" name="Group 17">
            <a:extLst>
              <a:ext uri="{FF2B5EF4-FFF2-40B4-BE49-F238E27FC236}">
                <a16:creationId xmlns:a16="http://schemas.microsoft.com/office/drawing/2014/main" id="{23E4EFCE-C7CC-7EA1-CA32-F75E254667C0}"/>
              </a:ext>
            </a:extLst>
          </p:cNvPr>
          <p:cNvGrpSpPr/>
          <p:nvPr/>
        </p:nvGrpSpPr>
        <p:grpSpPr>
          <a:xfrm>
            <a:off x="2099776" y="707214"/>
            <a:ext cx="4973040" cy="1511640"/>
            <a:chOff x="2099776" y="707214"/>
            <a:chExt cx="4973040" cy="1511640"/>
          </a:xfrm>
        </p:grpSpPr>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03AB6340-887E-DD12-D76C-680A3E07BF78}"/>
                    </a:ext>
                  </a:extLst>
                </p14:cNvPr>
                <p14:cNvContentPartPr/>
                <p14:nvPr/>
              </p14:nvContentPartPr>
              <p14:xfrm>
                <a:off x="2114536" y="1039134"/>
                <a:ext cx="1013400" cy="64080"/>
              </p14:xfrm>
            </p:contentPart>
          </mc:Choice>
          <mc:Fallback>
            <p:pic>
              <p:nvPicPr>
                <p:cNvPr id="5" name="Ink 4">
                  <a:extLst>
                    <a:ext uri="{FF2B5EF4-FFF2-40B4-BE49-F238E27FC236}">
                      <a16:creationId xmlns:a16="http://schemas.microsoft.com/office/drawing/2014/main" id="{03AB6340-887E-DD12-D76C-680A3E07BF78}"/>
                    </a:ext>
                  </a:extLst>
                </p:cNvPr>
                <p:cNvPicPr/>
                <p:nvPr/>
              </p:nvPicPr>
              <p:blipFill>
                <a:blip r:embed="rId12"/>
                <a:stretch>
                  <a:fillRect/>
                </a:stretch>
              </p:blipFill>
              <p:spPr>
                <a:xfrm>
                  <a:off x="2096536" y="1021134"/>
                  <a:ext cx="1049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a:extLst>
                    <a:ext uri="{FF2B5EF4-FFF2-40B4-BE49-F238E27FC236}">
                      <a16:creationId xmlns:a16="http://schemas.microsoft.com/office/drawing/2014/main" id="{E8AF4279-4EBA-99DD-5AF3-5C0F9F4C686E}"/>
                    </a:ext>
                  </a:extLst>
                </p14:cNvPr>
                <p14:cNvContentPartPr/>
                <p14:nvPr/>
              </p14:nvContentPartPr>
              <p14:xfrm>
                <a:off x="2099776" y="1283574"/>
                <a:ext cx="1250280" cy="78480"/>
              </p14:xfrm>
            </p:contentPart>
          </mc:Choice>
          <mc:Fallback>
            <p:pic>
              <p:nvPicPr>
                <p:cNvPr id="7" name="Ink 6">
                  <a:extLst>
                    <a:ext uri="{FF2B5EF4-FFF2-40B4-BE49-F238E27FC236}">
                      <a16:creationId xmlns:a16="http://schemas.microsoft.com/office/drawing/2014/main" id="{E8AF4279-4EBA-99DD-5AF3-5C0F9F4C686E}"/>
                    </a:ext>
                  </a:extLst>
                </p:cNvPr>
                <p:cNvPicPr/>
                <p:nvPr/>
              </p:nvPicPr>
              <p:blipFill>
                <a:blip r:embed="rId14"/>
                <a:stretch>
                  <a:fillRect/>
                </a:stretch>
              </p:blipFill>
              <p:spPr>
                <a:xfrm>
                  <a:off x="2081776" y="1265574"/>
                  <a:ext cx="1285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B780460E-956F-6720-441A-722EC361526B}"/>
                    </a:ext>
                  </a:extLst>
                </p14:cNvPr>
                <p14:cNvContentPartPr/>
                <p14:nvPr/>
              </p14:nvContentPartPr>
              <p14:xfrm>
                <a:off x="2122096" y="1586694"/>
                <a:ext cx="966960" cy="50040"/>
              </p14:xfrm>
            </p:contentPart>
          </mc:Choice>
          <mc:Fallback>
            <p:pic>
              <p:nvPicPr>
                <p:cNvPr id="9" name="Ink 8">
                  <a:extLst>
                    <a:ext uri="{FF2B5EF4-FFF2-40B4-BE49-F238E27FC236}">
                      <a16:creationId xmlns:a16="http://schemas.microsoft.com/office/drawing/2014/main" id="{B780460E-956F-6720-441A-722EC361526B}"/>
                    </a:ext>
                  </a:extLst>
                </p:cNvPr>
                <p:cNvPicPr/>
                <p:nvPr/>
              </p:nvPicPr>
              <p:blipFill>
                <a:blip r:embed="rId16"/>
                <a:stretch>
                  <a:fillRect/>
                </a:stretch>
              </p:blipFill>
              <p:spPr>
                <a:xfrm>
                  <a:off x="2104456" y="1569054"/>
                  <a:ext cx="1002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98CE0E66-CC0E-AD81-14E9-6B4E3B69A4E5}"/>
                    </a:ext>
                  </a:extLst>
                </p14:cNvPr>
                <p14:cNvContentPartPr/>
                <p14:nvPr/>
              </p14:nvContentPartPr>
              <p14:xfrm>
                <a:off x="2113096" y="1876134"/>
                <a:ext cx="1043280" cy="14040"/>
              </p14:xfrm>
            </p:contentPart>
          </mc:Choice>
          <mc:Fallback>
            <p:pic>
              <p:nvPicPr>
                <p:cNvPr id="11" name="Ink 10">
                  <a:extLst>
                    <a:ext uri="{FF2B5EF4-FFF2-40B4-BE49-F238E27FC236}">
                      <a16:creationId xmlns:a16="http://schemas.microsoft.com/office/drawing/2014/main" id="{98CE0E66-CC0E-AD81-14E9-6B4E3B69A4E5}"/>
                    </a:ext>
                  </a:extLst>
                </p:cNvPr>
                <p:cNvPicPr/>
                <p:nvPr/>
              </p:nvPicPr>
              <p:blipFill>
                <a:blip r:embed="rId18"/>
                <a:stretch>
                  <a:fillRect/>
                </a:stretch>
              </p:blipFill>
              <p:spPr>
                <a:xfrm>
                  <a:off x="2095456" y="1858134"/>
                  <a:ext cx="1078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26BBED88-3A99-2F42-BEAE-4FC954D0DAE7}"/>
                    </a:ext>
                  </a:extLst>
                </p14:cNvPr>
                <p14:cNvContentPartPr/>
                <p14:nvPr/>
              </p14:nvContentPartPr>
              <p14:xfrm>
                <a:off x="2113096" y="2183214"/>
                <a:ext cx="393480" cy="35640"/>
              </p14:xfrm>
            </p:contentPart>
          </mc:Choice>
          <mc:Fallback>
            <p:pic>
              <p:nvPicPr>
                <p:cNvPr id="12" name="Ink 11">
                  <a:extLst>
                    <a:ext uri="{FF2B5EF4-FFF2-40B4-BE49-F238E27FC236}">
                      <a16:creationId xmlns:a16="http://schemas.microsoft.com/office/drawing/2014/main" id="{26BBED88-3A99-2F42-BEAE-4FC954D0DAE7}"/>
                    </a:ext>
                  </a:extLst>
                </p:cNvPr>
                <p:cNvPicPr/>
                <p:nvPr/>
              </p:nvPicPr>
              <p:blipFill>
                <a:blip r:embed="rId20"/>
                <a:stretch>
                  <a:fillRect/>
                </a:stretch>
              </p:blipFill>
              <p:spPr>
                <a:xfrm>
                  <a:off x="2095456" y="2165214"/>
                  <a:ext cx="4291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Ink 12">
                  <a:extLst>
                    <a:ext uri="{FF2B5EF4-FFF2-40B4-BE49-F238E27FC236}">
                      <a16:creationId xmlns:a16="http://schemas.microsoft.com/office/drawing/2014/main" id="{5CC4C14F-9DC4-7539-2D0E-9FB926C0D7A4}"/>
                    </a:ext>
                  </a:extLst>
                </p14:cNvPr>
                <p14:cNvContentPartPr/>
                <p14:nvPr/>
              </p14:nvContentPartPr>
              <p14:xfrm>
                <a:off x="3848296" y="1066134"/>
                <a:ext cx="1330920" cy="54360"/>
              </p14:xfrm>
            </p:contentPart>
          </mc:Choice>
          <mc:Fallback>
            <p:pic>
              <p:nvPicPr>
                <p:cNvPr id="13" name="Ink 12">
                  <a:extLst>
                    <a:ext uri="{FF2B5EF4-FFF2-40B4-BE49-F238E27FC236}">
                      <a16:creationId xmlns:a16="http://schemas.microsoft.com/office/drawing/2014/main" id="{5CC4C14F-9DC4-7539-2D0E-9FB926C0D7A4}"/>
                    </a:ext>
                  </a:extLst>
                </p:cNvPr>
                <p:cNvPicPr/>
                <p:nvPr/>
              </p:nvPicPr>
              <p:blipFill>
                <a:blip r:embed="rId22"/>
                <a:stretch>
                  <a:fillRect/>
                </a:stretch>
              </p:blipFill>
              <p:spPr>
                <a:xfrm>
                  <a:off x="3830656" y="1048134"/>
                  <a:ext cx="1366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Ink 13">
                  <a:extLst>
                    <a:ext uri="{FF2B5EF4-FFF2-40B4-BE49-F238E27FC236}">
                      <a16:creationId xmlns:a16="http://schemas.microsoft.com/office/drawing/2014/main" id="{56701EB3-AA32-363D-CA2F-C22FFA005B87}"/>
                    </a:ext>
                  </a:extLst>
                </p14:cNvPr>
                <p14:cNvContentPartPr/>
                <p14:nvPr/>
              </p14:nvContentPartPr>
              <p14:xfrm>
                <a:off x="4463896" y="1409214"/>
                <a:ext cx="826920" cy="68760"/>
              </p14:xfrm>
            </p:contentPart>
          </mc:Choice>
          <mc:Fallback>
            <p:pic>
              <p:nvPicPr>
                <p:cNvPr id="14" name="Ink 13">
                  <a:extLst>
                    <a:ext uri="{FF2B5EF4-FFF2-40B4-BE49-F238E27FC236}">
                      <a16:creationId xmlns:a16="http://schemas.microsoft.com/office/drawing/2014/main" id="{56701EB3-AA32-363D-CA2F-C22FFA005B87}"/>
                    </a:ext>
                  </a:extLst>
                </p:cNvPr>
                <p:cNvPicPr/>
                <p:nvPr/>
              </p:nvPicPr>
              <p:blipFill>
                <a:blip r:embed="rId24"/>
                <a:stretch>
                  <a:fillRect/>
                </a:stretch>
              </p:blipFill>
              <p:spPr>
                <a:xfrm>
                  <a:off x="4446256" y="1391574"/>
                  <a:ext cx="862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Ink 14">
                  <a:extLst>
                    <a:ext uri="{FF2B5EF4-FFF2-40B4-BE49-F238E27FC236}">
                      <a16:creationId xmlns:a16="http://schemas.microsoft.com/office/drawing/2014/main" id="{93A05F68-7C73-9415-88A1-B33446506640}"/>
                    </a:ext>
                  </a:extLst>
                </p14:cNvPr>
                <p14:cNvContentPartPr/>
                <p14:nvPr/>
              </p14:nvContentPartPr>
              <p14:xfrm>
                <a:off x="3953416" y="1731414"/>
                <a:ext cx="1367640" cy="41760"/>
              </p14:xfrm>
            </p:contentPart>
          </mc:Choice>
          <mc:Fallback>
            <p:pic>
              <p:nvPicPr>
                <p:cNvPr id="15" name="Ink 14">
                  <a:extLst>
                    <a:ext uri="{FF2B5EF4-FFF2-40B4-BE49-F238E27FC236}">
                      <a16:creationId xmlns:a16="http://schemas.microsoft.com/office/drawing/2014/main" id="{93A05F68-7C73-9415-88A1-B33446506640}"/>
                    </a:ext>
                  </a:extLst>
                </p:cNvPr>
                <p:cNvPicPr/>
                <p:nvPr/>
              </p:nvPicPr>
              <p:blipFill>
                <a:blip r:embed="rId26"/>
                <a:stretch>
                  <a:fillRect/>
                </a:stretch>
              </p:blipFill>
              <p:spPr>
                <a:xfrm>
                  <a:off x="3935776" y="1713414"/>
                  <a:ext cx="1403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Ink 15">
                  <a:extLst>
                    <a:ext uri="{FF2B5EF4-FFF2-40B4-BE49-F238E27FC236}">
                      <a16:creationId xmlns:a16="http://schemas.microsoft.com/office/drawing/2014/main" id="{BD9DA0B6-701A-7358-9014-35FDBD7FDEFB}"/>
                    </a:ext>
                  </a:extLst>
                </p14:cNvPr>
                <p14:cNvContentPartPr/>
                <p14:nvPr/>
              </p14:nvContentPartPr>
              <p14:xfrm>
                <a:off x="3815536" y="2043174"/>
                <a:ext cx="1431000" cy="24480"/>
              </p14:xfrm>
            </p:contentPart>
          </mc:Choice>
          <mc:Fallback>
            <p:pic>
              <p:nvPicPr>
                <p:cNvPr id="16" name="Ink 15">
                  <a:extLst>
                    <a:ext uri="{FF2B5EF4-FFF2-40B4-BE49-F238E27FC236}">
                      <a16:creationId xmlns:a16="http://schemas.microsoft.com/office/drawing/2014/main" id="{BD9DA0B6-701A-7358-9014-35FDBD7FDEFB}"/>
                    </a:ext>
                  </a:extLst>
                </p:cNvPr>
                <p:cNvPicPr/>
                <p:nvPr/>
              </p:nvPicPr>
              <p:blipFill>
                <a:blip r:embed="rId28"/>
                <a:stretch>
                  <a:fillRect/>
                </a:stretch>
              </p:blipFill>
              <p:spPr>
                <a:xfrm>
                  <a:off x="3797536" y="2025534"/>
                  <a:ext cx="14666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Ink 16">
                  <a:extLst>
                    <a:ext uri="{FF2B5EF4-FFF2-40B4-BE49-F238E27FC236}">
                      <a16:creationId xmlns:a16="http://schemas.microsoft.com/office/drawing/2014/main" id="{0B839BCB-8F18-2F58-1047-FA142E16DF5F}"/>
                    </a:ext>
                  </a:extLst>
                </p14:cNvPr>
                <p14:cNvContentPartPr/>
                <p14:nvPr/>
              </p14:nvContentPartPr>
              <p14:xfrm>
                <a:off x="5498896" y="707214"/>
                <a:ext cx="1573920" cy="1329480"/>
              </p14:xfrm>
            </p:contentPart>
          </mc:Choice>
          <mc:Fallback>
            <p:pic>
              <p:nvPicPr>
                <p:cNvPr id="17" name="Ink 16">
                  <a:extLst>
                    <a:ext uri="{FF2B5EF4-FFF2-40B4-BE49-F238E27FC236}">
                      <a16:creationId xmlns:a16="http://schemas.microsoft.com/office/drawing/2014/main" id="{0B839BCB-8F18-2F58-1047-FA142E16DF5F}"/>
                    </a:ext>
                  </a:extLst>
                </p:cNvPr>
                <p:cNvPicPr/>
                <p:nvPr/>
              </p:nvPicPr>
              <p:blipFill>
                <a:blip r:embed="rId30"/>
                <a:stretch>
                  <a:fillRect/>
                </a:stretch>
              </p:blipFill>
              <p:spPr>
                <a:xfrm>
                  <a:off x="5480896" y="689574"/>
                  <a:ext cx="1609560" cy="1365120"/>
                </a:xfrm>
                <a:prstGeom prst="rect">
                  <a:avLst/>
                </a:prstGeom>
              </p:spPr>
            </p:pic>
          </mc:Fallback>
        </mc:AlternateContent>
      </p:grpSp>
    </p:spTree>
    <p:extLst>
      <p:ext uri="{BB962C8B-B14F-4D97-AF65-F5344CB8AC3E}">
        <p14:creationId xmlns:p14="http://schemas.microsoft.com/office/powerpoint/2010/main" val="117278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7629896" cy="602079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098" name="Picture 2">
            <a:extLst>
              <a:ext uri="{FF2B5EF4-FFF2-40B4-BE49-F238E27FC236}">
                <a16:creationId xmlns:a16="http://schemas.microsoft.com/office/drawing/2014/main" id="{E7FBDA30-E674-2D1A-0B71-388FF1CB0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88" y="101360"/>
            <a:ext cx="7261997" cy="581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921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57A5B02E-831E-9CBB-1C75-CB3B7520FF60}"/>
              </a:ext>
            </a:extLst>
          </p:cNvPr>
          <p:cNvSpPr txBox="1"/>
          <p:nvPr/>
        </p:nvSpPr>
        <p:spPr>
          <a:xfrm>
            <a:off x="0" y="129312"/>
            <a:ext cx="10168245" cy="6678751"/>
          </a:xfrm>
          <a:prstGeom prst="rect">
            <a:avLst/>
          </a:prstGeom>
          <a:noFill/>
        </p:spPr>
        <p:txBody>
          <a:bodyPr wrap="square">
            <a:spAutoFit/>
          </a:bodyPr>
          <a:lstStyle/>
          <a:p>
            <a:pPr algn="r" rtl="0">
              <a:spcBef>
                <a:spcPts val="0"/>
              </a:spcBef>
              <a:spcAft>
                <a:spcPts val="0"/>
              </a:spcAft>
            </a:pPr>
            <a:r>
              <a:rPr lang="he-IL" sz="2800" b="1" i="0" u="none" strike="noStrike">
                <a:solidFill>
                  <a:srgbClr val="FFFF00"/>
                </a:solidFill>
                <a:effectLst/>
                <a:latin typeface="Arial" panose="020B0604020202020204" pitchFamily="34" charset="0"/>
                <a:cs typeface="+mj-cs"/>
              </a:rPr>
              <a:t>ספר יחזקאל פרק יח</a:t>
            </a:r>
            <a:endParaRPr lang="he-IL" sz="2800" b="0">
              <a:solidFill>
                <a:srgbClr val="FFFF00"/>
              </a:solidFill>
              <a:effectLst/>
              <a:cs typeface="+mj-cs"/>
            </a:endParaRPr>
          </a:p>
          <a:p>
            <a:pPr algn="r" rtl="0">
              <a:spcBef>
                <a:spcPts val="0"/>
              </a:spcBef>
              <a:spcAft>
                <a:spcPts val="0"/>
              </a:spcAft>
            </a:pPr>
            <a:r>
              <a:rPr lang="he-IL" sz="2800" b="0" i="0" u="none" strike="noStrike">
                <a:solidFill>
                  <a:srgbClr val="FFFF00"/>
                </a:solidFill>
                <a:effectLst/>
                <a:latin typeface="Arial" panose="020B0604020202020204" pitchFamily="34" charset="0"/>
                <a:cs typeface="+mj-cs"/>
              </a:rPr>
              <a:t>א   וַיְהִי דְבַר-יְהֹוָה אֵלַי לֵאמֹר: ב   מַה-לָּכֶם אַתֶּם מֹשְׁלִים אֶת-הַמָּשָׁל הַזֶּה עַל-אַדְמַת יִשְֹרָאֵל לֵאמֹר אָבוֹת יֹאכְלוּ בֹסֶר וְשִׁנֵּי הַבָּנִים תִּקְהֶינָה: ג   חַי-אָנִי נְאֻם אֲדֹנָי יְהֹוִה אִם-יִהְיֶה לָכֶם עוֹד מְשֹׁל הַמָּשָׁל הַזֶּה בְּיִשְֹרָאֵל: ד   הֵן כָּל-הַנְּפָשׁוֹת לִי הֵנָּה כְּנֶפֶשׁ הָאָב וּכְנֶפֶשׁ הַבֵּן לִי-הֵנָּה הַנֶּפֶשׁ הַחֹטֵאת הִיא תָמוּת:  </a:t>
            </a:r>
            <a:endParaRPr lang="he-IL" sz="2800" b="0">
              <a:solidFill>
                <a:srgbClr val="FFFF00"/>
              </a:solidFill>
              <a:effectLst/>
              <a:cs typeface="+mj-cs"/>
            </a:endParaRPr>
          </a:p>
          <a:p>
            <a:pPr marL="457200" rtl="0">
              <a:spcBef>
                <a:spcPts val="0"/>
              </a:spcBef>
              <a:spcAft>
                <a:spcPts val="0"/>
              </a:spcAft>
            </a:pPr>
            <a:r>
              <a:rPr lang="en-US" sz="2800" b="1" i="0" u="none" strike="noStrike">
                <a:solidFill>
                  <a:srgbClr val="FFC000"/>
                </a:solidFill>
                <a:effectLst/>
                <a:latin typeface="Arial" panose="020B0604020202020204" pitchFamily="34" charset="0"/>
              </a:rPr>
              <a:t>Ezekiel 18:1-4</a:t>
            </a:r>
            <a:endParaRPr lang="en-US" sz="2800" b="0">
              <a:solidFill>
                <a:srgbClr val="FFC000"/>
              </a:solidFill>
              <a:effectLst/>
            </a:endParaRPr>
          </a:p>
          <a:p>
            <a:pPr marL="457200" rtl="0">
              <a:spcBef>
                <a:spcPts val="0"/>
              </a:spcBef>
              <a:spcAft>
                <a:spcPts val="0"/>
              </a:spcAft>
            </a:pPr>
            <a:r>
              <a:rPr lang="en-US" sz="2700" b="0" i="0" u="none" strike="noStrike">
                <a:solidFill>
                  <a:srgbClr val="FFC000"/>
                </a:solidFill>
                <a:effectLst/>
                <a:latin typeface="Arial" panose="020B0604020202020204" pitchFamily="34" charset="0"/>
              </a:rPr>
              <a:t>18:1  The word of the LORD came unto me again, saying, 18:2  What mean ye, that ye use this proverb concerning the land of Israel, saying, The fathers have eaten sour grapes, and the children's teeth are set on edge? 18:3  As I live, saith the Lord GOD, ye shall not have occasion any more to use this proverb in Israel. 18:4  Behold, all souls are mine; as the soul of the father, so also the soul of the son is mine: the soul that sinneth, it shall die. (KJV)</a:t>
            </a:r>
            <a:endParaRPr lang="en-US" sz="2700" b="0">
              <a:solidFill>
                <a:srgbClr val="FFC000"/>
              </a:solidFill>
              <a:effectLst/>
            </a:endParaRPr>
          </a:p>
          <a:p>
            <a:br>
              <a:rPr lang="en-US">
                <a:solidFill>
                  <a:srgbClr val="FFFF00"/>
                </a:solidFill>
              </a:rPr>
            </a:br>
            <a:endParaRPr lang="en-US">
              <a:solidFill>
                <a:srgbClr val="FFFF00"/>
              </a:solidFill>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D2C1AD6-A3A7-91FF-04B2-D0D26FFFC9F4}"/>
                  </a:ext>
                </a:extLst>
              </p14:cNvPr>
              <p14:cNvContentPartPr/>
              <p14:nvPr/>
            </p14:nvContentPartPr>
            <p14:xfrm>
              <a:off x="6646216" y="1029757"/>
              <a:ext cx="2947320" cy="83160"/>
            </p14:xfrm>
          </p:contentPart>
        </mc:Choice>
        <mc:Fallback>
          <p:pic>
            <p:nvPicPr>
              <p:cNvPr id="3" name="Ink 2">
                <a:extLst>
                  <a:ext uri="{FF2B5EF4-FFF2-40B4-BE49-F238E27FC236}">
                    <a16:creationId xmlns:a16="http://schemas.microsoft.com/office/drawing/2014/main" id="{ED2C1AD6-A3A7-91FF-04B2-D0D26FFFC9F4}"/>
                  </a:ext>
                </a:extLst>
              </p:cNvPr>
              <p:cNvPicPr/>
              <p:nvPr/>
            </p:nvPicPr>
            <p:blipFill>
              <a:blip r:embed="rId5"/>
              <a:stretch>
                <a:fillRect/>
              </a:stretch>
            </p:blipFill>
            <p:spPr>
              <a:xfrm>
                <a:off x="6628576" y="1011757"/>
                <a:ext cx="2982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766EBDD-C935-771E-D772-4F369440C12F}"/>
                  </a:ext>
                </a:extLst>
              </p14:cNvPr>
              <p14:cNvContentPartPr/>
              <p14:nvPr/>
            </p14:nvContentPartPr>
            <p14:xfrm>
              <a:off x="5781136" y="2333317"/>
              <a:ext cx="2808000" cy="65880"/>
            </p14:xfrm>
          </p:contentPart>
        </mc:Choice>
        <mc:Fallback>
          <p:pic>
            <p:nvPicPr>
              <p:cNvPr id="4" name="Ink 3">
                <a:extLst>
                  <a:ext uri="{FF2B5EF4-FFF2-40B4-BE49-F238E27FC236}">
                    <a16:creationId xmlns:a16="http://schemas.microsoft.com/office/drawing/2014/main" id="{9766EBDD-C935-771E-D772-4F369440C12F}"/>
                  </a:ext>
                </a:extLst>
              </p:cNvPr>
              <p:cNvPicPr/>
              <p:nvPr/>
            </p:nvPicPr>
            <p:blipFill>
              <a:blip r:embed="rId7"/>
              <a:stretch>
                <a:fillRect/>
              </a:stretch>
            </p:blipFill>
            <p:spPr>
              <a:xfrm>
                <a:off x="5763136" y="2315677"/>
                <a:ext cx="28436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F662FFC-B35E-3C87-D4CC-748B5C8FEA97}"/>
                  </a:ext>
                </a:extLst>
              </p14:cNvPr>
              <p14:cNvContentPartPr/>
              <p14:nvPr/>
            </p14:nvContentPartPr>
            <p14:xfrm>
              <a:off x="5021896" y="1548157"/>
              <a:ext cx="284400" cy="419760"/>
            </p14:xfrm>
          </p:contentPart>
        </mc:Choice>
        <mc:Fallback>
          <p:pic>
            <p:nvPicPr>
              <p:cNvPr id="5" name="Ink 4">
                <a:extLst>
                  <a:ext uri="{FF2B5EF4-FFF2-40B4-BE49-F238E27FC236}">
                    <a16:creationId xmlns:a16="http://schemas.microsoft.com/office/drawing/2014/main" id="{4F662FFC-B35E-3C87-D4CC-748B5C8FEA97}"/>
                  </a:ext>
                </a:extLst>
              </p:cNvPr>
              <p:cNvPicPr/>
              <p:nvPr/>
            </p:nvPicPr>
            <p:blipFill>
              <a:blip r:embed="rId9"/>
              <a:stretch>
                <a:fillRect/>
              </a:stretch>
            </p:blipFill>
            <p:spPr>
              <a:xfrm>
                <a:off x="5004256" y="1530517"/>
                <a:ext cx="32004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D2E4E02-792C-E2F6-31A5-3AA4AE0E2392}"/>
                  </a:ext>
                </a:extLst>
              </p14:cNvPr>
              <p14:cNvContentPartPr/>
              <p14:nvPr/>
            </p14:nvContentPartPr>
            <p14:xfrm>
              <a:off x="7514896" y="579757"/>
              <a:ext cx="2493000" cy="102960"/>
            </p14:xfrm>
          </p:contentPart>
        </mc:Choice>
        <mc:Fallback>
          <p:pic>
            <p:nvPicPr>
              <p:cNvPr id="7" name="Ink 6">
                <a:extLst>
                  <a:ext uri="{FF2B5EF4-FFF2-40B4-BE49-F238E27FC236}">
                    <a16:creationId xmlns:a16="http://schemas.microsoft.com/office/drawing/2014/main" id="{6D2E4E02-792C-E2F6-31A5-3AA4AE0E2392}"/>
                  </a:ext>
                </a:extLst>
              </p:cNvPr>
              <p:cNvPicPr/>
              <p:nvPr/>
            </p:nvPicPr>
            <p:blipFill>
              <a:blip r:embed="rId11"/>
              <a:stretch>
                <a:fillRect/>
              </a:stretch>
            </p:blipFill>
            <p:spPr>
              <a:xfrm>
                <a:off x="7497256" y="562117"/>
                <a:ext cx="2528640" cy="138600"/>
              </a:xfrm>
              <a:prstGeom prst="rect">
                <a:avLst/>
              </a:prstGeom>
            </p:spPr>
          </p:pic>
        </mc:Fallback>
      </mc:AlternateContent>
    </p:spTree>
    <p:extLst>
      <p:ext uri="{BB962C8B-B14F-4D97-AF65-F5344CB8AC3E}">
        <p14:creationId xmlns:p14="http://schemas.microsoft.com/office/powerpoint/2010/main" val="3016831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67437C33-3CE3-3C59-6F69-2567C1140760}"/>
              </a:ext>
            </a:extLst>
          </p:cNvPr>
          <p:cNvSpPr txBox="1"/>
          <p:nvPr/>
        </p:nvSpPr>
        <p:spPr>
          <a:xfrm>
            <a:off x="116601" y="154380"/>
            <a:ext cx="10168245" cy="5632311"/>
          </a:xfrm>
          <a:prstGeom prst="rect">
            <a:avLst/>
          </a:prstGeom>
          <a:noFill/>
        </p:spPr>
        <p:txBody>
          <a:bodyPr wrap="square">
            <a:spAutoFit/>
          </a:bodyPr>
          <a:lstStyle/>
          <a:p>
            <a:pPr algn="r" rtl="0">
              <a:spcBef>
                <a:spcPts val="0"/>
              </a:spcBef>
              <a:spcAft>
                <a:spcPts val="0"/>
              </a:spcAft>
            </a:pPr>
            <a:r>
              <a:rPr lang="he-IL" sz="3600" b="1" i="0" u="none" strike="noStrike">
                <a:solidFill>
                  <a:srgbClr val="FFFF00"/>
                </a:solidFill>
                <a:effectLst/>
                <a:latin typeface="Arial" panose="020B0604020202020204" pitchFamily="34" charset="0"/>
                <a:cs typeface="+mj-cs"/>
              </a:rPr>
              <a:t>ספר יחזקאל פרק לא:יא-טז</a:t>
            </a:r>
          </a:p>
          <a:p>
            <a:pPr algn="r" rtl="0">
              <a:spcBef>
                <a:spcPts val="0"/>
              </a:spcBef>
              <a:spcAft>
                <a:spcPts val="0"/>
              </a:spcAft>
            </a:pPr>
            <a:r>
              <a:rPr lang="he-IL" sz="3600" i="0" u="none" strike="noStrike">
                <a:solidFill>
                  <a:srgbClr val="FFFF00"/>
                </a:solidFill>
                <a:effectLst/>
                <a:latin typeface="Arial" panose="020B0604020202020204" pitchFamily="34" charset="0"/>
                <a:cs typeface="+mj-cs"/>
              </a:rPr>
              <a:t>יא  וְהָיָ֣ה בַיּ֣וֹם הַה֡וּא אֶתֵּ֣ן לְגוֹג֩׀ מְקֽוֹם־שָׁ֨ם קֶ֜בֶר בְּיִשְׂרָאֵ֗ל גֵּ֤י הָעֹֽבְרִים֙ קִדְמַ֣ת הַיָּ֔ם וְחֹסֶ֥מֶת הִ֖יא אֶת־הָעֹֽבְרִ֑ים וְקָ֣בְרוּ שָׁ֗ם אֶת־גּוֹג֙ וְאֶת־כָּל־הֲמוֹנֹ֔ה וְקָ֣רְא֔וּ גֵּ֖יא הֲמ֥וֹן גּֽוֹג׃ </a:t>
            </a:r>
            <a:r>
              <a:rPr lang="he-IL" sz="3600" i="0" u="none" strike="noStrike">
                <a:solidFill>
                  <a:srgbClr val="FFC000"/>
                </a:solidFill>
                <a:effectLst/>
                <a:latin typeface="Arial" panose="020B0604020202020204" pitchFamily="34" charset="0"/>
                <a:cs typeface="+mj-cs"/>
              </a:rPr>
              <a:t>יב  וּקְבָרוּם֙ בֵּ֣ית יִשְׂרָאֵ֔ל לְמַ֖עַן טַהֵ֣ר אֶת־הָאָ֑רֶץ שִׁבְעָ֖ה חֳדָשִֽׁים׃</a:t>
            </a:r>
            <a:r>
              <a:rPr lang="he-IL" sz="3600" i="0" u="none" strike="noStrike">
                <a:solidFill>
                  <a:srgbClr val="FFFF00"/>
                </a:solidFill>
                <a:effectLst/>
                <a:latin typeface="Arial" panose="020B0604020202020204" pitchFamily="34" charset="0"/>
                <a:cs typeface="+mj-cs"/>
              </a:rPr>
              <a:t> </a:t>
            </a:r>
            <a:r>
              <a:rPr lang="he-IL" sz="3600" i="0" u="none" strike="noStrike">
                <a:solidFill>
                  <a:srgbClr val="92D050"/>
                </a:solidFill>
                <a:effectLst/>
                <a:latin typeface="Arial" panose="020B0604020202020204" pitchFamily="34" charset="0"/>
                <a:cs typeface="+mj-cs"/>
              </a:rPr>
              <a:t>יג  וְקָֽבְרוּ֙ כָּל־עַ֣ם הָאָ֔רֶץ וְהָיָ֥ה לָהֶ֖ם לְשֵׁ֑ם י֚וֹם הִכָּ֣בְדִ֔י נְאֻ֖ם אֲדֹנָ֥י יְהוִֽה׃</a:t>
            </a:r>
            <a:r>
              <a:rPr lang="he-IL" sz="3600" i="0" u="none" strike="noStrike">
                <a:solidFill>
                  <a:srgbClr val="FFFF00"/>
                </a:solidFill>
                <a:effectLst/>
                <a:latin typeface="Arial" panose="020B0604020202020204" pitchFamily="34" charset="0"/>
                <a:cs typeface="+mj-cs"/>
              </a:rPr>
              <a:t> </a:t>
            </a:r>
            <a:r>
              <a:rPr lang="he-IL" sz="3600" i="0" u="none" strike="noStrike">
                <a:solidFill>
                  <a:srgbClr val="00B0F0"/>
                </a:solidFill>
                <a:effectLst/>
                <a:latin typeface="Arial" panose="020B0604020202020204" pitchFamily="34" charset="0"/>
                <a:cs typeface="+mj-cs"/>
              </a:rPr>
              <a:t>יד  וְאַנְשֵׁ֨י תָמִ֤יד יַבְדִּ֙ילוּ֙ עֹבְרִ֣ים בָּאָ֔רֶץ מְקַבְּרִ֣ים אֶת־הָעֹבְרִ֗ים אֶת־הַנּוֹתָרִ֛ים עַל־פְּנֵ֥י הָאָ֖רֶץ לְטַֽהֲרָ֑הּ מִקְצֵ֥ה שִׁבְעָֽה־חֳדָשִׁ֖ים יַחְקֹֽרוּ׃</a:t>
            </a:r>
            <a:r>
              <a:rPr lang="he-IL" sz="3600" i="0" u="none" strike="noStrike">
                <a:solidFill>
                  <a:srgbClr val="FFFF00"/>
                </a:solidFill>
                <a:effectLst/>
                <a:latin typeface="Arial" panose="020B0604020202020204" pitchFamily="34" charset="0"/>
                <a:cs typeface="+mj-cs"/>
              </a:rPr>
              <a:t> טו  וְעָבְר֤וּ הָעֹֽבְרִים֙ בָּאָ֔רֶץ וְרָאָה֙ עֶ֣צֶם אָדָ֔ם וּבָנָ֥ה אֶצְל֖וֹ צִיּ֑וּן עַ֣ד קָבְר֤וּ אֹתוֹ֙ הַֽמְקַבְּרִ֔ים אֶל־גֵּ֖יא הֲמ֥וֹן גּֽוֹג׃ </a:t>
            </a:r>
            <a:r>
              <a:rPr lang="he-IL" sz="3600" i="0" u="none" strike="noStrike">
                <a:solidFill>
                  <a:srgbClr val="FFC000"/>
                </a:solidFill>
                <a:effectLst/>
                <a:latin typeface="Arial" panose="020B0604020202020204" pitchFamily="34" charset="0"/>
                <a:cs typeface="+mj-cs"/>
              </a:rPr>
              <a:t>טז  וְגַ֥ם שֶׁם־עִ֛יר הֲמוֹנָ֖ה וְטִהֲר֥וּ הָאָֽרֶץ׃</a:t>
            </a:r>
          </a:p>
        </p:txBody>
      </p:sp>
      <p:grpSp>
        <p:nvGrpSpPr>
          <p:cNvPr id="12" name="Group 11">
            <a:extLst>
              <a:ext uri="{FF2B5EF4-FFF2-40B4-BE49-F238E27FC236}">
                <a16:creationId xmlns:a16="http://schemas.microsoft.com/office/drawing/2014/main" id="{0B4A5E95-0071-6886-7A62-2226A2C03E17}"/>
              </a:ext>
            </a:extLst>
          </p:cNvPr>
          <p:cNvGrpSpPr/>
          <p:nvPr/>
        </p:nvGrpSpPr>
        <p:grpSpPr>
          <a:xfrm>
            <a:off x="3355456" y="1301197"/>
            <a:ext cx="6274440" cy="107640"/>
            <a:chOff x="3355456" y="1301197"/>
            <a:chExt cx="6274440" cy="1076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5C841C5-BC78-E0A2-F4A3-264F9AEFA11A}"/>
                    </a:ext>
                  </a:extLst>
                </p14:cNvPr>
                <p14:cNvContentPartPr/>
                <p14:nvPr/>
              </p14:nvContentPartPr>
              <p14:xfrm>
                <a:off x="7393576" y="1351957"/>
                <a:ext cx="2236320" cy="47520"/>
              </p14:xfrm>
            </p:contentPart>
          </mc:Choice>
          <mc:Fallback>
            <p:pic>
              <p:nvPicPr>
                <p:cNvPr id="2" name="Ink 1">
                  <a:extLst>
                    <a:ext uri="{FF2B5EF4-FFF2-40B4-BE49-F238E27FC236}">
                      <a16:creationId xmlns:a16="http://schemas.microsoft.com/office/drawing/2014/main" id="{F5C841C5-BC78-E0A2-F4A3-264F9AEFA11A}"/>
                    </a:ext>
                  </a:extLst>
                </p:cNvPr>
                <p:cNvPicPr/>
                <p:nvPr/>
              </p:nvPicPr>
              <p:blipFill>
                <a:blip r:embed="rId5"/>
                <a:stretch>
                  <a:fillRect/>
                </a:stretch>
              </p:blipFill>
              <p:spPr>
                <a:xfrm>
                  <a:off x="7375936" y="1334317"/>
                  <a:ext cx="22719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74C6F2B9-D0C4-5218-75D2-4414A52E7D27}"/>
                    </a:ext>
                  </a:extLst>
                </p14:cNvPr>
                <p14:cNvContentPartPr/>
                <p14:nvPr/>
              </p14:nvContentPartPr>
              <p14:xfrm>
                <a:off x="6644416" y="1309117"/>
                <a:ext cx="527400" cy="98640"/>
              </p14:xfrm>
            </p:contentPart>
          </mc:Choice>
          <mc:Fallback>
            <p:pic>
              <p:nvPicPr>
                <p:cNvPr id="3" name="Ink 2">
                  <a:extLst>
                    <a:ext uri="{FF2B5EF4-FFF2-40B4-BE49-F238E27FC236}">
                      <a16:creationId xmlns:a16="http://schemas.microsoft.com/office/drawing/2014/main" id="{74C6F2B9-D0C4-5218-75D2-4414A52E7D27}"/>
                    </a:ext>
                  </a:extLst>
                </p:cNvPr>
                <p:cNvPicPr/>
                <p:nvPr/>
              </p:nvPicPr>
              <p:blipFill>
                <a:blip r:embed="rId7"/>
                <a:stretch>
                  <a:fillRect/>
                </a:stretch>
              </p:blipFill>
              <p:spPr>
                <a:xfrm>
                  <a:off x="6626776" y="1291477"/>
                  <a:ext cx="5630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93522D6-54F6-8CD3-9B29-6D465F939857}"/>
                    </a:ext>
                  </a:extLst>
                </p14:cNvPr>
                <p14:cNvContentPartPr/>
                <p14:nvPr/>
              </p14:nvContentPartPr>
              <p14:xfrm>
                <a:off x="5760256" y="1301197"/>
                <a:ext cx="750240" cy="24120"/>
              </p14:xfrm>
            </p:contentPart>
          </mc:Choice>
          <mc:Fallback>
            <p:pic>
              <p:nvPicPr>
                <p:cNvPr id="5" name="Ink 4">
                  <a:extLst>
                    <a:ext uri="{FF2B5EF4-FFF2-40B4-BE49-F238E27FC236}">
                      <a16:creationId xmlns:a16="http://schemas.microsoft.com/office/drawing/2014/main" id="{593522D6-54F6-8CD3-9B29-6D465F939857}"/>
                    </a:ext>
                  </a:extLst>
                </p:cNvPr>
                <p:cNvPicPr/>
                <p:nvPr/>
              </p:nvPicPr>
              <p:blipFill>
                <a:blip r:embed="rId9"/>
                <a:stretch>
                  <a:fillRect/>
                </a:stretch>
              </p:blipFill>
              <p:spPr>
                <a:xfrm>
                  <a:off x="5742616" y="1283557"/>
                  <a:ext cx="7858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25F56414-B456-8671-DBCE-827FA1F87D2B}"/>
                    </a:ext>
                  </a:extLst>
                </p14:cNvPr>
                <p14:cNvContentPartPr/>
                <p14:nvPr/>
              </p14:nvContentPartPr>
              <p14:xfrm>
                <a:off x="3355456" y="1315957"/>
                <a:ext cx="2226600" cy="92880"/>
              </p14:xfrm>
            </p:contentPart>
          </mc:Choice>
          <mc:Fallback>
            <p:pic>
              <p:nvPicPr>
                <p:cNvPr id="11" name="Ink 10">
                  <a:extLst>
                    <a:ext uri="{FF2B5EF4-FFF2-40B4-BE49-F238E27FC236}">
                      <a16:creationId xmlns:a16="http://schemas.microsoft.com/office/drawing/2014/main" id="{25F56414-B456-8671-DBCE-827FA1F87D2B}"/>
                    </a:ext>
                  </a:extLst>
                </p:cNvPr>
                <p:cNvPicPr/>
                <p:nvPr/>
              </p:nvPicPr>
              <p:blipFill>
                <a:blip r:embed="rId11"/>
                <a:stretch>
                  <a:fillRect/>
                </a:stretch>
              </p:blipFill>
              <p:spPr>
                <a:xfrm>
                  <a:off x="3337456" y="1298317"/>
                  <a:ext cx="2262240" cy="128520"/>
                </a:xfrm>
                <a:prstGeom prst="rect">
                  <a:avLst/>
                </a:prstGeom>
              </p:spPr>
            </p:pic>
          </mc:Fallback>
        </mc:AlternateContent>
      </p:grpSp>
      <p:grpSp>
        <p:nvGrpSpPr>
          <p:cNvPr id="17" name="Group 16">
            <a:extLst>
              <a:ext uri="{FF2B5EF4-FFF2-40B4-BE49-F238E27FC236}">
                <a16:creationId xmlns:a16="http://schemas.microsoft.com/office/drawing/2014/main" id="{30BF509D-BA92-0FBA-0282-18B6C9F0C201}"/>
              </a:ext>
            </a:extLst>
          </p:cNvPr>
          <p:cNvGrpSpPr/>
          <p:nvPr/>
        </p:nvGrpSpPr>
        <p:grpSpPr>
          <a:xfrm>
            <a:off x="126256" y="1319557"/>
            <a:ext cx="3247200" cy="104400"/>
            <a:chOff x="126256" y="1319557"/>
            <a:chExt cx="3247200" cy="104400"/>
          </a:xfrm>
        </p:grpSpPr>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7BFBFCB6-CB8E-F7C0-C5B9-3129831F64AB}"/>
                    </a:ext>
                  </a:extLst>
                </p14:cNvPr>
                <p14:cNvContentPartPr/>
                <p14:nvPr/>
              </p14:nvContentPartPr>
              <p14:xfrm>
                <a:off x="2109496" y="1319557"/>
                <a:ext cx="1263960" cy="104400"/>
              </p14:xfrm>
            </p:contentPart>
          </mc:Choice>
          <mc:Fallback>
            <p:pic>
              <p:nvPicPr>
                <p:cNvPr id="13" name="Ink 12">
                  <a:extLst>
                    <a:ext uri="{FF2B5EF4-FFF2-40B4-BE49-F238E27FC236}">
                      <a16:creationId xmlns:a16="http://schemas.microsoft.com/office/drawing/2014/main" id="{7BFBFCB6-CB8E-F7C0-C5B9-3129831F64AB}"/>
                    </a:ext>
                  </a:extLst>
                </p:cNvPr>
                <p:cNvPicPr/>
                <p:nvPr/>
              </p:nvPicPr>
              <p:blipFill>
                <a:blip r:embed="rId13"/>
                <a:stretch>
                  <a:fillRect/>
                </a:stretch>
              </p:blipFill>
              <p:spPr>
                <a:xfrm>
                  <a:off x="2091496" y="1301917"/>
                  <a:ext cx="12996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B224E07A-1629-38FF-8D5C-011DD3E75276}"/>
                    </a:ext>
                  </a:extLst>
                </p14:cNvPr>
                <p14:cNvContentPartPr/>
                <p14:nvPr/>
              </p14:nvContentPartPr>
              <p14:xfrm>
                <a:off x="1685416" y="1371037"/>
                <a:ext cx="355320" cy="20880"/>
              </p14:xfrm>
            </p:contentPart>
          </mc:Choice>
          <mc:Fallback>
            <p:pic>
              <p:nvPicPr>
                <p:cNvPr id="14" name="Ink 13">
                  <a:extLst>
                    <a:ext uri="{FF2B5EF4-FFF2-40B4-BE49-F238E27FC236}">
                      <a16:creationId xmlns:a16="http://schemas.microsoft.com/office/drawing/2014/main" id="{B224E07A-1629-38FF-8D5C-011DD3E75276}"/>
                    </a:ext>
                  </a:extLst>
                </p:cNvPr>
                <p:cNvPicPr/>
                <p:nvPr/>
              </p:nvPicPr>
              <p:blipFill>
                <a:blip r:embed="rId15"/>
                <a:stretch>
                  <a:fillRect/>
                </a:stretch>
              </p:blipFill>
              <p:spPr>
                <a:xfrm>
                  <a:off x="1667416" y="1353037"/>
                  <a:ext cx="3909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300F7E36-3580-9BBD-19CD-CC6C88658FAC}"/>
                    </a:ext>
                  </a:extLst>
                </p14:cNvPr>
                <p14:cNvContentPartPr/>
                <p14:nvPr/>
              </p14:nvContentPartPr>
              <p14:xfrm>
                <a:off x="126256" y="1356997"/>
                <a:ext cx="1411200" cy="51480"/>
              </p14:xfrm>
            </p:contentPart>
          </mc:Choice>
          <mc:Fallback>
            <p:pic>
              <p:nvPicPr>
                <p:cNvPr id="16" name="Ink 15">
                  <a:extLst>
                    <a:ext uri="{FF2B5EF4-FFF2-40B4-BE49-F238E27FC236}">
                      <a16:creationId xmlns:a16="http://schemas.microsoft.com/office/drawing/2014/main" id="{300F7E36-3580-9BBD-19CD-CC6C88658FAC}"/>
                    </a:ext>
                  </a:extLst>
                </p:cNvPr>
                <p:cNvPicPr/>
                <p:nvPr/>
              </p:nvPicPr>
              <p:blipFill>
                <a:blip r:embed="rId17"/>
                <a:stretch>
                  <a:fillRect/>
                </a:stretch>
              </p:blipFill>
              <p:spPr>
                <a:xfrm>
                  <a:off x="108616" y="1339357"/>
                  <a:ext cx="1446840" cy="8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8" name="Ink 17">
                <a:extLst>
                  <a:ext uri="{FF2B5EF4-FFF2-40B4-BE49-F238E27FC236}">
                    <a16:creationId xmlns:a16="http://schemas.microsoft.com/office/drawing/2014/main" id="{C4AD3958-08DA-23BE-C8D2-0E62B4DE48F8}"/>
                  </a:ext>
                </a:extLst>
              </p14:cNvPr>
              <p14:cNvContentPartPr/>
              <p14:nvPr/>
            </p14:nvContentPartPr>
            <p14:xfrm>
              <a:off x="9553216" y="1842997"/>
              <a:ext cx="660240" cy="67320"/>
            </p14:xfrm>
          </p:contentPart>
        </mc:Choice>
        <mc:Fallback>
          <p:pic>
            <p:nvPicPr>
              <p:cNvPr id="18" name="Ink 17">
                <a:extLst>
                  <a:ext uri="{FF2B5EF4-FFF2-40B4-BE49-F238E27FC236}">
                    <a16:creationId xmlns:a16="http://schemas.microsoft.com/office/drawing/2014/main" id="{C4AD3958-08DA-23BE-C8D2-0E62B4DE48F8}"/>
                  </a:ext>
                </a:extLst>
              </p:cNvPr>
              <p:cNvPicPr/>
              <p:nvPr/>
            </p:nvPicPr>
            <p:blipFill>
              <a:blip r:embed="rId19"/>
              <a:stretch>
                <a:fillRect/>
              </a:stretch>
            </p:blipFill>
            <p:spPr>
              <a:xfrm>
                <a:off x="9535576" y="1825357"/>
                <a:ext cx="695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 name="Ink 28">
                <a:extLst>
                  <a:ext uri="{FF2B5EF4-FFF2-40B4-BE49-F238E27FC236}">
                    <a16:creationId xmlns:a16="http://schemas.microsoft.com/office/drawing/2014/main" id="{CA2A1089-88BA-5BDE-0366-DCA646E73867}"/>
                  </a:ext>
                </a:extLst>
              </p14:cNvPr>
              <p14:cNvContentPartPr/>
              <p14:nvPr/>
            </p14:nvContentPartPr>
            <p14:xfrm>
              <a:off x="7902256" y="2340877"/>
              <a:ext cx="2360520" cy="72000"/>
            </p14:xfrm>
          </p:contentPart>
        </mc:Choice>
        <mc:Fallback>
          <p:pic>
            <p:nvPicPr>
              <p:cNvPr id="29" name="Ink 28">
                <a:extLst>
                  <a:ext uri="{FF2B5EF4-FFF2-40B4-BE49-F238E27FC236}">
                    <a16:creationId xmlns:a16="http://schemas.microsoft.com/office/drawing/2014/main" id="{CA2A1089-88BA-5BDE-0366-DCA646E73867}"/>
                  </a:ext>
                </a:extLst>
              </p:cNvPr>
              <p:cNvPicPr/>
              <p:nvPr/>
            </p:nvPicPr>
            <p:blipFill>
              <a:blip r:embed="rId21"/>
              <a:stretch>
                <a:fillRect/>
              </a:stretch>
            </p:blipFill>
            <p:spPr>
              <a:xfrm>
                <a:off x="7884256" y="2322877"/>
                <a:ext cx="2396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7" name="Ink 46">
                <a:extLst>
                  <a:ext uri="{FF2B5EF4-FFF2-40B4-BE49-F238E27FC236}">
                    <a16:creationId xmlns:a16="http://schemas.microsoft.com/office/drawing/2014/main" id="{032133A2-48B5-2835-9381-2F56B1FD5032}"/>
                  </a:ext>
                </a:extLst>
              </p14:cNvPr>
              <p14:cNvContentPartPr/>
              <p14:nvPr/>
            </p14:nvContentPartPr>
            <p14:xfrm>
              <a:off x="5536696" y="2432677"/>
              <a:ext cx="2368080" cy="626040"/>
            </p14:xfrm>
          </p:contentPart>
        </mc:Choice>
        <mc:Fallback>
          <p:pic>
            <p:nvPicPr>
              <p:cNvPr id="47" name="Ink 46">
                <a:extLst>
                  <a:ext uri="{FF2B5EF4-FFF2-40B4-BE49-F238E27FC236}">
                    <a16:creationId xmlns:a16="http://schemas.microsoft.com/office/drawing/2014/main" id="{032133A2-48B5-2835-9381-2F56B1FD5032}"/>
                  </a:ext>
                </a:extLst>
              </p:cNvPr>
              <p:cNvPicPr/>
              <p:nvPr/>
            </p:nvPicPr>
            <p:blipFill>
              <a:blip r:embed="rId23"/>
              <a:stretch>
                <a:fillRect/>
              </a:stretch>
            </p:blipFill>
            <p:spPr>
              <a:xfrm>
                <a:off x="5519056" y="2414677"/>
                <a:ext cx="2403720" cy="661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9" name="Ink 48">
                <a:extLst>
                  <a:ext uri="{FF2B5EF4-FFF2-40B4-BE49-F238E27FC236}">
                    <a16:creationId xmlns:a16="http://schemas.microsoft.com/office/drawing/2014/main" id="{FF93F1B0-DB58-4A31-6E4B-E0C8C4B234A6}"/>
                  </a:ext>
                </a:extLst>
              </p14:cNvPr>
              <p14:cNvContentPartPr/>
              <p14:nvPr/>
            </p14:nvContentPartPr>
            <p14:xfrm>
              <a:off x="1182496" y="1800157"/>
              <a:ext cx="1872720" cy="721800"/>
            </p14:xfrm>
          </p:contentPart>
        </mc:Choice>
        <mc:Fallback>
          <p:pic>
            <p:nvPicPr>
              <p:cNvPr id="49" name="Ink 48">
                <a:extLst>
                  <a:ext uri="{FF2B5EF4-FFF2-40B4-BE49-F238E27FC236}">
                    <a16:creationId xmlns:a16="http://schemas.microsoft.com/office/drawing/2014/main" id="{FF93F1B0-DB58-4A31-6E4B-E0C8C4B234A6}"/>
                  </a:ext>
                </a:extLst>
              </p:cNvPr>
              <p:cNvPicPr/>
              <p:nvPr/>
            </p:nvPicPr>
            <p:blipFill>
              <a:blip r:embed="rId25"/>
              <a:stretch>
                <a:fillRect/>
              </a:stretch>
            </p:blipFill>
            <p:spPr>
              <a:xfrm>
                <a:off x="1164856" y="1782157"/>
                <a:ext cx="1908360" cy="757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1" name="Ink 50">
                <a:extLst>
                  <a:ext uri="{FF2B5EF4-FFF2-40B4-BE49-F238E27FC236}">
                    <a16:creationId xmlns:a16="http://schemas.microsoft.com/office/drawing/2014/main" id="{F831D307-ACE5-C8AF-5DF7-15BFC0051C97}"/>
                  </a:ext>
                </a:extLst>
              </p14:cNvPr>
              <p14:cNvContentPartPr/>
              <p14:nvPr/>
            </p14:nvContentPartPr>
            <p14:xfrm>
              <a:off x="2988976" y="1968277"/>
              <a:ext cx="1275120" cy="509040"/>
            </p14:xfrm>
          </p:contentPart>
        </mc:Choice>
        <mc:Fallback>
          <p:pic>
            <p:nvPicPr>
              <p:cNvPr id="51" name="Ink 50">
                <a:extLst>
                  <a:ext uri="{FF2B5EF4-FFF2-40B4-BE49-F238E27FC236}">
                    <a16:creationId xmlns:a16="http://schemas.microsoft.com/office/drawing/2014/main" id="{F831D307-ACE5-C8AF-5DF7-15BFC0051C97}"/>
                  </a:ext>
                </a:extLst>
              </p:cNvPr>
              <p:cNvPicPr/>
              <p:nvPr/>
            </p:nvPicPr>
            <p:blipFill>
              <a:blip r:embed="rId27"/>
              <a:stretch>
                <a:fillRect/>
              </a:stretch>
            </p:blipFill>
            <p:spPr>
              <a:xfrm>
                <a:off x="2971336" y="1950637"/>
                <a:ext cx="1310760" cy="544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340E89E3-EFC1-C771-8A77-305904F9FA16}"/>
                  </a:ext>
                </a:extLst>
              </p14:cNvPr>
              <p14:cNvContentPartPr/>
              <p14:nvPr/>
            </p14:nvContentPartPr>
            <p14:xfrm>
              <a:off x="8693896" y="1815277"/>
              <a:ext cx="602280" cy="96120"/>
            </p14:xfrm>
          </p:contentPart>
        </mc:Choice>
        <mc:Fallback>
          <p:pic>
            <p:nvPicPr>
              <p:cNvPr id="19" name="Ink 18">
                <a:extLst>
                  <a:ext uri="{FF2B5EF4-FFF2-40B4-BE49-F238E27FC236}">
                    <a16:creationId xmlns:a16="http://schemas.microsoft.com/office/drawing/2014/main" id="{340E89E3-EFC1-C771-8A77-305904F9FA16}"/>
                  </a:ext>
                </a:extLst>
              </p:cNvPr>
              <p:cNvPicPr/>
              <p:nvPr/>
            </p:nvPicPr>
            <p:blipFill>
              <a:blip r:embed="rId29"/>
              <a:stretch>
                <a:fillRect/>
              </a:stretch>
            </p:blipFill>
            <p:spPr>
              <a:xfrm>
                <a:off x="8675896" y="1797637"/>
                <a:ext cx="637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D8F184A8-ADD3-234C-C7E7-95B3A6AACB6D}"/>
                  </a:ext>
                </a:extLst>
              </p14:cNvPr>
              <p14:cNvContentPartPr/>
              <p14:nvPr/>
            </p14:nvContentPartPr>
            <p14:xfrm>
              <a:off x="7667896" y="1877557"/>
              <a:ext cx="794880" cy="61200"/>
            </p14:xfrm>
          </p:contentPart>
        </mc:Choice>
        <mc:Fallback>
          <p:pic>
            <p:nvPicPr>
              <p:cNvPr id="20" name="Ink 19">
                <a:extLst>
                  <a:ext uri="{FF2B5EF4-FFF2-40B4-BE49-F238E27FC236}">
                    <a16:creationId xmlns:a16="http://schemas.microsoft.com/office/drawing/2014/main" id="{D8F184A8-ADD3-234C-C7E7-95B3A6AACB6D}"/>
                  </a:ext>
                </a:extLst>
              </p:cNvPr>
              <p:cNvPicPr/>
              <p:nvPr/>
            </p:nvPicPr>
            <p:blipFill>
              <a:blip r:embed="rId31"/>
              <a:stretch>
                <a:fillRect/>
              </a:stretch>
            </p:blipFill>
            <p:spPr>
              <a:xfrm>
                <a:off x="7649896" y="1859557"/>
                <a:ext cx="830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69A83B8D-A10A-4892-9070-B8ED5C41468C}"/>
                  </a:ext>
                </a:extLst>
              </p14:cNvPr>
              <p14:cNvContentPartPr/>
              <p14:nvPr/>
            </p14:nvContentPartPr>
            <p14:xfrm>
              <a:off x="7002616" y="1872157"/>
              <a:ext cx="483840" cy="57240"/>
            </p14:xfrm>
          </p:contentPart>
        </mc:Choice>
        <mc:Fallback>
          <p:pic>
            <p:nvPicPr>
              <p:cNvPr id="21" name="Ink 20">
                <a:extLst>
                  <a:ext uri="{FF2B5EF4-FFF2-40B4-BE49-F238E27FC236}">
                    <a16:creationId xmlns:a16="http://schemas.microsoft.com/office/drawing/2014/main" id="{69A83B8D-A10A-4892-9070-B8ED5C41468C}"/>
                  </a:ext>
                </a:extLst>
              </p:cNvPr>
              <p:cNvPicPr/>
              <p:nvPr/>
            </p:nvPicPr>
            <p:blipFill>
              <a:blip r:embed="rId33"/>
              <a:stretch>
                <a:fillRect/>
              </a:stretch>
            </p:blipFill>
            <p:spPr>
              <a:xfrm>
                <a:off x="6984616" y="1854157"/>
                <a:ext cx="519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60F57F95-CE20-C89B-986B-96F490AF91D9}"/>
                  </a:ext>
                </a:extLst>
              </p14:cNvPr>
              <p14:cNvContentPartPr/>
              <p14:nvPr/>
            </p14:nvContentPartPr>
            <p14:xfrm>
              <a:off x="6291616" y="1931917"/>
              <a:ext cx="422280" cy="47520"/>
            </p14:xfrm>
          </p:contentPart>
        </mc:Choice>
        <mc:Fallback>
          <p:pic>
            <p:nvPicPr>
              <p:cNvPr id="22" name="Ink 21">
                <a:extLst>
                  <a:ext uri="{FF2B5EF4-FFF2-40B4-BE49-F238E27FC236}">
                    <a16:creationId xmlns:a16="http://schemas.microsoft.com/office/drawing/2014/main" id="{60F57F95-CE20-C89B-986B-96F490AF91D9}"/>
                  </a:ext>
                </a:extLst>
              </p:cNvPr>
              <p:cNvPicPr/>
              <p:nvPr/>
            </p:nvPicPr>
            <p:blipFill>
              <a:blip r:embed="rId35"/>
              <a:stretch>
                <a:fillRect/>
              </a:stretch>
            </p:blipFill>
            <p:spPr>
              <a:xfrm>
                <a:off x="6273616" y="1914277"/>
                <a:ext cx="457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55A24720-D37F-75C3-C161-817A7E0BBB15}"/>
                  </a:ext>
                </a:extLst>
              </p14:cNvPr>
              <p14:cNvContentPartPr/>
              <p14:nvPr/>
            </p14:nvContentPartPr>
            <p14:xfrm>
              <a:off x="5014336" y="1849837"/>
              <a:ext cx="1141200" cy="77400"/>
            </p14:xfrm>
          </p:contentPart>
        </mc:Choice>
        <mc:Fallback>
          <p:pic>
            <p:nvPicPr>
              <p:cNvPr id="23" name="Ink 22">
                <a:extLst>
                  <a:ext uri="{FF2B5EF4-FFF2-40B4-BE49-F238E27FC236}">
                    <a16:creationId xmlns:a16="http://schemas.microsoft.com/office/drawing/2014/main" id="{55A24720-D37F-75C3-C161-817A7E0BBB15}"/>
                  </a:ext>
                </a:extLst>
              </p:cNvPr>
              <p:cNvPicPr/>
              <p:nvPr/>
            </p:nvPicPr>
            <p:blipFill>
              <a:blip r:embed="rId37"/>
              <a:stretch>
                <a:fillRect/>
              </a:stretch>
            </p:blipFill>
            <p:spPr>
              <a:xfrm>
                <a:off x="4996696" y="1831837"/>
                <a:ext cx="1176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DE256DF6-5A60-865B-4D87-2CAB551FA1DB}"/>
                  </a:ext>
                </a:extLst>
              </p14:cNvPr>
              <p14:cNvContentPartPr/>
              <p14:nvPr/>
            </p14:nvContentPartPr>
            <p14:xfrm>
              <a:off x="4022536" y="1891957"/>
              <a:ext cx="870840" cy="43200"/>
            </p14:xfrm>
          </p:contentPart>
        </mc:Choice>
        <mc:Fallback>
          <p:pic>
            <p:nvPicPr>
              <p:cNvPr id="24" name="Ink 23">
                <a:extLst>
                  <a:ext uri="{FF2B5EF4-FFF2-40B4-BE49-F238E27FC236}">
                    <a16:creationId xmlns:a16="http://schemas.microsoft.com/office/drawing/2014/main" id="{DE256DF6-5A60-865B-4D87-2CAB551FA1DB}"/>
                  </a:ext>
                </a:extLst>
              </p:cNvPr>
              <p:cNvPicPr/>
              <p:nvPr/>
            </p:nvPicPr>
            <p:blipFill>
              <a:blip r:embed="rId39"/>
              <a:stretch>
                <a:fillRect/>
              </a:stretch>
            </p:blipFill>
            <p:spPr>
              <a:xfrm>
                <a:off x="4004896" y="1873957"/>
                <a:ext cx="906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2F408245-FF7D-AE8B-5F7F-15968096E92C}"/>
                  </a:ext>
                </a:extLst>
              </p14:cNvPr>
              <p14:cNvContentPartPr/>
              <p14:nvPr/>
            </p14:nvContentPartPr>
            <p14:xfrm>
              <a:off x="3514936" y="1897357"/>
              <a:ext cx="299160" cy="38880"/>
            </p14:xfrm>
          </p:contentPart>
        </mc:Choice>
        <mc:Fallback>
          <p:pic>
            <p:nvPicPr>
              <p:cNvPr id="25" name="Ink 24">
                <a:extLst>
                  <a:ext uri="{FF2B5EF4-FFF2-40B4-BE49-F238E27FC236}">
                    <a16:creationId xmlns:a16="http://schemas.microsoft.com/office/drawing/2014/main" id="{2F408245-FF7D-AE8B-5F7F-15968096E92C}"/>
                  </a:ext>
                </a:extLst>
              </p:cNvPr>
              <p:cNvPicPr/>
              <p:nvPr/>
            </p:nvPicPr>
            <p:blipFill>
              <a:blip r:embed="rId41"/>
              <a:stretch>
                <a:fillRect/>
              </a:stretch>
            </p:blipFill>
            <p:spPr>
              <a:xfrm>
                <a:off x="3496936" y="1879717"/>
                <a:ext cx="334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4E2BA41D-4B17-9A51-4B8D-BCFE4525AACD}"/>
                  </a:ext>
                </a:extLst>
              </p14:cNvPr>
              <p14:cNvContentPartPr/>
              <p14:nvPr/>
            </p14:nvContentPartPr>
            <p14:xfrm>
              <a:off x="2834176" y="1837597"/>
              <a:ext cx="497160" cy="58680"/>
            </p14:xfrm>
          </p:contentPart>
        </mc:Choice>
        <mc:Fallback>
          <p:pic>
            <p:nvPicPr>
              <p:cNvPr id="26" name="Ink 25">
                <a:extLst>
                  <a:ext uri="{FF2B5EF4-FFF2-40B4-BE49-F238E27FC236}">
                    <a16:creationId xmlns:a16="http://schemas.microsoft.com/office/drawing/2014/main" id="{4E2BA41D-4B17-9A51-4B8D-BCFE4525AACD}"/>
                  </a:ext>
                </a:extLst>
              </p:cNvPr>
              <p:cNvPicPr/>
              <p:nvPr/>
            </p:nvPicPr>
            <p:blipFill>
              <a:blip r:embed="rId43"/>
              <a:stretch>
                <a:fillRect/>
              </a:stretch>
            </p:blipFill>
            <p:spPr>
              <a:xfrm>
                <a:off x="2816176" y="1819957"/>
                <a:ext cx="532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B702585A-BB0E-616A-A216-8821400EF484}"/>
                  </a:ext>
                </a:extLst>
              </p14:cNvPr>
              <p14:cNvContentPartPr/>
              <p14:nvPr/>
            </p14:nvContentPartPr>
            <p14:xfrm>
              <a:off x="2131816" y="1849837"/>
              <a:ext cx="430200" cy="53640"/>
            </p14:xfrm>
          </p:contentPart>
        </mc:Choice>
        <mc:Fallback>
          <p:pic>
            <p:nvPicPr>
              <p:cNvPr id="27" name="Ink 26">
                <a:extLst>
                  <a:ext uri="{FF2B5EF4-FFF2-40B4-BE49-F238E27FC236}">
                    <a16:creationId xmlns:a16="http://schemas.microsoft.com/office/drawing/2014/main" id="{B702585A-BB0E-616A-A216-8821400EF484}"/>
                  </a:ext>
                </a:extLst>
              </p:cNvPr>
              <p:cNvPicPr/>
              <p:nvPr/>
            </p:nvPicPr>
            <p:blipFill>
              <a:blip r:embed="rId45"/>
              <a:stretch>
                <a:fillRect/>
              </a:stretch>
            </p:blipFill>
            <p:spPr>
              <a:xfrm>
                <a:off x="2114176" y="1831837"/>
                <a:ext cx="465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B31A96D2-F27B-B2CE-BCEC-DADDAF01A49A}"/>
                  </a:ext>
                </a:extLst>
              </p14:cNvPr>
              <p14:cNvContentPartPr/>
              <p14:nvPr/>
            </p14:nvContentPartPr>
            <p14:xfrm>
              <a:off x="3108136" y="2346997"/>
              <a:ext cx="1093320" cy="106920"/>
            </p14:xfrm>
          </p:contentPart>
        </mc:Choice>
        <mc:Fallback>
          <p:pic>
            <p:nvPicPr>
              <p:cNvPr id="35" name="Ink 34">
                <a:extLst>
                  <a:ext uri="{FF2B5EF4-FFF2-40B4-BE49-F238E27FC236}">
                    <a16:creationId xmlns:a16="http://schemas.microsoft.com/office/drawing/2014/main" id="{B31A96D2-F27B-B2CE-BCEC-DADDAF01A49A}"/>
                  </a:ext>
                </a:extLst>
              </p:cNvPr>
              <p:cNvPicPr/>
              <p:nvPr/>
            </p:nvPicPr>
            <p:blipFill>
              <a:blip r:embed="rId47"/>
              <a:stretch>
                <a:fillRect/>
              </a:stretch>
            </p:blipFill>
            <p:spPr>
              <a:xfrm>
                <a:off x="3090496" y="2329357"/>
                <a:ext cx="1128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7AAE5734-4354-ED6D-0EDB-C2D7F588CC91}"/>
                  </a:ext>
                </a:extLst>
              </p14:cNvPr>
              <p14:cNvContentPartPr/>
              <p14:nvPr/>
            </p14:nvContentPartPr>
            <p14:xfrm>
              <a:off x="1478416" y="2407117"/>
              <a:ext cx="1582560" cy="102240"/>
            </p14:xfrm>
          </p:contentPart>
        </mc:Choice>
        <mc:Fallback>
          <p:pic>
            <p:nvPicPr>
              <p:cNvPr id="36" name="Ink 35">
                <a:extLst>
                  <a:ext uri="{FF2B5EF4-FFF2-40B4-BE49-F238E27FC236}">
                    <a16:creationId xmlns:a16="http://schemas.microsoft.com/office/drawing/2014/main" id="{7AAE5734-4354-ED6D-0EDB-C2D7F588CC91}"/>
                  </a:ext>
                </a:extLst>
              </p:cNvPr>
              <p:cNvPicPr/>
              <p:nvPr/>
            </p:nvPicPr>
            <p:blipFill>
              <a:blip r:embed="rId49"/>
              <a:stretch>
                <a:fillRect/>
              </a:stretch>
            </p:blipFill>
            <p:spPr>
              <a:xfrm>
                <a:off x="1460416" y="2389477"/>
                <a:ext cx="1618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A2FCAD94-35C9-42B1-97D7-1FE51452D707}"/>
                  </a:ext>
                </a:extLst>
              </p14:cNvPr>
              <p14:cNvContentPartPr/>
              <p14:nvPr/>
            </p14:nvContentPartPr>
            <p14:xfrm>
              <a:off x="408496" y="2403517"/>
              <a:ext cx="730800" cy="90720"/>
            </p14:xfrm>
          </p:contentPart>
        </mc:Choice>
        <mc:Fallback>
          <p:pic>
            <p:nvPicPr>
              <p:cNvPr id="38" name="Ink 37">
                <a:extLst>
                  <a:ext uri="{FF2B5EF4-FFF2-40B4-BE49-F238E27FC236}">
                    <a16:creationId xmlns:a16="http://schemas.microsoft.com/office/drawing/2014/main" id="{A2FCAD94-35C9-42B1-97D7-1FE51452D707}"/>
                  </a:ext>
                </a:extLst>
              </p:cNvPr>
              <p:cNvPicPr/>
              <p:nvPr/>
            </p:nvPicPr>
            <p:blipFill>
              <a:blip r:embed="rId51"/>
              <a:stretch>
                <a:fillRect/>
              </a:stretch>
            </p:blipFill>
            <p:spPr>
              <a:xfrm>
                <a:off x="390496" y="2385517"/>
                <a:ext cx="766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3" name="Ink 52">
                <a:extLst>
                  <a:ext uri="{FF2B5EF4-FFF2-40B4-BE49-F238E27FC236}">
                    <a16:creationId xmlns:a16="http://schemas.microsoft.com/office/drawing/2014/main" id="{CE0F63BC-C9BE-675F-4634-C1BB7E389E63}"/>
                  </a:ext>
                </a:extLst>
              </p14:cNvPr>
              <p14:cNvContentPartPr/>
              <p14:nvPr/>
            </p14:nvContentPartPr>
            <p14:xfrm>
              <a:off x="263056" y="1906357"/>
              <a:ext cx="929520" cy="630000"/>
            </p14:xfrm>
          </p:contentPart>
        </mc:Choice>
        <mc:Fallback>
          <p:pic>
            <p:nvPicPr>
              <p:cNvPr id="53" name="Ink 52">
                <a:extLst>
                  <a:ext uri="{FF2B5EF4-FFF2-40B4-BE49-F238E27FC236}">
                    <a16:creationId xmlns:a16="http://schemas.microsoft.com/office/drawing/2014/main" id="{CE0F63BC-C9BE-675F-4634-C1BB7E389E63}"/>
                  </a:ext>
                </a:extLst>
              </p:cNvPr>
              <p:cNvPicPr/>
              <p:nvPr/>
            </p:nvPicPr>
            <p:blipFill>
              <a:blip r:embed="rId53"/>
              <a:stretch>
                <a:fillRect/>
              </a:stretch>
            </p:blipFill>
            <p:spPr>
              <a:xfrm>
                <a:off x="245056" y="1888357"/>
                <a:ext cx="965160" cy="665640"/>
              </a:xfrm>
              <a:prstGeom prst="rect">
                <a:avLst/>
              </a:prstGeom>
            </p:spPr>
          </p:pic>
        </mc:Fallback>
      </mc:AlternateContent>
      <p:grpSp>
        <p:nvGrpSpPr>
          <p:cNvPr id="58" name="Group 57">
            <a:extLst>
              <a:ext uri="{FF2B5EF4-FFF2-40B4-BE49-F238E27FC236}">
                <a16:creationId xmlns:a16="http://schemas.microsoft.com/office/drawing/2014/main" id="{B5825A66-AEC2-3E67-3F00-703D030C6DC0}"/>
              </a:ext>
            </a:extLst>
          </p:cNvPr>
          <p:cNvGrpSpPr/>
          <p:nvPr/>
        </p:nvGrpSpPr>
        <p:grpSpPr>
          <a:xfrm>
            <a:off x="5038816" y="2352397"/>
            <a:ext cx="5319000" cy="722880"/>
            <a:chOff x="5038816" y="2352397"/>
            <a:chExt cx="5319000" cy="722880"/>
          </a:xfrm>
        </p:grpSpPr>
        <mc:AlternateContent xmlns:mc="http://schemas.openxmlformats.org/markup-compatibility/2006">
          <mc:Choice xmlns:p14="http://schemas.microsoft.com/office/powerpoint/2010/main" Requires="p14">
            <p:contentPart p14:bwMode="auto" r:id="rId54">
              <p14:nvContentPartPr>
                <p14:cNvPr id="55" name="Ink 54">
                  <a:extLst>
                    <a:ext uri="{FF2B5EF4-FFF2-40B4-BE49-F238E27FC236}">
                      <a16:creationId xmlns:a16="http://schemas.microsoft.com/office/drawing/2014/main" id="{7A9DB8D5-CC18-F7D2-4015-75605BF01DE7}"/>
                    </a:ext>
                  </a:extLst>
                </p14:cNvPr>
                <p14:cNvContentPartPr/>
                <p14:nvPr/>
              </p14:nvContentPartPr>
              <p14:xfrm>
                <a:off x="9581296" y="2519077"/>
                <a:ext cx="776520" cy="510480"/>
              </p14:xfrm>
            </p:contentPart>
          </mc:Choice>
          <mc:Fallback>
            <p:pic>
              <p:nvPicPr>
                <p:cNvPr id="55" name="Ink 54">
                  <a:extLst>
                    <a:ext uri="{FF2B5EF4-FFF2-40B4-BE49-F238E27FC236}">
                      <a16:creationId xmlns:a16="http://schemas.microsoft.com/office/drawing/2014/main" id="{7A9DB8D5-CC18-F7D2-4015-75605BF01DE7}"/>
                    </a:ext>
                  </a:extLst>
                </p:cNvPr>
                <p:cNvPicPr/>
                <p:nvPr/>
              </p:nvPicPr>
              <p:blipFill>
                <a:blip r:embed="rId55"/>
                <a:stretch>
                  <a:fillRect/>
                </a:stretch>
              </p:blipFill>
              <p:spPr>
                <a:xfrm>
                  <a:off x="9563296" y="2501077"/>
                  <a:ext cx="812160" cy="546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Ink 39">
                  <a:extLst>
                    <a:ext uri="{FF2B5EF4-FFF2-40B4-BE49-F238E27FC236}">
                      <a16:creationId xmlns:a16="http://schemas.microsoft.com/office/drawing/2014/main" id="{B5F56EE6-7F56-8F7F-6C44-6F0F74422D2C}"/>
                    </a:ext>
                  </a:extLst>
                </p14:cNvPr>
                <p14:cNvContentPartPr/>
                <p14:nvPr/>
              </p14:nvContentPartPr>
              <p14:xfrm>
                <a:off x="9802336" y="2978437"/>
                <a:ext cx="378000" cy="48240"/>
              </p14:xfrm>
            </p:contentPart>
          </mc:Choice>
          <mc:Fallback>
            <p:pic>
              <p:nvPicPr>
                <p:cNvPr id="40" name="Ink 39">
                  <a:extLst>
                    <a:ext uri="{FF2B5EF4-FFF2-40B4-BE49-F238E27FC236}">
                      <a16:creationId xmlns:a16="http://schemas.microsoft.com/office/drawing/2014/main" id="{B5F56EE6-7F56-8F7F-6C44-6F0F74422D2C}"/>
                    </a:ext>
                  </a:extLst>
                </p:cNvPr>
                <p:cNvPicPr/>
                <p:nvPr/>
              </p:nvPicPr>
              <p:blipFill>
                <a:blip r:embed="rId57"/>
                <a:stretch>
                  <a:fillRect/>
                </a:stretch>
              </p:blipFill>
              <p:spPr>
                <a:xfrm>
                  <a:off x="9784696" y="2960437"/>
                  <a:ext cx="413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Ink 40">
                  <a:extLst>
                    <a:ext uri="{FF2B5EF4-FFF2-40B4-BE49-F238E27FC236}">
                      <a16:creationId xmlns:a16="http://schemas.microsoft.com/office/drawing/2014/main" id="{E2438305-EC4E-9C96-1F01-3A42E069A85E}"/>
                    </a:ext>
                  </a:extLst>
                </p14:cNvPr>
                <p14:cNvContentPartPr/>
                <p14:nvPr/>
              </p14:nvContentPartPr>
              <p14:xfrm>
                <a:off x="9117976" y="3011917"/>
                <a:ext cx="374040" cy="35640"/>
              </p14:xfrm>
            </p:contentPart>
          </mc:Choice>
          <mc:Fallback>
            <p:pic>
              <p:nvPicPr>
                <p:cNvPr id="41" name="Ink 40">
                  <a:extLst>
                    <a:ext uri="{FF2B5EF4-FFF2-40B4-BE49-F238E27FC236}">
                      <a16:creationId xmlns:a16="http://schemas.microsoft.com/office/drawing/2014/main" id="{E2438305-EC4E-9C96-1F01-3A42E069A85E}"/>
                    </a:ext>
                  </a:extLst>
                </p:cNvPr>
                <p:cNvPicPr/>
                <p:nvPr/>
              </p:nvPicPr>
              <p:blipFill>
                <a:blip r:embed="rId59"/>
                <a:stretch>
                  <a:fillRect/>
                </a:stretch>
              </p:blipFill>
              <p:spPr>
                <a:xfrm>
                  <a:off x="9099976" y="2993917"/>
                  <a:ext cx="4096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Ink 41">
                  <a:extLst>
                    <a:ext uri="{FF2B5EF4-FFF2-40B4-BE49-F238E27FC236}">
                      <a16:creationId xmlns:a16="http://schemas.microsoft.com/office/drawing/2014/main" id="{7485809F-8405-A54D-A0AE-A7FF18B8DF77}"/>
                    </a:ext>
                  </a:extLst>
                </p14:cNvPr>
                <p14:cNvContentPartPr/>
                <p14:nvPr/>
              </p14:nvContentPartPr>
              <p14:xfrm>
                <a:off x="8170456" y="3050437"/>
                <a:ext cx="600480" cy="24840"/>
              </p14:xfrm>
            </p:contentPart>
          </mc:Choice>
          <mc:Fallback>
            <p:pic>
              <p:nvPicPr>
                <p:cNvPr id="42" name="Ink 41">
                  <a:extLst>
                    <a:ext uri="{FF2B5EF4-FFF2-40B4-BE49-F238E27FC236}">
                      <a16:creationId xmlns:a16="http://schemas.microsoft.com/office/drawing/2014/main" id="{7485809F-8405-A54D-A0AE-A7FF18B8DF77}"/>
                    </a:ext>
                  </a:extLst>
                </p:cNvPr>
                <p:cNvPicPr/>
                <p:nvPr/>
              </p:nvPicPr>
              <p:blipFill>
                <a:blip r:embed="rId61"/>
                <a:stretch>
                  <a:fillRect/>
                </a:stretch>
              </p:blipFill>
              <p:spPr>
                <a:xfrm>
                  <a:off x="8152816" y="3032437"/>
                  <a:ext cx="6361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Ink 42">
                  <a:extLst>
                    <a:ext uri="{FF2B5EF4-FFF2-40B4-BE49-F238E27FC236}">
                      <a16:creationId xmlns:a16="http://schemas.microsoft.com/office/drawing/2014/main" id="{91CA2989-3429-692D-947D-713D47C19186}"/>
                    </a:ext>
                  </a:extLst>
                </p14:cNvPr>
                <p14:cNvContentPartPr/>
                <p14:nvPr/>
              </p14:nvContentPartPr>
              <p14:xfrm>
                <a:off x="7128976" y="2976637"/>
                <a:ext cx="633240" cy="61560"/>
              </p14:xfrm>
            </p:contentPart>
          </mc:Choice>
          <mc:Fallback>
            <p:pic>
              <p:nvPicPr>
                <p:cNvPr id="43" name="Ink 42">
                  <a:extLst>
                    <a:ext uri="{FF2B5EF4-FFF2-40B4-BE49-F238E27FC236}">
                      <a16:creationId xmlns:a16="http://schemas.microsoft.com/office/drawing/2014/main" id="{91CA2989-3429-692D-947D-713D47C19186}"/>
                    </a:ext>
                  </a:extLst>
                </p:cNvPr>
                <p:cNvPicPr/>
                <p:nvPr/>
              </p:nvPicPr>
              <p:blipFill>
                <a:blip r:embed="rId63"/>
                <a:stretch>
                  <a:fillRect/>
                </a:stretch>
              </p:blipFill>
              <p:spPr>
                <a:xfrm>
                  <a:off x="7111336" y="2958637"/>
                  <a:ext cx="668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Ink 43">
                  <a:extLst>
                    <a:ext uri="{FF2B5EF4-FFF2-40B4-BE49-F238E27FC236}">
                      <a16:creationId xmlns:a16="http://schemas.microsoft.com/office/drawing/2014/main" id="{57693C74-1EDC-076D-3899-34F818F1A415}"/>
                    </a:ext>
                  </a:extLst>
                </p14:cNvPr>
                <p14:cNvContentPartPr/>
                <p14:nvPr/>
              </p14:nvContentPartPr>
              <p14:xfrm>
                <a:off x="5618416" y="2980237"/>
                <a:ext cx="1279440" cy="46080"/>
              </p14:xfrm>
            </p:contentPart>
          </mc:Choice>
          <mc:Fallback>
            <p:pic>
              <p:nvPicPr>
                <p:cNvPr id="44" name="Ink 43">
                  <a:extLst>
                    <a:ext uri="{FF2B5EF4-FFF2-40B4-BE49-F238E27FC236}">
                      <a16:creationId xmlns:a16="http://schemas.microsoft.com/office/drawing/2014/main" id="{57693C74-1EDC-076D-3899-34F818F1A415}"/>
                    </a:ext>
                  </a:extLst>
                </p:cNvPr>
                <p:cNvPicPr/>
                <p:nvPr/>
              </p:nvPicPr>
              <p:blipFill>
                <a:blip r:embed="rId65"/>
                <a:stretch>
                  <a:fillRect/>
                </a:stretch>
              </p:blipFill>
              <p:spPr>
                <a:xfrm>
                  <a:off x="5600776" y="2962597"/>
                  <a:ext cx="1315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Ink 45">
                  <a:extLst>
                    <a:ext uri="{FF2B5EF4-FFF2-40B4-BE49-F238E27FC236}">
                      <a16:creationId xmlns:a16="http://schemas.microsoft.com/office/drawing/2014/main" id="{240B88EB-98EF-8B3D-C5AA-6C2C0EE258E3}"/>
                    </a:ext>
                  </a:extLst>
                </p14:cNvPr>
                <p14:cNvContentPartPr/>
                <p14:nvPr/>
              </p14:nvContentPartPr>
              <p14:xfrm>
                <a:off x="7765816" y="2956477"/>
                <a:ext cx="14040" cy="5040"/>
              </p14:xfrm>
            </p:contentPart>
          </mc:Choice>
          <mc:Fallback>
            <p:pic>
              <p:nvPicPr>
                <p:cNvPr id="46" name="Ink 45">
                  <a:extLst>
                    <a:ext uri="{FF2B5EF4-FFF2-40B4-BE49-F238E27FC236}">
                      <a16:creationId xmlns:a16="http://schemas.microsoft.com/office/drawing/2014/main" id="{240B88EB-98EF-8B3D-C5AA-6C2C0EE258E3}"/>
                    </a:ext>
                  </a:extLst>
                </p:cNvPr>
                <p:cNvPicPr/>
                <p:nvPr/>
              </p:nvPicPr>
              <p:blipFill>
                <a:blip r:embed="rId67"/>
                <a:stretch>
                  <a:fillRect/>
                </a:stretch>
              </p:blipFill>
              <p:spPr>
                <a:xfrm>
                  <a:off x="7748176" y="2938477"/>
                  <a:ext cx="49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0" name="Ink 29">
                  <a:extLst>
                    <a:ext uri="{FF2B5EF4-FFF2-40B4-BE49-F238E27FC236}">
                      <a16:creationId xmlns:a16="http://schemas.microsoft.com/office/drawing/2014/main" id="{15D2FBFF-E76E-A2EE-7540-1B1A6A101829}"/>
                    </a:ext>
                  </a:extLst>
                </p14:cNvPr>
                <p14:cNvContentPartPr/>
                <p14:nvPr/>
              </p14:nvContentPartPr>
              <p14:xfrm>
                <a:off x="7037536" y="2352397"/>
                <a:ext cx="768960" cy="104760"/>
              </p14:xfrm>
            </p:contentPart>
          </mc:Choice>
          <mc:Fallback>
            <p:pic>
              <p:nvPicPr>
                <p:cNvPr id="30" name="Ink 29">
                  <a:extLst>
                    <a:ext uri="{FF2B5EF4-FFF2-40B4-BE49-F238E27FC236}">
                      <a16:creationId xmlns:a16="http://schemas.microsoft.com/office/drawing/2014/main" id="{15D2FBFF-E76E-A2EE-7540-1B1A6A101829}"/>
                    </a:ext>
                  </a:extLst>
                </p:cNvPr>
                <p:cNvPicPr/>
                <p:nvPr/>
              </p:nvPicPr>
              <p:blipFill>
                <a:blip r:embed="rId69"/>
                <a:stretch>
                  <a:fillRect/>
                </a:stretch>
              </p:blipFill>
              <p:spPr>
                <a:xfrm>
                  <a:off x="7019536" y="2334397"/>
                  <a:ext cx="804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1" name="Ink 30">
                  <a:extLst>
                    <a:ext uri="{FF2B5EF4-FFF2-40B4-BE49-F238E27FC236}">
                      <a16:creationId xmlns:a16="http://schemas.microsoft.com/office/drawing/2014/main" id="{AAC73E3E-1F39-B19A-AEB6-38FAD2CA338E}"/>
                    </a:ext>
                  </a:extLst>
                </p14:cNvPr>
                <p14:cNvContentPartPr/>
                <p14:nvPr/>
              </p14:nvContentPartPr>
              <p14:xfrm>
                <a:off x="6350656" y="2381917"/>
                <a:ext cx="618840" cy="90000"/>
              </p14:xfrm>
            </p:contentPart>
          </mc:Choice>
          <mc:Fallback>
            <p:pic>
              <p:nvPicPr>
                <p:cNvPr id="31" name="Ink 30">
                  <a:extLst>
                    <a:ext uri="{FF2B5EF4-FFF2-40B4-BE49-F238E27FC236}">
                      <a16:creationId xmlns:a16="http://schemas.microsoft.com/office/drawing/2014/main" id="{AAC73E3E-1F39-B19A-AEB6-38FAD2CA338E}"/>
                    </a:ext>
                  </a:extLst>
                </p:cNvPr>
                <p:cNvPicPr/>
                <p:nvPr/>
              </p:nvPicPr>
              <p:blipFill>
                <a:blip r:embed="rId71"/>
                <a:stretch>
                  <a:fillRect/>
                </a:stretch>
              </p:blipFill>
              <p:spPr>
                <a:xfrm>
                  <a:off x="6333016" y="2364277"/>
                  <a:ext cx="654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3" name="Ink 32">
                  <a:extLst>
                    <a:ext uri="{FF2B5EF4-FFF2-40B4-BE49-F238E27FC236}">
                      <a16:creationId xmlns:a16="http://schemas.microsoft.com/office/drawing/2014/main" id="{BA687AE3-182E-1FEB-C86A-E03674202524}"/>
                    </a:ext>
                  </a:extLst>
                </p14:cNvPr>
                <p14:cNvContentPartPr/>
                <p14:nvPr/>
              </p14:nvContentPartPr>
              <p14:xfrm>
                <a:off x="5038816" y="2434477"/>
                <a:ext cx="1245240" cy="51840"/>
              </p14:xfrm>
            </p:contentPart>
          </mc:Choice>
          <mc:Fallback>
            <p:pic>
              <p:nvPicPr>
                <p:cNvPr id="33" name="Ink 32">
                  <a:extLst>
                    <a:ext uri="{FF2B5EF4-FFF2-40B4-BE49-F238E27FC236}">
                      <a16:creationId xmlns:a16="http://schemas.microsoft.com/office/drawing/2014/main" id="{BA687AE3-182E-1FEB-C86A-E03674202524}"/>
                    </a:ext>
                  </a:extLst>
                </p:cNvPr>
                <p:cNvPicPr/>
                <p:nvPr/>
              </p:nvPicPr>
              <p:blipFill>
                <a:blip r:embed="rId73"/>
                <a:stretch>
                  <a:fillRect/>
                </a:stretch>
              </p:blipFill>
              <p:spPr>
                <a:xfrm>
                  <a:off x="5021176" y="2416477"/>
                  <a:ext cx="128088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56" name="Ink 55">
                <a:extLst>
                  <a:ext uri="{FF2B5EF4-FFF2-40B4-BE49-F238E27FC236}">
                    <a16:creationId xmlns:a16="http://schemas.microsoft.com/office/drawing/2014/main" id="{0CD73174-79D3-B3A8-5C0C-E8AD942C68A9}"/>
                  </a:ext>
                </a:extLst>
              </p14:cNvPr>
              <p14:cNvContentPartPr/>
              <p14:nvPr/>
            </p14:nvContentPartPr>
            <p14:xfrm>
              <a:off x="7823056" y="2540317"/>
              <a:ext cx="1629000" cy="526680"/>
            </p14:xfrm>
          </p:contentPart>
        </mc:Choice>
        <mc:Fallback>
          <p:pic>
            <p:nvPicPr>
              <p:cNvPr id="56" name="Ink 55">
                <a:extLst>
                  <a:ext uri="{FF2B5EF4-FFF2-40B4-BE49-F238E27FC236}">
                    <a16:creationId xmlns:a16="http://schemas.microsoft.com/office/drawing/2014/main" id="{0CD73174-79D3-B3A8-5C0C-E8AD942C68A9}"/>
                  </a:ext>
                </a:extLst>
              </p:cNvPr>
              <p:cNvPicPr/>
              <p:nvPr/>
            </p:nvPicPr>
            <p:blipFill>
              <a:blip r:embed="rId75"/>
              <a:stretch>
                <a:fillRect/>
              </a:stretch>
            </p:blipFill>
            <p:spPr>
              <a:xfrm>
                <a:off x="7805416" y="2522317"/>
                <a:ext cx="1664640" cy="562320"/>
              </a:xfrm>
              <a:prstGeom prst="rect">
                <a:avLst/>
              </a:prstGeom>
            </p:spPr>
          </p:pic>
        </mc:Fallback>
      </mc:AlternateContent>
      <p:grpSp>
        <p:nvGrpSpPr>
          <p:cNvPr id="63" name="Group 62">
            <a:extLst>
              <a:ext uri="{FF2B5EF4-FFF2-40B4-BE49-F238E27FC236}">
                <a16:creationId xmlns:a16="http://schemas.microsoft.com/office/drawing/2014/main" id="{61697E92-3777-146A-89CB-BABAB3224285}"/>
              </a:ext>
            </a:extLst>
          </p:cNvPr>
          <p:cNvGrpSpPr/>
          <p:nvPr/>
        </p:nvGrpSpPr>
        <p:grpSpPr>
          <a:xfrm>
            <a:off x="2046136" y="2997517"/>
            <a:ext cx="2939400" cy="90360"/>
            <a:chOff x="2046136" y="2997517"/>
            <a:chExt cx="2939400" cy="90360"/>
          </a:xfrm>
        </p:grpSpPr>
        <mc:AlternateContent xmlns:mc="http://schemas.openxmlformats.org/markup-compatibility/2006">
          <mc:Choice xmlns:p14="http://schemas.microsoft.com/office/powerpoint/2010/main" Requires="p14">
            <p:contentPart p14:bwMode="auto" r:id="rId76">
              <p14:nvContentPartPr>
                <p14:cNvPr id="59" name="Ink 58">
                  <a:extLst>
                    <a:ext uri="{FF2B5EF4-FFF2-40B4-BE49-F238E27FC236}">
                      <a16:creationId xmlns:a16="http://schemas.microsoft.com/office/drawing/2014/main" id="{BA358FF1-4861-77E7-95C1-28D1D44C783E}"/>
                    </a:ext>
                  </a:extLst>
                </p14:cNvPr>
                <p14:cNvContentPartPr/>
                <p14:nvPr/>
              </p14:nvContentPartPr>
              <p14:xfrm>
                <a:off x="4212256" y="3010837"/>
                <a:ext cx="773280" cy="30960"/>
              </p14:xfrm>
            </p:contentPart>
          </mc:Choice>
          <mc:Fallback>
            <p:pic>
              <p:nvPicPr>
                <p:cNvPr id="59" name="Ink 58">
                  <a:extLst>
                    <a:ext uri="{FF2B5EF4-FFF2-40B4-BE49-F238E27FC236}">
                      <a16:creationId xmlns:a16="http://schemas.microsoft.com/office/drawing/2014/main" id="{BA358FF1-4861-77E7-95C1-28D1D44C783E}"/>
                    </a:ext>
                  </a:extLst>
                </p:cNvPr>
                <p:cNvPicPr/>
                <p:nvPr/>
              </p:nvPicPr>
              <p:blipFill>
                <a:blip r:embed="rId77"/>
                <a:stretch>
                  <a:fillRect/>
                </a:stretch>
              </p:blipFill>
              <p:spPr>
                <a:xfrm>
                  <a:off x="4194616" y="2992837"/>
                  <a:ext cx="8089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0" name="Ink 59">
                  <a:extLst>
                    <a:ext uri="{FF2B5EF4-FFF2-40B4-BE49-F238E27FC236}">
                      <a16:creationId xmlns:a16="http://schemas.microsoft.com/office/drawing/2014/main" id="{72663ABA-04FC-25C3-2144-987FE3E48D2D}"/>
                    </a:ext>
                  </a:extLst>
                </p14:cNvPr>
                <p14:cNvContentPartPr/>
                <p14:nvPr/>
              </p14:nvContentPartPr>
              <p14:xfrm>
                <a:off x="3740656" y="3046837"/>
                <a:ext cx="372600" cy="41040"/>
              </p14:xfrm>
            </p:contentPart>
          </mc:Choice>
          <mc:Fallback>
            <p:pic>
              <p:nvPicPr>
                <p:cNvPr id="60" name="Ink 59">
                  <a:extLst>
                    <a:ext uri="{FF2B5EF4-FFF2-40B4-BE49-F238E27FC236}">
                      <a16:creationId xmlns:a16="http://schemas.microsoft.com/office/drawing/2014/main" id="{72663ABA-04FC-25C3-2144-987FE3E48D2D}"/>
                    </a:ext>
                  </a:extLst>
                </p:cNvPr>
                <p:cNvPicPr/>
                <p:nvPr/>
              </p:nvPicPr>
              <p:blipFill>
                <a:blip r:embed="rId79"/>
                <a:stretch>
                  <a:fillRect/>
                </a:stretch>
              </p:blipFill>
              <p:spPr>
                <a:xfrm>
                  <a:off x="3722656" y="3028837"/>
                  <a:ext cx="4082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1" name="Ink 60">
                  <a:extLst>
                    <a:ext uri="{FF2B5EF4-FFF2-40B4-BE49-F238E27FC236}">
                      <a16:creationId xmlns:a16="http://schemas.microsoft.com/office/drawing/2014/main" id="{B517C276-6CD5-C435-C849-AFD72545F9D5}"/>
                    </a:ext>
                  </a:extLst>
                </p14:cNvPr>
                <p14:cNvContentPartPr/>
                <p14:nvPr/>
              </p14:nvContentPartPr>
              <p14:xfrm>
                <a:off x="3077176" y="3032077"/>
                <a:ext cx="477720" cy="28440"/>
              </p14:xfrm>
            </p:contentPart>
          </mc:Choice>
          <mc:Fallback>
            <p:pic>
              <p:nvPicPr>
                <p:cNvPr id="61" name="Ink 60">
                  <a:extLst>
                    <a:ext uri="{FF2B5EF4-FFF2-40B4-BE49-F238E27FC236}">
                      <a16:creationId xmlns:a16="http://schemas.microsoft.com/office/drawing/2014/main" id="{B517C276-6CD5-C435-C849-AFD72545F9D5}"/>
                    </a:ext>
                  </a:extLst>
                </p:cNvPr>
                <p:cNvPicPr/>
                <p:nvPr/>
              </p:nvPicPr>
              <p:blipFill>
                <a:blip r:embed="rId81"/>
                <a:stretch>
                  <a:fillRect/>
                </a:stretch>
              </p:blipFill>
              <p:spPr>
                <a:xfrm>
                  <a:off x="3059536" y="3014437"/>
                  <a:ext cx="5133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2" name="Ink 61">
                  <a:extLst>
                    <a:ext uri="{FF2B5EF4-FFF2-40B4-BE49-F238E27FC236}">
                      <a16:creationId xmlns:a16="http://schemas.microsoft.com/office/drawing/2014/main" id="{45D846CB-2710-E0EE-F0CF-24634F7BB172}"/>
                    </a:ext>
                  </a:extLst>
                </p14:cNvPr>
                <p14:cNvContentPartPr/>
                <p14:nvPr/>
              </p14:nvContentPartPr>
              <p14:xfrm>
                <a:off x="2046136" y="2997517"/>
                <a:ext cx="866880" cy="35640"/>
              </p14:xfrm>
            </p:contentPart>
          </mc:Choice>
          <mc:Fallback>
            <p:pic>
              <p:nvPicPr>
                <p:cNvPr id="62" name="Ink 61">
                  <a:extLst>
                    <a:ext uri="{FF2B5EF4-FFF2-40B4-BE49-F238E27FC236}">
                      <a16:creationId xmlns:a16="http://schemas.microsoft.com/office/drawing/2014/main" id="{45D846CB-2710-E0EE-F0CF-24634F7BB172}"/>
                    </a:ext>
                  </a:extLst>
                </p:cNvPr>
                <p:cNvPicPr/>
                <p:nvPr/>
              </p:nvPicPr>
              <p:blipFill>
                <a:blip r:embed="rId83"/>
                <a:stretch>
                  <a:fillRect/>
                </a:stretch>
              </p:blipFill>
              <p:spPr>
                <a:xfrm>
                  <a:off x="2028136" y="2979517"/>
                  <a:ext cx="902520" cy="7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64" name="Ink 63">
                <a:extLst>
                  <a:ext uri="{FF2B5EF4-FFF2-40B4-BE49-F238E27FC236}">
                    <a16:creationId xmlns:a16="http://schemas.microsoft.com/office/drawing/2014/main" id="{3976F1ED-1AA5-EBAE-9043-195BF32DA0DA}"/>
                  </a:ext>
                </a:extLst>
              </p14:cNvPr>
              <p14:cNvContentPartPr/>
              <p14:nvPr/>
            </p14:nvContentPartPr>
            <p14:xfrm>
              <a:off x="365656" y="2978797"/>
              <a:ext cx="1531080" cy="92160"/>
            </p14:xfrm>
          </p:contentPart>
        </mc:Choice>
        <mc:Fallback>
          <p:pic>
            <p:nvPicPr>
              <p:cNvPr id="64" name="Ink 63">
                <a:extLst>
                  <a:ext uri="{FF2B5EF4-FFF2-40B4-BE49-F238E27FC236}">
                    <a16:creationId xmlns:a16="http://schemas.microsoft.com/office/drawing/2014/main" id="{3976F1ED-1AA5-EBAE-9043-195BF32DA0DA}"/>
                  </a:ext>
                </a:extLst>
              </p:cNvPr>
              <p:cNvPicPr/>
              <p:nvPr/>
            </p:nvPicPr>
            <p:blipFill>
              <a:blip r:embed="rId85"/>
              <a:stretch>
                <a:fillRect/>
              </a:stretch>
            </p:blipFill>
            <p:spPr>
              <a:xfrm>
                <a:off x="348016" y="2961157"/>
                <a:ext cx="1566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5" name="Ink 64">
                <a:extLst>
                  <a:ext uri="{FF2B5EF4-FFF2-40B4-BE49-F238E27FC236}">
                    <a16:creationId xmlns:a16="http://schemas.microsoft.com/office/drawing/2014/main" id="{F7152B8A-6123-7CB2-ECD2-B6B05434B6F6}"/>
                  </a:ext>
                </a:extLst>
              </p14:cNvPr>
              <p14:cNvContentPartPr/>
              <p14:nvPr/>
            </p14:nvContentPartPr>
            <p14:xfrm>
              <a:off x="9543856" y="3497557"/>
              <a:ext cx="636120" cy="53280"/>
            </p14:xfrm>
          </p:contentPart>
        </mc:Choice>
        <mc:Fallback>
          <p:pic>
            <p:nvPicPr>
              <p:cNvPr id="65" name="Ink 64">
                <a:extLst>
                  <a:ext uri="{FF2B5EF4-FFF2-40B4-BE49-F238E27FC236}">
                    <a16:creationId xmlns:a16="http://schemas.microsoft.com/office/drawing/2014/main" id="{F7152B8A-6123-7CB2-ECD2-B6B05434B6F6}"/>
                  </a:ext>
                </a:extLst>
              </p:cNvPr>
              <p:cNvPicPr/>
              <p:nvPr/>
            </p:nvPicPr>
            <p:blipFill>
              <a:blip r:embed="rId87"/>
              <a:stretch>
                <a:fillRect/>
              </a:stretch>
            </p:blipFill>
            <p:spPr>
              <a:xfrm>
                <a:off x="9525856" y="3479917"/>
                <a:ext cx="671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9" name="Ink 68">
                <a:extLst>
                  <a:ext uri="{FF2B5EF4-FFF2-40B4-BE49-F238E27FC236}">
                    <a16:creationId xmlns:a16="http://schemas.microsoft.com/office/drawing/2014/main" id="{E3208502-C062-A2D2-3E23-F4573509BE22}"/>
                  </a:ext>
                </a:extLst>
              </p14:cNvPr>
              <p14:cNvContentPartPr/>
              <p14:nvPr/>
            </p14:nvContentPartPr>
            <p14:xfrm>
              <a:off x="5547496" y="3559837"/>
              <a:ext cx="2116800" cy="81720"/>
            </p14:xfrm>
          </p:contentPart>
        </mc:Choice>
        <mc:Fallback>
          <p:pic>
            <p:nvPicPr>
              <p:cNvPr id="69" name="Ink 68">
                <a:extLst>
                  <a:ext uri="{FF2B5EF4-FFF2-40B4-BE49-F238E27FC236}">
                    <a16:creationId xmlns:a16="http://schemas.microsoft.com/office/drawing/2014/main" id="{E3208502-C062-A2D2-3E23-F4573509BE22}"/>
                  </a:ext>
                </a:extLst>
              </p:cNvPr>
              <p:cNvPicPr/>
              <p:nvPr/>
            </p:nvPicPr>
            <p:blipFill>
              <a:blip r:embed="rId89"/>
              <a:stretch>
                <a:fillRect/>
              </a:stretch>
            </p:blipFill>
            <p:spPr>
              <a:xfrm>
                <a:off x="5529496" y="3541837"/>
                <a:ext cx="2152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0" name="Ink 69">
                <a:extLst>
                  <a:ext uri="{FF2B5EF4-FFF2-40B4-BE49-F238E27FC236}">
                    <a16:creationId xmlns:a16="http://schemas.microsoft.com/office/drawing/2014/main" id="{D212F87E-499B-2D16-E063-3C599FA536B6}"/>
                  </a:ext>
                </a:extLst>
              </p14:cNvPr>
              <p14:cNvContentPartPr/>
              <p14:nvPr/>
            </p14:nvContentPartPr>
            <p14:xfrm>
              <a:off x="3010216" y="3479197"/>
              <a:ext cx="1805400" cy="48960"/>
            </p14:xfrm>
          </p:contentPart>
        </mc:Choice>
        <mc:Fallback>
          <p:pic>
            <p:nvPicPr>
              <p:cNvPr id="70" name="Ink 69">
                <a:extLst>
                  <a:ext uri="{FF2B5EF4-FFF2-40B4-BE49-F238E27FC236}">
                    <a16:creationId xmlns:a16="http://schemas.microsoft.com/office/drawing/2014/main" id="{D212F87E-499B-2D16-E063-3C599FA536B6}"/>
                  </a:ext>
                </a:extLst>
              </p:cNvPr>
              <p:cNvPicPr/>
              <p:nvPr/>
            </p:nvPicPr>
            <p:blipFill>
              <a:blip r:embed="rId91"/>
              <a:stretch>
                <a:fillRect/>
              </a:stretch>
            </p:blipFill>
            <p:spPr>
              <a:xfrm>
                <a:off x="2992216" y="3461197"/>
                <a:ext cx="1841040" cy="84600"/>
              </a:xfrm>
              <a:prstGeom prst="rect">
                <a:avLst/>
              </a:prstGeom>
            </p:spPr>
          </p:pic>
        </mc:Fallback>
      </mc:AlternateContent>
      <p:grpSp>
        <p:nvGrpSpPr>
          <p:cNvPr id="88" name="Group 87">
            <a:extLst>
              <a:ext uri="{FF2B5EF4-FFF2-40B4-BE49-F238E27FC236}">
                <a16:creationId xmlns:a16="http://schemas.microsoft.com/office/drawing/2014/main" id="{DC11638C-D437-CD40-8EEB-BD376521DE4A}"/>
              </a:ext>
            </a:extLst>
          </p:cNvPr>
          <p:cNvGrpSpPr/>
          <p:nvPr/>
        </p:nvGrpSpPr>
        <p:grpSpPr>
          <a:xfrm>
            <a:off x="698656" y="3457237"/>
            <a:ext cx="9453240" cy="668880"/>
            <a:chOff x="698656" y="3457237"/>
            <a:chExt cx="9453240" cy="668880"/>
          </a:xfrm>
        </p:grpSpPr>
        <mc:AlternateContent xmlns:mc="http://schemas.openxmlformats.org/markup-compatibility/2006">
          <mc:Choice xmlns:p14="http://schemas.microsoft.com/office/powerpoint/2010/main" Requires="p14">
            <p:contentPart p14:bwMode="auto" r:id="rId92">
              <p14:nvContentPartPr>
                <p14:cNvPr id="66" name="Ink 65">
                  <a:extLst>
                    <a:ext uri="{FF2B5EF4-FFF2-40B4-BE49-F238E27FC236}">
                      <a16:creationId xmlns:a16="http://schemas.microsoft.com/office/drawing/2014/main" id="{633F3DF7-E970-7AC8-F406-C77E9AD440AC}"/>
                    </a:ext>
                  </a:extLst>
                </p14:cNvPr>
                <p14:cNvContentPartPr/>
                <p14:nvPr/>
              </p14:nvContentPartPr>
              <p14:xfrm>
                <a:off x="8900896" y="3538957"/>
                <a:ext cx="414720" cy="50400"/>
              </p14:xfrm>
            </p:contentPart>
          </mc:Choice>
          <mc:Fallback>
            <p:pic>
              <p:nvPicPr>
                <p:cNvPr id="66" name="Ink 65">
                  <a:extLst>
                    <a:ext uri="{FF2B5EF4-FFF2-40B4-BE49-F238E27FC236}">
                      <a16:creationId xmlns:a16="http://schemas.microsoft.com/office/drawing/2014/main" id="{633F3DF7-E970-7AC8-F406-C77E9AD440AC}"/>
                    </a:ext>
                  </a:extLst>
                </p:cNvPr>
                <p:cNvPicPr/>
                <p:nvPr/>
              </p:nvPicPr>
              <p:blipFill>
                <a:blip r:embed="rId93"/>
                <a:stretch>
                  <a:fillRect/>
                </a:stretch>
              </p:blipFill>
              <p:spPr>
                <a:xfrm>
                  <a:off x="8883256" y="3520957"/>
                  <a:ext cx="450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7" name="Ink 66">
                  <a:extLst>
                    <a:ext uri="{FF2B5EF4-FFF2-40B4-BE49-F238E27FC236}">
                      <a16:creationId xmlns:a16="http://schemas.microsoft.com/office/drawing/2014/main" id="{60B050CE-4BD3-19F4-8110-23E92B92361F}"/>
                    </a:ext>
                  </a:extLst>
                </p14:cNvPr>
                <p14:cNvContentPartPr/>
                <p14:nvPr/>
              </p14:nvContentPartPr>
              <p14:xfrm>
                <a:off x="8013136" y="3578557"/>
                <a:ext cx="666360" cy="24840"/>
              </p14:xfrm>
            </p:contentPart>
          </mc:Choice>
          <mc:Fallback>
            <p:pic>
              <p:nvPicPr>
                <p:cNvPr id="67" name="Ink 66">
                  <a:extLst>
                    <a:ext uri="{FF2B5EF4-FFF2-40B4-BE49-F238E27FC236}">
                      <a16:creationId xmlns:a16="http://schemas.microsoft.com/office/drawing/2014/main" id="{60B050CE-4BD3-19F4-8110-23E92B92361F}"/>
                    </a:ext>
                  </a:extLst>
                </p:cNvPr>
                <p:cNvPicPr/>
                <p:nvPr/>
              </p:nvPicPr>
              <p:blipFill>
                <a:blip r:embed="rId95"/>
                <a:stretch>
                  <a:fillRect/>
                </a:stretch>
              </p:blipFill>
              <p:spPr>
                <a:xfrm>
                  <a:off x="7995136" y="3560557"/>
                  <a:ext cx="702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1" name="Ink 70">
                  <a:extLst>
                    <a:ext uri="{FF2B5EF4-FFF2-40B4-BE49-F238E27FC236}">
                      <a16:creationId xmlns:a16="http://schemas.microsoft.com/office/drawing/2014/main" id="{47E94C92-31CB-CBFB-72DD-88175EC2BC3B}"/>
                    </a:ext>
                  </a:extLst>
                </p14:cNvPr>
                <p14:cNvContentPartPr/>
                <p14:nvPr/>
              </p14:nvContentPartPr>
              <p14:xfrm>
                <a:off x="2015176" y="3488197"/>
                <a:ext cx="962280" cy="73440"/>
              </p14:xfrm>
            </p:contentPart>
          </mc:Choice>
          <mc:Fallback>
            <p:pic>
              <p:nvPicPr>
                <p:cNvPr id="71" name="Ink 70">
                  <a:extLst>
                    <a:ext uri="{FF2B5EF4-FFF2-40B4-BE49-F238E27FC236}">
                      <a16:creationId xmlns:a16="http://schemas.microsoft.com/office/drawing/2014/main" id="{47E94C92-31CB-CBFB-72DD-88175EC2BC3B}"/>
                    </a:ext>
                  </a:extLst>
                </p:cNvPr>
                <p:cNvPicPr/>
                <p:nvPr/>
              </p:nvPicPr>
              <p:blipFill>
                <a:blip r:embed="rId97"/>
                <a:stretch>
                  <a:fillRect/>
                </a:stretch>
              </p:blipFill>
              <p:spPr>
                <a:xfrm>
                  <a:off x="1997176" y="3470197"/>
                  <a:ext cx="997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Ink 71">
                  <a:extLst>
                    <a:ext uri="{FF2B5EF4-FFF2-40B4-BE49-F238E27FC236}">
                      <a16:creationId xmlns:a16="http://schemas.microsoft.com/office/drawing/2014/main" id="{A992E2E0-D79B-FFFD-84A2-4C0FDCE8595B}"/>
                    </a:ext>
                  </a:extLst>
                </p14:cNvPr>
                <p14:cNvContentPartPr/>
                <p14:nvPr/>
              </p14:nvContentPartPr>
              <p14:xfrm>
                <a:off x="809176" y="3569557"/>
                <a:ext cx="995400" cy="85680"/>
              </p14:xfrm>
            </p:contentPart>
          </mc:Choice>
          <mc:Fallback>
            <p:pic>
              <p:nvPicPr>
                <p:cNvPr id="72" name="Ink 71">
                  <a:extLst>
                    <a:ext uri="{FF2B5EF4-FFF2-40B4-BE49-F238E27FC236}">
                      <a16:creationId xmlns:a16="http://schemas.microsoft.com/office/drawing/2014/main" id="{A992E2E0-D79B-FFFD-84A2-4C0FDCE8595B}"/>
                    </a:ext>
                  </a:extLst>
                </p:cNvPr>
                <p:cNvPicPr/>
                <p:nvPr/>
              </p:nvPicPr>
              <p:blipFill>
                <a:blip r:embed="rId99"/>
                <a:stretch>
                  <a:fillRect/>
                </a:stretch>
              </p:blipFill>
              <p:spPr>
                <a:xfrm>
                  <a:off x="791176" y="3551917"/>
                  <a:ext cx="1031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4" name="Ink 73">
                  <a:extLst>
                    <a:ext uri="{FF2B5EF4-FFF2-40B4-BE49-F238E27FC236}">
                      <a16:creationId xmlns:a16="http://schemas.microsoft.com/office/drawing/2014/main" id="{07210717-D358-5731-517C-74333B1BB5A4}"/>
                    </a:ext>
                  </a:extLst>
                </p14:cNvPr>
                <p14:cNvContentPartPr/>
                <p14:nvPr/>
              </p14:nvContentPartPr>
              <p14:xfrm>
                <a:off x="9443776" y="4065637"/>
                <a:ext cx="708120" cy="37080"/>
              </p14:xfrm>
            </p:contentPart>
          </mc:Choice>
          <mc:Fallback>
            <p:pic>
              <p:nvPicPr>
                <p:cNvPr id="74" name="Ink 73">
                  <a:extLst>
                    <a:ext uri="{FF2B5EF4-FFF2-40B4-BE49-F238E27FC236}">
                      <a16:creationId xmlns:a16="http://schemas.microsoft.com/office/drawing/2014/main" id="{07210717-D358-5731-517C-74333B1BB5A4}"/>
                    </a:ext>
                  </a:extLst>
                </p:cNvPr>
                <p:cNvPicPr/>
                <p:nvPr/>
              </p:nvPicPr>
              <p:blipFill>
                <a:blip r:embed="rId101"/>
                <a:stretch>
                  <a:fillRect/>
                </a:stretch>
              </p:blipFill>
              <p:spPr>
                <a:xfrm>
                  <a:off x="9425776" y="4047637"/>
                  <a:ext cx="7437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5" name="Ink 74">
                  <a:extLst>
                    <a:ext uri="{FF2B5EF4-FFF2-40B4-BE49-F238E27FC236}">
                      <a16:creationId xmlns:a16="http://schemas.microsoft.com/office/drawing/2014/main" id="{671B52A8-F4A3-2D85-29A4-DD4A174C7DC1}"/>
                    </a:ext>
                  </a:extLst>
                </p14:cNvPr>
                <p14:cNvContentPartPr/>
                <p14:nvPr/>
              </p14:nvContentPartPr>
              <p14:xfrm>
                <a:off x="8141656" y="4059877"/>
                <a:ext cx="1156680" cy="62280"/>
              </p14:xfrm>
            </p:contentPart>
          </mc:Choice>
          <mc:Fallback>
            <p:pic>
              <p:nvPicPr>
                <p:cNvPr id="75" name="Ink 74">
                  <a:extLst>
                    <a:ext uri="{FF2B5EF4-FFF2-40B4-BE49-F238E27FC236}">
                      <a16:creationId xmlns:a16="http://schemas.microsoft.com/office/drawing/2014/main" id="{671B52A8-F4A3-2D85-29A4-DD4A174C7DC1}"/>
                    </a:ext>
                  </a:extLst>
                </p:cNvPr>
                <p:cNvPicPr/>
                <p:nvPr/>
              </p:nvPicPr>
              <p:blipFill>
                <a:blip r:embed="rId103"/>
                <a:stretch>
                  <a:fillRect/>
                </a:stretch>
              </p:blipFill>
              <p:spPr>
                <a:xfrm>
                  <a:off x="8123656" y="4041877"/>
                  <a:ext cx="1192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7" name="Ink 76">
                  <a:extLst>
                    <a:ext uri="{FF2B5EF4-FFF2-40B4-BE49-F238E27FC236}">
                      <a16:creationId xmlns:a16="http://schemas.microsoft.com/office/drawing/2014/main" id="{2C5B6A42-CEAB-C36B-5F70-42D0C7D965F6}"/>
                    </a:ext>
                  </a:extLst>
                </p14:cNvPr>
                <p14:cNvContentPartPr/>
                <p14:nvPr/>
              </p14:nvContentPartPr>
              <p14:xfrm>
                <a:off x="7541536" y="4077157"/>
                <a:ext cx="351360" cy="34560"/>
              </p14:xfrm>
            </p:contentPart>
          </mc:Choice>
          <mc:Fallback>
            <p:pic>
              <p:nvPicPr>
                <p:cNvPr id="77" name="Ink 76">
                  <a:extLst>
                    <a:ext uri="{FF2B5EF4-FFF2-40B4-BE49-F238E27FC236}">
                      <a16:creationId xmlns:a16="http://schemas.microsoft.com/office/drawing/2014/main" id="{2C5B6A42-CEAB-C36B-5F70-42D0C7D965F6}"/>
                    </a:ext>
                  </a:extLst>
                </p:cNvPr>
                <p:cNvPicPr/>
                <p:nvPr/>
              </p:nvPicPr>
              <p:blipFill>
                <a:blip r:embed="rId105"/>
                <a:stretch>
                  <a:fillRect/>
                </a:stretch>
              </p:blipFill>
              <p:spPr>
                <a:xfrm>
                  <a:off x="7523536" y="4059157"/>
                  <a:ext cx="3870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9" name="Ink 78">
                  <a:extLst>
                    <a:ext uri="{FF2B5EF4-FFF2-40B4-BE49-F238E27FC236}">
                      <a16:creationId xmlns:a16="http://schemas.microsoft.com/office/drawing/2014/main" id="{330AC7A9-2298-3EB1-1DD2-07378D52D66C}"/>
                    </a:ext>
                  </a:extLst>
                </p14:cNvPr>
                <p14:cNvContentPartPr/>
                <p14:nvPr/>
              </p14:nvContentPartPr>
              <p14:xfrm>
                <a:off x="6308896" y="4103077"/>
                <a:ext cx="956520" cy="23040"/>
              </p14:xfrm>
            </p:contentPart>
          </mc:Choice>
          <mc:Fallback>
            <p:pic>
              <p:nvPicPr>
                <p:cNvPr id="79" name="Ink 78">
                  <a:extLst>
                    <a:ext uri="{FF2B5EF4-FFF2-40B4-BE49-F238E27FC236}">
                      <a16:creationId xmlns:a16="http://schemas.microsoft.com/office/drawing/2014/main" id="{330AC7A9-2298-3EB1-1DD2-07378D52D66C}"/>
                    </a:ext>
                  </a:extLst>
                </p:cNvPr>
                <p:cNvPicPr/>
                <p:nvPr/>
              </p:nvPicPr>
              <p:blipFill>
                <a:blip r:embed="rId107"/>
                <a:stretch>
                  <a:fillRect/>
                </a:stretch>
              </p:blipFill>
              <p:spPr>
                <a:xfrm>
                  <a:off x="6290896" y="4085077"/>
                  <a:ext cx="9921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0" name="Ink 79">
                  <a:extLst>
                    <a:ext uri="{FF2B5EF4-FFF2-40B4-BE49-F238E27FC236}">
                      <a16:creationId xmlns:a16="http://schemas.microsoft.com/office/drawing/2014/main" id="{189144A3-E021-82A7-785A-CF836B9FCF56}"/>
                    </a:ext>
                  </a:extLst>
                </p14:cNvPr>
                <p14:cNvContentPartPr/>
                <p14:nvPr/>
              </p14:nvContentPartPr>
              <p14:xfrm>
                <a:off x="5535976" y="4065637"/>
                <a:ext cx="546840" cy="50760"/>
              </p14:xfrm>
            </p:contentPart>
          </mc:Choice>
          <mc:Fallback>
            <p:pic>
              <p:nvPicPr>
                <p:cNvPr id="80" name="Ink 79">
                  <a:extLst>
                    <a:ext uri="{FF2B5EF4-FFF2-40B4-BE49-F238E27FC236}">
                      <a16:creationId xmlns:a16="http://schemas.microsoft.com/office/drawing/2014/main" id="{189144A3-E021-82A7-785A-CF836B9FCF56}"/>
                    </a:ext>
                  </a:extLst>
                </p:cNvPr>
                <p:cNvPicPr/>
                <p:nvPr/>
              </p:nvPicPr>
              <p:blipFill>
                <a:blip r:embed="rId109"/>
                <a:stretch>
                  <a:fillRect/>
                </a:stretch>
              </p:blipFill>
              <p:spPr>
                <a:xfrm>
                  <a:off x="5517976" y="4047637"/>
                  <a:ext cx="582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1" name="Ink 80">
                  <a:extLst>
                    <a:ext uri="{FF2B5EF4-FFF2-40B4-BE49-F238E27FC236}">
                      <a16:creationId xmlns:a16="http://schemas.microsoft.com/office/drawing/2014/main" id="{FF00E12D-0D77-9F55-B46F-FE15E9668981}"/>
                    </a:ext>
                  </a:extLst>
                </p14:cNvPr>
                <p14:cNvContentPartPr/>
                <p14:nvPr/>
              </p14:nvContentPartPr>
              <p14:xfrm>
                <a:off x="4067176" y="4022797"/>
                <a:ext cx="1348200" cy="50400"/>
              </p14:xfrm>
            </p:contentPart>
          </mc:Choice>
          <mc:Fallback>
            <p:pic>
              <p:nvPicPr>
                <p:cNvPr id="81" name="Ink 80">
                  <a:extLst>
                    <a:ext uri="{FF2B5EF4-FFF2-40B4-BE49-F238E27FC236}">
                      <a16:creationId xmlns:a16="http://schemas.microsoft.com/office/drawing/2014/main" id="{FF00E12D-0D77-9F55-B46F-FE15E9668981}"/>
                    </a:ext>
                  </a:extLst>
                </p:cNvPr>
                <p:cNvPicPr/>
                <p:nvPr/>
              </p:nvPicPr>
              <p:blipFill>
                <a:blip r:embed="rId111"/>
                <a:stretch>
                  <a:fillRect/>
                </a:stretch>
              </p:blipFill>
              <p:spPr>
                <a:xfrm>
                  <a:off x="4049176" y="4004797"/>
                  <a:ext cx="1383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 name="Ink 81">
                  <a:extLst>
                    <a:ext uri="{FF2B5EF4-FFF2-40B4-BE49-F238E27FC236}">
                      <a16:creationId xmlns:a16="http://schemas.microsoft.com/office/drawing/2014/main" id="{97CF8DF2-4636-1D4B-0980-F12AE7F0C126}"/>
                    </a:ext>
                  </a:extLst>
                </p14:cNvPr>
                <p14:cNvContentPartPr/>
                <p14:nvPr/>
              </p14:nvContentPartPr>
              <p14:xfrm>
                <a:off x="3627616" y="4011637"/>
                <a:ext cx="267480" cy="49320"/>
              </p14:xfrm>
            </p:contentPart>
          </mc:Choice>
          <mc:Fallback>
            <p:pic>
              <p:nvPicPr>
                <p:cNvPr id="82" name="Ink 81">
                  <a:extLst>
                    <a:ext uri="{FF2B5EF4-FFF2-40B4-BE49-F238E27FC236}">
                      <a16:creationId xmlns:a16="http://schemas.microsoft.com/office/drawing/2014/main" id="{97CF8DF2-4636-1D4B-0980-F12AE7F0C126}"/>
                    </a:ext>
                  </a:extLst>
                </p:cNvPr>
                <p:cNvPicPr/>
                <p:nvPr/>
              </p:nvPicPr>
              <p:blipFill>
                <a:blip r:embed="rId113"/>
                <a:stretch>
                  <a:fillRect/>
                </a:stretch>
              </p:blipFill>
              <p:spPr>
                <a:xfrm>
                  <a:off x="3609976" y="3993637"/>
                  <a:ext cx="303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Ink 82">
                  <a:extLst>
                    <a:ext uri="{FF2B5EF4-FFF2-40B4-BE49-F238E27FC236}">
                      <a16:creationId xmlns:a16="http://schemas.microsoft.com/office/drawing/2014/main" id="{4945C1B6-DCE6-0876-5B06-BA1CD345ABCE}"/>
                    </a:ext>
                  </a:extLst>
                </p14:cNvPr>
                <p14:cNvContentPartPr/>
                <p14:nvPr/>
              </p14:nvContentPartPr>
              <p14:xfrm>
                <a:off x="2937136" y="4070317"/>
                <a:ext cx="337680" cy="14400"/>
              </p14:xfrm>
            </p:contentPart>
          </mc:Choice>
          <mc:Fallback>
            <p:pic>
              <p:nvPicPr>
                <p:cNvPr id="83" name="Ink 82">
                  <a:extLst>
                    <a:ext uri="{FF2B5EF4-FFF2-40B4-BE49-F238E27FC236}">
                      <a16:creationId xmlns:a16="http://schemas.microsoft.com/office/drawing/2014/main" id="{4945C1B6-DCE6-0876-5B06-BA1CD345ABCE}"/>
                    </a:ext>
                  </a:extLst>
                </p:cNvPr>
                <p:cNvPicPr/>
                <p:nvPr/>
              </p:nvPicPr>
              <p:blipFill>
                <a:blip r:embed="rId115"/>
                <a:stretch>
                  <a:fillRect/>
                </a:stretch>
              </p:blipFill>
              <p:spPr>
                <a:xfrm>
                  <a:off x="2919496" y="4052317"/>
                  <a:ext cx="3733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4" name="Ink 83">
                  <a:extLst>
                    <a:ext uri="{FF2B5EF4-FFF2-40B4-BE49-F238E27FC236}">
                      <a16:creationId xmlns:a16="http://schemas.microsoft.com/office/drawing/2014/main" id="{AA8AEA51-D988-0131-98D2-DE4FE8BD6FD8}"/>
                    </a:ext>
                  </a:extLst>
                </p14:cNvPr>
                <p14:cNvContentPartPr/>
                <p14:nvPr/>
              </p14:nvContentPartPr>
              <p14:xfrm>
                <a:off x="2034616" y="4087597"/>
                <a:ext cx="757440" cy="29160"/>
              </p14:xfrm>
            </p:contentPart>
          </mc:Choice>
          <mc:Fallback>
            <p:pic>
              <p:nvPicPr>
                <p:cNvPr id="84" name="Ink 83">
                  <a:extLst>
                    <a:ext uri="{FF2B5EF4-FFF2-40B4-BE49-F238E27FC236}">
                      <a16:creationId xmlns:a16="http://schemas.microsoft.com/office/drawing/2014/main" id="{AA8AEA51-D988-0131-98D2-DE4FE8BD6FD8}"/>
                    </a:ext>
                  </a:extLst>
                </p:cNvPr>
                <p:cNvPicPr/>
                <p:nvPr/>
              </p:nvPicPr>
              <p:blipFill>
                <a:blip r:embed="rId117"/>
                <a:stretch>
                  <a:fillRect/>
                </a:stretch>
              </p:blipFill>
              <p:spPr>
                <a:xfrm>
                  <a:off x="2016616" y="4069957"/>
                  <a:ext cx="7930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5" name="Ink 84">
                  <a:extLst>
                    <a:ext uri="{FF2B5EF4-FFF2-40B4-BE49-F238E27FC236}">
                      <a16:creationId xmlns:a16="http://schemas.microsoft.com/office/drawing/2014/main" id="{3C5ABC16-8C4E-23C1-9E61-CDE48AF34A71}"/>
                    </a:ext>
                  </a:extLst>
                </p14:cNvPr>
                <p14:cNvContentPartPr/>
                <p14:nvPr/>
              </p14:nvContentPartPr>
              <p14:xfrm>
                <a:off x="732136" y="4057357"/>
                <a:ext cx="1083960" cy="46080"/>
              </p14:xfrm>
            </p:contentPart>
          </mc:Choice>
          <mc:Fallback>
            <p:pic>
              <p:nvPicPr>
                <p:cNvPr id="85" name="Ink 84">
                  <a:extLst>
                    <a:ext uri="{FF2B5EF4-FFF2-40B4-BE49-F238E27FC236}">
                      <a16:creationId xmlns:a16="http://schemas.microsoft.com/office/drawing/2014/main" id="{3C5ABC16-8C4E-23C1-9E61-CDE48AF34A71}"/>
                    </a:ext>
                  </a:extLst>
                </p:cNvPr>
                <p:cNvPicPr/>
                <p:nvPr/>
              </p:nvPicPr>
              <p:blipFill>
                <a:blip r:embed="rId119"/>
                <a:stretch>
                  <a:fillRect/>
                </a:stretch>
              </p:blipFill>
              <p:spPr>
                <a:xfrm>
                  <a:off x="714496" y="4039357"/>
                  <a:ext cx="1119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7" name="Ink 86">
                  <a:extLst>
                    <a:ext uri="{FF2B5EF4-FFF2-40B4-BE49-F238E27FC236}">
                      <a16:creationId xmlns:a16="http://schemas.microsoft.com/office/drawing/2014/main" id="{80CF30D8-7533-27AD-7C69-8AE317B5454E}"/>
                    </a:ext>
                  </a:extLst>
                </p14:cNvPr>
                <p14:cNvContentPartPr/>
                <p14:nvPr/>
              </p14:nvContentPartPr>
              <p14:xfrm>
                <a:off x="698656" y="3457237"/>
                <a:ext cx="1263240" cy="659880"/>
              </p14:xfrm>
            </p:contentPart>
          </mc:Choice>
          <mc:Fallback>
            <p:pic>
              <p:nvPicPr>
                <p:cNvPr id="87" name="Ink 86">
                  <a:extLst>
                    <a:ext uri="{FF2B5EF4-FFF2-40B4-BE49-F238E27FC236}">
                      <a16:creationId xmlns:a16="http://schemas.microsoft.com/office/drawing/2014/main" id="{80CF30D8-7533-27AD-7C69-8AE317B5454E}"/>
                    </a:ext>
                  </a:extLst>
                </p:cNvPr>
                <p:cNvPicPr/>
                <p:nvPr/>
              </p:nvPicPr>
              <p:blipFill>
                <a:blip r:embed="rId121"/>
                <a:stretch>
                  <a:fillRect/>
                </a:stretch>
              </p:blipFill>
              <p:spPr>
                <a:xfrm>
                  <a:off x="681016" y="3439237"/>
                  <a:ext cx="1298880" cy="695520"/>
                </a:xfrm>
                <a:prstGeom prst="rect">
                  <a:avLst/>
                </a:prstGeom>
              </p:spPr>
            </p:pic>
          </mc:Fallback>
        </mc:AlternateContent>
      </p:grpSp>
      <p:grpSp>
        <p:nvGrpSpPr>
          <p:cNvPr id="121" name="Group 120">
            <a:extLst>
              <a:ext uri="{FF2B5EF4-FFF2-40B4-BE49-F238E27FC236}">
                <a16:creationId xmlns:a16="http://schemas.microsoft.com/office/drawing/2014/main" id="{1D2446AF-5DFE-9E0F-176F-F7867F606E5D}"/>
              </a:ext>
            </a:extLst>
          </p:cNvPr>
          <p:cNvGrpSpPr/>
          <p:nvPr/>
        </p:nvGrpSpPr>
        <p:grpSpPr>
          <a:xfrm>
            <a:off x="339376" y="4572157"/>
            <a:ext cx="9829080" cy="822960"/>
            <a:chOff x="339376" y="4572157"/>
            <a:chExt cx="9829080" cy="822960"/>
          </a:xfrm>
        </p:grpSpPr>
        <mc:AlternateContent xmlns:mc="http://schemas.openxmlformats.org/markup-compatibility/2006">
          <mc:Choice xmlns:p14="http://schemas.microsoft.com/office/powerpoint/2010/main" Requires="p14">
            <p:contentPart p14:bwMode="auto" r:id="rId122">
              <p14:nvContentPartPr>
                <p14:cNvPr id="89" name="Ink 88">
                  <a:extLst>
                    <a:ext uri="{FF2B5EF4-FFF2-40B4-BE49-F238E27FC236}">
                      <a16:creationId xmlns:a16="http://schemas.microsoft.com/office/drawing/2014/main" id="{39A26186-A03B-0888-CC6D-DC693EEA076E}"/>
                    </a:ext>
                  </a:extLst>
                </p14:cNvPr>
                <p14:cNvContentPartPr/>
                <p14:nvPr/>
              </p14:nvContentPartPr>
              <p14:xfrm>
                <a:off x="9344416" y="4652077"/>
                <a:ext cx="801720" cy="38520"/>
              </p14:xfrm>
            </p:contentPart>
          </mc:Choice>
          <mc:Fallback>
            <p:pic>
              <p:nvPicPr>
                <p:cNvPr id="89" name="Ink 88">
                  <a:extLst>
                    <a:ext uri="{FF2B5EF4-FFF2-40B4-BE49-F238E27FC236}">
                      <a16:creationId xmlns:a16="http://schemas.microsoft.com/office/drawing/2014/main" id="{39A26186-A03B-0888-CC6D-DC693EEA076E}"/>
                    </a:ext>
                  </a:extLst>
                </p:cNvPr>
                <p:cNvPicPr/>
                <p:nvPr/>
              </p:nvPicPr>
              <p:blipFill>
                <a:blip r:embed="rId123"/>
                <a:stretch>
                  <a:fillRect/>
                </a:stretch>
              </p:blipFill>
              <p:spPr>
                <a:xfrm>
                  <a:off x="9326416" y="4634437"/>
                  <a:ext cx="837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0" name="Ink 89">
                  <a:extLst>
                    <a:ext uri="{FF2B5EF4-FFF2-40B4-BE49-F238E27FC236}">
                      <a16:creationId xmlns:a16="http://schemas.microsoft.com/office/drawing/2014/main" id="{6F720D5D-F18F-A6FA-3AE9-21EC1D3B5839}"/>
                    </a:ext>
                  </a:extLst>
                </p14:cNvPr>
                <p14:cNvContentPartPr/>
                <p14:nvPr/>
              </p14:nvContentPartPr>
              <p14:xfrm>
                <a:off x="8381416" y="4604557"/>
                <a:ext cx="738720" cy="56520"/>
              </p14:xfrm>
            </p:contentPart>
          </mc:Choice>
          <mc:Fallback>
            <p:pic>
              <p:nvPicPr>
                <p:cNvPr id="90" name="Ink 89">
                  <a:extLst>
                    <a:ext uri="{FF2B5EF4-FFF2-40B4-BE49-F238E27FC236}">
                      <a16:creationId xmlns:a16="http://schemas.microsoft.com/office/drawing/2014/main" id="{6F720D5D-F18F-A6FA-3AE9-21EC1D3B5839}"/>
                    </a:ext>
                  </a:extLst>
                </p:cNvPr>
                <p:cNvPicPr/>
                <p:nvPr/>
              </p:nvPicPr>
              <p:blipFill>
                <a:blip r:embed="rId125"/>
                <a:stretch>
                  <a:fillRect/>
                </a:stretch>
              </p:blipFill>
              <p:spPr>
                <a:xfrm>
                  <a:off x="8363776" y="4586557"/>
                  <a:ext cx="774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2" name="Ink 91">
                  <a:extLst>
                    <a:ext uri="{FF2B5EF4-FFF2-40B4-BE49-F238E27FC236}">
                      <a16:creationId xmlns:a16="http://schemas.microsoft.com/office/drawing/2014/main" id="{B974DC8C-7E4C-AC8B-B90B-32DCDBB7F427}"/>
                    </a:ext>
                  </a:extLst>
                </p14:cNvPr>
                <p14:cNvContentPartPr/>
                <p14:nvPr/>
              </p14:nvContentPartPr>
              <p14:xfrm>
                <a:off x="7198096" y="4617877"/>
                <a:ext cx="900000" cy="21600"/>
              </p14:xfrm>
            </p:contentPart>
          </mc:Choice>
          <mc:Fallback>
            <p:pic>
              <p:nvPicPr>
                <p:cNvPr id="92" name="Ink 91">
                  <a:extLst>
                    <a:ext uri="{FF2B5EF4-FFF2-40B4-BE49-F238E27FC236}">
                      <a16:creationId xmlns:a16="http://schemas.microsoft.com/office/drawing/2014/main" id="{B974DC8C-7E4C-AC8B-B90B-32DCDBB7F427}"/>
                    </a:ext>
                  </a:extLst>
                </p:cNvPr>
                <p:cNvPicPr/>
                <p:nvPr/>
              </p:nvPicPr>
              <p:blipFill>
                <a:blip r:embed="rId127"/>
                <a:stretch>
                  <a:fillRect/>
                </a:stretch>
              </p:blipFill>
              <p:spPr>
                <a:xfrm>
                  <a:off x="7180096" y="4600237"/>
                  <a:ext cx="935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4" name="Ink 93">
                  <a:extLst>
                    <a:ext uri="{FF2B5EF4-FFF2-40B4-BE49-F238E27FC236}">
                      <a16:creationId xmlns:a16="http://schemas.microsoft.com/office/drawing/2014/main" id="{319EF1EA-4374-6700-FF07-88F10CC26FDD}"/>
                    </a:ext>
                  </a:extLst>
                </p14:cNvPr>
                <p14:cNvContentPartPr/>
                <p14:nvPr/>
              </p14:nvContentPartPr>
              <p14:xfrm>
                <a:off x="6226456" y="4639837"/>
                <a:ext cx="746280" cy="32040"/>
              </p14:xfrm>
            </p:contentPart>
          </mc:Choice>
          <mc:Fallback>
            <p:pic>
              <p:nvPicPr>
                <p:cNvPr id="94" name="Ink 93">
                  <a:extLst>
                    <a:ext uri="{FF2B5EF4-FFF2-40B4-BE49-F238E27FC236}">
                      <a16:creationId xmlns:a16="http://schemas.microsoft.com/office/drawing/2014/main" id="{319EF1EA-4374-6700-FF07-88F10CC26FDD}"/>
                    </a:ext>
                  </a:extLst>
                </p:cNvPr>
                <p:cNvPicPr/>
                <p:nvPr/>
              </p:nvPicPr>
              <p:blipFill>
                <a:blip r:embed="rId129"/>
                <a:stretch>
                  <a:fillRect/>
                </a:stretch>
              </p:blipFill>
              <p:spPr>
                <a:xfrm>
                  <a:off x="6208456" y="4622197"/>
                  <a:ext cx="7819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6" name="Ink 95">
                  <a:extLst>
                    <a:ext uri="{FF2B5EF4-FFF2-40B4-BE49-F238E27FC236}">
                      <a16:creationId xmlns:a16="http://schemas.microsoft.com/office/drawing/2014/main" id="{0FBB2BAE-35DA-940C-C021-605AF021371C}"/>
                    </a:ext>
                  </a:extLst>
                </p14:cNvPr>
                <p14:cNvContentPartPr/>
                <p14:nvPr/>
              </p14:nvContentPartPr>
              <p14:xfrm>
                <a:off x="4460296" y="4572157"/>
                <a:ext cx="857160" cy="50040"/>
              </p14:xfrm>
            </p:contentPart>
          </mc:Choice>
          <mc:Fallback>
            <p:pic>
              <p:nvPicPr>
                <p:cNvPr id="96" name="Ink 95">
                  <a:extLst>
                    <a:ext uri="{FF2B5EF4-FFF2-40B4-BE49-F238E27FC236}">
                      <a16:creationId xmlns:a16="http://schemas.microsoft.com/office/drawing/2014/main" id="{0FBB2BAE-35DA-940C-C021-605AF021371C}"/>
                    </a:ext>
                  </a:extLst>
                </p:cNvPr>
                <p:cNvPicPr/>
                <p:nvPr/>
              </p:nvPicPr>
              <p:blipFill>
                <a:blip r:embed="rId131"/>
                <a:stretch>
                  <a:fillRect/>
                </a:stretch>
              </p:blipFill>
              <p:spPr>
                <a:xfrm>
                  <a:off x="4442296" y="4554157"/>
                  <a:ext cx="892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7" name="Ink 96">
                  <a:extLst>
                    <a:ext uri="{FF2B5EF4-FFF2-40B4-BE49-F238E27FC236}">
                      <a16:creationId xmlns:a16="http://schemas.microsoft.com/office/drawing/2014/main" id="{47DD1A08-7219-AEAE-C08F-74A72D2D632C}"/>
                    </a:ext>
                  </a:extLst>
                </p14:cNvPr>
                <p14:cNvContentPartPr/>
                <p14:nvPr/>
              </p14:nvContentPartPr>
              <p14:xfrm>
                <a:off x="3058456" y="4620037"/>
                <a:ext cx="1277280" cy="52560"/>
              </p14:xfrm>
            </p:contentPart>
          </mc:Choice>
          <mc:Fallback>
            <p:pic>
              <p:nvPicPr>
                <p:cNvPr id="97" name="Ink 96">
                  <a:extLst>
                    <a:ext uri="{FF2B5EF4-FFF2-40B4-BE49-F238E27FC236}">
                      <a16:creationId xmlns:a16="http://schemas.microsoft.com/office/drawing/2014/main" id="{47DD1A08-7219-AEAE-C08F-74A72D2D632C}"/>
                    </a:ext>
                  </a:extLst>
                </p:cNvPr>
                <p:cNvPicPr/>
                <p:nvPr/>
              </p:nvPicPr>
              <p:blipFill>
                <a:blip r:embed="rId133"/>
                <a:stretch>
                  <a:fillRect/>
                </a:stretch>
              </p:blipFill>
              <p:spPr>
                <a:xfrm>
                  <a:off x="3040816" y="4602037"/>
                  <a:ext cx="1312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9" name="Ink 98">
                  <a:extLst>
                    <a:ext uri="{FF2B5EF4-FFF2-40B4-BE49-F238E27FC236}">
                      <a16:creationId xmlns:a16="http://schemas.microsoft.com/office/drawing/2014/main" id="{54E790AA-5C39-10A3-8FAD-CD91220E1FCE}"/>
                    </a:ext>
                  </a:extLst>
                </p14:cNvPr>
                <p14:cNvContentPartPr/>
                <p14:nvPr/>
              </p14:nvContentPartPr>
              <p14:xfrm>
                <a:off x="2335216" y="4641997"/>
                <a:ext cx="673560" cy="53280"/>
              </p14:xfrm>
            </p:contentPart>
          </mc:Choice>
          <mc:Fallback>
            <p:pic>
              <p:nvPicPr>
                <p:cNvPr id="99" name="Ink 98">
                  <a:extLst>
                    <a:ext uri="{FF2B5EF4-FFF2-40B4-BE49-F238E27FC236}">
                      <a16:creationId xmlns:a16="http://schemas.microsoft.com/office/drawing/2014/main" id="{54E790AA-5C39-10A3-8FAD-CD91220E1FCE}"/>
                    </a:ext>
                  </a:extLst>
                </p:cNvPr>
                <p:cNvPicPr/>
                <p:nvPr/>
              </p:nvPicPr>
              <p:blipFill>
                <a:blip r:embed="rId135"/>
                <a:stretch>
                  <a:fillRect/>
                </a:stretch>
              </p:blipFill>
              <p:spPr>
                <a:xfrm>
                  <a:off x="2317216" y="4623997"/>
                  <a:ext cx="709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0" name="Ink 99">
                  <a:extLst>
                    <a:ext uri="{FF2B5EF4-FFF2-40B4-BE49-F238E27FC236}">
                      <a16:creationId xmlns:a16="http://schemas.microsoft.com/office/drawing/2014/main" id="{6BCBFDAB-6B51-37F8-B66B-8A3340C4691E}"/>
                    </a:ext>
                  </a:extLst>
                </p14:cNvPr>
                <p14:cNvContentPartPr/>
                <p14:nvPr/>
              </p14:nvContentPartPr>
              <p14:xfrm>
                <a:off x="1276816" y="4641997"/>
                <a:ext cx="809640" cy="30240"/>
              </p14:xfrm>
            </p:contentPart>
          </mc:Choice>
          <mc:Fallback>
            <p:pic>
              <p:nvPicPr>
                <p:cNvPr id="100" name="Ink 99">
                  <a:extLst>
                    <a:ext uri="{FF2B5EF4-FFF2-40B4-BE49-F238E27FC236}">
                      <a16:creationId xmlns:a16="http://schemas.microsoft.com/office/drawing/2014/main" id="{6BCBFDAB-6B51-37F8-B66B-8A3340C4691E}"/>
                    </a:ext>
                  </a:extLst>
                </p:cNvPr>
                <p:cNvPicPr/>
                <p:nvPr/>
              </p:nvPicPr>
              <p:blipFill>
                <a:blip r:embed="rId137"/>
                <a:stretch>
                  <a:fillRect/>
                </a:stretch>
              </p:blipFill>
              <p:spPr>
                <a:xfrm>
                  <a:off x="1259176" y="4623997"/>
                  <a:ext cx="845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2" name="Ink 101">
                  <a:extLst>
                    <a:ext uri="{FF2B5EF4-FFF2-40B4-BE49-F238E27FC236}">
                      <a16:creationId xmlns:a16="http://schemas.microsoft.com/office/drawing/2014/main" id="{E1FE4DBD-900A-E49D-FB18-8E69AA62BA70}"/>
                    </a:ext>
                  </a:extLst>
                </p14:cNvPr>
                <p14:cNvContentPartPr/>
                <p14:nvPr/>
              </p14:nvContentPartPr>
              <p14:xfrm>
                <a:off x="339376" y="4588717"/>
                <a:ext cx="841680" cy="57960"/>
              </p14:xfrm>
            </p:contentPart>
          </mc:Choice>
          <mc:Fallback>
            <p:pic>
              <p:nvPicPr>
                <p:cNvPr id="102" name="Ink 101">
                  <a:extLst>
                    <a:ext uri="{FF2B5EF4-FFF2-40B4-BE49-F238E27FC236}">
                      <a16:creationId xmlns:a16="http://schemas.microsoft.com/office/drawing/2014/main" id="{E1FE4DBD-900A-E49D-FB18-8E69AA62BA70}"/>
                    </a:ext>
                  </a:extLst>
                </p:cNvPr>
                <p:cNvPicPr/>
                <p:nvPr/>
              </p:nvPicPr>
              <p:blipFill>
                <a:blip r:embed="rId139"/>
                <a:stretch>
                  <a:fillRect/>
                </a:stretch>
              </p:blipFill>
              <p:spPr>
                <a:xfrm>
                  <a:off x="321376" y="4570717"/>
                  <a:ext cx="877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4" name="Ink 103">
                  <a:extLst>
                    <a:ext uri="{FF2B5EF4-FFF2-40B4-BE49-F238E27FC236}">
                      <a16:creationId xmlns:a16="http://schemas.microsoft.com/office/drawing/2014/main" id="{9CF55205-68EA-2287-93F3-0220D6274A29}"/>
                    </a:ext>
                  </a:extLst>
                </p14:cNvPr>
                <p14:cNvContentPartPr/>
                <p14:nvPr/>
              </p14:nvContentPartPr>
              <p14:xfrm>
                <a:off x="9591376" y="5138077"/>
                <a:ext cx="577080" cy="61560"/>
              </p14:xfrm>
            </p:contentPart>
          </mc:Choice>
          <mc:Fallback>
            <p:pic>
              <p:nvPicPr>
                <p:cNvPr id="104" name="Ink 103">
                  <a:extLst>
                    <a:ext uri="{FF2B5EF4-FFF2-40B4-BE49-F238E27FC236}">
                      <a16:creationId xmlns:a16="http://schemas.microsoft.com/office/drawing/2014/main" id="{9CF55205-68EA-2287-93F3-0220D6274A29}"/>
                    </a:ext>
                  </a:extLst>
                </p:cNvPr>
                <p:cNvPicPr/>
                <p:nvPr/>
              </p:nvPicPr>
              <p:blipFill>
                <a:blip r:embed="rId141"/>
                <a:stretch>
                  <a:fillRect/>
                </a:stretch>
              </p:blipFill>
              <p:spPr>
                <a:xfrm>
                  <a:off x="9573736" y="5120077"/>
                  <a:ext cx="612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5" name="Ink 104">
                  <a:extLst>
                    <a:ext uri="{FF2B5EF4-FFF2-40B4-BE49-F238E27FC236}">
                      <a16:creationId xmlns:a16="http://schemas.microsoft.com/office/drawing/2014/main" id="{7748580A-B3D9-3C14-307B-D5C95F063CFC}"/>
                    </a:ext>
                  </a:extLst>
                </p14:cNvPr>
                <p14:cNvContentPartPr/>
                <p14:nvPr/>
              </p14:nvContentPartPr>
              <p14:xfrm>
                <a:off x="8924296" y="5201797"/>
                <a:ext cx="452880" cy="40680"/>
              </p14:xfrm>
            </p:contentPart>
          </mc:Choice>
          <mc:Fallback>
            <p:pic>
              <p:nvPicPr>
                <p:cNvPr id="105" name="Ink 104">
                  <a:extLst>
                    <a:ext uri="{FF2B5EF4-FFF2-40B4-BE49-F238E27FC236}">
                      <a16:creationId xmlns:a16="http://schemas.microsoft.com/office/drawing/2014/main" id="{7748580A-B3D9-3C14-307B-D5C95F063CFC}"/>
                    </a:ext>
                  </a:extLst>
                </p:cNvPr>
                <p:cNvPicPr/>
                <p:nvPr/>
              </p:nvPicPr>
              <p:blipFill>
                <a:blip r:embed="rId143"/>
                <a:stretch>
                  <a:fillRect/>
                </a:stretch>
              </p:blipFill>
              <p:spPr>
                <a:xfrm>
                  <a:off x="8906296" y="5183797"/>
                  <a:ext cx="4885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6" name="Ink 105">
                  <a:extLst>
                    <a:ext uri="{FF2B5EF4-FFF2-40B4-BE49-F238E27FC236}">
                      <a16:creationId xmlns:a16="http://schemas.microsoft.com/office/drawing/2014/main" id="{2A4F2081-889D-1C75-8CF8-4561B38220A3}"/>
                    </a:ext>
                  </a:extLst>
                </p14:cNvPr>
                <p14:cNvContentPartPr/>
                <p14:nvPr/>
              </p14:nvContentPartPr>
              <p14:xfrm>
                <a:off x="7988656" y="5216197"/>
                <a:ext cx="588960" cy="57960"/>
              </p14:xfrm>
            </p:contentPart>
          </mc:Choice>
          <mc:Fallback>
            <p:pic>
              <p:nvPicPr>
                <p:cNvPr id="106" name="Ink 105">
                  <a:extLst>
                    <a:ext uri="{FF2B5EF4-FFF2-40B4-BE49-F238E27FC236}">
                      <a16:creationId xmlns:a16="http://schemas.microsoft.com/office/drawing/2014/main" id="{2A4F2081-889D-1C75-8CF8-4561B38220A3}"/>
                    </a:ext>
                  </a:extLst>
                </p:cNvPr>
                <p:cNvPicPr/>
                <p:nvPr/>
              </p:nvPicPr>
              <p:blipFill>
                <a:blip r:embed="rId145"/>
                <a:stretch>
                  <a:fillRect/>
                </a:stretch>
              </p:blipFill>
              <p:spPr>
                <a:xfrm>
                  <a:off x="7970656" y="5198557"/>
                  <a:ext cx="624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7" name="Ink 106">
                  <a:extLst>
                    <a:ext uri="{FF2B5EF4-FFF2-40B4-BE49-F238E27FC236}">
                      <a16:creationId xmlns:a16="http://schemas.microsoft.com/office/drawing/2014/main" id="{27616A9F-0D56-615E-0CCF-4F70CA255B36}"/>
                    </a:ext>
                  </a:extLst>
                </p14:cNvPr>
                <p14:cNvContentPartPr/>
                <p14:nvPr/>
              </p14:nvContentPartPr>
              <p14:xfrm>
                <a:off x="7256056" y="5213317"/>
                <a:ext cx="488880" cy="20520"/>
              </p14:xfrm>
            </p:contentPart>
          </mc:Choice>
          <mc:Fallback>
            <p:pic>
              <p:nvPicPr>
                <p:cNvPr id="107" name="Ink 106">
                  <a:extLst>
                    <a:ext uri="{FF2B5EF4-FFF2-40B4-BE49-F238E27FC236}">
                      <a16:creationId xmlns:a16="http://schemas.microsoft.com/office/drawing/2014/main" id="{27616A9F-0D56-615E-0CCF-4F70CA255B36}"/>
                    </a:ext>
                  </a:extLst>
                </p:cNvPr>
                <p:cNvPicPr/>
                <p:nvPr/>
              </p:nvPicPr>
              <p:blipFill>
                <a:blip r:embed="rId147"/>
                <a:stretch>
                  <a:fillRect/>
                </a:stretch>
              </p:blipFill>
              <p:spPr>
                <a:xfrm>
                  <a:off x="7238416" y="5195677"/>
                  <a:ext cx="5245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9" name="Ink 108">
                  <a:extLst>
                    <a:ext uri="{FF2B5EF4-FFF2-40B4-BE49-F238E27FC236}">
                      <a16:creationId xmlns:a16="http://schemas.microsoft.com/office/drawing/2014/main" id="{68A16DA7-421F-A1BB-FB3F-BF3D9EC929AC}"/>
                    </a:ext>
                  </a:extLst>
                </p14:cNvPr>
                <p14:cNvContentPartPr/>
                <p14:nvPr/>
              </p14:nvContentPartPr>
              <p14:xfrm>
                <a:off x="6757456" y="5190277"/>
                <a:ext cx="310680" cy="34560"/>
              </p14:xfrm>
            </p:contentPart>
          </mc:Choice>
          <mc:Fallback>
            <p:pic>
              <p:nvPicPr>
                <p:cNvPr id="109" name="Ink 108">
                  <a:extLst>
                    <a:ext uri="{FF2B5EF4-FFF2-40B4-BE49-F238E27FC236}">
                      <a16:creationId xmlns:a16="http://schemas.microsoft.com/office/drawing/2014/main" id="{68A16DA7-421F-A1BB-FB3F-BF3D9EC929AC}"/>
                    </a:ext>
                  </a:extLst>
                </p:cNvPr>
                <p:cNvPicPr/>
                <p:nvPr/>
              </p:nvPicPr>
              <p:blipFill>
                <a:blip r:embed="rId149"/>
                <a:stretch>
                  <a:fillRect/>
                </a:stretch>
              </p:blipFill>
              <p:spPr>
                <a:xfrm>
                  <a:off x="6739456" y="5172637"/>
                  <a:ext cx="346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0" name="Ink 109">
                  <a:extLst>
                    <a:ext uri="{FF2B5EF4-FFF2-40B4-BE49-F238E27FC236}">
                      <a16:creationId xmlns:a16="http://schemas.microsoft.com/office/drawing/2014/main" id="{A6292601-C86A-F7D6-8E7F-288D9F8E3FAD}"/>
                    </a:ext>
                  </a:extLst>
                </p14:cNvPr>
                <p14:cNvContentPartPr/>
                <p14:nvPr/>
              </p14:nvContentPartPr>
              <p14:xfrm>
                <a:off x="5892736" y="5174437"/>
                <a:ext cx="615960" cy="50040"/>
              </p14:xfrm>
            </p:contentPart>
          </mc:Choice>
          <mc:Fallback>
            <p:pic>
              <p:nvPicPr>
                <p:cNvPr id="110" name="Ink 109">
                  <a:extLst>
                    <a:ext uri="{FF2B5EF4-FFF2-40B4-BE49-F238E27FC236}">
                      <a16:creationId xmlns:a16="http://schemas.microsoft.com/office/drawing/2014/main" id="{A6292601-C86A-F7D6-8E7F-288D9F8E3FAD}"/>
                    </a:ext>
                  </a:extLst>
                </p:cNvPr>
                <p:cNvPicPr/>
                <p:nvPr/>
              </p:nvPicPr>
              <p:blipFill>
                <a:blip r:embed="rId151"/>
                <a:stretch>
                  <a:fillRect/>
                </a:stretch>
              </p:blipFill>
              <p:spPr>
                <a:xfrm>
                  <a:off x="5874736" y="5156797"/>
                  <a:ext cx="651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1" name="Ink 110">
                  <a:extLst>
                    <a:ext uri="{FF2B5EF4-FFF2-40B4-BE49-F238E27FC236}">
                      <a16:creationId xmlns:a16="http://schemas.microsoft.com/office/drawing/2014/main" id="{23C4FA04-62D9-4BCD-4679-1978A207B4B0}"/>
                    </a:ext>
                  </a:extLst>
                </p14:cNvPr>
                <p14:cNvContentPartPr/>
                <p14:nvPr/>
              </p14:nvContentPartPr>
              <p14:xfrm>
                <a:off x="5204056" y="5217997"/>
                <a:ext cx="428040" cy="19440"/>
              </p14:xfrm>
            </p:contentPart>
          </mc:Choice>
          <mc:Fallback>
            <p:pic>
              <p:nvPicPr>
                <p:cNvPr id="111" name="Ink 110">
                  <a:extLst>
                    <a:ext uri="{FF2B5EF4-FFF2-40B4-BE49-F238E27FC236}">
                      <a16:creationId xmlns:a16="http://schemas.microsoft.com/office/drawing/2014/main" id="{23C4FA04-62D9-4BCD-4679-1978A207B4B0}"/>
                    </a:ext>
                  </a:extLst>
                </p:cNvPr>
                <p:cNvPicPr/>
                <p:nvPr/>
              </p:nvPicPr>
              <p:blipFill>
                <a:blip r:embed="rId153"/>
                <a:stretch>
                  <a:fillRect/>
                </a:stretch>
              </p:blipFill>
              <p:spPr>
                <a:xfrm>
                  <a:off x="5186416" y="5199997"/>
                  <a:ext cx="4636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3" name="Ink 112">
                  <a:extLst>
                    <a:ext uri="{FF2B5EF4-FFF2-40B4-BE49-F238E27FC236}">
                      <a16:creationId xmlns:a16="http://schemas.microsoft.com/office/drawing/2014/main" id="{6B1C439C-EB36-DA75-9A20-50F6E8ED5F23}"/>
                    </a:ext>
                  </a:extLst>
                </p14:cNvPr>
                <p14:cNvContentPartPr/>
                <p14:nvPr/>
              </p14:nvContentPartPr>
              <p14:xfrm>
                <a:off x="3696736" y="5183077"/>
                <a:ext cx="1279440" cy="43560"/>
              </p14:xfrm>
            </p:contentPart>
          </mc:Choice>
          <mc:Fallback>
            <p:pic>
              <p:nvPicPr>
                <p:cNvPr id="113" name="Ink 112">
                  <a:extLst>
                    <a:ext uri="{FF2B5EF4-FFF2-40B4-BE49-F238E27FC236}">
                      <a16:creationId xmlns:a16="http://schemas.microsoft.com/office/drawing/2014/main" id="{6B1C439C-EB36-DA75-9A20-50F6E8ED5F23}"/>
                    </a:ext>
                  </a:extLst>
                </p:cNvPr>
                <p:cNvPicPr/>
                <p:nvPr/>
              </p:nvPicPr>
              <p:blipFill>
                <a:blip r:embed="rId155"/>
                <a:stretch>
                  <a:fillRect/>
                </a:stretch>
              </p:blipFill>
              <p:spPr>
                <a:xfrm>
                  <a:off x="3679096" y="5165437"/>
                  <a:ext cx="1315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4" name="Ink 113">
                  <a:extLst>
                    <a:ext uri="{FF2B5EF4-FFF2-40B4-BE49-F238E27FC236}">
                      <a16:creationId xmlns:a16="http://schemas.microsoft.com/office/drawing/2014/main" id="{E71EA3AC-8D3A-4B54-1C26-46259866EE3A}"/>
                    </a:ext>
                  </a:extLst>
                </p14:cNvPr>
                <p14:cNvContentPartPr/>
                <p14:nvPr/>
              </p14:nvContentPartPr>
              <p14:xfrm>
                <a:off x="3127576" y="5199277"/>
                <a:ext cx="308880" cy="20520"/>
              </p14:xfrm>
            </p:contentPart>
          </mc:Choice>
          <mc:Fallback>
            <p:pic>
              <p:nvPicPr>
                <p:cNvPr id="114" name="Ink 113">
                  <a:extLst>
                    <a:ext uri="{FF2B5EF4-FFF2-40B4-BE49-F238E27FC236}">
                      <a16:creationId xmlns:a16="http://schemas.microsoft.com/office/drawing/2014/main" id="{E71EA3AC-8D3A-4B54-1C26-46259866EE3A}"/>
                    </a:ext>
                  </a:extLst>
                </p:cNvPr>
                <p:cNvPicPr/>
                <p:nvPr/>
              </p:nvPicPr>
              <p:blipFill>
                <a:blip r:embed="rId157"/>
                <a:stretch>
                  <a:fillRect/>
                </a:stretch>
              </p:blipFill>
              <p:spPr>
                <a:xfrm>
                  <a:off x="3109936" y="5181637"/>
                  <a:ext cx="3445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5" name="Ink 114">
                  <a:extLst>
                    <a:ext uri="{FF2B5EF4-FFF2-40B4-BE49-F238E27FC236}">
                      <a16:creationId xmlns:a16="http://schemas.microsoft.com/office/drawing/2014/main" id="{CB264A24-819A-622A-2CE6-DF6BCD3CDF0D}"/>
                    </a:ext>
                  </a:extLst>
                </p14:cNvPr>
                <p14:cNvContentPartPr/>
                <p14:nvPr/>
              </p14:nvContentPartPr>
              <p14:xfrm>
                <a:off x="2340976" y="5210077"/>
                <a:ext cx="458640" cy="14400"/>
              </p14:xfrm>
            </p:contentPart>
          </mc:Choice>
          <mc:Fallback>
            <p:pic>
              <p:nvPicPr>
                <p:cNvPr id="115" name="Ink 114">
                  <a:extLst>
                    <a:ext uri="{FF2B5EF4-FFF2-40B4-BE49-F238E27FC236}">
                      <a16:creationId xmlns:a16="http://schemas.microsoft.com/office/drawing/2014/main" id="{CB264A24-819A-622A-2CE6-DF6BCD3CDF0D}"/>
                    </a:ext>
                  </a:extLst>
                </p:cNvPr>
                <p:cNvPicPr/>
                <p:nvPr/>
              </p:nvPicPr>
              <p:blipFill>
                <a:blip r:embed="rId159"/>
                <a:stretch>
                  <a:fillRect/>
                </a:stretch>
              </p:blipFill>
              <p:spPr>
                <a:xfrm>
                  <a:off x="2323336" y="5192437"/>
                  <a:ext cx="494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6" name="Ink 115">
                  <a:extLst>
                    <a:ext uri="{FF2B5EF4-FFF2-40B4-BE49-F238E27FC236}">
                      <a16:creationId xmlns:a16="http://schemas.microsoft.com/office/drawing/2014/main" id="{42414756-53E3-C509-32D1-97EB3D03FE06}"/>
                    </a:ext>
                  </a:extLst>
                </p14:cNvPr>
                <p14:cNvContentPartPr/>
                <p14:nvPr/>
              </p14:nvContentPartPr>
              <p14:xfrm>
                <a:off x="1673896" y="5202517"/>
                <a:ext cx="511920" cy="26280"/>
              </p14:xfrm>
            </p:contentPart>
          </mc:Choice>
          <mc:Fallback>
            <p:pic>
              <p:nvPicPr>
                <p:cNvPr id="116" name="Ink 115">
                  <a:extLst>
                    <a:ext uri="{FF2B5EF4-FFF2-40B4-BE49-F238E27FC236}">
                      <a16:creationId xmlns:a16="http://schemas.microsoft.com/office/drawing/2014/main" id="{42414756-53E3-C509-32D1-97EB3D03FE06}"/>
                    </a:ext>
                  </a:extLst>
                </p:cNvPr>
                <p:cNvPicPr/>
                <p:nvPr/>
              </p:nvPicPr>
              <p:blipFill>
                <a:blip r:embed="rId161"/>
                <a:stretch>
                  <a:fillRect/>
                </a:stretch>
              </p:blipFill>
              <p:spPr>
                <a:xfrm>
                  <a:off x="1655896" y="5184877"/>
                  <a:ext cx="5475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7" name="Ink 116">
                  <a:extLst>
                    <a:ext uri="{FF2B5EF4-FFF2-40B4-BE49-F238E27FC236}">
                      <a16:creationId xmlns:a16="http://schemas.microsoft.com/office/drawing/2014/main" id="{3CEAD587-EFDA-A5CE-C0E5-28FA715D6C00}"/>
                    </a:ext>
                  </a:extLst>
                </p14:cNvPr>
                <p14:cNvContentPartPr/>
                <p14:nvPr/>
              </p14:nvContentPartPr>
              <p14:xfrm>
                <a:off x="1016176" y="5175517"/>
                <a:ext cx="452880" cy="54720"/>
              </p14:xfrm>
            </p:contentPart>
          </mc:Choice>
          <mc:Fallback>
            <p:pic>
              <p:nvPicPr>
                <p:cNvPr id="117" name="Ink 116">
                  <a:extLst>
                    <a:ext uri="{FF2B5EF4-FFF2-40B4-BE49-F238E27FC236}">
                      <a16:creationId xmlns:a16="http://schemas.microsoft.com/office/drawing/2014/main" id="{3CEAD587-EFDA-A5CE-C0E5-28FA715D6C00}"/>
                    </a:ext>
                  </a:extLst>
                </p:cNvPr>
                <p:cNvPicPr/>
                <p:nvPr/>
              </p:nvPicPr>
              <p:blipFill>
                <a:blip r:embed="rId163"/>
                <a:stretch>
                  <a:fillRect/>
                </a:stretch>
              </p:blipFill>
              <p:spPr>
                <a:xfrm>
                  <a:off x="998536" y="5157517"/>
                  <a:ext cx="488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9" name="Ink 118">
                  <a:extLst>
                    <a:ext uri="{FF2B5EF4-FFF2-40B4-BE49-F238E27FC236}">
                      <a16:creationId xmlns:a16="http://schemas.microsoft.com/office/drawing/2014/main" id="{EB552410-54CD-A7FD-E5C0-96C64FAA4C48}"/>
                    </a:ext>
                  </a:extLst>
                </p14:cNvPr>
                <p14:cNvContentPartPr/>
                <p14:nvPr/>
              </p14:nvContentPartPr>
              <p14:xfrm>
                <a:off x="2091856" y="5388277"/>
                <a:ext cx="6120" cy="6840"/>
              </p14:xfrm>
            </p:contentPart>
          </mc:Choice>
          <mc:Fallback>
            <p:pic>
              <p:nvPicPr>
                <p:cNvPr id="119" name="Ink 118">
                  <a:extLst>
                    <a:ext uri="{FF2B5EF4-FFF2-40B4-BE49-F238E27FC236}">
                      <a16:creationId xmlns:a16="http://schemas.microsoft.com/office/drawing/2014/main" id="{EB552410-54CD-A7FD-E5C0-96C64FAA4C48}"/>
                    </a:ext>
                  </a:extLst>
                </p:cNvPr>
                <p:cNvPicPr/>
                <p:nvPr/>
              </p:nvPicPr>
              <p:blipFill>
                <a:blip r:embed="rId165"/>
                <a:stretch>
                  <a:fillRect/>
                </a:stretch>
              </p:blipFill>
              <p:spPr>
                <a:xfrm>
                  <a:off x="2074216" y="5370637"/>
                  <a:ext cx="41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0" name="Ink 119">
                  <a:extLst>
                    <a:ext uri="{FF2B5EF4-FFF2-40B4-BE49-F238E27FC236}">
                      <a16:creationId xmlns:a16="http://schemas.microsoft.com/office/drawing/2014/main" id="{DBB96995-A7E9-E5B9-4672-9B480B2F38A8}"/>
                    </a:ext>
                  </a:extLst>
                </p14:cNvPr>
                <p14:cNvContentPartPr/>
                <p14:nvPr/>
              </p14:nvContentPartPr>
              <p14:xfrm>
                <a:off x="838696" y="4633717"/>
                <a:ext cx="1495080" cy="651240"/>
              </p14:xfrm>
            </p:contentPart>
          </mc:Choice>
          <mc:Fallback>
            <p:pic>
              <p:nvPicPr>
                <p:cNvPr id="120" name="Ink 119">
                  <a:extLst>
                    <a:ext uri="{FF2B5EF4-FFF2-40B4-BE49-F238E27FC236}">
                      <a16:creationId xmlns:a16="http://schemas.microsoft.com/office/drawing/2014/main" id="{DBB96995-A7E9-E5B9-4672-9B480B2F38A8}"/>
                    </a:ext>
                  </a:extLst>
                </p:cNvPr>
                <p:cNvPicPr/>
                <p:nvPr/>
              </p:nvPicPr>
              <p:blipFill>
                <a:blip r:embed="rId167"/>
                <a:stretch>
                  <a:fillRect/>
                </a:stretch>
              </p:blipFill>
              <p:spPr>
                <a:xfrm>
                  <a:off x="821056" y="4616077"/>
                  <a:ext cx="1530720" cy="686880"/>
                </a:xfrm>
                <a:prstGeom prst="rect">
                  <a:avLst/>
                </a:prstGeom>
              </p:spPr>
            </p:pic>
          </mc:Fallback>
        </mc:AlternateContent>
      </p:grpSp>
      <p:grpSp>
        <p:nvGrpSpPr>
          <p:cNvPr id="124" name="Group 123">
            <a:extLst>
              <a:ext uri="{FF2B5EF4-FFF2-40B4-BE49-F238E27FC236}">
                <a16:creationId xmlns:a16="http://schemas.microsoft.com/office/drawing/2014/main" id="{6848E926-5944-0018-BDD8-9E8882F42682}"/>
              </a:ext>
            </a:extLst>
          </p:cNvPr>
          <p:cNvGrpSpPr/>
          <p:nvPr/>
        </p:nvGrpSpPr>
        <p:grpSpPr>
          <a:xfrm>
            <a:off x="7361176" y="5755477"/>
            <a:ext cx="2772360" cy="66240"/>
            <a:chOff x="7361176" y="5755477"/>
            <a:chExt cx="2772360" cy="66240"/>
          </a:xfrm>
        </p:grpSpPr>
        <mc:AlternateContent xmlns:mc="http://schemas.openxmlformats.org/markup-compatibility/2006">
          <mc:Choice xmlns:p14="http://schemas.microsoft.com/office/powerpoint/2010/main" Requires="p14">
            <p:contentPart p14:bwMode="auto" r:id="rId168">
              <p14:nvContentPartPr>
                <p14:cNvPr id="122" name="Ink 121">
                  <a:extLst>
                    <a:ext uri="{FF2B5EF4-FFF2-40B4-BE49-F238E27FC236}">
                      <a16:creationId xmlns:a16="http://schemas.microsoft.com/office/drawing/2014/main" id="{E1578DD4-97FE-1E0D-5DCA-2EFA4ED7EDFF}"/>
                    </a:ext>
                  </a:extLst>
                </p14:cNvPr>
                <p14:cNvContentPartPr/>
                <p14:nvPr/>
              </p14:nvContentPartPr>
              <p14:xfrm>
                <a:off x="8615056" y="5755477"/>
                <a:ext cx="1518480" cy="66240"/>
              </p14:xfrm>
            </p:contentPart>
          </mc:Choice>
          <mc:Fallback>
            <p:pic>
              <p:nvPicPr>
                <p:cNvPr id="122" name="Ink 121">
                  <a:extLst>
                    <a:ext uri="{FF2B5EF4-FFF2-40B4-BE49-F238E27FC236}">
                      <a16:creationId xmlns:a16="http://schemas.microsoft.com/office/drawing/2014/main" id="{E1578DD4-97FE-1E0D-5DCA-2EFA4ED7EDFF}"/>
                    </a:ext>
                  </a:extLst>
                </p:cNvPr>
                <p:cNvPicPr/>
                <p:nvPr/>
              </p:nvPicPr>
              <p:blipFill>
                <a:blip r:embed="rId169"/>
                <a:stretch>
                  <a:fillRect/>
                </a:stretch>
              </p:blipFill>
              <p:spPr>
                <a:xfrm>
                  <a:off x="8597416" y="5737477"/>
                  <a:ext cx="1554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3" name="Ink 122">
                  <a:extLst>
                    <a:ext uri="{FF2B5EF4-FFF2-40B4-BE49-F238E27FC236}">
                      <a16:creationId xmlns:a16="http://schemas.microsoft.com/office/drawing/2014/main" id="{5D8C5DCF-8121-51DB-5981-F27FD82C1A4B}"/>
                    </a:ext>
                  </a:extLst>
                </p14:cNvPr>
                <p14:cNvContentPartPr/>
                <p14:nvPr/>
              </p14:nvContentPartPr>
              <p14:xfrm>
                <a:off x="7361176" y="5784637"/>
                <a:ext cx="918720" cy="33840"/>
              </p14:xfrm>
            </p:contentPart>
          </mc:Choice>
          <mc:Fallback>
            <p:pic>
              <p:nvPicPr>
                <p:cNvPr id="123" name="Ink 122">
                  <a:extLst>
                    <a:ext uri="{FF2B5EF4-FFF2-40B4-BE49-F238E27FC236}">
                      <a16:creationId xmlns:a16="http://schemas.microsoft.com/office/drawing/2014/main" id="{5D8C5DCF-8121-51DB-5981-F27FD82C1A4B}"/>
                    </a:ext>
                  </a:extLst>
                </p:cNvPr>
                <p:cNvPicPr/>
                <p:nvPr/>
              </p:nvPicPr>
              <p:blipFill>
                <a:blip r:embed="rId171"/>
                <a:stretch>
                  <a:fillRect/>
                </a:stretch>
              </p:blipFill>
              <p:spPr>
                <a:xfrm>
                  <a:off x="7343536" y="5766637"/>
                  <a:ext cx="954360" cy="69480"/>
                </a:xfrm>
                <a:prstGeom prst="rect">
                  <a:avLst/>
                </a:prstGeom>
              </p:spPr>
            </p:pic>
          </mc:Fallback>
        </mc:AlternateContent>
      </p:grpSp>
      <p:grpSp>
        <p:nvGrpSpPr>
          <p:cNvPr id="127" name="Group 126">
            <a:extLst>
              <a:ext uri="{FF2B5EF4-FFF2-40B4-BE49-F238E27FC236}">
                <a16:creationId xmlns:a16="http://schemas.microsoft.com/office/drawing/2014/main" id="{0AAA2585-1A03-3D0C-BA3A-C20B8A14500F}"/>
              </a:ext>
            </a:extLst>
          </p:cNvPr>
          <p:cNvGrpSpPr/>
          <p:nvPr/>
        </p:nvGrpSpPr>
        <p:grpSpPr>
          <a:xfrm>
            <a:off x="5223496" y="5703277"/>
            <a:ext cx="1867680" cy="84240"/>
            <a:chOff x="5223496" y="5703277"/>
            <a:chExt cx="1867680" cy="84240"/>
          </a:xfrm>
        </p:grpSpPr>
        <mc:AlternateContent xmlns:mc="http://schemas.openxmlformats.org/markup-compatibility/2006">
          <mc:Choice xmlns:p14="http://schemas.microsoft.com/office/powerpoint/2010/main" Requires="p14">
            <p:contentPart p14:bwMode="auto" r:id="rId172">
              <p14:nvContentPartPr>
                <p14:cNvPr id="125" name="Ink 124">
                  <a:extLst>
                    <a:ext uri="{FF2B5EF4-FFF2-40B4-BE49-F238E27FC236}">
                      <a16:creationId xmlns:a16="http://schemas.microsoft.com/office/drawing/2014/main" id="{D4A5483E-2996-DA5A-9CC5-37A477CDA2A9}"/>
                    </a:ext>
                  </a:extLst>
                </p14:cNvPr>
                <p14:cNvContentPartPr/>
                <p14:nvPr/>
              </p14:nvContentPartPr>
              <p14:xfrm>
                <a:off x="6379096" y="5743597"/>
                <a:ext cx="712080" cy="43920"/>
              </p14:xfrm>
            </p:contentPart>
          </mc:Choice>
          <mc:Fallback>
            <p:pic>
              <p:nvPicPr>
                <p:cNvPr id="125" name="Ink 124">
                  <a:extLst>
                    <a:ext uri="{FF2B5EF4-FFF2-40B4-BE49-F238E27FC236}">
                      <a16:creationId xmlns:a16="http://schemas.microsoft.com/office/drawing/2014/main" id="{D4A5483E-2996-DA5A-9CC5-37A477CDA2A9}"/>
                    </a:ext>
                  </a:extLst>
                </p:cNvPr>
                <p:cNvPicPr/>
                <p:nvPr/>
              </p:nvPicPr>
              <p:blipFill>
                <a:blip r:embed="rId173"/>
                <a:stretch>
                  <a:fillRect/>
                </a:stretch>
              </p:blipFill>
              <p:spPr>
                <a:xfrm>
                  <a:off x="6361456" y="5725957"/>
                  <a:ext cx="747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6" name="Ink 125">
                  <a:extLst>
                    <a:ext uri="{FF2B5EF4-FFF2-40B4-BE49-F238E27FC236}">
                      <a16:creationId xmlns:a16="http://schemas.microsoft.com/office/drawing/2014/main" id="{A99A9B73-6A08-91A9-21CE-8B0F11177BD2}"/>
                    </a:ext>
                  </a:extLst>
                </p14:cNvPr>
                <p14:cNvContentPartPr/>
                <p14:nvPr/>
              </p14:nvContentPartPr>
              <p14:xfrm>
                <a:off x="5223496" y="5703277"/>
                <a:ext cx="939960" cy="38520"/>
              </p14:xfrm>
            </p:contentPart>
          </mc:Choice>
          <mc:Fallback>
            <p:pic>
              <p:nvPicPr>
                <p:cNvPr id="126" name="Ink 125">
                  <a:extLst>
                    <a:ext uri="{FF2B5EF4-FFF2-40B4-BE49-F238E27FC236}">
                      <a16:creationId xmlns:a16="http://schemas.microsoft.com/office/drawing/2014/main" id="{A99A9B73-6A08-91A9-21CE-8B0F11177BD2}"/>
                    </a:ext>
                  </a:extLst>
                </p:cNvPr>
                <p:cNvPicPr/>
                <p:nvPr/>
              </p:nvPicPr>
              <p:blipFill>
                <a:blip r:embed="rId175"/>
                <a:stretch>
                  <a:fillRect/>
                </a:stretch>
              </p:blipFill>
              <p:spPr>
                <a:xfrm>
                  <a:off x="5205856" y="5685637"/>
                  <a:ext cx="975600" cy="74160"/>
                </a:xfrm>
                <a:prstGeom prst="rect">
                  <a:avLst/>
                </a:prstGeom>
              </p:spPr>
            </p:pic>
          </mc:Fallback>
        </mc:AlternateContent>
      </p:grpSp>
    </p:spTree>
    <p:extLst>
      <p:ext uri="{BB962C8B-B14F-4D97-AF65-F5344CB8AC3E}">
        <p14:creationId xmlns:p14="http://schemas.microsoft.com/office/powerpoint/2010/main" val="759485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5122" name="Picture 2">
            <a:extLst>
              <a:ext uri="{FF2B5EF4-FFF2-40B4-BE49-F238E27FC236}">
                <a16:creationId xmlns:a16="http://schemas.microsoft.com/office/drawing/2014/main" id="{E552A764-CC54-A03E-24B0-1D24A381C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564" y="154380"/>
            <a:ext cx="6242534" cy="66026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81C5E992-E55D-75D7-57DE-E1BADB4FE4DB}"/>
                  </a:ext>
                </a:extLst>
              </p14:cNvPr>
              <p14:cNvContentPartPr/>
              <p14:nvPr/>
            </p14:nvContentPartPr>
            <p14:xfrm>
              <a:off x="8657536" y="5941957"/>
              <a:ext cx="1106640" cy="292680"/>
            </p14:xfrm>
          </p:contentPart>
        </mc:Choice>
        <mc:Fallback>
          <p:pic>
            <p:nvPicPr>
              <p:cNvPr id="2" name="Ink 1">
                <a:extLst>
                  <a:ext uri="{FF2B5EF4-FFF2-40B4-BE49-F238E27FC236}">
                    <a16:creationId xmlns:a16="http://schemas.microsoft.com/office/drawing/2014/main" id="{81C5E992-E55D-75D7-57DE-E1BADB4FE4DB}"/>
                  </a:ext>
                </a:extLst>
              </p:cNvPr>
              <p:cNvPicPr/>
              <p:nvPr/>
            </p:nvPicPr>
            <p:blipFill>
              <a:blip r:embed="rId6"/>
              <a:stretch>
                <a:fillRect/>
              </a:stretch>
            </p:blipFill>
            <p:spPr>
              <a:xfrm>
                <a:off x="8639536" y="5924317"/>
                <a:ext cx="114228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0243C743-063D-1BBE-2356-D4DBA992953D}"/>
                  </a:ext>
                </a:extLst>
              </p14:cNvPr>
              <p14:cNvContentPartPr/>
              <p14:nvPr/>
            </p14:nvContentPartPr>
            <p14:xfrm>
              <a:off x="8383576" y="6597157"/>
              <a:ext cx="1235520" cy="88560"/>
            </p14:xfrm>
          </p:contentPart>
        </mc:Choice>
        <mc:Fallback>
          <p:pic>
            <p:nvPicPr>
              <p:cNvPr id="3" name="Ink 2">
                <a:extLst>
                  <a:ext uri="{FF2B5EF4-FFF2-40B4-BE49-F238E27FC236}">
                    <a16:creationId xmlns:a16="http://schemas.microsoft.com/office/drawing/2014/main" id="{0243C743-063D-1BBE-2356-D4DBA992953D}"/>
                  </a:ext>
                </a:extLst>
              </p:cNvPr>
              <p:cNvPicPr/>
              <p:nvPr/>
            </p:nvPicPr>
            <p:blipFill>
              <a:blip r:embed="rId8"/>
              <a:stretch>
                <a:fillRect/>
              </a:stretch>
            </p:blipFill>
            <p:spPr>
              <a:xfrm>
                <a:off x="8365576" y="6579157"/>
                <a:ext cx="1271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DCAEEEB7-DD80-2A4C-987C-DD41A3BE7FD5}"/>
                  </a:ext>
                </a:extLst>
              </p14:cNvPr>
              <p14:cNvContentPartPr/>
              <p14:nvPr/>
            </p14:nvContentPartPr>
            <p14:xfrm>
              <a:off x="3666496" y="1981237"/>
              <a:ext cx="596520" cy="24480"/>
            </p14:xfrm>
          </p:contentPart>
        </mc:Choice>
        <mc:Fallback>
          <p:pic>
            <p:nvPicPr>
              <p:cNvPr id="4" name="Ink 3">
                <a:extLst>
                  <a:ext uri="{FF2B5EF4-FFF2-40B4-BE49-F238E27FC236}">
                    <a16:creationId xmlns:a16="http://schemas.microsoft.com/office/drawing/2014/main" id="{DCAEEEB7-DD80-2A4C-987C-DD41A3BE7FD5}"/>
                  </a:ext>
                </a:extLst>
              </p:cNvPr>
              <p:cNvPicPr/>
              <p:nvPr/>
            </p:nvPicPr>
            <p:blipFill>
              <a:blip r:embed="rId10"/>
              <a:stretch>
                <a:fillRect/>
              </a:stretch>
            </p:blipFill>
            <p:spPr>
              <a:xfrm>
                <a:off x="3648496" y="1963597"/>
                <a:ext cx="6321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681B8547-4309-1A48-FE8C-89214F68C46D}"/>
                  </a:ext>
                </a:extLst>
              </p14:cNvPr>
              <p14:cNvContentPartPr/>
              <p14:nvPr/>
            </p14:nvContentPartPr>
            <p14:xfrm>
              <a:off x="5290456" y="1689637"/>
              <a:ext cx="558000" cy="29880"/>
            </p14:xfrm>
          </p:contentPart>
        </mc:Choice>
        <mc:Fallback>
          <p:pic>
            <p:nvPicPr>
              <p:cNvPr id="5" name="Ink 4">
                <a:extLst>
                  <a:ext uri="{FF2B5EF4-FFF2-40B4-BE49-F238E27FC236}">
                    <a16:creationId xmlns:a16="http://schemas.microsoft.com/office/drawing/2014/main" id="{681B8547-4309-1A48-FE8C-89214F68C46D}"/>
                  </a:ext>
                </a:extLst>
              </p:cNvPr>
              <p:cNvPicPr/>
              <p:nvPr/>
            </p:nvPicPr>
            <p:blipFill>
              <a:blip r:embed="rId12"/>
              <a:stretch>
                <a:fillRect/>
              </a:stretch>
            </p:blipFill>
            <p:spPr>
              <a:xfrm>
                <a:off x="5272816" y="1671997"/>
                <a:ext cx="593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a:extLst>
                  <a:ext uri="{FF2B5EF4-FFF2-40B4-BE49-F238E27FC236}">
                    <a16:creationId xmlns:a16="http://schemas.microsoft.com/office/drawing/2014/main" id="{512EDBE1-C0F5-02F2-E243-CF78C810AD9B}"/>
                  </a:ext>
                </a:extLst>
              </p14:cNvPr>
              <p14:cNvContentPartPr/>
              <p14:nvPr/>
            </p14:nvContentPartPr>
            <p14:xfrm>
              <a:off x="3740656" y="5563957"/>
              <a:ext cx="635400" cy="80280"/>
            </p14:xfrm>
          </p:contentPart>
        </mc:Choice>
        <mc:Fallback>
          <p:pic>
            <p:nvPicPr>
              <p:cNvPr id="7" name="Ink 6">
                <a:extLst>
                  <a:ext uri="{FF2B5EF4-FFF2-40B4-BE49-F238E27FC236}">
                    <a16:creationId xmlns:a16="http://schemas.microsoft.com/office/drawing/2014/main" id="{512EDBE1-C0F5-02F2-E243-CF78C810AD9B}"/>
                  </a:ext>
                </a:extLst>
              </p:cNvPr>
              <p:cNvPicPr/>
              <p:nvPr/>
            </p:nvPicPr>
            <p:blipFill>
              <a:blip r:embed="rId14"/>
              <a:stretch>
                <a:fillRect/>
              </a:stretch>
            </p:blipFill>
            <p:spPr>
              <a:xfrm>
                <a:off x="3722656" y="5545957"/>
                <a:ext cx="6710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9399CD47-4614-408B-D846-AA4333E53C92}"/>
                  </a:ext>
                </a:extLst>
              </p14:cNvPr>
              <p14:cNvContentPartPr/>
              <p14:nvPr/>
            </p14:nvContentPartPr>
            <p14:xfrm>
              <a:off x="5322856" y="5085157"/>
              <a:ext cx="475920" cy="51120"/>
            </p14:xfrm>
          </p:contentPart>
        </mc:Choice>
        <mc:Fallback>
          <p:pic>
            <p:nvPicPr>
              <p:cNvPr id="9" name="Ink 8">
                <a:extLst>
                  <a:ext uri="{FF2B5EF4-FFF2-40B4-BE49-F238E27FC236}">
                    <a16:creationId xmlns:a16="http://schemas.microsoft.com/office/drawing/2014/main" id="{9399CD47-4614-408B-D846-AA4333E53C92}"/>
                  </a:ext>
                </a:extLst>
              </p:cNvPr>
              <p:cNvPicPr/>
              <p:nvPr/>
            </p:nvPicPr>
            <p:blipFill>
              <a:blip r:embed="rId16"/>
              <a:stretch>
                <a:fillRect/>
              </a:stretch>
            </p:blipFill>
            <p:spPr>
              <a:xfrm>
                <a:off x="5305216" y="5067517"/>
                <a:ext cx="511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8286A85F-CF2A-7720-8085-377D462F0C39}"/>
                  </a:ext>
                </a:extLst>
              </p14:cNvPr>
              <p14:cNvContentPartPr/>
              <p14:nvPr/>
            </p14:nvContentPartPr>
            <p14:xfrm>
              <a:off x="7310776" y="4440397"/>
              <a:ext cx="943200" cy="416160"/>
            </p14:xfrm>
          </p:contentPart>
        </mc:Choice>
        <mc:Fallback>
          <p:pic>
            <p:nvPicPr>
              <p:cNvPr id="11" name="Ink 10">
                <a:extLst>
                  <a:ext uri="{FF2B5EF4-FFF2-40B4-BE49-F238E27FC236}">
                    <a16:creationId xmlns:a16="http://schemas.microsoft.com/office/drawing/2014/main" id="{8286A85F-CF2A-7720-8085-377D462F0C39}"/>
                  </a:ext>
                </a:extLst>
              </p:cNvPr>
              <p:cNvPicPr/>
              <p:nvPr/>
            </p:nvPicPr>
            <p:blipFill>
              <a:blip r:embed="rId18"/>
              <a:stretch>
                <a:fillRect/>
              </a:stretch>
            </p:blipFill>
            <p:spPr>
              <a:xfrm>
                <a:off x="7292776" y="4422397"/>
                <a:ext cx="97884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583E3DCB-93A4-882D-2BF2-D95F08B310FC}"/>
                  </a:ext>
                </a:extLst>
              </p14:cNvPr>
              <p14:cNvContentPartPr/>
              <p14:nvPr/>
            </p14:nvContentPartPr>
            <p14:xfrm>
              <a:off x="3622936" y="5346157"/>
              <a:ext cx="804600" cy="268920"/>
            </p14:xfrm>
          </p:contentPart>
        </mc:Choice>
        <mc:Fallback>
          <p:pic>
            <p:nvPicPr>
              <p:cNvPr id="12" name="Ink 11">
                <a:extLst>
                  <a:ext uri="{FF2B5EF4-FFF2-40B4-BE49-F238E27FC236}">
                    <a16:creationId xmlns:a16="http://schemas.microsoft.com/office/drawing/2014/main" id="{583E3DCB-93A4-882D-2BF2-D95F08B310FC}"/>
                  </a:ext>
                </a:extLst>
              </p:cNvPr>
              <p:cNvPicPr/>
              <p:nvPr/>
            </p:nvPicPr>
            <p:blipFill>
              <a:blip r:embed="rId20"/>
              <a:stretch>
                <a:fillRect/>
              </a:stretch>
            </p:blipFill>
            <p:spPr>
              <a:xfrm>
                <a:off x="3605296" y="5328517"/>
                <a:ext cx="840240" cy="304560"/>
              </a:xfrm>
              <a:prstGeom prst="rect">
                <a:avLst/>
              </a:prstGeom>
            </p:spPr>
          </p:pic>
        </mc:Fallback>
      </mc:AlternateContent>
      <p:grpSp>
        <p:nvGrpSpPr>
          <p:cNvPr id="15" name="Group 14">
            <a:extLst>
              <a:ext uri="{FF2B5EF4-FFF2-40B4-BE49-F238E27FC236}">
                <a16:creationId xmlns:a16="http://schemas.microsoft.com/office/drawing/2014/main" id="{E7DA3E5E-A3B1-C483-8464-B72A76499D3B}"/>
              </a:ext>
            </a:extLst>
          </p:cNvPr>
          <p:cNvGrpSpPr/>
          <p:nvPr/>
        </p:nvGrpSpPr>
        <p:grpSpPr>
          <a:xfrm>
            <a:off x="4603936" y="5374957"/>
            <a:ext cx="1210320" cy="138240"/>
            <a:chOff x="4603936" y="5374957"/>
            <a:chExt cx="1210320" cy="138240"/>
          </a:xfrm>
        </p:grpSpPr>
        <mc:AlternateContent xmlns:mc="http://schemas.openxmlformats.org/markup-compatibility/2006">
          <mc:Choice xmlns:p14="http://schemas.microsoft.com/office/powerpoint/2010/main" Requires="p14">
            <p:contentPart p14:bwMode="auto" r:id="rId21">
              <p14:nvContentPartPr>
                <p14:cNvPr id="13" name="Ink 12">
                  <a:extLst>
                    <a:ext uri="{FF2B5EF4-FFF2-40B4-BE49-F238E27FC236}">
                      <a16:creationId xmlns:a16="http://schemas.microsoft.com/office/drawing/2014/main" id="{DF00FBA1-1404-3FAD-88FF-6B0EF4C93B57}"/>
                    </a:ext>
                  </a:extLst>
                </p14:cNvPr>
                <p14:cNvContentPartPr/>
                <p14:nvPr/>
              </p14:nvContentPartPr>
              <p14:xfrm>
                <a:off x="4603936" y="5464957"/>
                <a:ext cx="1210320" cy="34920"/>
              </p14:xfrm>
            </p:contentPart>
          </mc:Choice>
          <mc:Fallback>
            <p:pic>
              <p:nvPicPr>
                <p:cNvPr id="13" name="Ink 12">
                  <a:extLst>
                    <a:ext uri="{FF2B5EF4-FFF2-40B4-BE49-F238E27FC236}">
                      <a16:creationId xmlns:a16="http://schemas.microsoft.com/office/drawing/2014/main" id="{DF00FBA1-1404-3FAD-88FF-6B0EF4C93B57}"/>
                    </a:ext>
                  </a:extLst>
                </p:cNvPr>
                <p:cNvPicPr/>
                <p:nvPr/>
              </p:nvPicPr>
              <p:blipFill>
                <a:blip r:embed="rId22"/>
                <a:stretch>
                  <a:fillRect/>
                </a:stretch>
              </p:blipFill>
              <p:spPr>
                <a:xfrm>
                  <a:off x="4585936" y="5446957"/>
                  <a:ext cx="12459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Ink 13">
                  <a:extLst>
                    <a:ext uri="{FF2B5EF4-FFF2-40B4-BE49-F238E27FC236}">
                      <a16:creationId xmlns:a16="http://schemas.microsoft.com/office/drawing/2014/main" id="{F535EA9B-82D6-67B5-9460-01588922A9B0}"/>
                    </a:ext>
                  </a:extLst>
                </p14:cNvPr>
                <p14:cNvContentPartPr/>
                <p14:nvPr/>
              </p14:nvContentPartPr>
              <p14:xfrm>
                <a:off x="4690696" y="5374957"/>
                <a:ext cx="193680" cy="138240"/>
              </p14:xfrm>
            </p:contentPart>
          </mc:Choice>
          <mc:Fallback>
            <p:pic>
              <p:nvPicPr>
                <p:cNvPr id="14" name="Ink 13">
                  <a:extLst>
                    <a:ext uri="{FF2B5EF4-FFF2-40B4-BE49-F238E27FC236}">
                      <a16:creationId xmlns:a16="http://schemas.microsoft.com/office/drawing/2014/main" id="{F535EA9B-82D6-67B5-9460-01588922A9B0}"/>
                    </a:ext>
                  </a:extLst>
                </p:cNvPr>
                <p:cNvPicPr/>
                <p:nvPr/>
              </p:nvPicPr>
              <p:blipFill>
                <a:blip r:embed="rId24"/>
                <a:stretch>
                  <a:fillRect/>
                </a:stretch>
              </p:blipFill>
              <p:spPr>
                <a:xfrm>
                  <a:off x="4672696" y="5356957"/>
                  <a:ext cx="229320" cy="173880"/>
                </a:xfrm>
                <a:prstGeom prst="rect">
                  <a:avLst/>
                </a:prstGeom>
              </p:spPr>
            </p:pic>
          </mc:Fallback>
        </mc:AlternateContent>
      </p:grpSp>
      <p:grpSp>
        <p:nvGrpSpPr>
          <p:cNvPr id="20" name="Group 19">
            <a:extLst>
              <a:ext uri="{FF2B5EF4-FFF2-40B4-BE49-F238E27FC236}">
                <a16:creationId xmlns:a16="http://schemas.microsoft.com/office/drawing/2014/main" id="{EF451AF5-2C3F-C87F-18D1-18BC221223B5}"/>
              </a:ext>
            </a:extLst>
          </p:cNvPr>
          <p:cNvGrpSpPr/>
          <p:nvPr/>
        </p:nvGrpSpPr>
        <p:grpSpPr>
          <a:xfrm>
            <a:off x="3656776" y="1657597"/>
            <a:ext cx="182520" cy="151560"/>
            <a:chOff x="3656776" y="1657597"/>
            <a:chExt cx="182520" cy="151560"/>
          </a:xfrm>
        </p:grpSpPr>
        <mc:AlternateContent xmlns:mc="http://schemas.openxmlformats.org/markup-compatibility/2006">
          <mc:Choice xmlns:p14="http://schemas.microsoft.com/office/powerpoint/2010/main" Requires="p14">
            <p:contentPart p14:bwMode="auto" r:id="rId25">
              <p14:nvContentPartPr>
                <p14:cNvPr id="16" name="Ink 15">
                  <a:extLst>
                    <a:ext uri="{FF2B5EF4-FFF2-40B4-BE49-F238E27FC236}">
                      <a16:creationId xmlns:a16="http://schemas.microsoft.com/office/drawing/2014/main" id="{6B3D62C5-45D0-1137-E8F8-469FDCCE14F4}"/>
                    </a:ext>
                  </a:extLst>
                </p14:cNvPr>
                <p14:cNvContentPartPr/>
                <p14:nvPr/>
              </p14:nvContentPartPr>
              <p14:xfrm>
                <a:off x="3666496" y="1737517"/>
                <a:ext cx="172800" cy="15840"/>
              </p14:xfrm>
            </p:contentPart>
          </mc:Choice>
          <mc:Fallback>
            <p:pic>
              <p:nvPicPr>
                <p:cNvPr id="16" name="Ink 15">
                  <a:extLst>
                    <a:ext uri="{FF2B5EF4-FFF2-40B4-BE49-F238E27FC236}">
                      <a16:creationId xmlns:a16="http://schemas.microsoft.com/office/drawing/2014/main" id="{6B3D62C5-45D0-1137-E8F8-469FDCCE14F4}"/>
                    </a:ext>
                  </a:extLst>
                </p:cNvPr>
                <p:cNvPicPr/>
                <p:nvPr/>
              </p:nvPicPr>
              <p:blipFill>
                <a:blip r:embed="rId26"/>
                <a:stretch>
                  <a:fillRect/>
                </a:stretch>
              </p:blipFill>
              <p:spPr>
                <a:xfrm>
                  <a:off x="3648496" y="1719517"/>
                  <a:ext cx="2084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Ink 16">
                  <a:extLst>
                    <a:ext uri="{FF2B5EF4-FFF2-40B4-BE49-F238E27FC236}">
                      <a16:creationId xmlns:a16="http://schemas.microsoft.com/office/drawing/2014/main" id="{7FB4D746-AD0E-9FB7-6588-7131B30C1951}"/>
                    </a:ext>
                  </a:extLst>
                </p14:cNvPr>
                <p14:cNvContentPartPr/>
                <p14:nvPr/>
              </p14:nvContentPartPr>
              <p14:xfrm>
                <a:off x="3744616" y="1657597"/>
                <a:ext cx="15840" cy="136440"/>
              </p14:xfrm>
            </p:contentPart>
          </mc:Choice>
          <mc:Fallback>
            <p:pic>
              <p:nvPicPr>
                <p:cNvPr id="17" name="Ink 16">
                  <a:extLst>
                    <a:ext uri="{FF2B5EF4-FFF2-40B4-BE49-F238E27FC236}">
                      <a16:creationId xmlns:a16="http://schemas.microsoft.com/office/drawing/2014/main" id="{7FB4D746-AD0E-9FB7-6588-7131B30C1951}"/>
                    </a:ext>
                  </a:extLst>
                </p:cNvPr>
                <p:cNvPicPr/>
                <p:nvPr/>
              </p:nvPicPr>
              <p:blipFill>
                <a:blip r:embed="rId28"/>
                <a:stretch>
                  <a:fillRect/>
                </a:stretch>
              </p:blipFill>
              <p:spPr>
                <a:xfrm>
                  <a:off x="3726616" y="1639597"/>
                  <a:ext cx="51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Ink 17">
                  <a:extLst>
                    <a:ext uri="{FF2B5EF4-FFF2-40B4-BE49-F238E27FC236}">
                      <a16:creationId xmlns:a16="http://schemas.microsoft.com/office/drawing/2014/main" id="{DC037F0A-7132-7B58-3D01-340C9513C816}"/>
                    </a:ext>
                  </a:extLst>
                </p14:cNvPr>
                <p14:cNvContentPartPr/>
                <p14:nvPr/>
              </p14:nvContentPartPr>
              <p14:xfrm>
                <a:off x="3698536" y="1716637"/>
                <a:ext cx="54000" cy="92520"/>
              </p14:xfrm>
            </p:contentPart>
          </mc:Choice>
          <mc:Fallback>
            <p:pic>
              <p:nvPicPr>
                <p:cNvPr id="18" name="Ink 17">
                  <a:extLst>
                    <a:ext uri="{FF2B5EF4-FFF2-40B4-BE49-F238E27FC236}">
                      <a16:creationId xmlns:a16="http://schemas.microsoft.com/office/drawing/2014/main" id="{DC037F0A-7132-7B58-3D01-340C9513C816}"/>
                    </a:ext>
                  </a:extLst>
                </p:cNvPr>
                <p:cNvPicPr/>
                <p:nvPr/>
              </p:nvPicPr>
              <p:blipFill>
                <a:blip r:embed="rId30"/>
                <a:stretch>
                  <a:fillRect/>
                </a:stretch>
              </p:blipFill>
              <p:spPr>
                <a:xfrm>
                  <a:off x="3680896" y="1698997"/>
                  <a:ext cx="896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Ink 18">
                  <a:extLst>
                    <a:ext uri="{FF2B5EF4-FFF2-40B4-BE49-F238E27FC236}">
                      <a16:creationId xmlns:a16="http://schemas.microsoft.com/office/drawing/2014/main" id="{F3F6957F-8B35-E47B-84A6-FDB945FEC038}"/>
                    </a:ext>
                  </a:extLst>
                </p14:cNvPr>
                <p14:cNvContentPartPr/>
                <p14:nvPr/>
              </p14:nvContentPartPr>
              <p14:xfrm>
                <a:off x="3656776" y="1740757"/>
                <a:ext cx="120960" cy="60480"/>
              </p14:xfrm>
            </p:contentPart>
          </mc:Choice>
          <mc:Fallback>
            <p:pic>
              <p:nvPicPr>
                <p:cNvPr id="19" name="Ink 18">
                  <a:extLst>
                    <a:ext uri="{FF2B5EF4-FFF2-40B4-BE49-F238E27FC236}">
                      <a16:creationId xmlns:a16="http://schemas.microsoft.com/office/drawing/2014/main" id="{F3F6957F-8B35-E47B-84A6-FDB945FEC038}"/>
                    </a:ext>
                  </a:extLst>
                </p:cNvPr>
                <p:cNvPicPr/>
                <p:nvPr/>
              </p:nvPicPr>
              <p:blipFill>
                <a:blip r:embed="rId32"/>
                <a:stretch>
                  <a:fillRect/>
                </a:stretch>
              </p:blipFill>
              <p:spPr>
                <a:xfrm>
                  <a:off x="3638776" y="1722757"/>
                  <a:ext cx="156600" cy="96120"/>
                </a:xfrm>
                <a:prstGeom prst="rect">
                  <a:avLst/>
                </a:prstGeom>
              </p:spPr>
            </p:pic>
          </mc:Fallback>
        </mc:AlternateContent>
      </p:grpSp>
    </p:spTree>
    <p:extLst>
      <p:ext uri="{BB962C8B-B14F-4D97-AF65-F5344CB8AC3E}">
        <p14:creationId xmlns:p14="http://schemas.microsoft.com/office/powerpoint/2010/main" val="3011049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17426</TotalTime>
  <Words>3313</Words>
  <Application>Microsoft Office PowerPoint</Application>
  <PresentationFormat>Widescreen</PresentationFormat>
  <Paragraphs>158</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60</cp:revision>
  <dcterms:created xsi:type="dcterms:W3CDTF">2021-02-18T19:11:41Z</dcterms:created>
  <dcterms:modified xsi:type="dcterms:W3CDTF">2022-05-20T00:11:43Z</dcterms:modified>
</cp:coreProperties>
</file>