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4.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5.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6.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7.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notesSlides/notesSlide8.xml" ContentType="application/vnd.openxmlformats-officedocument.presentationml.notesSlide+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9.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10.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3.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14.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5.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16.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notesSlides/notesSlide17.xml" ContentType="application/vnd.openxmlformats-officedocument.presentationml.notesSlide+xml"/>
  <Override PartName="/ppt/ink/ink271.xml" ContentType="application/inkml+xml"/>
  <Override PartName="/ppt/ink/ink272.xml" ContentType="application/inkml+xml"/>
  <Override PartName="/ppt/ink/ink273.xml" ContentType="application/inkml+xml"/>
  <Override PartName="/ppt/notesSlides/notesSlide18.xml" ContentType="application/vnd.openxmlformats-officedocument.presentationml.notesSlide+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7" r:id="rId3"/>
    <p:sldId id="269" r:id="rId4"/>
    <p:sldId id="270" r:id="rId5"/>
    <p:sldId id="271" r:id="rId6"/>
    <p:sldId id="272" r:id="rId7"/>
    <p:sldId id="273" r:id="rId8"/>
    <p:sldId id="274" r:id="rId9"/>
    <p:sldId id="275" r:id="rId10"/>
    <p:sldId id="276" r:id="rId11"/>
    <p:sldId id="268" r:id="rId12"/>
    <p:sldId id="277" r:id="rId13"/>
    <p:sldId id="278" r:id="rId14"/>
    <p:sldId id="279" r:id="rId15"/>
    <p:sldId id="280" r:id="rId16"/>
    <p:sldId id="281" r:id="rId17"/>
    <p:sldId id="283"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C51920D-576F-4A1F-8F2F-263118FABBFD}"/>
    <pc:docChg chg="modSld">
      <pc:chgData name="Duane Miller" userId="086b8d4e5ca37aec" providerId="LiveId" clId="{0C51920D-576F-4A1F-8F2F-263118FABBFD}" dt="2022-05-13T00:03:59.158" v="0" actId="6549"/>
      <pc:docMkLst>
        <pc:docMk/>
      </pc:docMkLst>
      <pc:sldChg chg="modNotesTx">
        <pc:chgData name="Duane Miller" userId="086b8d4e5ca37aec" providerId="LiveId" clId="{0C51920D-576F-4A1F-8F2F-263118FABBFD}" dt="2022-05-13T00:03:59.158" v="0" actId="6549"/>
        <pc:sldMkLst>
          <pc:docMk/>
          <pc:sldMk cId="2945434603" sldId="26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14:57.214"/>
    </inkml:context>
    <inkml:brush xml:id="br0">
      <inkml:brushProperty name="width" value="0.1" units="cm"/>
      <inkml:brushProperty name="height" value="0.1" units="cm"/>
      <inkml:brushProperty name="color" value="#FFFC18"/>
    </inkml:brush>
  </inkml:definitions>
  <inkml:trace contextRef="#ctx0" brushRef="#br0">15 0 2048,'-14'47'864,"14"-27"-672,3 3-128,8-14-96,0 5-160,10-3-32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8:21.673"/>
    </inkml:context>
    <inkml:brush xml:id="br0">
      <inkml:brushProperty name="width" value="0.1" units="cm"/>
      <inkml:brushProperty name="height" value="0.1" units="cm"/>
      <inkml:brushProperty name="color" value="#66CC00"/>
    </inkml:brush>
  </inkml:definitions>
  <inkml:trace contextRef="#ctx0" brushRef="#br0">5791 1826 2304,'-1'-1'55,"1"1"1,0 0-1,-1 0 0,1 0 1,-1-1-1,1 1 0,-1 0 1,1 0-1,0-1 0,-1 1 0,1 0 1,0-1-1,-1 1 0,1 0 1,0-1-1,-1 1 0,1-1 1,0 1-1,0 0 0,-1-1 1,1 1-1,0-1 0,0 1 1,0-1-1,0 1 0,0-1 1,0 1-1,0-2 0,7-14 1533,-5 13-1356,9-8 560,4-5 6096,1 17-6163,4 15 785,-17-13-1246,0 0 0,0 0 1,0-1-1,8 5 1,-8-5-225,-2-1-13,0-1-1,0 1 0,-1-1 0,1 1 1,0-1-1,0 1 0,0-1 1,0 1-1,0-1 0,0 0 1,0 1-1,0-1 0,0 0 1,0 0-1,0 0 0,0 0 0,0 0 1,0 0-1,0 0 0,0 0 1,0 0-1,0 0 0,-1-1 1,1 1-1,0 0 0,0-1 0,0 1 1,0-1-1,0 1 0,0-1 1,0 1-1,-1-1 0,1 1 1,0-1-1,0 0 0,-1 0 0,2 0 1,3-8 134,1 0-1,-1 0 1,-1 0 0,1-1 0,-2 0-1,1 1 1,-1-1 0,-1-1 0,2-15 0,0-10-171,-3-51 1,-1 62 100,1-52-35,-6-163 309,2 44 70,5 103-454,-2 15 155,-16-119 0,16 197-136,-31-165-59,27 152 82,-1-1-1,-1 1 1,-13-24 0,-6-14 20,22 44-68,-1 1 0,1-1 0,-1 1 0,-1 0 0,1 0 0,-1 1 0,0-1 0,0 1 0,-1 0 0,0 0 0,0 1 0,0 0 1,0 0-1,0 0 0,-1 1 0,0-1 0,0 2 0,-11-4 0,-12-2-70,0 2 0,0 0 0,-36 0 0,46 4 159,-389-18-234,236 19 205,-197 3-38,283 2 46,-56 2 47,129-6-76,-407-14 95,57-16-397,41-5 85,124 9 224,-55 8 131,41 3-208,-210-9-56,139 17 180,-1 0-141,-12 2 41,4-24-75,188 16 94,-1 5-1,0 4 0,0 4 0,-110 16 0,155-12-69,-27 3 30,78-6 40,1 1 0,0 0 0,0 1 0,0 0 0,0 1 0,0 0 0,-8 5 0,13-7-8,1 1 0,-1 0 0,1 0 0,0 0-1,0 1 1,0-1 0,0 1 0,0 0 0,1 0 0,-1 0 0,1 0 0,0 0-1,1 0 1,-1 0 0,1 1 0,0-1 0,-1 7 0,-1 8-68,1 0 0,2 36 0,1-27 48,0 1 35,6 32 0,-3-32 12,0 32 0,-3 85-427,-3 165 858,-7-218-449,-29 127 0,23-143 9,0-7-37,-10 63 149,23-115-206,1 0 1,0-1-1,1 1 0,1 0 0,5 24 0,-5-34 107,1 0 0,1 0-1,-1-1 1,1 1 0,1-1-1,-1 0 1,1 0 0,0 0-1,1-1 1,0 1 0,0-1-1,9 8 1,-5-6 22,1 0 1,0-1-1,0-1 0,1 1 1,0-2-1,0 1 0,17 4 0,237 60 39,-116-35 50,-54-15 19,163 12-1,-153-21-194,-52-5 30,308 19 525,293-76 71,-249 10-1190,-370 40-218,1 2 1,49 7-1,-62-5-351,-1 2-1,0 1 0,-1 1 1,34 15-1,23 16-2976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07.466"/>
    </inkml:context>
    <inkml:brush xml:id="br0">
      <inkml:brushProperty name="width" value="0.1" units="cm"/>
      <inkml:brushProperty name="height" value="0.1" units="cm"/>
      <inkml:brushProperty name="color" value="#66CC00"/>
    </inkml:brush>
  </inkml:definitions>
  <inkml:trace contextRef="#ctx0" brushRef="#br0">2105 2 7296,'-176'-1'4547,"88"2"-4230,-303 14 1240,388-14-1542,-532 65 1325,86 5-6170,183-29-788,69-9 2722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32.934"/>
    </inkml:context>
    <inkml:brush xml:id="br0">
      <inkml:brushProperty name="width" value="0.1" units="cm"/>
      <inkml:brushProperty name="height" value="0.1" units="cm"/>
      <inkml:brushProperty name="color" value="#66CC00"/>
    </inkml:brush>
  </inkml:definitions>
  <inkml:trace contextRef="#ctx0" brushRef="#br0">11388 1961 2304,'0'0'33,"0"0"0,0 0-1,-1-1 1,1 1 0,0 0 0,0-1 0,0 1 0,-1 0-1,1-1 1,0 1 0,0-1 0,0 1 0,0 0 0,0-1-1,0 1 1,-1 0 0,1-1 0,0 1 0,0-1 0,0 1-1,1 0 1,-1-1 0,0 1 0,0-1 0,0 1 0,0 0-1,0-1 1,0 1 0,0-1 0,1 1 0,-1 0 0,0-1-1,1 1 1,-1-1 106,1 0-1,0 0 1,0 0-1,0 1 1,0-1-1,0 0 1,0 0-1,0 1 1,0-1-1,0 1 1,0-1-1,1 0 1,-1 1-43,0 0 1,-1 0-1,1-1 1,0 1-1,-1 0 1,30 22 12870,-23-35-13916,-4 7 1105,-1-1-1,1 0 0,-2 0 1,1 1-1,-1-1 1,0 0-1,0 0 0,-1 0 1,0 0-1,-1-12 1,0 9 95,1-1 0,0 1 0,3-18 1,8-34 57,0-47 1520,-9 79-1648,2-7 28,-1 26-135,-1-1 1,0-22 0,1-3 101,2-59 53,-3 54-152,-2 34-94,0-1 1,0 1-1,1-1 1,1-8 0,1 2 44,-1 0 1,-1-1 0,-1-26 0,-1 26-23,2-1 0,0 0-1,3-17 1,0 6-2,-2-1 0,0 1-1,-4-38 1,1 9 99,1 33-106,1 0 0,1 0 1,6-31-1,-3 32-2,-1 0-1,0-1 1,-1-34 0,-2 30 54,0 20-19,-1-1 1,1 1-1,-2-1 1,1 1-1,-1 0 1,0-1 0,-1 1-1,0 0 1,0 0-1,-1 0 1,-4-10 0,4 14-18,1 0 1,-1 0-1,0 0 1,0 1 0,0-1-1,-1 1 1,1 0 0,-1 0-1,0 0 1,0 1-1,-5-4 1,-1 2-89,0 0-1,0 1 1,0 0 0,-11-1-1,-195-27 276,49 10-122,143 17-69,0 2 1,0 1 0,-24 2 0,-73 12 28,72-7-9,-261 4-73,249-10 40,-70-8 95,55 2-70,-186-14-122,202 14 96,-109-26-1,-1-5-15,-1 0 42,43 5-22,-41-8 0,130 33 6,0 1-1,-55 1 0,-249 5 39,309-2-131,-43-8 1,9 1 80,14 1 62,1-1 0,-58-20 1,-12 0 29,88 19-198,15 3 99,0 2 1,-1 0-1,0 1 0,-37-2 1,-75 1-25,-213 5 76,309-6 148,17 7-186,13-1 0,0 1 0,1-1 0,-1-1 0,0 1 0,1-1 0,-1 0 0,0 0 0,-11-5 0,16 5 2,0 1 1,0-1-1,0 1 0,-1 0 0,1-1 0,0 1 0,0 0 0,-4 1 0,-14-3-21,14 1 23,0 0 0,0 1-1,0-1 1,0 1 0,0 0 0,-6 2-1,-8-1 73,-3-1-49,-1 1 1,1 1-1,0 2 1,0 0-1,-26 8 1,36-8-2,0-1 0,0-1 0,-23 1 0,-19 3-13,15 0 56,-1-3 0,-60-1 0,67-2-137,21-2 89,0 1 1,0-2 0,1 1-1,-1-2 1,-15-5-1,10 2-37,-27-5-1,-66-3 62,-220-2 1,237 21 10,57-1-87,-1-2 0,-49-5-1,-40-6 102,-178 10-161,289 1 95,0 1 0,0 1 0,-24 6 0,25-5-8,-1-1 0,0 0 0,-25 1 0,-76 2 148,4 1-18,51-1-119,18-2-35,-25 2 24,20-4-64,-73 13-1,49-4 126,48-9-66,-42-3 0,24 1 70,-69-9-24,39 2 22,6 2 35,-1 3 0,-106 10 1,116-3-73,-100-3 1,76-3-15,-386 28 296,378-21-400,-129-9 1,65-1 147,-167 10 28,222-13-138,1-1-6,83 8 62,-151-5 46,91 1-31,0 3-1,-88 11 1,124-9-49,-70-5 0,10-1 22,96 5 15,-183 4 23,145-1-73,0 2 0,-60 15 0,-182 67 406,263-80-309,-124 38 48,-31 7-176,150-45 73,1 1 0,-1 1 0,1 2-1,1 0 1,-43 28 0,53-27-23,1 1-1,0 0 0,0 1 1,1 0-1,1 0 0,1 1 1,-13 27-1,9-13-32,2 0 0,2 1 0,0 1 0,-4 31 0,1 22-40,-3 130-1,13-149 151,-4 185-153,0 112-8,6-279 36,0-69 63,1 0 1,0 0 0,1-1 0,1 1 0,0-1-1,1 0 1,1 0 0,-1 0 0,13 22 0,-11-26-16,-1-1 1,1 1 0,0-1-1,1-1 1,-1 1 0,2-1 0,-1 0-1,1-1 1,0 0 0,0 0-1,1-1 1,-1 0 0,1 0 0,11 4-1,4-2 53,0 0 0,0-2-1,1 0 1,29 0 0,102-1 132,-135-4-141,45 0-43,-1-3 1,76-13 0,131-26-22,31-6 14,29-1-43,-94 17 25,-158 19 94,140-6 0,-37 18-34,207 3 41,-138 12-158,50 0 206,523-11-121,-516 21 24,-110-5-18,23-4-68,306 18 331,511-33-382,-815-8 258,-44 2-168,-63-1 45,9-1-29,129 9 0,249 17 81,-360-11-38,1 0 66,2-5-146,130-3 97,-2-2 33,68-4-195,235-7 374,-528 14-238,255-9-1,349 9 358,-630 1-510,47 9 0,-52-7-275,-15-2 104,1-1 0,0 1 0,-1-1 0,1-1 0,0 1 0,-1-1 0,1 1 0,0-1 0,-1 0 0,1-1 1,-1 1-1,1-1 0,5-3 0,1-2-558,-1 0 1,-1 0 0,1-1 0,8-8 0,51-59-4824,-69 75 5696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39.121"/>
    </inkml:context>
    <inkml:brush xml:id="br0">
      <inkml:brushProperty name="width" value="0.1" units="cm"/>
      <inkml:brushProperty name="height" value="0.1" units="cm"/>
      <inkml:brushProperty name="color" value="#66CC00"/>
    </inkml:brush>
  </inkml:definitions>
  <inkml:trace contextRef="#ctx0" brushRef="#br0">2583 1448 4992,'-26'-9'4288,"26"-96"2109,0-50-4016,0 146-2203,1 0-1,0 0 1,5-15-1,-4 15 19,0 1 0,-1-1 0,2-14-1,2-49 323,-4 60-433,0 0 0,1 0 0,5-19 1,3-15 218,-8 9-132,-2-58 0,-1 34-116,1-219 205,5 104 129,-6 170-390,-1-1 0,0 0 0,0 1 0,0 0 0,-1-1 0,0 1-1,0 0 1,0 0 0,-8-9 0,0-2 134,5 9-135,1 0 1,-2 0-1,1 1 0,-1 0 1,0 0-1,-1 1 1,1 0-1,-1 0 0,0 1 1,-1 0-1,1 0 0,-1 1 1,0 0-1,-10-3 0,-11-1 1,0 0 0,0 2 0,-35-3-1,-263-19-24,326 28 29,-226-2-18,120 3-73,23-1 118,-229 5 151,30-3-129,153-3-95,-44-5 17,-97 3-52,242 7-19,0 1 0,0 1 0,-45 16 0,70-19 117,0-1-1,-1 1 1,1-1-1,0 1 1,0 1-1,1-1 1,-1 1-1,1 0 1,0 0-1,0 0 1,0 0-1,0 1 1,1 0-1,0-1 1,0 1-1,0 0 1,0 1-1,1-1 0,-3 8 1,-2 11-54,1 1 0,1-1 0,-2 34 0,0-11 193,-11 58-102,-16 124 470,24-133-531,-6 112 22,32 109 360,-15-303-368,0 0 89,0-1-1,0 0 1,1 0-1,1 0 1,1 0-1,0 0 1,0-1-1,11 22 1,-12-30-102,-1-1 1,1 0-1,-1 0 1,1 0-1,0 0 1,0-1-1,0 1 1,0-1-1,0 1 1,1-1-1,-1 0 1,1-1-1,-1 1 1,1-1 0,0 1-1,0-1 1,0 0-1,4 0 1,8 1-39,1 0 0,-1-2 1,21-1-1,-2-1-13,170-3 101,84-18-38,-197 11 6,159 1 0,-96 24-1741,48 0-2640,-203-13 4348,6 1-816,0-2 1,0 1 0,0-1-1,0 1 1,9-4-1,-14 4 637,0 0-1,0-1 1,0 1 0,0-1-1,0 1 1,0-1-1,0 1 1,0-1-1,0 0 1,-1 1-1,1-1 1,0 0-1,0 0 1,-1 0-1,1 1 1,-1-1 0,1 0-1,-1 0 1,1 0-1,-1 0 1,1 0-1,-1 0 1,0 0-1,1 0 1,-1 0-1,0 0 1,0 0 0,0 0-1,0 0 1,0 0-1,0 0 1,0 0-1,0-1 1,0 1-1,-1 0 1,1 0-1,0 0 1,-1 0-1,1 0 1,-1-1 0,-2-3-395,1 0 0,-1 1 0,0-1 0,-4-5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47.004"/>
    </inkml:context>
    <inkml:brush xml:id="br0">
      <inkml:brushProperty name="width" value="0.1" units="cm"/>
      <inkml:brushProperty name="height" value="0.1" units="cm"/>
      <inkml:brushProperty name="color" value="#66CC00"/>
    </inkml:brush>
  </inkml:definitions>
  <inkml:trace contextRef="#ctx0" brushRef="#br0">4144 133 4992,'-5'-3'291,"-1"0"1,0 0-1,0 0 1,0 1 0,0 0-1,0 0 1,0 0-1,0 1 1,-1 0-1,1 0 1,-8 1-1,-24 2-347,28-1 75,-1 0 0,1-1 0,0 0 1,0-1-1,-13-2 0,-179-44 3117,157 37-2771,-67-5 0,34 6-295,43 6 100,1 1 0,-50 5-1,7-1 218,-79 5 97,-1 0-291,69-7-83,-278 5 655,-1-9-98,267 4-303,-119 14 0,133-6-219,0-3-1,-109-9 1,43-17 303,-18-1 91,-366-2 741,480 27-1135,-106 20 0,21-2-1113,113-19-111,-1-1 0,-55-4 0,74 2 371,0-1 1,1 0-1,-1 0 0,1-1 0,0-1 0,-16-7 1,21 9 32,0-1-1,0 0 1,1-1 0,-7-6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48.012"/>
    </inkml:context>
    <inkml:brush xml:id="br0">
      <inkml:brushProperty name="width" value="0.1" units="cm"/>
      <inkml:brushProperty name="height" value="0.1" units="cm"/>
      <inkml:brushProperty name="color" value="#66CC00"/>
    </inkml:brush>
  </inkml:definitions>
  <inkml:trace contextRef="#ctx0" brushRef="#br0">2216 1 4096,'-7'9'3752,"-2"5"-3856,6-12 236,1 0 0,-1-1 0,1 1 0,-1-1 0,0 1 0,0-1 0,1 0 0,-1 0 0,0-1 0,0 1 0,-4 0 0,-36-1 1412,0 0-411,-78 20 13,-83 7 103,97-22-737,0-5 0,-115-14 0,73 8-247,36 2 56,-70-1 496,52 2-354,-132 6 126,31 1-3823,194-4 2055,20 1-150,1-1-1,-1-1 1,1-1-1,-1 0 1,1-1-1,-28-9 1,-12-15-1615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55.366"/>
    </inkml:context>
    <inkml:brush xml:id="br0">
      <inkml:brushProperty name="width" value="0.1" units="cm"/>
      <inkml:brushProperty name="height" value="0.1" units="cm"/>
      <inkml:brushProperty name="color" value="#66CC00"/>
    </inkml:brush>
  </inkml:definitions>
  <inkml:trace contextRef="#ctx0" brushRef="#br0">0 1 128,'0'0'0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55.939"/>
    </inkml:context>
    <inkml:brush xml:id="br0">
      <inkml:brushProperty name="width" value="0.1" units="cm"/>
      <inkml:brushProperty name="height" value="0.1" units="cm"/>
      <inkml:brushProperty name="color" value="#66CC00"/>
    </inkml:brush>
  </inkml:definitions>
  <inkml:trace contextRef="#ctx0" brushRef="#br0">1478 90 2304,'-8'0'2115,"5"0"-1828,0 1 0,0-1 1,0 0-1,0 0 0,0-1 0,0 1 0,0-1 0,0 1 0,0-1 0,0 0 0,0 0 1,0 0-1,1-1 0,-1 1 0,-4-4 0,-2 0 80,0 0 1,0 0-1,0 1 0,-1 0 0,1 1 0,-17-4 1,18 6-211,0 0 0,-1 0 1,1 1-1,0 0 0,-9 1 1,-10 0 263,15 0-271,1 0 0,0 1 0,-21 6 0,-20 3 519,-32-6 558,-3 1-699,55-4-395,-34-3 0,21 0 262,-18-1 505,-75-14 0,63 5-220,-204 1-2856,225 10 294,31 0 179,-1-1 1,1-1-1,0-1 1,-25-7 0,-22-12-2250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56.851"/>
    </inkml:context>
    <inkml:brush xml:id="br0">
      <inkml:brushProperty name="width" value="0.1" units="cm"/>
      <inkml:brushProperty name="height" value="0.1" units="cm"/>
      <inkml:brushProperty name="color" value="#66CC00"/>
    </inkml:brush>
  </inkml:definitions>
  <inkml:trace contextRef="#ctx0" brushRef="#br0">1082 80 5760,'-27'-5'3589,"11"-4"-2741,10 5-346,1 0 0,-1 1 0,0 0 1,0 0-1,0 0 0,0 1 0,-8-3 0,10 4-343,-27-9 726,0 2 0,0 2 1,-44-4-1,22 6-42,-67 5-1,-59 17-1662,7 1-2333,147-18 2575,1 1-759,-1 0 0,0-2 0,0-1 1,1-1-1,-1-1 0,-26-7 0,-12-12-2081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57.708"/>
    </inkml:context>
    <inkml:brush xml:id="br0">
      <inkml:brushProperty name="width" value="0.1" units="cm"/>
      <inkml:brushProperty name="height" value="0.1" units="cm"/>
      <inkml:brushProperty name="color" value="#66CC00"/>
    </inkml:brush>
  </inkml:definitions>
  <inkml:trace contextRef="#ctx0" brushRef="#br0">1535 144 5248,'-14'-8'1754,"14"7"-1685,-1 1-1,1-1 1,-1 0-1,1 0 0,0 0 1,-1 0-1,1 1 0,0-1 1,0 0-1,0 0 0,0 0 1,0 0-1,0 0 0,0 0 1,0 0-1,0 0 1,0 0-1,0-1 0,1 0 9,-2 0 32,1-1 0,-1 1-1,1-1 1,-1 0-1,0 1 1,0-1-1,0 1 1,0 0 0,0-1-1,-1 1 1,1 0-1,-1 0 1,0-1-1,1 1 1,-1 1 0,0-1-1,0 0 1,0 0-1,0 1 1,-1-1 0,1 1-1,0 0 1,-3-2-1,-8-3 488,1 1-1,-1 0 1,-15-3-1,25 7-559,-40-10 550,0 1 0,-1 2 0,0 3 0,0 1 0,-1 2 0,-45 4-1,-377 46 1629,200-16-3157,88-23-2674,101-10 684,10-6-971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58.981"/>
    </inkml:context>
    <inkml:brush xml:id="br0">
      <inkml:brushProperty name="width" value="0.1" units="cm"/>
      <inkml:brushProperty name="height" value="0.1" units="cm"/>
      <inkml:brushProperty name="color" value="#66CC00"/>
    </inkml:brush>
  </inkml:definitions>
  <inkml:trace contextRef="#ctx0" brushRef="#br0">2913 49 3840,'-14'2'729,"-1"0"0,-24 9-1,37-11-748,0 1-1,0 0 1,1 0-1,-1 0 1,0 1-1,0-1 1,1 0-1,-2 2 0,2-2 131,0 0-1,0 0 1,-1 0 0,1 0-1,0 0 1,0 0-1,0-1 1,-1 1-1,1 0 1,0-1-1,-1 1 1,1-1-1,-1 0 1,1 1-1,0-1 1,-1 0 0,-1 0-1,-14 0 621,0 1 0,0 0-1,0 1 1,0 1 0,-17 4 0,14-2-320,-1-2 1,0-1 0,0 0 0,1-1 0,-25-3 0,-3 1-66,-92-5 194,-19-3-118,21 8-48,26-2 91,-155 17 0,181-7-58,-103-5 0,6 0-407,125 1 306,-51 2 105,32-5-29,-280-4 918,216 3-779,-30-1-1725,139-1-27,1 0-1,0-2 0,-43-13 0,63 15 522,0-2 1,0 1 0,1-1-1,-19-12 1,14 5-624,0 0 0,-15-18 1,30 30 1329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8:25.107"/>
    </inkml:context>
    <inkml:brush xml:id="br0">
      <inkml:brushProperty name="width" value="0.1" units="cm"/>
      <inkml:brushProperty name="height" value="0.1" units="cm"/>
      <inkml:brushProperty name="color" value="#66CC00"/>
    </inkml:brush>
  </inkml:definitions>
  <inkml:trace contextRef="#ctx0" brushRef="#br0">5037 1739 1280,'-2'-2'72,"1"1"0,-1-1 0,1 1 0,0-1 0,0 0 0,-1 0 0,1 1 0,1-1 0,-1 0 0,0 0 0,0 0 0,1 0 0,-1 0 0,1 0 0,-1 0 0,1 0 0,0-1 0,0 1 0,0-2 0,0 0 63,0 1-1,0-1 1,-1 1 0,0-1-1,1 1 1,-1 0 0,-2-4-1,1 2 121,0 1 291,0 0 0,0-1 0,0 1 1,1-1-1,-1 0 0,1 0 0,-1-8 0,0-3 1105,1 14-1543,1 1-1,0-1 1,-1 1-1,1-1 0,0 1 1,0 0-1,0-1 0,0 1 1,0-1-1,0 1 0,0-1 1,1 1-1,-1-1 1,0 1-1,1-1 0,-1 1 1,2-2-1,34-53 1740,-22 38-1805,11-23 0,-14 19 87,-2 0-1,-1-1 1,0 1 0,4-27 0,10-95 987,-19 116-1039,-1 1 1,-2-1-1,-1 1 1,-1-1 0,-1 1-1,-1 0 1,-2 0 0,-10-29-1,-7-25-38,3-1 0,-12-115 0,27 155 23,-2 1 0,-2 0 0,-2 1 0,-30-74 0,37 108-61,1 0 0,-1 1 0,0-1 0,0 1 0,0 0 0,-1 0-1,1 1 1,-1 0 0,-1-1 0,1 1 0,0 1 0,-1-1 0,0 1 0,0 0 0,0 1 0,0-1 0,0 1 0,-1 0 0,-7-1 0,-13-2-50,1 2 0,-1 0 1,-35 2-1,-342 15-95,149-9 58,15 0 332,-204 9-257,200-10 29,-173-3-63,21-11-67,59-9 31,150 5 40,-410-43-87,473 42-86,-379-65 327,479 74-159,0 2 1,-1 0 0,0 1-1,1 1 1,-1 2 0,0 1-1,0 0 1,1 2 0,-48 11-1,65-11 38,0-1 0,1 1 1,-1 1-1,1-1 0,0 1 0,0 0 0,0 1 0,1-1 0,-1 1 1,1 0-1,0 0 0,1 1 0,-9 11 0,6-5 55,-1 1 0,2 0 0,0 1 0,0-1 0,2 1 0,-4 15 0,-30 177-71,-2 11 171,-14 1 274,50-192-446,1 0 0,1 0 0,1 0 0,2 0 0,0 0 1,2 0-1,1 0 0,8 27 0,-10-44 29,1 1 0,1 0 0,0-1-1,1 1 1,-1-1 0,2-1 0,-1 1 0,1-1 0,14 16 0,-9-14 30,1 0 0,0 0 0,0-2 0,1 1 0,0-1 0,14 6 0,14 4 27,81 26 1,13 4-36,-75-28-2,25 7 230,174 25 184,-200-42-482,41 11 12,58 9 347,401 26-747,-256-40 537,-55-4 153,135-5-141,-265-8-48,290-17 227,-4-20-264,-355 33 62,-45 5-87,472-43-73,-319 36 410,160 14 0,-184 8-1614,-3 7-4169,-65-12 1354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50.287"/>
    </inkml:context>
    <inkml:brush xml:id="br0">
      <inkml:brushProperty name="width" value="0.1" units="cm"/>
      <inkml:brushProperty name="height" value="0.1" units="cm"/>
      <inkml:brushProperty name="color" value="#66CC00"/>
    </inkml:brush>
  </inkml:definitions>
  <inkml:trace contextRef="#ctx0" brushRef="#br0">3017 1707 4736,'-4'0'559,"4"1"-506,-1-1-1,1 0 1,0 0-1,-1 0 1,1 0-1,0 0 1,-1 0-1,1 0 1,-1 0 0,1 0-1,0 0 1,-1 0-1,1 0 1,0 0-1,-1 0 1,1 0-1,0 0 1,-1 0-1,1 0 1,0 0-1,-1 0 1,1-1-1,0 1 1,-1 0-1,1 0 1,0 0-1,-1-1 1,1 1 0,0 0-1,0 0 1,-1-1-1,1 1 1,0 0-1,0-1 1,-1 1-1,1 0 1,0-1-1,0 1 1,0-1-15,1 1 0,-1-1 1,1 1-1,-1-1 0,1 1 1,-1 0-1,1-1 1,0 1-1,-1 0 0,1-1 1,-1 1-1,1 0 0,0 0 1,-1 0-1,1 0 0,0-1 1,-1 1-1,1 0 0,0 0 1,1 0-1,0 0 85,2-1 62,1 0 1,-1-1-1,1 1 1,-1-1-1,0 0 0,0 0 1,0-1-1,7-5 1,-9 7 2,-1-1 0,1 0 0,0 0 0,-1 0 0,1 0 0,-1 0 0,0 0 0,0 0 1,1-1-1,-1 1 0,-1 0 0,1-1 0,0 1 0,-1-1 0,1 1 0,-1-1 0,0 1 0,1-3 0,-2-18 262,2 0 0,1 0 0,1 1-1,1-1 1,8-24 0,10-33-58,19-53 341,-33 107-564,-1 0-1,-1 0 0,-2-1 1,0 0-1,-2 0 0,-1-36 1,-9-103 125,0 0-162,6 121 37,-15-83 0,9 83 37,6 32-160,-1 0-1,-1 0 0,0 0 1,-1 1-1,0-1 0,-1 1 1,0 0-1,-14-17 0,7 11-36,-1 1 1,-1 1-1,-1 0 0,-25-19 0,15 14 0,1 0 34,-42-26 0,56 41-36,0 0 1,-1 1-1,1 1 1,-1-1-1,0 2 0,0-1 1,-19-1-1,-88-4 122,-121 7 0,132 2-99,-143 19 185,33-1-174,-257-16 106,253-3-203,-55-16-8,113-1 124,-94-13 35,192 19-146,0 1-134,-109-32-1,157 37 218,-24-5-1,38 10-41,0 0 0,0 0 0,1 1-1,-1 0 1,0 0 0,0 0 0,0 0 0,0 0 0,0 1 0,0 0-1,0 0 1,-7 3 0,10-4-3,0 1 1,-1 0-1,1 0 0,1 0 0,-1 0 1,0 0-1,0 1 0,0-1 0,0 0 1,1 0-1,-1 0 0,1 1 0,-1-1 1,1 0-1,-1 1 0,1-1 0,0 1 1,0-1-1,-1 0 0,1 3 0,3 31 142,-3-31-123,4 27 215,12 46 0,-9-44-128,6 51-1,-6-27-53,0 3-27,-1 110 0,-2-11 23,6 111-24,-10-240 49,2 0 0,1 0 0,8 38 0,-8-54-69,1-1 0,1 1 0,0 0 0,0-1 0,2 0 0,0-1-1,0 1 1,1-1 0,10 11 0,4 1 23,1 0 0,1-2 0,2-1 1,54 34-1,-15-17 33,73 30 0,-90-48-31,2-2 0,0-2 0,0-3-1,71 10 1,213 4 103,-177-23-90,204-21 0,253-11 88,-351 41-2970,-254-12 2470,9 0-1581,0 0-1,28-2 0,-16-6-2301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10.099"/>
    </inkml:context>
    <inkml:brush xml:id="br0">
      <inkml:brushProperty name="width" value="0.1" units="cm"/>
      <inkml:brushProperty name="height" value="0.1" units="cm"/>
      <inkml:brushProperty name="color" value="#66CC00"/>
    </inkml:brush>
  </inkml:definitions>
  <inkml:trace contextRef="#ctx0" brushRef="#br0">2504 8 2432,'1'-5'7603,"-2"5"-7489,-42-1 1355,23 0-1032,0 0-1,-35 5 1,30 2 39,-1 1 1,1 2-1,-37 16 1,-18 7-554,45-20 262,1-1 0,-2-2 0,1-2-1,-1-1 1,-55 2 0,75-8-113,-32 7 0,32-4 19,-32 1 0,-36 7 207,64-10-219,0 1 0,-34 8-1,2 0-42,-35-1 353,-130-4-1,182-5-381,-129-1 110,-184 3 1979,221 4-2009,-97 2-131,183-8-1085,-49-7 0,73 4-131,0 0 0,1-1 0,-1-1 0,1 0 0,-28-14 0,-19-16-2484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11.570"/>
    </inkml:context>
    <inkml:brush xml:id="br0">
      <inkml:brushProperty name="width" value="0.1" units="cm"/>
      <inkml:brushProperty name="height" value="0.1" units="cm"/>
      <inkml:brushProperty name="color" value="#66CC00"/>
    </inkml:brush>
  </inkml:definitions>
  <inkml:trace contextRef="#ctx0" brushRef="#br0">1497 112 6400,'-6'-5'844,"-2"1"1,1-1 0,-15-6-1,6 4-420,-58-24 100,52 23 366,4 1-168,-1 0 0,-1 2 0,1 0 0,-29-3 0,-19 2 5,0 3-1,-1 3 0,1 4 1,-121 20-1,87-3-75,-216 38-1035,288-55-674,0-1 0,-53-3 1,65-1-14,0-1-1,-1-1 1,1-1 0,0 0 0,-32-13 0,-18-16-2502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12.238"/>
    </inkml:context>
    <inkml:brush xml:id="br0">
      <inkml:brushProperty name="width" value="0.1" units="cm"/>
      <inkml:brushProperty name="height" value="0.1" units="cm"/>
      <inkml:brushProperty name="color" value="#66CC00"/>
    </inkml:brush>
  </inkml:definitions>
  <inkml:trace contextRef="#ctx0" brushRef="#br0">2313 101 5632,'-3'-1'286,"1"-1"1,0 1 0,-1 0-1,1 0 1,-1 0 0,1 0-1,-1 0 1,1 1-1,-1-1 1,0 1 0,-4-1-1,-37 2 301,20 0 400,-237-12 5375,-156 22-3631,266-4-2030,-330 18 118,139-23-3687,274-7 575,1-3 1,0-2 0,-69-22 0,24-4-2102,4 2 1359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56.213"/>
    </inkml:context>
    <inkml:brush xml:id="br0">
      <inkml:brushProperty name="width" value="0.1" units="cm"/>
      <inkml:brushProperty name="height" value="0.1" units="cm"/>
      <inkml:brushProperty name="color" value="#66CC00"/>
    </inkml:brush>
  </inkml:definitions>
  <inkml:trace contextRef="#ctx0" brushRef="#br0">3399 30 5632,'-13'-3'1139,"0"0"0,-20-1 0,-61 4-320,44 1-490,17-1 246,-146-4 1863,6-6-1673,73 5-164,-10 4-113,-190 21 0,25-11 341,231-9-698,-126-7 76,-1 0-404,-232 28 1183,316-14-697,16-2-141,18-3 141,-79 15-1,21 1 616,-120 4 0,48-6-632,143-13-1096,-69-2 0,-39-16-5250,76 2 1930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58.120"/>
    </inkml:context>
    <inkml:brush xml:id="br0">
      <inkml:brushProperty name="width" value="0.1" units="cm"/>
      <inkml:brushProperty name="height" value="0.1" units="cm"/>
      <inkml:brushProperty name="color" value="#66CC00"/>
    </inkml:brush>
  </inkml:definitions>
  <inkml:trace contextRef="#ctx0" brushRef="#br0">1556 194 5632,'-6'0'275,"0"1"0,0 0-1,0 1 1,0-1 0,0 1 0,1 0 0,-1 1 0,1-1 0,-1 1-1,1 0 1,0 1 0,-8 5 0,9-7-231,0 0 0,0-1-1,0 0 1,0 1 0,-1-2-1,1 1 1,0 0 0,-1-1 0,-5 0-1,-16-2 855,0-1-1,0-2 1,0 0 0,0-1-1,-43-18 1,32 11 4,-63-14-1,-64 3 471,-44-9 14,154 22-926,0 1 1,-99-3-1,-42 7-2945,151 2 76,0-2 0,-58-16 0,29-1-1585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59.054"/>
    </inkml:context>
    <inkml:brush xml:id="br0">
      <inkml:brushProperty name="width" value="0.1" units="cm"/>
      <inkml:brushProperty name="height" value="0.1" units="cm"/>
      <inkml:brushProperty name="color" value="#66CC00"/>
    </inkml:brush>
  </inkml:definitions>
  <inkml:trace contextRef="#ctx0" brushRef="#br0">2094 148 3328,'-2'-1'191,"-4"-2"781,9-2 270,7-15-778,-8 18-312,-2 0 0,1 0 0,0 0 1,0-1-1,-1 1 0,1 0 0,-1 0 0,0-1 0,1 1 0,-1 0 0,0-1 1,-1 1-1,1 0 0,0-1 0,-1 1 0,1 0 0,-1-1 0,1 1 0,-1 0 0,0 0 1,0 0-1,0 0 0,-1 0 0,1 0 0,0 0 0,-1 0 0,-2-3 0,0 1 72,0 1 0,-1-1-1,1 0 1,-1 1 0,0 0-1,0 0 1,0 1 0,0-1 0,-1 1-1,-5-1 1,-15-4 49,0 2 0,-1 1 0,-27 0 0,-83 3 865,66 2-685,-180 5 80,117 9 555,38-2-523,96-13-564,-409 27 1539,178-14-183,5-1-1444,88-19-2274,108 3 346,-1-2 1,-44-13-1,8-8-2081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00.807"/>
    </inkml:context>
    <inkml:brush xml:id="br0">
      <inkml:brushProperty name="width" value="0.1" units="cm"/>
      <inkml:brushProperty name="height" value="0.1" units="cm"/>
      <inkml:brushProperty name="color" value="#66CC00"/>
    </inkml:brush>
  </inkml:definitions>
  <inkml:trace contextRef="#ctx0" brushRef="#br0">2291 32 2816,'-6'1'232,"0"-1"0,1 1 0,-1 0 0,0 1 0,1-1 0,-1 1 0,-6 3 0,8-4 13,-1 0 1,1 0-1,0-1 0,-1 0 1,1 0-1,-1 0 0,1 0 1,0-1-1,-1 1 0,1-1 1,0 0-1,0 0 0,-1-1 1,1 0-1,-7-3 1,6 3-39,-16-8 602,15 6-638,0 1 0,0 1 0,0-1 0,-1 1 0,-12-2 0,5 2 100,-1 1 0,0 1 0,1 1 0,-19 2 0,-59 14 604,46-7-759,-86 17 256,-246 35 2275,290-54-2162,-1-5 0,0-4 1,-139-18-1,-126-15 1895,116 16-3272,131-1-2447,1-9-3946,57 14 3787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01.459"/>
    </inkml:context>
    <inkml:brush xml:id="br0">
      <inkml:brushProperty name="width" value="0.1" units="cm"/>
      <inkml:brushProperty name="height" value="0.1" units="cm"/>
      <inkml:brushProperty name="color" value="#66CC00"/>
    </inkml:brush>
  </inkml:definitions>
  <inkml:trace contextRef="#ctx0" brushRef="#br0">1581 127 3968,'-6'-3'210,"0"0"0,0 1 0,-1 0 0,1 1 1,-1-1-1,1 1 0,-1 0 0,0 1 0,-6 0 0,8 0-104,0 0 0,0 0-1,0 0 1,0 0 0,0-1 0,0 0-1,0 0 1,0 0 0,1-1-1,-8-3 1,-1-1 387,1-1 0,-15-11 0,17 10 152,-1 1-1,-22-11 1,8 8 529,-28-8 0,42 15-948,1 1 1,-1 0-1,-1 1 1,1 0-1,-18 1 1,-573 80 3292,514-66-4864,-137 5-1,164-19-3463,-89-10 0,95 1 1519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02.445"/>
    </inkml:context>
    <inkml:brush xml:id="br0">
      <inkml:brushProperty name="width" value="0.1" units="cm"/>
      <inkml:brushProperty name="height" value="0.1" units="cm"/>
      <inkml:brushProperty name="color" value="#66CC00"/>
    </inkml:brush>
  </inkml:definitions>
  <inkml:trace contextRef="#ctx0" brushRef="#br0">2061 191 4480,'-22'-4'1056,"10"2"-695,0 0-1,-17 0 1,28 1-343,0 1-1,0 0 0,0-1 0,0 1 1,0-1-1,0 1 0,0-1 0,0 1 1,0-1-1,0 0 0,0 1 0,0-1 0,0 0 1,1 0-1,-1 0 0,0 0 0,0-1 1,-15-23 310,8 11 20,0 5 122,1 0 0,-1 1-1,-1 0 1,0 1 0,-19-13-1,7 7 426,-39-17 0,47 25-745,0 0 1,0 2-1,-1-1 1,1 2-1,-22-2 1,-71 3 345,57 1-162,17 0-122,-416 15 1822,0 17 322,205-17-1593,190-13-1714,-83-5-1,11-15-3891,71 4 918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8:33.837"/>
    </inkml:context>
    <inkml:brush xml:id="br0">
      <inkml:brushProperty name="width" value="0.1" units="cm"/>
      <inkml:brushProperty name="height" value="0.1" units="cm"/>
      <inkml:brushProperty name="color" value="#66CC00"/>
    </inkml:brush>
  </inkml:definitions>
  <inkml:trace contextRef="#ctx0" brushRef="#br0">4255 1690 2048,'4'-10'728,"-4"9"-420,1-1-1,-1 1 0,1 0 1,-1-1-1,1 1 1,0 0-1,0 0 1,-1-1-1,1 1 1,0 0-1,0 0 1,3-2 666,7-13 5100,-11-71-2346,1 84-3653,-1 1-1,1-1 1,0 0-1,1 0 1,-1 1-1,0-1 1,1 1-1,-1-1 1,1 1 0,0 0-1,2-3 1,5-6 123,-7 6-101,1 0 0,-1-1 0,0 1-1,0 0 1,0-1 0,-1 1-1,0-1 1,0-7 0,0-46 474,-2 27-594,-8-71 455,3 50-91,-2-280-5,9 216-250,-2 96-109,-1 1 0,-8-35 0,5 35 94,2-1 0,-3-36 0,1-85 67,4 128-177,0-1 1,-1 1-1,-1 0 0,0 0 0,-1 0 0,-9-20 0,12 30 22,-1 1-1,0 0 1,1 0-1,-1-1 1,0 2-1,-1-1 0,1 0 1,-1 0-1,1 1 1,-1-1-1,0 1 1,0 0-1,0 0 1,0 0-1,-5-2 1,-4-2-16,-1 1 1,-25-6-1,6 2-111,-10-3 107,0 1 1,-1 2-1,-68-4 0,-132 6-197,213 7 327,-189-9-88,-5-1-37,61 12 248,-153-4-43,126-3-151,-120-9 52,-195-52 60,427 54-149,-203-28-248,-64 26 183,217 9 50,-63 2 12,165 6 22,-42 11-1,27-5 6,14-1 113,0 0 0,-43 20 0,-24 9 110,85-34-243,0 1 1,0 0-1,0 1 0,-10 7 1,-5 3 68,16-10-13,-1 0-1,2 1 1,-1 0 0,1 0-1,-1 1 1,2 0 0,-1 0-1,1 0 1,0 1 0,1 0-1,0 1 1,0-1 0,0 1-1,1 0 1,-3 11 0,-26 77-125,-34 175 0,63-248 89,1 0 0,1 0 0,1 0 0,1 0 0,1 0 1,8 46-1,5 1 250,5 23-204,-10-60-47,20 51 1,-22-70-10,0-1 0,1 0 0,0-1 0,1 1 0,19 20 0,-6-12-25,1 0 0,0-2 0,40 25 0,83 39 178,-116-70-118,44 14 0,-6-3-22,-35-12-17,1-1-1,1-2 1,0-1 0,46 5-1,46-2-97,-64-8 261,105 22 1,-60-4-149,1-6 1,114 3 0,12 10 298,-218-25-209,1 2 0,-1 0 0,29 15-1,19 7-3383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03.793"/>
    </inkml:context>
    <inkml:brush xml:id="br0">
      <inkml:brushProperty name="width" value="0.1" units="cm"/>
      <inkml:brushProperty name="height" value="0.1" units="cm"/>
      <inkml:brushProperty name="color" value="#66CC00"/>
    </inkml:brush>
  </inkml:definitions>
  <inkml:trace contextRef="#ctx0" brushRef="#br0">1338 110 2304,'4'-7'706,"-2"5"-497,-1 1 0,0-1 0,0 1 1,0-1-1,0 1 0,0-1 0,0 1 1,-1-1-1,1 0 0,-1 1 1,1-1-1,-1 0 0,1 0 0,-1 1 1,0-1-1,0 0 0,0 0 0,0 0 1,0 0-1,0 1 0,-1-1 0,1 0 1,0 0-1,-1 1 0,0-1 1,1 0-1,-2-2 0,0 1-56,0-1 0,1 1 0,-1 0 0,0 0-1,-1 0 1,1 0 0,0 0 0,-1 0 0,0 1 0,0-1 0,1 1 0,-1 0 0,-1 0-1,1 0 1,0 0 0,0 0 0,-1 1 0,1 0 0,-1-1 0,-3 0 0,-1 2 65,0-1 0,1 1 0,-1 0 0,0 0 0,-10 3 0,-1-1 84,-95 9 955,-173 21 505,-51 25-4195,1 19-6734,202-39 6042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05.371"/>
    </inkml:context>
    <inkml:brush xml:id="br0">
      <inkml:brushProperty name="width" value="0.1" units="cm"/>
      <inkml:brushProperty name="height" value="0.1" units="cm"/>
      <inkml:brushProperty name="color" value="#66CC00"/>
    </inkml:brush>
  </inkml:definitions>
  <inkml:trace contextRef="#ctx0" brushRef="#br0">1331 1 1664,'7'1'-53,"1"0"0,-1 0 0,0 1-1,0 0 1,1 1 0,7 3 0,18 6-514,-4-4 1113,52 6-1,85-7 5207,-88-7-2760,-125-2-2613,1-3 0,-54-12 1,45 7 712,-65-3 0,-224 15 826,-4 23-337,-81 30-1778,355-44-534,-71 4-3418,77-10 389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06.497"/>
    </inkml:context>
    <inkml:brush xml:id="br0">
      <inkml:brushProperty name="width" value="0.1" units="cm"/>
      <inkml:brushProperty name="height" value="0.1" units="cm"/>
      <inkml:brushProperty name="color" value="#66CC00"/>
    </inkml:brush>
  </inkml:definitions>
  <inkml:trace contextRef="#ctx0" brushRef="#br0">2051 29 2688,'16'-5'11328,"-20"4"-11138,0 1 0,1 0 0,-1-1 0,0 1 1,0 0-1,1 0 0,-1 1 0,-4 0 1,-46 11 616,-94 7 1,70-12-646,1 3-1,0 3 0,-121 39 1,166-42-15,0-1 0,-1-1 0,0-2 1,-67 3-1,-113-18 626,81-8-328,-135-37 1,191 38-605,-113-10 1,60 11-2677,98 10 92,-1-1 0,-32-12 0,31 5-665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09.072"/>
    </inkml:context>
    <inkml:brush xml:id="br0">
      <inkml:brushProperty name="width" value="0.1" units="cm"/>
      <inkml:brushProperty name="height" value="0.1" units="cm"/>
      <inkml:brushProperty name="color" value="#66CC00"/>
    </inkml:brush>
  </inkml:definitions>
  <inkml:trace contextRef="#ctx0" brushRef="#br0">2419 49 6528,'-4'-8'983,"-10"-19"939,13 26-1931,0 0 1,1 0-1,-1 0 0,0 0 0,0 1 0,0-1 0,0 0 1,0 0-1,0 0 0,-1 1 0,1-1 0,0 1 0,0-1 1,0 1-1,-1-1 0,1 1 0,0 0 0,0-1 0,-1 1 1,-1 0-1,-29 2-100,-51 8 1,51-4 1166,-54 1-1,-394 1 1525,156-9-1322,131-2-531,29 2-41,-218 3 1384,2 25-2939,374-26 779,-80 8-2990,70-8 1119,-1-1 0,0-1 0,-17-2 0,-9-9-1961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10.017"/>
    </inkml:context>
    <inkml:brush xml:id="br0">
      <inkml:brushProperty name="width" value="0.1" units="cm"/>
      <inkml:brushProperty name="height" value="0.1" units="cm"/>
      <inkml:brushProperty name="color" value="#66CC00"/>
    </inkml:brush>
  </inkml:definitions>
  <inkml:trace contextRef="#ctx0" brushRef="#br0">3058 11 3712,'0'0'1221,"7"-1"299,-2 0-1895,18-6 4812,-32 7-3368,-6 0-582,-12-1-136,-1 2 1,0 0 0,1 2-1,-28 7 1,-205 40 2192,-19 5-1846,271-53-686,-338 82 1891,109-51-994,-1-11-1,-279-9 0,324-21-1673,-220-39 0,100-23-6366,213 45 3553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26.858"/>
    </inkml:context>
    <inkml:brush xml:id="br0">
      <inkml:brushProperty name="width" value="0.1" units="cm"/>
      <inkml:brushProperty name="height" value="0.1" units="cm"/>
      <inkml:brushProperty name="color" value="#66CC00"/>
    </inkml:brush>
  </inkml:definitions>
  <inkml:trace contextRef="#ctx0" brushRef="#br0">3629 2175 5120,'-5'1'354,"2"-1"-160,1 0 0,-1 1 0,1-1 0,-1 1 0,1 0 0,-1 0 0,1 0 0,0 0 0,-1 0 0,1 0 0,-3 3 0,4-3 148,3-2-231,-1 1 0,1-1 0,0 1 1,-1-1-1,1 0 0,-1 0 0,1 0 0,-1 0 1,0 0-1,1 0 0,0-2 0,1 1 165,21-21 1586,-1-1 1,0-1-1,24-35 0,-10 12-506,-21 27-1116,-1-2 0,0 1-1,-2-2 1,-1 0-1,-1 0 1,-1-1 0,-1 0-1,-1-1 1,-1 0 0,-1-1-1,-2 1 1,-1-1-1,0-50 1,-3-137 475,6 123-262,-1-79 48,-4 104-412,1 25-72,-2 0-1,-8-60 1,4 70-79,2 0 0,2-46 0,0 30 13,1 35 89,1-1 0,0 0 0,7-23 0,-1 5-98,20-65-33,-20 73 82,-1 0 0,-1 0 0,0 0 0,-2-1 0,1-32 1,-4 25 121,-1 9-26,0-1 0,-1 1 1,-8-43-1,8 58-69,-1 1 0,0-1 1,-1 1-1,0 0 0,0 0 0,0 0 0,0 0 0,-1 0 0,0 1 1,0 0-1,-1 0 0,0 0 0,0 0 0,0 1 0,0-1 1,0 1-1,-9-4 0,-3-1-84,0 2-1,0 0 1,-1 1 0,1 1-1,-1 0 1,-1 1 0,1 1-1,-37-1 1,5 5-43,0 1 1,-53 10-1,12-4 331,-145-4-1,131-5-216,-177 15-47,158-9-14,18-1-27,-153 24 300,177-15-189,-92 27-1,109-24-102,-102 13 0,-67-8 144,-19 2-57,-206 38-151,366-47 35,-129 35 0,216-47 111,-1 0 0,0 1 0,1 1-1,0-1 1,0 1 0,0 0 0,0 0 0,0 1 0,1-1 0,0 1 0,0 0-1,0 1 1,-6 10 0,-4 7-117,1 1 0,-13 32-1,6-14 53,4-5 127,1 0-1,-20 74 1,-7 82 261,10-37-200,-10 8-242,-30 137-117,49-160 412,-43 183 157,58-292-329,2 1 1,0 0 0,3 0-1,1 0 1,1 53 0,2-71-34,2 0-1,0 0 1,0-1 0,1 1 0,1-1 0,0 1 0,1-1 0,1 0 0,0-1 0,1 0 0,1 0 0,0 0-1,0-1 1,19 21 0,-18-24 18,1-1-1,0 0 0,1-1 1,-1 0-1,1 0 0,1-1 1,-1-1-1,1 1 1,24 5-1,2-2 82,74 7-1,-26-6-87,-3 0-18,1-3 1,0-5-1,0-3 0,95-13 0,85-9-72,46-6 26,-31-6 267,329-53-272,-73 12 246,-475 71-295,139-14-1173,-67-1-2318,-103 14 1290,-1-1-1,40-16 0,-23 3-2943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46.863"/>
    </inkml:context>
    <inkml:brush xml:id="br0">
      <inkml:brushProperty name="width" value="0.1" units="cm"/>
      <inkml:brushProperty name="height" value="0.1" units="cm"/>
      <inkml:brushProperty name="color" value="#E71224"/>
    </inkml:brush>
  </inkml:definitions>
  <inkml:trace contextRef="#ctx0" brushRef="#br0">6212 1816 5760,'-7'3'952,"-8"-1"5298,15-2-6151,1-7 444,1 1 0,-1-1 0,0 1 0,0-1 0,-1-8 1,0-263 6021,1 270-6491,-1 1-1,2-1 1,-1 1 0,6-15 0,-5 14-25,0 1 0,0-1-1,0 1 1,1-16 0,-3-659 1290,1 666-1383,1-1 0,0 1 0,2-1 0,7-23 0,-6 24 51,0 0 1,-2 0 0,0-1 0,2-25-1,-5 28 89,0 4-5,0 0 0,0 0 0,-4-19 0,3 26-78,-1-1 0,1 0 0,0 1 1,-1-1-1,0 1 0,0 0 1,0-1-1,0 1 0,0 0 0,-1 0 1,1 0-1,-1 1 0,-5-5 1,-11-6 11,-1 1 0,0 1 0,-1 1 1,-30-11-1,-15-7-103,17 4 102,-2 3 0,0 2 0,-76-17 0,47 19 29,-1 2 0,-151-5 1,71 11-61,2 0 19,-256 9 105,233-16-99,66 3 55,108 12-72,-362-17 163,331 17-196,0-2 0,0-1 0,-68-17 0,62 11 32,-1 3 0,-67-4 0,-188 9 64,162 3-37,-117 5 240,-42 3-171,177 0-9,-80 1-46,-138 11-76,259-13 107,31-4-106,0-1 0,-72-6 1,-257-29 27,97 35 6,93 2 0,-116 22 0,253-20 0,38-5-13,-1 0 1,1 1-1,0 1 0,-20 8 0,26-8 7,0-1-1,0 1 1,0 0 0,1 0-1,0 1 1,-1 0-1,2 0 1,-1 1 0,-6 7-1,8-8 7,-6 8 0,0-1 0,1 2 0,0-1 0,2 1 0,-13 29 0,10-9-60,2 2 0,1-1 0,-2 39 1,0-2 181,-54 447-255,54-427 165,-3 67 64,6 70-150,5-160 202,3 84-34,-2-148-118,1 1 1,0 0 0,-1-1-1,2 1 1,-1-1 0,1 0 0,0 1-1,0-1 1,0 0 0,1 0-1,-1 0 1,1 0 0,1-1 0,-1 1-1,1-1 1,-1 0 0,1 0-1,0 0 1,1 0 0,-1-1 0,1 0-1,-1 0 1,1 0 0,0 0 0,7 2-1,8 3-11,1-1 0,-1-1-1,1-1 1,0-1 0,0 0-1,0-2 1,33 0 0,43-7 31,156-27 0,15-3 85,173 23-240,-402 13 136,0 2 1,41 8-1,76 24-12,25 3 12,2-19 44,24 5 46,-61-5-136,192 0 1,-196-14 113,95 11 322,-83-4-337,67-2 3,-96-5-110,391-1 104,-30-18 22,-279 8-59,-91 1-116,60-3 266,-99 11-114,100 18-1,-78-7 8,50-4-165,-64-8 265,69-2-2063,-133-2 569,0-1 0,0 0 0,-1-2 0,1 0 0,24-10 0,-26 6-696,-1 0 0,0-1 0,0-1-1,24-19 1,-2-8-2144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9:53.303"/>
    </inkml:context>
    <inkml:brush xml:id="br0">
      <inkml:brushProperty name="width" value="0.1" units="cm"/>
      <inkml:brushProperty name="height" value="0.1" units="cm"/>
      <inkml:brushProperty name="color" value="#E71224"/>
    </inkml:brush>
  </inkml:definitions>
  <inkml:trace contextRef="#ctx0" brushRef="#br0">4602 1600 5120,'-3'0'201,"1"0"0,-1 0 0,1 0 0,0 0 0,-1 1-1,1-1 1,-1 1 0,1 0 0,0 0 0,0 0 0,-1 0 0,-2 2 0,4-2-139,0 0-1,0 0 1,0 0-1,0 0 1,0 0-1,0 0 1,0 0-1,1 1 1,-1-1-1,0 0 1,1 1-1,-1-1 1,1 1-1,-1-1 1,1 1-1,-1-1 1,1 8 3405,-1-19-1856,-4 9-1272,0 0 0,0 0 0,1 0 0,-8 1 1,-117 10 1174,103-6-877,-28 9 1,36-8-454,-1 0 1,0-2-1,1 0 1,-21 0-1,-167 6 750,123-13-87,-100-18 0,103 11-451,-310-32 367,219 22-211,39 4-539,3 1 174,-50-5 138,-200 15-181,224 8 6,-162 0 261,-308-4 26,392-3-379,26 4-167,114 1 197,54 2-90,-69 13 0,70-9 12,-70 4 0,84-10 26,8 1 20,1-1 0,-1-1 0,-27-5 0,38 5-34,1 0-1,-1-1 0,0 0 1,1 0-1,-1 0 1,1 0-1,0-1 0,0 1 1,0-1-1,0 0 1,0 0-1,1-1 0,-1 1 1,1-1-1,0 0 1,-4-6-1,1 1-14,1-1-1,1-1 1,-1 1 0,2-1 0,-4-13-1,-8-59-97,6 33-13,-3-49 146,9 62 39,-10-40-1,-3-13-78,-4-98-1,-11-60 39,26 212-165,1-1 1,2-54-1,3 85 122,0 1 0,0 0-1,0 0 1,0 0 0,1 0-1,0 0 1,0 1 0,0-1-1,1 0 1,4-5 0,-4 4 7,-2 5-11,1-1 0,-1 1 0,0-1-1,0 1 1,1 0 0,-1-1 0,1 1 0,-1 0 0,1 0-1,0 0 1,-1 0 0,1 0 0,0 1 0,0-1-1,0 0 1,-1 1 0,4-1 0,31-1-143,-28 2 141,152-9-7,32-5-151,5-1 137,153 21 158,-167-13-86,3-1 1,139-9-45,1-20 3,-65 6 11,169-28-7,170-15-21,29 61-22,-608 13 39,225-7 60,-6 0-202,159 7 456,-398 0-309,34 2 150,-33-2-153,0 1 0,0-1 1,-1 0-1,1 1 0,0-1 0,-1 1 0,1 0 0,-1 0 0,1-1 0,-1 1 0,1 0 1,-1 0-1,1 1 0,-1-1 0,0 0 0,0 0 0,2 2 0,-3-1-8,1-1 0,0 1-1,-1-1 1,0 1 0,1-1 0,-1 1-1,0-1 1,0 1 0,0-1 0,0 1-1,0 0 1,0-1 0,0 1-1,-1-1 1,1 1 0,-1 2 0,-13 27-186,7-15 199,-90 194-13,86-185 40,0 1 1,-13 51 0,-5 57 56,19-81-67,7-37-10,-106 560 477,102-528-539,3 0 0,1 1 1,6 75-1,5-73-484,0 9-1965,-7-53 1566,-1-1 0,0 1 0,-1-1 1,0 1-1,0-1 0,-4 14 0,-2-5-2353,7-14 3052,-28-2-9993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0:14.954"/>
    </inkml:context>
    <inkml:brush xml:id="br0">
      <inkml:brushProperty name="width" value="0.1" units="cm"/>
      <inkml:brushProperty name="height" value="0.1" units="cm"/>
      <inkml:brushProperty name="color" value="#E71224"/>
    </inkml:brush>
  </inkml:definitions>
  <inkml:trace contextRef="#ctx0" brushRef="#br0">2917 1827 4736,'-5'-2'2308,"5"1"-2216,-1 1 0,1 0 1,0 0-1,0-1 0,0 1 1,0 0-1,0 0 0,0-1 0,0 1 1,0 0-1,0 0 0,0 0 1,0-1-1,0 1 0,0 0 1,0 0-1,0-1 0,0 1 1,0 0-1,0 0 0,1-1 0,10-11 744,-9 11-741,0-1 0,0 0 0,0 0 0,-1 0 0,1 0 1,2-5-1,6-18 1458,-2-1 0,6-33 0,-7 29-536,13-38 0,43-115 1911,-60 174-2737,-1 0 1,1 1-1,1-1 0,0 1 1,0-1-1,0 1 1,1 1-1,9-12 0,35-47 225,-44 57-290,1-1 0,-1 1 0,0-1 0,-1 0 0,0-1 0,-1 1 0,3-19 0,2-1-19,-4 14-57,-2 1 1,0-1-1,1-21 1,2-27 35,-1 37-58,0-35 0,-2 10 55,0-75 170,-3 70-192,0 47-44,0 1-1,0-1 1,-1 1-1,-1 0 0,1 0 1,-1 0-1,-1 0 1,0 0-1,0 1 0,-1-1 1,0 1-1,0 0 1,-1 1-1,0-1 0,-10-8 1,2 2 19,0 1 1,-1 0-1,-1 2 0,0-1 1,-1 2-1,-25-12 1,18 12-39,-1 0 1,1 3 0,-36-8-1,12 5-15,-161-28 189,162 31-163,0-1 0,1-3 0,1-2 0,-1-2 1,2-2-1,-48-25 0,57 24-7,-33-17-11,-143-53 0,157 72 18,0 3 0,-2 2 0,1 2 0,-1 3 1,0 3-1,-66 3 0,74 4 87,-31 1-75,41-5-58,-158 4 82,153-1-46,1 2 0,-66 17 1,32-1-67,-81 33 0,115-38 85,-1-2-1,-70 14 1,-93 4-97,135-23 105,39-4-35,0 2 0,-57 20 1,83-25-26,0 0 1,1 1 0,0 0-1,-1 0 1,1 0 0,0 1-1,0 0 1,1 0 0,-7 7-1,8-8 25,0 1 0,1-1-1,0 1 1,0 0-1,0 0 1,0 0-1,0 0 1,1 0 0,0 0-1,0 0 1,0 0-1,0 0 1,1 1-1,-1 5 1,1 36 39,-1-14-24,1 0 0,1 0 0,10 48-1,19 72-1,21 79 168,-41-197-174,-2 0 1,5 41-1,-12-52 66,-1 1-1,-1-1 1,-1 1 0,-2-1 0,-10 43 0,7-38-59,1 1 1,2 0 0,-1 33-1,5-48-5,0 1 0,1-1 0,0 0-1,6 21 1,-6-31 1,1 1 0,0-1-1,-1 1 1,2-1 0,-1 0-1,0 0 1,1 0-1,0 0 1,0 0 0,0-1-1,0 1 1,1-1 0,-1 0-1,1 0 1,0 0 0,0 0-1,5 2 1,21 8 19,0-1 1,64 16-1,-45-14-28,-26-9 7,1 0 0,0-1-1,33 1 1,76-5-29,-60-1 23,342 29 199,-398-25-225,0 0 0,0 1 0,32 12 0,45 26 5,-68-28 31,1-2 0,1-1 0,-1-1 0,36 8 1,285 25 182,-231-29-188,-52-5 15,-29-4 21,-6 0-54,37 0 1,231-5 253,-170-9-74,-48 3-5786,-55 4 1123,-24 2 4290,0 0 1,0 0-1,0 0 0,0-1 0,0 1 1,0-1-1,0 1 0,0 0 1,0-1-1,-1 0 0,1 1 0,0-1 1,0 1-1,0-1 0,-1 0 1,1 0-1,0 0 0,-1 1 0,2-2 1,-2-1-236,1 0 0,-1 0 0,0 0 0,1 0 0,-1 0 0,-1 0 0,1 0 0,0 0 0,-1-3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0:18.008"/>
    </inkml:context>
    <inkml:brush xml:id="br0">
      <inkml:brushProperty name="width" value="0.1" units="cm"/>
      <inkml:brushProperty name="height" value="0.1" units="cm"/>
      <inkml:brushProperty name="color" value="#E71224"/>
    </inkml:brush>
  </inkml:definitions>
  <inkml:trace contextRef="#ctx0" brushRef="#br0">5283 1348 2304,'3'-21'2303,"-3"19"-1995,1-1 0,0 1-1,-1-1 1,1 0 0,-1 1 0,0-1 0,0 1-1,0-1 1,0 0 0,0 1 0,0-1 0,-1 0-1,0 1 1,1-1 0,-1 1 0,-2-6 0,1 6-209,0 0 0,-1 0 0,1 0 0,0 1 0,-1-1 0,1 1 0,-1-1 1,1 1-1,-1 0 0,0-1 0,0 2 0,0-1 0,1 0 0,-1 0 0,0 1 1,0 0-1,-3-1 0,-8 1-26,-1 0 0,-16 2 0,23-1 30,-60 9 936,-123 34-1,89-18-411,37-9-392,-41 9 325,-320 35 341,85-18-672,226-31 54,-163 10 666,45-6-403,114-5-382,76-8-130,-141 8-11,136-10 15,-88-11 0,77 4 149,-83 3 0,-35-2 116,-94-24-297,233 26 5,-1 1 0,1 3 0,-72 8 0,-115 34 88,87-14-98,98-22-54,15-4 94,0 2-1,-41 13 1,8 4 83,-1 2-64,-1-2 0,-106 22 0,-5-22 192,6 0-24,143-19-38,-33 1-1,46-4-105,0 0 0,1 0 0,-1-1-1,0-1 1,1 1 0,-17-7-1,21 6-54,0-1 0,0 0 0,1 0 0,-1-1 0,1 1 0,0-1 0,0 1 0,0-1 0,0 0 0,1 0 0,-1-1 0,-1-4 0,-12-16 218,11 16-178,0-1 0,0 1-1,1-1 1,1 0 0,-1 0-1,1 0 1,-1-14 0,-10-27-101,-29-110 263,27 95-308,7 29 91,-1 1 0,-2 0 0,-2 0 0,-32-59 0,6 29 10,14 26 68,-30-67 0,35 55-51,2-1 0,2 0 1,3-1-1,2-1 0,3 0 1,2-1-1,0-72 0,7 114-77,0 1 0,1 0 0,1-1 0,0 1 0,5-16 0,-6 24 26,1 1 0,0-1 0,0 1-1,0 0 1,1-1 0,-1 1 0,1 1-1,0-1 1,0 0 0,0 1 0,1-1 0,-1 1-1,1 0 1,0 0 0,0 0 0,0 1 0,9-5-1,14-3 1,1 1 1,0 2-1,0 0 0,34-2 0,-22 3-15,-8 2 44,-1 2 0,45 3 0,-20 0 14,234-8-176,244 8 9,-174 4 310,-146-20-68,-43 2-45,50-12-104,-128 12 40,110-1 0,147 3 70,317 8-58,-556-3 112,-32 0-177,20-2 103,26-1 9,2-1 12,-40 1-87,206 5 81,-282 5-55,0 0 0,-1 1-1,1 0 1,-1 1 0,1 0-1,-1 1 1,0 0 0,0 0-1,-1 1 1,1 0 0,-1 1-1,0 0 1,-1 0 0,1 1-1,8 10 1,13 13 54,-1 2-1,28 42 1,-45-57 2,-1 0 1,-1 1-1,-1 0 0,0 1 1,-2 0-1,10 37 0,18 221 520,-5-26-1159,-23-215-692,2 0 0,21 56 1,14 8-2213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8:39.208"/>
    </inkml:context>
    <inkml:brush xml:id="br0">
      <inkml:brushProperty name="width" value="0.1" units="cm"/>
      <inkml:brushProperty name="height" value="0.1" units="cm"/>
      <inkml:brushProperty name="color" value="#66CC00"/>
    </inkml:brush>
  </inkml:definitions>
  <inkml:trace contextRef="#ctx0" brushRef="#br0">90 142 3712,'1'-4'4896,"-2"-1"-4550,-2 3-157,1-1-1,-1 1 0,1 0 1,-1 0-1,0 1 0,0-1 1,0 0-1,0 1 0,0 0 1,0 0-1,0 0 0,0 0 1,0 0-1,-1 0 0,-5 1 1,8 0-127,1 0-1,-1-1 1,1 1 0,-1 0 0,1 0 0,-1 0 0,1 0 0,-1 0 0,1-1 0,-1 1-1,1 0 1,0 0 0,-1-1 0,1 1 0,-1 0 0,1-1 0,0 1 0,-1 0 0,1-1-1,0 1 1,0-1 0,-1 1 0,1 0 0,0-1 0,0 1 0,-1-1 0,1 1 0,0-1-1,0 1 1,0-1 0,0 1 0,0-1 0,0 1 0,0-1 0,0 1 0,0-1 0,0 1 0,0-1-1,0 1 1,0-1 0,0 1 0,0 0 0,1-1 0,-1 1 0,0-1 0,1-7-45,-1 8 38,0 0 1,1 0-1,-1-1 1,1 1 0,-1 0-1,0 0 1,1-1 0,-1 1-1,1 0 1,-1 0 0,1 0-1,-1 0 1,0 0-1,1 0 1,-1-1 0,1 1-1,-1 0 1,1 0 0,-1 1-1,1-1 1,-1 0 0,1 0-1,-1 0 1,0 0-1,2 0 1,-1 1-14,1-1-1,-1 0 1,0 1-1,1-1 1,-1 1 0,1-1-1,-1 1 1,0 0-1,1-1 1,1 3-1,-2-2-9,-1 0-1,0 0 1,1 0-1,-1 0 0,0 0 1,0 0-1,0 0 1,0 0-1,0 0 0,0 0 1,0 0-1,0 2 1,-2 12 1535,3-22-1105,-6-25-868,5 31 358,0-13-101,0 11 221,0 3-74,0 0-1,0-1 0,0 1 1,1 0-1,-1-1 1,0 1-1,0-1 0,0 1 1,0 0-1,0-1 0,0 1 1,0 0-1,0-1 1,0 1-1,0 0 0,0-1 1,0 1-1,-1 0 1,1-1-1,0 1 0,0 0 1,0-1-1,0 1 0,0 0 1,-1-1-1,1 1 1,0 0-1,0-1 0,-1 1 1,1 0-1,0 0 0,0 0 1,-1-1-1,1 1 1,0 0-1,-1 0 0,1 0 1,0-1-1,-1 1 0,1 0 1,0 0-1,-1 0 1,1 0-1,0 0 0,-1 0 1,1 0-1,0 0 0,-1 0 1,1 0-1,0 0 1,-1 0-1,1 0 0,-1 0 1,0 0 60,1 10-63,0-9-26,0 0 1,-1 0-1,1 0 0,0 0 0,-1 0 1,1 0-1,-1 0 0,1 0 0,-1 0 1,1 0-1,-1 0 0,0 0 0,1 0 1,-1-1-1,0 1 0,0 0 0,0 0 1,0-1-1,1 1 0,-1-1 0,-2 2 1,-2 1 498,-1 3-80,-3 2-227,8-8-411,3-26-7436,-1 21 6610,0 0 0,-1 0 0,0-1 0,0-9-1,-9-22-2357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9:43.790"/>
    </inkml:context>
    <inkml:brush xml:id="br0">
      <inkml:brushProperty name="width" value="0.1" units="cm"/>
      <inkml:brushProperty name="height" value="0.1" units="cm"/>
      <inkml:brushProperty name="color" value="#66CC00"/>
    </inkml:brush>
  </inkml:definitions>
  <inkml:trace contextRef="#ctx0" brushRef="#br0">10388 218 1664,'-1'-1'60,"1"1"0,0-1 1,0 1-1,-1-1 0,1 0 0,0 1 0,0-1 1,0 1-1,0-1 0,0 1 0,0-1 0,0 0 1,0 1-1,0-1 0,0 1 0,0-1 0,0 0 1,0 1-1,0-1 0,0 1 0,1-1 0,-1 1 1,0-1-1,0 1 0,1-1 0,-1 1 0,0-1 1,1 1-1,-1-1 0,0 1 0,1-1 0,-1 1 1,1 0-1,-1-1 0,1 1 0,0-1 0,24-18-229,-10 0 8056,-15 19-7685,-15-6 1730,-21 3-1771,-182-2 1716,137 10-1653,29-3 8,28-1-48,0 0 0,-25-4 0,-37-2-110,52 2 18,-63 3 0,36 2-9,-279 13 536,242-3-630,-18 1-213,-17-5 427,-66-1 3,0 1 20,-1315-8-413,1296-9 448,113 10-60,-184-8-135,130 0 24,9 0-9,-523-9 123,462 18-222,-524-2-520,513-7 790,177 5-179,-72-4-206,-85-3 165,-21 2-600,-2 0 576,140 7 432,-209 4-384,77 0-408,13-4 801,77-3-424,-346 7-627,282-13 1060,135 6-329,36 1-294,0 1-1,-24 2 0,-124 11 203,50-6 150,-58-2 459,161-4-647,1 0-1,-1-1 1,1-1 0,-24-6 0,22 4 31,-1 1 1,-31-1-1,-95-5-121,-327 9 1179,456 1-1015,-1 0 0,-27 8 0,-8 0 188,-26 4-442,43-9 102,5 0-31,-38 1 0,-5 0 111,-12 1-562,72-11 807,0 2-335,11 3 78,0 0 0,0 0-1,1 0 1,-1 0 0,0 0-1,0 0 1,0 0 0,0 0-1,0 0 1,0 0 0,0 0-1,0 0 1,0 0 0,0 0-1,0 0 1,0 0 0,0 0-1,0 0 1,0 0 0,0 0 0,1-1-1,-1 1 1,0 0 0,0 0-1,0 0 1,0 0 0,0 0-1,0 0 1,0 0 0,0 0-1,0 0 1,0 0 0,0 0-1,0 0 1,0 0 0,0 0-1,0 0 1,0-1 0,0 1-1,0 0 1,0 0 0,0 0-1,0 0 1,0 0 0,0 0-1,0 0 1,0 0 0,0 0-1,0 0 1,0 0 0,0 0-1,0 0 1,0 0 0,0 0-1,0-1 1,-1 1 0,1 0-1,0 0 1,0 0 0,1 0 10,6 0-18,0 0 1,0 0 0,12-3-1,-18 3 67,10-6 773,2 6-811,0-1 0,1 0 0,-1-2 0,0 1 0,-1-1 0,1-1 0,22-10 0,-13 8-562,-20 6 359,0-1 0,0 1-1,0 0 1,0-1 0,1 0 0,-1 0 0,0 0 0,0 1-1,0-2 1,2 0 0,-2 0-136,1 1 0,-1-1 0,0 0 0,0 0-1,0 0 1,0 0 0,0 0 0,0 0 0,0 0 0,-1-1 0,1 1 0,-1-1-1,0 1 1,1-1 0,-1 1 0,0-1 0,-1 0 0,1 0 0,0 1-1,-1-4 1,7-50-3601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9:45.980"/>
    </inkml:context>
    <inkml:brush xml:id="br0">
      <inkml:brushProperty name="width" value="0.1" units="cm"/>
      <inkml:brushProperty name="height" value="0.1" units="cm"/>
      <inkml:brushProperty name="color" value="#66CC00"/>
    </inkml:brush>
  </inkml:definitions>
  <inkml:trace contextRef="#ctx0" brushRef="#br0">9153 99 4864,'-2'0'75,"-6"-2"295,0 0-1,-1 1 1,1 0 0,0 1-1,-14 0 1,12 0 138,0-1-1,0 1 1,-18-6 0,15 4-275,1 0 0,-16-1 1,-718 3 2064,477 11-1854,95-1 67,-29-1-344,-82 4-35,-154-24 291,1-24 78,426 34-497,-34-3 182,-261-19-79,-207 16 686,368 8-669,-199 4-230,320-5 63,-127 5 32,-26-1 47,51-3-56,-275 6 543,59 4-566,-264-11 262,341-15-118,48-3 139,-81 15-139,18 1-15,218-2-59,-56-2 63,-413 12 294,333 4-202,2-1 223,-408 28 808,491-27-1050,33-4-1385,-114-8 1,192 3 920,0-1-1,0-1 1,0 1-1,0 0 1,0-1-1,0 0 1,0 1-1,0-1 1,0 0-1,0-1 1,-5-2-1,7 3 1,0-1-1,0 1 1,0-1-1,1 0 1,-1 1-1,0-1 1,1 0-1,-1 1 1,1-1-1,-1 0 1,1 0-1,0 0 1,0 0 0,0 1-1,0-1 1,0 0-1,0 0 1,0 0-1,1 1 1,-1-1-1,1-3 1,9-47-3571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9:47.803"/>
    </inkml:context>
    <inkml:brush xml:id="br0">
      <inkml:brushProperty name="width" value="0.1" units="cm"/>
      <inkml:brushProperty name="height" value="0.1" units="cm"/>
      <inkml:brushProperty name="color" value="#66CC00"/>
    </inkml:brush>
  </inkml:definitions>
  <inkml:trace contextRef="#ctx0" brushRef="#br0">1988 158 3584,'-4'-2'308,"-1"0"1,0 0-1,1 0 1,0 0-1,-1-1 1,1 0-1,0 0 1,-4-4-1,-14-10-82,-20-6 201,33 19 111,0 0-1,1 0 1,-1 1 0,-1 0-1,-13-3 1,16 5-361,-11-2 358,-1 1-1,0 1 1,-35 2 0,13 0-18,-223 8 1739,-40 8-461,50-1-1324,147-14-1226,0-4-1,-107-18 1,146 10-356,-10-1-3224,-89-25 0,75 8 964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9:49.507"/>
    </inkml:context>
    <inkml:brush xml:id="br0">
      <inkml:brushProperty name="width" value="0.1" units="cm"/>
      <inkml:brushProperty name="height" value="0.1" units="cm"/>
      <inkml:brushProperty name="color" value="#66CC00"/>
    </inkml:brush>
  </inkml:definitions>
  <inkml:trace contextRef="#ctx0" brushRef="#br0">6802 52 2816,'-12'-3'316,"6"1"-193,1 1 1,0-1 0,-1 1 0,1 1 0,-1-1 0,1 1 0,-11 0 0,-28 4 731,9-1-3,-44 9 0,61-9-339,1 0-1,0-2 0,-33 0 0,-55-11 613,41 3-608,-10 0-64,-177-11 422,69 5-506,-62-1 361,-131 30 515,185-5-826,-120 16-123,-72 3 96,50-15-74,171-6-242,-139-1 310,20-2 28,-230 24-360,74 7 319,280-26-288,-198 6 198,53-10 848,5 1 58,-233 33-432,255-12-1866,247-26 531,1-2 1,0-1-1,-28-3 0,45 2 17,0-1 0,0 0 0,0 0 0,0-1 0,0 0 0,1-1-1,0 0 1,-1 0 0,2-1 0,-1 0 0,0 0 0,-10-10 0,-33-36-4026,-15-13 1462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0:04.972"/>
    </inkml:context>
    <inkml:brush xml:id="br0">
      <inkml:brushProperty name="width" value="0.1" units="cm"/>
      <inkml:brushProperty name="height" value="0.1" units="cm"/>
      <inkml:brushProperty name="color" value="#66CC00"/>
    </inkml:brush>
  </inkml:definitions>
  <inkml:trace contextRef="#ctx0" brushRef="#br0">8221 157 3328,'-27'-14'2202,"27"-19"705,0 31-2821,0 1-1,0-1 1,0 0 0,0 0-1,0 0 1,-1 0-1,1 0 1,-1 1 0,1-1-1,-1 0 1,0 0 0,1 0-1,-1 1 1,0-1 0,-2-1-1,1 0 41,-1 1 1,0 0-1,1 0 0,-1 1 1,0-1-1,0 0 0,0 1 0,-4-1 1,-10-6 43,-1 2 1,0 0 0,0 1-1,-1 0 1,1 2 0,-1 0-1,0 2 1,0 0 0,0 0-1,0 2 1,-23 4 0,26-3-217,-1 0 1,-21 0 0,20-2 281,-26 4 0,2 6-346,32-7 134,-1 0 0,1-1 0,-1 0 0,-16 0 0,-41-1 128,-143-5 566,84-1-718,-66 2 332,3 1-19,-17-13 44,177 14-294,-312-13 717,338 14-778,-52 0 226,-72-8 0,56 1-155,-101 4 0,110 3-37,-54 9 49,-38-9 198,80 9-235,-31-8 74,-119-2 449,170-3-114,-33-1-61,51 5-342,0 2-1,-59 11 0,24-1-209,-1-4 0,-111 0-1,-127-8 242,287 2-80,1 0-1,-41 10 0,-1 1 42,-76 2-316,-42 8 668,123-14-675,-93 29-1,141-34 91,3-1 303,1 0-1,-1-1 1,1 0 0,-1 0-1,-17 1 1,-11 2 142,16-2-281,-133 22-393,47-15 753,47-6-370,26 0 27,-43 2 6,-49 4-12,78-5-610,18-2 720,-42 3 316,-179 14-494,82-2 106,84-9 213,-39 1-83,-43-4-5,-2 1-254,-6-1 431,79-1-128,-77 9-141,-292-15 1274,105-32-379,271 23-1540,34 3-2097,-80-20 1,125 24 1830,-1 0 0,1-1 0,-12-6 0,10 3-499,1-1 0,-11-8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0:11.941"/>
    </inkml:context>
    <inkml:brush xml:id="br0">
      <inkml:brushProperty name="width" value="0.1" units="cm"/>
      <inkml:brushProperty name="height" value="0.1" units="cm"/>
      <inkml:brushProperty name="color" value="#66CC00"/>
    </inkml:brush>
  </inkml:definitions>
  <inkml:trace contextRef="#ctx0" brushRef="#br0">3687 66 2816,'-4'0'223,"0"-1"0,0 0 0,1 1 1,-1-1-1,0-1 0,0 1 0,0 0 0,1-1 1,-1 0-1,0 0 0,-5-4 0,4 2 112,0 1 0,0 0 0,0 1 0,-1-1 0,-8-2 0,-4-1 670,14 5-843,1 0 1,-1-1 0,0 1-1,0 1 1,0-1 0,-7 0 0,-305-7 2567,-104 2-1242,157 21-1384,138-7-53,-143 11 305,-73 5 136,-549-14 620,586-11-326,180 0-413,-149 3 431,95 11-3063,146-8-205,22-1-1349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0:16.127"/>
    </inkml:context>
    <inkml:brush xml:id="br0">
      <inkml:brushProperty name="width" value="0.1" units="cm"/>
      <inkml:brushProperty name="height" value="0.1" units="cm"/>
      <inkml:brushProperty name="color" value="#66CC00"/>
    </inkml:brush>
  </inkml:definitions>
  <inkml:trace contextRef="#ctx0" brushRef="#br0">2601 1793 3456,'-10'-7'1193,"10"1"-159,18-2 242,-5 3-1222,52-32 1589,-62 32-443,-1-21 368,-2 21-1438,0 1 1,0 0 0,0-1-1,1 1 1,2-9 0,1 2 56,0 3-57,-2 0-1,1 0 0,-1 1 0,0-2 0,0 1 1,-1 0-1,0-10 0,-1 12-51,1-5 91,-1 0-1,-1 0 1,-4-21-1,1 11 44,0 0 0,2 0 0,0-1 0,3-36 0,-1 22-19,1 30-113,0 0-1,0 1 0,0-1 1,1 1-1,0-1 1,0 1-1,0 0 1,1-1-1,-1 1 0,5-5 1,12-29 219,-15 28-268,0-1 139,0 0 1,4-22-1,-8 29-135,1 0 1,-1 0-1,0 0 0,-1 0 0,1 0 0,-1 0 0,0 0 0,0 1 0,0-1 0,-4-7 0,0-2 1,0-1-1,1 1 1,0-1-1,1 0 0,-1-19 1,1-79 384,4 73-259,-7-58 0,0 39-86,2-72-1,4 125-58,-1 0 0,0 0 0,0 0-1,-2-7 1,-3-12 129,1-1-118,-2-1 0,-16-37-1,2-13 342,13 56-492,0-3 19,-14-24-1,18 40 131,-1-1-1,0 2 0,-1-1 0,0 0 1,0 1-1,-10-9 0,3 5 46,0 0 0,-1 0 0,0 2 0,-17-9 0,22 14-88,0 0 1,0 0-1,0 1 1,-1 1-1,1-1 1,-1 2-1,1-1 1,-18 1-1,6 1 23,-35-1-13,-69 10 0,102-7 16,0-1 0,-24-2 0,5 0 11,10-1 44,1-2 0,-42-9 1,19 3-185,41 8 163,-161-23-54,142 23-21,0 1 1,0 1-1,-47 6 0,40-2 97,0-2-1,-45-3 1,45 0-37,0 1 0,-41 6 0,-148 16-263,130-15 328,20 7-164,56-10 30,0 0 0,-38 2 1,11-3 54,1 2 0,-72 17 1,30-5-54,72-15 16,-1 2 1,1 0-1,0 0 0,1 2 1,0 0-1,-30 16 0,10-2 37,20-11-36,0 1 1,-15 12-1,27-18-9,1 0 0,-1 0-1,1 0 1,0 1 0,0 0-1,0 0 1,1 0 0,0 0-1,0 0 1,-4 10 0,0 0 37,2 1 0,0 0 1,0 0-1,2 0 0,0 0 1,-1 27-1,-2 38 43,3-13-124,1-48 48,0 0 1,2 1 0,1-1-1,5 38 1,3-19 43,1 0 0,2-1 0,25 54 0,-28-76 21,1 6-53,1-1 0,1 0 0,15 19 0,22 22-624,-32-40 981,15 16-79,-14-19-278,-1 0 0,0 0 1,15 26-1,36 68-103,-55-91 18,-8-10 116,0 0-1,0 0 1,-1 0-1,-1 0 1,3 15-1,-3-8 112,10 25-1,-11-38-131,0-1-1,1 1 0,0-1 0,0 0 0,0 0 1,0 0-1,1-1 0,8 9 0,-5-7 30,0-1 1,0 1-1,1-1 0,0-1 0,0 0 0,10 4 0,54 16-120,-9-4-517,-27-8 732,0-2-1,0-1 1,1-2-1,63 4 0,156-8-281,-144-4 253,31 2-27,165-3-76,-237-2 50,61-2-72,299 6 1044,-414 1-1386,-1 0 0,32 7 1,2 6-4628,-50-14 4914,0 0 1,0 0 0,0 0-1,1 0 1,-1 0 0,0 0-1,0 1 1,1-1 0,-1 0-1,0 0 1,0 0 0,1 0-1,-1 0 1,0 0 0,0 0-1,1 0 1,-1 0 0,0 0-1,1 0 1,-1 0 0,0 0-1,0 0 1,1 0 0,-1-1-1,0 1 1,0 0 0,1 0-1,-1 0 1,0 0 0,0 0-1,0 0 1,2-2-723,-2 1 723,0 1-1,0 0 1,0 0 0,0-1-1,0 1 1,0 0 0,1 0-1,-1-1 1,0 1 0,0 0-1,0 0 1,0-1 0,0 1-1,-1 0 1,1 0 0,0-1-1,0 1 1,0 0 0,0-1-1,0 1 1,0 0 0,0-1-1,-9-19-2639,9 20 2639,-23-36-2986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0:25.403"/>
    </inkml:context>
    <inkml:brush xml:id="br0">
      <inkml:brushProperty name="width" value="0.1" units="cm"/>
      <inkml:brushProperty name="height" value="0.1" units="cm"/>
      <inkml:brushProperty name="color" value="#66CC00"/>
    </inkml:brush>
  </inkml:definitions>
  <inkml:trace contextRef="#ctx0" brushRef="#br0">6398 252 1664,'-76'0'5856,"74"-1"-5801,-1 0 1,1 0-1,0-1 0,0 1 1,0 0-1,0-1 0,0 1 1,0-1-1,0 0 1,0 0-1,0 0 0,-2-3 1,-4-5 72,0 4 69,1 1 0,0-1 1,-1 2-1,0-1 0,0 1 1,-1 0-1,1 0 0,-1 1 1,0 0-1,0 1 0,-13-2 1,-10 0 122,-65 2 0,8 0 416,-90-6 133,65 4-480,-56-2-42,-581-10 656,515 17-539,93-1-504,-331-3-96,336 1 209,-122-6-40,5-10-67,-94-3 191,58 1-246,60 3 135,-31 17 14,-55-4-82,-80 1-106,64 5 138,-148-12 1398,406 10-1100,-190 6-605,237-3-387,13-1-55,0 0 0,-1-1 1,1-1-1,0 0 0,0-1 0,-17-4 0,11-1-548,1-1 0,-22-11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0:27.281"/>
    </inkml:context>
    <inkml:brush xml:id="br0">
      <inkml:brushProperty name="width" value="0.1" units="cm"/>
      <inkml:brushProperty name="height" value="0.1" units="cm"/>
      <inkml:brushProperty name="color" value="#66CC00"/>
    </inkml:brush>
  </inkml:definitions>
  <inkml:trace contextRef="#ctx0" brushRef="#br0">4080 54 4608,'-16'-1'611,"9"1"-335,1 0 0,-1 0 0,0-1 0,1 0 0,-1-1 1,-9-2-1,-2-4-218,-2 0 0,1 1 0,-1 2 0,0 0 0,0 1 0,-1 1 0,-28-1 0,-145 10 1452,184-6-1436,-248 16 1351,-214 19-125,229-18-669,104-9-201,-448 25 1343,-16 2-516,208 9-687,193-18-799,26-4-383,-201 19-4525,212-35 1505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0:28.840"/>
    </inkml:context>
    <inkml:brush xml:id="br0">
      <inkml:brushProperty name="width" value="0.1" units="cm"/>
      <inkml:brushProperty name="height" value="0.1" units="cm"/>
      <inkml:brushProperty name="color" value="#66CC00"/>
    </inkml:brush>
  </inkml:definitions>
  <inkml:trace contextRef="#ctx0" brushRef="#br0">5626 16 5120,'-20'0'517,"-5"-1"696,-47 6 1,56-3-735,-1-1 1,1-1-1,-1-1 1,1 0-1,-33-7 1,-26-3 952,12 10-394,0 2-1,-73 12 1,-128 30 78,152-22-1271,-317 48-106,131-29 440,0-21-55,159-11 5,-164-2-189,35-2-157,-285 24 387,-36-18 60,-260 28 362,680-28-165,-175 18 1066,290-20-1394,-87 8-598,123-15-4,-1-1 0,1-1 0,0-1 0,0 0-1,-28-7 1,40 7 132,0-1 0,0 1-1,1-1 1,-1 1 0,1-2-1,-1 1 1,-7-7 0,3 1-977,1-1 1,-12-14-1,21 24 1295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0.057"/>
    </inkml:context>
    <inkml:brush xml:id="br0">
      <inkml:brushProperty name="width" value="0.1" units="cm"/>
      <inkml:brushProperty name="height" value="0.1" units="cm"/>
      <inkml:brushProperty name="color" value="#66CC00"/>
    </inkml:brush>
  </inkml:definitions>
  <inkml:trace contextRef="#ctx0" brushRef="#br0">1476 99 1664,'-1'0'22,"1"1"0,0-1 1,0 0-1,0 0 0,-1 0 1,1 0-1,0 1 0,0-1 0,0 0 1,-1 0-1,1 0 0,0 0 0,0 0 1,0 0-1,-1 0 0,1 0 0,0 0 1,0 0-1,-1 0 0,1 0 0,0 0 1,0 0-1,-1 0 0,1 0 0,0 0 1,0 0-1,0 0 0,-1 0 1,1 0-1,0 0 0,0 0 0,-1 0 1,1-1-1,0 1 0,0 0 0,0 0 1,0 0-1,-1 0 0,1-1 0,0 1 1,0 0-1,-1-13 428,11-16 218,3 8 1044,-10 17-1169,-1 1 0,1 0-1,-1-1 1,0 0-1,0 1 1,-1-1 0,3-6-1,-17 10 674,9 2-1168,1-1 0,-1 1 0,0 0 0,1 0 0,-1 0 1,1 0-1,0 0 0,-1 1 0,1 0 0,0 0 0,1 0 0,-1 0 0,-2 4 0,1-3 61,0 1 1,1-1-1,-2 0 1,1 0 0,0-1-1,-1 1 1,1-1-1,-9 4 1,7-5 15,0 0 1,-1 0-1,1-1 0,-1 0 1,1 0-1,-1 0 0,-12-1 1,-1-2 220,-25-5 1,-18-2 506,-121-12 466,116 11-756,-1 3 0,-91 2 0,-337 50-312,496-45-261,-82 8-3668,67-8 1743,0 0-1,1-1 1,-22-4 0,18 0-194,-24-9 1,42 14 2113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0:29.944"/>
    </inkml:context>
    <inkml:brush xml:id="br0">
      <inkml:brushProperty name="width" value="0.1" units="cm"/>
      <inkml:brushProperty name="height" value="0.1" units="cm"/>
      <inkml:brushProperty name="color" value="#66CC00"/>
    </inkml:brush>
  </inkml:definitions>
  <inkml:trace contextRef="#ctx0" brushRef="#br0">1692 122 6144,'-16'-4'744,"-43"-10"1360,47 12-1964,0 0 68,-1 0-1,-13 0 0,8 0-97,0 0-1,0-2 1,0 1-1,0-2 1,-23-10-1,-36-8 1234,-3 8-391,-1 3 0,1 3 0,-95 4 0,-313 33 712,304-10-3225,-1-13-3624,112-10 1841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2.788"/>
    </inkml:context>
    <inkml:brush xml:id="br0">
      <inkml:brushProperty name="width" value="0.1" units="cm"/>
      <inkml:brushProperty name="height" value="0.1" units="cm"/>
      <inkml:brushProperty name="color" value="#E71224"/>
    </inkml:brush>
  </inkml:definitions>
  <inkml:trace contextRef="#ctx0" brushRef="#br0">12 0 3328,'-11'9'1216,"11"-3"-928,0 8 608,0 0 224,5 1 160,1 8 96,-1 11-192,0-2 0,1 6-672,-6 5 352,0 3 160,0 3-320,0-3-128,5 3-512,6-12-192,0-8-1152,3-15-512,8-14-1696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3.150"/>
    </inkml:context>
    <inkml:brush xml:id="br0">
      <inkml:brushProperty name="width" value="0.1" units="cm"/>
      <inkml:brushProperty name="height" value="0.1" units="cm"/>
      <inkml:brushProperty name="color" value="#E71224"/>
    </inkml:brush>
  </inkml:definitions>
  <inkml:trace contextRef="#ctx0" brushRef="#br0">0 332 6400,'34'-17'4570,"50"-30"-2660,7-5-1058,167-86-206,-125 86-1063,-110 45-1094,45-9-1,-63 16 971,-1-1-1,1 0 0,-1 1 1,1 0-1,0 0 0,-1 0 0,1 1 1,0 0-1,-1-1 0,1 2 1,-1-1-1,1 0 0,5 4 1,7 8-1534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3.510"/>
    </inkml:context>
    <inkml:brush xml:id="br0">
      <inkml:brushProperty name="width" value="0.1" units="cm"/>
      <inkml:brushProperty name="height" value="0.1" units="cm"/>
      <inkml:brushProperty name="color" value="#E71224"/>
    </inkml:brush>
  </inkml:definitions>
  <inkml:trace contextRef="#ctx0" brushRef="#br0">1 81 7296,'0'15'2816,"11"-6"-2208,21 1 416,-11-15 64,17-4-288,9 0 0,12-2-448,0 2-128,0 0-160,-7-1-256,-4 1-32,-5 5-1024,-10-1-448,-3-15-4576,-3 6 3200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4.044"/>
    </inkml:context>
    <inkml:brush xml:id="br0">
      <inkml:brushProperty name="width" value="0.1" units="cm"/>
      <inkml:brushProperty name="height" value="0.1" units="cm"/>
      <inkml:brushProperty name="color" value="#E71224"/>
    </inkml:brush>
  </inkml:definitions>
  <inkml:trace contextRef="#ctx0" brushRef="#br0">483 2 6016,'-16'0'540,"9"-1"-347,0 1 0,0 0 0,0 0-1,0 1 1,0 0 0,1 0-1,-1 1 1,0 0 0,1 0 0,-1 0-1,-6 4 1,-40 22 1035,2 2 1,1 2-1,1 3 1,2 1-1,-62 63 1,107-97-1238,0 0 0,0 1 0,0-1 0,0 1 0,1-1 0,-1 1 0,0 3 0,1-6 7,1 1 0,0-1 0,0 1-1,0-1 1,0 1 0,0-1 0,0 1 0,0-1-1,0 0 1,0 1 0,0-1 0,0 1-1,0-1 1,0 1 0,0-1 0,0 1 0,0-1-1,1 0 1,-1 1 0,0-1 0,1 1 0,-1 0-3,1-1 1,0 1 0,-1-1-1,1 1 1,0-1 0,-1 0-1,1 0 1,0 1 0,0-1 0,-1 0-1,1 0 1,0 0 0,0 1-1,-1-1 1,1 0 0,0 0-1,1 0 1,57-1-82,-11-1-33,67 8-1,-101-4 115,0 0-1,0 1 1,0 0 0,-1 2-1,1-1 1,-1 1 0,0 1-1,-1 1 1,16 9 0,-24-13 6,0 0 1,0 0 0,0 1 0,0-1-1,0 1 1,-1 0 0,0 0 0,0 0 0,0 1-1,4 8 1,-6-11 26,0 0 0,-1 0 0,1 0 0,-1 0 0,1 0 0,-1 1 0,0-1 0,0 0 0,0 0 0,0 0 0,-1 0 0,1 1 0,0-1 0,-1 0 0,0 0 0,1 0 0,-1 0 0,0 0 0,0 0 0,0 0 0,0 0 0,-1-1 0,1 1 0,0 0 0,-1-1 0,1 1 0,-1-1 0,-2 3 1,-5 3 148,0-1 0,0 0 0,-1 0 1,0-1-1,-21 8 0,-56 14 510,83-26-662,-124 25 507,22-5-3005,93-16 529,37 4-7487,8-4 6428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4.555"/>
    </inkml:context>
    <inkml:brush xml:id="br0">
      <inkml:brushProperty name="width" value="0.1" units="cm"/>
      <inkml:brushProperty name="height" value="0.1" units="cm"/>
      <inkml:brushProperty name="color" value="#E71224"/>
    </inkml:brush>
  </inkml:definitions>
  <inkml:trace contextRef="#ctx0" brushRef="#br0">176 53 4864,'-4'0'205,"0"-1"-1,0 0 1,0 0 0,0 0 0,0 0-1,1-1 1,-1 0 0,1 1-1,-1-1 1,1-1 0,-1 1 0,1 0-1,0-1 1,0 1 0,0-1 0,0 0-1,-3-5 1,5 7-125,0 0 0,0-1 0,0 1 0,0 0 0,-1 0 0,1 0 0,0 0 0,-1 0 0,1 0 0,-1 1 0,1-1 0,-1 0 0,1 1 0,-1-1 0,1 1 0,-1 0 0,0-1 0,1 1 0,-1 0 0,0 0 0,1 0 0,-1 0 0,0 0 0,1 1 0,-1-1 0,0 0 0,1 1 0,-1-1 0,1 1 0,-1-1 0,1 1 0,-1 0 0,-2 2 0,0-1 87,0 1 0,0 0 1,1 0-1,-1 1 0,1-1 0,0 1 1,-1 0-1,2-1 0,-1 1 1,-4 8-1,4-4-29,0-1 0,1 1 0,0 0 0,0 0-1,0 0 1,1 0 0,1 0 0,-1 0 0,1 0 0,1 0 0,-1 0 0,1 1 0,1-1 0,-1 0-1,1-1 1,1 1 0,0 0 0,0-1 0,0 1 0,6 8 0,-8-14-135,1 0 1,0-1-1,-1 1 1,1-1-1,0 1 1,0-1 0,-1 1-1,1-1 1,0 0-1,0 0 1,1 0-1,-1 0 1,0 0-1,0-1 1,0 1-1,1-1 1,-1 1-1,0-1 1,1 0-1,-1 0 1,0 0-1,0 0 1,1 0-1,-1 0 1,3-2-1,2 1-94,1-1-1,-1 0 1,0-1-1,-1 1 1,1-2-1,11-5 1,-10 3-159,1 0 1,-1-1-1,0 1 1,-1-1-1,0-1 1,0 0-1,9-12 1,-7 6-94,-1-1 1,0-1 0,10-25-1,-18 40 364,0 1 0,0-1 0,0 1 0,0-1 0,0 1 0,0-1 0,0 1 0,0-1-1,1 1 1,-1 0 0,0-1 0,0 1 0,1-1 0,-1 1 0,0 0 0,1-1 0,-1 1 0,0 0 0,1-1-1,-1 1 1,0 0 0,1-1 0,-1 1 0,1 0 0,-1 0 0,1 0 0,-1-1 0,1 1 0,-1 0-1,0 0 1,1 0 0,-1 0 0,1 0 0,-1 0 0,1 0 0,-1 0 0,1 0 0,-1 0 0,1 0 0,-1 0-1,1 0 1,-1 0 0,1 1 0,-1-1 0,1 0 0,18 19 1330,-12-11-954,92 81 1705,-44-41-1959,-39-34-193,37 32-812,-46-40 314,1-1 1,-1 0-1,1 0 1,1-1-1,11 5 1,-18-9 238,0 1 0,1-1 1,-1 1-1,0-1 1,1 0-1,-1 0 0,0 0 1,1 0-1,-1 0 1,0 0-1,0-1 1,1 1-1,-1-1 0,0 0 1,0 1-1,0-1 1,0 0-1,0 0 0,0-1 1,0 1-1,0 0 1,0-1-1,0 1 0,0-1 1,-1 1-1,1-1 1,-1 0-1,3-3 1,-2-14-2119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5.088"/>
    </inkml:context>
    <inkml:brush xml:id="br0">
      <inkml:brushProperty name="width" value="0.1" units="cm"/>
      <inkml:brushProperty name="height" value="0.1" units="cm"/>
      <inkml:brushProperty name="color" value="#E71224"/>
    </inkml:brush>
  </inkml:definitions>
  <inkml:trace contextRef="#ctx0" brushRef="#br0">26 1 3712,'-9'-1'418,"-8"2"590,17 2-335,10 3 193,-7-4-495,1 0-1,-1 0 1,0 1-1,0-1 1,0 1-1,-1 0 1,1 0 0,-1 0-1,3 5 1,19 33 1943,-20-33-2003,-4-7-275,5 8 265,0 1 0,0-1 0,1 0 0,0-1 1,0 1-1,13 11 0,7 14 184,-46-48 96,-1 0-64,19 8-237,2 5-275,0 1-1,0 0 1,0 0-1,0 0 1,0 0-1,0 0 1,1 0-1,-1-1 1,0 1-1,0 0 1,0 0-1,0 0 1,0 0-1,0 0 1,0 0-1,1 0 1,-1 0-1,0 0 0,0 0 1,0 0-1,0-1 1,0 1-1,1 0 1,-1 0-1,0 0 1,0 0-1,0 0 1,0 0-1,1 0 1,-1 0-1,0 0 1,0 1-1,0-1 1,0 0-1,0 0 1,1 0-1,-1 0 1,0 0-1,0 0 0,0 0 1,0 0-1,0 0 1,0 0-1,0 0 1,1 1-1,-1-1 1,0 0-1,0 0 1,0 0-1,0 0 1,0 0-1,0 0 1,0 1-1,0-1 1,0 0-1,0 0 1,0 0-1,0 0 0,7 7 87,-1 1-1,-1-1 1,1 1-1,-1 0 1,-1 0-1,8 17 1,-8-16-58,11 10-454,-15-18 335,7-32-8843,-2 14 5875,0-11-194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5.512"/>
    </inkml:context>
    <inkml:brush xml:id="br0">
      <inkml:brushProperty name="width" value="0.1" units="cm"/>
      <inkml:brushProperty name="height" value="0.1" units="cm"/>
      <inkml:brushProperty name="color" value="#E71224"/>
    </inkml:brush>
  </inkml:definitions>
  <inkml:trace contextRef="#ctx0" brushRef="#br0">33 0 7680,'-33'11'2880,"33"-7"-2240,6 1 192,4-5-96,7 5-576,9-1-64,7 7-576,8-2-224,7 0-1280,-5 0-480,6-9-192,-3 0-64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6.160"/>
    </inkml:context>
    <inkml:brush xml:id="br0">
      <inkml:brushProperty name="width" value="0.1" units="cm"/>
      <inkml:brushProperty name="height" value="0.1" units="cm"/>
      <inkml:brushProperty name="color" value="#E71224"/>
    </inkml:brush>
  </inkml:definitions>
  <inkml:trace contextRef="#ctx0" brushRef="#br0">151 1 4608,'-3'0'158,"-54"2"1524,52-1-1426,0 0 1,-1 0 0,1 0-1,0 1 1,-1-1-1,1 1 1,0 1-1,-6 3 1,8-4-40,0 1 1,0-1-1,1 1 0,-1 0 0,1 0 1,-1 0-1,1 0 0,0 1 1,1-1-1,-1 0 0,0 1 0,1-1 1,0 1-1,-2 7 0,1-2 5,1 0 0,0 0-1,0 0 1,2 16 0,-1-19-144,1-1 0,0 1 0,0-1 0,0 0-1,1 1 1,0-1 0,0 0 0,0 0 0,0 0 0,1 0 0,0-1 0,0 1 0,0-1-1,1 0 1,5 6 0,-4-5-15,1-1-1,-1 0 0,1-1 1,0 1-1,0-1 1,0 0-1,0-1 0,0 0 1,1 0-1,-1 0 1,10 1-1,-6-1-112,0-1 0,0-1-1,0 0 1,0 0 0,0-1 0,0 0-1,0-1 1,0 0 0,0-1 0,-1 0 0,1 0-1,-1-1 1,0 0 0,0-1 0,0 0-1,13-10 1,-15 8-118,-1 0 0,1 0-1,-2-1 1,1 0 0,-1 0-1,-1 0 1,1-1-1,-1 1 1,3-11 0,11-22-362,-17 40 533,-1 1 0,0-1 0,0 0 0,1 1 0,-1-1-1,1 1 1,-1-1 0,0 1 0,1-1 0,-1 1 0,1 0 0,-1-1 0,1 1 0,-1-1 0,1 1 0,0 0 0,-1 0-1,1-1 1,-1 1 0,1 0 0,0 0 0,-1 0 0,1 0 0,0-1 0,-1 1 0,1 0 0,-1 0 0,1 0-1,0 1 1,-1-1 0,1 0 0,0 0 0,-1 0 0,1 0 0,0 0 0,-1 1 0,1-1 0,-1 0 0,1 1 0,-1-1-1,1 0 1,-1 1 0,1-1 0,-1 1 0,1-1 0,0 1 0,3 4 236,1-1 0,-1 1 0,7 9 0,10 15 370,1 3-588,2-1 0,47 49 0,-69-78-297,1 1-1,0-1 0,0 1 1,0-1-1,0 0 0,1 0 1,-1-1-1,7 4 0,-9-5 111,0 0 0,1 0 0,-1 0 0,0 0 1,0 0-1,0 0 0,0 0 0,0 0 0,0 0 0,0-1 0,0 1 0,0 0 0,0-1 0,0 1 0,0-1 0,0 1 0,0-1 0,0 1 0,0-1 0,-1 1 0,1-1 0,0 0 0,0 0 0,-1 1 0,1-1 0,0 0 0,-1 0 1,1 0-1,-1 0 0,1 0 0,-1 0 0,1 0 0,-1 0 0,1-1 0,10-29-3018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6.669"/>
    </inkml:context>
    <inkml:brush xml:id="br0">
      <inkml:brushProperty name="width" value="0.1" units="cm"/>
      <inkml:brushProperty name="height" value="0.1" units="cm"/>
      <inkml:brushProperty name="color" value="#E71224"/>
    </inkml:brush>
  </inkml:definitions>
  <inkml:trace contextRef="#ctx0" brushRef="#br0">25 9 5120,'-18'-5'1084,"11"1"189,10 5-1141,0-1 1,-1 1-1,1 0 1,0 0-1,-1-1 0,1 2 1,-1-1-1,0 0 0,1 0 1,-1 1-1,0 0 0,0-1 1,0 1-1,0 0 0,0 0 1,2 2-1,5 6 911,14 23 0,-10-12-472,-2 1 0,0 0 0,9 27-1,19 76 1044,-12-36-631,-14-45-665,19 47 36,-28-82-333,-1-1-1,2 0 1,-1 0 0,1-1-1,1 1 1,-1-1 0,1 0 0,8 6-1,-13-12-44,-1 0 0,1 0 0,0 0 0,0 0 0,0-1-1,0 1 1,0 0 0,1-1 0,-1 1 0,0-1-1,0 1 1,0-1 0,0 0 0,1 1 0,-1-1 0,0 0-1,0 0 1,1 0 0,-1 0 0,0 0 0,0 0-1,1 0 1,-1 0 0,0-1 0,0 1 0,0 0 0,1-1-1,-1 1 1,0-1 0,0 1 0,0-1 0,0 0-1,0 1 1,0-1 0,0 0 0,0 0 0,0 0 0,0 0-1,-1 0 1,1 0 0,0 0 0,1-1 0,3-6-233,-1-1 0,1 1 0,-1-1 0,4-14-1,-6 17 136,3-7-101,30-77-1127,-29 77 1181,1 0 0,0 0 1,1 1-1,14-19 1,-20 29 194,0 0 0,0 0 1,0 0-1,1 0 0,-1 0 1,0 0-1,1 0 0,-1 1 0,1-1 1,-1 1-1,1 0 0,0 0 1,-1 0-1,1 0 0,0 0 1,0 0-1,0 1 0,0 0 1,0-1-1,0 1 0,0 0 1,5 1-1,-3 1 160,1-1 0,0 1-1,0 1 1,-1-1 0,1 1 0,-1 0 0,0 0 0,0 1 0,9 7 0,25 25 1373,47 55 1,-35-36-1304,-41-45-579,0 0-1,20 15 0,-26-22-36,-1-1-1,1 0 0,-1 0 0,1 0 1,0 0-1,0 0 0,0-1 1,0 0-1,0 0 0,0 0 0,0 0 1,0-1-1,8 1 0,15-8-3601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1.522"/>
    </inkml:context>
    <inkml:brush xml:id="br0">
      <inkml:brushProperty name="width" value="0.1" units="cm"/>
      <inkml:brushProperty name="height" value="0.1" units="cm"/>
      <inkml:brushProperty name="color" value="#66CC00"/>
    </inkml:brush>
  </inkml:definitions>
  <inkml:trace contextRef="#ctx0" brushRef="#br0">1726 36 3968,'-2'1'267,"0"0"0,-1 0-1,1-1 1,-1 1 0,1-1 0,-1 1 0,1-1 0,-1 0 0,1 0-1,-1 0 1,1 0 0,-1 0 0,1 0 0,-4-2 0,-35-14 559,33 13-540,0-1 0,0 1 0,-11-2 0,-3 1 45,0 2 0,0 1 0,-31 1 0,-65 12 318,-77 7 508,139-16-666,-84-7 0,24-3 524,-1 6 0,-129 14 0,159-5-436,-125 11-433,71-11-4983,86-5 779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7.136"/>
    </inkml:context>
    <inkml:brush xml:id="br0">
      <inkml:brushProperty name="width" value="0.1" units="cm"/>
      <inkml:brushProperty name="height" value="0.1" units="cm"/>
      <inkml:brushProperty name="color" value="#E71224"/>
    </inkml:brush>
  </inkml:definitions>
  <inkml:trace contextRef="#ctx0" brushRef="#br0">1 0 5120,'0'2'294,"0"-1"1,1 1 0,-1-1-1,1 1 1,0-1 0,-1 1-1,1-1 1,0 0 0,0 1-1,1 0 1,7 12 1013,1 10 366,12 48 1,0 0-272,45 88 153,-53-132-1408,1 0 0,1-1 1,29 36-1,-32-47-258,-6-6-447,1-1 0,-1 0-1,2 0 1,-1 0 0,1-1 0,0-1-1,1 1 1,13 7 0,-21-15 293,-1 1 0,1 0 1,-1-1-1,1 1 0,-1-1 0,1 0 1,-1 1-1,1-1 0,0 0 0,2 0 1,-3 0 24,0-1 1,0 1 0,0-1 0,0 1-1,0 0 1,0-1 0,-1 0 0,1 1-1,0-1 1,0 1 0,0-1 0,1-1-1,-2 2 233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07.513"/>
    </inkml:context>
    <inkml:brush xml:id="br0">
      <inkml:brushProperty name="width" value="0.1" units="cm"/>
      <inkml:brushProperty name="height" value="0.1" units="cm"/>
      <inkml:brushProperty name="color" value="#E71224"/>
    </inkml:brush>
  </inkml:definitions>
  <inkml:trace contextRef="#ctx0" brushRef="#br0">0 44 5504,'0'0'162,"1"-1"0,-1 0 0,0 1-1,0-1 1,0 0 0,0 1 0,1-1 0,-1 0 0,0 1 0,0-1 0,1 1 0,-1-1 0,1 1 0,-1-1-1,0 1 1,1-1 0,-1 1 0,1-1 0,-1 1 0,1-1 0,0 1 0,-1 0 0,1-1 0,-1 1 0,1 0-1,0-1 1,-1 1 0,1 0 0,-1 0 0,1 0 0,0 0 0,1 0 0,28-1 1864,-11 1-1513,54-12 59,-40 6-529,0 1-1,36 0 0,-59 5-20,9 0-1,1 0 0,-1 1 0,36 8 0,-50-8-11,0 0 0,0 1 1,-1 0-1,1 0 0,0 0 0,-1 0 0,1 1 0,-1 0 0,0 0 1,0 0-1,0 0 0,0 0 0,-1 1 0,1 0 0,-1 0 1,0 0-1,0 0 0,-1 1 0,5 7 0,-4-2 90,0 0-1,-1 0 1,0-1 0,0 2-1,-1-1 1,0 0 0,-1 0-1,-1 0 1,1 0 0,-1 0-1,-1 0 1,0 0-1,0 0 1,-7 16 0,-5 8 649,-1 0 1,-32 52 0,-1-6 239,-57 105-2794,102-180 1245,-3 10-679,6-14 1108,-1-1 0,1 1 0,0-1 0,0 1-1,0-1 1,0 1 0,0-1 0,0 1 0,0-1 0,0 1-1,1-1 1,-1 1 0,0-1 0,0 1 0,0-1-1,0 0 1,1 1 0,-1-1 0,0 1 0,0-1 0,1 1-1,-1-1 1,0 0 0,1 1 0,-1-1 0,0 0-1,1 1 1,14 5-3815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16.042"/>
    </inkml:context>
    <inkml:brush xml:id="br0">
      <inkml:brushProperty name="width" value="0.1" units="cm"/>
      <inkml:brushProperty name="height" value="0.1" units="cm"/>
      <inkml:brushProperty name="color" value="#E71224"/>
    </inkml:brush>
  </inkml:definitions>
  <inkml:trace contextRef="#ctx0" brushRef="#br0">0 69 1408,'4'4'5428,"-4"-4"-5315,14 4 771,11 3-925,-17-5 154,-1 0 1,0-1 0,0 1 0,1-2-1,-1 1 1,1-1 0,-1 0-1,13-2 1,7 1 159,-15 1-114,0 0 0,0 1 0,0 0-1,22 6 1,-10-1-43,0-1-1,1-1 0,-1-1 0,37-1 0,-24-4 76,52-9-1,-53 6-202,53-2 1,247-1 208,-279 5-212,93-10 275,-53 2-193,120-1 0,215 12-57,-307 5-43,38-1 125,66-25-52,48-1-21,-133 13 418,-130 9-278,97 3 642,-91-1-792,-1 0 0,1 2 1,29 9-1,-34-5 288,-8-3-135,-6-4-151,-2 0-378,1-1 390,0 0 1,0 1-1,0-1 1,-1 0 0,1 1-1,0-1 1,0 0-1,-1 0 1,1 1-1,0-1 1,0 0-1,-1 0 1,1 1-1,0-1 1,-1 0-1,1 0 1,0 0-1,-1 0 1,1 0-1,-1 0 1,1 0-1,0 1 1,-1-1 0,1 0-1,0 0 1,-1 0-1,1 0 1,-1-1-1,1 1 1,-1 0-1,2-1 9,14-22 58,-15 23-93,1-1 1,0 1-1,-1 0 1,1-1-1,-1 1 1,1-1-1,-1 1 1,1 0 0,0 0-1,-1-1 1,1 1-1,0 0 1,-1 0-1,1 0 1,0 0-1,-1-1 1,1 1-1,1 0 1,0 0-19,-1 0 74,4-3-18,16-7-11,-2 6-14,-18 4-13,-1 0-1,1 1 0,0-1 0,-1 0 1,1 0-1,-1 0 0,1 1 0,-1-1 1,1 0-1,-1 1 0,1-1 0,-1 1 1,1-1-1,-1 0 0,1 1 1,-1-1-1,0 1 0,1-1 0,-1 1 1,0-1-1,1 1 0,-1 0 0,0-1 1,0 1-1,0-1 0,1 1 0,-1-1 1,0 1-1,0 1 0,1 5-750,-1 1-1,0-1 0,-1 14 1,-4 11-2494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20.154"/>
    </inkml:context>
    <inkml:brush xml:id="br0">
      <inkml:brushProperty name="width" value="0.1" units="cm"/>
      <inkml:brushProperty name="height" value="0.1" units="cm"/>
      <inkml:brushProperty name="color" value="#E71224"/>
    </inkml:brush>
  </inkml:definitions>
  <inkml:trace contextRef="#ctx0" brushRef="#br0">5 7 2048,'0'0'60,"0"0"0,-1 0 0,1 0 0,0 0 0,0 0 0,0 0 0,0 0 0,-1 0 0,1 0 0,0-1 0,0 1 0,0 0 0,-1 0 0,1 0 0,0 0 1,0 0-1,0 0 0,0-1 0,0 1 0,-1 0 0,1 0 0,0 0 0,0 0 0,0 0 0,0-1 0,0 1 0,0 0 0,0 0 0,0 0 0,0-1 0,0 1 0,0 0 0,0 0 0,0 0 0,0-1 0,0 1 0,0 0 0,0 0 0,0 0 0,0-1 0,0 1 0,0 0 1,0 0-1,0-1 0,0 1 6,1 1 1,-1-1 0,1 0-1,-1 0 1,1 0-1,-1 0 1,1 1 0,-1-1-1,0 0 1,1 0 0,-1 1-1,0-1 1,1 0 0,-1 0-1,0 1 1,1-1 0,-1 1-1,0-1 1,1 0 0,-1 1-1,0-1 1,1 1-1,4 9 418,-2-4-326,1 0 0,0 0 0,0-1 0,0 1 1,6 4-1,-8-8-117,0 0 1,1 0-1,-1-1 1,1 1-1,-1-1 1,1 0-1,0 1 1,-1-1-1,1-1 1,0 1-1,0 0 0,0-1 1,0 1-1,0-1 1,5 0-1,12-1 190,-1-1 1,22-5-1,6-1 41,208-11-192,-203 18-69,104 4 143,-119-1-109,0 2-1,45 11 0,226 49 149,-253-56-176,1-3 0,0-2 0,92-7 1,336-37-5,-276 25 86,521-17 1047,-641 31-1055,-31 0-440,1 3 0,-1 2-1,73 13 1,-61 1-1518,-1-2-698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24.053"/>
    </inkml:context>
    <inkml:brush xml:id="br0">
      <inkml:brushProperty name="width" value="0.1" units="cm"/>
      <inkml:brushProperty name="height" value="0.1" units="cm"/>
      <inkml:brushProperty name="color" value="#E71224"/>
    </inkml:brush>
  </inkml:definitions>
  <inkml:trace contextRef="#ctx0" brushRef="#br0">0 64 1152,'23'-6'719,"27"-11"1,-32 9-453,2 2 0,35-8 0,-26 9-182,1 1 1,0 2-1,0 0 0,0 3 1,0 0-1,0 2 0,46 10 1,-42-4 2,-12-2 52,-1-1 0,2-1 0,-1-1 0,1-1 0,42 0 0,78-9 140,197 18-1,-105-10-208,-123-4-14,23 3-26,157-3 8,-145-13-32,-18 2-9,-109 12 5,73-5-93,112 8 1,-122 5 111,118 6 159,-181-12-447,-1 1 0,0 0-1,21 7 1,-30-6-43,0 0-1,-1 0 1,1 1-1,-1 0 0,0 1 1,-1 0-1,15 11 1,15 20-982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0:26.299"/>
    </inkml:context>
    <inkml:brush xml:id="br0">
      <inkml:brushProperty name="width" value="0.1" units="cm"/>
      <inkml:brushProperty name="height" value="0.1" units="cm"/>
      <inkml:brushProperty name="color" value="#E71224"/>
    </inkml:brush>
  </inkml:definitions>
  <inkml:trace contextRef="#ctx0" brushRef="#br0">922 1 1152,'-15'0'223,"-14"0"173,0 1 1,-48 7 0,17 1 383,1-2 1,-86-2-1,-44 3-214,166-5-952,1 1-1,-1 1 1,0 1 0,1 0-1,0 2 1,-29 14 0,-10 13-857,-10-2 294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1:07.886"/>
    </inkml:context>
    <inkml:brush xml:id="br0">
      <inkml:brushProperty name="width" value="0.1" units="cm"/>
      <inkml:brushProperty name="height" value="0.1" units="cm"/>
      <inkml:brushProperty name="color" value="#E71224"/>
    </inkml:brush>
  </inkml:definitions>
  <inkml:trace contextRef="#ctx0" brushRef="#br0">6980 313 2560,'-9'0'390,"7"1"-263,-1-1-1,1 0 0,-1 0 0,1 0 1,-1 0-1,1 0 0,0-1 0,-1 1 1,1-1-1,-1 1 0,1-1 0,0 0 1,-1 0-1,1 0 0,-3-2 1,-15-3 987,16 3-882,-1 0-1,1 1 0,0-1 1,-1 1-1,0 0 0,1 1 1,-1-1-1,-8-1 0,-44-5 855,35 5-739,-4 1 135,-38 2 0,-14-1 117,68 0-533,0-1 0,0 0-1,0 0 1,0-1-1,-17-7 1,-1-1 114,-1 1-1,0 2 1,-35-6 0,37 8-56,-96-15 207,-126-5 1,89 12-190,-268 0 316,368 14-425,-307-21-149,210 9 194,-85-9 0,-86-5 170,-44 29-379,126 2 443,-168 5-525,42-8 246,201-3-34,-581-14-21,413 2-106,232 11 115,-54-2 85,-120-10 216,83 5-256,-7 7 157,111 3-127,81-1-35,0 0 0,0 1 1,0 1-1,0 0 0,0 0 1,0 1-1,-13 6 0,15-4-14,8-4-22,-1 0-1,1 0 0,0 1 0,-1-1 0,1 1 0,0 0 0,0 0 0,0 0 0,1 0 0,-1 1 0,1-1 0,-1 1 1,1-1-1,0 1 0,-1 0 0,1 0 0,-2 6 0,-1 1 31,2 1-1,-1-1 1,1 1 0,1 0 0,0 1 0,0 11-1,0 69 72,2-60-57,2 100 153,-9 216 8,-27 152-237,25-354 71,-7 157 54,-20 269-98,20-376 61,-6 65 39,-12 201-315,19-220 197,-22 406 293,-5 163-325,15-396 64,16-230 109,-14 313-31,24 80-78,2-325-16,5 267-38,-2-358 87,2 192-12,6 101-105,-2-148 237,20 272 51,46-7-328,-3-293 102,2 10-20,-68-249 71,31 156 16,-28-160-70,1 1 0,2-1 0,21 42-1,-25-62 5,0-1-1,1 0 1,1 0-1,1-1 1,0 0-1,1-1 1,0-1-1,1 0 1,17 12-1,-11-11 35,1 0-1,0-2 1,1 0-1,0-2 0,1 0 1,34 8-1,-33-12-37,1-2-1,36 1 1,-10-1 91,27 1-80,102-8 1,83-22-135,-102 9 67,55-3 140,390-35-140,-451 39 142,125-6-95,195 18 29,-143 12 96,-105 0-145,250 9 48,-117-3 81,-112-4 181,113 2-138,-340-12-116,186-3-8,-144-1 53,81-16 0,38-5-104,10-2 146,-131 15-198,103-25-140,-126 27 219,-1-2 0,47-22 0,-19 6 149,-37 18-80,34-19 1,6-11-2,-3-3 0,-1-3 1,-2-2-1,99-101 1,-142 127-14,-1 0 0,-1-1 0,-1-2 0,-1 1 0,-1-2 0,-1 0 0,-1 0 0,-2-1 0,11-42 0,93-287-70,-46 151-54,25-158 280,-59 218 60,36-282 140,-23 106-101,34-201-28,-44 256-163,1-29 45,24-144-193,5-6 152,-43 263-69,71-619 168,-70 425-133,-7 81-113,4-99 31,-11 160 4,-4-182 87,-4 135-30,-5-94-94,-1 140 27,-21-264 189,11 291-123,-41-310-10,28 254 58,4 37-142,13 161-10,-25-91-1,15 93 86,-2 1-1,-3 1 0,-57-103 1,69 145 0,-1 0 0,-1 1 0,-1 0 1,-1 2-1,-1 0 0,0 0 0,-31-22 0,20 20 0,0 2 0,-1 1 0,-1 1 0,-58-20-1,46 21 19,1 1 0,-1 2-1,-1 3 1,0 1-1,-77-3 1,-170 21-2239,251-9-10,-49-4 0,83 1 1651,0 1 1,0-1 0,0 0 0,0 0 0,1 0 0,-1-1-1,0 1 1,-8-6 0,-61-44-3348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6:56.878"/>
    </inkml:context>
    <inkml:brush xml:id="br0">
      <inkml:brushProperty name="width" value="0.1" units="cm"/>
      <inkml:brushProperty name="height" value="0.1" units="cm"/>
      <inkml:brushProperty name="color" value="#FFFC18"/>
    </inkml:brush>
  </inkml:definitions>
  <inkml:trace contextRef="#ctx0" brushRef="#br0">1710 47 2304,'-4'3'701,"-1"1"0,1-1 0,-1 0 0,-6 2-1,2 1-12,-1-1-380,0 1 0,-1-1 1,1-1-1,-1 0 0,0 0 0,0-1 1,0-1-1,-1 1 0,-19 0 0,-12-2 579,-42-2 429,31 0-707,0 2 0,-79 11 1,28-1-358,-159-9 706,16 0 452,166 4-1064,-98 4 563,140-10-1482,0-1 0,-58-11 0,93 12 144,0-2 1,0 1 0,-1 0-1,1-1 1,0 0 0,0-1-1,1 1 1,-1-1 0,0 0-1,1 0 1,0 0 0,-1 0-1,1-1 1,1 0-1,-1 0 1,0 0 0,1 0-1,0 0 1,0-1 0,0 0-1,1 1 1,-1-1 0,1 0-1,-2-8 1,-13-38-2772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6:57.584"/>
    </inkml:context>
    <inkml:brush xml:id="br0">
      <inkml:brushProperty name="width" value="0.1" units="cm"/>
      <inkml:brushProperty name="height" value="0.1" units="cm"/>
      <inkml:brushProperty name="color" value="#FFFC18"/>
    </inkml:brush>
  </inkml:definitions>
  <inkml:trace contextRef="#ctx0" brushRef="#br0">1092 36 3968,'-8'-2'458,"0"1"0,1 0 0,-1 1 0,-11 0 0,-27-2 382,3-11 51,34 9-519,-1 1 0,0 0 0,-15-1 0,-21 1 551,0 3 0,-73 9 0,33-2-97,-282 48 2325,310-44-3252,24-5-984,-53 2 0,32-7-1155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6:58.660"/>
    </inkml:context>
    <inkml:brush xml:id="br0">
      <inkml:brushProperty name="width" value="0.1" units="cm"/>
      <inkml:brushProperty name="height" value="0.1" units="cm"/>
      <inkml:brushProperty name="color" value="#FFFC18"/>
    </inkml:brush>
  </inkml:definitions>
  <inkml:trace contextRef="#ctx0" brushRef="#br0">2978 1 3328,'-9'1'353,"7"-1"-276,0 1 0,0-1 0,0 0 1,0 1-1,0-1 0,1 1 0,-1 0 0,0 0 0,0 0 0,1 0 0,-1 0 0,0 0 0,1 0 0,-3 2 0,-4 3 97,1-1 0,-1 0 0,-1 0 0,1-1 0,-1 0 0,1 0 0,-12 2 0,-69 13 1143,48-11-527,-10 0-58,-102 2 1,27-4-156,91-2-442,-235 16 1757,43-9-452,-143 5-539,-514-10 701,722-6-1806,97 0-884,-68-9 0,112 6-23,0-1 0,1 0 1,-1-2-1,1 0 0,0-1 1,0-1-1,-24-14 1,-26-27-2021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2.062"/>
    </inkml:context>
    <inkml:brush xml:id="br0">
      <inkml:brushProperty name="width" value="0.1" units="cm"/>
      <inkml:brushProperty name="height" value="0.1" units="cm"/>
      <inkml:brushProperty name="color" value="#66CC00"/>
    </inkml:brush>
  </inkml:definitions>
  <inkml:trace contextRef="#ctx0" brushRef="#br0">1311 58 5120,'-1'-1'154,"-62"-37"3091,57 35-3188,0 0 0,-1 0-1,1 1 1,-1 0 0,0 0-1,1 1 1,-1 0-1,-10-1 1,-131 15 2499,55-2-1107,-321 45 2023,368-50-3908,0-2-1,1-1 1,-1-3-1,0-2 1,-50-8 0,54 5-2567,-48 1 0,25 4-79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01.237"/>
    </inkml:context>
    <inkml:brush xml:id="br0">
      <inkml:brushProperty name="width" value="0.1" units="cm"/>
      <inkml:brushProperty name="height" value="0.1" units="cm"/>
      <inkml:brushProperty name="color" value="#FFFC18"/>
    </inkml:brush>
  </inkml:definitions>
  <inkml:trace contextRef="#ctx0" brushRef="#br0">6051 9 3328,'-2'-2'140,"-1"1"0,1 0 0,-1 0 0,0 0 0,1 1 0,-1-1 0,0 0 1,0 1-1,0 0 0,1 0 0,-1 0 0,0 0 0,0 0 0,0 0 0,-4 2 0,-3 1 18,1 0 0,-1 1-1,-10 6 1,11-5-28,0-1 0,0 0 0,-11 2 0,-24 7 464,-25 4 81,-161 14 1729,46-7-1512,-16 9-608,-217 29 232,309-50-587,-487 36 499,15-71-401,15-56 550,399 51-162,-55-18-328,-60-8-371,-45 25 198,243 27 150,-163 18 0,158-4-114,-280 34 906,148-18-120,-132 9 645,285-35-1272,-78-8 1,121 3-1038,1 0 0,-1-2 0,1 0 0,0-2 0,0-1 0,-43-20 0,-1-9-3584,-12-4 1152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14.571"/>
    </inkml:context>
    <inkml:brush xml:id="br0">
      <inkml:brushProperty name="width" value="0.1" units="cm"/>
      <inkml:brushProperty name="height" value="0.1" units="cm"/>
      <inkml:brushProperty name="color" value="#FFFC18"/>
    </inkml:brush>
  </inkml:definitions>
  <inkml:trace contextRef="#ctx0" brushRef="#br0">2377 280 1664,'-5'0'98,"-1"0"1,1-1-1,0 0 1,-1 0-1,1 0 1,0 0-1,0-1 1,-1 0 0,1 0-1,1 0 1,-1-1-1,0 1 1,1-1-1,-1-1 1,1 1-1,-7-7 1,2 4 494,0 0 0,0 0 1,-13-5-1,-9-3 244,0 1 0,-45-12 1,53 18-596,-23-12 0,-6-1 340,-2 4 196,32 11-577,1-2 0,-32-13 1,33 12-51,-1 1 0,1 2 0,-1 0 0,0 1 0,-28-2 0,24 3-60,-86-12 301,-113 1 0,216 14-363,-347 10 1617,93 8-880,-111 9 493,126-1-3647,176-17 303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16.242"/>
    </inkml:context>
    <inkml:brush xml:id="br0">
      <inkml:brushProperty name="width" value="0.1" units="cm"/>
      <inkml:brushProperty name="height" value="0.1" units="cm"/>
      <inkml:brushProperty name="color" value="#FFFC18"/>
    </inkml:brush>
  </inkml:definitions>
  <inkml:trace contextRef="#ctx0" brushRef="#br0">1562 185 2560,'-2'-4'237,"-1"0"0,1-1-1,0 1 1,1-1 0,-1 0 0,1 1-1,0-1 1,0 0 0,0-7 0,0 10-154,1 0 0,-1 0 0,0 0 1,1 0-1,-1 0 0,0 0 0,0 0 0,-1 0 1,1 1-1,0-1 0,0 0 0,-1 1 0,1-1 1,-1 1-1,0-1 0,1 1 0,-1 0 0,-2-1 1,-36-21 2079,31 19-2035,0 0 0,0 1 1,0 0-1,-1 1 1,0 0-1,-17-1 0,-63 3 401,41 1-159,-335-1 1390,343-2-1206,-64-11 0,16 1 114,-252 1 937,294 11-1445,-67-7-1377,24-1-3768,43 5 1721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18.120"/>
    </inkml:context>
    <inkml:brush xml:id="br0">
      <inkml:brushProperty name="width" value="0.1" units="cm"/>
      <inkml:brushProperty name="height" value="0.1" units="cm"/>
      <inkml:brushProperty name="color" value="#FFFC18"/>
    </inkml:brush>
  </inkml:definitions>
  <inkml:trace contextRef="#ctx0" brushRef="#br0">2578 29 3456,'-10'-3'316,"7"2"-241,0 1-1,1-1 1,-1 0-1,0 1 1,0 0-1,0-1 1,0 1 0,0 0-1,0 1 1,0-1-1,0 0 1,0 1 0,0 0-1,0 0 1,0 0-1,1 0 1,-4 1 0,-31 18 918,-3 1-170,-47 17 0,80-36-796,-1 0 0,0 0 0,0-1 0,0 0 0,0 0 0,0-1 0,-9 0 0,-7-2 322,-24-6 0,4 0 423,21 5-522,-271-32 1740,166 32-1300,-146 16 1,-89-13 245,-2-33 331,287 24-1023,-48-6-366,-191 1 0,292 15-629,0 0 0,1 2 1,-34 8-1,-2 11-2742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22.809"/>
    </inkml:context>
    <inkml:brush xml:id="br0">
      <inkml:brushProperty name="width" value="0.1" units="cm"/>
      <inkml:brushProperty name="height" value="0.1" units="cm"/>
      <inkml:brushProperty name="color" value="#66CC00"/>
    </inkml:brush>
  </inkml:definitions>
  <inkml:trace contextRef="#ctx0" brushRef="#br0">3175 215 4480,'-2'-4'326,"0"1"1,1 0 0,-1-1-1,1 0 1,0 1 0,0-1-1,0 0 1,1 1-1,-1-1 1,1 0 0,0 0-1,1-5 1,-1 0-93,0 5-48,-1-1-1,1 0 1,-1 0 0,0 0 0,-1 0 0,1 1 0,-1-1 0,1 1-1,-2-1 1,1 1 0,0-1 0,-1 1 0,0 0 0,0 0 0,0 0-1,0 1 1,0-1 0,-1 1 0,0 0 0,0 0 0,0 0-1,0 0 1,-5-2 0,-8-3 231,-1 0 0,0 1-1,0 0 1,-30-5 0,21 7-318,-1 1 0,1 2 0,-48 2 0,35 0-31,-9 3-67,0 1 1,-82 18 0,-83 7 819,66-11-432,-252 34 406,-68 4 521,308-35-1048,-108 27 662,4-2-164,-68 1-1187,302-44-655,-1-1 1,-32-2-1,49-1 153,1-1 1,-1 0-1,1 0 1,-1-2-1,1 1 0,0-2 1,-13-6-1,-32-21-3098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25.228"/>
    </inkml:context>
    <inkml:brush xml:id="br0">
      <inkml:brushProperty name="width" value="0.1" units="cm"/>
      <inkml:brushProperty name="height" value="0.1" units="cm"/>
      <inkml:brushProperty name="color" value="#66CC00"/>
    </inkml:brush>
  </inkml:definitions>
  <inkml:trace contextRef="#ctx0" brushRef="#br0">2838 105 1280,'-1'-1'-60,"0"0"244,-1 0 0,1 0 0,0 0 0,0 0 0,0 0 0,0-1 0,0 1 0,0 0 0,0-1 0,1 1 0,-1 0 1,0-1-1,1 1 0,-1-1 0,1 1 0,-1-1 0,1 1 0,0-1 0,0 0 0,0 1 0,0-4 0,0-6 307,0 7-207,0-1 0,0 1 0,0 0-1,0 0 1,-1 0 0,1 0 0,-3-6 0,2 9-206,1-1 0,-1 1 1,0 0-1,0 0 0,0 0 1,0-1-1,0 1 0,0 0 1,-1 0-1,1 0 0,0 0 1,0 1-1,-1-1 0,1 0 1,0 1-1,-1-1 0,1 0 1,-1 1-1,1 0 0,-1-1 1,1 1-1,-1 0 0,1 0 1,-3 0-1,-25-1 694,0 1 0,0 2 0,-49 9 0,-34 2-25,43-12-486,29-1 59,-44 5 0,-53 12 899,-2-7 1,-259-13-1,146-11-408,77 8-471,55 3-131,-293 17 90,402-13-293,-344 25 84,229-26 83,-26 2-3173,135 1 201,-3 2-1569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27.369"/>
    </inkml:context>
    <inkml:brush xml:id="br0">
      <inkml:brushProperty name="width" value="0.1" units="cm"/>
      <inkml:brushProperty name="height" value="0.1" units="cm"/>
      <inkml:brushProperty name="color" value="#66CC00"/>
    </inkml:brush>
  </inkml:definitions>
  <inkml:trace contextRef="#ctx0" brushRef="#br0">7905 218 3968,'-2'-4'294,"1"1"0,0-1 0,0 0 1,0 0-1,0-5 0,1 6-163,0 0 0,-1-1 0,0 1 0,0-1 0,0 1 0,0 0 0,0 0 0,-2-4 0,-3-2-181,2 0 158,-1 1 1,0 0-1,-1 1 0,1-1 0,-1 1 0,-1 0 1,-13-11-1,9 11 82,-1 0 0,1 0 0,-2 1 0,1 0 0,-1 1 0,1 0 0,-1 1 0,-17-2 0,-15-2 67,-50-1 0,79 8-209,-281-4 291,183 6 15,-258 19 833,70-2-875,-39 6-334,233-10 173,-35 4 296,-532 53 1163,319-44-1539,285-24-62,-69 7-98,-14 0 232,116-9-72,0-2 0,-42-7 0,-215-17 411,-4 22-487,220 3 8,-126-17 297,106 6-19,18 2-93,-115-6 67,45 8 137,2 0 96,58 9-220,-1 3 0,1 5 0,-165 39 0,237-44-236,-1-2 1,1 0 0,-39 0-1,-58-10 84,0 0-112,-220 22 82,82-9 132,161-7-31,-139 9 432,-150 15 126,83-7-136,239-11-559,-89 4-1604,91-4-3656,40-5 757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34.294"/>
    </inkml:context>
    <inkml:brush xml:id="br0">
      <inkml:brushProperty name="width" value="0.1" units="cm"/>
      <inkml:brushProperty name="height" value="0.1" units="cm"/>
      <inkml:brushProperty name="color" value="#66CC00"/>
    </inkml:brush>
  </inkml:definitions>
  <inkml:trace contextRef="#ctx0" brushRef="#br0">6319 73 3200,'-31'-18'1893,"24"9"-1253,2 5-242,-1 1 0,0 0 0,0 0 0,0 0-1,0 1 1,0 0 0,-1 0 0,1 1 0,-10-2 0,-21-5 546,17 4-652,-1 0 0,0 2 0,0 1 0,-39 2 1,18 0-53,-285 13 811,220-9-641,6-1-132,-345 34 10,131-22 337,35-4-418,-243 3 342,325-8-451,-5 0-89,41-8 64,-313 11 248,272-2-250,20-2-25,-156 32 13,234-26 77,-200-5-1,96-6 138,138 3-288,31-1 0,0-2 0,0-1 0,0-2 0,-53-10-1,29-4 77,27 7 15,-54-8 1,1 7-200,-204-13 1190,164 16 18,0 0-656,52 3-780,-30 1-1352,96 3 747,0 1 1,1 1 0,-1 0 0,1 0 0,-1 1 0,-19 9-1,-2 4-3780,5-4 1046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38.498"/>
    </inkml:context>
    <inkml:brush xml:id="br0">
      <inkml:brushProperty name="width" value="0.1" units="cm"/>
      <inkml:brushProperty name="height" value="0.1" units="cm"/>
      <inkml:brushProperty name="color" value="#66CC00"/>
    </inkml:brush>
  </inkml:definitions>
  <inkml:trace contextRef="#ctx0" brushRef="#br0">6766 81 3456,'-12'4'714,"3"-2"475,4-13-591,3 7-379,1 0 0,-1 1 1,0-1-1,0 0 0,0 0 0,0 1 0,-1 0 0,1-1 0,-1 1 0,0 0 0,0 0 1,0 0-1,0 1 0,0-1 0,-1 1 0,1-1 0,-1 1 0,0 0 0,0 1 1,0-1-1,0 1 0,0 0 0,-6-2 0,-9 0 74,-1 0 0,1 1 0,-36 2 0,37 0-79,-135 9 97,72-3 13,0 3 328,-137 34 1,42-6-433,-158 38 991,277-56-977,35-11-157,-33 8 1,-321 54 670,182-36-701,-106 1 148,-2-27-198,120-17 221,125 5-84,-20 0-26,-38-3 2,78 3-110,-134-19 0,50 7-88,46 7 59,16 5-18,-83 2 0,70 3 24,-38 8 71,-244-9 138,331-1-129,-37-6 0,36 3 38,-40-2 0,22 6 173,11-1-215,-1 1 0,-38 6 0,48-3-34,-28 0 0,-6 0 119,-154 11 437,107-10-291,-15 1-428,-19-3 475,77-3-273,-178-17-9,146 8-39,10-2 290,0-2 1,-96-32-1,103 26-12,-111-16 0,133 29-152,-84-10-21,78 10-1230,-74-19 0,126 24 411,-1 2 0,1-1 0,0 1 0,0 0 0,-1 0 0,1 1 0,0 0 0,0 0 0,-9 3 0,-34 5-4831,-12-8 1279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44.077"/>
    </inkml:context>
    <inkml:brush xml:id="br0">
      <inkml:brushProperty name="width" value="0.1" units="cm"/>
      <inkml:brushProperty name="height" value="0.1" units="cm"/>
      <inkml:brushProperty name="color" value="#66CC00"/>
    </inkml:brush>
  </inkml:definitions>
  <inkml:trace contextRef="#ctx0" brushRef="#br0">2503 57 3072,'0'-1'115,"0"-1"0,0 1-1,1-1 1,-1 1 0,0-1 0,1 1 0,-1-1 0,1 1-1,0-1 1,-1 1 0,1 0 0,0-1 0,0 1 0,0 0-1,12-12 5609,-13 12-5619,0 0 1,-1 0-1,1 0 0,-1 0 0,1 0 1,-1 0-1,1 0 0,-1 0 1,0 0-1,1 0 0,-1 1 0,0-1 1,0 0-1,1 0 0,-1 1 1,0-1-1,0 0 0,0 1 0,0-1 1,0 1-1,0-1 0,0 1 1,0 0-1,0-1 0,0 1 0,-1 0 1,1 0-1,-1 0 0,-33-4 563,-22 6 2,0 2 0,-76 15 0,-109 42 475,146-37-742,0-5 0,-101 7 0,-79-1 259,198-24-351,-118-13-1,-17-1 213,-372 13 1057,422 9-3150,103-4-2244,45-5-2153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3.170"/>
    </inkml:context>
    <inkml:brush xml:id="br0">
      <inkml:brushProperty name="width" value="0.1" units="cm"/>
      <inkml:brushProperty name="height" value="0.1" units="cm"/>
      <inkml:brushProperty name="color" value="#66CC00"/>
    </inkml:brush>
  </inkml:definitions>
  <inkml:trace contextRef="#ctx0" brushRef="#br0">3888 40 4480,'-6'-2'269,"0"0"1,0 0 0,0-1-1,0 0 1,1 0 0,-1-1-1,1 1 1,-8-8-1,11 10-215,0 0 0,0 0-1,0 1 1,0-1 0,0 0-1,1 1 1,-2-1 0,1 1-1,0 0 1,0-1 0,-3 1-1,-30 1 969,17 0-602,-244 8 2204,-169 1-406,331-8-1905,-18 1-386,-251 48 345,222-28 432,58-14 107,-166-5 0,15-2-204,154 0-511,1-4 0,-101-16 0,109 9 107,-341-11 1410,-2 29-2114,263-4-1758,-46-4-4802,97-1 3291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50.956"/>
    </inkml:context>
    <inkml:brush xml:id="br0">
      <inkml:brushProperty name="width" value="0.1" units="cm"/>
      <inkml:brushProperty name="height" value="0.1" units="cm"/>
      <inkml:brushProperty name="color" value="#66CC00"/>
    </inkml:brush>
  </inkml:definitions>
  <inkml:trace contextRef="#ctx0" brushRef="#br0">7179 153 4992,'-9'-8'407,"6"4"-274,0 1 1,-1 0-1,1 0 1,-1 0 0,1 1-1,-1-1 1,0 1-1,0 0 1,0 0 0,-1 0-1,1 1 1,0-1 0,-8-1-1,-126-29 1382,73 14-1191,-19-3 1048,9 6 54,40 7-819,-63-6 0,33 13-263,0 3 1,0 2-1,1 3 1,-112 28-1,-158 24 154,214-41-446,-51 11 102,-233 26 38,-735 25 709,238-46-773,-229-40-154,656 6 154,289 6-160,128-6 216,3 1-107,1-2 1,-93-14-1,117 11-54,-1 2-1,1 1 1,-32 2 0,8 0-2,-522-1 960,548 1-712,0 2 0,-42 10 0,53-10-345,12-3-122,-1 1 0,1 0 1,0 0-1,-1 0 0,1 0 1,0 1-1,0 0 0,0 0 1,0 0-1,0 0 0,0 0 1,1 1-1,-1 0 0,-3 4 1,-9 13-2694,1-4-1242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8:04.212"/>
    </inkml:context>
    <inkml:brush xml:id="br0">
      <inkml:brushProperty name="width" value="0.1" units="cm"/>
      <inkml:brushProperty name="height" value="0.1" units="cm"/>
      <inkml:brushProperty name="color" value="#66CC00"/>
    </inkml:brush>
  </inkml:definitions>
  <inkml:trace contextRef="#ctx0" brushRef="#br0">6973 35 3840,'-1'0'131,"0"1"1,0-1 0,0 0-1,0 0 1,0 0 0,0 0-1,0 0 1,0 0-1,0 0 1,0-1 0,0 1-1,0 0 1,0-1-1,0 1 1,0 0 0,0-1-1,0 1 1,0-1-1,0 1 1,0-1 0,1 0-1,-1 1 1,0-1-1,0 0 1,1 0 0,-1 1-1,0-2 1,-16-11 1191,9 10-1007,0 1-1,1 0 1,-1 0 0,0 1 0,-1 0 0,1 0 0,0 1 0,0 0-1,-10 2 1,-9-1 403,-67-2-437,-168 6 988,170 6-614,-41 3-59,75-12-335,-66 4 217,-105 7-506,71-7 220,-103-7-79,106-2 134,80 3-170,-35 1 11,-138-17 0,196 12-159,-77 2 0,24 2 141,-430-1-82,260 3 273,56-2-577,91 5 448,34-6-123,-109 3-9,172 1 22,-305 36 253,300-35-112,0-2 1,0-1-1,-40-4 1,-12-1-55,74 4-45,-355 14-253,89-4 927,240-10-571,-121-6-83,-94-3 118,127 9-239,-324 10 1250,358 0-963,-64 3-80,-19-20-563,-54 2-6219,189 10 3294,8 7-384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8:10.583"/>
    </inkml:context>
    <inkml:brush xml:id="br0">
      <inkml:brushProperty name="width" value="0.1" units="cm"/>
      <inkml:brushProperty name="height" value="0.1" units="cm"/>
      <inkml:brushProperty name="color" value="#66CC00"/>
    </inkml:brush>
  </inkml:definitions>
  <inkml:trace contextRef="#ctx0" brushRef="#br0">3729 36 384,'0'-1'263,"1"-1"-1,0 1 1,0-1-1,0 1 1,0 0 0,0-1-1,0 1 1,1 0-1,-1 0 1,0 0 0,1 0-1,-1 0 1,0 0-1,1 0 1,-1 0 0,1 1-1,0-1 1,1 0-1,8-6 1175,-1 1 2067,-15 6-2666,1 0-614,-17 0 989,13-1-960,-1 1 0,1 0 0,0 0 0,0 1-1,-15 4 1,2-3-157,19-2-85,0 0-1,0 0 1,0 0 0,0 1-1,0-1 1,0 0 0,0 1 0,-3 0-1,-3 2 194,0-1 0,0 0-1,0 0 1,0-1 0,0 0 0,0 0 0,-11-1-1,-25 2 290,-153 35 815,171-31-1160,1-3 85,0 0 1,0-2-1,-36-2 0,-31 1 295,56 3-355,-52 2-159,-112 12 188,151-11-20,28-3-117,-538 48 707,373-42-628,-85-29 387,131 6-267,-68 5 264,17-7 153,77 3-376,-138 0 208,191 13-917,0 4 0,-71 11 1,113-11-335,0 1-1,1 0 1,-33 15 0,-44 30-3150,64-32 1796,-1-1-1,0-2 1,-38 12-1,-62 5-2350,131-32 4412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53.982"/>
    </inkml:context>
    <inkml:brush xml:id="br0">
      <inkml:brushProperty name="width" value="0.1" units="cm"/>
      <inkml:brushProperty name="height" value="0.1" units="cm"/>
      <inkml:brushProperty name="color" value="#66CC00"/>
    </inkml:brush>
  </inkml:definitions>
  <inkml:trace contextRef="#ctx0" brushRef="#br0">3947 9 3456,'-6'-9'4778,"-45"12"-3713,-95 18 0,83-11-43,-4 1-136,-116 2-1,110-13-496,-104 14 1,75-2 108,-48 9 492,125-17-932,-1 0 0,-50 0 1,-52-10 768,-11 4-582,75 3-186,-138 15 68,-6 0 162,-111-6 154,174 7-335,-46 4-56,95-20-128,-10 2 173,-4 7 36,-178 22 262,216-21-102,-1-4 1,1-3-1,-1-3 0,0-3 1,-82-13-1,17-8-192,20 4-3637,99 20 721,6 6-1425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7:56.602"/>
    </inkml:context>
    <inkml:brush xml:id="br0">
      <inkml:brushProperty name="width" value="0.1" units="cm"/>
      <inkml:brushProperty name="height" value="0.1" units="cm"/>
      <inkml:brushProperty name="color" value="#66CC00"/>
    </inkml:brush>
  </inkml:definitions>
  <inkml:trace contextRef="#ctx0" brushRef="#br0">3405 176 1664,'16'-10'1157,"-4"-5"5532,-12 14-6626,0 1 1,-1 0-1,1-1 0,-1 1 0,1 0 0,0-1 0,-1 1 0,1 0 0,-1 0 1,1-1-1,-1 1 0,1 0 0,-1 0 0,1 0 0,-1 0 0,1 0 1,-1 0-1,1 0 0,-1 0 0,1 0 0,-1 0 0,1 0 0,-1 0 0,0 0 1,0 0-1,-155-3 2337,10 5-1438,-106-1-47,223-5-749,-1-1 0,1-1 0,0-1 0,-37-15 0,-56-13 214,-104 4-215,86 14-79,17 3-70,76 10 214,-89 3 0,64 2 67,-78 4 343,-228 37 0,284-36-299,23-3-292,-250 20 249,21-23 1089,207-4-1625,-167 14 1,251-9-240,0 0 0,0 1-1,-1 0 1,1 1 0,1 0-1,-1 0 1,0 1 0,1 0 0,-14 9-1,-25 26-4156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8:20.622"/>
    </inkml:context>
    <inkml:brush xml:id="br0">
      <inkml:brushProperty name="width" value="0.1" units="cm"/>
      <inkml:brushProperty name="height" value="0.1" units="cm"/>
      <inkml:brushProperty name="color" value="#66CC00"/>
    </inkml:brush>
  </inkml:definitions>
  <inkml:trace contextRef="#ctx0" brushRef="#br0">8935 1790 3456,'-4'-9'497,"3"8"-387,0-1-1,0 0 0,0 1 1,0-1-1,1 0 1,-1 0-1,1 0 1,0 0-1,-1 0 1,1-3 468,27 10 1646,-11-5-2992,84 0 790,-91 0 407,0-1 1,-1-1-1,16-4 1,-5 2-442,8-2 7212,-25 5-7128,0 1-1,0 0 0,0-1 1,0 1-1,0-1 0,0 0 1,0 0-1,0 1 1,-1-1-1,1 0 0,0-1 1,-1 1-1,1 0 0,0 0 1,-1-1-1,0 1 1,1-1-1,-1 1 0,0-1 1,0 0-1,1-1 1,3-6-8,-1 1 0,7-18 1,-9 22-101,0-3 235,3-4 14,-1 0 0,0 0 1,-1-1-1,0 0 0,-1 1 0,0-1 0,0-15 0,-3 16-84,0-1 0,0 1 0,-1-1 0,-1 1-1,-6-18 1,5 12-37,1 0-1,1 0 0,0 0 1,1 0-1,2-25 0,0 14 65,-1 11-98,-11-250 684,4 205-512,1 1-102,-2 1 0,-18-59 0,4 31-78,-14-43 113,-2 13-371,13 22 155,17 62 13,-13-39 0,16 60 47,-10-22-14,7 19-7,8 15 10,-1-1 1,1 0-1,-1 1 1,0-1-1,0 1 0,1-1 1,-1 1-1,0-1 0,0 1 1,0-1-1,-1 1 0,1 0 1,0 0-1,0 0 1,-1 0-1,1-1 0,0 2 1,-1-1-1,1 0 0,-1 0 1,0 0-1,1 1 0,-1-1 1,0 1-1,1-1 1,-1 1-1,0 0 0,1 0 1,-4-1-1,-144 1 180,134 0-154,1-2 1,-26-5-1,25 3-21,0 2-1,-27-2 1,-77 2-109,33-1 269,-117 13 0,144-5-151,0-3 1,0-2 0,-85-12-1,-127-6-10,-193 3 128,308 9-108,47 3 35,-9 0 11,-64-4-68,-110-11-185,-611 18 721,748 12-678,4-1 58,34-12 89,-135 3 80,148 6 17,56-3-41,-74-2 0,-5-13 12,-57-2-318,99 12 182,-443-10 130,220 5 26,143 10-182,89-3 81,-83-9 1,96 3-148,-441-2 758,303 7-1106,-128 5 591,276 1-92,36-4 6,-28 1 0,-153 0 246,153-4-310,-231 6-123,224-4 82,21-1 119,1 2-1,-48 8 1,66-8 0,-1 0 0,0-1 0,1 0-1,-18-1 1,-113 2-8,-209-6-12,251 7 710,93-2-787,-1-1-1,1 1 1,0 1 0,0 0-1,0 0 1,1 0 0,-1 1-1,1 0 1,0 1-1,-11 7 1,-4 5 58,17-14 13,1 0 0,-1 1 0,1-1 1,0 1-1,-6 6 0,7-3-9,-1 0 1,1 1-1,0-1 1,0 1 0,1-1-1,0 1 1,1 0-1,0 0 1,0 0-1,0 8 1,-1 4 26,-17 76-70,1-11 144,15-62-59,3-16-8,-1 0 0,0 0 0,0 0 0,-5 12 0,3-7-60,0-1 0,0 1 0,1 0 1,0 20-1,-2 8 73,-1 8 35,0 65 0,4-39-45,3 88 134,3-127-205,0 16-45,-4-27 121,1 1 1,2-1-1,0 0 0,1 0 1,11 29-1,-14-47-17,1 0 0,0 1 1,0-1-1,0 0 0,1-1 0,0 1 1,0-1-1,0 0 0,1 0 0,-1 0 1,1 0-1,1-1 0,-1 0 0,1 0 1,-1 0-1,1-1 0,0 1 0,0-2 1,0 1-1,1-1 0,6 2 0,14 2-3,0-1 0,0-1-1,0-1 1,27-2-1,21 3-101,-38 0 97,219 20 2,-16-22-34,-128-3 56,267 15 786,-112-7-1429,-46-5 611,-116 6-117,217 7 173,-43-2-81,0-1 340,-134-12-374,333 9 644,-153-6-1158,-27-2 658,34 1 124,18 1-85,25 12 43,-220-17 188,135 3-724,-84-7 268,-42-2 98,202 18-86,-84-8 292,11 1-265,11 25-54,-85-29 206,-86-3-76,-20 5 17,125-3 138,-123-13-95,6-1-28,-19 10-125,55-3 364,20 4-252,-139 3-7,0-2 1,41-9-1,6-1-265,303-9 384,-287 28-1093,-80-3-1232,1 1 0,0 1 0,-1 1 0,37 14 1,-15-1-3297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8:24.748"/>
    </inkml:context>
    <inkml:brush xml:id="br0">
      <inkml:brushProperty name="width" value="0.1" units="cm"/>
      <inkml:brushProperty name="height" value="0.1" units="cm"/>
      <inkml:brushProperty name="color" value="#66CC00"/>
    </inkml:brush>
  </inkml:definitions>
  <inkml:trace contextRef="#ctx0" brushRef="#br0">11026 272 2304,'-3'-5'292,"0"0"1,0-1 0,1 0-1,-2-6 1,3 10-220,1 0 1,-1 0-1,1 0 1,0-1 0,0 1-1,0 0 1,0 0 0,0 0-1,0 0 1,1 0 0,-1 0-1,1 0 1,-1 0 0,1 0-1,0 0 1,1-2 0,0 0 49,0 1 0,0 0 0,0-1 0,0 1 1,-1-1-1,1 0 0,-1 1 0,0-1 1,0 0-1,-1 0 0,1 0 0,-1 1 0,0-1 1,0 0-1,0 0 0,0 0 0,-1 0 1,0 0-1,1 0 0,-1 1 0,-1-1 0,1 0 1,-1 1-1,1-1 0,-1 1 0,0-1 1,0 1-1,0 0 0,-1 0 0,1 0 0,-1 0 1,0 0-1,0 0 0,0 1 0,0 0 1,0-1-1,-6-2 0,-2-1 91,-1 0-1,1 1 1,-1 1-1,0 0 1,-17-4-1,-64-5 685,44 7-442,-24-1 329,-77 4 0,-4 0-9,-73 1-336,123 3-117,-67 6 222,1 0-269,-346 7 433,333-2-506,-187 15 186,269-17-192,-129 8 396,69-19-518,-184 2-65,264 2 118,-165-2-725,-201-20 1535,126 5-767,-5 7-114,-2 0 41,-28 1 435,106 6-581,28-18 185,-46-1-333,-255 11 260,152 9-72,145 2 0,90-4 58,-157 3 119,219 1-199,4 0 5,-81-6 0,-336-8 538,320 13-541,104-2-37,-375 13 210,67-1 663,130-9-506,127 1-225,-383 32-954,419-20-1165,-126 41 1,-5 2-2532,-32-17 88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8:26.305"/>
    </inkml:context>
    <inkml:brush xml:id="br0">
      <inkml:brushProperty name="width" value="0.1" units="cm"/>
      <inkml:brushProperty name="height" value="0.1" units="cm"/>
      <inkml:brushProperty name="color" value="#66CC00"/>
    </inkml:brush>
  </inkml:definitions>
  <inkml:trace contextRef="#ctx0" brushRef="#br0">1938 61 4352,'-2'-4'654,"-1"-10"2292,-14 14-2136,0 0-507,-259-11 3746,-131-10-1642,211 15-1470,-463 1-1779,598 10-2001,-112 23 0,47 0-751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2:40.734"/>
    </inkml:context>
    <inkml:brush xml:id="br0">
      <inkml:brushProperty name="width" value="0.1" units="cm"/>
      <inkml:brushProperty name="height" value="0.1" units="cm"/>
      <inkml:brushProperty name="color" value="#E71224"/>
    </inkml:brush>
  </inkml:definitions>
  <inkml:trace contextRef="#ctx0" brushRef="#br0">1 110 1664,'0'0'24,"0"0"1,0-1-1,0 1 0,0 0 1,1 0-1,-1 0 0,0-1 1,0 1-1,0 0 0,0 0 1,1 0-1,-1-1 1,0 1-1,0 0 0,0 0 1,1 0-1,-1 0 0,0 0 1,0 0-1,1 0 0,-1 0 1,0-1-1,0 1 0,1 0 1,-1 0-1,0 0 1,0 0-1,1 0 0,-1 0 1,23 2 230,-17-2-233,0 1-1,0-1 0,1 0 1,-1 0-1,0-1 0,0 0 1,8-2-1,-3-1 219,0 0 0,-1-1 0,0-1 0,1 0 0,-2 0 0,1-1 0,13-12 0,-16 14-33,0-1-1,0 1 1,0 0-1,1 0 1,11-4-1,-16 7-189,0 1-1,0 0 1,1 0-1,-1 0 1,0 0-1,0 1 1,1-1-1,-1 1 1,0 0-1,0 0 1,1 0-1,-1 0 1,0 1-1,1-1 1,-1 1-1,0 0 1,5 2-1,-1-1 34,1 0 0,-1-1 0,1 0 0,-1 0 0,1 0 0,-1-1 0,1 0 0,11-2 0,8 1 215,18 0-69,-16 0 53,1 2 0,36 4 1,25 6 280,169-3 1,-238-8-494,127-9 358,-96 7-323,54-10 0,-54 5-72,54 0 0,-60 8 82,0 2 0,83 16-1,-28-5 133,24 18 324,-23-13-582,-19-4 168,25 3-92,5 2 150,20 10-486,32 7 650,-140-35-325,0-1 0,0-2-1,0 0 1,0-1-1,28-7 1,-53 8-22,127-21 12,-85 16 24,-1-2 1,55-17-1,-57 14-53,42-5-1,-51 12 77,0 2 0,46 3 1,-41 1-69,51-6 0,-36 0-54,0 2 0,0 2 0,94 13 0,-44-4 202,-50-3-182,0-3-1,55-3 0,-48 0 110,49-5 17,107-18 0,-141 13-145,107-4 111,-102 5 1,314-20-311,-331 29 321,192-4 117,5 2-418,-138 3 244,381-1 344,-191 5-218,-248-2-174,75 13-1,-74-7 48,75 1 1,-73-10-11,-1 2 1,1 4-1,-1 2 1,91 24-1,-97-16 102,1-3 0,1-2-1,-1-4 1,89 2 0,-117-10 23,0 2 1,0 2-1,0 0 0,57 15 0,-83-16-191,0 0-1,0 0 1,-1 0 0,1 1-1,-1 0 1,0 0-1,0 0 1,5 4 0,-7-5-109,0 0 0,0 0 0,-1 0 1,1 0-1,0 1 0,-1-1 0,0 0 1,1 1-1,-1-1 0,0 1 0,0 0 0,0-1 1,-1 1-1,1 0 0,-1-1 0,1 4 1,-2-2-179,1-1 0,-1 1 0,0 0 0,0-1 0,0 1 0,0-1 0,-4 6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2:50.963"/>
    </inkml:context>
    <inkml:brush xml:id="br0">
      <inkml:brushProperty name="width" value="0.1" units="cm"/>
      <inkml:brushProperty name="height" value="0.1" units="cm"/>
      <inkml:brushProperty name="color" value="#FFFC18"/>
    </inkml:brush>
  </inkml:definitions>
  <inkml:trace contextRef="#ctx0" brushRef="#br0">1 162 2432,'6'-1'358,"1"1"0,-1-1 1,1-1-1,6-1 0,-7 1-115,1 0 1,0 1-1,-1 0 0,8-1 1,1 1 39,0 0-1,0-2 1,29-8 0,-29 7-179,0 0 1,0 1-1,0 1 1,16-1-1,-13 3-79,9 0 26,0 0-1,50 9 0,194 33 236,-158-27-241,-75-12-23,1-2-1,-1-2 1,0-1 0,45-9 0,-8 2 103,162 2 250,-45 4-382,-19-14 43,85-3 184,-7 38 10,-64-10-244,-16-2 193,-90 4-275,156 14 171,-153-23-61,135-14 0,-36 0 150,464 9 191,-388 5-380,-8-13 220,-3 0-134,-135 14 10,192-9 24,98 0-120,-238 9 2,-123-5 43,0-1 1,0-3 0,74-20-1,10-2-97,-108 25 75,125-17 9,-49 11 86,72-4-68,127 23-169,-192-6 36,80 5 285,15-4-30,-131-6-76,80 9-1,-86 0-139,135 20 85,-173-23-15,157 26 109,-141-26-133,-1-2 0,72-4 0,-24-4 103,108 6 0,-37 5-53,103-6-82,32 3 35,-143 18 117,-37-3-178,-45-11 120,0-3 1,82-7-1,37 2 32,-102 3-30,16 5-120,-65-3 66,1-1 0,35-3 0,43-6 182,43-5-140,33 8-162,-121 4 138,-27 2-46,0 2 1,47 10 0,23 3 43,37-13-8,-38-4 106,47 14-64,50 1 81,232-15 95,-272 12-173,-94-5-42,-23-5-48,93-9 1,-7-1 153,227 8-19,-272 1-154,102-3 176,-86-2-157,-1 4 0,143 19 0,-210-16 94,0-1 0,0-2 0,0-2-1,41-6 1,-30 2 118,1 3 0,76 3-1,-99 4-945,-5 1-458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5.028"/>
    </inkml:context>
    <inkml:brush xml:id="br0">
      <inkml:brushProperty name="width" value="0.1" units="cm"/>
      <inkml:brushProperty name="height" value="0.1" units="cm"/>
      <inkml:brushProperty name="color" value="#66CC00"/>
    </inkml:brush>
  </inkml:definitions>
  <inkml:trace contextRef="#ctx0" brushRef="#br0">2281 15 4992,'-24'-7'1814,"21"6"-1692,0-1 0,0 1-1,0 0 1,0 1 0,0-1 0,-5 0-1,-15 2 179,0 1 0,-33 8-1,-16 1 312,-164 5 2296,106-8-1713,-276-3 113,21-1-322,120 2-99,-190 3-1227,339-15-4075,53-3 694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2:53.932"/>
    </inkml:context>
    <inkml:brush xml:id="br0">
      <inkml:brushProperty name="width" value="0.1" units="cm"/>
      <inkml:brushProperty name="height" value="0.1" units="cm"/>
      <inkml:brushProperty name="color" value="#FFFC18"/>
    </inkml:brush>
  </inkml:definitions>
  <inkml:trace contextRef="#ctx0" brushRef="#br0">1 130 1024,'0'0'363,"11"-6"415,116-31 1868,-102 30-2294,0 2-1,1 0 1,0 2 0,27 0 0,-21 2-213,-2 1-7,1 0-1,57 10 1,131 32 598,-190-38-614,0-2-1,1-2 0,-1 0 0,41-7 0,41 0 61,132 15-186,32-11 38,-96-2 248,-26 7-73,94-1-65,-54-15 40,62 0-95,70-1 37,-96 2-245,-2 10 214,89-4-199,39 13 346,-227 1-206,142-8-83,46 3 266,-195 7-63,170-9-1,145-10 64,-156 4-23,-177 0-241,192 6 35,-148-2 32,-70-7-55,-20 1 62,6 1 184,215-11-297,-200 21 21,114 19 0,-128-15 231,69-2 1,-40-2-99,178 27 73,-261-28-146,88 16 25,-62-10-62,0-1-1,67 3 1,-10-11 41,233 11 128,-264-4-122,0-1 1,98-7 0,191-16 174,-261 18-159,13 2-2,115-15 1,202-10 139,-307 19-99,120-20 0,-173 18-72,114 3 1,60 21-56,-151-13 75,106-7 0,-103-1-13,89 7 0,-50 11 12,38 3-129,55-15 159,-117-5 30,-32 2-31,3-1 133,108 12 1,-144-9 42,-29-2-333,0 1-1,0-1 1,0 1 0,0 0-1,0 0 1,-1 1-1,1 0 1,0 0 0,-1 1-1,1 0 1,6 4 0,23 19-2659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3:08.999"/>
    </inkml:context>
    <inkml:brush xml:id="br0">
      <inkml:brushProperty name="width" value="0.1" units="cm"/>
      <inkml:brushProperty name="height" value="0.1" units="cm"/>
      <inkml:brushProperty name="color" value="#FFFC18"/>
    </inkml:brush>
  </inkml:definitions>
  <inkml:trace contextRef="#ctx0" brushRef="#br0">94 790 2176,'18'-13'3952,"-15"12"-3790,0 0 0,0 1 0,1-1 0,-1 1-1,0 0 1,1 0 0,-1 0 0,0 1 0,1-1 0,3 2 0,1 0 102,0-1 0,1 1 0,-1-1 0,13-1 0,16 3 235,78 17 413,55 6-192,-144-24-565,-1-2 1,1 0-1,0-2 0,-1-1 1,0-1-1,27-7 1,16-3-9,1 3 1,81-1-1,-97 9-74,1 2 0,72 9 0,-88-4 50,0-2-1,57-5 1,60-15 288,47 13 91,-145 6-455,-26 0-12,-1 2 1,38 9-1,12 1 14,-32-5 57,-44-7-98,0-1-1,0 1 0,0 0 1,0 0-1,0 0 1,0 1-1,-1-1 0,1 1 1,4 3-1,-4-3-10,-1 0-1,1 0 0,-1-1 1,1 1-1,0-1 0,0 0 1,-1 0-1,1 0 0,5 0 1,29 4 403,-36-5-388,0 1 0,0-1 0,0 0 0,0 1 0,0-1 0,0 1 1,0 0-1,0 0 0,2 1 0,-2-1 1,0 0 1,1 0-1,-1 0 1,0 0-1,0 0 1,1-1-1,-1 1 1,0-1-1,5 1 1,31-2 2,-18 0-20,-1 1 1,0 0 0,1 2 0,33 6 0,-43-5-38,9 2 75,-1 0 0,0 1 0,24 13 1,-31-14-34,1 0 0,-1 0 0,1-1 1,1-1-1,-1 0 0,0 0 0,18 0 1,-14-1 169,-3 1-76,0 0 0,16 7 0,-19-6-71,0-1 1,0 0-1,0-1 1,0 0-1,18 2 1,-18-4-37,1 0 0,0-1 0,-1 0 0,1 0 0,-1-1 0,1-1 0,11-4 0,-12 4 47,0 0-1,1 1 1,11-2 0,20-3 50,-32 4-103,1 2-1,0-1 1,12 1 0,18-2 38,-10-4 20,40-14 0,-13 3 18,-46 14-35,0 0-1,14-7 1,-22 10 10,-1-1 0,0 0 0,1 0 0,-1 0 0,0 0 0,0-1 0,0 1 0,-1-1 0,1 0 0,-1 0 0,4-5 0,-4 4 17,0 0 0,0 0 0,-1 0 0,0 0 0,0 0 0,0 0 0,0 0 0,-1 0 0,1-1 0,-1 1 0,-1-7 0,1 10-47,0-2-5,0 0 0,0 0 0,-1 0 0,1 0 0,-1 1 0,0-1 0,0 0 0,0 0 0,0 1 0,0-1 0,-1 1 1,1-1-1,-3-3 0,-3-4-67,5 6 106,0-1 0,1 1 1,-1 0-1,1 0 0,0-1 1,1 1-1,-1-1 0,1-8 1,-1 8 26,1-1 0,-1 0 0,0 0 0,-2-9 0,-2-1-63,1 0 0,1 0 1,1 0-1,0 0 0,1-25 0,1 20-10,-2-1-1,-5-27 0,-14-97 80,13 108-76,5 18 29,-1 1 1,-1 0-1,-1 1 0,0-1 0,-10-19 0,5 16-48,10 18 9,0 1 1,0-1-1,-1 1 0,0-1 0,1 1 0,-1 0 1,0 0-1,-1 0 0,1 0 0,0 0 0,-1 1 1,0-1-1,1 1 0,-1-1 0,0 1 0,0 0 1,-4-2-1,-3 1 32,1 1 0,-1-1 0,0 2 0,0 0 0,0 0 0,0 0 0,-19 3 0,0-1-16,-94 8 106,107-9-95,-229-8-171,178 2 167,-1 3 0,-75 6 0,56 8-7,48-5 0,-57 1 0,-220-17 0,-83 15 54,368-6-60,-41-8 0,4 0-132,-57 8 245,69 1-176,-5 4 95,1 2 1,-100 22 0,138-23-77,1-1 0,-44 1 0,35-5 70,0 2 0,-43 7-1,-42 3 10,34-5-69,-73 15 142,109-13-117,34-6 15,0 0-1,0-1 1,-1-1 0,-11 1 0,17-1-9,1 1 1,-1 0-1,0 0 1,1 0-1,0 0 1,-1 1-1,1 0 1,0 0-1,0 0 0,1 1 1,-1 0-1,1 0 1,0 0-1,-4 5 1,6-6 8,0 1 1,0-1 0,0 1-1,1-1 1,-1 1 0,1 0-1,0 0 1,0 6 0,-3 39 139,1-14-78,1-4-145,2-1-1,0 0 1,8 45 0,-3-28 133,-4-37-51,0-1 0,1 1 0,0 0 0,1-1 0,0 1 0,1-1 1,0 0-1,0 0 0,1 0 0,0-1 0,0 1 0,1-1 0,0 0 0,1-1 0,-1 0 0,10 8 0,10 10 18,-20-19-8,-1 0 0,1-1-1,0 0 1,0 0 0,1 0 0,0-1 0,0 0-1,12 6 1,-11-7 3,-1-1-1,1 1 0,-1 1 1,0 0-1,-1 0 0,1 0 1,-1 0-1,10 9 1,-13-9-99,0-1-1,0 1 1,0 0 0,0 0 0,-1 0 0,1 0 0,-1 1 0,0-1 0,0 1 0,-1-1 0,1 1 0,-1 0 0,0-1 0,0 1 0,0 8 0,-1 40-2164,-3 9-1674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3:12.912"/>
    </inkml:context>
    <inkml:brush xml:id="br0">
      <inkml:brushProperty name="width" value="0.1" units="cm"/>
      <inkml:brushProperty name="height" value="0.1" units="cm"/>
      <inkml:brushProperty name="color" value="#FFFC18"/>
    </inkml:brush>
  </inkml:definitions>
  <inkml:trace contextRef="#ctx0" brushRef="#br0">0 1 2048,'1'2'109,"-1"0"0,1 0 0,-1 0-1,1-1 1,0 1 0,-1 0 0,1 0 0,0 0 0,0-1 0,1 1 0,-1 0-1,0-1 1,0 1 0,1-1 0,-1 0 0,1 1 0,0-1 0,-1 0 0,1 0 0,2 1-1,1 1 197,-1 0-1,1-1 0,0 0 0,1 0 0,-1 0 1,7 1-1,63 13 2323,21 2-1606,-76-17-754,-1-1 1,1-1-1,0 0 1,-1-2-1,25-5 1,17-3 228,0 4-379,-1 2 1,1 3-1,119 11 0,-138-4 99,0-3 0,0-1 0,77-9 0,-61 3 28,116 3 0,57 24-129,-192-18 76,0-2-1,0-1 1,78-8 0,-58 1 7,107 5 0,-81 2-141,9 3 311,164 26 0,-214-25-329,0-2 0,58-4 0,-31 0 4,-11 0-11,1 3 0,-1 3 0,104 21 0,-136-20-12,-1-1 1,1-1 0,0-1-1,0-1 1,1-2-1,48-6 1,-8 1 301,128 6 1,-147 3-295,72 17-1,-80-12 1,2-2 0,67 3 0,63-17 3,-97 2 28,130 8 0,-159 2 5,2 1 0,1-2 0,99-5 0,91-18-81,-165 17-4,89 9 0,-114-2 29,-1-2 0,1-2 0,55-6 0,-38-4 2,0 4 0,1 2 0,-1 3 0,1 4-1,83 14 1,-150-18-11,68 14-27,0-3 0,94 1 0,-63-10 46,0 5-1,127 24 1,-164-20 46,0-3 0,75 0 0,-96-8-46,339-9-148,-64-40 235,-120 13 158,-159 30-295,14-2-13,79-3-1,-64 10 55,78 3 174,-139-1-200,-1 0-1,1 0 1,0 1-1,-1-1 1,1 2-1,9 3 1,-14-5-96,0 0 0,0 1-1,0-1 1,0 0 0,0 1 0,-1-1 0,1 1 0,0-1-1,-1 1 1,1 0 0,-1 0 0,1 0 0,-1 0 0,0 0-1,0 0 1,0 0 0,0 0 0,0 1 0,-1-1 0,1 0 0,-1 0-1,1 4 1,-1-2-265,0 1-1,0-1 0,0 0 1,-1 1-1,1-1 0,-1 0 1,-2 6-1,2-8 12,0 1 0,-1-1 0,1 0 0,0 0 0,-1 0 0,0 0 0,1-1 0,-1 1 0,0 0 0,-2 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3:14.716"/>
    </inkml:context>
    <inkml:brush xml:id="br0">
      <inkml:brushProperty name="width" value="0.1" units="cm"/>
      <inkml:brushProperty name="height" value="0.1" units="cm"/>
      <inkml:brushProperty name="color" value="#FFFC18"/>
    </inkml:brush>
  </inkml:definitions>
  <inkml:trace contextRef="#ctx0" brushRef="#br0">0 92 2816,'2'-2'115,"-1"0"-1,0 0 1,1 1 0,-1-1 0,1 1 0,-1-1-1,1 1 1,-1-1 0,1 1 0,0 0-1,0 0 1,0 0 0,0 0 0,0 0-1,0 1 1,0-1 0,0 0 0,0 1 0,0 0-1,0-1 1,0 1 0,1 0 0,-1 0-1,3 0 1,2 0 83,0-1 1,0-1-1,0 1 0,0-1 1,9-4-1,6-1 425,21-7 251,-25 7-476,23-5 0,10 5-37,0 1 0,0 3 1,83 6-1,5 11 382,-93-8-516,0-2 0,65-1 0,146-9-25,-205 9-108,1 2 1,96 21-1,172 36 153,-151-32 61,76 25 344,-189-42-600,-8-4-13,0-2 0,1-3 0,51-2 0,18 2-40,18 6 315,-3 1-53,190-9 1,113-21-6,-277 17-191,101 1-90,-186 5 5,109 18 0,-5 25-7,-121-29 101,0-3-1,2-3 0,72 6 1,-123-17-102,3 0 99,0 0-1,0 1 1,0 0-1,15 5 0,-25-7-222,1 1-1,-1 0 0,0 0 0,0 0 0,0 0 0,0 0 0,1 1 0,-2-1 0,1 1 0,0-1 0,0 1 0,0 0 0,-1 0 0,1-1 0,-1 1 0,1 0 0,-1 0 0,0 1 0,0-1 0,0 0 0,0 0 0,0 0 0,0 1 0,-1-1 0,1 1 0,-1-1 0,1 0 0,-1 3 0,0 0-382,-1-1 1,1 0 0,-1 0 0,0 0 0,-2 6-1,-11 19-2611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3:24.188"/>
    </inkml:context>
    <inkml:brush xml:id="br0">
      <inkml:brushProperty name="width" value="0.1" units="cm"/>
      <inkml:brushProperty name="height" value="0.1" units="cm"/>
      <inkml:brushProperty name="color" value="#FFFC18"/>
    </inkml:brush>
  </inkml:definitions>
  <inkml:trace contextRef="#ctx0" brushRef="#br0">3439 967 3456,'1'0'261,"1"-1"0,0 1 0,0-1 1,0 1-1,-1-1 0,1 0 0,0 0 0,-1 0 1,1 0-1,-1 0 0,1-1 0,-1 1 0,0 0 0,1-1 1,-1 1-1,0-1 0,1-1 0,18-28 1512,-4-2-250,-9 19-996,-1 1 0,1 0 1,14-18-1,-19 28-368,0 0-1,0 0 0,-1 0 1,0 0-1,1-1 0,-1 1 1,0 0-1,-1-1 0,2-6 0,6-22 873,4 5-605,13-41 1,-24 63-337,-1 0 0,1 1 0,-1-1 1,1 0-1,-1 0 0,-1 0 0,1 0 1,-1 0-1,0 0 0,0 0 0,-3-7 0,2 5 21,0 0-1,0-1 1,0 1-1,1 0 1,0-1-1,0-10 1,1 13-81,-1 1-1,1 0 1,-1-1 0,-1 1 0,1 0 0,0 0-1,-1-1 1,0 1 0,-3-4 0,-7-21-8,9 22 40,0-1 1,-1 1 0,-8-14-1,-8-17 18,-16-31 230,12 21-277,9 19-66,8 17 55,-1-1 1,0 1-1,-18-19 1,1 0 9,18 23-26,0 0-1,0 1 1,-1 0-1,0 0 1,0 1 0,-1 0-1,0 0 1,0 1-1,0 0 1,0 1-1,-1 0 1,0 0-1,-12-2 1,3 1 2,0 2 1,1 0 0,-1 1 0,0 1 0,0 1-1,-28 3 1,11 3 9,-37 10 1,47-9 1,0-2 0,0 0 0,-44 2 0,38-7-14,-70-1 122,-120 16 0,163-10-136,-95-4 0,74-2 77,54 0-22,-28-5 0,27 3-147,-27-1-1,-132-5 288,-53 9-166,218-1-50,0-2 0,0 0-1,-24-7 1,24 5 64,0 1-1,0 0 1,-26 0 0,-4 4-37,3 1-13,0-2-1,-51-8 1,75 5 21,0 0 1,-1 2 0,1 1-1,-1 1 1,1 1 0,0 1-1,-30 6 1,38-5-7,1-1 0,-1 0 0,0-1 0,-1-1 0,-30-4 0,-65-13-59,68 12 85,0 3 0,-1 2-1,0 1 1,-70 13-1,80-9-35,3 0-37,-35 10-1,56-12 41,1 1-1,0 0 1,0 0-1,1 1 1,-1 0-1,1 1 1,-13 9-1,14-8 32,2-2-51,0-1 0,1 1 0,0 0 0,0 1 0,0-1 0,0 1 0,1 0 0,-4 7 0,-1 7 24,0 1-1,1 0 0,-8 35 1,10-30 8,-2 0-1,-11 25 1,17-44-5,0-1 0,1 1 0,0 0 0,0 0 0,0-1 0,1 1 0,0 0 0,1 0 0,-1 0 0,3 9 0,1 24 0,-3-26 8,1 0-1,0 0 1,2-1-1,6 22 1,-2-10 2,14 68 12,-18-75 34,1-1 0,13 33 0,-8-26-38,-8-19-18,0-1 0,0 0 0,1 0 0,-1 0-1,1-1 1,0 1 0,0-1 0,0 1 0,0-1 0,1 0-1,0 0 1,-1 0 0,1-1 0,8 4 0,0 0 2,0-1 1,0 0 0,1-1-1,13 2 1,87 22-12,110 20 386,-140-36-480,-22-1 98,103 3 1,26-9 63,-47 3-53,-9-1-66,51-12 251,-71 1-241,136 13 0,113 14 71,31-9 38,-312-6-43,-1-3 0,98-8 0,181-12-32,-267 16-41,135-6 141,-196 2-186,17-3-17,0 2 0,81 4 0,-125 0-219,0 1-1,0 0 0,0 0 1,0 1-1,0-1 1,0 1-1,9 5 1,-13-7 120,0 1 0,0-1 1,0 1-1,0 0 1,0 0-1,0-1 0,0 1 1,0 0-1,0 0 0,-1 0 1,1 0-1,0 0 0,0 0 1,-1 0-1,1 0 0,-1 0 1,1 0-1,-1 0 0,1 1 1,-1-1-1,0 0 0,0 0 1,0 0-1,1 1 1,-1-1-1,0 0 0,0 0 1,-1 1-1,1-1 0,0 0 1,0 0-1,0 0 0,-1 1 1,1-1-1,-2 2 0,2-3 54,0 1-1,0-1 0,-1 1 0,1-1 0,0 1 1,-1-1-1,1 0 0,0 1 0,-1-1 1,1 1-1,-1-1 0,1 0 0,0 1 0,-1-1 1,1 0-1,-1 0 0,1 1 0,-1-1 1,1 0-1,-1 0 0,0 0 0,1 0 0,-1 1 1,1-1-1,-1 0 0,1 0 0,-1 0 1,0 0-1,-1-1-170,1 0 1,-1 1 0,1-1-1,-1 0 1,1 0-1,0 0 1,-1 0 0,1 0-1,-2-2 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6:28.083"/>
    </inkml:context>
    <inkml:brush xml:id="br0">
      <inkml:brushProperty name="width" value="0.1" units="cm"/>
      <inkml:brushProperty name="height" value="0.1" units="cm"/>
      <inkml:brushProperty name="color" value="#66CC00"/>
    </inkml:brush>
  </inkml:definitions>
  <inkml:trace contextRef="#ctx0" brushRef="#br0">1 180 1408,'4'3'4048,"-4"-4"-3969,17 2 1094,21-5-308,-26 0-402,0 0-1,14-8 1,-17 8-253,1-1 0,0 2 0,0-1-1,12-1 1,26-1 1156,87 2 1,-121 4-1353,29-6 178,-25 5-74,0-1 1,0-1-1,24-6 0,11-3-20,192-31 318,-183 34 26,95-1 1,-131 11-413,1 2-1,-1 1 1,34 10-1,13 2-19,264 20 379,-215-31 150,-77-3-542,-29-2 2,29 4 0,-11 0 13,12 2 82,-26-3-83,1 0-1,-1-2 1,1 0-1,29-3 1,-1 1 160,21 2-154,83-3 153,-78-10-98,0-1-22,-42 8-52,-25 3 5,0 0 1,0 1-1,10-1 0,3 1 77,0-1 0,22-5 0,-17 2 229,23-6-87,-32 6-194,34-4 0,-5 5 112,105-5 1000,-146 9-1022,1 0 1,-1 1-1,0 0 1,9 3-1,-1-1-182,-10-2-181,-1-1 1,1 0 0,-1 0-1,1 0 1,-1-1-1,0 1 1,1-1 0,-1 1-1,0-1 1,1 0-1,-1 0 1,0 0 0,0 0-1,1 0 1,-1 0-1,0-1 1,0 1 0,0-1-1,-1 0 1,1 1-1,0-1 1,2-4 0,13-21-4076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6:32.139"/>
    </inkml:context>
    <inkml:brush xml:id="br0">
      <inkml:brushProperty name="width" value="0.1" units="cm"/>
      <inkml:brushProperty name="height" value="0.1" units="cm"/>
      <inkml:brushProperty name="color" value="#66CC00"/>
    </inkml:brush>
  </inkml:definitions>
  <inkml:trace contextRef="#ctx0" brushRef="#br0">13 81 2816,'-11'-28'8960,"11"30"-8822,-1 1 3,1 1-1,0 0 1,0-1 0,0 1-1,0-1 1,1 1 0,0 0-1,-1-1 1,1 1-1,0-1 1,1 0 0,-1 1-1,1-1 1,-1 0 0,1 0-1,0 0 1,0 0 0,4 5-1,11 10 297,-12-12-309,1 0 0,-1 0 0,1-1 0,9 7 1,-7-7-79,0-1 0,1 0 0,-1 0 0,1 0 0,0-1 0,-1-1 0,17 4 0,28 4 278,0-2 1,98 2 0,-109-10-134,-8 1-191,1-1 1,62-10-1,-30 0 205,0 4 0,121 3 1,-26 2 181,-104-5-423,94-19 0,-44 5 176,-68 16-115,0 1 0,48 4-1,-20 1-40,58-2 220,153-20 0,-77-21 285,-43 8-516,-119 26 188,80-2 0,-74 9 153,73 10-1,-70-4 24,-33-5-182,1 1 0,-1 0 0,1 2 0,28 9 0,-40-11-401,0-1 1,0 0-1,0 0 0,0-1 0,0 1 0,0-1 1,0 0-1,0 0 0,0-1 0,0 1 1,-1-1-1,1 0 0,10-4 0,2 1-629,15-4-1529,1-1 0,34-15 0,4-10-1450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6:35.127"/>
    </inkml:context>
    <inkml:brush xml:id="br0">
      <inkml:brushProperty name="width" value="0.1" units="cm"/>
      <inkml:brushProperty name="height" value="0.1" units="cm"/>
      <inkml:brushProperty name="color" value="#66CC00"/>
    </inkml:brush>
  </inkml:definitions>
  <inkml:trace contextRef="#ctx0" brushRef="#br0">5 1 2304,'0'23'7626,"-1"-14"-4186,1-9-3417,1 0-1,-1 0 0,0 0 0,0 0 1,0 1-1,0-1 0,0 0 0,0 0 1,0 0-1,0 0 0,1 0 0,-1 1 1,0-1-1,0 0 0,0 0 0,0 0 1,0 0-1,0 0 0,0 1 0,0-1 1,0 0-1,0 0 0,0 0 0,0 0 1,0 0-1,0 1 0,0-1 0,0 0 1,0 0-1,0 0 0,0 0 0,-1 0 1,1 1-1,0-1 0,0 0 0,0 0 1,0 0-1,0 0 0,0 0 1,0 0-1,0 1 0,-1-1 0,1 0 1,0 0-1,0 0 0,0 0 0,0 0 1,0 0-1,0 0 0,-1 0 0,1 0 1,0 0-1,0 0 0,0 0 0,0 0 1,0 0-1,-1 0 0,1 0 0,0 0 1,0 0-1,0 0 0,0 0 0,-1 0 1,1 0-1,0 0 0,0 0 0,0 0 1,0 0-1,-1 0 0,13 10 351,-8-6-176,0-1-129,0 0-1,0-1 1,0 1-1,1-1 1,-1 1-1,1-1 1,-1-1-1,1 1 1,0-1-1,9 2 1,13 4 464,70 18 316,-27-10-632,125 11 0,-4-20 173,-172-5-390,34 6-1,-7 0-6,36 3 66,35 3 124,-72-9-75,79 2 202,-80-5-312,-10-1 70,1 0 0,38-6 0,17-4-33,-29 5-111,135-9-24,-74 2 260,117-14 34,-103 14-166,-37 5 100,171-17 353,-166 9-425,-43 6-5,96-4 0,70-3 419,-93 4-127,-100 9-433,8 0-1066,75 4-1,-90 1-1919,-26-2 2884,-1 0 0,1-1 0,-1 1 0,1 0 0,-1 0 0,1 0-1,-1 0 1,1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7:04.188"/>
    </inkml:context>
    <inkml:brush xml:id="br0">
      <inkml:brushProperty name="width" value="0.1" units="cm"/>
      <inkml:brushProperty name="height" value="0.1" units="cm"/>
      <inkml:brushProperty name="color" value="#66CC00"/>
    </inkml:brush>
  </inkml:definitions>
  <inkml:trace contextRef="#ctx0" brushRef="#br0">1 6 768,'59'-5'1056,"-56"5"-1009,0 0 0,1 0 0,-1 1 0,1-1 1,-1 1-1,0 0 0,1 0 0,-1 0 0,0 0 0,0 0 0,0 1 0,0 0 1,0-1-1,0 1 0,-1 0 0,1 1 0,0-1 0,-1 0 0,0 1 1,1-1-1,2 6 0,1 2 112,0 1 1,-1 0-1,0 1 1,5 19-1,6 15 2,-3-22-12,-10-17-169,1 0-1,-1 0 1,0 0-1,0 0 1,1 10-1,1 0 33,0 8 62,-4-18-48,-1-1 0,1 1 1,1-1-1,2 11 0,-2-11 1,0 0 0,-1 1 0,1-1 0,-1 11 0,5 31-112,-1 33 448,0-20-353,6 5 108,0-19-182,-6 25 133,1-1 32,-1-19-74,-5-49-47,1 1 0,-1 0 0,1 0 0,0-1 0,2 6 0,2 16-105,-5-19 139,1 0 0,0 0 0,0 0 1,1 0-1,0-1 0,4 11 0,-3-11 20,-1 1 0,0 0 0,0 0-1,-1 0 1,1 1 0,0 10 0,8 96 264,-10-112-289,0 0-11,0-1-1,0 0 1,0 1 0,0-1 0,-1 0-1,1 1 1,0-1 0,0 1 0,0-1 0,0 0-1,0 1 1,0-1 0,0 1 0,0-1-1,0 0 1,0 1 0,1-1 0,-1 0-1,0 1 1,0-1 0,0 1 0,0-1-1,0 0 1,1 1 0,-1-1 0,0 0-1,0 1 1,1-1 0,-1 0 0,0 0-1,1 1 1,-1-1 0,0 0 0,0 0 0,1 1-1,-1-1 1,1 0 0,-1 0 0,0 0-1,1 0 1,0 1 0,0-1 0,-1 0 0,1 1 1,0-1-1,0 0 0,0 1 1,-1-1-1,1 1 0,0-1 1,0 1-1,-1 0 0,1-1 1,0 1-1,-1 0 0,1-1 0,-1 1 1,1 0-1,0 1 0,0 0-4,0-1 182,18 0-128,-18 0-28,0 1 0,0-1 1,-1 1-1,1 0 0,0-1 1,-1 1-1,1 0 1,-1-1-1,0 1 0,1 0 1,-1 0-1,0-1 1,0 1-1,0 0 0,0 0 1,-1 2-1,1-4 49,5 6-207,-4-6 141,0 0 1,0 1-1,-1-1 1,1 0-1,-1 1 1,1-1-1,0 1 1,-1-1-1,1 1 1,-1 0-1,1-1 1,-1 1-1,1-1 1,-1 1-1,0 0 1,1 0-1,-1-1 1,0 1-1,1 0 1,-1-1-1,0 1 1,0 0-1,0 0 1,0-1-1,0 1 1,0 0-1,0 0 1,0 1-1,6 7 45,-6-9-50,0 1 0,0-1 0,0 0-1,0 0 1,0 0 0,0 1 0,0-1-1,0 0 1,0 0 0,0 0 0,0 1 0,0-1-1,0 0 1,0 0 0,0 0 0,0 0 0,0 1-1,0-1 1,0 0 0,1 0 0,-1 0 0,0 0-1,0 0 1,0 1 0,0-1 0,0 0 0,1 0-1,-1 0 1,0 0 0,0 0 0,0 0 0,1 0-1,-1 0 1,0 0 0,0 0 0,0 1-1,0-1 1,1 0 0,-1 0 0,0 0 0,0 0-1,0 0 1,1 0 0,-1-1 0,0 1 0,0 0 1,1 0 0,-1 0 0,0 0 0,0 0 0,0 0 1,0 0-1,1 0 0,-1 0 0,0 0 0,0 0 1,0 0-1,0 0 0,1 0 0,-1 0 0,0 0 0,0 0 1,0 1-1,0-1 0,1 0 0,-1 0 0,0 0 0,0 0 1,0 0-1,0 0 0,0 0 0,0 0 0,1 1 1,-1-1-1,0 0 0,0 0 0,0 0 0,0 0 0,0 0 1,0 1-1,0-1 0,0 0 0,0 0 0,0 0 0,0 0 1,0 1-1,0-1 0,0 0 0,0 0 0,0 1 0,11 13 124,-11 43-150,-12-34 49,11-21-24,0 0 0,0 0 0,0 0 0,-1 0 0,1 0 0,-1 0 0,0-1 0,0 1 1,1-1-1,-3 2 0,2-2 1,1 0 0,-1 0 0,1 0 0,0 0 0,0 0 0,-1 0 0,1 0 0,0 1 0,0-1 0,0 0 0,0 1 0,1-1 0,-1 1 0,0-1 0,0 3 0,-5 29-117,6 85-31,1-115 155,-1 1-1,1-1 1,0 0 0,0 1-1,0-1 1,0 0 0,2 3-1,5 17 14,-3-7-30,0 11 17,1 35 111,-1-1-155,0-23 86,-4-35-46,-1 0 0,1-1 0,-1 1 0,1 0-1,0 0 1,0-1 0,0 1 0,1-1-1,-1 1 1,0-1 0,1 0 0,0 1-1,-1-1 1,1 0 0,0 0 0,0 0-1,4 3 1,0 0-2,-5-3 3,1 0-1,-1 1 0,0-1 0,0 0 0,1 0 0,-1 1 0,-1-1 0,1 1 0,0-1 0,-1 1 0,1-1 0,-1 1 0,0 4 0,-1 41 44,0-25-35,1 72-129,1-86 155,0-1-1,5 17 0,-2-6-113,0 13 101,-2 1-1,-2 59 0,-1-31 126,1 128-282,0-187 133,0 1 1,0-1 0,1 0-1,-1 0 1,1 0 0,0 0-1,0 0 1,0 0 0,2 3-1,-2-3 0,0 0 0,0 0 0,0 0 0,0 0 0,-1 0 0,1 1 0,-1-1-1,1 0 1,0 4 0,-1 3 33,1 0 1,0-1-1,0 1 0,1 0 0,0-1 0,0 1 0,1-1 1,6 12-1,-7-16-53,-1 0-1,0 0 1,1 0 0,-2 0 0,1 1 0,0-1-1,-1 0 1,0 6 0,4 23-102,-1-19 163,-1 1-1,-1 0 1,0 0 0,-1 0 0,-1 18 0,-1 7-9,2 278-171,11-276 251,-6-5-16,1 19-144,-5-18 35,0-22 24,-1 1 1,-3 33 0,0-22-27,1 0 0,2 34 1,0-25 15,1-22-15,6 30 0,-5-29 68,3 29 0,0 47-113,-4-87 56,-1-1 0,1 1 0,0-1-1,0 1 1,1-1 0,-1 0-1,1 0 1,2 6 0,-1-6 5,-1 0 1,0 0 0,-1 0-1,1 1 1,-1-1 0,0 1 0,0-1-1,0 7 1,4 27-8,1 23 239,-6-56-222,0-2-25,-1-1-1,1 0 0,0 0 1,1 1-1,-1-1 0,0 0 1,1 0-1,-1 1 0,1-1 1,1 3-1,-1-2 14,0-1 0,-1 0 0,1 1 0,-1-1 1,0 0-1,0 1 0,0-1 0,0 1 0,0-1 0,-1 4 0,0 7-87,1-7 64,0 0 49,0 0 0,0 0 0,0 0 1,-1 0-1,-2 9 0,2-10-42,0 0 0,0 0 0,0 0 0,1 0 0,0 0 0,0 0 0,2 7 0,-1 7 37,-1 317-90,5-268 74,-5-17-10,-1-46 25,-1-1 1,0 1-1,1-1 1,-2 0-1,-4 8 0,4-8-37,0 1 0,0-1 0,1 1 0,-1 0 0,1-1 0,-2 8 0,3-10 14,1-1 5,-1 2-2,0 0 1,0 0 0,0-1 0,0 1-1,-1 0 1,1-1 0,-1 1 0,0-1-1,0 0 1,0 1 0,-3 1-1,4-2 15,-1 0 0,1 0-1,-1 0 1,1 0-1,0 0 1,0 0 0,0 1-1,0-1 1,0 0-1,0 1 1,0-1-1,1 0 1,-1 1 0,1 4-1,-8 2-3272,0-9 1679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7:40.407"/>
    </inkml:context>
    <inkml:brush xml:id="br0">
      <inkml:brushProperty name="width" value="0.1" units="cm"/>
      <inkml:brushProperty name="height" value="0.1" units="cm"/>
      <inkml:brushProperty name="color" value="#66CC00"/>
    </inkml:brush>
  </inkml:definitions>
  <inkml:trace contextRef="#ctx0" brushRef="#br0">1 157 128,'1'3'4459,"3"-4"-4295,-1 0 0,0-1 0,0 0 0,0 0 0,0 0 0,3-3 0,16-10 714,-21 14-876,0 1 0,1 0 0,-1 0 0,0 0 0,1 0 0,-1 0 0,0 0 0,0 0 0,1 0 0,-1 0 0,0 0 0,0 1 0,1-1 0,-1 1 0,0-1 0,0 1 0,0-1 0,1 1 0,-1 0 0,0-1 0,0 1 0,0 0 0,0 0 0,0 0 1,1 1-1,-1 0 41,0-1 0,0 0 0,1 0 0,-1 0 0,1 0 0,-1 0 1,1-1-1,-1 1 0,1 0 0,-1-1 0,1 1 0,2 0 0,26 8 699,-27-9-726,-1 1 1,1-1 0,-1 0-1,0 1 1,1 0-1,-1 0 1,4 1 0,10 3 148,-2-2-113,-8-2 3,-1 0 1,1 0 0,0 0-1,0-1 1,0 1 0,-1-2-1,1 1 1,0-1 0,8-1-1,9-5 228,20-10 0,18-6-305,-39 16 47,1 0-1,1 2 1,-1 1 0,46-2-1,6 1 381,74 1-229,-121 3-143,0-2-1,29-7 1,0 1 179,23-4 105,-34 4-188,89-3 1,-93 12-136,-21 2-17,-1-2-1,1-1 1,0 0-1,35-8 1,-34 2 48,0 2-1,0 1 1,0 1-1,34-1 1,56 2-121,122 4 250,-208 1-171,28 7 0,-39-6 22,1-1 0,-1-1 0,0 0 0,1-1 0,0-1 0,-1 0 0,16-2 0,80-15 159,-92 15-196,0 1 0,0 1 1,36 5-1,-50-4 38,41 6 1,-1 3 0,62 19 0,-87-22 9,28 4 0,11 4-48,-32-7-3,-10-3-7,25 12 1,-23-8 104,1-1-1,1 0 0,33 8 1,-45-14-13,0-1 1,-1 0 0,1 0 0,0-1-1,0 0 1,-1-1 0,1 1 0,0-2 0,0 1-1,-1-1 1,15-6 0,-6 1 109,4-2-52,0 0 0,1 2 0,26-6 0,-45 13-131,-1-1 0,1 1 1,-1 0-1,1 0 0,0 0 1,-1 0-1,1 0 0,-1 1 0,1-1 1,-1 1-1,0 0 0,1 0 0,-1 0 1,0 0-1,1 0 0,-1 0 1,0 1-1,0-1 0,0 1 0,4 2 1,-4-1-176,1 1 1,-1-1-1,0 0 0,1 1 1,-2-1-1,1 1 1,0 0-1,-1 0 1,1-1-1,-1 1 1,0 0-1,0 8 1,1 37-2667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6.654"/>
    </inkml:context>
    <inkml:brush xml:id="br0">
      <inkml:brushProperty name="width" value="0.1" units="cm"/>
      <inkml:brushProperty name="height" value="0.1" units="cm"/>
      <inkml:brushProperty name="color" value="#66CC00"/>
    </inkml:brush>
  </inkml:definitions>
  <inkml:trace contextRef="#ctx0" brushRef="#br0">1608 114 4736,'-5'-6'515,"0"2"1,0-1 0,-1 1-1,-10-7 1,12 8-428,-15-13 817,17 14-841,0 0-1,-1 0 1,1 0-1,-1 0 1,0 0 0,0 0-1,-5-2 1,-1 1 75,-1 1 1,0 0-1,0 0 1,0 1-1,-1 0 1,1 1 0,-18 2-1,-2-2 291,-25 3 569,-55 9 1,66-6-410,0-1 1,-75-3 0,75-5-380,-280-13 1173,52 2 866,1-10-4217,217 20-242,-3 0-1161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8:12.567"/>
    </inkml:context>
    <inkml:brush xml:id="br0">
      <inkml:brushProperty name="width" value="0.1" units="cm"/>
      <inkml:brushProperty name="height" value="0.1" units="cm"/>
      <inkml:brushProperty name="color" value="#66CC00"/>
    </inkml:brush>
  </inkml:definitions>
  <inkml:trace contextRef="#ctx0" brushRef="#br0">2841 1044 2048,'11'-9'4816,"-11"9"-4747,-32-5 4038,17-2-2794,11 6-1025,0-1-1,-1 0 1,1 0-1,0 0 1,1-1-1,-1 1 0,0-1 1,1 0-1,-1 0 1,1 0-1,0-1 1,-5-6-1,1-4 118,6 11-325,0 1-1,0-1 1,0 1-1,-1 0 0,1-1 1,0 1-1,-1 0 1,-3-3-1,4 3-55,0 1 1,0-1-1,1 0 0,-1 0 0,0 1 0,0-1 1,1 0-1,0 0 0,-1 0 0,1 0 1,0 0-1,0 0 0,0 1 0,0-1 1,0-3-1,0 1 45,1 0-1,-1-1 1,1 1 0,0 0 0,0 0 0,2-6-1,0 5-5,9-16 183,11-29 0,-18 39-66,0 0 0,1 1-1,12-17 1,5-8 72,-6 4-180,-4 7 9,22-30 0,-31 48-61,-1 1-1,1-2 0,-1 1 0,0 0 0,-1-1 0,1 1 1,-2-1-1,1 0 0,1-9 0,-1-7 85,0-34 0,-2 54-104,-1-4 37,0 0 0,0-1 0,-1 1-1,0 0 1,-1 0 0,-4-11-1,-7-20 6,10 21-22,-1 0-1,0 0 1,-1 1-1,0 0 1,-18-29-1,13 19-28,9 22 5,1 1 1,-1-1-1,0 0 1,0 1-1,0-1 1,0 1-1,0-1 1,-1 1-1,1 0 1,-4-3-1,-11-8 30,-1 1 0,0 1-1,0 0 1,-28-12-1,21 13-24,0 2 0,-1 1-1,0 1 1,0 2 0,-42-5-1,12 7 6,-92 5 0,52 10 217,27-2-184,-50 7-179,-65 5 178,135-19-64,-1-2-1,0-2 0,-57-8 1,-45-23 83,-21-2-173,96 26 110,-146 5 0,118 4-89,-390-1 79,453 9-117,16-4 130,23-3-19,-1-1 1,0 0-1,0 0 0,1-1 0,-7 1 1,-89 3 15,97-4-3,0 1 0,0-1-1,0 1 1,1-1 0,-1 1-1,0 0 1,1 0 0,-1 0-1,1 0 1,-1 0 0,1 1-1,-1-1 1,-1 2 0,-16 20-106,14-16 104,0 2 1,1-1-1,-1 0 0,2 1 1,-1 0-1,1 0 0,1 0 1,0 0-1,0 0 0,1 0 1,0 1-1,0 17 0,-4 21 11,0 10 139,-1 13-208,-5-5 122,6-15-85,4-41 40,0-1 0,0 1-1,-4 12 1,2-13-37,2 0 0,-1 0 0,0 13 0,-8 152 114,9-162-83,0 0 0,0 0 0,1 0 0,1 0 0,0 0 0,1 0 0,0 0 0,0 0 0,2-1 0,-1 1 0,1-1 0,1 0 0,0 0 0,1 0 0,10 13 0,-15-21-1,1-1 0,0 0-1,0-1 1,0 1 0,0 0 0,0-1 0,1 1-1,-1-1 1,1 1 0,-1-1 0,1 0 0,-1 0 0,1 0-1,-1-1 1,6 2 0,3-1 51,0 0 1,20-2 0,-7 0-80,22-2 27,-1-2-1,0-2 1,67-19 0,42-8-10,-148 34 11,32-7 12,62 0 0,-65 9-26,1 2 0,-1 1 0,42 12 0,18 3-79,2-5 266,115 22-300,6 0 195,-52-28-58,-7-4-118,111 5 294,-231-8-172,-31-1-12,1 0 0,-1-1 1,0 0-1,0 0 0,0-1 0,12-2 0,-8 1-2,1 0 0,-1 1-1,0 0 1,15 1 0,-16 1 1,0-1 0,0-1 0,0 0 0,1 0 0,17-5 0,-7-2 158,-11 4-176,0 0 0,0 0 0,1 1 0,-1 1 0,17-2 0,6 2-144,-26 1-77,0 0-1,0 1 1,-1 0 0,1 0 0,0 1-1,0 0 1,10 2 0,4 4-2035,-22-7 2122,1 0 0,-1 0 0,1 0 0,-1 0 0,0 0 0,1 0 0,-1 0 0,0 0 0,1 0 0,-1 0 0,1 0 0,-1 0 0,0 0 0,1 0 0,2-3-1349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1:22.915"/>
    </inkml:context>
    <inkml:brush xml:id="br0">
      <inkml:brushProperty name="width" value="0.1" units="cm"/>
      <inkml:brushProperty name="height" value="0.1" units="cm"/>
      <inkml:brushProperty name="color" value="#66CC00"/>
    </inkml:brush>
  </inkml:definitions>
  <inkml:trace contextRef="#ctx0" brushRef="#br0">0 0 768,'2'3'87,"-1"-1"1,1 1-1,0-1 0,0 0 1,0 0-1,0 1 1,4 1-1,-3-2-61,-1 0 114,0 0 0,0-1 0,0 1 0,0-1-1,1 0 1,-1 0 0,0 0 0,1 0 0,2 0-1,2 2 303,36 23 641,-39-24-1020,0-1 1,1 0-1,0 1 0,-1-2 1,1 1-1,4 0 0,-4-1-39,1 0 0,-1 1 0,0 0 0,0 0 0,6 3 0,32 6 392,32 13 229,58 24-272,-19-12-22,1 1-35,-80-25-196,-23-7-110,0 0 0,0 1 1,0 0-1,0 1 0,10 7 0,15 13-98,64 41 272,-90-62-191,0-1-1,0 0 1,0-1 0,0 0 0,0-1-1,13 1 1,15 3 79,-15-2-19,0-2-1,40 0 0,6 0 31,8 5-50,102 5 126,-126-12-71,0-3 0,-1-1 0,55-13 0,-54 7-44,91-5 0,57 12 135,-199 3-179,55-4 18,1-1 0,85-21 1,-21 3 134,-9 6-38,26-3 38,150-41 0,-210 42-214,126-14 0,-150 28 75,-1 3 0,80 6 0,111 23-6,-141-13 80,25 7-129,37 4 77,-39-19 57,129-11 1,38 12 79,0 26-11,-278-31-167,106 8 6,-55-6-2,294 25 124,-301-25-59,97-4 0,41-7 45,166-15 86,-327 18-152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1:23.411"/>
    </inkml:context>
    <inkml:brush xml:id="br0">
      <inkml:brushProperty name="width" value="0.1" units="cm"/>
      <inkml:brushProperty name="height" value="0.1" units="cm"/>
      <inkml:brushProperty name="color" value="#66CC00"/>
    </inkml:brush>
  </inkml:definitions>
  <inkml:trace contextRef="#ctx0" brushRef="#br0">0 11 10880,'213'9'-128,"-84"-19"197,-10 0-15,-102 10-56,-1 1 0,1 0 0,-1 1 1,0 1-1,20 6 0,-32-8-5,0 0 0,-1 0 1,1 1-1,0 0 0,-1-1 0,1 1 1,-1 0-1,0 1 0,0-1 1,4 4-1,-6-4-105,1 0 0,-1 0 1,1 0-1,-1 0 0,0 1 0,0-1 1,0 1-1,0-1 0,-1 1 0,1-1 1,0 1-1,-1-1 0,0 1 0,0-1 1,0 1-1,0 0 0,0 2 0,-7 43-3125,-12 4 64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1:25.807"/>
    </inkml:context>
    <inkml:brush xml:id="br0">
      <inkml:brushProperty name="width" value="0.1" units="cm"/>
      <inkml:brushProperty name="height" value="0.1" units="cm"/>
      <inkml:brushProperty name="color" value="#66CC00"/>
    </inkml:brush>
  </inkml:definitions>
  <inkml:trace contextRef="#ctx0" brushRef="#br0">0 247 2816,'0'-2'68,"1"1"0,-1 0 0,0 0-1,0 0 1,1-1 0,-1 1 0,1 0 0,-1 0 0,1 0 0,-1 0 0,1 0 0,0 0 0,0 0-1,-1 0 1,1 0 0,0 0 0,0 0 0,0 0 0,0 1 0,0-1 0,0 0 0,0 1-1,1-1 1,32-13-92,-15 8 131,-5-1-24,0 1 1,0 0 0,1 1-1,-1 1 1,1 0-1,0 1 1,0 0-1,18 0 1,9 5 74,46 8 1,-60-5 73,-1-2 1,1-1-1,-1-1 1,1-1-1,29-5 1,40-7-12,190 1 0,-235 11-178,316-14 581,-80-6 9,1 19-462,73-3-4,410-4 214,-538 8-160,-55 2-176,275-9 97,-91-16 39,48-3 116,-255 18-162,161-5 23,173-12 52,-353 15-194,252 15 0,-143 14 48,-49-4-117,208 3 464,-384-18-336,-1 0 1,37 8-1,-48-6-203,-1 0-1,0 0 0,0 1 0,0 0 0,0 1 1,-1 0-1,1 0 0,-1 0 0,11 9 0,14 19-1759,0 5-762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1:28.886"/>
    </inkml:context>
    <inkml:brush xml:id="br0">
      <inkml:brushProperty name="width" value="0.1" units="cm"/>
      <inkml:brushProperty name="height" value="0.1" units="cm"/>
      <inkml:brushProperty name="color" value="#66CC00"/>
    </inkml:brush>
  </inkml:definitions>
  <inkml:trace contextRef="#ctx0" brushRef="#br0">0 1 1280,'2'1'316,"-1"0"-1,1 0 1,0 0-1,0 0 1,0 0 0,0 0-1,0-1 1,0 1 0,0-1-1,2 1 1,11 4-183,0 2 62,1-1 0,0-1 0,0 0-1,1-1 1,-1 0 0,1-2 0,0 0 0,30-1-1,12-4 207,70-12 0,-37 2 233,120-1 252,-164 16-822,69 10 0,-76-8-1,0-2 1,43-3-1,-20 0 163,267 1 392,-188 11-282,-123-12-451,-6 1 109,1 0 0,19 3 0,-31-3-349,1 1-1,-1 0 1,0 0 0,1 0 0,-1 0 0,0 0 0,1 1-1,-1 0 1,0-1 0,0 1 0,0 0 0,0 0 0,-1 1-1,5 3 1,9 18-2466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1:34.130"/>
    </inkml:context>
    <inkml:brush xml:id="br0">
      <inkml:brushProperty name="width" value="0.1" units="cm"/>
      <inkml:brushProperty name="height" value="0.1" units="cm"/>
      <inkml:brushProperty name="color" value="#66CC00"/>
    </inkml:brush>
  </inkml:definitions>
  <inkml:trace contextRef="#ctx0" brushRef="#br0">1 0 768,'0'3'42,"0"0"0,1 0 0,0-1 0,0 1 0,-1-1 0,2 1 0,-1 0 0,0-1 0,0 0 0,1 1 0,-1-1 0,1 0 0,0 0 1,-1 0-1,1 0 0,0 0 0,1 0 0,-1 0 0,0-1 0,0 1 0,1-1 0,-1 0 0,3 2 0,4 1 295,0 0-1,1 0 1,-1-1 0,1-1-1,11 3 1,53 0 1023,-40-2-1148,57-3 0,-33-2-97,-7 0 287,66-12-1,-19 1-79,257 4-353,-253 9 137,3-7 179,-2 0 11,154 16-19,-2 0-85,-112-12 196,145 6-312,-81 3 112,-148-7-120,230-4-57,-77 7 56,199-3 181,-110 4-273,-27 1-105,103-7 142,40-1 72,-119 5-12,59-3-112,74 5 31,-159 3-51,18-7 230,331 3 161,-431 7-215,82 1-35,292 18 58,-262-21-208,-71-4 74,244 11 54,4 0 74,-395-11-140,87-7 1,-101 1 14,275 12 114,-273-6-120,0-4 0,110-14 0,-36 3-36,148 8 0,-181 5 192,-21-8-30,-70 4-631,1 1-1,-1 1 1,1 1 0,30 4-1,-26-1-1805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2:05.004"/>
    </inkml:context>
    <inkml:brush xml:id="br0">
      <inkml:brushProperty name="width" value="0.1" units="cm"/>
      <inkml:brushProperty name="height" value="0.1" units="cm"/>
      <inkml:brushProperty name="color" value="#66CC00"/>
    </inkml:brush>
  </inkml:definitions>
  <inkml:trace contextRef="#ctx0" brushRef="#br0">0 289 1152,'13'-6'473,"-1"0"1,1 1-1,25-6 0,-3 4 36,44-16 0,-1 1 52,-31 13-486,1 3-1,-1 2 1,66 2 0,-94 2-7,0-2 1,-1 0 0,1-1-1,18-6 1,71-26 335,-68 20-356,57-13-1,-70 23-41,0 2-1,0 0 1,38 3-1,80 12-18,-96-6-6,1-3 0,88-3 0,2-17 233,39-4-183,-64 11-69,69-5 71,-76 4-51,-51 4 180,13-3 6,35-2 5,-14 11-93,158 19 0,-238-16-101,38 4-3,52 0 0,9-7 97,184 8-23,41 1-17,-24-2-66,-163 3 171,78-1-189,-20-2 102,273 41 29,-216-38-1,-36-3-88,-144-1-18,47 4 112,127-3 54,-163-7-118,414-9 214,-209 11-310,-115 3 134,19-19-95,0 1 173,110 29-195,-152-8 58,-6 0 0,-109-3 0,35 3 0,153 34 0,-143-20 16,155 15 0,-135-26-83,74 8-16,-100-6 206,172-1 0,271-36 339,-383 17-370,184 5 13,-242 8-261,154 28-1,-220-29-783,-1 1 0,0 1 1,26 12-1,-2 9-1407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2:08.860"/>
    </inkml:context>
    <inkml:brush xml:id="br0">
      <inkml:brushProperty name="width" value="0.1" units="cm"/>
      <inkml:brushProperty name="height" value="0.1" units="cm"/>
      <inkml:brushProperty name="color" value="#66CC00"/>
    </inkml:brush>
  </inkml:definitions>
  <inkml:trace contextRef="#ctx0" brushRef="#br0">0 80 1280,'177'-4'2901,"-13"12"-2026,-116-5-792,50-4-1,-31 0 9,81-4 241,51 2-211,47 21 84,-3 1 27,-33 2 105,-122-10-348,-72-9 11,18 2 0,1-1 0,41-2 0,387-11 58,-163-14 27,-40 2-90,-28 26 32,-53 0 69,-154-4-101,380 15 266,6 13-53,-346-28-167,157 5-125,-163 0 280,-1-3 0,1-2 0,85-12 0,-45 3-150,141 4-1,-169 5-66,65 10 45,0 0-48,322 2 317,-347-8-218,200-21-1,-188 9-111,173 10 0,-98 0 8,-108-3-17,18-2 37,-53 0-80,107 9 0,-105 2 180,1-3 0,0-2-1,105-10 1,-74-4-116,1 3 0,115 5 0,-177 5 55,225 3 228,-129-23-489,-45 4 302,56 2-36,168 5 1,-246 7-32,-44-1 17,-1-1 0,0 0 0,-1 0 0,1-1 0,0-1 0,15-6 0,-11 4-13,0 0 0,29-5 0,17 5-8,-1 3 0,0 2 0,85 10 0,20 0-6,-115-6-50,93-8 0,-20-1 131,-72 6-67,11-1-17,94 11-1,-127-6 29,0-2-1,0-2 0,33-2 0,90-18-6,20-1-91,49 19 170,68-6-28,-192 2 87,1 4-1,183 20 0,-183-12-160,136-8 1,-70-2-11,27 11 32,2 0-86,385 21 144,-493-24 47,97-8-1,37 0 65,-1 22-143,75 1 208,-231-20-193,-26-1-474,0 2 0,0 2 0,0 1 0,50 11 0,-33 4-1994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2:16.959"/>
    </inkml:context>
    <inkml:brush xml:id="br0">
      <inkml:brushProperty name="width" value="0.1" units="cm"/>
      <inkml:brushProperty name="height" value="0.1" units="cm"/>
      <inkml:brushProperty name="color" value="#66CC00"/>
    </inkml:brush>
  </inkml:definitions>
  <inkml:trace contextRef="#ctx0" brushRef="#br0">0 203 1664,'7'-6'269,"0"0"1,0 1-1,0 0 0,1 0 1,0 0-1,0 1 0,0 0 1,0 1-1,1 0 0,17-4 1,5 2 146,57-4 0,-34 5 365,-22 4-587,-1 0 0,0 2-1,1 2 1,48 11 0,-19-4 351,-35-7-302,29 6 156,109 4-1,-39-21-740,0 0 466,-49 7 253,494-8-13,-390 6-258,-97 3-6,0-3 0,93-15-1,34-4-28,-160 18-46,239 1 11,-82 3-63,0-18 344,88-22 115,-204 32-403,115 6 0,192 4 190,-283-13-189,43-2-215,330 12 180,-442-2 93,86-16 1,-3 0-261,-73 15 192,-1 3 0,1 2 0,77 12 0,1 14 76,-75-14-90,-46-11 12,1-1 0,-1-1 1,1 0-1,0-1 1,24-3-1,66-18 487,-73 14-335,0 0 0,43-2 0,-45 8-174,-1 1-1,1 2 1,35 5 0,-49-4-446,-2 0 1,1 1-1,0 1 0,-1 0 1,0 1-1,0 0 0,0 1 1,16 12-1,5 8-2147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2:24.135"/>
    </inkml:context>
    <inkml:brush xml:id="br0">
      <inkml:brushProperty name="width" value="0.1" units="cm"/>
      <inkml:brushProperty name="height" value="0.1" units="cm"/>
      <inkml:brushProperty name="color" value="#66CC00"/>
    </inkml:brush>
  </inkml:definitions>
  <inkml:trace contextRef="#ctx0" brushRef="#br0">1 13 1536,'54'-4'1744,"291"4"645,-261 4-1973,-56-1-215,0-2 1,0-1-1,35-4 0,-4-3-105,0 3 0,0 2 0,0 3 0,1 3 0,-1 2 0,65 16 0,-105-19-63,1-1 0,0 0 0,0-1 0,21-2 0,79-14 170,-29 3 187,-5 6-340,146 7 1,32-1-31,-107-4-141,-137 4 99,39-1 43,0 2 1,0 4-1,74 13 1,-43-2 47,176 8 0,-136-16-42,-26-2 13,171-12 0,245-17 216,-214 4-397,-100 3-11,76 16 781,-184 1-545,-66-3-46,44 5 0,-73-3-207,-1 1 1,1-1-1,-1 1 0,0 0 1,1 0-1,-1-1 0,0 1 1,0 1-1,0-1 0,0 0 0,0 1 1,0-1-1,0 1 0,0-1 1,0 1-1,0 0 0,-1 0 1,1 0-1,-1 0 0,0 0 1,1 0-1,-1 0 0,0 0 1,0 0-1,0 1 0,0 4 1,10 28-2579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29:46.940"/>
    </inkml:context>
    <inkml:brush xml:id="br0">
      <inkml:brushProperty name="width" value="0.1" units="cm"/>
      <inkml:brushProperty name="height" value="0.1" units="cm"/>
      <inkml:brushProperty name="color" value="#FFFC18"/>
    </inkml:brush>
  </inkml:definitions>
  <inkml:trace contextRef="#ctx0" brushRef="#br0">697 256 2560,'-9'3'802,"11"-4"-163,16-7-235,-10 3-251,26-18 892,-32 21-925,0 0 0,0 0 1,0 1-1,0-1 0,0-1 0,0 1 0,-1 0 0,1 0 1,-1-1-1,0 1 0,2-3 0,-3 4-78,0-1 0,0 1-1,0 0 1,0-1 0,0 1 0,0 0-1,0-1 1,0 1 0,0 0 0,-1-1-1,1 1 1,-1 0 0,1 0 0,-1 0-1,1-1 1,-1 1 0,0 0 0,1 0-1,-1 0 1,0 0 0,0 0 0,0 0-1,0 0 1,0 0 0,0 0 0,-1 0-1,-4-3 193,0 0 0,0 0 0,-11-3 0,13 5-25,-39-15 1023,32 14-1068,-1-1 0,2 0 0,-1-1 0,1-1 0,-1 1 0,1-1 0,-10-9 0,6 2-135,8 9 42,1 0 0,0-1 1,1 0-1,-1 0 0,1 0 1,-7-11-1,11 15-55,-1 0-1,1 0 1,-1 0 0,1 0 0,-1 0-1,1 0 1,-1 0 0,0 0 0,1 0-1,-1 1 1,0-1 0,0 0 0,0 0-1,0 1 1,0-1 0,0 0-1,0 1 1,0-1 0,0 1 0,0-1-1,0 1 1,0 0 0,0-1 0,0 1-1,0 0 1,0 0 0,-1 0 0,1 0-1,0 0 1,0 0 0,0 0-1,0 0 1,0 0 0,-1 1 0,1-1-1,0 0 1,0 1 0,0-1 0,0 1-1,0-1 1,0 1 0,-1 0 0,-5 4-22,1 0 1,0 1-1,1 0 1,-1 0-1,-4 7 1,1-3 38,-86 88 528,66-72-367,2 2 1,0 1-1,-29 43 1,23-18-51,2 1 0,3 2 0,-34 96 0,51-121-112,1-1 1,2 1 0,1 1-1,2-1 1,1 1-1,2 0 1,1 0 0,6 64-1,0-70-1,0 0 1,1-1-1,2 1 0,21 47 0,-21-57 13,1-1 1,1 0-1,0-1 0,1 0 1,1 0-1,0-1 0,1-1 1,19 15-1,-9-11-23,1-2 0,1 0 0,44 18 1,-56-27-32,3 1 34,0-1 1,1 0-1,-1-1 1,1 0 0,0-2-1,0 0 1,0-1 0,1-1-1,-1 0 1,0-1-1,1-1 1,-1-1 0,0 0-1,0-2 1,0 0 0,0 0-1,-1-2 1,0 0 0,0 0-1,21-13 1,-12 4 9,0-2 0,-1 0 1,39-36-1,55-71 47,-99 101-81,-1 0 0,-1-1-1,-2-1 1,0-1-1,20-49 1,-21 37 3,-1-1 0,-3 0 1,10-66-1,-11 33 95,1-107-1,-11 152-56,0-1 0,-2 0 0,-1 1 0,-1 0 0,-1 0 0,-2 0 0,-11-27 0,14 43-32,-1 0 1,-1 0-1,0 1 0,0-1 1,-1 2-1,0-1 1,-1 1-1,0 0 1,0 1-1,-1 0 0,0 0 1,-11-6-1,-1 2-35,0 1-1,0 1 0,-1 1 1,0 1-1,-28-6 0,35 11-261,-1 0-1,1 0 1,-1 2-1,1 0 1,-28 2-1,37-1-228,1 1 1,0 0-1,-1 0 1,1 1-1,0-1 1,0 2-1,0-1 1,0 0-1,0 1 1,1 0-1,-1 1 1,1-1-1,0 1 1,0 0-1,0 0 1,0 1-1,-6 8 0,-11 20-3093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7.710"/>
    </inkml:context>
    <inkml:brush xml:id="br0">
      <inkml:brushProperty name="width" value="0.1" units="cm"/>
      <inkml:brushProperty name="height" value="0.1" units="cm"/>
      <inkml:brushProperty name="color" value="#66CC00"/>
    </inkml:brush>
  </inkml:definitions>
  <inkml:trace contextRef="#ctx0" brushRef="#br0">2040 84 4096,'-4'-2'481,"3"2"-371,0-1 0,0 1 0,1 0 1,-1-1-1,0 1 0,0-1 0,1 1 0,-1-1 0,0 1 0,1-1 0,-1 1 0,1-1 0,-1 0 0,1 1 0,-1-1 0,1 0 0,0 1 0,-1-1 0,0-1 0,0-1-34,0 0 0,0 1 0,0-1-1,-1 0 1,1 1 0,-1-1 0,0 1-1,0 0 1,0 0 0,0 0 0,0 0-1,0 0 1,-1 0 0,1 0-1,-1 0 1,1 1 0,-1 0 0,0-1-1,1 1 1,-1 0 0,0 0 0,0 0-1,0 1 1,-3-1 0,-310-7 3224,14 1-1950,-36-1 361,0 23-315,141-4-1473,156-9-102,-59 2-3673,-137 24 0,141-10 599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2:50.594"/>
    </inkml:context>
    <inkml:brush xml:id="br0">
      <inkml:brushProperty name="width" value="0.1" units="cm"/>
      <inkml:brushProperty name="height" value="0.1" units="cm"/>
      <inkml:brushProperty name="color" value="#66CC00"/>
    </inkml:brush>
  </inkml:definitions>
  <inkml:trace contextRef="#ctx0" brushRef="#br0">0 199 768,'28'5'252,"-1"-1"-117,41 2 1,65 4-105,-58-2 82,7-1-32,233 11-205,-266-21 447,92-15 1,-26 1-43,207 5-24,-31 4-269,253-15 1356,-161 12-1344,-123 7 294,-159-5 161,124-26 0,-45 4 154,-23 11-513,167-26-144,-270 37 125,66-1 0,-96 9-221,0 2-1,0 0 0,0 2 0,0 0 1,27 9-1,-8 3-1252,-6 11-534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0:55.435"/>
    </inkml:context>
    <inkml:brush xml:id="br0">
      <inkml:brushProperty name="width" value="0.1" units="cm"/>
      <inkml:brushProperty name="height" value="0.1" units="cm"/>
      <inkml:brushProperty name="color" value="#E71224"/>
    </inkml:brush>
  </inkml:definitions>
  <inkml:trace contextRef="#ctx0" brushRef="#br0">417 0 1792,'-8'1'1080,"12"0"-210,17 1 407,-17-2-1197,0 0 1,0 1 0,1 0 0,-1-1 0,0 1 0,0 1 0,0-1 0,0 1 0,0-1 0,0 1 0,-1 0 0,1 0 0,-1 1 0,1-1 0,-1 1 0,4 3-1,-4-3-48,1 0 0,-1 0 0,0 0 0,0 0 0,0 1 0,-1 0 0,1-1 0,3 9 0,-6-12-27,11 19 211,9 24 0,-18-36-90,1 1 0,-1-1-1,0 1 1,-1 0 0,0 0 0,0 12 0,0 8 21,-1-16-94,1 0 1,-1 0 0,-1-1-1,0 1 1,-1 0-1,0-1 1,-5 12 0,-9 33 36,0 0-42,13-49-47,0 0 0,0 1-1,0-1 1,1 1-1,0-1 1,1 1 0,0 0-1,-1 9 1,-3 21 111,0 5-11,-6 28-80,6-16-5,-6 17 80,0 0-74,0 40-17,10-66 16,-9 61 1,0-68-60,7-32 66,1 1 1,0-1-1,1 1 1,0-1-1,-1 10 1,1 6 16,0-16-43,1-1-1,-1 1 0,1-1 1,0 1-1,1-1 0,0 0 1,0 1-1,0-1 0,3 8 1,-1-7 4,-1-1 1,0 1 0,0 0-1,-1 0 1,0 0 0,0-1-1,-1 1 1,0 0 0,-1 9-1,1-1-56,-1-11 68,0 0 0,0-1 1,-1 1-1,1-1 0,-1 1 0,0-1 1,0 1-1,-4 4 0,-3 6-49,-39 52 26,41-53-22,1 0-1,1 0 1,0 1 0,0-1 0,1 1 0,1 0 0,1 0 0,0 1-1,0-1 1,2 21 0,-6 86 182,6 3 431,0-122-569,-1 1-1,0 0 0,0 0 0,0 0 1,0-1-1,0 1 0,0-1 0,-1 1 1,1-1-1,-1 1 0,0-1 0,0 0 0,-3 3 1,-11 18 123,-13 41-240,-1 5 355,21-56-107,7-9-124,0-1 0,0 1 0,0 0 1,0 0-1,0 0 0,1 0 0,-1 0 0,1 0 0,0 0 0,1 0 0,-1 6 0,-10 41-8,6 16-26,4-51-19,1-7 32,0 1 1,0-1 0,1 0-1,3 15 1,-3-16-3,1 0 1,-2 1-1,1-1 1,-1 0-1,-2 13 1,1 7 90,1-20-107,-1-5 8,1 0 1,0 0 0,0 0-1,0 0 1,1 0-1,-1-1 1,1 1-1,0 0 1,1 5-1,-1-6 15,0 0-1,-1 1 0,1-1 0,-1 0 0,0 0 1,1 0-1,-1 1 0,0-1 0,0 0 1,-1 0-1,0 5 0,1-5-18,-1 1 0,1-1 1,0 1-1,0-1 0,0 1 0,0-1 0,1 6 0,5 4 107,-5-9-107,1 0 0,-1 0-1,0 0 1,0 0 0,0 0 0,0 0-1,0 0 1,-1 4 0,1-5 11,-1 0-1,1 0 1,-1 0-1,1 0 1,0 0-1,-1-1 1,1 1-1,0 0 1,0 0 0,0-1-1,2 3 1,-2-3 9,1 0 0,-1 1 0,0-1 0,0 1 0,0 0 0,0-1 0,-1 1 0,1 0 0,0-1 0,-1 1 0,1 0 0,-1 0 0,0-1 0,1 1 0,-1 0 1,0 0-1,0 0 0,0 0 0,0-1 0,-1 4 0,1 5 51,-5 4-34,4-12-39,0-1 0,1 0 0,-1 1 0,0-1 0,1 1 0,-1-1 0,1 0 0,0 1 0,0-1 0,-1 3 0,1 8 80,1-9-71,-1 1 0,0-1 0,0 1 0,0-1 0,0 1 0,-1-1 0,1 1 0,-1-1 0,-2 6 0,2-8 7,1 0 0,0 0 0,-1-1 0,1 1 0,0 0 0,-1 0 1,1 0-1,0-1 0,0 1 0,0 0 0,0 0 0,0 0 0,0 0 1,0-1-1,0 1 0,0 0 0,0 0 0,1 0 0,-1 0 0,1 1-12,-1 1-16,0-2 32,0 1 1,0 0-1,1-1 0,-1 1 0,0 0 1,-1-1-1,1 1 0,0 0 1,0-1-1,-1 1 0,1-1 1,-1 1-1,1 0 0,-1-1 1,0 1-1,0-1 0,0 0 1,1 1-1,-1-1 0,-1 0 1,1 1-1,0-1 0,0 0 1,0 0-1,-2 1 0,1 0-16,0-1-1,0 0 1,1 1-1,-1 0 1,1-1-1,-1 1 1,1 0-1,0 0 1,0-1-1,0 1 1,0 0-1,0 0 1,0 0-1,0 0 1,1 1-1,-2 2 1,1 0 21,-1 6-30,1 0-1,0-1 1,0 1-1,1 0 1,2 15-1,-1-16 69,0-1 0,-1 1 0,0-1 0,-1 1 0,0-1-1,0 1 1,-5 14 0,0 10 211,5-29-261,0 1 0,0-1 0,0 1 0,-3 7 0,-2 13 93,5-22-79,1-1 1,-1 1-1,0-1 1,0 0-1,0 1 0,0-1 1,-3 5-1,-44 86 253,8-23-32,15-28-203,22-37-12,0 1 1,1-1-1,0 1 1,0-1 0,0 1-1,1 0 1,-1 10 0,2 52-48,1-35 33,4-2-6,6 12-70,0 22 150,-11-51-81,1 0-1,4 16 0,3 3-9,2 0 1,2 0-1,22 44 0,-22-38 108,-5-12-55,-5-22-47,0 0 0,-1 1 0,0-1 0,0 1 0,0 11 0,-1-10-2,0 0 0,1-1 0,2 13-1,-2-11 21,1 0 0,-2 0 0,1 0-1,-3 19 1,1-1 30,0-16 152,1-8-203,-1-1-1,1 0 1,0 1-1,0-1 1,0 1-1,0-1 0,0 1 1,1-1-1,-1 1 1,1-1-1,-1 0 1,1 1-1,0-1 1,0 0-1,1 3 1,29 32-195,-29-35 217,-1 0 1,1 0-1,0 0 1,-1 0-1,1 0 1,-1 0-1,0 0 1,1 1-1,-1-1 1,0 0-1,0 1 1,-1-1-1,2 5 1,0 33-16,-2-31-68,0-1 92,1-2 3,-1 0-1,0-1 1,-1 1-1,1 0 0,-1 0 1,0 0-1,-1-1 1,1 1-1,-4 8 1,-26 67-15,15-36-166,9-23 285,-7 13 60,11-26-215,-1-1 0,2 1 1,-1 0-1,1 0 0,0 0 0,1 0 1,0 0-1,1 0 0,0 1 1,1 11-1,-1 1-23,0-21 56,0 0 0,0 0 0,-1 0 0,1 0 0,-1 0 0,1 0 0,0 0 0,-1 0 0,0 0 0,1 0 0,-1 0 0,0 0 0,1-1 0,-2 2 0,1-1-3,0-1 0,1 1 0,-1 0 0,0 0 0,1-1 1,-1 1-1,1 0 0,-1 0 0,1 0 0,-1 0 0,1 0 0,0 0 0,-1 1 1,-4 30-278,5-29 240,0 0 0,0 0 0,0 0 1,1 0-1,-1 0 0,1-1 1,0 1-1,0 0 0,1 2 0,-1-4-159,0 1-1,-1-1 0,1 0 0,0 0 0,0 0 0,0 0 0,0 0 0,0-1 0,0 1 0,0 0 1,0 0-1,0-1 0,0 1 0,0 0 0,1-1 0,-1 1 0,0-1 0,0 1 0,1-1 1,-1 0-1,0 0 0,0 0 0,1 1 0,1-1 0,19-6-3306,-4-6 943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05.544"/>
    </inkml:context>
    <inkml:brush xml:id="br0">
      <inkml:brushProperty name="width" value="0.1" units="cm"/>
      <inkml:brushProperty name="height" value="0.1" units="cm"/>
      <inkml:brushProperty name="color" value="#E71224"/>
    </inkml:brush>
  </inkml:definitions>
  <inkml:trace contextRef="#ctx0" brushRef="#br0">193 1 1408,'-3'8'1397,"3"-8"-1327,0 1 1,0-1-1,-1 1 1,1-1-1,0 1 1,0 0-1,0-1 1,0 1 0,0-1-1,0 1 1,0-1-1,0 1 1,0 0-1,0-1 1,0 1-1,0-1 1,0 1-1,0-1 1,0 1-1,1-1 1,-1 1 0,0-1-1,0 1 1,1-1-1,-1 1 1,1 0-1,0 3 202,-1 0-1,1-1 0,-1 1 1,1 0-1,-1 0 1,0 0-1,-2 7 1,2-2-17,-1 44 793,6 126-107,-2-128-300,-3 54 0,-2-33-419,1-54-137,-2-1 0,0 1 0,-1-1 0,-8 23 0,-3 15 221,8-21-232,1 0 1,2 0 0,0 40-1,4-47-34,4 145 160,-2-142-195,-2-18 11,1 1 1,3 17-1,-2-13-24,0-1 1,0 26-1,2 16 260,-2-31-154,-1 1 0,-2 27 0,-1-4-35,-8 86 12,2-10 113,0 2 13,7-92-192,0-22-34,0 0-1,1 0 1,1 0 0,6 29 0,20 70 126,-10-35-151,-7-30 111,-5-26 87,2 4-195,-2 1-1,-1 0 0,2 37 0,-6 180 459,-1-234-382,-1 0 1,0 1 0,0-1-1,-1 0 1,-7 19-1,4-14-8,-5 24 0,7-14-151,0 47 1,4-48 158,-1-1 1,-7 36-1,5-39-15,1 1 0,0-1 0,2 0 0,1 1 0,4 30-1,1 36-64,-5-52 67,0-19-8,-1 0 0,0 0 0,-2 1 0,0-1 0,-7 27 0,4-25 31,-1 0-29,0 0 0,-14 28 0,5-14 193,9-14-406,5-16 206,1 0 1,-1 0-1,0 1 0,1-1 0,0 0 1,0 1-1,0-1 0,0 0 0,1 5 1,0 7 38,-6 80-117,4-75 140,-2 0 0,-4 20 1,1-7-16,3-15 49,-2 21 276,-1 60-444,6-91 112,0 1-1,-1-1 1,-1 0 0,0 1-1,0-1 1,0 0 0,-1 0-1,0 0 1,0-1 0,-1 1-1,-6 8 1,4-4-112,5-10 82,0 0 1,1-1-1,-2 1 1,1 0-1,0 0 1,0-1 0,-1 1-1,1 0 1,0-1-1,-3 2 1,3-2-65,0 1 1,0-1 0,0 0-1,0 0 1,0 0-1,0 0 1,1 1 0,-1-1-1,0 0 1,1 1 0,-1-1-1,1 1 1,0-1-1,-1 0 1,1 1 0,0-1-1,0 1 1,0-1-1,0 3 1,7-6-2798,7-8 507,3-16-523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37.755"/>
    </inkml:context>
    <inkml:brush xml:id="br0">
      <inkml:brushProperty name="width" value="0.1" units="cm"/>
      <inkml:brushProperty name="height" value="0.1" units="cm"/>
      <inkml:brushProperty name="color" value="#E71224"/>
    </inkml:brush>
  </inkml:definitions>
  <inkml:trace contextRef="#ctx0" brushRef="#br0">1 119 1920,'15'-5'2747,"-10"5"-772,-4-1-1896,1 1-1,-1 0 1,0 0-1,1 0 1,-1 0-1,0 0 1,0 0-1,1 1 1,-1-1-1,0 0 1,0 1-1,0-1 1,0 1-1,1-1 1,1 2-1,-1-1 41,-1-1 0,1 1 0,0 0 0,0-1 0,0 0 0,0 1 0,0-1 0,2 0 0,-2 0-27,14 1 279,-15-1-365,1 0 1,-1 0-1,0 0 1,1 0 0,-1 0-1,0 0 1,1 1-1,-1-1 1,0 0-1,1 1 1,-1-1 0,0 1-1,0 0 1,2 0-1,12 5 106,-13-5-81,-1-1 0,1 1 0,0-1 0,-1 1 0,1-1 0,-1 1 0,1 0 0,-1 0 0,2 1 0,-1-1-9,0 0 0,0 0 0,0-1 0,0 1 0,1 0 0,-1-1 0,0 0 0,0 1 1,0-1-1,4 0 0,11 2 433,-5 2-381,0-1-1,1-1 0,-1 0 1,22 0-1,56-5 434,-18 0-154,190 3-70,-104-11-17,-105 7-111,22-1-64,69 1-118,-37-1 155,-6-4 32,-84 8-120,29-5 1,-29 3 30,30-1 1,39-2-45,-27 1-145,31 1 236,-29 1-82,1-3-1,74-17 1,-49 7-15,-20 10-90,-11 2 26,6 0 1,-44 4 81,0-1-1,33-7 1,-40 7-37,1 0-1,-1 0 0,0 1 1,18 1-1,3 1 67,3-1 354,-18 0-968,0-1 0,27-3 0,-27-3-1662,2-5-965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42.422"/>
    </inkml:context>
    <inkml:brush xml:id="br0">
      <inkml:brushProperty name="width" value="0.1" units="cm"/>
      <inkml:brushProperty name="height" value="0.1" units="cm"/>
      <inkml:brushProperty name="color" value="#E71224"/>
    </inkml:brush>
  </inkml:definitions>
  <inkml:trace contextRef="#ctx0" brushRef="#br0">3 55 2048,'-2'-3'2061,"4"15"-586,3-15-1269,1 1 0,-1 0 0,1 0 0,-1 0 0,1 1 0,0 0 0,9-1 0,207 11 1351,199-9-362,-400 1-1117,-1 1 0,21 5 0,-20-3-26,-1-1 0,23 0-1,-15-1-4,-1 0 0,35 9 0,33 3 63,-54-10-153,26 1-32,-18-6 151,-3 0-119,60 7 0,-73-3 53,56-4 0,-34 0 60,7-2 88,79-13-1,-74 6-178,-34 6 14,3 0 87,-1-1 1,53-15-1,-11 1-42,-20 6-54,-25 5 59,0 2 0,67-5 0,68 11-79,-82 1-143,139 2 483,-191-3-282,-6-1-68,0 2-1,30 4 1,-35-3 69,0 0 0,39-4 0,-11 1 36,-27 1-42,119-5-7,-54 3-140,-5 0 94,-56 0 59,0 1 1,45 4-1,-67-2-27,0 1 0,0-1-1,0 1 1,0 0 0,7 3 0,-8-2 123,0-2 0,0 1 0,0 0 0,0-1 0,0 0-1,1 0 1,-1 0 0,8 1 0,10-1-160,7 1-4345,-18-9 1528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44.293"/>
    </inkml:context>
    <inkml:brush xml:id="br0">
      <inkml:brushProperty name="width" value="0.1" units="cm"/>
      <inkml:brushProperty name="height" value="0.1" units="cm"/>
      <inkml:brushProperty name="color" value="#E71224"/>
    </inkml:brush>
  </inkml:definitions>
  <inkml:trace contextRef="#ctx0" brushRef="#br0">0 96 1152,'7'-11'1611,"-3"7"-1364,1-1 1,0 1 0,0 0-1,0 0 1,1 1 0,-1 0-1,10-5 1,-2 2-27,-6 2-91,0 1 0,0 0 0,0 0 0,1 1 0,-1 0 1,1 0-1,-1 1 0,1-1 0,0 2 0,13-1 0,0 3 222,1 1 0,29 8 0,6 1-279,-31-9-33,42 0 0,13 1 259,-57-1-113,8 0 249,50 14 0,-37-5-272,0-1 0,1-2 0,-1-2 1,63 2-1,-67-9-181,26 0 80,100-11 0,-56 3 83,-80 7-116,-1-1-1,55-10 0,-57 6 131,0 2 1,40-1-1,27-4 93,-77 6-255,245-36-154,-174 37 283,-61 3-117,54-6 0,8-6 23,133-1 0,139 12-160,-283 7 225,-19-1-76,-36-4-20,139 11 8,-50-1 0,34 5 41,-96-9 185,95 4-1,-3-2 158,-51-1-144,-40-5-196,-29-1-98,1-1 0,-1-1 0,1-1 0,-1-1 0,26-5 0,-42 4-242,-1 0 0,0 0 0,0-1 0,0 1 0,0-2 0,0 1 0,10-8 0,15-11-2426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45.540"/>
    </inkml:context>
    <inkml:brush xml:id="br0">
      <inkml:brushProperty name="width" value="0.1" units="cm"/>
      <inkml:brushProperty name="height" value="0.1" units="cm"/>
      <inkml:brushProperty name="color" value="#E71224"/>
    </inkml:brush>
  </inkml:definitions>
  <inkml:trace contextRef="#ctx0" brushRef="#br0">0 28 1152,'0'0'448,"17"-14"1008,-13 11-1313,-1 2 0,1-1 0,0 0-1,1 1 1,-1 0 0,0 0 0,0 0 0,1 0 0,-1 0 0,0 1-1,7 0 1,6 2 426,29 5-1,-32-4-325,0-1-1,19 1 0,17 0 441,92 16-1,-92-10-226,91 3 1,-90-11-291,148-6 457,-134 3-349,0 4 0,110 15 0,-82-6-232,61 8 258,189 10 264,631-29 529,-945 0-1709,0 1 0,1 1 0,41 9 0,-53-7-1570,3-4-470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46.446"/>
    </inkml:context>
    <inkml:brush xml:id="br0">
      <inkml:brushProperty name="width" value="0.1" units="cm"/>
      <inkml:brushProperty name="height" value="0.1" units="cm"/>
      <inkml:brushProperty name="color" value="#E71224"/>
    </inkml:brush>
  </inkml:definitions>
  <inkml:trace contextRef="#ctx0" brushRef="#br0">0 141 512,'1'-1'41,"-1"-1"0,1 1 0,-1 0 0,1-1 0,0 1 0,0 0 0,0 0 0,0 0 0,-1-1 0,2 1 0,-1 0 0,0 0 0,0 0 0,0 1 0,0-1 0,1 0 0,-1 0 0,0 1 0,1-1 0,-1 1 0,0-1 0,1 1 0,2-1 0,38-9 879,30 1 1542,135 3 1,-183 6-2263,68 7 385,-66-4-243,0 0 0,43-3 0,97-21 427,57-3-285,-115 18-220,157-28 0,-201 25-457,1 2 0,0 3 0,0 3 0,118 14 0,-135-3-1178,0 8-1114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52.714"/>
    </inkml:context>
    <inkml:brush xml:id="br0">
      <inkml:brushProperty name="width" value="0.1" units="cm"/>
      <inkml:brushProperty name="height" value="0.1" units="cm"/>
      <inkml:brushProperty name="color" value="#E71224"/>
    </inkml:brush>
  </inkml:definitions>
  <inkml:trace contextRef="#ctx0" brushRef="#br0">498 29 1152,'-7'-7'4566,"7"6"-4337,0 0-152,-1 0 1,1 0-1,-1 0 1,1 1-1,-1-1 1,0 0-1,1 0 1,-1 0-1,0 1 1,0-1-1,1 0 1,-2 0-1,-3-1 178,0 0-1,1 1 1,-1-1-1,0 1 1,0 0-1,-9 0 1,-162 1 2955,161 1-3125,0 1 0,0 1 0,0 0-1,0 1 1,1 1 0,-1 0-1,1 1 1,-21 12 0,32-17-82,1 1 1,-1-1-1,1 1 0,0-1 1,-1 1-1,1 0 0,0 0 1,0 0-1,0 0 0,1 1 1,-1-1-1,0 0 0,1 1 1,-1-1-1,-1 5 1,2 0 187,-1-1 0,1 1 0,1-1 0,-1 1 0,1 10 0,0-6-112,-1 1-1,-1-1 1,0 1 0,0-1-1,-1 0 1,-1 0 0,-9 20-1,8-18 8,0 2 8,1 1 1,0-1 0,-2 21 0,1-5-64,-1 15 204,3-34-149,1 0-1,0-1 1,1 1-1,1 0 1,0 0 0,1 13-1,0 9 153,0-28-183,-1 0 1,1 1-1,1-1 0,-1 0 0,1 0 0,0 0 1,0-1-1,1 1 0,-1 0 0,1-1 0,1 0 0,-1 1 1,1-1-1,0-1 0,0 1 0,0 0 0,1-1 1,-1 0-1,6 4 0,7 4 32,1-1 1,0 0-1,0-1 1,26 9-1,-37-17-68,0 0-1,0-1 0,0 0 0,1 0 0,-1-1 0,0 0 0,13-1 0,6 0-2605,-16 1-554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1:54.425"/>
    </inkml:context>
    <inkml:brush xml:id="br0">
      <inkml:brushProperty name="width" value="0.1" units="cm"/>
      <inkml:brushProperty name="height" value="0.1" units="cm"/>
      <inkml:brushProperty name="color" value="#E71224"/>
    </inkml:brush>
  </inkml:definitions>
  <inkml:trace contextRef="#ctx0" brushRef="#br0">887 388 3456,'-3'-11'606,"1"7"-95,1 0 1,0 0-1,0 0 1,0 0-1,0-8 0,1 1-165,0 9-217,1-1 0,-1 1-1,0 0 1,0 0 0,0-1 0,0 1 0,0 0 0,-1 0 0,1-1-1,-1 1 1,1 0 0,-1 0 0,0 0 0,0 0 0,0 0 0,0 0-1,0 0 1,0 0 0,-2-2 0,-9-8 530,11 10-615,0 1 0,0 0 0,0 0 0,0 0 0,0 0 0,0 0 0,-1 0 0,1 0 0,0 0 0,0 0 0,-1 1 0,1-1 0,0 0 0,-1 1 0,1-1 0,-1 1 0,1-1 0,-1 1 0,1 0 0,-1 0 0,-2 0 0,-33 1 314,1 1 1,0 3 0,-42 9-1,-95 11 174,28-6-141,-58 28-354,191-44-52,0-1 0,0 0 0,0 0 1,-15-1-1,26-1-1,2-4 30,0 0 0,0 0 0,0 1 1,1-1-1,-1 0 0,1 0 0,0 1 1,0-1-1,0 1 0,5-6 0,4-7 16,24-56 2,-23 45-26,13-30 36,-15 32 3,1 0-1,23-38 1,-24 44-71,-8 15 57,-1 1 1,1-1 0,0 1 0,0 0 0,0 0 0,0 0 0,0 0 0,4-4 0,-5 7 139,-3 0-173,0 0 1,0 0-1,1 1 0,-1-1 1,0 1-1,0 0 1,0-1-1,0 1 1,1 0-1,-1 0 1,0 0-1,1 0 1,-1 0-1,1 0 1,-1 1-1,1-1 1,-3 3-1,-19 32-58,15-22 52,-43 83-26,13-21-18,-5 15-118,33-64 174,7-18-4,0 0 1,-9 16-1,11-22-1,0-1 1,0 1-1,0-1 0,0 1 1,1 0-1,-1-1 1,1 1-1,0 0 0,0-1 1,0 1-1,0 0 0,0-1 1,0 1-1,1 0 1,-1-1-1,1 1 0,0-1 1,0 1-1,0 0 1,0-1-1,0 0 0,0 1 1,1-1-1,-1 0 0,1 0 1,0 0-1,2 3 1,3 3 133,0-1 1,0 0-1,1-1 1,0 0-1,0 0 1,9 5-1,55 35 436,-49-31-439,-10-5-108,7 3-87,-19-12-126,1 0 0,-1-1-1,1 1 1,-1 0 0,0 0-1,1 0 1,-1 0 0,0 0-1,0 0 1,0 0 0,0 0-1,0 1 1,0-1 0,0 0-1,1 3 1,-1 2-2038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48.331"/>
    </inkml:context>
    <inkml:brush xml:id="br0">
      <inkml:brushProperty name="width" value="0.1" units="cm"/>
      <inkml:brushProperty name="height" value="0.1" units="cm"/>
      <inkml:brushProperty name="color" value="#66CC00"/>
    </inkml:brush>
  </inkml:definitions>
  <inkml:trace contextRef="#ctx0" brushRef="#br0">1992 24 5376,'-10'-2'994,"-6"-1"-391,-1 1 1,-20 0 0,12 1-818,-27-5 0,25 2 570,-30 1-1,-431 41 5826,345-18-5269,-237 22 954,15-25-2719,167-27-4457,101 3 316,17 2 1320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2:06.822"/>
    </inkml:context>
    <inkml:brush xml:id="br0">
      <inkml:brushProperty name="width" value="0.1" units="cm"/>
      <inkml:brushProperty name="height" value="0.1" units="cm"/>
      <inkml:brushProperty name="color" value="#E71224"/>
    </inkml:brush>
  </inkml:definitions>
  <inkml:trace contextRef="#ctx0" brushRef="#br0">150 0 1408,'-7'7'4945,"-5"14"-4971,10-15 381,-6 8-274,3-7 90,1 1-1,0-1 1,-3 10 0,6-15-116,1 0 0,-1 0 1,1 1-1,-1-1 1,1 0-1,0 0 0,0 0 1,0 1-1,0-1 0,0 0 1,1 0-1,-1 0 1,0 0-1,1 0 0,0 0 1,-1 1-1,2 1 0,5 9 76,-1 1-1,0 1 1,-1-1-1,3 16 1,8 61 143,-12-64-129,3 27 194,-3 91 0,2 20 205,-7-156-473,1-1 0,-1 1 0,0 0 0,-1-1 0,-4 16 0,3-13-6,1 1 0,-2 18 0,-3 17 76,4-30-147,0 1-1,1 23 1,0-9 20,-1 171 165,5-107-166,-3-62-41,1-9 60,0 0 1,5 37-1,-3-48 33,-2-1 0,1 1 0,-2-1 0,0 0 0,0 1-1,-1-1 1,-5 15 0,2-6-55,-2 29 0,-20 129-95,14-111 218,-57 258-26,67-315-68,2-1 0,-1 1 0,1 0 0,2 20 0,-1-11-133,1-18 75,-1 0 0,0 0 0,1 0 0,0 0 0,0 0 0,0 0 0,0-1 0,0 1 0,0 0 0,1-1 0,0 1 0,-1-1 0,1 1 0,2 1 1,34 32 301,-25-25-47,2 0-171,0-1 0,1 0 1,0-1-1,0 0 0,1-2 1,0 0-1,25 6 0,65 30-190,0-1-27,-81-33 221,0-1 1,1-2-1,0 0 0,0-2 1,48 1-1,107-19 49,-88 4-71,380-32 129,-60 4-250,-190-3 187,-47 6-34,147 3 88,-255 27-158,84-16-134,-37 4 58,242 4 139,-132 10-11,-85-10 127,37-1 45,-159 14-276,-8 0-227,0-1 1,0 1-1,0 1 1,1 0-1,-1 1 1,0 0-1,0 1 0,14 5 1,-23-7-35,-1 0 0,1 0 0,0 0 0,-1 0 0,1 1 0,-1-1 0,1 1 0,-1-1 0,0 1 0,0-1 0,1 1 0,-1 0 0,0-1 0,0 1 0,-1 0 0,1 0 0,0 0 0,-1 0 0,1 0 0,0 3 0,-4 19-2981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14.900"/>
    </inkml:context>
    <inkml:brush xml:id="br0">
      <inkml:brushProperty name="width" value="0.1" units="cm"/>
      <inkml:brushProperty name="height" value="0.1" units="cm"/>
      <inkml:brushProperty name="color" value="#E71224"/>
    </inkml:brush>
  </inkml:definitions>
  <inkml:trace contextRef="#ctx0" brushRef="#br0">16 25 1408,'-1'0'15,"1"1"0,0-1-1,-1 0 1,1 0 0,0 0 0,-1 0 0,1 0-1,0 0 1,-1 0 0,1 0 0,0 0 0,-1-1-1,1 1 1,0 0 0,-1 0 0,1 0 0,0 0-1,-1 0 1,1-1 0,0 1 0,0 0 0,-1 0-1,1 0 1,0-1 0,0 1 0,-1 0 0,1 0-1,0-1 1,0 1 0,0 0 0,-1 0 0,1-1-1,0 1 1,0 0 0,0-1 0,0 1 0,0-1 0,-6-17 5592,12 25-4696,0-1-1,0 1 0,12 9 0,-15-13-689,10 6 221,0 0 0,28 15 0,-8-5-163,-12-7-204,91 61-907,-93-59-544,26 13 0,-18-12-768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15.293"/>
    </inkml:context>
    <inkml:brush xml:id="br0">
      <inkml:brushProperty name="width" value="0.1" units="cm"/>
      <inkml:brushProperty name="height" value="0.1" units="cm"/>
      <inkml:brushProperty name="color" value="#E71224"/>
    </inkml:brush>
  </inkml:definitions>
  <inkml:trace contextRef="#ctx0" brushRef="#br0">465 4 5120,'-24'-3'1754,"24"3"-1697,0 0 0,-1 0 0,1 0 0,0 0 0,-1 0 0,1 0 0,-1 0 0,1 0 0,0 1 0,-1-1 0,1 0 0,0 0 0,-1 0 0,1 0 0,0 1 0,0-1 0,-1 0 0,1 0 0,0 1 0,0-1 0,-1 0 0,1 0 0,0 1 0,0-1 0,-1 0 0,1 1 0,0-1 0,0 0 0,0 1 0,0-1 0,0 0 0,0 1 0,0-1 0,0 1 0,-1-1 0,0 20 133,1-5-122,-5-6 62,1-1 0,-2 1 1,1-1-1,-1 0 1,0 0-1,0-1 0,-1 0 1,-14 11-1,-2 5 361,-11 14 463,-44 62 1,-21 50-59,50-73-736,48-74-164,-46 71-447,41-61-411,-1 1 0,2-1-1,-9 27 1,14-38 721,0 0 0,-1-1 0,1 1-1,0 0 1,0 0 0,0 0 0,0 0 0,0-1-1,0 1 1,0 0 0,0 0 0,0 0 0,0-1 0,0 1-1,1 0 1,-1 1 0,9 0-2504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15.646"/>
    </inkml:context>
    <inkml:brush xml:id="br0">
      <inkml:brushProperty name="width" value="0.1" units="cm"/>
      <inkml:brushProperty name="height" value="0.1" units="cm"/>
      <inkml:brushProperty name="color" value="#E71224"/>
    </inkml:brush>
  </inkml:definitions>
  <inkml:trace contextRef="#ctx0" brushRef="#br0">6 33 5120,'0'0'59,"0"0"0,-1 0 0,1 0 0,0 0 0,-1 0 1,1-1-1,0 1 0,0 0 0,-1 0 0,1 0 0,0 0 0,0-1 0,-1 1 1,1 0-1,0 0 0,0-1 0,0 1 0,-1 0 0,1 0 0,0-1 0,0 1 0,0 0 1,0-1-1,0 1 0,0 0 0,0-1 0,-1 1 0,1 0 0,0-1 0,0 1 1,0 0-1,0 0 0,0-1 0,0 1 0,1-1 0,9-9 936,-6 8-866,-1 0 1,1 0 0,0 1 0,0-1 0,0 1 0,6-1 0,-5 1-22,0 1 1,-1-1 0,1 1-1,0 1 1,0-1-1,0 1 1,0 0 0,0 0-1,-1 0 1,1 1-1,6 2 1,-8-2-28,0 0 0,0 0 0,0 0 0,0 0-1,0 1 1,-1-1 0,1 1 0,-1 0 0,1 0 0,-1 0 0,0 0 0,0 0-1,0 0 1,-1 0 0,3 6 0,4 19 301,-1 0 0,-1 1 1,-2-1-1,1 37 0,9 47-144,-10-89-1005,15 43-1,-16-58 261,1 1 1,-1-1-1,2-1 0,-1 1 0,1 0 1,0-1-1,1 0 0,6 7 0,14 7-2207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15.996"/>
    </inkml:context>
    <inkml:brush xml:id="br0">
      <inkml:brushProperty name="width" value="0.1" units="cm"/>
      <inkml:brushProperty name="height" value="0.1" units="cm"/>
      <inkml:brushProperty name="color" value="#E71224"/>
    </inkml:brush>
  </inkml:definitions>
  <inkml:trace contextRef="#ctx0" brushRef="#br0">16 33 7552,'-16'9'2880,"27"-4"-2240,5 10 544,0-10 128,0-1-480,9-4-96,8-4-832,15-7-352,6-3 224,3 0-960,2-1-384,-10 3-2016,-6 12-896,-27 0 2336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43.581"/>
    </inkml:context>
    <inkml:brush xml:id="br0">
      <inkml:brushProperty name="width" value="0.1" units="cm"/>
      <inkml:brushProperty name="height" value="0.1" units="cm"/>
      <inkml:brushProperty name="color" value="#FFFC18"/>
    </inkml:brush>
  </inkml:definitions>
  <inkml:trace contextRef="#ctx0" brushRef="#br0">0 268 1536,'3'-2'159,"0"0"0,0 0 1,0 0-1,0 1 0,0-1 1,0 1-1,0 0 0,1 0 0,-1 0 1,0 0-1,5 0 0,41-2 927,-25 2-783,0-1-1,0-1 1,0-1 0,41-12-1,88-41 439,-108 37-626,0 3 0,2 2 1,55-11-1,-45 19-55,0 3 0,73 5 0,-49 0-16,116 14-69,-74-3 103,-59-10-49,64-7 0,-1 0-60,144 19 79,-1-11-13,-139-5-102,-44 3 75,107 15 0,-151-11-28,79-2 1,43-14 45,80 1-40,-156 15 46,-15 0 13,95-6 1,310-18 295,-223 11-295,114 2-103,-255 12 98,0-6 0,132-15 0,72 3 58,-21 4 15,-162-3-159,254 13 0,-90-2 143,-125-5 108,67 22-272,2 0 356,-219-17-326,85-1 91,201 25 0,-295-21-89,26 5 29,-1-2 0,1-2 1,53-2-1,-22-7 26,150-3-111,-85 18 44,-74-4 100,1-3 1,118-9-1,-82-4-45,1 5 0,158 11 0,-208-2-25,1-4 0,87-9 0,14-7 130,164 4 1,-10-12 83,-207 12-156,140 2 1,-166 12-1,145-14 1,-122 0-38,0 4 1,183 8-1,-186 4 19,125-13 0,-111 4-60,0 5 1,195 24-1,-234-16 71,95-1 0,162 15-1,-318-21-42,84 10 149,-24-2-145,1-3-1,82-4 1,-35-6 74,0 4-1,143 19 0,-238-17-66,-1-1-1,0-1 0,31-3 0,61-16-95,-12 1 87,-39 12 9,1 3 0,0 3 0,0 2 1,81 14-1,-49-7 3,129-4 1,-176-5 70,41 1-29,1 5 0,136 25 0,-189-26-45,1-2-1,-1-1 1,52-5-1,-7 1-6,16 1-70,107 3 878,-199-2-818,-1 1 0,0 0 0,1 0-1,-1 0 1,0 1 0,0 0 0,0 0 0,0 0-1,0 0 1,0 1 0,-1 0 0,1 0-1,-1 0 1,0 1 0,0-1 0,5 6 0,-6-6-183,0 1 0,-1 0 0,1 0 0,-1 0 0,1 1 0,-1-1 0,0 1 0,-1-1 0,1 1 0,-1-1 0,0 1 0,0 0 0,-1 0 1,1-1-1,-1 1 0,0 0 0,-1 7 0,0-7-206,0-1 1,0 1-1,-1-1 1,1 1-1,-5 7 1,6-12 401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46.380"/>
    </inkml:context>
    <inkml:brush xml:id="br0">
      <inkml:brushProperty name="width" value="0.1" units="cm"/>
      <inkml:brushProperty name="height" value="0.1" units="cm"/>
      <inkml:brushProperty name="color" value="#FFFC18"/>
    </inkml:brush>
  </inkml:definitions>
  <inkml:trace contextRef="#ctx0" brushRef="#br0">0 270 384,'0'2'35,"0"1"0,0 0 0,1-1 0,-1 1 1,1 0-1,-1-1 0,1 1 0,0-1 0,0 1 0,2 3 0,-2-4 26,0-1-1,0 0 1,0 0-1,0 0 0,0 0 1,0 0-1,0 0 1,0 0-1,1 0 1,-1-1-1,0 1 0,0 0 1,1-1-1,-1 1 1,1-1-1,-1 1 0,0-1 1,1 1-1,-1-1 1,1 0-1,-1 0 1,2 0-1,41-2 712,-1-3 1,64-13-1,34-5-476,-17 15 5,93-13-207,240-31 935,-194 19-886,12 0 471,-163 27-445,156-16-34,-177 11-60,0 3 0,1 5-1,138 11 1,-142-5 92,141-13 0,-188 7-149,58-2 190,173 15 0,-191-6-252,-1-4-1,100-13 1,18-1 300,-76 13-131,135-8-21,-113-3 40,222 10 0,-297 1-146,98-13 1,-19 0-97,178 18 129,-107 2 82,225 13-55,-347-9-39,144-5 0,322 8 178,-299-6-36,-155-7-92,169 21 0,-235-15-73,0-1 0,1-3 0,62-5 0,4-1 20,0 3 0,147 20 0,-182-13-27,0-4 0,102-9 1,-63 1 10,153 12 0,-194-4 32,126-11 1,-160 6 8,40-3-61,1 5 0,0 2 0,115 19 0,-136-12 106,118 3-1,-155-11-28,-1 1 0,37 6-1,-52-6-188,-1 0 0,1 1 0,-1-1 0,0 1 0,0 0 0,0 0 0,0 1 1,0 0-1,0 0 0,0 0 0,-1 0 0,0 1 0,0-1 0,0 1 0,6 7 0,3 18-2188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49.932"/>
    </inkml:context>
    <inkml:brush xml:id="br0">
      <inkml:brushProperty name="width" value="0.1" units="cm"/>
      <inkml:brushProperty name="height" value="0.1" units="cm"/>
      <inkml:brushProperty name="color" value="#FFFC18"/>
    </inkml:brush>
  </inkml:definitions>
  <inkml:trace contextRef="#ctx0" brushRef="#br0">0 223 2048,'3'0'148,"-1"-1"-1,0 1 1,1 0 0,-1-1 0,1 0 0,-1 1-1,0-1 1,4-2 0,-4 2-55,1 0 1,-1 0-1,1 0 1,0 0-1,-1 0 0,1 1 1,0-1-1,4 0 1,8 1 74,7 0 76,-1 1 0,29 4 1,-13-1-34,0-1-1,0-2 1,48-5-1,-31-1-27,0-4-1,0-1 1,-1-3-1,100-38 0,-110 36-45,0 3-1,77-13 0,94 0-113,-43 7 132,-39 1 186,140 0 1,-53 35-109,-53-2-365,-24-1 282,-34-2-161,-62-8-17,-1 2 0,1 2 0,51 17 0,25 10 76,-92-30-38,0-1 0,39 2 1,-28-4 96,284 42 285,-127-15-272,-116-23-75,119-4 0,-37-3 89,249-4 176,58-7-220,-190-7 6,93 1-155,-203 14 129,14-19 50,-120 12-112,38-3 115,140 1-1,-159 12-226,105-14 0,-163 11 110,229-26 111,-181 30-106,109 13-1,-45-2-26,72-10 10,-22-2 12,-154 3-4,66 16 0,7 1 42,-49-17-48,0-2 0,62-8-1,27-1 114,-87 9-75,1 2 0,95 18 0,-65-6-23,113 2-1,50 7-143,81 43 79,-265-55 70,1-2-1,76-1 1,-47-3-41,-68-3-43,204 8 184,-89-11-217,286 5 319,-42-20-352,-85-1 428,-86 5-219,-72-11-182,33-3 187,-7 17-10,-86 5-86,98-15-1,-106 7 137,149-1 0,-144 12-120,102 14 0,-155-9-75,117 13 198,400 49-32,-464-58-132,1-3 0,102-5-1,-79-3 65,34 1-18,130 2-26,8 14 143,-193-12-91,23 3-72,47 8-77,-97-8 211,103-2-1,6 0 27,-18 8-140,293-15 0,-100-6 261,-329 9-283,549-5 214,-304 2-193,-258 3 5,4-1 70,-1 1 0,1 1 0,0-1 0,11 4 0,-16-4-95,0 1-1,0 0 1,0 0-1,0 0 0,0 0 1,0 0-1,-1 0 1,1 0-1,0 1 1,-1-1-1,1 1 1,-1-1-1,1 1 1,-1 0-1,0-1 1,0 1-1,1 0 1,-1 0-1,1 3 1,8 29-1521,-4 10-1146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5:57.120"/>
    </inkml:context>
    <inkml:brush xml:id="br0">
      <inkml:brushProperty name="width" value="0.1" units="cm"/>
      <inkml:brushProperty name="height" value="0.1" units="cm"/>
      <inkml:brushProperty name="color" value="#FFFC18"/>
    </inkml:brush>
  </inkml:definitions>
  <inkml:trace contextRef="#ctx0" brushRef="#br0">1 129 1536,'12'-3'833,"-11"3"-770,1-1 0,-1 1 0,1-1 0,-1 1 0,1 0 0,-1 0 0,1-1 0,-1 1 0,1 0 0,-1 1 0,3-1 0,10 2 197,-11-1-183,-1-1 0,1 0 1,0 1-1,0 0 0,0-1 0,0 1 0,-1 0 1,5 3-1,-2-2 60,-1 1 0,1 0 0,0-1 0,7 2-1,15 8 375,-14-5-374,1-1 0,-1-1 0,1 0 0,0-1 1,0-1-1,1 0 0,-1-1 0,1 0 0,-1-1 1,22-1-1,54 0 364,106-1 43,-137-4-312,97-22 0,-89 12-10,-37 7-153,0 1-1,0 2 1,52-3-1,53 10-131,151-4 403,-235-4-305,0-2 1,55-15-1,-56 10 6,0 3 0,58-4 1,69 12 339,-98 3-336,154 4-194,150 9 432,39 10 85,-104-16-411,-24-15 345,-176 1-241,85 9-27,-124 1-11,134-12 0,-63-8 75,289 8 1,-171 5 99,-93-2-295,29 9 70,137-3 17,-58-16 223,-102 17-191,46-4-124,-220 1 116,248-19 41,-181 18-71,108 11 1,-82-4 46,173-11 0,-55-3-136,-53 3 148,-100 1-78,19-2 70,16 7-172,199 3 220,-32 22-115,-248-23 44,81 13 6,122 1 0,114-7-28,-225-7-39,124-4 343,-221-1-177,0 0-1,0 0 1,0-1-1,0-1 1,-1-1-1,25-12 1,-36 16-116,0 1 1,0 0-1,0 0 0,0 1 0,0-1 1,0 0-1,0 1 0,0-1 0,0 1 1,0 0-1,0-1 0,0 1 0,1 0 1,-1 0-1,0 1 0,0-1 1,0 0-1,0 1 0,0-1 0,0 1 1,0 0-1,3 0 0,-3 1-72,0 0 0,0-1-1,-1 1 1,1 0 0,0 0 0,-1 0-1,1 0 1,-1 0 0,1 1 0,-1-1-1,0 0 1,0 1 0,0-1 0,0 0-1,0 1 1,-1 0 0,1 4 0,0-3-173,-1 1 1,0-1 0,0 0-1,0 1 1,0-1 0,-1 0-1,0 5 1,-17 44-2546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6:04.653"/>
    </inkml:context>
    <inkml:brush xml:id="br0">
      <inkml:brushProperty name="width" value="0.1" units="cm"/>
      <inkml:brushProperty name="height" value="0.1" units="cm"/>
      <inkml:brushProperty name="color" value="#FFFC18"/>
    </inkml:brush>
  </inkml:definitions>
  <inkml:trace contextRef="#ctx0" brushRef="#br0">0 58 128,'38'3'1114,"-29"-2"-635,1 0 0,0 0 0,-1-1 0,16-2 0,-12-1-259,-1 0 0,22-9-1,-22 7-88,1 0-1,21-4 1,6 3-79,0 1 1,0 2-1,1 2 1,-1 2-1,62 8 1,-38-2 442,1-2 0,121-9 0,-133 2-583,172 0 75,113-7 410,123-6-344,-405 15 48,234 6 113,-264-6-149,447 14 72,-117-5-114,-46-4 24,-31-6-116,-110-3 47,166 18 33,-45-11 63,-75-5-186,-16 16 30,65 0 207,-171-14-72,357 14 459,-377-9-455,130-10 0,-89-1-123,149 6 743,-121 1-788,23-10 259,0 0 34,272 9-176,-128-5-166,-99 19 237,2 0-26,219-14-25,-285 9-29,-1 0 156,-30-10-205,128 3-30,-81 16 156,-16-1-61,-114-14-13,0-3-1,49-5 1,477-18 1077,-547 23-1061,0 0 66,-1 1 0,0 0 0,15 3 1,-22-4-284,0 1 0,0 0 0,0 0 0,0 0 0,0 0 0,-1 1 1,1-1-1,0 1 0,0 0 0,-1 0 0,1 0 0,-1 0 0,0 0 0,0 0 1,4 5-1,4 14-2167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51.219"/>
    </inkml:context>
    <inkml:brush xml:id="br0">
      <inkml:brushProperty name="width" value="0.1" units="cm"/>
      <inkml:brushProperty name="height" value="0.1" units="cm"/>
      <inkml:brushProperty name="color" value="#66CC00"/>
    </inkml:brush>
  </inkml:definitions>
  <inkml:trace contextRef="#ctx0" brushRef="#br0">3782 115 4352,'-4'3'524,"3"-3"-315,0 1-1,-1 0 1,1-1 0,0 1 0,0 0-1,0-1 1,-1 1 0,1-1 0,0 0 0,0 0-1,-3 1 1,4-34 1236,0 32-1388,0 0-1,0 1 0,0-1 1,0 0-1,0 0 0,-1 0 0,1 1 1,0-1-1,0 0 0,-1 0 0,1 0 1,0 1-1,-1-1 0,1 0 1,-1 1-1,1-1 0,-1 0 0,1 1 1,-1-1-1,1 1 0,-1-1 1,0 0-1,1 1 0,-1 0 0,0-1 1,0 1-1,1-1 0,-1 1 0,0 0 1,0 0-1,1-1 0,-1 1 1,-1 0-1,-3-1 91,0 1 0,0 0-1,0 0 1,-8 1 0,-2 0-155,-261-1 1854,132-5-1654,-79-4 586,115 9-801,-200-5 494,180 3-253,74 2-47,-62-7 0,5-10 92,52 6-130,-113-5-1,-14 25-196,164-8 190,-41 8 0,41-5 89,-43 2 1,-141 3-376,-124 25 837,190-19-21,-257 40 731,296-31-1353,-25 4-203,104-25-376,1 0 1,0-2-1,0-1 0,-27-2 0,-92-18-6111,74 8 3030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6:08.603"/>
    </inkml:context>
    <inkml:brush xml:id="br0">
      <inkml:brushProperty name="width" value="0.1" units="cm"/>
      <inkml:brushProperty name="height" value="0.1" units="cm"/>
      <inkml:brushProperty name="color" value="#FFFC18"/>
    </inkml:brush>
  </inkml:definitions>
  <inkml:trace contextRef="#ctx0" brushRef="#br0">1 0 896,'3'2'227,"1"-1"1,0 1-1,0-1 1,0 0 0,0-1-1,8 1 1,-7 0-56,-1-1 1,1 1 0,-1 0 0,1 0-1,5 2 1,-2 1-91,0-1 44,0 1 0,0-1 0,0-1 0,0 1 0,1-1 0,-1-1 0,1 1 0,8-1 0,100-12 839,-50 12-886,0 4-1,125 23 0,-149-21 4,1-2 0,-1-1-1,1-3 1,0-2 0,47-6 0,-13 4-10,0 3 1,104 13-1,-74-3-55,207-11-9,-135-3-16,576 4 723,-579 7-592,-135-5-27,-13 0-50,0 1 0,35 8 0,-58-10-353,-1 1 0,1 1-1,-1-1 1,0 1 0,0 0-1,0 0 1,0 0-1,-1 0 1,1 1 0,4 5-1,18 19-2129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6:13.669"/>
    </inkml:context>
    <inkml:brush xml:id="br0">
      <inkml:brushProperty name="width" value="0.1" units="cm"/>
      <inkml:brushProperty name="height" value="0.1" units="cm"/>
      <inkml:brushProperty name="color" value="#FFFC18"/>
    </inkml:brush>
  </inkml:definitions>
  <inkml:trace contextRef="#ctx0" brushRef="#br0">1 15 1280,'11'-1'508,"1"0"0,18-4-1,15-2 674,-13 7-937,0 1 0,0 1 0,56 13 0,19 1 226,-88-15-254,0 0-1,-1-1 1,34-4 0,19-4-115,1 2 1,0 4-1,126 13 0,-148-6-128,-1 1 123,1-2 1,91-5-1,92-17 510,-160 15-435,88 10 1,-102-1-129,0-3-1,96-7 1,-76-1 54,1 4 1,-1 4-1,93 14 0,228 0 318,-103-10-158,-12-10-390,-100-3 128,45 20 113,2 0-174,-207-14 93,440 18 133,-148 8-96,99 2 9,-382-25-114,228 0 188,-135-6-102,272 18 163,-171-8 134,-7 0-135,140 45 145,-341-48-329,-1 1-1,1 0 1,-1 1-1,19 10 1,-32-13-278,0 0 0,0 0 0,-1 1 0,1 0 0,-1 0 0,1 0 0,-1 1 0,-1 0 0,1 0 0,-1 0 0,0 0 0,0 1 0,0-1-1,-1 1 1,4 8 0,-7-13 115,1 0 0,-1 0 0,1-1 0,-1 1 0,0 0-1,1 0 1,-1 0 0,0 0 0,0 0 0,0 0-1,1 0 1,-1 0 0,0 0 0,-1 0 0,1 0-1,0 0 1,0 0 0,0 0 0,0 0 0,-1 1 0,-1-1-20,1-1 0,0 1 1,-1-1-1,1 1 0,0-1 1,-1 0-1,1 1 1,-1-1-1,1 0 0,-1 0 1,1 0-1,0 0 1,-3 0-1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6:15.247"/>
    </inkml:context>
    <inkml:brush xml:id="br0">
      <inkml:brushProperty name="width" value="0.1" units="cm"/>
      <inkml:brushProperty name="height" value="0.1" units="cm"/>
      <inkml:brushProperty name="color" value="#FFFC18"/>
    </inkml:brush>
  </inkml:definitions>
  <inkml:trace contextRef="#ctx0" brushRef="#br0">0 110 640,'2'0'224,"15"4"-99,-15-3-120,1 0 0,-1 0 0,0 0 0,1 0 0,0-1 0,-1 1 0,1-1 1,2 0-1,45-2 741,0-3 1,-1-1 0,67-19-1,-32 8-435,109-8 0,89 11 86,7 14 483,41-2-422,-53-1-296,102-7 300,-233-1-206,213 13 0,-90 11-229,115 10-86,4 2 47,-119-11 88,-134-7 234,156-14-1,232-14 797,-476 20-1087,122 1-71,-130 3-1372,0 1-1,48 11 1,-31 0-1365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6:18.538"/>
    </inkml:context>
    <inkml:brush xml:id="br0">
      <inkml:brushProperty name="width" value="0.1" units="cm"/>
      <inkml:brushProperty name="height" value="0.1" units="cm"/>
      <inkml:brushProperty name="color" value="#FFFC18"/>
    </inkml:brush>
  </inkml:definitions>
  <inkml:trace contextRef="#ctx0" brushRef="#br0">0 16 512,'0'-1'15,"1"0"0,-1 1 0,0-1-1,0 0 1,1 0 0,-1 1 0,1-1 0,-1 0 0,1 0 0,-1 1 0,1-1-1,-1 1 1,1-1 0,0 0 0,-1 1 0,1-1 0,0 1 0,-1-1 0,1 1-1,0 0 1,0-1 0,-1 1 0,1 0 0,1-1 0,1 1 18,-1 0 0,1-1 1,-1 1-1,0 0 1,1 0-1,-1 1 0,1-1 1,3 2-1,36 10-43,-30-8 334,0 0 1,1-1-1,-1 0 0,1-1 1,18 1-1,100-4 847,258 6-619,-309-4-267,97-12 0,25-1-2,11 21-221,-127-5-2,233-1 129,-170-5 129,81 1 40,259 3-188,-409 1-98,150-3-160,114-18 243,-269 19-139,1 2 0,114 21 0,263 53 74,-296-40 9,61 10 208,161-14 4,-307-28-260,36 0 166,136-13-1,106-29-105,-326 35-100,156-24 12,177-14 29,111 11 166,-417 24-238,101 5 0,50 20 57,-126-12-66,24 4 188,64 6 208,-121-16-315,82-5 0,48-13 58,229-29-220,-388 42 117,89-14 54,172-6-1,100 13-98,81 0-20,-190 1 41,76 1 92,-26 8-181,-208-3 139,0 5 1,154 21 0,269 28-121,-210-26 94,-248-22 44,1-3 0,104-13 0,45-1-188,-152 15 258,-1-4 0,110-18 0,-113 9-147,1 3 1,0 2-1,0 4 0,130 10 1,-71 7 27,209 20 1,-82-10 95,47 4-41,-129-17-71,268 12 236,282 36-442,-448-29 200,-165-18 14,251 14 44,135 2 20,-161-21 26,-146-8-29,-98 4-37,-17 1-56,116-11-1,260-18 235,-410 24-152,182-19 226,28-1-449,-83 24 335,233-11-35,-28 4-151,-44 3-36,-283-2 68,218-11 158,-1 22 25,-235-6-208,-15-2-108,0 1 0,0 0 0,0 1 0,-1 0 0,1 1-1,-1 0 1,17 7 0,1 9-1650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6:20.918"/>
    </inkml:context>
    <inkml:brush xml:id="br0">
      <inkml:brushProperty name="width" value="0.1" units="cm"/>
      <inkml:brushProperty name="height" value="0.1" units="cm"/>
      <inkml:brushProperty name="color" value="#FFFC18"/>
    </inkml:brush>
  </inkml:definitions>
  <inkml:trace contextRef="#ctx0" brushRef="#br0">1 85 1024,'2'4'94,"1"0"1,0-1-1,0 0 1,0 1-1,0-1 1,0 0-1,1-1 1,-1 1-1,1 0 1,0-1-1,0 0 1,0 0-1,0 0 1,0-1-1,0 1 1,1-1-1,-1 0 1,0 0-1,1-1 1,-1 1-1,6-1 1,13 1 475,-1-2 1,45-5-1,-47 3-605,267-18 591,6-2-403,104-9 583,-320 29-601,285-8 44,316 11 1016,-425 10-1035,137-5 400,137-35 78,-262 17-508,-109 8-197,276 28 1,-256-9 70,26 2-94,25 7 117,-113-12 126,157-4 0,1-1 21,-179-1-9,139-10 1,-125-4-142,147 8 0,74 11-43,-12-1 112,-7 19 66,-309-28-158,226 9-12,-30-3 12,231 17 36,147-10 64,-522-12-106,0-3-1,58-9 0,-19 1-3,-25 5 142,118 5 0,-99 4-120,1-3-1,148-19 1,-162 9-20,0 3 0,1 3 1,104 10-1,-104-2 4,108-7-1,6 0 16,95 21-22,-189-15 113,145-13 0,29 0 459,-256 10-761,0-1 1,0 1-1,0 1 1,0 0 0,0 1-1,-1 0 1,1 0 0,-1 1-1,12 7 1,-20-10 29,0 0 0,0 0 0,-1 1 0,1-1 0,-1 0 0,1 1 0,-1-1 0,0 1 0,0-1 0,1 1-1,-1 0 1,1 3 0,-1-4-39,-1 1-1,0 0 0,0 0 0,0 0 0,0-1 0,0 1 0,0 0 0,0 0 1,0 0-1,-1-1 0,0 3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00.394"/>
    </inkml:context>
    <inkml:brush xml:id="br0">
      <inkml:brushProperty name="width" value="0.1" units="cm"/>
      <inkml:brushProperty name="height" value="0.1" units="cm"/>
      <inkml:brushProperty name="color" value="#FFFC18"/>
    </inkml:brush>
  </inkml:definitions>
  <inkml:trace contextRef="#ctx0" brushRef="#br0">4673 35 4736,'-26'8'1530,"20"-7"-223,10-5-339,-4 3-943,1 1 0,-1 0 0,1-1 0,-1 1 0,1-1 1,-1 1-1,1-1 0,-1 1 0,0-1 0,1 1 0,-1-1 0,0 1 1,1-1-1,-1 1 0,0-1 0,0 0 0,1 1 0,-1-2 0,0 1 39,0 0 0,0 0 0,0 0 0,0 0 0,-1 0 0,1 0 0,0 0 0,-1 0 0,1 0 0,0 0 0,-1 0 0,1 0 0,-1 0 0,0 1 0,1-1-1,-1 0 1,0 0 0,1 1 0,-1-1 0,0 0 0,0 1 0,1-1 0,-1 0 0,-1 0 0,-1 0 97,0 0-1,0 0 1,0 0-1,0 0 1,0 0-1,0 1 1,0 0 0,-4-1-1,-6 1 157,1 1-1,0 0 0,-15 3 1,-64 16-56,-72 13-106,25-20 625,111-11-627,-132 14 538,-60 4-262,-27-14-232,-96-3 193,-1164-3 799,1330-6-1107,-6 0 60,-21 5 84,-232 2 582,272 6-559,50-1-1208,-158-11 0,255 3-129,-27-6 0,-8-10-2538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02.460"/>
    </inkml:context>
    <inkml:brush xml:id="br0">
      <inkml:brushProperty name="width" value="0.1" units="cm"/>
      <inkml:brushProperty name="height" value="0.1" units="cm"/>
      <inkml:brushProperty name="color" value="#FFFC18"/>
    </inkml:brush>
  </inkml:definitions>
  <inkml:trace contextRef="#ctx0" brushRef="#br0">3926 468 5504,'-19'-12'1367,"-36"-18"1,15 10-882,20 11-456,-1 0 0,0 2 1,0 0-1,-1 2 0,-23-4 0,-28-7 61,13 4 142,-1 2-1,-92-2 1,28 3 312,-215-46 1273,95 23-1255,175 25-400,-295-16 395,80 7-268,-349-49 542,301 28-278,203 30-187,-45-5 413,-303-25-23,418 32-2029,0 0-6506,45 9 3138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04.150"/>
    </inkml:context>
    <inkml:brush xml:id="br0">
      <inkml:brushProperty name="width" value="0.1" units="cm"/>
      <inkml:brushProperty name="height" value="0.1" units="cm"/>
      <inkml:brushProperty name="color" value="#FFFC18"/>
    </inkml:brush>
  </inkml:definitions>
  <inkml:trace contextRef="#ctx0" brushRef="#br0">3181 286 3584,'-1'-3'103,"1"1"1,-1 0 0,1-1-1,0 1 1,0-1-1,0 1 1,0 0 0,0-1-1,1 1 1,-1 0-1,1-1 1,-1 1-1,1 0 1,0-1 0,0 1-1,0 0 1,0 0-1,2-3 1,5-10-248,-5 9 297,-1 0 1,0 1 0,0-1-1,0-1 1,-1 1 0,0 0-1,0 0 1,-1 0-1,1-8 1,-2 12-52,1-1 0,0 0 0,-1 1 0,1-1 0,-1 0 0,0 1 0,0-1 0,0 1 0,0-1 0,0 1 0,-1-1 0,1 1 0,-1 0 0,1 0 0,-1 0 0,0 0 0,0 0 0,0 0 0,0 0 0,0 1 0,-1-1 0,1 1 0,-5-3 0,-21-8 293,-1 1 0,0 1-1,-33-7 1,-93-8 666,-90 2-655,168 20-276,-90 9 0,16 8 37,-258 19 541,-133 16-57,461-41-577,-164 0 172,165-9 194,-150 19 0,-101 18 1018,109-31-4922,174-5 798,6-5-854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05.292"/>
    </inkml:context>
    <inkml:brush xml:id="br0">
      <inkml:brushProperty name="width" value="0.1" units="cm"/>
      <inkml:brushProperty name="height" value="0.1" units="cm"/>
      <inkml:brushProperty name="color" value="#FFFC18"/>
    </inkml:brush>
  </inkml:definitions>
  <inkml:trace contextRef="#ctx0" brushRef="#br0">1445 124 2944,'0'0'165,"-15"-3"593,14 3-716,1-1 1,0 1-1,-1 0 0,1 0 0,0 0 0,-1 0 0,1 0 0,-1 0 0,1 0 1,0 0-1,-1 0 0,1 0 0,0 0 0,-1 0 0,1 0 0,-1 0 0,1 0 1,0 0-1,-1 1 0,1-1 0,0 0 0,-1 0 0,1 0 0,0 1 0,-1-1 1,1 0-1,0 0 0,-1 1 0,1-1 0,-1 1 0,-4-16 1046,5 12-1000,-1-1 0,0 1 0,1 0 0,-1-1 0,0 1 0,-1 0 0,1 0 0,-1 0 0,1 0 0,-1 0 0,0 0 0,-3-3 0,0 0 246,0 0 1,-1 0-1,0 1 1,-8-7-1,8 8-234,0 1-1,-1-1 1,1 1-1,-1 0 1,0 1-1,0-1 1,0 2-1,0-1 1,-1 1-1,-6-1 1,-15 0 279,-36 3 0,23 0-56,-221 13 1184,-1 18-614,142-17-402,-21 6 200,-48 5-305,157-22-689,16-1-481,0-2-1,-31 0 1,12-5-1221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05.978"/>
    </inkml:context>
    <inkml:brush xml:id="br0">
      <inkml:brushProperty name="width" value="0.1" units="cm"/>
      <inkml:brushProperty name="height" value="0.1" units="cm"/>
      <inkml:brushProperty name="color" value="#FFFC18"/>
    </inkml:brush>
  </inkml:definitions>
  <inkml:trace contextRef="#ctx0" brushRef="#br0">2003 0 4992,'-14'1'756,"-1"1"1,-14 3-1,15-3-352,-1 0 1,-15 1-1,-84 2 306,-36-7 1206,-137 3 2125,-111 10-1711,211-3-1645,-200 2-3145,127-10-7076,158 1 5872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52.295"/>
    </inkml:context>
    <inkml:brush xml:id="br0">
      <inkml:brushProperty name="width" value="0.1" units="cm"/>
      <inkml:brushProperty name="height" value="0.1" units="cm"/>
      <inkml:brushProperty name="color" value="#66CC00"/>
    </inkml:brush>
  </inkml:definitions>
  <inkml:trace contextRef="#ctx0" brushRef="#br0">1529 87 3712,'-5'-2'712,"5"2"-636,-1 0 1,1 0 0,-1-1-1,1 1 1,-1 0 0,1 0-1,-1 0 1,1 0 0,-1-1-1,1 1 1,-1 0 0,1-1-1,-1 1 1,1 0 0,0-1-1,-1 1 1,1 0 0,0-1-1,-1 1 1,1-1 0,0 1-1,-1 0 1,1-1 0,0 1-1,0-1 1,-1 1 0,1-2-1,-21-20 559,18 18-418,0 0 0,0 0 0,0 1 0,-1-1 1,1 1-1,-1 0 0,0 0 0,0 1 0,0-1 0,0 1 0,0 0 0,0 0 0,-1 0 0,1 0 0,-1 1 0,1 0 0,-8-2 1,-6 1 290,1 0 0,-1 1 1,-24 3-1,-230 25 2213,111-8-1714,-12 0-679,-106 10-2208,-2 1-3373,127 1 1776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12.934"/>
    </inkml:context>
    <inkml:brush xml:id="br0">
      <inkml:brushProperty name="width" value="0.1" units="cm"/>
      <inkml:brushProperty name="height" value="0.1" units="cm"/>
      <inkml:brushProperty name="color" value="#66CC00"/>
    </inkml:brush>
  </inkml:definitions>
  <inkml:trace contextRef="#ctx0" brushRef="#br0">4969 163 1408,'0'-1'60,"0"1"0,0 0 0,1 0 0,-1 0 0,0 0 0,0 0 0,0 0 0,0 0 0,1 0 0,-1 0 0,0 0 0,0 0 0,0 0 0,3 2 960,-3-2-960,0 0 0,0 0 0,0 0 0,0 1 0,0-1 0,0 0 0,0 0 0,0 0 0,0 0 0,0 1-1,0-1 1,0 0 0,0 0 0,0 0 0,0 0 0,0 1 0,-7 9 1008,-21 17-417,17-17 1039,7-6-1501,1-1 0,0 0 0,-1 0 0,0 0 0,1-1 0,-1 0 1,0 1-1,-1-1 0,1-1 0,0 1 0,0 0 0,-10 1 0,-22 2 1171,32-5-1289,-2 1 81,0-1 0,1-1 0,-1 1 0,0-1 1,0 1-1,0-2 0,1 1 0,-10-4 0,10 3-104,1 1-1,-1-1 1,0 1-1,0 1 1,1-1 0,-1 0-1,0 1 1,-5 0-1,-42 6 482,29-3-264,-57 15 716,61-15-885,-26 4 200,-67 2 0,-121-9 248,109-9-208,-3 3 293,-559 6 1574,666 1-2080,-30 6 1,30-4-98,-30 1-1,-131-1 61,0 3 506,167-6-556,3-1 19,0 2 0,-1-1 0,-20 5 0,15-3-41,0 0 0,0 0 0,-32-3 0,12 0 239,-12-3-162,-14-7-1,58 11-93,-4 1-1,1-1 0,-1-1 0,0 1 0,1-1-1,-1-1 1,-10-3 0,14 4-2,-1 0 0,1 0 0,-1 0 0,-6 0-1,-17-3 22,17 3 2,0-1-1,0 2 0,0 0 1,-15 1-1,-6 0-2,-39 5-211,71-6 256,-16 3 58,13-3-96,-26 1-4,13 0 81,-1-2-1,-29-3 1,34 2-82,0-2 0,0 0 0,-13-6 0,13 6 92,1 1 0,-1 0-1,0 1 1,0 0 0,-14 1 0,-14-3-62,15 2-43,-39 2 1,38 0-5,-36-2 0,-63-11 7,-31-3-6,114 10 26,-122-16-47,121 19 106,15 1-104,-42-8 1,-130-42 13,-12 9 314,87 10 53,64 14-265,44 16-33,0 0-1,-1 1 1,1 1 0,-27 1 0,20 0-21,17 1-107,0-1 0,0 2 0,1-1 0,-1 1 0,0 0 0,-8 4 0,-24 13-4448,38-18 3728,-1 1-1,1-1 0,-1 0 0,0 0 1,1 0-1,-1 0 0,0-1 1,1 1-1,-1-1 0,0 1 0,0-1 1,0 0-1,-4-1 0,-24-3-3844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22.447"/>
    </inkml:context>
    <inkml:brush xml:id="br0">
      <inkml:brushProperty name="width" value="0.1" units="cm"/>
      <inkml:brushProperty name="height" value="0.1" units="cm"/>
      <inkml:brushProperty name="color" value="#66CC00"/>
    </inkml:brush>
  </inkml:definitions>
  <inkml:trace contextRef="#ctx0" brushRef="#br0">10069 1873 2816,'1'-3'234,"-1"1"1,1 0-1,-1-1 1,1 1-1,0 0 1,0 0-1,0 0 1,0 0-1,0 0 1,1 0-1,-1 0 1,1 0-1,-1 0 1,1 1-1,-1-1 1,1 0-1,0 1 0,13-12 6276,-15 12-6448,0-1-1,0 1 1,0-1 0,0 0-1,0 1 1,1-1 0,-1 1-1,1-1 1,-1 1-1,1 0 1,-1-1 0,1 1-1,0-1 1,1-1-1,2-6 125,1-12 114,-1 1 0,3-27 1,-2 3-8,4-4 72,9-77 36,-17 106-340,0-1 0,-1 0 1,-1 0-1,-5-26 0,-33-100 730,3 16-590,22 76-96,-3 2 1,-2-1-1,-49-94 0,52 120-98,-1 1-1,-1 1 1,-1 0-1,-38-38 0,42 50 72,-25-18-1,10 9-141,3 2 114,-1 2 0,0 0 0,-45-19 0,-96-30-497,78 32 614,-9-4 140,-2 5-1,-1 4 1,-172-28 0,152 47-169,-165 7 1,171 5-80,-91 5-26,109-2 30,-2 0 88,-93 2-46,28-7-110,-273 5 100,88 2-12,4-1 16,-83 1-20,89-4-14,34-1-117,5 0 232,-545-7 33,493-24-144,239 18-69,-409-60 91,400 51-179,-137-4 0,22 3 150,6 1-28,-250 10-173,351 10 127,-119 2-56,-1 19 4,-36 23-165,158-14 218,59-11 22,-92 24 97,80-19-221,-4-4 235,76-17-125,0-1 1,-1 0-1,1-1 1,0 0-1,-21-3 0,9-3-122,17 4 109,0 0-1,0 1 0,0 0 1,-12-1-1,15 3 1,0-1 1,0 1-1,0 0 0,0-1 0,0 2 0,0-1 0,0 0 0,1 0 0,-1 1 0,0 0 0,1-1 0,-1 1 0,1 0 1,0 0-1,0 0 0,-1 1 0,1-1 0,1 0 0,-4 6 0,-1 2 102,0-1 0,1 2 0,0-1 0,-4 13 0,-12 61-80,6-21-44,5-24 149,2 1-1,-5 78 1,10 83-121,4-126 126,-1-17-66,12 87 1,-8-122-51,1 1 0,1 0 0,1-1 0,0 0 0,2-1 0,16 30 0,-20-44 49,0-1-1,1 0 1,0 0-1,0-1 1,0 1-1,1-1 1,0-1-1,0 1 1,1-1-1,0 0 1,8 3-1,4 2-4,0-2 0,1 0 0,29 6-1,-9-6-42,1-2-1,50 1 0,-34-3 10,168 29 155,-15 0-5,263 43 320,-46-11-725,353-17 506,-424-19-272,-26-1-42,-100-15 38,351 16-66,-91-27 33,-268-3 155,-85-2 1,67 1-184,956 13-52,-835-12 165,406-31-39,-285 7 63,721 2 179,-914 35-281,-77-2-371,-157-10-417,1 0 0,0-1 0,-1-1 0,1-2 0,-1 0 0,27-8 0,2-7-3613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29:29.210"/>
    </inkml:context>
    <inkml:brush xml:id="br0">
      <inkml:brushProperty name="width" value="0.1" units="cm"/>
      <inkml:brushProperty name="height" value="0.1" units="cm"/>
      <inkml:brushProperty name="color" value="#E71224"/>
    </inkml:brush>
  </inkml:definitions>
  <inkml:trace contextRef="#ctx0" brushRef="#br0">8672 1852 1536,'0'0'21,"0"0"1,0 1-1,1-1 0,-1 0 0,0 0 1,0 1-1,0-1 0,1 0 1,-1 0-1,0 0 0,0 1 1,0-1-1,1 0 0,-1 0 1,0 0-1,1 0 0,-1 1 0,0-1 1,0 0-1,1 0 0,-1 0 1,0 0-1,1 0 0,-1 0 1,0 0-1,1 0 0,-1 0 0,0 0 1,0 0-1,1 0 0,-1 0 1,0 0-1,1 0 0,-1-1 1,0 1-1,0 0 0,1 0 1,-1 0-1,0 0 0,1-1 0,16-7 679,-9 2 258,-1 0 0,0-1-1,0 0 1,0-1 0,-1 0-1,9-14 1,-14 19-747,-1 1 0,1-1-1,-1 1 1,1-1 0,-1 1-1,0-1 1,0 1 0,0-1 0,0 1-1,-1-4 1,0-2 111,6-130 2755,6 44-2144,-10 73-612,1 0-1,0 0 1,10-34-1,25-60-7,-35 110-308,-1-1-1,0 0 0,0 0 1,0-7-1,4-17 438,11-49-11,-7 30-430,-3 18 61,-2 0 1,2-54-1,0-38 460,3 50-359,-3 33-127,0-50 0,-6-161-25,-3 200 91,-9-58 0,4 57-109,7 44 22,0 1 0,0 0 0,-1-1 0,0 1 0,-1 0 0,0 0 0,0 0 0,0 1-1,-9-13 1,9 15-18,0 0 0,-1 0 0,1 1 0,-1-1 0,0 1 0,0 0 0,-1 0 0,1 0 0,-1 1 0,1 0 0,-1-1 0,0 2 0,1-1 0,-1 0 0,-7 0 0,-33-6-6,-1 2 1,-61 0-1,-85 20 20,82-4 100,-321 38-15,335-36-79,-124 0 0,124-8-104,-96 8-12,-106 4 81,187-17 43,-224 7 174,-80 4-166,-42 3-40,390-9 46,-91-5 0,-66-19 93,59 5-86,136 12-46,-121-5 0,-121-11-43,129 6 60,-201 4-96,319 9 115,-11-2 0,-1-1-1,-60-14 1,38 6-116,-6 1 131,-86-1 1,-67 12-125,89 0 155,-425-6 152,355 14-303,47-11 154,-171 4-298,76 30 186,221-29 48,-1-2 0,-41-2-1,14 0-44,-274 4 248,291-1-323,-62 11 0,64-7 121,-60 2-1,47-8-142,-80 2 475,103-1-351,1 2 0,0 1 0,-32 9 0,-88 38-200,24-7-27,44-24 272,30-11 86,34-8-116,0 1 1,0 1-1,-18 5 1,-54 18-42,64-22 65,1 0 0,0 2 0,0 0 0,1 2 0,-26 13 0,38-17-51,0 0 0,1 0 0,-1 0 0,1 0 0,0 1 0,0 0 0,1 0 0,0 0 0,-1 0 0,-2 9 0,0-1-7,1 0-1,1 1 1,-4 17-1,5-12 24,1 1 0,1 21 0,-2 15 36,0-17 140,4 53 0,0-33-117,3 31-43,3-1 0,23 101 0,-25-152-61,1 77 0,-2-2 45,-1-43 2,-3-52-6,1 0 0,0 0 1,1-1-1,1 1 0,0 0 1,7 17-1,-3-17-24,1 0 1,0-1-1,16 22 1,-20-32 19,2 0 0,-1 0 0,1-1 0,0 1 1,0-1-1,1-1 0,0 1 0,0-1 0,14 7 0,4 0 21,0-1-1,0-1 1,1-1 0,1-1-1,33 5 1,11-3 107,133 12-105,162-21 100,-193-2-57,42-10 204,-131 4-241,151 7 0,14 5 84,-158-6-59,351-3-10,-114-10 18,-147 4-85,149 11-67,-131 2-52,-40-2 329,379-11-122,-372-8 44,16-1-93,69-4-20,-94 7 58,170-2 16,-148 19-88,156-2 113,-32 12 206,-66 1 275,-96-15-992,143 6 151,-180 2 385,-14-1-30,-10 1-116,1-3 1,81-9-1,-104 3 66,88 5 1,56 17 467,-64-4-869,171-4 314,-179-7 379,133-6-438,-117-2 664,-99 6-2206,91-11 0,20-10-12623,-108 11 10299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1:09.684"/>
    </inkml:context>
    <inkml:brush xml:id="br0">
      <inkml:brushProperty name="width" value="0.1" units="cm"/>
      <inkml:brushProperty name="height" value="0.1" units="cm"/>
      <inkml:brushProperty name="color" value="#E71224"/>
    </inkml:brush>
  </inkml:definitions>
  <inkml:trace contextRef="#ctx0" brushRef="#br0">4285 1932 2560,'4'5'7981,"-4"-5"-7824,-1 2 114,-1 0-1,0 0 0,1-1 1,-1 1-1,0-1 0,0 1 1,0-1-1,0 1 0,0-1 0,-5 2 1,-10 7 862,17-10-1020,-1 0 1,0 1-1,0-1 1,1 0 0,-1 0-1,0 0 1,0 1-1,1-1 1,-1 0-1,0 0 1,0 0-1,1 0 1,-1 0-1,0 0 1,0 0-1,0-1 1,1 1 0,-1 0-1,0 0 1,0-1-1,1 1 1,-1 0-1,0-1 1,1 1-1,-1-1 1,1 1-1,-1 0 1,0-2-1,-22-18 588,19 15-241,-8-10 121,-3-4 107,14 18-644,0 0 0,0 0-1,1 0 1,-1-1-1,0 1 1,1 0-1,-1-1 1,1 1 0,0 0-1,-1-1 1,1 1-1,0-1 1,0 1-1,0 0 1,0-2 0,1-29 430,0 15-216,0 2-189,0-1 0,2 1 0,8-30 0,4-19 60,-11 36-409,0-4 548,1 1-1,1 0 0,13-37 0,16-20-442,25-74 196,-49 129-27,-2 10 31,-2-1 0,-1 1 0,0-1 0,-2-1 0,2-28 0,5-135-47,-11 156 159,1 20-104,0 1 1,-1-1 0,-1 0-1,0 1 1,-1-1-1,0 0 1,-5-16 0,3 19-30,1 1 0,-1-1 0,-1 1 1,0 0-1,0 0 0,-1 1 0,1-1 1,-2 1-1,-7-7 0,-22-19-39,-38-45-1,60 60 69,1 0-1,0 0 0,2-1 0,0 0 1,-9-24-1,9 17 2,-1 1 0,-1 0 0,-2 1 0,-20-27 1,23 38 10,-1 1 1,-1 0 0,1 1 0,-2 0 0,1 1 0,-18-8 0,-9-8-5,30 20-46,0 0-1,0 0 0,0 1 0,0 1 1,-15-4-1,-63-11 117,45 11-6,-5-1-231,0 3 1,-52 0 0,-101 8-157,56 1 721,-275-3-514,261 11-751,-149-3 2324,165-2-1482,-31 8-181,94-13 18,-142-15 1,-6-1 60,136 16 173,-107-3-872,-13-12 1553,-21 10-844,-2 0 56,168 0-53,-71-3-217,95 5 81,28 0 202,0 1 0,-29 3 0,41-2 11,-1 1-1,1 0 0,0 0 0,-1 0 0,1 1 1,0-1-1,0 1 0,0 0 0,0 0 1,0 1-1,0-1 0,1 1 0,-1-1 0,-4 7 1,6-7-17,0 1 0,0-1 1,0 1-1,1 0 0,-1 0 1,1 0-1,0 0 1,0 0-1,0 0 0,0 0 1,1 0-1,-1 4 0,0 40-187,2-25 261,0-6-9,0 0 1,1 1 0,1-1 0,1 0 0,0-1-1,8 18 1,44 90-56,-53-117 69,26 47 190,-15-27-134,18 43 1,-22-44-109,-4-12-3,-1-1 1,6 27-1,-1 16-6,28 189 102,-33-183-31,5 91-51,-4-66-25,-1-6-96,6 33 139,-11-107-58,1 0-1,0 0 1,0 0 0,1 0 0,-1 0-1,1 0 1,1-1 0,-1 1 0,1-1 0,0 1-1,0-1 1,1 0 0,-1 0 0,1 0-1,0-1 1,1 1 0,-1-1 0,1 0-1,0 0 1,0-1 0,0 1 0,0-1-1,0 0 1,1-1 0,0 1 0,-1-1-1,9 2 1,60 15 64,102 23-87,-135-35 15,42 7 101,133 40 0,-152-34-91,133 23-1,69-16-23,-145-19 27,444 18 36,-241-11-104,-88-2 28,-21-18 64,-43 0 4,-13 3-239,243-34 0,-328 24 279,-15 2 342,118-5 0,-114 15-336,-63-1-132,1 1-1,-1 0 1,0 0-1,1-1 1,-1 1-1,0 0 1,1-1-1,-1 1 0,0 0 1,1-1-1,-1 1 1,0 0-1,0-1 1,1 1-1,-1 0 1,0-1-1,0 1 1,0-1-1,1 1 1,-1-1-1,0 1 1,0 0-1,0-1 1,0 1-1,0-1 0,0 0 1,0 0-162,12-66-6164,-2 27 1717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2:39.447"/>
    </inkml:context>
    <inkml:brush xml:id="br0">
      <inkml:brushProperty name="width" value="0.1" units="cm"/>
      <inkml:brushProperty name="height" value="0.1" units="cm"/>
      <inkml:brushProperty name="color" value="#E71224"/>
    </inkml:brush>
  </inkml:definitions>
  <inkml:trace contextRef="#ctx0" brushRef="#br0">11 114 3200,'-10'9'5738,"15"-18"-4922,31-14-48,-26 15-651,1 0 0,-1 1 0,2 1 0,-1 0 1,1 1-1,0 0 0,0 0 0,0 2 0,0-1 0,22-2 0,-1 3-2,1 1-1,62 4 1,-61 2-32,44 10-1,-50-8 163,1-1 1,50 3 0,-33-9-68,93-12 1,-92 7-203,0 2 1,55 4-1,-51 1 4,219-1 644,-242-2-601,33-5 1,-2 0-119,33-2 87,68-4 128,148 26 259,-225-9-233,20 2 135,69 6-145,-1 0-54,-154-10-63,4 0 0,-1 1-1,30 9 1,92 25 530,-113-30-128,47 7-1,-48-10-83,48 13 0,-51-9-421,0-2 1,40 4-1,-61-9-271,-1-1 0,1 0 0,-1 0-1,0 0 1,1 0 0,-1-1 0,1 0 0,-1 0-1,7-3 1,3-9-3575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2:40.999"/>
    </inkml:context>
    <inkml:brush xml:id="br0">
      <inkml:brushProperty name="width" value="0.1" units="cm"/>
      <inkml:brushProperty name="height" value="0.1" units="cm"/>
      <inkml:brushProperty name="color" value="#E71224"/>
    </inkml:brush>
  </inkml:definitions>
  <inkml:trace contextRef="#ctx0" brushRef="#br0">1 2130 4480,'0'5'2218,"0"-5"-2176,0 0 0,0 0 0,0 0-1,0 0 1,1 0 0,-1 0 0,0 0 0,0 0 0,0 0 0,0 0-1,13 0 1026,16-5-492,-14 1-265,0 0 1,0 1 0,0 1 0,17-1-1,64 3 740,-39 2-517,513-2 1787,-280 17-2430,6 0 348,-145-16 66,177-3 10,-147-13-223,-37 2-11,358 4 234,-370 9 17,49-10-255,-108 5 56,-21 0 21,1-2 0,51-14 0,-98 19-128,0 0 1,0 0 0,0 0-1,0-1 1,0 0 0,-1 0-1,1 0 1,-1-1 0,0 0-1,0 0 1,0 0 0,-1 0-1,1-1 1,-1 0 0,0 0-1,6-10 1,-5 5 6,0-1-1,0 0 1,-1 0-1,-1 0 1,0-1-1,0 0 1,-1 1-1,0-16 1,0-126 40,-3 85-59,-21-190 424,8 149-202,-55-366 442,30 268-452,-13-83 281,31 53-383,22 231-310,-1 1 1,1-1-1,-1 1 1,1 0-1,1-1 1,-1 1-1,5-10 1,-5 14-120,0-1 0,-1 0 0,1 1 0,0-1 0,0 1 0,0-1-1,0 1 1,1-1 0,-1 1 0,0 0 0,1-1 0,-1 1 0,0 0 0,1 0 0,0 0 0,-1 0 0,1 0 0,0 1 0,-1-1 0,1 0 0,0 1 0,0-1 0,3 1 0,-38 12-8110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2:42.047"/>
    </inkml:context>
    <inkml:brush xml:id="br0">
      <inkml:brushProperty name="width" value="0.1" units="cm"/>
      <inkml:brushProperty name="height" value="0.1" units="cm"/>
      <inkml:brushProperty name="color" value="#E71224"/>
    </inkml:brush>
  </inkml:definitions>
  <inkml:trace contextRef="#ctx0" brushRef="#br0">135 0 3712,'-4'6'260,"1"-1"0,0 1 0,0 0 0,0 0 0,1 0 0,0 0 0,0 1 0,0-1 0,1 1 0,0-1 0,0 9 0,1 134 5606,-2-126-5462,0-1-1,-10 40 0,1-7-55,-22 121 820,27-136-999,-20 175 531,10 79-18,18-178-383,22 164 0,0-83 34,8 52-1024,-29-233-239,0 0-1,1-1 1,1 0-1,1 1 0,10 18 1,0-9-2766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2:55.847"/>
    </inkml:context>
    <inkml:brush xml:id="br0">
      <inkml:brushProperty name="width" value="0.1" units="cm"/>
      <inkml:brushProperty name="height" value="0.1" units="cm"/>
      <inkml:brushProperty name="color" value="#E71224"/>
    </inkml:brush>
  </inkml:definitions>
  <inkml:trace contextRef="#ctx0" brushRef="#br0">1556 341 1792,'-9'4'1929,"8"-4"-1849,1 0 0,-1 0 0,1 0 0,-1 0 0,0 1 0,1-1 0,-1 0 0,1 0 1,-1 0-1,1 1 0,-1-1 0,1 0 0,-1 1 0,1-1 0,0 0 0,-1 1 0,1-1 0,-1 1 0,1-1 0,0 0 0,-1 1 0,1-1 0,0 1 0,-1-1 0,1 1 0,0-1 0,0 1 0,-1 1 0,1-1-49,0-1-1,0 1 1,-1 0-1,1 0 1,0 0-1,-1 0 1,1 0-1,-1-1 1,1 1-1,-1 0 0,1 0 1,-1-1-1,-1 2 1,1-1 30,0 0-1,1 0 1,-1-1 0,0 1 0,0 0 0,1 0 0,-1 0-1,1 0 1,-1 0 0,1 0 0,-1 0 0,1 0-1,0 0 1,-1 2 0,-4 15 312,5-16 390,-1 6 304,-5-4-279,5-4-766,1 0 0,-1 0 0,1 0 0,-1 1 0,1-1 0,-1 0 0,1 0 0,0 1 0,-1-1 0,1 0 0,-1 1 0,1-1 0,0 0 0,-1 1 0,1-1 0,0 1 0,-1-1 0,1 1 0,0-1 0,0 1 0,-1-1 0,1 1 0,0-1 0,0 1 0,0 0 0,-1 0 11,0 1 0,0-1 0,0 0 1,-1 0-1,1 1 0,0-1 0,0 0 1,-1 0-1,1-1 0,0 1 0,-1 0 0,-2 1 1,2-1 46,-7 6 134,0 1 0,0 0 0,-14 17 0,-1 2 460,19-23-590,0-1 0,0 1 0,-1-1 0,1 0 0,-8 4 0,-19 11 234,24-13-331,1-1 1,-1 0 0,-1 0-1,-11 4 1,-11 5 410,25-10-351,1 0 0,0-1 0,0 0 0,-1 0 0,0 0 1,1-1-1,-1 0 0,0 0 0,1-1 0,-1 1 0,0-1 0,0 0 1,0-1-1,1 1 0,-1-1 0,0 0 0,1-1 0,-7-1 1,4 0-34,-1 2 0,1-1 1,0 1-1,-1 1 1,1 0-1,-1 0 1,-10 1-1,-9 1-55,0-3 210,0-1 0,-39-7 0,61 8-161,0 0-1,0-1 1,0 1 0,1-2 0,-1 1-1,1 0 1,0-1 0,-1 0 0,1 0-1,-8-8 1,11 10 6,0 0 0,1 0 0,-1 1-1,0-1 1,0 0 0,0 1 0,0-1 0,0 1-1,-1-1 1,1 1 0,-3 0 0,-30 1 19,16 0-61,-109-4 161,28-3-138,81 6 0,0 1-1,-1 0 1,1 2 0,0 0-1,0 1 1,0 0 0,-18 9-1,29-10 10,-1-1-1,1 0 1,0 0-1,-13 1 0,1 0 50,-12 8 33,28-9-72,0 0 1,0-1-1,-1 1 1,1-1-1,0 0 1,0 0 0,-9 1-1,-51-2 290,61-2-270,0 1 0,0 0 0,0-1 0,0 0 0,0 0 0,0 0 0,0 0 0,1 0 0,-1-1-1,1 1 1,-4-4 0,-5-5 151,3 3-169,1 0 0,0-1 0,1 0 0,0 0 0,0 0 0,-7-16 0,-4-7-48,17 31 32,-3-3 9,0 0-1,1 0 0,0 0 0,0 0 0,0-1 1,0 1-1,1-1 0,-1 1 0,1-1 1,-1-9-1,-3-66-286,16 14 406,0-1 230,-11-36-337,0 102-17,0 0-1,0-1 1,0 1 0,0 0-1,0 0 1,1-1-1,-1 1 1,1 0 0,-1 0-1,1 0 1,-1 0 0,1 0-1,1-2 1,2-8-28,-4 10-51,1 1 32,3-3 27,2-3-16,-5 5 31,0-1-1,0 1 1,0 0 0,0 0 0,0 0-1,1 0 1,-1 0 0,0 0-1,0 0 1,1 1 0,1-2-1,1 0 7,-1 1 0,1-1-1,-1 1 1,1 0-1,-1 0 1,8-1-1,78-3 119,-86 5-136,-1 1-1,1-1 1,-1 1 0,0 0-1,1 0 1,-1 0 0,0 0-1,0 0 1,3 2 0,13 6 125,4-6-91,0 0 0,1-1-1,-1-1 1,27-3 0,-1 1-13,160 1 168,-195-1-166,-1-1 0,0 0 0,-1-1 0,1 0 0,0-1-1,-1 0 1,14-8 0,-5 4 65,-13 5-99,0 1-1,1 1 0,-1-1 0,1 1 0,8 0 0,220 1-76,-163 9 165,-14 2-16,22-2-32,-73-8-23,0 0 0,0 0 1,-1 0-1,15 6 1,14 2 1,-27-7 35,-1 1-1,0 0 0,12 6 0,-6-3-23,7 1-116,-17-7 106,0 1-1,0 1 1,0-1 0,0 1-1,0-1 1,-1 1-1,1 0 1,4 3 0,-2 1 37,1-1 0,1 1 1,12 5-1,-11-7 14,-8-4-50,0 0-1,0 1 1,0-1 0,0 0 0,0 1 0,0-1-1,0 1 1,0-1 0,0 1 0,0 0 0,0-1 0,0 1-1,-1 0 1,1-1 0,0 1 0,-1 0 0,2 1-1,6 6-162,-7-7 182,0 0 0,0-1 0,0 1 0,0 0 0,0 0 0,0-1 1,0 1-1,-1 0 0,1 0 0,0 0 0,-1 0 0,1 0 0,0 0 0,-1 0 0,1 1 0,-1-1 0,0 0 0,1 0 0,-1 2 0,8 20 510,-4-13-503,-3-4-11,1 0-1,-1 0 0,-1 0 0,1 0 1,-1 6-1,0-5-21,0 0 0,1-1-1,2 12 1,-2 5-1979,0-1-1120,8 5-1099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3:28.713"/>
    </inkml:context>
    <inkml:brush xml:id="br0">
      <inkml:brushProperty name="width" value="0.1" units="cm"/>
      <inkml:brushProperty name="height" value="0.1" units="cm"/>
      <inkml:brushProperty name="color" value="#E71224"/>
    </inkml:brush>
  </inkml:definitions>
  <inkml:trace contextRef="#ctx0" brushRef="#br0">2819 1 2688,'-4'0'6420,"-2"0"-6254,0 0 1,0 0-1,0 1 1,0 0-1,-9 2 0,5 1 49,0-2 0,1 1 0,-13 0 0,11-1-131,-54 3 834,32-1-533,-1-1 0,1-2 1,-48-5-1,47 1-286,-38-2 117,-62-4-24,-40 7 10,-190 4 300,135 13-337,125-7 217,-25 1 31,-47-4-477,-239-5 762,298 4-355,-61-3 178,24-12-622,7-1-4038,113 11 321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3:36.851"/>
    </inkml:context>
    <inkml:brush xml:id="br0">
      <inkml:brushProperty name="width" value="0.1" units="cm"/>
      <inkml:brushProperty name="height" value="0.1" units="cm"/>
      <inkml:brushProperty name="color" value="#E71224"/>
    </inkml:brush>
  </inkml:definitions>
  <inkml:trace contextRef="#ctx0" brushRef="#br0">2413 35 3968,'-2'-11'584,"-1"-12"1402,3 23-1989,1 0 0,-1 0-1,0 0 1,0 0-1,1 0 1,-1 0-1,0 0 1,0 0-1,1 0 1,-1 0-1,0 1 1,0-1-1,1 0 1,-1 0-1,0 0 1,0 0-1,0 1 1,1-1-1,-1 0 1,0 0-1,0 0 1,0 1-1,0-1 1,1 0-1,-1 0 1,0 1-1,0-1 1,0 0 0,0 0-1,0 1 1,0-1-1,0 0 1,0 0-1,0 1 1,0-1-1,0 0 1,0 0-1,0 1 1,0-1-1,0 0 1,0 1-1,0 0 44,0-1 0,-1 1-1,1 0 1,0 0 0,0-1-1,-1 1 1,1 0 0,0-1-1,-1 1 1,1 0 0,0-1-1,-1 1 1,1-1-1,-1 1 1,1-1 0,-2 1-1,-5 3 280,0 0 0,0-1-1,0-1 1,0 1-1,-1-1 1,-13 2 0,-12 4 261,-98 24 999,-8 0-670,90-19-468,-94 13 1,-146-6 857,227-16-1169,-135 15 304,4-1 551,-161 0 593,-35 2-1354,132 5-4389,203-16 1493,2 0-869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53.617"/>
    </inkml:context>
    <inkml:brush xml:id="br0">
      <inkml:brushProperty name="width" value="0.1" units="cm"/>
      <inkml:brushProperty name="height" value="0.1" units="cm"/>
      <inkml:brushProperty name="color" value="#66CC00"/>
    </inkml:brush>
  </inkml:definitions>
  <inkml:trace contextRef="#ctx0" brushRef="#br0">1998 0 1664,'-161'0'4906,"147"2"-4619,0 0 0,0 1 0,0 0-1,0 1 1,1 1 0,-18 8-1,2-1 347,3-3-132,-155 57 1419,126-49-1461,-77 14 0,14-10 437,-86 14 974,139-27-1125,-76 0 0,-25-7-68,-186-3-1008,251-10-1850,16 1-1019,18 10-474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3:35.171"/>
    </inkml:context>
    <inkml:brush xml:id="br0">
      <inkml:brushProperty name="width" value="0.1" units="cm"/>
      <inkml:brushProperty name="height" value="0.1" units="cm"/>
      <inkml:brushProperty name="color" value="#E71224"/>
    </inkml:brush>
  </inkml:definitions>
  <inkml:trace contextRef="#ctx0" brushRef="#br0">2056 67 896,'46'-50'1703,"-39"43"-259,-7 7-1350,0 0 0,0-1 1,0 1-1,0 0 0,-3-5 1888,3 5-1888,0 0 0,0 0 1,-1 0-1,1 0 1,0 0-1,0 0 0,0 0 1,-1-1-1,1 1 0,0 0 1,0 0-1,-1 0 0,1 0 1,0 0-1,-1 0 0,1 0 1,-14-3-105,-1 3 422,1 0 0,-1 1 0,0 1-1,-23 5 1,-40 12 745,68-17-954,1 0-1,0 0 1,-1-1-1,-18-1 1,-3 1 38,-37 1 51,45-3-75,1 2 0,-25 3 1,3-1 11,34-3-104,-1 1 0,1 0 1,-15 3-1,-4 1 134,0-1-1,-1-1 1,1-2-1,-39-3 1,7 0-192,-79 0 421,45-1 71,-144 14-1,172-6 67,-92-4 1,75-2-309,5 1-358,-161 3 438,80 13-4880,113-6 819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3:37.961"/>
    </inkml:context>
    <inkml:brush xml:id="br0">
      <inkml:brushProperty name="width" value="0.1" units="cm"/>
      <inkml:brushProperty name="height" value="0.1" units="cm"/>
      <inkml:brushProperty name="color" value="#E71224"/>
    </inkml:brush>
  </inkml:definitions>
  <inkml:trace contextRef="#ctx0" brushRef="#br0">693 24 2304,'0'-14'5968,"-1"13"-5834,0 0 1,0 1 0,1-1-1,-1 0 1,0 1-1,0-1 1,0 0 0,0 1-1,0-1 1,0 1-1,0 0 1,0-1 0,0 1-1,0 0 1,0-1-1,0 1 1,0 0 0,0 0-1,0 0 1,-2 0-1,-57 0 1132,0 2-1,0 3 0,-116 26 1,21 15-2675,54-5-3060,43-14 1035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4:54.967"/>
    </inkml:context>
    <inkml:brush xml:id="br0">
      <inkml:brushProperty name="width" value="0.1" units="cm"/>
      <inkml:brushProperty name="height" value="0.1" units="cm"/>
      <inkml:brushProperty name="color" value="#E71224"/>
    </inkml:brush>
  </inkml:definitions>
  <inkml:trace contextRef="#ctx0" brushRef="#br0">4609 12 4736,'-4'-2'426,"1"1"0,0-1 1,-1 1-1,1 0 0,-1 0 1,1 0-1,-1 0 0,1 1 1,-1-1-1,1 1 0,-1 0 1,0 0-1,1 0 0,-7 2 1,-7-2 724,17 0-1019,-1 0 0,0 0-1,0 0 1,1 0-1,-1 0 1,0 0 0,1 0-1,-1 1 1,0-1-1,1 0 1,-1 0 0,0 1-1,1-1 1,-1 0-1,0 0 1,1 1 0,-1-1-1,1 1 1,-2 0-1,0 0 720,-8 3-312,0 0 0,-15 10-1,18-10-466,0 0 0,0-1 0,0 0 0,0 0 0,-14 3 0,-139 17 860,107-16-638,-128 2 477,59-5-635,63-3-170,-1-2 0,-69-12 0,-66-1 40,-177 37 1221,200-18-636,18-1-398,4 3-86,-13 0-76,-157 0 141,197-8-221,-103 7 295,164-4-172,-152-1-107,-76 4 157,-138 52 217,-3 8 592,325-52-625,-28 3 2,44-2-3850,68-9 350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4:58.615"/>
    </inkml:context>
    <inkml:brush xml:id="br0">
      <inkml:brushProperty name="width" value="0.1" units="cm"/>
      <inkml:brushProperty name="height" value="0.1" units="cm"/>
      <inkml:brushProperty name="color" value="#E71224"/>
    </inkml:brush>
  </inkml:definitions>
  <inkml:trace contextRef="#ctx0" brushRef="#br0">1711 223 4864,'-9'-8'574,"6"6"-225,0 0 0,1 0 0,-1-1-1,1 0 1,-4-4 0,5 6-300,1 0-1,-1 0 0,1 0 1,0 0-1,-1 1 1,1-1-1,0 0 0,0 0 1,0 0-1,-1 0 0,1 0 1,0 0-1,0 0 1,1 0-1,-1 0 0,0 0 1,0 0-1,0 0 1,1 0-1,-1 0 0,0 0 1,1 0-1,-1 0 1,2-1-1,0-2-206,3-3 587,-1-1-1,0 0 1,0-1-1,4-11 1,-8 18-272,1 1 1,-1-1 0,1 1-1,-1-1 1,0 0-1,0 1 1,1-1 0,-1 0-1,0 0 1,-1 1 0,1-1-1,0 0 1,0 1 0,-1-1-1,1 1 1,-1-1 0,0 0-1,1 1 1,-1-1-1,0 1 1,0-1 0,0 1-1,0 0 1,0-1 0,0 1-1,0 0 1,0 0 0,-1 0-1,1 0 1,0 0 0,-2-1-1,-15-6 172,0 1-1,0 0 0,0 2 1,-1 0-1,0 1 0,-30-2 1,-20 4 704,48 2-686,1 0 0,-26-4 0,-36-6 227,-161 2 1,217 8-518,-177 9 161,110-3 131,-96-6 0,82-1-284,-114 8-2083,72 13-6364,84-9 4068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05.060"/>
    </inkml:context>
    <inkml:brush xml:id="br0">
      <inkml:brushProperty name="width" value="0.1" units="cm"/>
      <inkml:brushProperty name="height" value="0.1" units="cm"/>
      <inkml:brushProperty name="color" value="#E71224"/>
    </inkml:brush>
  </inkml:definitions>
  <inkml:trace contextRef="#ctx0" brushRef="#br0">2562 162 384,'-1'-1'159,"1"1"0,-1-1 0,0 0 0,1 0 0,-1 1 0,1-1 0,-1 0 0,1 0 0,0 0 0,-1 0 0,1 1 0,0-1 0,0 0 0,-1 0 0,1 0 0,0 0 0,0 0 0,0 0 0,0 0 0,0 0 0,0 0 0,1 1 0,-1-3 0,0 1 58,0 0-1,1 1 0,-1-1 0,-1 0 0,1 0 0,0 0 0,0 1 1,-1-1-1,1 0 0,-1 0 0,0 1 0,1-1 0,-2-1 0,1 2-112,0 0-1,0-1 1,0 1-1,0 0 0,1 0 1,-1 0-1,0-1 0,1 1 1,-1 0-1,0-1 1,1 1-1,0-1 0,-1 1 1,1-3-1,-5-12 1040,2 9-701,0 0-79,-19-21 213,18 25-468,1 0 0,-1-1 1,0 1-1,0 1 0,-1-1 0,1 1 1,-1-1-1,1 1 0,-1 1 0,0-1 1,1 0-1,-1 1 0,0 0 0,0 1 0,0-1 1,-9 1-1,-177 0 1476,176 0-1534,-24 5 0,12-1 37,-74 17 269,48-9-46,9-5 59,0-2 1,-82-2-1,105-3-405,-117 9 356,-107-1-69,66-6 374,92-3-616,-196-3-35,280 4 56,-55 0 347,-72 9 0,94-4-229,0-2 0,0-1 1,-1-2-1,-69-10 0,-38-6-248,119 15-1384,-1 1-1,0 1 1,-40 8 0,17 2-2388,-3-6 155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07.413"/>
    </inkml:context>
    <inkml:brush xml:id="br0">
      <inkml:brushProperty name="width" value="0.1" units="cm"/>
      <inkml:brushProperty name="height" value="0.1" units="cm"/>
      <inkml:brushProperty name="color" value="#E71224"/>
    </inkml:brush>
  </inkml:definitions>
  <inkml:trace contextRef="#ctx0" brushRef="#br0">5273 618 3456,'-18'-4'722,"-1"2"0,0 0 0,-35 1 0,51 1-688,-16-1 680,1-1-1,-34-8 0,29 5-52,-29-3 0,-43-6 80,-2-2-402,45 5 85,-89-23 808,-134-40-699,205 53-714,-56-18 779,-195-48 377,-19 48-439,292 34-416,-143-20 33,3-1 3,-6 14 151,-118-14 405,90 6-668,0 19 49,117 2 36,80-2-81,0 0-1,0-2 0,0-1 0,0-1 0,-42-14 0,8 1 158,-87-15-1,48 13 38,-87-8-82,88 27-224,60 1 96,-650 0 992,395 21-8395,168-8 1403,44-7 2646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18.454"/>
    </inkml:context>
    <inkml:brush xml:id="br0">
      <inkml:brushProperty name="width" value="0.1" units="cm"/>
      <inkml:brushProperty name="height" value="0.1" units="cm"/>
      <inkml:brushProperty name="color" value="#E71224"/>
    </inkml:brush>
  </inkml:definitions>
  <inkml:trace contextRef="#ctx0" brushRef="#br0">6649 1560 2304,'-22'0'4480,"23"-1"-3968,3-5-251,1 1 1,-1 0-1,1 0 1,0 0-1,9-7 1,-8 8 18,0-1 0,-1 0 0,0 1 1,0-2-1,-1 1 0,8-11 0,-5 5 132,0 1 0,0 1 0,1-1-1,16-15 1,-11 13-95,16-21 1,-16 14-2,-1-1 0,0-1 1,-2 0-1,0 0 1,7-28-1,-14 36-195,0 0 0,-1 0 0,-1 0-1,-1 0 1,1 0 0,-3-15 0,1-8 484,0-47-364,6-155 568,-3 217-750,-1-1 0,-1 0-1,-2 0 1,0 1 0,-1-1-1,-1 1 1,0 0 0,-2 0-1,-1 0 1,-10-21 0,-64-105 293,8 9-219,61 119-82,-1 1 0,-28-32 0,32 41-64,0 1 0,0 0 1,-1 0-1,0 1 0,0 0 1,-22-9-1,7 6 45,0 2 1,-1 1-1,-1 1 1,-34-4-1,-9-2 19,40 8-42,1 1-1,-1 2 1,-33 2-1,6 1 28,-363 12 22,400-12-56,-364 26 226,176-13-93,128-8-110,-131 15-184,-67 4 88,225-23 53,-111 3 143,-244-15-136,236 3 18,-116-7-19,-225-11 71,123 10-22,136 8-110,164 7 55,-79 5 19,113-3-18,-260 0 23,174-5 4,69 3 9,-115 16 0,-202 18-115,163-11 37,162-16 70,33-3-116,6-1 99,-40 1-1,-2-5-30,66 0 29,0 1 0,-1-1 0,1 1-1,0 0 1,0 0 0,0 0 0,0 0 0,0 0-1,0 0 1,0 0 0,0 1 0,1-1 0,-1 1 0,-2 2-1,-23 16 9,-36 25 86,24-18-33,22-15 44,1 0 0,1 1 0,0 1 0,1 0 0,-14 19-1,19-18-109,1 1 0,0-1 0,1 1 0,1 1 0,-8 30 0,11-35 11,-2 4 31,1-4 59,1 1 0,0 0 0,0 0 1,0 23-1,3-27-95,0 0 0,1 0 1,0 0-1,0 0 0,1 0 1,0 0-1,7 15 0,-5-12 18,-1 0-1,0 1 1,1 22-1,3 11 39,4-1-16,-3 1 1,-1 0-1,0 58 0,-7 118-22,0-207-7,0-1-1,2 1 1,0-1-1,1 1 1,0-1-1,1 0 1,0 0-1,1 0 1,1-1 0,0 0-1,1 0 1,1 0-1,0-1 1,15 18-1,-16-23-38,1 0-1,1 0 0,-1-1 0,1-1 1,0 0-1,0 0 0,0 0 1,16 4-1,-7-3 22,1-1-1,0-1 1,32 4 0,124-6-16,-93-3 124,27 4-161,148 24 0,-166-11 30,-41-6-8,68 4-1,231-7 94,-296-5-72,95 17-1,-46-4 37,279 21 208,-357-34-221,486 27-53,-93-34 134,-91-9-21,-146 10-42,104-7-45,-187 1 1,225-16 17,-297 25 24,227-17-12,167-19 5,-242 26-30,-8-13 11,-2 1 136,-80 16-118,146-6-7,-203 14 3,1-3-1,0 0 0,59-13 1,61-14 157,-100 20-185,9 2 10,119 0 0,-107 10-235,21 0-2288,-71-4 6,1 0 0,23-5 0,-8-6-1264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21.548"/>
    </inkml:context>
    <inkml:brush xml:id="br0">
      <inkml:brushProperty name="width" value="0.1" units="cm"/>
      <inkml:brushProperty name="height" value="0.1" units="cm"/>
      <inkml:brushProperty name="color" value="#E71224"/>
    </inkml:brush>
  </inkml:definitions>
  <inkml:trace contextRef="#ctx0" brushRef="#br0">3121 251 2688,'-1'-4'162,"-1"0"1,1 0-1,-1 0 0,0 1 1,0-1-1,-1 1 1,1-1-1,-1 1 0,0 0 1,0 0-1,0 0 1,0 1-1,0-1 0,0 1 1,-1-1-1,0 1 1,1 0-1,-1 1 0,-7-4 1,-27-7 632,0-3 0,-52-28-1,21 9-64,51 27-585,0 0 0,0 2 0,-1 0 0,-31-5 0,-78 1 134,54 5-237,-64 1 185,-34-4 362,40-8-387,-215 2 1,-106 28 256,291-7-109,-182-3 580,270-10-1083,-180-6-2080,212 13 1568,1 1 0,-1 1-1,1 3 1,-48 14 0,10 0-2946,-9-5 1222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23.070"/>
    </inkml:context>
    <inkml:brush xml:id="br0">
      <inkml:brushProperty name="width" value="0.1" units="cm"/>
      <inkml:brushProperty name="height" value="0.1" units="cm"/>
      <inkml:brushProperty name="color" value="#E71224"/>
    </inkml:brush>
  </inkml:definitions>
  <inkml:trace contextRef="#ctx0" brushRef="#br0">1530 387 2304,'-69'-66'1899,"63"61"-1849,-1 0 0,0 0 1,0 0-1,0 1 0,-13-5 1,-22-15 356,21 8-26,-26-27 1,34 29 53,-1 1 0,-1 1 0,0 0 0,-25-15 0,24 19-158,-9-7-36,-1 2 0,0 1 1,-1 1-1,-40-10 0,-33 3 186,0 4-1,-156 0 1,194 14-903,1 2-1,0 4 1,0 2-1,0 2 1,-63 21-1,-2 10-1901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34.429"/>
    </inkml:context>
    <inkml:brush xml:id="br0">
      <inkml:brushProperty name="width" value="0.1" units="cm"/>
      <inkml:brushProperty name="height" value="0.1" units="cm"/>
      <inkml:brushProperty name="color" value="#E71224"/>
    </inkml:brush>
  </inkml:definitions>
  <inkml:trace contextRef="#ctx0" brushRef="#br0">2872 118 1536,'0'-9'324,"1"0"1,0 1-1,1-1 1,-1 1-1,2-1 1,3-8-1,0-4 829,-5 20-998,-1 0-1,1-1 1,-1 1 0,0 0-1,0 0 1,0-1 0,0 1-1,0 0 1,0 0 0,0-1-1,0 1 1,0 0 0,-1 0-1,1 0 1,0-1 0,-1 1-1,0-1 1,1 1-112,-1 1 0,1-1 0,-1 1 0,1 0 0,-1-1 0,1 1 0,-1 0 0,1-1 0,-1 1-1,1 0 1,-1 0 0,1 0 0,-1-1 0,1 1 0,-1 0 0,1 0 0,-1 0 0,0 0 0,1 0 0,-1 0 0,1 0 0,-1 0 0,0 0 0,1 0 0,-1 1-1,1-1 1,-1 0 0,1 0 0,-1 0 0,1 1 0,-1-1 0,1 0 0,-1 1 0,1-1 0,-1 0 0,1 1 0,-1 0 0,-20 10 400,0 0 1,-1-1-1,-1-2 0,1 0 1,-1-1-1,-31 5 1,-110 25 420,67-20-516,1-5 0,-123 2 1,-62-33 618,-2 0-510,220 16-107,-74-13 1,-36-2-92,-80 18 173,114 16-332,91-9 231,-66 2 0,-20-11-261,-151 5 1460,177 7-2503,88-6-1855,-29 9 0,27-7-1118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55.082"/>
    </inkml:context>
    <inkml:brush xml:id="br0">
      <inkml:brushProperty name="width" value="0.1" units="cm"/>
      <inkml:brushProperty name="height" value="0.1" units="cm"/>
      <inkml:brushProperty name="color" value="#66CC00"/>
    </inkml:brush>
  </inkml:definitions>
  <inkml:trace contextRef="#ctx0" brushRef="#br0">3383 86 3072,'0'0'39,"-1"0"1,1-1 0,0 1-1,0 0 1,-1-1-1,1 1 1,0 0 0,0-1-1,-1 1 1,1 0-1,0 0 1,-1 0 0,1-1-1,0 1 1,-1 0-1,1 0 1,0 0 0,-1 0-1,1 0 1,-1-1-1,1 1 1,0 0 0,-1 0-1,1 0 1,-1 0-1,1 0 1,0 0-1,-1 0 1,1 0 0,-1 1-1,-4 8 1413,5-8-1398,0-1 0,0 1 0,0-1 0,0 1-1,-1 0 1,1-1 0,0 1 0,0-1 0,-1 1-1,1-1 1,0 1 0,-1 0 0,1-1 0,-1 0-1,1 1 1,-1-1 0,0 1 0,-13 2 297,12-3-231,0 0 0,0 0 0,0 0 0,0 1-1,0-1 1,0 1 0,1-1 0,-1 1 0,0 0-1,-1 1 1,-40 12 1352,33-10-1285,-1 0 1,1-1-1,-1 0 0,0-1 1,0 0-1,0-1 0,-1 0 1,1 0-1,-13-2 0,19 1-103,-1-1 68,0 1 0,1-1 0,-1-1 0,-7-1-1,7 1-61,0 0-1,0 1 0,0 0 0,-9-1 1,-94 2 178,-187 3 904,94-1-407,105-3-512,-87-6 50,3 0 13,146 7-263,-43 0 206,-78-10-1,-211-16 228,159 15-268,-349-9 844,214 4-6027,257 10 1706,-7-2-1088,5-14 817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40.866"/>
    </inkml:context>
    <inkml:brush xml:id="br0">
      <inkml:brushProperty name="width" value="0.1" units="cm"/>
      <inkml:brushProperty name="height" value="0.1" units="cm"/>
      <inkml:brushProperty name="color" value="#E71224"/>
    </inkml:brush>
  </inkml:definitions>
  <inkml:trace contextRef="#ctx0" brushRef="#br0">4048 145 3712,'-4'-13'597,"4"10"-447,-1 1-1,1-1 0,-1 0 1,0 1-1,0-1 0,0 1 1,-2-4-1,3 5-157,-1 0 1,1 0-1,0 0 1,0 0-1,0 0 1,0 0-1,0 0 1,0 1-1,0-1 1,0 0-1,0 0 1,0 0 0,0 0-1,0 0 1,1 0-1,-1 0 1,0 0-1,1 0 1,-1 1-1,1-1 1,-1 0-1,2-1 1,17-23 903,-4 5 3308,-15 19-4128,0 0 0,0 0 0,-1 1 0,1-1 0,0 0 0,-1 0 1,1 0-1,-1 0 0,1 0 0,-1 1 0,1-1 0,-1 0 0,0 0 1,1 1-1,-1-1 0,0 0 0,0 1 0,1-1 0,-1 1 0,0-1 0,0 1 1,-2-1-1,-20-10 466,8 7-396,0 1 0,0 1 0,0 0 0,0 1 0,-1 1 0,-21 2 0,-4-1 128,-27-2 268,0 4 0,-84 14 1,123-13-521,-42 0 0,17-2 83,-469 49 785,412-42-782,25-3-29,-328 30 332,201-39-80,68-2-113,-231 9-159,136-20 133,6 0-32,189 16-342,-323-15 1254,-120-4 32,355 24-2325,129-5 937,2 0 24,0 0 0,0 0 0,-1 0 0,1 0-1,0 0 1,0 0 0,0 1 0,0-1 0,0 1-1,0-1 1,0 1 0,1 0 0,-1 0 0,-3 1 0,-7 14-4108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44.637"/>
    </inkml:context>
    <inkml:brush xml:id="br0">
      <inkml:brushProperty name="width" value="0.1" units="cm"/>
      <inkml:brushProperty name="height" value="0.1" units="cm"/>
      <inkml:brushProperty name="color" value="#E71224"/>
    </inkml:brush>
  </inkml:definitions>
  <inkml:trace contextRef="#ctx0" brushRef="#br0">789 57 2048,'-16'-10'1312,"16"10"-1317,0 0 1,0 0-1,0 0 0,0 0 1,0 0-1,0 0 0,0 0 1,0 0-1,0 0 1,0 0-1,1 0 0,-1 0 1,0 0-1,0 1 0,0-1 1,0 0-1,0 0 1,0 0-1,0 0 0,0 0 1,0 0-1,0 0 0,0 0 1,0 0-1,0 0 0,0 0 1,0 1-1,0-1 1,0 0-1,0 0 0,0 0 1,0 0-1,0 0 0,0 0 1,-1 0-1,1 0 0,0 0 1,0 0-1,0 0 1,0 0-1,0 0 0,0 1 1,0-1-1,0 0 0,0 0 1,0 0-1,0 0 1,0 0-1,0 0 0,0 0 1,0 0-1,-1 0 0,1 0 1,0 0-1,-7 2 146,-11-2 917,17 0-834,-127-5 4218,94 6-3739,-47 9 0,58-6-335,-1 0 1,-1-2-1,1-1 0,0-1 1,-24-3-1,8-5 223,-43-14 0,54 13-1113,-1 1 0,0 1 0,-50-4 0,37 10-1558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5:47.134"/>
    </inkml:context>
    <inkml:brush xml:id="br0">
      <inkml:brushProperty name="width" value="0.1" units="cm"/>
      <inkml:brushProperty name="height" value="0.1" units="cm"/>
      <inkml:brushProperty name="color" value="#E71224"/>
    </inkml:brush>
  </inkml:definitions>
  <inkml:trace contextRef="#ctx0" brushRef="#br0">2524 63 2560,'-23'-12'832,"22"12"-793,0 0 0,0-1-1,0 1 1,0 0 0,0 0 0,0-1 0,0 1 0,-1 0-1,1 0 1,0 0 0,0 1 0,0-1 0,0 0-1,0 0 1,0 0 0,0 1 0,-2 0 0,-7 1 35,6-2 239,0-1 0,0 0-1,0-1 1,0 1 0,0-1-1,0 1 1,1-1 0,-1 0-1,0-1 1,-4-3 0,3 3-121,-2-1-2,0 0 1,-1 0-1,0 1 0,0 0 1,0 0-1,0 1 0,0 0 1,-1 1-1,-12-2 0,-11 2 275,-38 4-1,66-3-443,-166 22 1120,47-3-127,-98 19-26,37-5-664,158-29-287,-343 34 1627,219-39-1304,-254-35 0,325 28-2098,-1 3-1,-126 9 0,110 4-1429,-16-6 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7:33.003"/>
    </inkml:context>
    <inkml:brush xml:id="br0">
      <inkml:brushProperty name="width" value="0.1" units="cm"/>
      <inkml:brushProperty name="height" value="0.1" units="cm"/>
      <inkml:brushProperty name="color" value="#E71224"/>
    </inkml:brush>
  </inkml:definitions>
  <inkml:trace contextRef="#ctx0" brushRef="#br0">9 10 512,'-9'-1'561,"13"0"907,17 0-25,-9 3-924,-1 2 1,14 4-1,10 4 189,-24-8-658,-1-1 0,1 1 0,-1 1 0,15 8-1,-16-7 84,1-1 0,1 0-1,-1 0 1,14 3-1,-7-5-22,0 0-1,1-1 0,-1-1 0,24 0 0,72-11 225,-28 1-280,107 5 595,-39 1-440,15-14-23,-38 2-105,217 5 164,-142-6-26,-47 1 37,155 23-91,-249-4-159,187-5 96,-160-3-23,111 10 1,188 17 112,-349-23-190,374 15 193,-90-7-148,-32-2 93,-204 3 28,73 5-21,-110-14-63,79-11 1,-10 0-25,76 12-4,-114 1-25,132-12-1,-76-6 69,227 1 0,-114 10-355,-110 0 344,231 23 0,-296-13 1,128-9 0,-43-2-91,87 16 231,84-6 32,-170-7-207,-43 4-63,143-3-100,-152-6 132,103-3 40,35 20 38,-153-4-90,119-9 1,-45-1 114,239 5-120,-264-9 45,-1-1-65,-110 10-28,235 10 180,-218-6-123,59-3 0,-52-2 152,182-8-151,-6 18 123,-187-6-78,-1-3 0,83-10 0,1 0 81,-20 6-163,163 16 0,-191-6 20,90-5 1,-80-3 11,249 20 165,17-3 11,-9-1 5,140 2 99,-343-18-251,95 8-40,104-12 261,-164 15-343,-105-3 96,115-7 1,-106-3 33,96 7 1,84 20-27,-247-21-3,81 4-61,108-9 0,-56 0 126,32 14 8,-73-3-45,-70-8-5,-1-2 0,54-9 1,8 0-10,10 8-30,161 16-1,-206-10-15,96-10 0,-12 1-35,174 25 133,-253-14-87,0-3 0,102-10 0,40 1-29,-62 20-38,-105-7 100,1-2-1,0-2 0,52-4 1,155-18-77,-173 18 96,94 9-1,-102-3 0,144-13 0,-26 0 13,-39 15-56,-76-1-6,83-7 0,-7-9-3,250 13 0,-322 3 6,145-10 0,-100-1 2,218 17 0,-262-8 7,91-10 1,-4 1 106,-113 5-69,149 7 60,-159-3-3,0-2 0,-1-2-1,69-10 1,-21-1-59,172 0 0,-184 16-2,-18-1 1,1-2 0,85-10 0,-22-6-5,253 5 1,-63-5-158,-45-2 267,91 3-114,83 0-140,-419 14-44,0 1-1,0 1 0,45 9 1,-71-11 78,1 0 1,0 0-1,0 0 1,0 1-1,0-1 1,0 0-1,-1 0 1,1 1-1,0-1 1,0 0-1,-1 1 1,1-1-1,0 1 1,0-1-1,-1 1 1,1-1-1,-1 1 1,1 0-1,0-1 1,-1 1-1,1 0 1,-1-1-1,1 1 1,-1 0-1,0 0 1,1-1-1,-1 1 1,1 2-1,-2-2-81,1 1 0,-1-1 0,1 1 0,-1-1 0,0 1 0,1-1 0,-1 1 0,0-1 0,0 0 0,0 1 0,0-1 0,0 0 0,0 0 0,-1 0 0,1 0 0,-2 1 0,-39 28-2459,-23 10-357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7:35.242"/>
    </inkml:context>
    <inkml:brush xml:id="br0">
      <inkml:brushProperty name="width" value="0.1" units="cm"/>
      <inkml:brushProperty name="height" value="0.1" units="cm"/>
      <inkml:brushProperty name="color" value="#E71224"/>
    </inkml:brush>
  </inkml:definitions>
  <inkml:trace contextRef="#ctx0" brushRef="#br0">1 163 1792,'11'-3'757,"0"0"1,14 0-1,4 2-390,0-1 0,-1-1 0,0-2 0,0-1 0,34-11 0,-3 0 7,1 3-1,0 2 0,96-5 1,-23 20-126,-4 1-38,24-16-339,13-2 269,102 20 231,-49 0-203,262 0 237,-216-28-236,-40 2 153,-75 17-122,102-4 320,-63 0-464,195 19 0,-119-6-36,121 12-147,-16-2 283,-107-9-72,96 2 65,60-14-47,-110-4-108,-12 0 81,73 9 112,139 5-150,-174-15-180,-10 0 302,22 4 25,-179-1-96,77 14 156,30 0-93,-257-8-194,0 1 0,0 0 1,32 6-1,-44-5-96,0 1 0,-1-1 0,1 1 0,-1 0 0,0 0 0,0 1 0,0 0 0,0 0 0,0 0 0,0 0 0,-1 1 0,1-1 0,-1 1 0,0 0 0,0 1 0,3 5 0,0 1-588,-1 0 0,8 20 0,4 22-1774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7:44.039"/>
    </inkml:context>
    <inkml:brush xml:id="br0">
      <inkml:brushProperty name="width" value="0.1" units="cm"/>
      <inkml:brushProperty name="height" value="0.1" units="cm"/>
      <inkml:brushProperty name="color" value="#FFFC18"/>
    </inkml:brush>
  </inkml:definitions>
  <inkml:trace contextRef="#ctx0" brushRef="#br0">1 62 1536,'28'0'1621,"-14"1"-1238,-1-1 0,1 0 0,-1-1 1,1 0-1,24-7 0,-4-4-189,1 2-1,0 1 1,0 2 0,0 1 0,63-2-1,579 8 623,-437 14-626,4 1-225,331-12 307,-343-12-171,40 1 49,109 32 85,-143-6-150,-24 2 92,-87-7-290,152-6 302,-15 0-197,-241-5 29,49 4 6,128-5 0,245-18 186,-402 18-234,231-3 159,-101-8-71,195 14 0,-171-11 14,-46 0-205,434-7 108,-241 11 133,-242 7-76,101-1-2,-35-9-44,234 22 0,-339-12 103,117-10 0,-28-1-188,215 25 250,-87-15-173,-7 0 74,-156 3-10,200-12 0,-50 0-207,-190 6 221,-58 0-55,70 2 74,-78-1-369,0 1 0,0 0 0,0 0 0,0 1 0,18 7 0,4 11-1976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7:46.147"/>
    </inkml:context>
    <inkml:brush xml:id="br0">
      <inkml:brushProperty name="width" value="0.1" units="cm"/>
      <inkml:brushProperty name="height" value="0.1" units="cm"/>
      <inkml:brushProperty name="color" value="#FFFC18"/>
    </inkml:brush>
  </inkml:definitions>
  <inkml:trace contextRef="#ctx0" brushRef="#br0">1 58 1152,'13'3'330,"0"-1"-1,17 0 1,-16-1-64,0 0 0,15 4 0,15 3 108,0-3 0,0-1 1,82-5-1,-48 0 11,186 9 271,-51-9-552,-79-3 32,-81 4-122,176 6 228,82-7 47,-220-3-194,133 2-60,100-5 127,6 0 41,22-1-166,173-10 283,-180 6-208,-9-1-112,-39 4 60,-7 0 8,291 4 114,-331 11-36,140-3 102,35-8-42,-267 6-678,-114 0-606,-6 2-836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7:56.405"/>
    </inkml:context>
    <inkml:brush xml:id="br0">
      <inkml:brushProperty name="width" value="0.1" units="cm"/>
      <inkml:brushProperty name="height" value="0.1" units="cm"/>
      <inkml:brushProperty name="color" value="#FFFC18"/>
    </inkml:brush>
  </inkml:definitions>
  <inkml:trace contextRef="#ctx0" brushRef="#br0">1 19 896,'16'7'203,"0"0"0,0-2 0,1 0 0,0-1 0,0 0 0,0-1 0,0-1 0,0-1 0,1 0 0,-1-2 0,0 0 0,0 0 1,21-6-1,8-1-70,0 3 0,58 0 1,50 4-135,171 2 908,-48 18-638,-181-11-234,9 3-11,-46-4 146,103-1-1,136-27 316,-145 9-277,72-17 165,-165 20-371,1 3 0,115 3 0,123 26-3,-198-13 2,293 20 15,0-24-32,-157-24 184,42-1-235,-5 10 195,-260 10-277,1-1-1,-1 2 1,0 0 0,0 1-1,-1 0 1,1 1 0,14 6-1,10 8-1444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8:03.316"/>
    </inkml:context>
    <inkml:brush xml:id="br0">
      <inkml:brushProperty name="width" value="0.1" units="cm"/>
      <inkml:brushProperty name="height" value="0.1" units="cm"/>
      <inkml:brushProperty name="color" value="#FFFC18"/>
    </inkml:brush>
  </inkml:definitions>
  <inkml:trace contextRef="#ctx0" brushRef="#br0">9 133 1536,'-2'0'58,"-4"-3"450,7-2-87,0 5-208,1 0-74,359-9 2159,-147-10-2038,-71 4 3,62 11-186,22-1 48,9-13-131,0 21 34,131 4 20,-232-8 5,205 9 118,-97-15-224,-59 0 116,-165 7-62,478-9 228,-183 4-150,7 0 28,88-8-187,-98-1 217,107 3-156,145 18 41,-342-9-34,41-2 112,172 3-82,-68 6 84,15 0-76,-60-1 38,39 2-128,14 6 75,-234-10-49,76 12 172,-116-6-73,174-7 0,96-7 168,-122 6-10,-100-11-139,-9 0-165,47 10 50,125-8 86,-196-3-39,0 5 1,197 12-1,-14 2-106,6 1-25,-239-1 182,6 1 1,124-1 1,-31-12-33,198 20 0,-270-11 88,119-10 1,-23-1 246,-36 12-690,-82-2 230,161-3 99,-87-3-140,132 17 219,-220-7-171,155 10 241,278-23-48,-402 4 203,54 1-721,-119 6-512,0 8-1034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38:07.031"/>
    </inkml:context>
    <inkml:brush xml:id="br0">
      <inkml:brushProperty name="width" value="0.1" units="cm"/>
      <inkml:brushProperty name="height" value="0.1" units="cm"/>
      <inkml:brushProperty name="color" value="#FFFC18"/>
    </inkml:brush>
  </inkml:definitions>
  <inkml:trace contextRef="#ctx0" brushRef="#br0">0 195 1408,'27'3'372,"47"0"-1,14 0-287,1 7 252,1-5 0,93-6 0,-20-10 41,227-15-237,-246 16-173,94-3 77,468-15 336,-350 12-19,0-1-133,245-8 152,45 11-161,-422 8-200,281-12 153,77-10-70,-95 22-66,-304 7-51,535 41-1,-574-26 24,350 45-11,-413-49 46,219 28-112,-29-6 148,103 7-212,98 6 432,-126-22-437,-143-16 121,278 10 209,-88-11-35,-366-8-111,206-3 144,-32-1-263,-83 6 43,189-1 87,153-6-30,-50-6 39,-80-2-132,-29 7 117,171 3 26,-197 5-77,-133-4 58,164 11-95,-192-4 26,54-9 94,-41 0-43,173 11-26,-272-6-28,295-8 135,-14 1-7,152-4 515,-142 8-602,-160 4-27,-69-3-33,-18-1-429,0 4 0,72 10 0,-90 0-1255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57.078"/>
    </inkml:context>
    <inkml:brush xml:id="br0">
      <inkml:brushProperty name="width" value="0.1" units="cm"/>
      <inkml:brushProperty name="height" value="0.1" units="cm"/>
      <inkml:brushProperty name="color" value="#66CC00"/>
    </inkml:brush>
  </inkml:definitions>
  <inkml:trace contextRef="#ctx0" brushRef="#br0">3526 72 384,'0'-1'77,"-1"1"-1,0-1 1,0 0 0,0 0 0,1 0-1,-1 0 1,0 0 0,1-1-1,-1 1 1,1 0 0,-1 0 0,1 0-1,0 0 1,-1-1 0,1 1 0,0 0-1,0 0 1,0 0 0,0-2-1,-2-10 1222,1 11-1115,0 0 1,0 0 0,-1 0-1,1 0 1,-1 0-1,1 0 1,-1 0 0,1 1-1,-1-1 1,0 0-1,0 1 1,0 0 0,0-1-1,0 1 1,0 0-1,0 0 1,0 0 0,-1 1-1,1-1 1,0 0-1,0 1 1,-4-1 0,-6-1 332,0 1 1,0 1 0,-15 1 0,8-1-263,-15 3-75,1 0 0,-1 3 1,-55 15-1,46-10 165,-12 4 138,28-7-176,-33 6-1,-110 8 332,-63 12-372,183-25-414,-142 23 674,155-28-297,0-2 1,0-2 0,-48-4-1,9-2-72,-79 5 0,73 2-110,-282 5 1138,-417 28 959,780-34-2143,-560 80-6488,515-72 5931,-59 8-3085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05.801"/>
    </inkml:context>
    <inkml:brush xml:id="br0">
      <inkml:brushProperty name="width" value="0.1" units="cm"/>
      <inkml:brushProperty name="height" value="0.1" units="cm"/>
      <inkml:brushProperty name="color" value="#FFFC18"/>
    </inkml:brush>
  </inkml:definitions>
  <inkml:trace contextRef="#ctx0" brushRef="#br0">6 1077 4480,'-1'6'338,"-3"34"1698,3-38-1894,1-1-1,1 1 0,-1 0 0,0 0 1,0-1-1,1 1 0,-1 0 0,1-1 1,-1 1-1,1-1 0,0 1 1,-1-1-1,1 1 0,0-1 0,0 1 1,0-1-1,0 0 0,1 1 0,1 1 1,-2-2-65,1-1 1,-1 1-1,0-1 0,0 0 1,0 1-1,0-1 0,1 0 1,-1 0-1,0 0 1,0 0-1,1 0 0,-1 0 1,0 0-1,0 0 1,0 0-1,1 0 0,-1-1 1,0 1-1,0 0 1,0-1-1,0 1 0,0-1 1,0 0-1,0 1 1,0-1-1,0 0 0,0 0 1,0 1-1,0-1 1,0 0-1,1-1 0,3-4 132,0 0 0,0-1 0,6-10 0,70-104 900,16-10-308,-57 80-436,52-89 0,-6-39-185,-58 118-142,55-147 97,-32 76-254,-43 110 82,7-18-27,-14 38 86,0 0-1,1 0 0,-1 0 1,0-1-1,1 1 0,-1 1 0,1-1 1,-1 0-1,1 0 0,0 0 1,0 1-1,2-2 0,-3 4 21,0 1-1,0-1 0,0 1 1,-1-1-1,1 1 1,0-1-1,-1 1 0,1 0 1,-1-1-1,0 1 0,1 0 1,-1-1-1,0 4 1,3 32 317,-5 18-120,1 27-78,12 55-55,-8-119-78,0 0-1,1 0 1,1 0 0,0-1-1,14 29 1,-18-44-15,0 0 1,0 0-1,0 0 1,0 0-1,0 0 1,1 0-1,-1 0 1,1 0-1,-1-1 1,1 1-1,-1-1 0,1 1 1,0-1-1,0 1 1,0-1-1,0 0 1,0 0-1,0 0 1,0 0-1,0-1 1,1 1-1,-1 0 1,0-1-1,0 0 1,1 1-1,-1-1 1,0 0-1,1 0 1,3-1-1,-1 0 2,-1-1-1,0 1 1,0-1 0,0 0-1,0-1 1,0 1 0,-1-1-1,1 1 1,-1-1 0,1 0-1,-1 0 1,0-1-1,0 1 1,3-6 0,23-37 38,-1-1 1,20-51-1,42-71-203,-80 153 20,19-22 0,-25 34 121,0 0 1,-1 0-1,1 0 0,0 1 1,1 0-1,-1-1 1,1 1-1,-1 1 0,8-4 1,-9 5 54,0 0 0,1 1 1,-1 0-1,0-1 1,0 1-1,0 0 0,0 0 1,0 1-1,0-1 0,0 1 1,0-1-1,0 1 0,0 0 1,6 3-1,-3-1 120,-1 0 0,1 0 0,-1 0 0,0 1 0,8 7-1,-8-6-18,-1 0-1,1 1 0,-1-1 1,0 1-1,6 11 0,-3-4 48,9 16-4,-2 1-1,-1 1 1,14 50-1,-12-33-211,-6-23-604,17 35-1,-22-51-527,1-1 0,0 0 0,1 0 0,7 9 0,-11-15 691,-1-1 1,1 1 0,0-1-1,-1 0 1,1 0 0,0 0 0,0 0-1,0 0 1,0 0 0,0 0-1,0-1 1,0 1 0,0 0-1,4-1 1,-6 0 415,12 1-2683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08.764"/>
    </inkml:context>
    <inkml:brush xml:id="br0">
      <inkml:brushProperty name="width" value="0.1" units="cm"/>
      <inkml:brushProperty name="height" value="0.1" units="cm"/>
      <inkml:brushProperty name="color" value="#FFFC18"/>
    </inkml:brush>
  </inkml:definitions>
  <inkml:trace contextRef="#ctx0" brushRef="#br0">534 496 2816,'-13'17'2058,"9"-7"24,4-10-2020,0 0-1,0 0 0,0 0 0,0 0 1,0 1-1,0-1 0,0 0 0,0 0 0,0 0 1,0 1-1,0-1 0,0 0 0,1 0 0,-1 0 1,0 0-1,0 1 123,0-1-123,0 0 0,1 0 0,-1 0 0,0 0 1,0 0-1,0 1 0,0-1 0,1 0 1,-1 0-1,0 0 0,0 0 0,0 0 0,1 0 1,-1 0-1,0 0 0,0 0 0,0 0 1,1 0-1,-1 0 0,0 0 0,0 0 0,27-4 2483,-24 3-2438,-1 0 0,0 0 0,0 0 0,1 0 1,-1 0-1,0 0 0,0-1 0,0 1 0,-1-1 0,1 1 0,0-1 0,0 0 0,-1 0 0,1 0 0,-1 0 0,2-3 0,2-4 214,0-1-1,5-15 1,-3 8-79,-3 7-157,-1-1 0,-1 1 0,0-1 0,0 0 0,-1 0 0,-1 0 0,1 0 0,-2 0 0,1 1 0,-2-1 0,0 0 0,-4-17 0,-4-5 7,-1 1 0,-26-54 0,30 73-86,0 0-1,0 0 0,-15-17 1,17 24-23,-1 0 1,1 0 0,-1 1-1,-1 0 1,1 0 0,-1 0-1,0 1 1,-7-4 0,11 7 10,0 0 1,0 0 0,0 0 0,0 0 0,0 0-1,-1 1 1,1 0 0,0-1 0,0 1 0,0 0-1,0 0 1,0 1 0,-1-1 0,1 1 0,0-1-1,0 1 1,0 0 0,0 0 0,0 1 0,1-1-1,-1 0 1,0 1 0,0 0 0,1 0 0,-1 0 0,1 0-1,0 0 1,-1 0 0,1 0 0,-2 4 0,-3 3 56,1 0 0,0 0 0,0 1 0,1-1 0,1 1 0,0 0 0,-6 21-1,5-8 154,1 0 0,1 0-1,1 41 1,9 77 676,0 30-142,-8-83-413,2-53-209,-1 0 0,-2 0 0,-8 40 0,10-73-140,0-1 0,-1 1 0,1 0 0,-1 0 0,0-1 1,1 1-1,-1 0 0,0-1 0,0 1 0,0-1 0,0 1 0,0-1 0,0 0 0,-1 1 0,1-1 0,0 0 0,-1 0 0,-2 2 1,3-3-15,-1 1 1,1-1 0,-1 1 0,0-1 0,1 0 0,-1 0 0,0 0 0,1 0 0,-1 0 0,0 0 0,1-1 0,-1 1 0,0 0-1,1-1 1,-1 1 0,1-1 0,-1 0 0,1 1 0,-1-1 0,1 0 0,0 0 0,-3-2 0,-12-11-173,1 0 0,1-2-1,0 1 1,1-2 0,-17-26 0,15 22 128,-19-33-167,-31-66 0,57 105 185,5 10 52,1 0-1,-1 0 1,1 0-1,1-1 0,-1 1 1,1-1-1,-2-8 1,3 12 34,0 1 1,0 0-1,0 0 0,1 0 1,-1-1-1,0 1 0,0 0 1,1 0-1,-1 0 1,0 0-1,1 0 0,-1-1 1,1 1-1,0 0 0,-1 0 1,1 0-1,0 0 1,0 1-1,-1-1 0,1 0 1,0 0-1,0 0 0,0 1 1,0-1-1,0 0 1,0 1-1,0-1 0,1 1 1,-1-1-1,0 1 0,0 0 1,0-1-1,0 1 1,0 0-1,1 0 0,-1 0 1,0 0-1,0 0 0,1 0 1,1 0-1,3 1 103,0-1 1,-1 1-1,1 0 0,0 0 0,-1 1 0,1 0 0,0 0 1,-1 0-1,10 6 0,-2 0 241,0 1-1,16 15 1,-2 2 107,-1 2 0,-2 1 0,26 39 0,32 36-76,-70-90-613,2 0 0,0-1 1,0-1-1,32 21 0,-40-29-239,0-1 1,0 0-1,0-1 0,0 1 1,9 1-1,-10-3-98,-1 0-1,1-1 1,-1 0-1,1 1 1,-1-1 0,1-1-1,-1 1 1,1-1-1,-1 0 1,0 0-1,1 0 1,-1 0 0,0-1-1,7-3 1,-6 2-268,-1 1 1,0-1 0,0 0-1,5-6 1,14-18-1808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09.404"/>
    </inkml:context>
    <inkml:brush xml:id="br0">
      <inkml:brushProperty name="width" value="0.1" units="cm"/>
      <inkml:brushProperty name="height" value="0.1" units="cm"/>
      <inkml:brushProperty name="color" value="#FFFC18"/>
    </inkml:brush>
  </inkml:definitions>
  <inkml:trace contextRef="#ctx0" brushRef="#br0">209 176 3712,'4'-7'727,"6"-9"976,11-27 0,-19 38-1323,0 0 0,-1-1 0,1 1 0,-1-1 0,-1 1-1,1-1 1,-1 1 0,0-8 0,0 11-261,-1-1-1,1 0 1,-1 0-1,1 0 1,-1 1-1,0-1 1,0 0-1,0 1 1,0-1-1,0 1 0,-1-1 1,1 1-1,-1 0 1,0-1-1,1 1 1,-1 0-1,-4-3 1,5 4-80,-1 0 1,0 1 0,0-1-1,1 0 1,-1 1-1,0-1 1,0 1-1,0 0 1,0-1 0,1 1-1,-1 0 1,0 0-1,0 0 1,0 1-1,0-1 1,0 0 0,0 1-1,1-1 1,-1 1-1,0 0 1,0-1-1,-2 3 1,-3 1 84,0 0 0,0 0 0,0 1 0,-6 5 1,-1 5 82,1 0 0,1 0 0,0 1 0,1 1 1,1 0-1,-13 29 0,14-25-148,1 0-1,0 0 1,2 1 0,1 0-1,0 1 1,2-1 0,0 1-1,2 0 1,0-1 0,2 1-1,0 0 1,2-1 0,9 41-1,-8-49 25,0 1 0,1 0 0,1-1 0,0 0-1,1 0 1,1-1 0,15 22 0,-18-29-12,0 0 0,0 0 0,1 0 0,-1-1 0,1 0 0,0 0 0,1-1 0,-1 0 0,1 0 0,0 0 0,0-1 0,0 0 0,1 0 1,-1-1-1,0 0 0,1 0 0,8 0 0,-8-2 9,1 1 0,-1-2 0,1 1 0,-1-1 0,1 0 0,-1-1 0,0 0 0,1-1-1,-1 1 1,0-2 0,-1 1 0,1-1 0,0 0 0,-1 0 0,0-1 0,7-6 0,0-2 35,-1 0 0,0 0 1,-1-1-1,-1-1 0,0 0 0,12-22 0,-16 22-75,0 1 0,-1-1 0,0 0 1,-1-1-1,-1 1 0,-1-1 0,0 0 0,-1 0 0,0 0 1,-1 0-1,-1 0 0,-1 0 0,0 0 0,-6-23 0,4 22-167,-1 1 0,-2-1 0,1 1 0,-2 0-1,0 1 1,-1 0 0,0 0 0,-1 0-1,-1 1 1,0 1 0,-1-1 0,-1 2 0,-19-18-1,22 23-268,0 1-1,0-1 1,-1 2-1,0-1 1,0 1-1,0 1 1,-1 0-1,-11-3 1,17 6-154,0 0 0,0 0 0,0 0 0,0 1 1,0-1-1,0 1 0,0 0 0,0 1 1,0-1-1,0 1 0,0 0 0,0 1 0,0-1 1,0 1-1,1 0 0,-1 0 0,0 0 1,1 0-1,0 1 0,-5 3 0,-3 4-1647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09.783"/>
    </inkml:context>
    <inkml:brush xml:id="br0">
      <inkml:brushProperty name="width" value="0.1" units="cm"/>
      <inkml:brushProperty name="height" value="0.1" units="cm"/>
      <inkml:brushProperty name="color" value="#FFFC18"/>
    </inkml:brush>
  </inkml:definitions>
  <inkml:trace contextRef="#ctx0" brushRef="#br0">31 30 6784,'-30'-9'7731,"30"9"-7612,0 0 0,1 0 0,-1 0 0,0 0-1,0 1 1,1-1 0,-1 0 0,8 1 503,0 0-1,-1 0 1,1 0 0,0-1-1,0 0 1,0-1 0,13-2-1,19-2 107,164-5 509,-156 9-1188,13-2-217,79 1-1466,-117 3-892,0 1 1,-1 1-1,44 11 1,-42-5-664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13.318"/>
    </inkml:context>
    <inkml:brush xml:id="br0">
      <inkml:brushProperty name="width" value="0.1" units="cm"/>
      <inkml:brushProperty name="height" value="0.1" units="cm"/>
      <inkml:brushProperty name="color" value="#FFFC18"/>
    </inkml:brush>
  </inkml:definitions>
  <inkml:trace contextRef="#ctx0" brushRef="#br0">17 259 4480,'-1'0'177,"0"0"-1,0 0 1,0 0 0,1 0 0,-1 0-1,0-1 1,0 1 0,1 0-1,-1 0 1,0-1 0,0 1 0,1 0-1,-1-1 1,0 1 0,0-1 0,1 1-1,-1-1 1,1 1 0,-1-1 0,0-1-1,1 1 59,0 0 0,1 0 1,-1 0-1,1 0 0,-1 1 0,1-1 0,-1 0 0,1 0 0,0 0 0,-1 0 0,1 1 1,0-1-1,1-1 0,5-5-529,103-97 2859,-44 38-2154,-59 58-404,1 0 0,0 0 0,0 0 0,16-11 0,-22 18 3,-1 0-1,1 0 1,0 0 0,-1 0-1,1 0 1,0 1 0,-1-1 0,1 1-1,0-1 1,0 1 0,0-1 0,-1 1-1,1 0 1,0 0 0,0 0-1,0 0 1,0 0 0,-1 0 0,1 1-1,0-1 1,0 0 0,0 1-1,-1 0 1,1-1 0,0 1 0,-1 0-1,1 0 1,0 0 0,-1 0 0,1 0-1,-1 0 1,0 0 0,1 1-1,-1-1 1,0 1 0,2 1 0,0 1 31,0 1 0,-1-1 0,1 1 0,-1 0 1,0 0-1,0 0 0,0 0 0,-1 0 0,2 10 1,-2 0 21,-1 32-1,0-31-5,2 31-1,-2-44-45,0-1 0,0 0 0,1 1-1,-1-1 1,1 0 0,0 1 0,-1-1-1,1 0 1,0 0 0,1 1 0,-1-1 0,0 0-1,0 0 1,1 0 0,-1 0 0,1-1 0,0 1-1,0 0 1,-1-1 0,1 1 0,4 1-1,-4-2-2,1 0-1,0-1 1,0 1-1,0-1 1,-1 0-1,1 0 1,0 0-1,0 0 0,0 0 1,-1 0-1,1-1 1,0 0-1,0 1 1,-1-1-1,1 0 1,0 0-1,-1-1 0,3-1 1,8-4-5,0-2-1,-2 0 1,1 0-1,-1-1 1,0-1 0,-1 0-1,15-19 1,8-9-141,-30 35 112,-3 4 26,0-1 0,1 1 0,-1-1-1,0 1 1,0-1 0,1 1 0,-1-1 0,0 1 0,1 0 0,-1-1 0,0 1 0,1 0-1,-1-1 1,0 1 0,1 0 0,-1 0 0,1-1 0,-1 1 0,1 0 0,-1 0-1,1 0 1,-1-1 0,1 1 0,-1 0 0,1 0 0,-1 0 0,1 0 0,-1 0-1,1 0 1,-1 0 0,1 0 0,-1 0 0,1 0 0,-1 0 0,1 1 0,-1-1-1,0 0 1,1 0 0,-1 0 0,1 1 0,-1-1 0,1 0 0,-1 1 0,0-1-1,1 0 1,-1 1 0,1-1 0,-1 0 0,0 1 0,0-1 0,1 1 0,-1-1 0,2 3 68,-1-1 0,1 0 0,-1 0 0,0 1 0,0-1 0,0 1 0,0-1 0,0 1 0,0-1 0,-1 1 0,1 0 0,-1 5 0,-1 40 856,0-33-717,-58 434 2118,53-413-2484,3-21 13,-8 65-1099,10-69 450,0 0 0,1 0 1,1 0-1,0 0 0,2 10 0,-3-19 402,0 0-1,1 0 1,-1 0 0,1 0 0,0 0 0,0 0-1,-1-1 1,1 1 0,0 0 0,0 0-1,1-1 1,-1 1 0,0-1 0,3 3-1,2-2-1984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13.993"/>
    </inkml:context>
    <inkml:brush xml:id="br0">
      <inkml:brushProperty name="width" value="0.1" units="cm"/>
      <inkml:brushProperty name="height" value="0.1" units="cm"/>
      <inkml:brushProperty name="color" value="#FFFC18"/>
    </inkml:brush>
  </inkml:definitions>
  <inkml:trace contextRef="#ctx0" brushRef="#br0">12 159 4736,'-1'0'206,"0"-1"1,0 1 0,1-1-1,-1 0 1,0 0-1,1 1 1,-1-1-1,0 0 1,1 0 0,-1 0-1,1 0 1,-1 0-1,1 0 1,-1 0 0,1 0-1,0 0 1,-1 0-1,1 0 1,0 0-1,0 0 1,0 0 0,0 0-1,0 0 1,0 0-1,0 0 1,0 0-1,1 0 1,-1 0 0,0 0-1,0 0 1,1 0-1,-1 0 1,2-2 0,1-5 672,1 0 0,0 0 0,6-7 0,-8 11-806,5-7 437,1 0-1,13-14 1,-17 21-419,0 0 0,0 1 0,0-1-1,0 1 1,1 0 0,-1 0 0,1 1 0,8-5-1,-11 7-70,-1-1 0,1 1-1,-1 0 1,1-1 0,0 1-1,-1 0 1,1 0 0,-1 0-1,1 0 1,-1 0 0,1 0-1,-1 1 1,1-1-1,-1 0 1,1 1 0,-1-1-1,1 1 1,-1 0 0,1-1-1,-1 1 1,0 0 0,1 0-1,-1 0 1,0 0 0,0 0-1,0 0 1,0 0 0,0 0-1,0 1 1,2 2-1,1 4 31,0 0-1,0 0 0,-1 0 0,4 14 0,-2-6 56,-3-12-136,2 11 245,2 0-1,0-1 0,0 0 0,17 25 1,-22-37-258,1 1 1,0-1-1,0 0 1,0 1-1,0-1 1,0 0-1,0 0 1,1 0-1,-1-1 1,0 1-1,1-1 1,0 1-1,-1-1 1,1 0-1,0 0 1,0 0-1,0 0 1,0 0-1,0-1 1,-1 1-1,1-1 1,0 0-1,0 0 1,0 0-1,0 0 1,0 0-1,0-1 1,0 0-1,0 1 1,0-1-1,0 0 1,4-2-1,19-12-3173,-3-3-4504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14.383"/>
    </inkml:context>
    <inkml:brush xml:id="br0">
      <inkml:brushProperty name="width" value="0.1" units="cm"/>
      <inkml:brushProperty name="height" value="0.1" units="cm"/>
      <inkml:brushProperty name="color" value="#FFFC18"/>
    </inkml:brush>
  </inkml:definitions>
  <inkml:trace contextRef="#ctx0" brushRef="#br0">20 1 5632,'-2'3'526,"1"0"0,0 0 0,0 0 1,0 0-1,1 0 0,-1 0 0,1 0 0,-1 0 1,1 0-1,0 0 0,0 1 0,1 5 0,0 11 1311,-15 202 3731,15-178-5753,2 0 0,17 84 0,-18-120-274,0-1 1,0 0-1,1 0 0,-1 0 1,2 0-1,3 6 1,-7-11 194,1-1 0,0 0 0,0 1 0,0-1 0,0 0 0,0 0 0,0 0 0,0 0 0,0 0 0,0 0 0,1 0 0,-1 0 0,0 0 0,0 0 0,1-1 0,-1 1 0,1-1 0,-1 1 0,1-1 0,-1 1 0,1-1 0,-1 0 0,4 1 0,10-5-2504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17.360"/>
    </inkml:context>
    <inkml:brush xml:id="br0">
      <inkml:brushProperty name="width" value="0.1" units="cm"/>
      <inkml:brushProperty name="height" value="0.1" units="cm"/>
      <inkml:brushProperty name="color" value="#FFFC18"/>
    </inkml:brush>
  </inkml:definitions>
  <inkml:trace contextRef="#ctx0" brushRef="#br0">554 374 5632,'0'0'73,"0"0"0,0 0-1,-1 0 1,1 0 0,0 0 0,0 0 0,-1-1 0,1 1 0,0 0 0,0 0-1,-1 0 1,1 0 0,0 0 0,0 0 0,-1 0 0,1-1 0,0 1-1,0 0 1,0 0 0,-1 0 0,1-1 0,0 1 0,0 0 0,0 0 0,0 0-1,0-1 1,-1 1 0,1 0 0,0 0 0,0-1 0,0 1 0,0 0-1,0 0 1,0-1 0,0 1 0,0 0 0,0-1 0,0 1 0,0 0 0,0 0-1,0-1 1,0 1 0,0 0 0,0 0 0,0-1 0,0 1 0,0 0-1,1 0 1,-1-1 0,0 1 0,0 0 0,0 0 0,0 0 0,1-1 0,9-16 1748,-7 12-1069,-1-1-561,-1 1 1,0-1-1,0 0 0,0 1 1,-1-1-1,0 0 0,0 1 0,-1-1 1,0-6-1,-1-15 88,1 15-169,-1-1 1,0 0 0,-1 1-1,0 0 1,-1-1-1,0 1 1,-1 0-1,0 1 1,-1-1-1,-12-17 1,11 19-43,-1 1-1,0-1 1,0 1 0,-1 1 0,-14-12-1,18 16-51,0 1-1,0-1 1,0 1-1,-1 0 1,1 0-1,-1 0 1,0 1-1,0 0 1,0 0-1,0 1 1,0 0-1,-8-1 1,10 2-2,1 0 0,-1 0 0,1 1 0,-1-1 1,1 1-1,-1 0 0,1 0 0,-1 0 0,1 1 0,0-1 0,0 1 0,-1 0 1,1 0-1,1 0 0,-5 3 0,3-1 35,0 0-1,1 1 1,-1-1-1,1 1 1,0-1 0,0 1-1,1 0 1,0 0-1,-3 7 1,2-1 20,0 1 0,0 0 0,1-1 0,1 1 0,0 0 0,0 0 0,2 0 0,2 21 0,23 70 81,-19-79-25,0 1 0,-1 0 1,4 49-1,-10-26 12,-2 0 1,-2-1 0,-2 1-1,-17 61 1,19-91-36,-2-1 0,-10 26 0,14-39-81,0 0 0,0 0 0,0 0 1,-1 0-1,1-1 0,-1 1 0,0-1 0,0 1 1,0-1-1,-1 0 0,1 0 0,-1 0 0,1-1 1,-1 1-1,-8 3 0,10-6-24,0 1 1,0-1-1,-1 0 0,1 0 1,0 1-1,-1-1 1,1-1-1,-1 1 0,1 0 1,0-1-1,0 1 0,-1-1 1,1 1-1,0-1 0,0 0 1,0 0-1,-1 0 0,1 0 1,0-1-1,0 1 1,1-1-1,-4-2 0,-2-2-32,1-1 1,0 0-1,0-1 0,-6-9 0,-6-10-25,2-1 0,1 0 0,2-1 0,0-1 0,2 0 0,2 0 0,-12-60 0,20 81 30,1-1-1,0 1 0,0 0 0,1 0 1,0 0-1,0-1 0,1 1 0,0 0 1,1 0-1,0 1 0,0-1 0,7-10 0,-10 17 29,1 0-1,0 0 0,0 0 0,1 0 1,-1-1-1,0 2 0,1-1 1,-1 0-1,1 0 0,0 0 0,0 1 1,-1-1-1,1 1 0,0-1 0,0 1 1,0 0-1,1 0 0,-1 0 0,0 0 1,0 0-1,1 1 0,-1-1 0,0 0 1,1 1-1,-1 0 0,0 0 0,1-1 1,-1 1-1,1 1 0,-1-1 0,0 0 1,1 1-1,-1-1 0,0 1 0,3 1 1,2 1 105,0 0 0,-1 0 0,1 1 0,-1 0 0,0 1 0,0 0 0,-1-1 0,1 2 0,-1-1 0,8 11 0,14 25 588,-2 1 0,30 67 0,21 35-252,-65-126-495,37 54 237,-42-64-465,1 0 0,0-1 1,0 1-1,1-1 0,0-1 0,10 8 1,-15-13-180,-1 0 1,0 0-1,0 0 1,1 0-1,-1 0 1,1 0-1,-1-1 1,1 1 0,-1-1-1,1 1 1,-1-1-1,1 0 1,-1 0-1,1 0 1,0-1-1,-1 1 1,1 0-1,-1-1 1,1 0-1,2-1 1,8-10-2647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18.083"/>
    </inkml:context>
    <inkml:brush xml:id="br0">
      <inkml:brushProperty name="width" value="0.1" units="cm"/>
      <inkml:brushProperty name="height" value="0.1" units="cm"/>
      <inkml:brushProperty name="color" value="#FFFC18"/>
    </inkml:brush>
  </inkml:definitions>
  <inkml:trace contextRef="#ctx0" brushRef="#br0">6 1 4480,'-6'6'12757,"6"26"-11655,5 158 1614,-2-153-2598,1 0 1,2-1 0,12 39 0,-17-73-135,15 43-230,-15-43 70,0 0 1,0 1-1,0-1 1,1 0-1,-1 0 0,0 0 1,1 0-1,0-1 1,-1 1-1,1 0 0,0-1 1,0 1-1,0-1 1,3 2-1,-4-2 46,0-1-1,-1 0 1,1 0 0,0 0-1,-1 1 1,1-1-1,0 0 1,-1 0 0,1 0-1,0 0 1,-1 0-1,1 0 1,0-1 0,-1 1-1,1 0 1,0 0-1,-1 0 1,1-1 0,-1 1-1,1 0 1,0-1 0,-1 1-1,1 0 1,-1-1-1,1 1 1,-1-1 0,1 1-1,-1-1 1,1 1-1,0-2 1,9-17-2659,-10 18 2623,8-23-3599,-6 1 1269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21.241"/>
    </inkml:context>
    <inkml:brush xml:id="br0">
      <inkml:brushProperty name="width" value="0.1" units="cm"/>
      <inkml:brushProperty name="height" value="0.1" units="cm"/>
      <inkml:brushProperty name="color" value="#FFFC18"/>
    </inkml:brush>
  </inkml:definitions>
  <inkml:trace contextRef="#ctx0" brushRef="#br0">0 12 3328,'7'5'6821,"-2"7"-5265,7 12 437,-12-24-1978,1 0 0,-1 1 0,0-1 0,0 0 0,0 0 0,1 0 0,-1 0 1,0 1-1,0-1 0,0 0 0,1 0 0,-1 0 0,0 0 0,0 0 0,1 0 0,-1 0 0,0 0 0,0 1 0,1-1 0,-1 0 0,0 0 1,0 0-1,1 0 0,-1 0 0,0-1 0,1 1 0,-1 0 0,0 0 0,8-10 74,-7 8-284,-1-1 1,0 1 0,0 0-1,1 0 1,-1-1 0,-1 1 0,1 0-1,-1-4 1,0-9-4799,1 10 2887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8:44.039"/>
    </inkml:context>
    <inkml:brush xml:id="br0">
      <inkml:brushProperty name="width" value="0.1" units="cm"/>
      <inkml:brushProperty name="height" value="0.1" units="cm"/>
      <inkml:brushProperty name="color" value="#66CC00"/>
    </inkml:brush>
  </inkml:definitions>
  <inkml:trace contextRef="#ctx0" brushRef="#br0">4205 1526 1664,'-30'5'1579,"-13"-3"5123,14 0-4173,29-4-2514,0 1 1,0 0-1,0 0 0,1 0 0,-1 0 0,0 0 0,1 0 0,-1-1 0,1 1 0,-1 0 1,2-1-1,13-23 161,-14 23-160,-1 1 230,0 0 1,1 0 0,-1 1 0,0-1-1,0 0 1,1 0 0,-1 0 0,0 0-1,1 0 1,-1 0 0,1 0 0,-1 1-1,1-1 1,1-1 0,3-1-203,0 0 1,0 0 0,0 1-1,1 0 1,0 0 0,-1 0-1,9-1 1,9-6 1395,-9-4-501,-14 12-769,1 1-154,-1-1-1,1 1 1,-1 0-1,0 0 0,1-1 1,-1 1-1,0 0 0,1-1 1,-1 1-1,0-1 0,1 1 1,-1 0-1,0-1 1,0 1-1,0-1 0,1 1 1,-1-1-1,0 1 0,0-1 1,0 1-1,0-1 0,0 1 1,0-1-1,0 1 1,0-1-1,0 1 0,0-1 1,0 0-1,-1-15 62,-3 6-3,1-1 0,-2 0 0,1 1 0,-1 0 0,-1 0 0,0 1 0,-11-15 0,14 21-33,0-1 1,1 1-1,-1-1 1,1 0-1,0 0 0,0 0 1,1 0-1,-1 0 0,1 0 1,0-1-1,0 1 1,0 0-1,1-1 0,-1 1 1,1-1-1,1-7 1,1-5-93,1 0 0,0 1 1,7-19-1,0-2 185,0 4-69,1 0 0,23-48 0,-16 40-175,-14 29 153,0 0 1,0-1-1,-1 1 0,0-1 1,-1 1-1,-1-1 0,0-14 1,4-72-50,-4 86 19,-2 0-1,1 0 0,-2 1 0,0-1 1,0 1-1,-1-1 0,-1 1 0,0 0 1,-11-22-1,5 11-39,0 0 0,2 0-1,0-1 1,-6-35 0,12 50 24,-3-16-57,1 1 0,0-1 0,1-34 0,4 34 35,-2-27 233,1 48-207,-1 0 1,1 0 0,-1 0 0,0 0 0,-1 1 0,1-1 0,-1 0-1,1 1 1,-1-1 0,-3-4 0,4 7 0,0 0 0,0 0 0,0 0 0,-1 0 1,1 1-1,0-1 0,0 0 0,-1 0 0,1 1 0,0-1 0,-1 1 0,1-1 0,-1 1 1,1 0-1,-1 0 0,-2-1 0,-27 2 113,16-1-175,-29-2 107,-78-15 1,34 4-42,-256-1 127,337 14-138,-186-11 224,-383-21-321,-989 32 241,1529-2-201,-70-13 0,34 3 138,-31 1-308,-107 2 0,143 15 355,22 0-129,28-4 50,-27 7 0,30-6 1,1 0-1,0-1 1,-19 1 0,21-2-33,0 0-1,0 0 1,0 1 0,0 1-1,0 0 1,1 0-1,-1 1 1,1 0 0,0 1-1,-10 7 1,16-10-19,0 1 0,1 0 0,0 1 0,-1-1 0,1 1-1,1-1 1,-1 1 0,0 0 0,1 0 0,0 0 0,0 0 0,0 0 0,-2 8 0,0 5-41,0 1-1,-2 22 1,1-7 95,-9 73 19,9-59-35,-19 78 0,-34 64 198,44-141-212,-15 92 1,6 51 22,15-106-46,-2 53 19,4-39 118,4-57-133,4 63-1,-1-93-23,1 0-1,0 0 1,1 0 0,0 0 0,0 0-1,1-1 1,1 0 0,0 0-1,8 13 1,-9-18 26,0 0-1,0-1 1,0 0-1,1 0 1,0 0-1,0 0 1,0-1-1,0 1 1,1-1-1,0-1 1,-1 1-1,2-1 0,-1 0 1,0 0-1,1-1 1,-1 0-1,11 2 1,3-2 15,0 0 0,1-2 0,-1 0 0,0-1 0,0-1 0,0-1 0,-1-1-1,1-1 1,19-7 0,82-19 0,143-19-1,17-2-11,-135 24-16,182-10 0,-93 14-115,177-4 133,120 26 85,-286 4 156,-36 3 85,-184-3-452,12 1-1442,-36-3 1189,-1 0 0,1-1 1,0 1-1,0 0 0,-1-1 1,1 1-1,0-1 0,-1 0 0,1 1 1,0-1-1,-1 0 0,1 0 1,-1 0-1,1 0 0,-1 0 1,0-1-1,2 0 0,-1-3-1474,-2 5 1764,0 0 0,-1 0 0,1 0 0,0-1 0,0 1 0,0 0 0,0 0 0,-36-5-6270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2:42.064"/>
    </inkml:context>
    <inkml:brush xml:id="br0">
      <inkml:brushProperty name="width" value="0.1" units="cm"/>
      <inkml:brushProperty name="height" value="0.1" units="cm"/>
      <inkml:brushProperty name="color" value="#FFFC18"/>
    </inkml:brush>
  </inkml:definitions>
  <inkml:trace contextRef="#ctx0" brushRef="#br0">230 1625 1280,'7'-5'485,"1"1"1,0 0-1,0 0 0,1 1 1,-1 0-1,1 0 0,0 1 1,12-2-1,-5 2 115,1 1 0,-1 1 0,29 3 0,34 14 520,-15-6-91,-10-1-101,36 7 368,-66-13-961,46 13 1,1 1-90,-26-10-93,0-3 0,57 1 0,62 0 66,-89 0-20,26 1-4,21-7 174,251 5 174,-310-1-484,-24-1-20,0-1 0,77-7 0,71-14 319,210 4-1,-208 3-396,-41 0 211,-102 10-203,206-4 185,-228 6-131,20 1 94,0-3-1,79-11 1,142-34 38,-233 42 1,0 2 1,37 0-1,34 0 340,-80 3-543,18-1 271,76 10-1,-103-8-153,0 0 0,27-1 0,-10-1-83,-25 0 44,-1 0 0,0-1 0,1 1 0,-1-1 0,0 0 0,0 0 0,0 0 0,0-1 0,6-4 0,-8 4-18,-1 1 0,0-1 0,1 1 1,-1-1-1,-1 0 0,3-4 0,1 0 28,-2 2-27,0-1 0,0 1 0,-1-1 0,0 0 0,0 1 0,0-1-1,-1 0 1,2-7 0,2-53 163,-3 20-170,13-146-137,-10 111 207,-1 1-29,-3 34 80,11-71 0,-7 90-69,-2-1 1,-1 0-1,-3-43 1,-19-84 102,12 73-159,0 0 47,3 31-87,4 35 56,-1 1 1,-6-26 0,3 22 40,2 8-66,0 0 1,0 1-1,-1-1 0,-10-17 1,7 16 44,6 8-23,-1 0 1,0 1-1,0 0 0,-1-1 1,1 1-1,-1 0 1,1 0-1,-6-4 0,-61-34-48,59 36 38,-1 1 0,1 0 0,0 1-1,-1 0 1,0 0 0,0 1-1,-12 0 1,-83 1 64,58 2-58,-281-1 68,287-2 30,-58-10-1,-26-2-114,10 7-11,-49-1 80,-178-3-139,219 10 154,-107 1-233,-3-1 132,83-1 114,-188-3 52,174 4-177,-304 6-36,342-1-36,-45 1-72,-54-2 356,122-5-124,58 2-68,-158-4-166,71 2 122,73 3 50,57-1 7,-1 1 0,1-1 0,-1 1 0,1 0 0,-1 0 0,-4 2 0,5-1 0,0-1 0,0 0 0,-1 0 0,1 0 0,0-1 0,-5 1 0,6 0-4,0 0-1,-1-1 0,1 1 1,0 0-1,0 1 0,0-1 1,0 0-1,0 0 0,1 1 0,-1-1 1,0 1-1,1 0 0,-1-1 1,1 1-1,-1 0 0,1 0 1,0 0-1,0 0 0,0 0 1,0 0-1,0 0 0,0 0 0,1 1 1,-2 3-1,3 17 132,0 0-1,1-1 1,5 24 0,8 57-35,-8-46 2,8 57 121,22 137 24,-33-215-172,-1 0 0,-4 66 1,0-35 66,2 12-107,1-22 31,-10 96 1,5-128-42,2 29 0,2-34 7,-2-1-1,0 0 0,-5 24 1,3-25-14,1 1 1,0-1 0,3 33 0,0-15 58,-1-34-91,0 0 1,0-1 0,1 1-1,-1 0 1,1 0 0,-1 0-1,1-1 1,0 1 0,0 0-1,0-1 1,0 1 0,0-1-1,0 1 1,0-1 0,0 1-1,1-1 1,-1 0 0,0 1-1,1-1 1,0 0 0,-1 0-1,1 0 1,-1 0 0,1-1-1,0 1 1,0 0 0,2 0-1,7 2-432,-1 0-1,1-1 1,17 2-1,-18-3-212,9 1-1229,0 2-1,-1 0 1,1 1-1,24 10 1,-8 7-1784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7:11.025"/>
    </inkml:context>
    <inkml:brush xml:id="br0">
      <inkml:brushProperty name="width" value="0.1" units="cm"/>
      <inkml:brushProperty name="height" value="0.1" units="cm"/>
      <inkml:brushProperty name="color" value="#FFFC18"/>
    </inkml:brush>
  </inkml:definitions>
  <inkml:trace contextRef="#ctx0" brushRef="#br0">0 14 1408,'16'-8'891,"-7"6"-615,1 0 0,-1 2 0,16-1 0,-17 1-193,-1-1-44,-1 1 1,0 0-1,0 0 1,0 1-1,1 0 1,-1 0 0,0 0-1,0 1 1,0 0-1,0 0 1,-1 0-1,9 5 1,6 4 198,0 0 1,1-1-1,27 9 0,-21-9-117,36 19 0,-60-28-80,-1 0 0,0 0 0,0-1 0,1 1 0,-1-1 0,0 1 0,5-1 0,-5 0-41,0 0 0,0 1 1,0-1-1,0 0 0,0 1 0,0-1 0,0 1 0,0 0 1,0-1-1,0 1 0,0 0 0,2 2 0,-2-2 8,0 0 0,0 0-1,-1 0 1,1 0 0,0 0 0,0-1-1,0 1 1,0-1 0,0 1 0,0-1-1,0 0 1,0 1 0,0-1 0,3-1-1,-3 1-15,0 0 1,0 0-1,0 0 0,1 0 0,-1 1 0,0-1 0,0 1 0,0-1 0,0 1 0,0 0 0,4 1 0,1 4-406,0-1 0,0 1-1,0 0 1,-1 1-1,0 0 1,6 8-1,-1 0-1014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7:20.703"/>
    </inkml:context>
    <inkml:brush xml:id="br0">
      <inkml:brushProperty name="width" value="0.1" units="cm"/>
      <inkml:brushProperty name="height" value="0.1" units="cm"/>
      <inkml:brushProperty name="color" value="#FFFC18"/>
    </inkml:brush>
  </inkml:definitions>
  <inkml:trace contextRef="#ctx0" brushRef="#br0">1402 160 384,'-1'1'48,"0"1"0,1 0-1,-1 0 1,0-1 0,0 1 0,1 0 0,0 0 0,-1 0-1,1 0 1,0 0 0,0 0 0,0-1 0,0 1 0,0 3-1,0 9 1026,1-20 604,-2 6-1651,1 1 1,-1-1-1,1 1 1,-1-1 0,1 1-1,-1-1 1,0 0 0,1 1-1,-1-1 1,0 0 0,1 1-1,-1-1 1,0 0-1,1 0 1,-1 0 0,0 0-1,0 1 1,1-1 0,-1 0-1,0 0 1,1 0 0,-3-1-1,-26 1 874,20 0-999,5 0 178,1-1 0,-1 1-1,0-1 1,1 0 0,-1 0 0,0 0 0,1 0 0,-1-1-1,1 1 1,0-1 0,-1 0 0,1 0 0,-5-5 0,-4-3 172,1-1 1,-12-16-1,17 20-259,0-1 0,0 1-1,-1 0 1,0 1 0,0 0-1,-1 0 1,-14-9 0,-70-20 301,78 29-299,0 0-1,-1 1 1,0 0-1,0 1 1,-1 1-1,1 0 1,-1 1-1,1 1 1,-1 0-1,0 2 1,1-1-1,-1 2 1,-20 4-1,-197 50 23,224-54-3,0 0-1,1-1 0,-1 0 0,1-1 0,-1 0 0,-12-1 0,-54-12-36,20 3 166,-34-7-132,-31-3 147,105 19-302,0 0-1,0 1 0,1 1 0,-1 0 0,0 1 1,-17 5-1,26-5-268,0 0 0,0 0 0,0 1 0,1 0 0,-1 0 0,1 0 0,-9 7 0,-12 13-1490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47:27.300"/>
    </inkml:context>
    <inkml:brush xml:id="br0">
      <inkml:brushProperty name="width" value="0.1" units="cm"/>
      <inkml:brushProperty name="height" value="0.1" units="cm"/>
      <inkml:brushProperty name="color" value="#FFFC18"/>
    </inkml:brush>
  </inkml:definitions>
  <inkml:trace contextRef="#ctx0" brushRef="#br0">927 16 1792,'-65'-2'3212,"-3"0"-2771,-215 2 951,64-11-1045,183 11-441,1 1 1,-1 2 0,-64 13-1,94-15-268,1 1 0,0 0 0,0 0 0,0 1-1,0-1 1,1 1 0,-1 0 0,1 0 0,0 1-1,0-1 1,-7 8 0,-11 16-1142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3:03.097"/>
    </inkml:context>
    <inkml:brush xml:id="br0">
      <inkml:brushProperty name="width" value="0.1" units="cm"/>
      <inkml:brushProperty name="height" value="0.1" units="cm"/>
      <inkml:brushProperty name="color" value="#FFFC18"/>
    </inkml:brush>
  </inkml:definitions>
  <inkml:trace contextRef="#ctx0" brushRef="#br0">22 82 1152,'-2'1'105,"1"0"1,-1-1-1,0 1 1,0 0-1,0-1 1,0 0-1,0 1 1,-4-1 1173,16 14-554,-6-12-638,0 0-1,0-1 1,0 1 0,0-1 0,0 0-1,0-1 1,0 1 0,0-1 0,0 1-1,0-1 1,0 0 0,6-1 0,1 1 129,7-2 29,1 0 0,-1-1 0,0 0 1,20-8-1,-7 3 11,-11 4-94,0 2-1,0 0 1,21 0-1,26-2 196,71-15 32,98-10-296,-178 26-26,0 3 0,64 8 0,-59-4-10,1-2 0,0-4 1,81-11-1,-17 5 496,-24 2-311,-87 5-282,-1 0 0,1 2 1,-1-1-1,0 2 1,1 0-1,30 9 0,-28-1-1080,-2 8-1162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3:13.713"/>
    </inkml:context>
    <inkml:brush xml:id="br0">
      <inkml:brushProperty name="width" value="0.1" units="cm"/>
      <inkml:brushProperty name="height" value="0.1" units="cm"/>
      <inkml:brushProperty name="color" value="#FFFC18"/>
    </inkml:brush>
  </inkml:definitions>
  <inkml:trace contextRef="#ctx0" brushRef="#br0">1 55 1792,'13'0'1847,"-11"0"-1691,1-1 1,0 1 0,0 0 0,-1 0 0,1 0 0,0 1 0,0-1 0,-1 0 0,1 1 0,0 0 0,-1 0-1,1 0 1,-1 0 0,1 0 0,3 3 0,26 15 835,-30-18-974,-1 0 0,0 0 0,1-1 0,-1 1 0,0 0 1,1-1-1,-1 1 0,1-1 0,-1 0 0,1 1 0,0-1 0,-1 0 0,3 0 0,26-1 227,-14 0-44,15 0-9,0-2 1,36-9 0,11-1-153,124 7 298,-42 3-180,-17-17-127,-28 2-51,-11 8 87,173 7-1,-182 12-76,-53-5 49,20 1 55,459-5 39,-296 5-181,-91-7 158,119 3-49,-228 1-61,104 5-3,149-11 1,63 1 34,-238 11-44,23 1 162,32-11-177,223 9 22,-304-2 64,84-7-1,-43-1-57,-16 1-1,100 4 0,-93 7-59,144-8 0,-133-4 75,207 20 0,-262-14 27,-1-2-1,117-14 0,-128 8-83,233 1 46,-188 13 93,22 0 161,170-9-365,-224 3 58,132 22 0,-166-17-23,58 21 0,2 1 330,-82-28-218,2 1-27,0 0 0,0-1 1,0 0-1,17 0 0,368-2-14,-309 7 90,0 0 113,-62-8-169,-1-2 0,0-1 1,34-9-1,21-4 128,-9 6-266,113-2 0,-138 12 187,89 12-1,-111-7-88,1-2 0,0 0 0,-1-2 0,1-1 0,0-1 0,40-8 0,206-27 96,-213 36-19,69 6-1,-68-1-55,66-4 0,-42-11-5,-53 6-15,54-2 0,-53 7 43,60 0-60,122 14 1,-199-12 12,31 6 42,1-3 0,0-1 0,47-4-1,228-13-85,-195 15 381,-48 1-193,144-14-1,22-15-164,-183 23-8,0 2 0,62 8 0,-73-5 83,1-1 0,-1-3 0,55-9-1,76-2-73,-96 13 58,128 18 0,-145-11-59,0-3 0,107-7 0,-171 3 24,125-3 94,151 17 0,-228-11-102,1-3 0,65-8 0,34-1-2,171 23 5,-278-9 20,1-3 0,77-5 0,-14-4-8,-1 4 1,179 18 0,-233-12 22,-1-2 1,72-8-1,-110 5-12,357-1 47,-299 6-156,-2 1 90,80-8-1,130-10 232,-25 24-357,-211-8 152,-1-1 1,82-11-1,-96 7 13,190-2 4,-136 6-120,59 8 52,1 0 107,16-11-147,106 1 91,-103 19-123,-105-9 156,78 1 0,14-13-87,93 2 48,-129 11 77,57 2 151,-149-12-297,-5-1 5,0 1 1,0 1-1,26 5 0,-38-5-360,0 1-1,0-1 1,-1 1-1,1 0 1,0 0-1,-1 1 1,1-1 0,-1 1-1,0 0 1,0 0-1,0 0 1,0 1 0,0 0-1,-1-1 1,0 1-1,4 5 1,7 15-2469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3:18.719"/>
    </inkml:context>
    <inkml:brush xml:id="br0">
      <inkml:brushProperty name="width" value="0.1" units="cm"/>
      <inkml:brushProperty name="height" value="0.1" units="cm"/>
      <inkml:brushProperty name="color" value="#FFFC18"/>
    </inkml:brush>
  </inkml:definitions>
  <inkml:trace contextRef="#ctx0" brushRef="#br0">0 20 1152,'17'23'1141,"-15"-20"-956,0 0-1,0-1 1,0 0 0,0 1-1,1-1 1,-1 0-1,1 0 1,-1 0-1,1 0 1,0-1 0,0 1-1,-1-1 1,6 2-1,4 1 153,0-1 0,17 3 0,14 3-199,-36-7-25,0-1 0,0 0 0,0 0 0,9 0 0,23 3 224,-21-1-303,0-1 0,0-1-1,0 0 1,21-2 0,-1 0 63,129-10 447,-140 11-403,8 1-60,0-2 0,1-1 0,48-10-1,2-6 51,121-9-1,91 16-60,-88-3-61,2 0 83,187 37 100,-141-15-327,-17-2 324,287 9 157,-384-12-275,91-1 248,281-13-538,-177 3 196,56 2-119,-74 6 339,-44 0-290,0 20 191,61-20 95,-143-6 217,2 11-181,-96-8-157,-70 1-379,1 1 1,38 5-1,-16 7-2039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3:36.828"/>
    </inkml:context>
    <inkml:brush xml:id="br0">
      <inkml:brushProperty name="width" value="0.1" units="cm"/>
      <inkml:brushProperty name="height" value="0.1" units="cm"/>
      <inkml:brushProperty name="color" value="#FFFC18"/>
    </inkml:brush>
  </inkml:definitions>
  <inkml:trace contextRef="#ctx0" brushRef="#br0">0 1 640,'11'0'256,"0"4"-192,0 15-256,-6-13 0,6 3 0,0 0 32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3:44.063"/>
    </inkml:context>
    <inkml:brush xml:id="br0">
      <inkml:brushProperty name="width" value="0.1" units="cm"/>
      <inkml:brushProperty name="height" value="0.1" units="cm"/>
      <inkml:brushProperty name="color" value="#FFFC18"/>
    </inkml:brush>
  </inkml:definitions>
  <inkml:trace contextRef="#ctx0" brushRef="#br0">5 100 1152,'0'0'29,"0"1"1,-1-1-1,1 0 0,0 0 1,0 0-1,0 0 0,0 0 1,0 0-1,0 0 1,-1 0-1,1 0 0,0 0 1,0 0-1,0 0 0,0 0 1,0-1-1,0 1 0,-1 0 1,1 0-1,0 0 1,0 0-1,0 0 0,0 0 1,0 0-1,0 0 0,0 0 1,0 0-1,-1 0 0,1 0 1,0-1-1,0 1 0,0 0 1,0 0-1,0 0 1,0 0-1,0 0 0,0 0 1,0 0-1,0-1 0,0 1 1,0 0-1,0 0 0,0 0 1,0 0-1,0 0 1,0-1-1,0 1 0,0 0 1,0 0-1,0 0 0,0 0 1,0 0-1,0-1 0,6-7 773,12-8 16,-14 13-737,1 1 0,0-1 0,0 1-1,0 0 1,1 0 0,-1 0 0,0 1-1,12-2 1,-1 2-109,28 2 0,10-2 125,75-17-201,9-1 107,-86 14 31,0 4-1,88 7 1,-78 2 128,-1-4 0,0-2 1,1-3-1,87-12 0,-91 6-122,-1 2 1,74 3-1,116 19 175,48 0-3751,-249-16 2453,-2 2 134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4:50.064"/>
    </inkml:context>
    <inkml:brush xml:id="br0">
      <inkml:brushProperty name="width" value="0.1" units="cm"/>
      <inkml:brushProperty name="height" value="0.1" units="cm"/>
      <inkml:brushProperty name="color" value="#FFFC18"/>
    </inkml:brush>
  </inkml:definitions>
  <inkml:trace contextRef="#ctx0" brushRef="#br0">794 204 3712,'-1'-2'169,"0"-1"1,-1 1-1,1 0 0,-1-1 1,0 1-1,0 0 0,0 0 1,0 0-1,0 0 0,0 1 0,-4-3 1,3 2-128,1 0-1,-1 0 1,0 0 0,1 0-1,-1 0 1,-3-5 0,5 5 18,-1 1-1,0-1 1,1 0 0,-1 1 0,0-1 0,0 1 0,0-1 0,0 1 0,-4-2-1,3 2 136,1 0-1,-1-1 1,1 1-1,0-1 0,0 0 1,0 0-1,0 0 0,0 0 1,-2-3-1,-15-12 1009,13 13-659,-1-1 0,1 1-1,0-2 1,-7-7 0,-12-11 1222,18 19-1616,1 1 0,-1-1 1,-1 1-1,1 1 0,0-1 0,-1 1 0,0 0 0,1 1 0,-13-2 0,-7 0 129,-41-1 0,55 4-178,-27 0-104,0 3 0,1 0 0,-77 17 0,-36 24-5179,113-28 1726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1:19.748"/>
    </inkml:context>
    <inkml:brush xml:id="br0">
      <inkml:brushProperty name="width" value="0.1" units="cm"/>
      <inkml:brushProperty name="height" value="0.1" units="cm"/>
      <inkml:brushProperty name="color" value="#E71224"/>
    </inkml:brush>
  </inkml:definitions>
  <inkml:trace contextRef="#ctx0" brushRef="#br0">5922 1811 896,'1'0'160,"0"1"-1,0-1 1,1 0 0,-1 0-1,0 1 1,0-1 0,1 0-1,-1 0 1,0 0 0,0 0 0,0-1-1,1 1 1,-1 0 0,0-1-1,0 1 1,2-1 0,27-9 3013,0-8-548,-22 14-1830,0 0 1,0-1-1,-1 0 1,12-11 1077,-17 15-1712,0 0 0,0 0 0,0-1 0,0 1 0,0-1 0,-1 1 1,1-1-1,-1 0 0,1 1 0,-1-1 0,0 0 0,0 0 0,0 0 1,2-4-1,-1 2 61,0 1-128,-1 0-1,0-1 1,0 1-1,0 0 0,0-1 1,0 1-1,-1 0 1,0-1-1,0 1 0,0-1 1,0 1-1,0-1 0,0 1 1,-2-5-1,-1-6 171,-1 1 0,-5-14-1,1 5-74,2 1 0,0-1 0,2 0 0,0 0 0,1-1 0,1-34 0,0-16-198,0 42 180,2 0-1,0 0 0,10-54 0,5 15 245,-3 19-234,-2 0-1,-2-1 0,0-56 0,-8 70-127,2 0 1,6-43-1,17-78 77,-17 97-89,-5 27-21,-1-58 0,-3 50 57,0 33-76,0 1 1,0-1-1,-1 1 0,0-1 1,-1 1-1,0 0 1,0 0-1,-1 0 0,0 0 1,-1 1-1,-11-16 0,7 12 23,0 1-1,-1-1 0,-1 2 1,1-1-1,-2 1 0,0 1 0,-13-9 1,18 15-48,1 0 0,-1 0 0,1 0 1,-1 0-1,0 1 0,0 1 1,0-1-1,0 1 0,0 0 0,-13 0 1,-3 2 22,1 1 0,-25 6 1,2-1 60,-100 11 60,-167-2 0,-203-7-40,177 0-133,-91 6-321,54-6 476,-18-27-86,118-2-88,-62-8 5,192 9 64,-159 0 1,-254 19 92,391 14-123,3 0 13,67-12-83,-108-5 57,188 1 39,0-1 1,1-1 0,-26-9-1,20 6-15,-26-5 0,11 5 95,-1 1 0,-47 0 0,37 6-143,15-1 54,-1 1 0,1 2 0,-36 6 1,46-3-97,-42 14 0,56-15 91,-1 0-1,1 1 1,0 0-1,0 0 1,1 1 0,-15 13-1,14-11 40,1-1-45,1 0 0,-1 1 0,2-1 0,-1 1 0,-7 13 0,-2 6 54,-33 64 176,34-51-202,0-1 0,3 2 0,-9 51 0,-10 128 29,14-88-22,2 18-111,3-29 52,-5 73 120,-9 59-149,23-228 168,-1 30 1,3-47-107,2 0 1,-1 0 0,1 0-1,0 0 1,1 0-1,-1-1 1,7 15-1,-7-19 7,1 0-1,-1 0 0,1-1 1,0 1-1,0-1 0,0 1 1,1-1-1,-1 1 0,0-1 1,1 0-1,0 0 0,-1-1 1,1 1-1,0 0 1,5 1-1,-2-1 33,0 0 0,1 0 1,-1-1-1,0 0 0,1 0 1,10 0-1,138 4-181,121-10 229,-144-6-39,-29 1-60,14 2-92,177-10 35,-168 8 206,94-18-55,-145 22-29,200-21-166,-99 7 133,261 2 1,-274 11 18,-83 3-101,88 5 0,117 19 114,239 21-46,-164-23-18,-70-7 86,-156 0-102,247 15-84,-328-24 208,33 2 335,81 1 159,-112-6-2040,-54 1 1224,0 0 0,-1-1 0,1 1-1,0 0 1,-1-1 0,1 1 0,-1 0 0,1-1 0,5-9-3906,-4 7 2791,8-19-4225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4:50.709"/>
    </inkml:context>
    <inkml:brush xml:id="br0">
      <inkml:brushProperty name="width" value="0.1" units="cm"/>
      <inkml:brushProperty name="height" value="0.1" units="cm"/>
      <inkml:brushProperty name="color" value="#FFFC18"/>
    </inkml:brush>
  </inkml:definitions>
  <inkml:trace contextRef="#ctx0" brushRef="#br0">2515 222 5120,'-2'-3'251,"-1"0"-1,-1 1 1,1-1-1,0 1 1,-1-1 0,1 1-1,-1 0 1,0 0 0,1 1-1,-1-1 1,-4 0 0,-13-6 893,16 6-1021,0 0 0,0 0 1,-1 0-1,-9-1 0,-23 1 63,-48 2 0,30 1 220,-59-3 627,-112 4 686,119 4-1562,-110-9 0,-111-24 953,154 5-283,-188-49-1,269 50-2141,-123-11-1,153 27-2011,-82 5 0,60 4-347,-4-3 1386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4:53.543"/>
    </inkml:context>
    <inkml:brush xml:id="br0">
      <inkml:brushProperty name="width" value="0.1" units="cm"/>
      <inkml:brushProperty name="height" value="0.1" units="cm"/>
      <inkml:brushProperty name="color" value="#FFFC18"/>
    </inkml:brush>
  </inkml:definitions>
  <inkml:trace contextRef="#ctx0" brushRef="#br0">975 128 2688,'-27'-13'3402,"24"11"-3163,-1 0-1,1 0 0,-1 0 0,1 1 1,-1-1-1,0 1 0,1 0 0,-1 0 0,0 1 1,0-1-1,-4 0 0,-216-2 2423,-63-12 603,249 11-2904,-17-1-1662,-87-19-1,106 15-681,16 5-1509,-36-13 0,14 0 1146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4:54.681"/>
    </inkml:context>
    <inkml:brush xml:id="br0">
      <inkml:brushProperty name="width" value="0.1" units="cm"/>
      <inkml:brushProperty name="height" value="0.1" units="cm"/>
      <inkml:brushProperty name="color" value="#FFFC18"/>
    </inkml:brush>
  </inkml:definitions>
  <inkml:trace contextRef="#ctx0" brushRef="#br0">1725 213 5760,'-10'-7'664,"8"6"-552,1-1 1,-1 0 0,0 1 0,0 0-1,-1-1 1,1 1 0,0 0 0,0 0-1,-1 1 1,1-1 0,0 0 0,-1 1-1,1-1 1,-1 1 0,1 0 0,-1 0-1,-2 0 1,-3 0 84,0 0-1,1 0 1,-1 0-1,1-1 1,-1 0-1,-10-3 1,-222-56 1380,-15-4 1219,189 46-2287,-1 4-1,0 3 1,-1 2-1,-80 1 1,53 9-996,0 5 0,-136 25 1,46 5-3519,95-21 789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4:55.337"/>
    </inkml:context>
    <inkml:brush xml:id="br0">
      <inkml:brushProperty name="width" value="0.1" units="cm"/>
      <inkml:brushProperty name="height" value="0.1" units="cm"/>
      <inkml:brushProperty name="color" value="#FFFC18"/>
    </inkml:brush>
  </inkml:definitions>
  <inkml:trace contextRef="#ctx0" brushRef="#br0">2051 27 7040,'-5'-4'575,"3"2"-417,0 0 0,0 0 0,0 0 0,0 0 1,-1 0-1,1 1 0,0 0 0,-1-1 0,1 1 0,-1 0 1,0 0-1,1 0 0,-1 0 0,0 1 0,0-1 1,-3 1-1,-49 2-342,-59 11 0,23-2 781,-238 38 3359,3 20-2202,109-21-1064,153-35-581,-275 49 460,276-54-1831,-1-3 1,0-2-1,-87-9 1,86-3-1550,7-5-479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54:56.649"/>
    </inkml:context>
    <inkml:brush xml:id="br0">
      <inkml:brushProperty name="width" value="0.1" units="cm"/>
      <inkml:brushProperty name="height" value="0.1" units="cm"/>
      <inkml:brushProperty name="color" value="#FFFC18"/>
    </inkml:brush>
  </inkml:definitions>
  <inkml:trace contextRef="#ctx0" brushRef="#br0">1817 76 3968,'-3'-1'105,"1"-1"1,0 0 0,0 1-1,-1 0 1,1-1-1,-1 1 1,1 0 0,-1 0-1,0 0 1,1 1-1,-1-1 1,0 1 0,0-1-1,1 1 1,-1 0-1,0 0 1,0 0 0,0 0-1,-5 2 1,6-2-71,0-1 0,0 1 0,0-1 1,0 1-1,1-1 0,-1 0 0,0 0 0,0 0 1,0 0-1,1 0 0,-1 0 0,0 0 0,1 0 0,-1-1 1,1 1-1,-3-4 0,-1 0 455,-1 0-161,0 1 0,0 0 1,-1 0-1,1 1 0,-1 0 1,0 0-1,0 0 0,0 1 1,0 0-1,0 0 0,0 1 1,-1 0-1,1 0 0,-11 1 1,-7 1-43,0 2 0,-48 11 0,-19 2 829,-431 19 2668,-2-37-4251,496 0 35,-99-8-3084,95 6-32,-58-14-1,27-4-216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1:27.182"/>
    </inkml:context>
    <inkml:brush xml:id="br0">
      <inkml:brushProperty name="width" value="0.1" units="cm"/>
      <inkml:brushProperty name="height" value="0.1" units="cm"/>
      <inkml:brushProperty name="color" value="#E71224"/>
    </inkml:brush>
  </inkml:definitions>
  <inkml:trace contextRef="#ctx0" brushRef="#br0">1872 1674 4736,'6'-1'2160,"-2"0"-2019,0-1 1,0-1-1,0 1 0,0-1 1,0 1-1,0-1 1,-1 0-1,0 0 0,1-1 1,3-4-1,-2 1-40,0 1 0,-1-1-1,0 0 1,0-1 0,3-8 0,-4 9 268,-1 0 0,0-1 1,-1 1-1,0-1 0,0 0 1,0 1-1,-1-1 0,0 0 1,-1 1-1,0-1 0,-1-7 1,0-1-229,1 0 0,0-1 1,2-20-1,1-1 291,-2-6 124,-1-47 214,18-144 0,-12 185-679,-4-97 0,-2 74-55,1 39-37,-3-183-137,-1 149 333,-16-81 0,20 146-198,-5-26-53,-1-1 1,-2 1 0,-16-40 0,22 65 64,0 0 1,-1 1-1,1-1 0,-1 1 1,0-1-1,0 1 0,0 0 0,0 0 1,-1 1-1,1-1 0,-1 1 1,0-1-1,0 1 0,-6-2 0,-2-1 37,-1 0-1,0 2 0,-18-4 0,-86-6-2,59 7-123,-11-1 137,1 2 0,-101 7-1,25 13-56,-50 4 0,-179 19-63,256-23 62,19-2-41,-115 31-1,200-41-8,2 0-1,-1 1 1,0 1-1,1 0 1,-19 12-1,25-13 27,0-1-1,0 1 1,0 0-1,1 1 0,-1-1 1,1 1-1,0 0 1,1 0-1,-1 1 1,1-1-1,0 1 1,0-1-1,-3 11 1,1 5 15,0 0 1,1 0 0,2 0-1,0 0 1,1 1 0,1-1-1,4 26 1,4 13 22,20 76 0,21 116 71,-41-188 0,-2 126-1,-41 121 184,30-283-250,0-6-45,2 1 0,0-1 0,2 1 0,1 31 0,1-51 41,-1 0-1,1-1 1,-1 1-1,1 0 1,0-1-1,0 1 1,0 0-1,1-1 1,-1 1 0,0-1-1,1 0 1,0 0-1,-1 1 1,1-1-1,0 0 1,0 0-1,0-1 1,1 1-1,-1 0 1,0-1 0,1 1-1,-1-1 1,0 0-1,1 0 1,0 0-1,5 2 1,2-1 37,-1 0 1,2-1 0,-1 0-1,0-1 1,0 0 0,13-2-1,11-2 95,-1-2-1,49-15 1,67-29 363,12-5-1242,169-32-5548,-210 56 2501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29:55.200"/>
    </inkml:context>
    <inkml:brush xml:id="br0">
      <inkml:brushProperty name="width" value="0.1" units="cm"/>
      <inkml:brushProperty name="height" value="0.1" units="cm"/>
      <inkml:brushProperty name="color" value="#66CC00"/>
    </inkml:brush>
  </inkml:definitions>
  <inkml:trace contextRef="#ctx0" brushRef="#br0">1389 522 3712,'-1'-1'143,"0"0"-1,0 0 1,-1 0 0,1 1-1,0-1 1,-1 0 0,1 1-1,-1-1 1,1 1 0,-1-1-1,1 1 1,-1 0-1,1-1 1,-1 1 0,-4 0 1503,7-1-1576,-1 0 0,0 0 0,0 0 0,1 1 0,-1-1 0,0 0 0,1 0 0,-1 0 0,1 0 0,-1 1 0,1-1 0,0 0 0,-1 0 0,1 1 0,0-1 0,-1 0 0,2 0 0,-1 0-34,0 0 0,0 1 0,0-1 0,0 0 0,0 0 0,0-1 0,0 1-1,0 0 1,-1 0 0,1 0 0,0-2 0,1-6 208,-1 0 0,-1-1 0,0 1 1,0 0-1,0 0 0,-1-1 0,-1 1 0,-2-12 0,1 14-82,0-1 0,0 1 0,-1 0 0,0 0 0,0 1 0,0-1 0,-1 1 0,-8-9 0,3 4-161,-2 1 0,0 0 0,-17-12 0,-184-120 1252,128 95-1127,37 23-76,32 17 46,0 1 0,-1 0 1,0 1-1,-1 1 0,1 1 0,-20-2 1,-6-1 29,-2 0-71,1 3-1,0 1 1,-75 7 0,84-2-64,-4-1 38,0 1-1,0 3 1,-50 13 0,78-16 1,1 1 0,0 0 0,0 0 0,0 1 1,0 0-1,1 1 0,-1 0 0,2 0 0,-1 1 0,1 0 0,0 1 1,0 0-1,1 0 0,0 1 0,0 0 0,-9 17 0,7-6-66,0 2 0,1-1-1,1 1 1,-6 35 0,-6 94-83,9-62 121,0-12 187,0 90 0,10-138-175,6 190-108,-3-181 106,2 0 0,2 0 0,19 62 0,-18-74-57,24 47 1,-27-64 35,1 1 1,1-1 0,0 0 0,0 0 0,0-1 0,1 0 0,13 11 0,-4-7 34,0-1 1,1 0 0,0-2 0,0 0 0,28 9 0,-5-5-12,64 12 1,-93-22-19,201 30 161,-184-31-98,0-1 1,1-1-1,-1-1 0,0-2 1,40-8-1,-4-5-170,-1-2 0,70-30 0,-112 38 124,-1 0-1,0-2 0,0 0 0,-2-1 0,1-1 1,-2-1-1,0-1 0,0-1 0,23-30 1,-18 15 34,-1 0 0,-2-2 0,-2 0 1,-1-2-1,15-42 0,-17 32 22,-3 1 1,-1-1-1,9-94 0,-19 105 80,-1 0 0,-2 1 0,-1-1 0,-2 1 0,-1-1 0,-2 1 0,-1 1 0,-16-37-1,20 59-247,-1 0 0,0 0 0,0 1 0,-1-1 0,-1 1 0,0 1 0,-17-17 0,-6-1-3190,-36-24 0,62 47 2649,-22-14-2977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1:28.282"/>
    </inkml:context>
    <inkml:brush xml:id="br0">
      <inkml:brushProperty name="width" value="0.1" units="cm"/>
      <inkml:brushProperty name="height" value="0.1" units="cm"/>
      <inkml:brushProperty name="color" value="#E71224"/>
    </inkml:brush>
  </inkml:definitions>
  <inkml:trace contextRef="#ctx0" brushRef="#br0">1 1 128,'0'0'0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1:32.297"/>
    </inkml:context>
    <inkml:brush xml:id="br0">
      <inkml:brushProperty name="width" value="0.1" units="cm"/>
      <inkml:brushProperty name="height" value="0.1" units="cm"/>
      <inkml:brushProperty name="color" value="#E71224"/>
    </inkml:brush>
  </inkml:definitions>
  <inkml:trace contextRef="#ctx0" brushRef="#br0">10926 1429 3968,'-28'-1'2284,"19"1"-1869,-1-1 0,1 1 0,-1 1 0,1 0 0,0 0 0,-13 4 0,13-3-301,-1 0 0,0-1 0,0 0 0,0 0 0,0-1-1,-11-1 1,-5 0 364,10 0-120,0-1 0,0-1 1,1 0-1,-27-9 0,-25-6 699,29 15-700,-1 1 0,0 1 0,-75 10 1,15-1-6,14-4-53,-103 20-1,139-18-67,-1-2 1,-89-4-1,58-1 136,3 1-337,-99 14-1,86-5 72,63-5 32,-1-1-1,0-2 0,-36-2 0,7 0-42,-6 1-21,-441 13 902,385-6-787,-21 1 11,-29-1 164,70-4-217,17-1-128,0-3 1,-109-15-1,131 10 67,-106 5 1,82 3-299,-405 3 703,386-4-451,-115-2 72,147-3-77,-72-12 0,-261-21 77,5 29-6,199 6 119,110 3-120,-146 10-192,51 0 174,-127 6-114,100-4-59,161-9 150,-50 1 149,-74 0-192,-173 13 80,341-17-101,-57 6 17,0-4 0,-71-4 1,-156-5 297,190 7-455,30 2 87,-31-1 25,-365-11 1,376 14 346,-127 3-654,106-9 316,-141 3-74,182 2 68,-107 19 0,120-14 32,-67 1 0,-3 1-22,18-1-74,69-8 68,-1 2 0,1 2 1,-71 20-1,47-2-11,-24 8 91,75-28-40,0-1 1,0 0 0,0-1 0,-20 0 0,24-2-17,0 0 0,0-1 0,0-1 0,-17-3 1,22 3 12,0-1 1,-1 1 0,1-1-1,0 0 1,0-1 0,0 1-1,1-1 1,-8-7 0,-39-41 131,35 33-193,-35-28-1,36 35 63,1 0 0,1-1 0,0-1 0,-18-22 0,27 29-8,0 0 0,1 0 0,0 0 0,0-1 0,1 1 0,0-1 0,0 0 0,1 0 0,0 0 0,1 0 0,-1 0 0,1-17 0,1 8-24,1 0-1,0-1 1,2 1 0,0 0-1,5-17 1,9-36 75,-3 0 0,8-124 0,-20 160-31,-1 1 0,-2 0 0,-6-43 0,3 43-25,2-1-1,0 0 1,6-54 0,12-87-53,-15 166 27,0-1-1,1 1 0,0-1 1,0 1-1,1 0 0,0 0 1,0 0-1,8-12 1,-9 16-1,1 1 0,0 0 0,1 0 1,-1 0-1,1 0 0,0 0 1,0 1-1,0 0 0,0 0 0,1 0 1,-1 0-1,1 1 0,0-1 1,0 1-1,-1 0 0,11-2 0,7 1-25,1 0-1,-1 2 0,46 2 0,-16 0 13,-31-1 41,-4 1 2,-1-1 0,1-1 1,0 0-1,28-7 0,-14 0-17,1 1 1,-1 1-1,55-2 0,97 9-64,-174-1 78,120 9 27,36 0-14,-5-4-50,126 6 18,-143-3-13,244-14 89,-118-2-144,1-4 51,-7-1 31,-251 13 7,79 0 28,115-14 0,38-14 78,-158 18-139,125 0 33,-11 1 83,-130 2-87,106-8-138,163 4 152,-30-3-41,-6 0-20,-30 4 59,-129 3-13,125 9 85,11-1-2,-185-7-100,71-1 138,382 10-250,-379-5 78,174 5 190,-12 5-245,-31-2 140,27-10 98,163 8-254,-406 0 118,174-2 67,86 6 5,-268-1-94,174 9-63,203 4 216,-394-17-150,1-2 1,88-10-1,-72 4 109,77 5 1,-64 1-35,-70-2-20,0 1-1,0 1 1,0 1-1,-1 1 1,1 0-1,22 7 0,-37-8-26,-1 0 0,1 0-1,-1 0 1,0 1 0,1-1-1,-1 1 1,0-1 0,-1 1 0,1 0-1,0 0 1,-1 1 0,1-1-1,-1 0 1,0 1 0,-1-1-1,1 1 1,0 0 0,-1 0-1,0-1 1,1 5 0,2 10-8,-1-1 1,-1 1-1,0 20 1,-1-32 23,-1 68 171,-2 0 1,-15 90-1,-39 148 58,29-178-236,-23 87-526,12-57-2285,35-148 1151,1 0 0,0 31 1,2-12-2367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6:58.838"/>
    </inkml:context>
    <inkml:brush xml:id="br0">
      <inkml:brushProperty name="width" value="0.1" units="cm"/>
      <inkml:brushProperty name="height" value="0.1" units="cm"/>
      <inkml:brushProperty name="color" value="#E71224"/>
    </inkml:brush>
  </inkml:definitions>
  <inkml:trace contextRef="#ctx0" brushRef="#br0">2088 49 3712,'-5'-3'744,"2"1"-690,0 1 1,0-1 0,0 1-1,0 0 1,0 0 0,-1 0-1,1 0 1,0 0 0,-7 0 0,9 1-136,-1 0 0,1-1 1,-1 0-1,0 1 1,1-1-1,-1 0 0,1 0 1,-1 1-1,1-1 1,0 0-1,-1-1 0,1 1 1,0 0-1,0 0 1,-2-3-1,2 2 302,-1 1 1,1 0-1,0-1 1,0 1-1,-1 0 0,1 0 1,0-1-1,-1 1 1,1 0-1,-1 1 1,0-1-1,1 0 0,-1 0 1,0 1-1,1-1 1,-4 0-1,-16 2 261,-1 1 0,0 1 0,1 1 1,-32 10-1,35-11-225,0 0 1,0-2 0,0 0-1,-34-3 1,5 1-37,-320-4 936,266-3-539,-2 1-4,-491 7 2655,400 13-4296,168-10 663,-41 4-2628,-97 24 0,97-8-256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7:23.760"/>
    </inkml:context>
    <inkml:brush xml:id="br0">
      <inkml:brushProperty name="width" value="0.1" units="cm"/>
      <inkml:brushProperty name="height" value="0.1" units="cm"/>
      <inkml:brushProperty name="color" value="#E71224"/>
    </inkml:brush>
  </inkml:definitions>
  <inkml:trace contextRef="#ctx0" brushRef="#br0">2359 1351 1792,'1'-2'104,"0"1"0,0 0 1,0 0-1,0-1 0,0 1 0,0-1 0,-1 1 1,1-1-1,0 1 0,-1-1 0,1 0 0,-1 1 1,0-1-1,1 1 0,-1-1 0,0 0 1,0 1-1,0-1 0,0 0 0,-1-2 0,1-4 1111,0 7-1159,0 0 1,0 0 0,0 0 0,-1 0 0,1 0 0,0 0 0,-1 0 0,1 1 0,-1-1 0,1 0 0,-1 0 0,1 0-1,-1 1 1,0-1 0,1 0 0,-1 1 0,0-1 0,0 0 0,0 1 0,1-1 0,-1 1 0,0-1 0,0 1 0,0 0-1,0-1 1,0 1 0,0 0 0,-1-1 0,-28-3 580,1 6-395,1 1 0,-39 9 0,0 0 142,-23-3-171,-108-4 0,188-3-194,1-1-1,-1 1 0,1 1 1,0 0-1,0 0 0,-14 7 0,5-1 12,-21 14 0,29-16-19,-1-1 1,1 0-1,-2 0 0,1-1 0,-1 0 1,-14 3-1,-6-1 96,-12 3-100,-1-2 0,-85 5 0,-56-13 222,169 1-219,1 0 1,0 2-1,-31 9 0,31-8 34,0 0 1,0-1-1,-32 3 1,9-6 96,-50 8 1,-7 2 39,5 3 22,-62 13 85,121-21-163,0-2 1,-1-1-1,-40-3 1,24 1 209,48 0-315,-1 0 0,1-1 0,-1 1 0,1 0 0,0-1-1,-1 1 1,1-1 0,-1 0 0,1 1 0,0-1 0,0 0 0,-1 0 0,1 0 0,-2-2 0,-12-6 33,10 6-12,0 0 0,1 0 0,0 0 0,-1-1 0,1 0 0,-6-7 0,4 5-45,-21-27 350,14 23-92,1-1 0,-14-16 0,23 23-216,-1-1 1,1 0-1,0 0 1,0 0-1,0 0 1,1 0-1,0-1 1,0 1-1,-2-11 1,-2-10-1,-13-33-1,10 34 166,-9-45-1,11-25-95,1 40 47,2-70 1,3 112-153,0 0-1,-5-22 1,3 22-41,1 0 0,-1-23 0,2 26 78,0 0-1,-4-20 1,2 14-91,2 5 45,0 0 0,0-1 0,2-14 0,0 16 20,-1 0 0,0 1-1,0-1 1,-1 0-1,-3-13 1,1 6-8,0 1 0,1-1 1,1 0-1,1 1 0,2-19 0,-1-8 7,10-114-12,-12 130 12,0 18-7,1-1-1,0 1 0,0-1 0,1 1 1,0 0-1,4-17 0,12-30-164,-16 53 166,0 1-1,-1-1 1,1 0-1,0 1 0,-1-1 1,1 0-1,-1 1 1,0-1-1,0-4 1,0 5-50,16 2-89,-9 0 155,0 2 0,0-1 0,0 1 0,0 0 0,0 0 0,0 1 0,9 5 0,25 8-81,-27-12 66,9 1-31,0 2 1,24 10-1,-39-14 28,1 0 0,-1-1 0,0 0 0,1-1 0,-1 1 0,1-2-1,-1 1 1,1-1 0,9-1 0,15-3 39,34-8 0,-14 1 61,-38 9-124,160-20 3,-144 19 35,0-2-1,-1-2 1,1-1 0,33-13-1,58-14 2,-93 30-50,1 2 0,31 0 0,5 0 44,134 0-2,-107 5-1,-8-1 4,134-5 47,-170-1-31,0 3 1,0 2 0,80 10-1,-56-2-20,137-2-1,-158-6 154,9 6-350,-40-5 123,28 5-1,-28-3 124,30 1 0,-44-4-41,-1 1 0,1-1 1,-1 1-1,1 1 0,-1-1 0,0 1 0,1 0 0,7 5 0,-12-6-14,1 0 0,-1 0-1,0 0 1,0 1 0,0-1-1,0 1 1,0-1 0,0 1-1,0 0 1,0 0 0,-1 0-1,1 0 1,-1 0-1,0 0 1,1 0 0,-1 1-1,0-1 1,0 0 0,0 1-1,-1-1 1,1 1 0,-1-1-1,1 5 1,-1 17 3,1 0-1,1 0 1,6 28 0,-4-32-3,-1-4 3,1 0 0,0 0 1,1 0-1,1 0 0,11 20 1,-2-10-48,1-1 1,20 25 0,-14-23 79,32 53 0,-48-68-34,-1 0-1,-1-1 1,0 1-1,3 15 1,0-1 94,-5-16-98,-1-1-1,0 1 1,0-1 0,-1 1-1,-1 14 1,0-16-2,1 1 0,-1-1 0,2 1 0,-1-1 1,1 1-1,1-1 0,2 12 0,2-5 0,-2 1 0,0 0 0,-1 0 0,1 28 0,-4 69 100,-1-53-211,2-28 173,0-18-44,-1 1 1,0-1 0,-1 1-1,-5 22 1,2-11-46,4-22 37,-1-1 0,1 1 0,-1-1 0,0 0 1,0 1-1,0-1 0,0 0 0,-4 7 0,0-3 9,0 0 0,-1 0 1,0 0-1,0 0 0,-1-1 1,0 0-1,0-1 0,-1 1 0,-10 5 1,-12 5 28,-38 14 1,49-22-46,-46 16 59,-72 17-1,124-37-176,-1-1 0,0 0 0,0-1 0,0-1 0,0 0 0,-16-1 0,28-1-168,0 1 0,0-1 0,0 1 0,0-1 0,0 0 0,0 0 0,0 1 0,0-1 0,1-1 0,-1 1 1,0 0-1,1 0 0,-1-1 0,1 1 0,-1-1 0,1 1 0,-1-1 0,1 0 0,0 1 0,-2-4 0,-3-9-2799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7:33.244"/>
    </inkml:context>
    <inkml:brush xml:id="br0">
      <inkml:brushProperty name="width" value="0.1" units="cm"/>
      <inkml:brushProperty name="height" value="0.1" units="cm"/>
      <inkml:brushProperty name="color" value="#E71224"/>
    </inkml:brush>
  </inkml:definitions>
  <inkml:trace contextRef="#ctx0" brushRef="#br0">3191 168 640,'3'0'285,"-1"0"0,1 0 0,-1 0 0,1 0 0,-1-1 0,1 1 0,-1-1 0,1 1-1,-1-1 1,11-5 4908,-137 15-2579,-8-6-1788,62 3 342,46-6-851,5 0-209,0 0 0,-36-6-1,31 3 70,0 1 0,0 1 0,-37 2 0,8 1-53,-32-3-141,-144 5 408,94-3-90,73-2-128,36 0-229,-36-7 1,37 4 94,-38-1 1,-97 0 88,25-4 93,58 3-143,-45-12-161,35 4 17,-113 0-241,-5 0 352,106 8 125,62 5-71,-45-7 0,53 5-62,-34 0 0,1 0 17,26 0-43,-125-8 591,24 1-100,1 0-812,125 10-370,0-1-1,0 0 1,0-1-1,-12-3 1,6 0-1517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6:50.817"/>
    </inkml:context>
    <inkml:brush xml:id="br0">
      <inkml:brushProperty name="width" value="0.1" units="cm"/>
      <inkml:brushProperty name="height" value="0.1" units="cm"/>
      <inkml:brushProperty name="color" value="#E71224"/>
    </inkml:brush>
  </inkml:definitions>
  <inkml:trace contextRef="#ctx0" brushRef="#br0">1648 4 896,'11'6'4933,"-11"-5"-4854,-1-1-1,1 0 1,0 1 0,-1-1-1,1 0 1,-1 1-1,1-1 1,0 0 0,-1 1-1,1-1 1,-1 0 0,1 0-1,-1 0 1,1 1-1,0-1 1,-1 0 0,1 0-1,-1 0 1,1 0-1,-1 0 1,1 0 0,-1 0-1,1 0 1,-1 0 0,1 0-1,-1 0 1,1 0-1,-1 0 1,1 0 0,-1-1-1,1 1 1,-1 0-1,0-1 1,-25-5 542,19 4-70,-2 0-287,-1 1 1,0 0-1,0 1 0,0 0 0,0 1 0,0-1 0,-18 5 0,12-2-62,-31 2 1,-97-6 542,-165 2 1102,198 13-1154,50-5-202,-25 5-63,0 4-1,0 3 1,-95 38 0,148-47-1004,1-1-1,-1-1 1,-37 4-1,58-12-131,0-1-1,0 0 1,0-1 0,0-1-1,-1 0 1,1 0 0,0-1 0,0-1-1,0 0 1,1 0 0,-1-2-1,-12-5 1,-25-20-2929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6:51.336"/>
    </inkml:context>
    <inkml:brush xml:id="br0">
      <inkml:brushProperty name="width" value="0.1" units="cm"/>
      <inkml:brushProperty name="height" value="0.1" units="cm"/>
      <inkml:brushProperty name="color" value="#E71224"/>
    </inkml:brush>
  </inkml:definitions>
  <inkml:trace contextRef="#ctx0" brushRef="#br0">1605 13 2816,'-2'-1'184,"2"1"-133,-1 0-1,1 0 0,-1 0 0,1 0 0,-1-1 0,1 1 0,0 0 0,-1 0 0,1-1 0,-1 1 0,1 0 0,-1-1 1,1 1-1,0-1 0,-1 1 0,1 0 0,0-1 0,0 1 0,-1-1 0,0-3 1494,-10 4 238,-99-1 416,-115 3 766,16 11-559,-34 2-692,160-6-1442,-245 15-402,166-31-3296,118 2-410,-74-20 1,58 6 460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6:52.021"/>
    </inkml:context>
    <inkml:brush xml:id="br0">
      <inkml:brushProperty name="width" value="0.1" units="cm"/>
      <inkml:brushProperty name="height" value="0.1" units="cm"/>
      <inkml:brushProperty name="color" value="#E71224"/>
    </inkml:brush>
  </inkml:definitions>
  <inkml:trace contextRef="#ctx0" brushRef="#br0">1808 1 4608,'-13'0'530,"10"0"-393,-1 0 0,1 0-1,0 0 1,0 0 0,-1 1-1,1-1 1,0 1 0,0 0-1,0 0 1,0 0 0,-5 3-1,0-2 137,0 0 0,0 0 0,-1-1 0,1 0 0,-1 0 0,-10-1 0,-12 1-264,21 0-7,-124 8 588,103-9-364,-17 0 493,-48-5 0,14-3 257,1 4 0,-83 7 0,-159 29 827,168-8-818,-31 4-850,116-20-918,-146 22-6018,161-16 3532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6:52.788"/>
    </inkml:context>
    <inkml:brush xml:id="br0">
      <inkml:brushProperty name="width" value="0.1" units="cm"/>
      <inkml:brushProperty name="height" value="0.1" units="cm"/>
      <inkml:brushProperty name="color" value="#E71224"/>
    </inkml:brush>
  </inkml:definitions>
  <inkml:trace contextRef="#ctx0" brushRef="#br0">1386 29 6144,'-9'-2'670,"0"-2"-151,-1 2 1,0 0 0,-1 0 0,-16 0 0,-19 0-388,23 0 117,-29 3-1,-5 1 1134,-91-9 0,5 0-444,-170 18 1232,180-1-1370,-55 5-1258,62-7-3409,80-4 1200,11 0-591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6:54.040"/>
    </inkml:context>
    <inkml:brush xml:id="br0">
      <inkml:brushProperty name="width" value="0.1" units="cm"/>
      <inkml:brushProperty name="height" value="0.1" units="cm"/>
      <inkml:brushProperty name="color" value="#E71224"/>
    </inkml:brush>
  </inkml:definitions>
  <inkml:trace contextRef="#ctx0" brushRef="#br0">2114 53 2048,'-1'0'88,"-1"0"1,1 0 0,0 0-1,0 0 1,0 0-1,0 0 1,0 0-1,0 0 1,0-1 0,0 1-1,0-1 1,0 1-1,0-1 1,0 1-1,0-1 1,0 1-1,0-1 1,0 0 0,0 1-1,0-1 1,0 0-1,0-1 1,-8-6-121,5 5 388,-1 0 1,0 1-1,0 0 0,0 0 0,0 0 1,0 0-1,0 1 0,-1 0 1,1 0-1,0 0 0,-1 1 0,1 0 1,-1 0-1,-5 1 0,-87-5 620,-8-7-496,39 11 219,-122 15-1,139-7-663,-12 4 508,-124 5-1,-138-10 115,-2 1 617,85 3-218,-2 1-3285,190-14-75,0-5-1296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0:23.731"/>
    </inkml:context>
    <inkml:brush xml:id="br0">
      <inkml:brushProperty name="width" value="0.1" units="cm"/>
      <inkml:brushProperty name="height" value="0.1" units="cm"/>
      <inkml:brushProperty name="color" value="#66CC00"/>
    </inkml:brush>
  </inkml:definitions>
  <inkml:trace contextRef="#ctx0" brushRef="#br0">2698 1830 4736,'0'0'451,"-27"-2"4554,27 1-4929,0 0 1,0 0 0,0 0-1,-1 0 1,1 0-1,0 1 1,-1-1 0,1 0-1,-1 0 1,1 0 0,-1 0-1,0 1 1,1-1 0,-1 0-1,0 1 1,1-1-1,-1 0 1,0 1 0,0-1-1,1 1 1,-1-1 0,0 1-1,0 0 1,0-1-1,0 1 1,0 0 0,0 0-1,1-1 1,-1 1 0,0 0-1,0 0 1,0 0-1,-1 0 1,-42 0 2504,27 1-1991,-26-1 823,55-18-1024,-7 12-279,-1 1-1,1-1 1,-1 0-1,0 0 1,0 0-1,-1 0 1,1-1-1,-2 1 1,1-1-1,-1 0 1,0 0-1,0 0 1,-1 0-1,1-9 1,0-2-39,0 0 0,1 1 0,1-1 0,1 1 0,1 0 0,14-32 0,6-19-3,-15 39 4,-8 23-47,0-1 1,-1 0-1,0 0 1,0-1 0,0 1-1,0-13 1,0 3 35,0-1 1,1 1 0,1-1-1,0 1 1,10-22 0,6-25 74,-11 28-110,-1-1-1,-2 1 0,3-66 1,-9-339 0,-1 428-13,-1 0 0,-1 0 0,0 1 0,0-1 0,-1 1 0,-11-22 0,-8-27 24,15 34-9,-1 0 0,-2 0 0,0 1-1,-20-32 1,25 48-20,-2 1 0,1 0 1,-1 0-1,0 1 0,-1 0 0,0 1 0,0 0 0,-1 0 1,-19-10-1,-1 3 43,0 1 0,-41-12 0,34 17-249,1 0 0,-75-3 0,13 1 296,23 1-146,-1 4 0,-80 4 0,-150 30 96,249-24-100,-103-3 1,79-4 10,4 4-28,-136 18 1,163-11 23,2 2 1,-1 3-1,-84 34 1,106-36 50,-1-2 1,-1-2-1,1 0 0,-1-2 1,-31 3-1,-148-1 41,200-8-83,1 0-1,0-1 1,-1 0 0,1-1-1,0 0 1,-1 0-1,1 0 1,-7-5-1,-5-2-114,-26-19 0,43 26 157,-2 0-1,0-1 0,0 1-1,-1 0 1,1 0 0,-1 0-1,1 0 1,-1 1 0,0 0-1,1 0 1,-1 0 0,0 1-1,0 0 1,0-1 0,1 2-1,-8 0 1,11-1 5,-1 1 0,1-1 1,-1 1-1,1-1 0,-1 1 0,1 0 0,0 0 0,-1 0 0,1 0 1,0 0-1,0 0 0,0 0 0,0 0 0,0 0 0,0 1 1,0-1-1,0 0 0,0 1 0,0-1 0,1 1 0,-1-1 0,0 1 1,1-1-1,0 1 0,-1-1 0,1 3 0,-1 4-84,0 1-1,1-1 0,1 16 1,-1-7-62,0 0 89,0 1 93,0 1 1,1-1 0,1 1 0,6 27 0,-3-19 10,-1 0 0,-1 0 0,-1 0 0,-4 50 0,1-20 95,1 259-200,5-120 16,-10 97 69,-3-121-10,0-4-27,8-35-395,0-131 383,0 1-1,0 0 0,1 0 1,0-1-1,-1 1 0,1-1 1,0 1-1,0 0 0,0-1 1,0 0-1,1 1 0,-1-1 1,1 0-1,-1 0 0,1 0 1,0 0-1,0 0 0,0 0 1,0 0-1,0 0 0,0-1 1,1 1-1,-1-1 0,0 0 1,1 0-1,-1 0 0,1 0 1,3 1-1,4 1-15,1 0 1,0-1-1,0 0 0,0-1 1,17 0-1,268-1-4,-237 1 140,-27 1-151,42-5-1,35 0-105,49-8 373,150-13-341,260 9 183,-405 16-90,-14 4 83,-11 4 202,-5 0-117,-72-6 222,87 15 0,-49-4-207,-55-5-140,-34-6-711,-1-1 1,1 0 0,19 1-1,-28-3 529,-1 0 0,1 0 0,0-1 0,-1 1 0,1 0 0,0 0 0,0 0 0,-1 0 0,1-1 0,-1 1 0,1 0 0,0-1 0,-1 1 0,1 0 0,-1-1 0,1 1 0,-1-1 0,1 1 0,-1-1 0,1 1 0,-1-1 0,1 1 0,-1-1 0,0 0 0,1 0 0,4-19-3145,-3 14 1959,4-35-3947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6:56.257"/>
    </inkml:context>
    <inkml:brush xml:id="br0">
      <inkml:brushProperty name="width" value="0.1" units="cm"/>
      <inkml:brushProperty name="height" value="0.1" units="cm"/>
      <inkml:brushProperty name="color" value="#E71224"/>
    </inkml:brush>
  </inkml:definitions>
  <inkml:trace contextRef="#ctx0" brushRef="#br0">3515 72 3840,'-23'-20'2021,"18"16"-1878,1-1-1,-1 1 1,0 0-1,-1 1 1,1-1-1,-11-4 0,1 4 235,-1 1 0,0 0-1,0 1 1,-31 1-1,9 0 72,4 0-119,-44-4 365,-132 10 0,133 2-337,-42 5-95,-30 11 216,-245 45 89,313-54-337,-120 5 1,-81-14 261,266-5-485,-185-13 340,80 2 64,-287-3 1231,186 7-863,8 0-561,-132-4-4004,341 11 3636,-61-7-2303,-8-13-949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9:45.899"/>
    </inkml:context>
    <inkml:brush xml:id="br0">
      <inkml:brushProperty name="width" value="0.1" units="cm"/>
      <inkml:brushProperty name="height" value="0.1" units="cm"/>
      <inkml:brushProperty name="color" value="#E71224"/>
    </inkml:brush>
  </inkml:definitions>
  <inkml:trace contextRef="#ctx0" brushRef="#br0">7829 1416 3200,'-26'10'5658,"9"-2"-2463,29-8 2042,4 0-5354,-2-2 273,-11 1-65,1 1-1,0-1 0,-1 1 1,1-1-1,6-3 0,-7 3 33,1 0-1,0 0 0,0 0 0,-1 0 1,7 1-1,-8 0-62,1 0 0,-1-1 0,1 1-1,-1 0 1,0-1 0,1 1 0,-1-1 0,0 0 0,1 0 0,3-2-1,0-2 355,-6 4-404,1 1 0,-1-1 1,1 1-1,-1 0 0,1-1 1,-1 1-1,0-1 1,1 1-1,-1-1 0,0 1 1,1-1-1,-1 1 0,0-1 1,0 0-1,1 1 1,-1-1-1,0 1 0,0-1 1,0 0-1,0 1 0,0-1 1,0 1-1,0-1 1,0 0-1,0 1 0,0-1 1,0-23 544,1 11-427,-1 0 0,-1 0 0,0 0 0,-4-16-1,0 2-85,2 0-1,-1-49 0,1 18 38,-2-88 134,3 20 204,3 70-412,0 38-16,2 0 1,0 0 0,1-1 0,1 2-1,1-1 1,0 1 0,10-19 0,-5 9 51,14-45 0,-10-12 39,-4 18 80,4-26-310,-10 40 97,-4 45 97,0 0 0,0 0 0,-1-11 0,0 15-27,0 1 0,-1-1-1,1 1 1,0-1 0,-1 1 0,0 0-1,1-1 1,-1 1 0,0 0 0,0 0-1,-1-1 1,1 1 0,-3-3 0,-5-4-5,-1 1 0,-1 0 0,1 1 0,-1 0 0,-1 1 1,1 0-1,-1 1 0,0 0 0,-21-5 0,1 3 49,-1 0 0,-52-2 0,-137 7-70,119 3 60,-366 19-227,166-14 284,190-7-45,-333-9 44,253 6-145,-57 3 39,-69-3 94,170-2-143,-147 1-92,176 6 259,-120-11-23,-373-23 160,577 33-195,-171 5-53,75 0 89,-3-1-124,-41 10-48,100-5-31,38-4 140,-41 0 1,-83 2-74,47 0 94,-215 22-157,287-25 146,-55-2 0,-10 1 60,11 5-86,-136 13-217,105 2 183,-76-12-224,-301 26 389,455-33-157,-1-1 0,1-3 0,-56-7 0,-56-12 552,-37-4-1210,182 22 642,-1 1 1,1 0 0,0 1-1,0 1 1,0 0 0,1 2-1,-24 7 1,35-9 13,1 0 1,0 0-1,-1 0 0,1 1 1,0 0-1,0 0 0,0 0 1,1 0-1,-1 1 1,1-1-1,0 1 0,0 0 1,0 0-1,0 0 0,1 0 1,0 1-1,-1-1 0,0 6 1,-4 9 3,2 0 1,0 0-1,-3 21 1,8-34 7,-24 217 36,20-168-81,-8 160-43,4-61 49,6-117 37,-12 144 5,7-129 1,-17 74-1,17-97 49,5-19-38,0 0 0,-1-1 0,0 1 0,0-1 0,-5 10 0,7-19-22,1 1 0,-1 0 1,1-1-1,-1 1 1,1 0-1,0 0 1,-1-1-1,1 1 0,0 0 1,0 0-1,0 0 1,0-1-1,-1 1 1,1 0-1,0 0 0,0 0 1,0 0-1,1-1 1,-1 1-1,0 0 0,0 0 1,0 0-1,1 0 1,-1-1-1,0 1 1,1 0-1,0 1 0,0-2-4,0 1 0,0 0 0,0 0 0,1 0 0,-1 0 0,0-1 0,1 1 0,-1-1 1,1 1-1,-1-1 0,1 1 0,-1-1 0,4 0 0,4 1-28,1-1 0,0 0 0,16-3 0,-23 2 48,233-27 305,-35 25-365,55-4 127,420-21 579,-550 27-678,387 6-170,-239-3 259,31 1 80,338 3-171,-400-7 53,137-8 328,-1-2-427,-83 2-94,-57 0 83,72 0 60,219 17 80,-194-6-22,175 12 123,-477-11-68,290 23 398,-235-20-546,-51-3-891,1-1-1,0-1 1,41-6-1,-46 0-569,-1-2-1,-1-1 0,1-1 0,42-19 0,57-41-3036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38.415"/>
    </inkml:context>
    <inkml:brush xml:id="br0">
      <inkml:brushProperty name="width" value="0.1" units="cm"/>
      <inkml:brushProperty name="height" value="0.1" units="cm"/>
      <inkml:brushProperty name="color" value="#FFFC18"/>
    </inkml:brush>
  </inkml:definitions>
  <inkml:trace contextRef="#ctx0" brushRef="#br0">3704 1652 4096,'-1'0'98,"1"0"0,0 0 1,-1-1-1,1 1 0,0 0 1,-1 0-1,1-1 0,0 1 1,-1 0-1,1-1 0,0 1 1,0-1-1,-1 1 0,1 0 1,0-1-1,0 1 0,0-1 0,0 1 1,-1 0-1,1-1 0,0 1 1,0-1-1,0 1 0,0-1 1,0 1-1,0 0 0,0-1 1,0 0-1,0-22 1923,0 0-83,-5 7-716,2 0-1,0-1 0,1 1 1,-1-31-1,3 23-779,1 0 1,0 1 0,8-36-1,56-173 550,-49 185-890,3 1-1,1 1 0,51-81 1,-56 104-44,-1-1 0,19-40 0,-29 53-10,-1 0 1,0 0-1,0-1 0,-1 0 0,0 1 0,-1-1 0,0 0 0,0 0 1,-2-14-1,-3-9-22,-1 0 1,-2 1 0,-1-1-1,-1 2 1,-2-1 0,-1 2-1,-2-1 1,-1 2 0,-1 0-1,-2 0 1,-38-48 0,41 62-51,-1 1 0,-1 0 1,0 1-1,-1 1 1,0 0-1,-1 1 0,-1 2 1,1 0-1,-2 1 1,1 0-1,-1 2 0,-1 1 1,-30-6-1,-27-1-126,-116-5 0,-83 14 278,80 2-297,-361 2 318,72 27-173,186-7-203,-157 7-109,69-43 305,176 1 73,83 14 80,74 2-95,53-1-32,0 0 0,-1 1 0,1-1 0,0 1 0,0 0 0,0 0 0,0 0 0,0 1 0,0-1 0,0 1 0,0-1-1,0 1 1,1 0 0,-1 0 0,1 0 0,-1 1 0,1-1 0,0 0 0,0 1 0,0 0 0,0-1 0,0 1 0,1 0-1,-1 0 1,1 0 0,-2 6 0,-1 2 25,1 1-1,0-1 1,1 1 0,0 0-1,1-1 1,0 16-1,1 565 867,-7-492-736,2-40 4,-3 32-144,-31 138 1,36-220-34,2 0 0,-1 0 0,1 1 1,1-1-1,0 0 0,2 20 0,-1-27 22,1 0-1,-1 0 1,0 0 0,1 0 0,0 0-1,-1-1 1,1 1 0,1-1 0,-1 1-1,0-1 1,0 0 0,1 0-1,-1 0 1,4 2 0,2 2 4,1-1 1,-1-1-1,16 7 1,-4-5 31,1-1 1,0 0 0,31 2 0,-18-3-62,79 9-51,29 4 122,-17 7-19,88 13-137,621 29 191,-542-44 34,-13-1 156,-154-15-46,195 35 0,-133 10-27,-122-31-320,-45-15-184,-1 0-1,1-1 1,24 2-1,-34-5-163,-1-1 1,1-1-1,-1 1 1,1-1-1,-1-1 1,0 0-1,0 0 1,1-1-1,9-4 1,53-32-8725,-53 27 4934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3:25.987"/>
    </inkml:context>
    <inkml:brush xml:id="br0">
      <inkml:brushProperty name="width" value="0.1" units="cm"/>
      <inkml:brushProperty name="height" value="0.1" units="cm"/>
      <inkml:brushProperty name="color" value="#FFFC18"/>
    </inkml:brush>
  </inkml:definitions>
  <inkml:trace contextRef="#ctx0" brushRef="#br0">1684 3 5376,'-5'-1'267,"0"0"0,-1 1 0,1 0-1,0 0 1,0 0 0,0 0 0,0 1 0,0 0 0,0 0 0,0 0 0,0 1 0,1 0 0,-1 0-1,0 0 1,1 0 0,-5 4 0,-6 5 158,1 0 0,0 1-1,-15 17 1,-9 8 224,35-35-612,-10 11 347,-2-1 0,1-1 1,-1 0-1,-22 11 1,32-20-243,1 0 1,-1 0 0,0 0-1,0-1 1,0 1 0,0-1-1,0-1 1,-1 1 0,1-1-1,0 0 1,0 0 0,0 0-1,0-1 1,-1 1 0,1-1-1,0-1 1,0 1 0,0-1-1,1 0 1,-7-3-1,-72-43 1022,38 21-600,32 19-333,0 2 0,0 0 0,-1 0 0,0 1 0,0 1 0,-1 0 0,-19-2 0,12 4-29,1 1 0,-1 1 0,0 1 0,-29 4 0,-3 6-23,1 2 0,1 3 0,-58 24 0,3 9-389,-10 4-759,76-38-407,0-2 0,-1-1 0,0-3 0,-55 6 0,86-14 530,1-1 1,-1 0-1,0-1 0,-12-2 0,-37-14-3175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3:28.433"/>
    </inkml:context>
    <inkml:brush xml:id="br0">
      <inkml:brushProperty name="width" value="0.1" units="cm"/>
      <inkml:brushProperty name="height" value="0.1" units="cm"/>
      <inkml:brushProperty name="color" value="#FFFC18"/>
    </inkml:brush>
  </inkml:definitions>
  <inkml:trace contextRef="#ctx0" brushRef="#br0">2040 211 4224,'-7'-4'602,"6"3"-453,-1 1 1,1-1-1,-1 0 0,1 1 1,-1-1-1,1 1 1,-1 0-1,1-1 0,-1 1 1,1 0-1,-3 0 0,4-2-172,1 0 0,-1-1-1,0 1 1,1 0 0,0 0-1,-1 0 1,2-3 0,4-3 21,3-10 1265,-9 18-1168,1-1 0,-1 1 1,0-1-1,0 1 0,0-1 1,0 0-1,0 1 0,0-1 1,0 1-1,0-1 0,0 0 1,0 1-1,0-1 0,0 1 1,0-1-1,-1 0 1,1 1-1,0-1 0,0 1 1,-1-1-1,1 1 0,0-1 1,-1 1-1,1-1 0,0 1 1,-1 0-1,0-1 0,-2-1 32,0 0 0,0 1 0,0-1-1,-1 1 1,1 0 0,-1 0 0,1 0-1,0 0 1,-1 1 0,1-1 0,-1 1-1,0 0 1,1 0 0,-5 1 0,2-1-30,0 0 1,-1 0-1,1 0 1,-9-3 0,-13-5 496,17 4-347,0 1 1,0 0 0,-1 1-1,1 0 1,-18-1 0,-5 3-120,-405-18 976,347 12-437,-9-2 4,49 1-537,-188-29 921,64 12-23,145 23-819,0 1-1,0 1 1,-53 9 0,-73 18-893,-120 24-7290,201-37 3922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3:30.586"/>
    </inkml:context>
    <inkml:brush xml:id="br0">
      <inkml:brushProperty name="width" value="0.1" units="cm"/>
      <inkml:brushProperty name="height" value="0.1" units="cm"/>
      <inkml:brushProperty name="color" value="#FFFC18"/>
    </inkml:brush>
  </inkml:definitions>
  <inkml:trace contextRef="#ctx0" brushRef="#br0">1567 1 5888,'-14'0'803,"11"0"-664,0 0 1,1 0 0,-1 0-1,0 0 1,1 1-1,-1-1 1,0 1 0,1-1-1,-1 1 1,1 0-1,-1 0 1,1 0-1,-5 3 1,-5 4 201,7-4-360,1-1 1,-1 0-1,0 0 0,-1 0 1,1-1-1,0 0 1,-1 0-1,1 0 0,-1-1 1,0 1-1,-8 0 0,-121-11 3817,83 8-2625,0 3 0,-67 12 1,-46 20 189,-169 26-124,142-49-1482,154-12-638,0-2 1,1-1-1,-41-10 1,-41-14-4997,51 19 2533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3:31.855"/>
    </inkml:context>
    <inkml:brush xml:id="br0">
      <inkml:brushProperty name="width" value="0.1" units="cm"/>
      <inkml:brushProperty name="height" value="0.1" units="cm"/>
      <inkml:brushProperty name="color" value="#FFFC18"/>
    </inkml:brush>
  </inkml:definitions>
  <inkml:trace contextRef="#ctx0" brushRef="#br0">2189 108 4992,'0'-3'265,"-1"0"0,0 1 0,1-1 0,0 0 0,-1 0 0,1 0 0,0 0 0,1 0 0,-1 0 0,0 0 0,1 0 0,0 1 0,0-1 0,0 0 0,2-5 0,-3 8-41,1-1 0,-1 0 0,0 0 0,0 0 0,1 0 1,-1 0-1,0 0 0,0 0 0,0 0 0,0 0 0,0 0 1,0 0-1,0 1 0,0-1 0,-1 0 0,1 0 0,0 0 0,-1 0 1,1 0-1,0 0 0,-1 1 0,0-3 0,0 3-152,0-1-1,1 0 0,-1 1 1,0-1-1,0 0 1,0 1-1,1-1 0,-1 1 1,0-1-1,0 1 0,0 0 1,0-1-1,0 1 1,0 0-1,0 0 0,0 0 1,0 0-1,-2-1 1,1 1 23,0 0 1,0-1 0,-1 0 0,1 0-1,0 0 1,0 0 0,0 0-1,-4-2 1,-12-6 349,7 7-351,0 1 1,0 0-1,0 0 0,0 1 1,0 1-1,0 0 0,0 1 0,0 0 1,-16 5-1,-1 0 174,-31 5-62,-74 19 393,-60 16-361,173-43-113,-27 4 269,0-2 1,-51 1-1,-95-10 545,89-2-700,0-5-1,-141-32 0,123 16-2350,-164-13 0,163 36-3631,15 1-647,13-6 2721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3:55.939"/>
    </inkml:context>
    <inkml:brush xml:id="br0">
      <inkml:brushProperty name="width" value="0.1" units="cm"/>
      <inkml:brushProperty name="height" value="0.1" units="cm"/>
      <inkml:brushProperty name="color" value="#FFFC18"/>
    </inkml:brush>
  </inkml:definitions>
  <inkml:trace contextRef="#ctx0" brushRef="#br0">1181 78 1536,'-9'1'290,"7"-1"-219,0 0 0,-1 0 0,1 0 0,0 0 0,0 1 0,0-1 0,0 1 0,0 0-1,0 0 1,0 0 0,-3 2 1168,16-23-684,-6 8-323,0 1 4005,-5 12-4144,0-1 0,0 1-1,-1 0 1,1 0 0,-1 0-1,1-1 1,0 1 0,-1 0 0,1 0-1,-1-1 1,0 1 0,1 0-1,-1-1 1,0 1 0,1-1 0,-1 1-1,0-1 1,1 1 0,-1-1-1,0 0 1,0 1 0,0-1 0,1 0-1,-1 1 1,0-1 0,0 0-1,0 0 1,0 0 0,0 0 0,1 0-1,-1 0 1,-1 0 0,-40 0 334,27-1-117,-57 0 359,-59 1 497,-28 14-290,101-7-93,-1-3 1,-107-5-1,146-1-645,-172-21 331,139 15-2289,-80-25-1,90 19-392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3:57.682"/>
    </inkml:context>
    <inkml:brush xml:id="br0">
      <inkml:brushProperty name="width" value="0.1" units="cm"/>
      <inkml:brushProperty name="height" value="0.1" units="cm"/>
      <inkml:brushProperty name="color" value="#FFFC18"/>
    </inkml:brush>
  </inkml:definitions>
  <inkml:trace contextRef="#ctx0" brushRef="#br0">2392 336 2432,'-7'-7'609,"5"6"-438,1 0 0,0 0 0,0-1 0,0 1 0,0 0 0,0 0 0,0 0 0,0-1-1,0 1 1,1-1 0,-1 1 0,0-1 0,1 1 0,-1-1 0,1 1 0,-1-3-1,1 2-128,0 1 0,-1 0-1,1 0 1,-1 0-1,1 0 1,-1 0-1,1 0 1,-1 0-1,1 0 1,-1 0 0,0 0-1,0 0 1,1 0-1,-1 0 1,0 0-1,0 1 1,0-1-1,0 0 1,0 1 0,0-1-1,-1 0 1,-1 0 94,1 0 0,0-1 0,-1 1 0,1 1 0,-1-1 0,0 0 0,1 1 0,-5-1 0,-3 1 98,1 0-1,-1 0 1,1-1-1,-1 0 0,0-1 1,1 0-1,0 0 1,-10-4-1,13 4-71,4 1-139,-1 0 0,0 0 0,1 0 0,-1-1 0,1 1 0,-1-1 0,1 1 0,-1-1 0,1 0 0,0 1 0,0-1 0,0-1 0,0 1 0,-2-3 0,1 1 56,0 1 0,0-1 0,0 1 0,-1-1 0,1 1 0,-1 0 0,0 0 0,0 1 0,0-1 0,0 1 0,0 0 0,0 0 0,-6-2 0,-5-1 206,0 1 1,-25-5 0,19 7 215,0 0 1,-35 4 0,9-1 921,38-8-1330,8 6-88,0 0 0,1 0 1,-1 0-1,0 0 0,0 0 0,0 0 0,0 1 1,0-1-1,0 0 0,0 1 0,-1-1 0,1 0 0,0 1 1,0 0-1,0-1 0,-1 1 0,1 0 0,-2-1 1,-4 1 114,-1-1 1,1 0-1,0 0 1,-12-4-1,3 3-57,15 2-47,0 0 0,-1 0-1,1 0 1,0 0 0,0 0-1,-1 0 1,1 0 0,0 0-1,0-1 1,-1 1 0,1-1-1,-1 0 1,-13-6 21,-1 0 1,1 1-1,-1 1 1,0 0-1,0 1 1,0 1-1,-25-2 1,-122 3 60,88 4-160,-116 7 611,-60-21-134,2 0 7,-151-16 284,230 4-3284,60 5-2221,65 10 1487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3:59.518"/>
    </inkml:context>
    <inkml:brush xml:id="br0">
      <inkml:brushProperty name="width" value="0.1" units="cm"/>
      <inkml:brushProperty name="height" value="0.1" units="cm"/>
      <inkml:brushProperty name="color" value="#FFFC18"/>
    </inkml:brush>
  </inkml:definitions>
  <inkml:trace contextRef="#ctx0" brushRef="#br0">970 139 4352,'-11'0'4853,"10"-15"-2896,1 13-1780,-1 0 0,0 0 0,0-1 0,0 1 0,-1 0 0,1 0 0,0 0 0,-1 1 0,1-1 0,-1 0 0,0 0 0,1 1 0,-1-1 0,-3-1 0,0 1-23,1-1 0,-1 1 0,0 0 0,0 0-1,0 0 1,-6 0 0,-7-1 90,-1 1 0,-31 0-1,46 2-162,-75 1 407,-11 0-293,1-3 0,-106-17-1,-101-27-7538,241 40 4278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1:02.170"/>
    </inkml:context>
    <inkml:brush xml:id="br0">
      <inkml:brushProperty name="width" value="0.1" units="cm"/>
      <inkml:brushProperty name="height" value="0.1" units="cm"/>
      <inkml:brushProperty name="color" value="#66CC00"/>
    </inkml:brush>
  </inkml:definitions>
  <inkml:trace contextRef="#ctx0" brushRef="#br0">2363 1568 1536,'-4'-6'7058,"3"6"-6886,-9 5 1592,-8 10-684,14-9-659,2-3-58,-1 0 1,0 0 0,1 1-1,0-1 1,-3 7 384,10-19-1,13-25 609,-12 24-1084,-1-1 0,1 1-1,1 0 1,10-13-1,16-26 204,-14 21-82,20-40-1,-35 60-383,3-5 31,-1-1 0,-1-1 0,0 1 0,-1-1 0,0 1-1,-1-1 1,1-20 0,-3-110 456,-2 80-399,-1 19-99,-1 1-1,-3-1 0,-21-82 1,25 116 28,0 0 0,-1-22 1,1-4 11,-1 12-100,2-1 0,2-27 0,1 5 29,-2 23-12,-5-104 10,2 78 127,3 38-71,-1-1 0,0 0 0,-5-21 0,5 31-14,-1-1 0,1 1-1,-1-1 1,0 1-1,0 0 1,0 0 0,-1 0-1,0 0 1,0 0-1,0 0 1,-1 1-1,0-1 1,0 1 0,0 0-1,0 0 1,-5-3-1,-2 0-46,0 0-1,0 0 0,-1 1 1,1 0-1,-1 2 0,-1-1 1,-24-5-1,17 6 41,-170-33-4,135 30 14,-84-2 0,-287 0 70,-6 23-128,320-9-56,16-2-5,-25 0 181,8 0-155,-53 3-205,-67 6 379,165-7-107,36-4-30,29-1 24,0 0-1,-1 0 1,1 0-1,0 0 1,-1 0-1,1 1 1,0-1-1,0 1 1,-1 0-1,1 0 1,0 0-1,0 0 1,0 1-1,0-1 1,-4 4-1,5-4 25,1 1-1,0-1 0,0 1 0,0 0 0,0-1 0,0 1 0,0 0 0,0-1 0,1 1 1,-1 0-1,1 0 0,-1 0 0,1 0 0,0 0 0,-1 3 0,2 34 99,0-19-26,-1 283 641,5-189-736,1-15 207,4 85-106,-4-10 91,5 40-379,-11-197 258,0 8 5,-5 43 0,4-53 37,1 27 1,0-19-187,0-22 91,0 0-1,1 0 1,-1 0 0,0 0 0,0 0 0,1 0-1,-1-1 1,1 1 0,-1 0 0,1 0 0,-1 0-1,1 0 1,-1-1 0,1 1 0,0 0 0,-1-1-1,1 1 1,0 0 0,-1-1 0,1 1 0,0-1-1,0 1 1,1 0 0,25 9 14,-14-7-41,-2 1 22,1-1 0,-1-1 1,1 0-1,0-1 1,-1 0-1,1 0 0,21-3 1,24 2-28,319 40 237,-327-35-25,87-3-1,-68-3-182,325 14-314,-143-8 576,-146 0-266,213 15 260,-217-8-323,72 7 349,37-13-575,-178-8-2240,4 0-2282,-15 4-1008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00.481"/>
    </inkml:context>
    <inkml:brush xml:id="br0">
      <inkml:brushProperty name="width" value="0.1" units="cm"/>
      <inkml:brushProperty name="height" value="0.1" units="cm"/>
      <inkml:brushProperty name="color" value="#FFFC18"/>
    </inkml:brush>
  </inkml:definitions>
  <inkml:trace contextRef="#ctx0" brushRef="#br0">2269 45 4864,'-2'0'244,"1"0"-127,0 0-1,0 1 0,0-1 0,0-1 0,0 1 0,0 0 0,0 0 0,0 0 1,0 0-1,0-1 0,0 1 0,0-1 0,0 1 0,0 0 0,0-1 0,-2-1 491,-8-11-820,7 10 478,1 1 0,-1 0 0,-1-1 0,1 1 0,0 1 1,0-1-1,-1 1 0,1 0 0,-1 0 0,1 0 0,-8 0 1,-9 0 517,-27 2 0,16 0-379,-144-7 22,121 5-131,18 0 32,0 2-1,-47 6 1,-38 7 46,79-9-69,0-3-1,-62-2 1,34-2 65,-63 3 41,-228-7 1180,21 0-518,42 3-5146,215-2 1295,-1 5-1018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03.796"/>
    </inkml:context>
    <inkml:brush xml:id="br0">
      <inkml:brushProperty name="width" value="0.1" units="cm"/>
      <inkml:brushProperty name="height" value="0.1" units="cm"/>
      <inkml:brushProperty name="color" value="#FFFC18"/>
    </inkml:brush>
  </inkml:definitions>
  <inkml:trace contextRef="#ctx0" brushRef="#br0">1178 73 4224,'-5'-2'296,"-61"-25"1562,23 10-1318,34 13-391,1 0 0,-17-5 0,9 6 349,0 0 0,0 1 0,0 1 0,0 1 0,-23 1 1,-78 17 1854,80-11-1627,0-2 0,-45 2 0,-54-6 668,-154-3-858,248-1-2427,-44-10-1,44 7-975,9 0-482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04.320"/>
    </inkml:context>
    <inkml:brush xml:id="br0">
      <inkml:brushProperty name="width" value="0.1" units="cm"/>
      <inkml:brushProperty name="height" value="0.1" units="cm"/>
      <inkml:brushProperty name="color" value="#FFFC18"/>
    </inkml:brush>
  </inkml:definitions>
  <inkml:trace contextRef="#ctx0" brushRef="#br0">1178 6 5632,'-44'-4'2333,"-82"2"0,66 3-2125,-141 13 2150,88-3-374,-29 5-800,-143 37 1,160-27-4445,79-18 625,11-4-975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05.211"/>
    </inkml:context>
    <inkml:brush xml:id="br0">
      <inkml:brushProperty name="width" value="0.1" units="cm"/>
      <inkml:brushProperty name="height" value="0.1" units="cm"/>
      <inkml:brushProperty name="color" value="#FFFC18"/>
    </inkml:brush>
  </inkml:definitions>
  <inkml:trace contextRef="#ctx0" brushRef="#br0">2440 10 5376,'-1'0'218,"0"0"-51,0 0-1,0 0 0,-1 0 1,1 0-1,0 0 0,0 0 1,0 0-1,0 0 0,-1 1 1,1-1-1,0 0 0,0 1 1,0-1-1,0 1 0,-1 0 1,1 0-29,-5 8 262,-9-4 1004,-1 0-766,0 0 1,0 0-1,-32 3 1,-105-7 681,109-3-1045,0 2-1,-60 7 1,39 2 397,-113 0 0,48-8-27,-352-16 1547,302 1-1307,-229 9 0,171-1-3956,82-7-3633,93 3 1802,8-3 1132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07.977"/>
    </inkml:context>
    <inkml:brush xml:id="br0">
      <inkml:brushProperty name="width" value="0.1" units="cm"/>
      <inkml:brushProperty name="height" value="0.1" units="cm"/>
      <inkml:brushProperty name="color" value="#FFFC18"/>
    </inkml:brush>
  </inkml:definitions>
  <inkml:trace contextRef="#ctx0" brushRef="#br0">1763 93 2816,'-5'-1'1339,"16"-4"-363,58-61 3370,-69 65-4284,-1 1 0,1 0 0,0-1 1,-1 1-1,1 0 0,-1-1 0,1 1 0,-1 0 0,1 0 0,-1 0 0,1-1 1,-1 1-1,1 0 0,-1 0 0,1 0 0,-1 0 0,1 0 0,-1 0 0,1 0 1,-1 0-1,1 0 0,-2 0 0,-18 0 587,14 0-562,-6 0 36,-18 0 309,1 1 0,-48 7 0,50-4-99,-28 1 0,-1 0 148,34-3-329,0-2 1,0 0 0,-24-3-1,-68-14 127,50 7-107,-14 3 142,-130 4 0,112 4-41,-50-3 652,-139 4 438,165 7-1380,25-2-1453,0-1-3992,47-6 785,-4-4 629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09.823"/>
    </inkml:context>
    <inkml:brush xml:id="br0">
      <inkml:brushProperty name="width" value="0.1" units="cm"/>
      <inkml:brushProperty name="height" value="0.1" units="cm"/>
      <inkml:brushProperty name="color" value="#FFFC18"/>
    </inkml:brush>
  </inkml:definitions>
  <inkml:trace contextRef="#ctx0" brushRef="#br0">4049 96 2688,'-2'-1'170,"-1"1"1,1-1 0,-1 1-1,1-1 1,-1 1-1,0 0 1,1 0-1,-1 0 1,0 1 0,-3 0-1,2-1-16,0 1 0,0-1 0,0 0 0,0 0 0,0 0 0,-4-1 0,-17-4 1967,-47-3 0,20 3-1397,-31-1 499,-106 5 1,88 2-850,-458-1 959,297 5-634,173-5-418,-249 5 35,64-9-258,87-2 92,-279-3 942,-1 0-61,-42 9-567,468-1-2231,0-2 1,0-2-1,-68-16 0,29-1-2243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26.486"/>
    </inkml:context>
    <inkml:brush xml:id="br0">
      <inkml:brushProperty name="width" value="0.1" units="cm"/>
      <inkml:brushProperty name="height" value="0.1" units="cm"/>
      <inkml:brushProperty name="color" value="#FFFC18"/>
    </inkml:brush>
  </inkml:definitions>
  <inkml:trace contextRef="#ctx0" brushRef="#br0">1818 1297 3712,'-1'-2'256,"0"1"0,0-1 0,0 0 1,1 0-1,-1 0 0,1 0 0,0 0 1,-1 0-1,1 0 0,0-3 0,0 4-83,0 0-1,0-1 0,0 1 1,0-1-1,0 1 1,0 0-1,-1-1 0,1 1 1,0-1-1,-1 1 1,1 0-1,-1-1 0,0 1 1,1 0-1,-1 0 1,0 0-1,0-1 1,0 1-1,-2-1 0,2 1 3,0 0 0,0 0 0,0 0 0,0 0 0,0 0 0,-1 1-1,1-1 1,0 1 0,0-1 0,-1 1 0,1-1 0,0 1 0,-1 0 0,1-1-1,-1 1 1,1 0 0,0 0 0,-4 0 0,5 0-72,0 0 0,-1 0 0,1 0 0,-1 0 0,1 0 0,-1-1 1,1 1-1,0 0 0,-1 0 0,1-1 0,-1 1 0,1 0 0,0 0 0,-1-1 0,1 1 0,0 0 0,-1-1 1,1 1-1,0-1 0,0 1 0,0 0 0,-1-1 0,1 1 0,0-1 0,0 1 0,0 0 0,-1-2 0,-2-19 899,5-24-607,-1 43-326,15-125 271,-7 69-25,-3 0 0,-2-104 0,-6 141-193,-2 0 1,-1 0-1,0 1 1,-2 0-1,-9-22 0,-8-23-35,12 33-126,-21-39-1,4 9 173,13 24-101,0-1-24,-2 0 0,-24-39 0,34 66-12,1 1 0,-2 0-1,0 0 1,0 1 0,-1 1 0,0 0 0,0 0 0,-1 0 0,0 2 0,-22-12-1,3 6 28,-1 1 0,-1 2 0,1 1 0,-1 2 0,-1 0 0,1 3-1,-1 1 1,0 1 0,0 1 0,0 3 0,1 0 0,-1 2 0,-50 13-1,10 4-3,-130 56 0,-89 70 23,220-111-164,-20 12-217,82-42 307,0 1-1,1 0 1,0 0 0,1 1-1,0 0 1,-14 17-1,18-18 16,0 0 0,0 0 0,0 0 0,1 1 0,0 0-1,1-1 1,0 1 0,0 0 0,-1 11 0,1 8 13,1 41 0,2-29 7,-6 130 245,-38 233 0,14-85-256,11-77 38,16-222-40,0-7-16,1 0 0,0 1 1,1-1-1,2 23 0,-2-31 28,1 0 0,-1 0-1,1 0 1,0-1 0,0 1-1,1 0 1,-1 0 0,0-1-1,1 1 1,0-1 0,-1 1 0,1-1-1,0 0 1,0 0 0,0 0-1,1 0 1,-1 0 0,0 0 0,1-1-1,-1 1 1,1-1 0,0 1-1,0-1 1,2 1 0,7 1 48,-1-1 1,1 0 0,0 0 0,0-1-1,0 0 1,0-1 0,-1-1 0,1 0-1,13-3 1,8-3 119,62-20 1,-27 2-82,149-44 99,-136 50-228,1 3 0,0 4 0,162-2 0,-147 17-6,215 1-681,-251-7-1130,-1-3-1,1-2 1,67-19 0,-43 0-1521,-63 18 2468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29.299"/>
    </inkml:context>
    <inkml:brush xml:id="br0">
      <inkml:brushProperty name="width" value="0.1" units="cm"/>
      <inkml:brushProperty name="height" value="0.1" units="cm"/>
      <inkml:brushProperty name="color" value="#FFFC18"/>
    </inkml:brush>
  </inkml:definitions>
  <inkml:trace contextRef="#ctx0" brushRef="#br0">7530 1578 2048,'0'-1'161,"0"1"1,0-1-1,0 0 0,0 1 1,0-1-1,-1 1 0,1-1 1,0 0-1,0 1 0,0-1 1,-1 1-1,1-1 0,0 1 1,-1-1-1,1 1 1,0-1-1,-1 1 0,1-1 1,-1 1-1,1-1 0,-1 1 1,1 0-1,-1-1 0,1 1 1,-1-1-1,0 1-110,1 0 0,0 0-1,0 0 1,-1 0 0,1 0 0,0 0-1,-1 0 1,1 0 0,0 0 0,0 0-1,-1 0 1,1 0 0,0 0 0,0 0-1,-1 0 1,1 1 0,0-1 0,0 0 0,-1 0-1,1 0 1,0 0 0,0 0 0,-1 1-1,1-1 1,0 0 0,0 0 0,0 0-1,-1 1 1,1-1 0,0 0 0,0 0-1,0 1 1,0-1 0,0 0 0,0 0-1,-1 1 1,1-1 0,0 0 0,0 1 0,-5 13 6259,6-21-5636,4-8-342,0 0 1,2 0-1,7-16 0,-2 8-88,33-61 580,4-9-501,10-33-261,41-96 1471,-44 95-1266,2-7-294,-57 131 40,5-12 50,-1 1 0,0-1 0,-1 0 0,2-19-1,-5 31-78,-1 0 0,0 0 0,0-1 0,0 1 0,0 0 0,0 0 0,0 0 0,-1 0 0,0 0 0,1 0 0,-1 0-1,0 0 1,-1 0 0,1 0 0,0 0 0,-1 0 0,0 1 0,1-1 0,-1 0 0,0 1 0,-1 0 0,1-1 0,0 1-1,-1 0 1,1 0 0,-1 1 0,1-1 0,-4-1 0,-27-11-28,-1 3 0,0 0 1,-48-7-1,-28-9 0,44 7-65,-2 2 0,0 3-1,-94-7 1,71 16 59,-139-12 36,-77-10 131,194 15-93,-229-32-10,-324-44 631,535 74-673,-234-18 227,-25 27-346,87 3 86,188 1 52,-250-15 103,-250-11-62,-63 23-299,473 0 159,-43 1 19,-125 26 202,84-2-13,180-15-109,-489 3-163,300-28 281,211 10-19,-119-30-1,169 29-9,27 7-82,-1 1 0,0 0 1,-1 0-1,1 1 0,-14 0 0,25 2-8,0 0 0,-1 0-1,1 0 1,-1 0-1,1 0 1,-1 1 0,1-1-1,0 0 1,-1 0 0,1 1-1,-1-1 1,1 0-1,0 0 1,-1 1 0,1-1-1,0 0 1,-1 1-1,1-1 1,0 1 0,0-1-1,-1 0 1,1 1 0,0-1-1,0 1 1,0-1-1,0 1 1,0-1 0,0 1-1,-1-1 1,1 0-1,0 1 1,0-1 0,0 1-1,0-1 1,1 1-1,-1-1 1,0 1 0,0-1-1,0 1 1,0-1 0,0 0-1,1 1 1,-1-1-1,0 1 1,12 31-27,-7-19 56,99 325 668,-75-240-670,7 69 171,-18-70-157,-1-9-6,14 58 56,-23-117-65,1 0 0,26 53 0,-30-73 8,-1-1 0,2 0 0,-1 0-1,1-1 1,13 13 0,-15-16-2,0 0 1,1-1-1,0 1 1,-1-1-1,1 0 1,0-1-1,1 1 0,-1-1 1,0 0-1,11 3 1,25 1 28,1-1 0,-1-2 0,1-1 0,72-8 1,123 0-197,-158 7 82,246 13-171,-165-4 372,127 15-325,35 2 262,645-8-305,-448-10 102,8 10 14,-214-4 36,40 7 47,-151-7 89,369 46-149,240 30 225,-332-69-108,1-20 284,-305-2-44,-21 5-161,-133-3-293,0 2 0,-1 0 0,0 0-1,0 2 1,28 12 0,5 8-2900,-22-9-1903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51.686"/>
    </inkml:context>
    <inkml:brush xml:id="br0">
      <inkml:brushProperty name="width" value="0.1" units="cm"/>
      <inkml:brushProperty name="height" value="0.1" units="cm"/>
      <inkml:brushProperty name="color" value="#FFFC18"/>
    </inkml:brush>
  </inkml:definitions>
  <inkml:trace contextRef="#ctx0" brushRef="#br0">4262 1526 4736,'0'0'63,"-1"-1"0,1 1 0,-1 0 0,1 0 0,0 0 1,-1 0-1,1 0 0,0-1 0,0 1 0,-1 0 0,1 0 0,0-1 0,-1 1 1,1 0-1,0 0 0,0-1 0,-1 1 0,1 0 0,0-1 0,0 1 0,0 0 1,0-1-1,-1 1 0,1 0 0,0-1 0,0 1 0,0 0 0,0-1 0,0 1 0,0 0 1,0-1-1,0 1 0,0-1 0,0 1 0,0 0 0,0-1 0,11-12 1321,-11 12-1365,1 1 227,-7-9 1226,2 9-1253,0-1 1,1 1-1,-1 0 1,0 0-1,0 0 1,0 0-1,1 0 1,-1 1 0,0 0-1,-5 1 1,-22 4 522,-45-9 949,-111-17-1,136 14-1458,-71 3 0,-23-2-253,-15 2 1184,85 5-1254,-38 2 624,0 5 0,-171 35 1,255-39-524,-42 0 0,0 0 130,-243 14 260,272-18-404,16 0-41,-1-2 0,-45-5 0,17-1 29,-77-1-1,33 4 18,-133 2 855,124 3-613,-59 5-190,125-9-52,-62-10 0,-11-1 34,45 11-113,1 3 0,-132 18 0,133-7 284,5-1-37,-100 3 0,125-14-249,-1-3 0,1-1 0,-70-19 0,75 17 192,22 5-69,1 0-1,0 0 1,-16-7-1,22 7-23,-6-2 36,1-1-1,-15-9 1,21 13-52,1-1 0,-1 0 1,1-1-1,0 1 0,0 0 0,0-1 0,0 1 0,0-1 1,0 1-1,1-1 0,-1 0 0,-2-5 0,-10-41 107,-13-76 1,3-52 55,16 109-94,1 8-49,-13-83-25,-1-19 144,16 105-97,4 23-53,1 0 0,2 0 0,1 0 0,13-54 0,-15 85 0,2-13-13,2-1-1,0 0 1,0 1 0,2 0-1,0 0 1,1 0 0,0 1-1,2 1 1,-1-1 0,24-25-1,-25 34 20,-1-1 0,1 1 0,1 0 0,-1 1 0,1 0 0,0 0 0,0 1 0,19-7 0,2 3-69,48-9 0,-39 12-4,69 1 0,23-2 305,267-21-475,-28 50 282,-253-18-37,-11-1 0,223 25 11,35-26-113,-184-6 268,-150 3-169,79 0 42,167-20 0,22-6-118,-48 6-104,-151 7 327,3-2-96,124-1 0,365 16 368,-570 1-383,0 1 0,0 1 0,0 0 0,0 2 0,29 10 0,-46-13 10,-1-1-1,1 1 1,0 0 0,-1 1 0,0-1 0,1 1 0,-1-1 0,0 1-1,0 0 1,-1 0 0,1 0 0,-1 1 0,1-1 0,-1 1 0,2 4-1,3 7-101,-1 0 0,7 24 0,-9-27-119,29 96 61,30 165 0,-57-223 223,-1 76 1,4-20-326,-4-59 321,22 150-12,-25-176-86,7 81 66,-9-87-60,0-1 1,-1 1 0,-1 0 0,-6 27 0,-19 38 149,26-77-151,0-1 0,-1 1-1,0 0 1,1 0 0,-1-1-1,0 0 1,0 1 0,-1-1 0,1 0-1,0 0 1,-1 0 0,1 0-1,-1 0 1,0-1 0,1 1-1,-6 1 1,-4 2 103,1-2 0,-1 0 1,-11 2-1,10-3-21,-195 36 501,152-31-2549,-101-1 0,122-8-1037,-55-9 0,73 8 1552,0-1 0,0-1 0,1 0 0,-1-2 0,-16-8 0,-17-13-2211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13.624"/>
    </inkml:context>
    <inkml:brush xml:id="br0">
      <inkml:brushProperty name="width" value="0.1" units="cm"/>
      <inkml:brushProperty name="height" value="0.1" units="cm"/>
      <inkml:brushProperty name="color" value="#FFFC18"/>
    </inkml:brush>
  </inkml:definitions>
  <inkml:trace contextRef="#ctx0" brushRef="#br0">2094 82 1792,'0'0'672,"-5"-5"-1067,-7-14 1233,-2-9 1945,13 25-2459,0 1 0,0 0 0,0-1 0,1 1 0,-1-1 0,1 1 0,-1-4 0,-10 0 1506,7 6-1674,1 0 1,-1 1 0,1 0 0,-1 0-1,1 0 1,-1 0 0,1 0 0,-1 0-1,-4 4 1,5-4 20,-7 1 419,10-2-586,0-1-1,-1 1 0,1 0 1,0 0-1,-1 0 0,1 0 0,-1 0 1,1 0-1,0 0 0,-1 0 1,1 0-1,0 0 0,-1 0 0,1 1 1,-1-1-1,1 0 0,0 0 1,-1 0-1,1 0 0,0 0 0,-1 1 1,1-1-1,0 0 0,0 0 0,-1 1 1,1-1-1,0 0 0,-1 0 1,1 1-1,0-1 0,0 0 0,0 1 1,-1-1-1,1 0 0,0 1 1,0-1-1,0 0 0,0 1 0,0-1 1,0 1-1,0 0 0,0-1 199,-1 0-214,1 0 0,0 0 0,0 0 0,0 1 0,0-1 0,0 0 0,0 0 0,-1 0 0,1 0 0,0 0 0,0 0 0,0 0 0,0 0 0,0 1 0,0-1 0,0 0 0,0 0 0,0 0 0,-1 0 0,1 0 0,0 1 0,0-1 0,0 0 0,0 0 0,0 0 0,0 0 0,0 0 0,0 1 0,0-1 0,0 0-1,0 0 1,0 0 0,0 0 0,0 1 0,0-1 0,0 0 0,1 0 0,-1 0 0,0 0 0,0 0 0,0 0 0,0 1 0,0-1 0,0 0 0,0 0 0,0 0 0,0 0 0,1 0 0,-1 0 0,0 0 0,0 1 0,0-1 0,0 0 0,9 6-274,-7-5 357,-2 0 41,6 3-1244,-1 2 2593,-10 2-1227,-7-2 217,8-5-299,0 1 0,0 0 0,0 0 0,0 1 0,1-1 0,-5 5 0,6-6-132,0 0-1,0 0 1,0 0 0,0 0 0,0 0 0,0-1 0,0 1 0,0 0 0,-4 0 0,-12 4 99,13-3-50,0 0 1,-1-1-1,0 1 1,1-1-1,-8 0 1,-11 3 255,2-2-207,20-2-151,-1 0 0,1 0 1,-1 0-1,1 0 0,0 0 0,-1 1 0,1-1 0,0 1 0,-3 1 1,-9-1-178,10-1 245,11 0 250,-4 0-139,8-1-151,0 1 0,1 0 0,-1 1 0,0 1 0,1 0 0,-1 0 0,14 6 0,-17-6-73,0-1 1,1 1-1,-1-1 1,0-1-1,0 1 1,1-1-1,11-2 1,8 1 173,68 1 26,-176 8 128,78-8-254,-6 1 53,0-1 0,0 0 0,0-1 0,0 0 0,0 0-1,0-1 1,0 0 0,-12-4 0,2-2-57,0 2-1,-1 1 1,0 0 0,-1 1-1,1 1 1,-1 1 0,1 1-1,-25 1 1,44 0 1,-58-1 55,1 3-1,-67 11 1,71-2-10,-43 6 312,61-14-244,-57-4-1,32 0-20,-318 1 219,268 9-96,-5 0 489,-113 9 90,127-7-839,67-7-302,-48 2-1730,73-6 1233,1 0-1,-1-1 1,1 0-1,-1-1 1,1 0 0,0 0-1,-12-5 1,17 6 211,0 0 0,1-1 0,-1 1 0,1-1 0,0 0 0,-5-3 0,-5-14-2832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1:07.046"/>
    </inkml:context>
    <inkml:brush xml:id="br0">
      <inkml:brushProperty name="width" value="0.1" units="cm"/>
      <inkml:brushProperty name="height" value="0.1" units="cm"/>
      <inkml:brushProperty name="color" value="#66CC00"/>
    </inkml:brush>
  </inkml:definitions>
  <inkml:trace contextRef="#ctx0" brushRef="#br0">2472 28 1536,'5'-1'197,"0"0"1,0 0-1,-1 0 1,1-1-1,-1 0 1,9-3-1,-2-1 378,-3 4-440,2-4 2254,-18 6-1628,4 0-523,0 0-1,-1 1 0,1 0 0,-8 3 0,8-3-113,-1 1 0,1-1 0,-1 0 1,0-1-1,-5 1 0,9-1-32,-1 0-9,-1 0 0,1 0 0,-1 0 0,1 0-1,-1 0 1,1 0 0,-1 1 0,1-1 0,0 1 0,-1 0 0,1 0 0,0 0 0,-1 0 0,1 0 0,-4 3 0,6-4-60,-1 1 0,0-1 0,0 1 0,0-1 0,0 0 0,0 1 0,0-1 0,0 0 0,0 1 0,0-1 0,0 0 0,0 0 0,0 0 0,0 0 0,-1 0 0,-9 2 696,10-1-714,1 0 0,-1-1 0,1 1 0,-1 0 0,1 0 0,0 0 1,-1 0-1,1-1 0,0 1 0,-1 0 0,1 0 0,0 0 0,0 0 0,0 0 0,0 0 0,0 0 0,0 1 0,0 16 577,-37-31 356,-2 0-220,31 11-634,0 0 1,0-1 0,-13-5-1,13 4-77,0 1 0,-1 1 1,0 0-1,1 0 0,-1 1 0,0 0 0,0 0 0,-14 1 0,-26-3 68,25 1-78,0 1 0,1 1 0,-29 4 0,-22 0 266,-169-1 393,233-2-607,-1 0 1,-14 3 0,14-2-25,1-1 0,-16 1 0,-111 7 236,-21-2-279,94-2 208,-119-7 1,-193-9 486,273 12-549,-32-6 64,22 2 160,-81 3 1034,126 7-2443,24 5-2648,18 0-444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15.166"/>
    </inkml:context>
    <inkml:brush xml:id="br0">
      <inkml:brushProperty name="width" value="0.1" units="cm"/>
      <inkml:brushProperty name="height" value="0.1" units="cm"/>
      <inkml:brushProperty name="color" value="#FFFC18"/>
    </inkml:brush>
  </inkml:definitions>
  <inkml:trace contextRef="#ctx0" brushRef="#br0">954 163 3712,'-20'-41'1914,"19"38"-1896,0 1-1,1 0 1,-1 0-1,1-1 1,0 1-1,0 0 1,0 0-1,0-1 1,0 1-1,0 0 1,1-1-1,-1 1 1,1 0-1,0 0 1,-1 0-1,3-4 1,3-19 287,-5 23-193,-1 0-1,0 0 1,0 0-1,-1 0 1,1 0-1,0 0 1,-1 0-1,1 0 1,-1 0-1,1 1 1,-1-1-1,0 0 1,0 0-1,0 1 1,0-1-1,0 0 1,0 1-1,0-1 1,-1 1-1,1-1 1,-1 1-1,1 0 1,-1-1-1,1 1 1,-1 0-1,0 0 1,1 0-1,-1 0 1,-2 0-1,-5-1 227,1 0-1,0 1 1,0 0-1,-1 1 1,-14 0-1,6 0-27,-74 5 1759,-142 26 0,205-26-1679,-62 9 130,-82 14-1838,1-11-5260,126-16 3437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15.682"/>
    </inkml:context>
    <inkml:brush xml:id="br0">
      <inkml:brushProperty name="width" value="0.1" units="cm"/>
      <inkml:brushProperty name="height" value="0.1" units="cm"/>
      <inkml:brushProperty name="color" value="#FFFC18"/>
    </inkml:brush>
  </inkml:definitions>
  <inkml:trace contextRef="#ctx0" brushRef="#br0">11 18 1280,'-10'-3'512,"10"-3"-384,10 1-1344,5 2 864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4:16.425"/>
    </inkml:context>
    <inkml:brush xml:id="br0">
      <inkml:brushProperty name="width" value="0.1" units="cm"/>
      <inkml:brushProperty name="height" value="0.1" units="cm"/>
      <inkml:brushProperty name="color" value="#FFFC18"/>
    </inkml:brush>
  </inkml:definitions>
  <inkml:trace contextRef="#ctx0" brushRef="#br0">3542 57 2304,'38'6'7834,"-38"-5"-7753,0-1 0,0 1 0,0 0 0,0-1 0,0 1 0,0 0 0,0-1 0,-1 1 0,1 0 0,0-1 1,0 1-1,-1 0 0,1-1 0,0 1 0,0-1 0,-1 1 0,1 0 0,-1-1 0,1 1 0,-2 0 0,-11 8 198,-1 0 0,0 0 0,-1-2 1,-20 9-1,19-9-198,-9 4 175,8-2-98,0-2 0,0 0-1,-1-1 1,-21 4 0,-2-5 697,-1-2 0,-45-3 0,-47 3 68,-217 1-219,178-8-160,-688-1 197,333-1-165,371 1-1898,0-6-1,-232-48 0,104-11-5658,156 31 3275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18.430"/>
    </inkml:context>
    <inkml:brush xml:id="br0">
      <inkml:brushProperty name="width" value="0.1" units="cm"/>
      <inkml:brushProperty name="height" value="0.1" units="cm"/>
      <inkml:brushProperty name="color" value="#FFFC18"/>
    </inkml:brush>
  </inkml:definitions>
  <inkml:trace contextRef="#ctx0" brushRef="#br0">4374 35 3968,'0'-4'1978,"0"4"-1938,0 0 0,0 0 1,-1 0-1,1 0 0,0 0 1,0 0-1,0 0 1,0 0-1,-1 0 404,1 0-404,-6 8 859,-2 2-885,4-7 151,-1 0 0,0 0 0,0 0 0,0 0 0,0-1 0,-1 0 0,1 0 0,0 0 0,-1-1 0,0 0 0,1 0 0,-1-1 0,-9 1 0,-8-2 426,0 0-1,-25-6 0,-8-1 289,-92 6-242,92 3-118,-87-10 0,101 3-244,-45-13-1,60 13-137,-1 0-1,-53-3 1,-60 7 308,105 2-302,-103 7-27,98-4-40,-74-2 546,64-1-471,-140-6-231,-220 1 992,400 5-945,-1 2-1,-18 3 1,18-3 61,1 0 0,-20 1 0,-46-3 147,-163 3-194,180 1 282,-117 23 0,153-22-253,-192 37-238,-86-16 1114,152-14-380,69-10-99,0-3 1,-111-16-1,8 0 104,77 13-320,32 2-1748,-77-11 0,47-6-4432,48 9 1899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21.058"/>
    </inkml:context>
    <inkml:brush xml:id="br0">
      <inkml:brushProperty name="width" value="0.1" units="cm"/>
      <inkml:brushProperty name="height" value="0.1" units="cm"/>
      <inkml:brushProperty name="color" value="#FFFC18"/>
    </inkml:brush>
  </inkml:definitions>
  <inkml:trace contextRef="#ctx0" brushRef="#br0">3910 119 3328,'-5'-8'403,"4"7"-352,1 0 0,-1-1-1,0 1 1,1 0 0,-1 0 0,0 0-1,0 0 1,0 0 0,0 1 0,0-1-1,0 0 1,0 0 0,0 1 0,0-1-1,0 0 1,0 1 0,0-1-1,-1 1 1,1-1 0,0 1 0,0 0-1,0 0 1,-1-1 0,1 1 0,0 0-1,-1 0 1,-1 0 0,-5 0 672,1 0 1,-1-1-1,0 0 1,0 0 0,-12-4-1,11 2-528,-1 1-1,0 1 1,0 0-1,1 0 0,-12 1 1,-16-1 243,-133-1 1057,89 4-936,-45-3 431,-339 16 713,410-10-1554,-50 8 177,86-10-217,0-1 1,0-2 0,-33-1 0,-57-14-19,93 12-72,-95-14 207,-205-4 1,246 21-287,-174-3 296,-134-3 211,362 6-441,-107 7-176,-5 0 447,-181 2 668,145-3-71,86-3-478,6 1-343,-82-8-1,30-9-3118,40-1-2668,75 13 4738,1-1 0,0 0 0,0-1-1,-11-5 1,10 3 122,1 0 0,-1-1 0,-8-8-1,11 8 399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23.783"/>
    </inkml:context>
    <inkml:brush xml:id="br0">
      <inkml:brushProperty name="width" value="0.1" units="cm"/>
      <inkml:brushProperty name="height" value="0.1" units="cm"/>
      <inkml:brushProperty name="color" value="#FFFC18"/>
    </inkml:brush>
  </inkml:definitions>
  <inkml:trace contextRef="#ctx0" brushRef="#br0">2243 183 2816,'-8'-7'344,"7"7"-279,-1-1 0,1 0 1,0 0-1,-1 0 0,1 0 1,0 0-1,0 0 0,0 0 0,0 0 1,0 0-1,0-1 0,0 1 1,1 0-1,-1-1 0,0 1 0,1-1 1,-1 1-1,1 0 0,-1-1 1,1 1-1,0-1 0,0 1 1,-1-1-1,1 0 0,0 1 0,0-1 1,1 1-1,-1-1 0,0 1 1,1-2-1,6-15-418,-5 15 405,-1 0 0,0 0-1,0 1 1,0-1 0,0 0 0,0 0-1,0-5 1,-1 7 39,0-1 0,-1 1 0,1 0 0,0 0 0,-1 0 0,1 0 0,0-1 0,-1 1 0,0 0 0,1 0 0,-1 0 0,1 0 0,-1 0 0,0 0 0,0 0 0,0 0 0,0 1 0,1-1 0,-1 0 0,0 0 0,0 1 0,-1-1 0,1 0 0,-1 0 0,-4-2 99,0 0 1,0 1-1,0-1 1,0 1-1,-1 1 1,1-1 0,0 1-1,-1 0 1,0 0-1,-10 1 1,-73-7 797,-1 0-190,48 7-219,-8 0 204,-84-9-1,98 7-658,-11-2-8,31 2-82,-1 0-1,-21 0 1,-8 0 4,-300-6 1067,219 10-578,-437-2 715,405 11 236,17-4-89,1 0-6165,124-8 1806,2-3-918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25.057"/>
    </inkml:context>
    <inkml:brush xml:id="br0">
      <inkml:brushProperty name="width" value="0.1" units="cm"/>
      <inkml:brushProperty name="height" value="0.1" units="cm"/>
      <inkml:brushProperty name="color" value="#FFFC18"/>
    </inkml:brush>
  </inkml:definitions>
  <inkml:trace contextRef="#ctx0" brushRef="#br0">2030 20 3456,'-38'-11'3002,"10"2"-1039,-2 11-1132,0 1 0,-52 13 1,44-8-254,-52 18 532,-1 0-97,30-14-559,-107 24-311,115-25 109,-100 9 0,18-4 385,81-6-623,23-3 140,1-2-1,-48 2 1,-99 8 1564,68-2-748,4-5-320,-151 16-554,241-21-993,-1-1 0,0-1-1,-16-2 1,23 1-484,0-1 0,0-1-1,0 0 1,0 0 0,0-1-1,-14-6 1,-13-9-2256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26.799"/>
    </inkml:context>
    <inkml:brush xml:id="br0">
      <inkml:brushProperty name="width" value="0.1" units="cm"/>
      <inkml:brushProperty name="height" value="0.1" units="cm"/>
      <inkml:brushProperty name="color" value="#FFFC18"/>
    </inkml:brush>
  </inkml:definitions>
  <inkml:trace contextRef="#ctx0" brushRef="#br0">3181 277 4480,'-5'-4'585,"3"3"-390,1 0-1,-1 0 1,1 0-1,-1 0 1,0 0-1,1 0 1,-1 0-1,0 0 1,0 1 0,-2-1-1,3-19 195,3-20-102,-1 33 42,0 0 1,0 1-1,-1-1 0,0 0 0,0 0 0,-1 0 1,1 0-1,-2 0 0,1 0 0,-1 0 1,0 1-1,0-1 0,-4-6 0,4 10-252,0 0-1,-1 0 0,1 0 0,-1 1 0,1-1 1,-1 1-1,0-1 0,0 1 0,0 0 1,0 0-1,0 0 0,-1 1 0,1-1 1,0 1-1,-1 0 0,-5-2 0,-8-1 115,-1 0 1,0 1-1,0 1 0,0 1 0,-31 1 1,24 1 17,0-2 1,-30-4-1,-20-4 286,-1 4 0,-93 4 0,-40-1 329,65-10 19,42 7-599,35 2-168,-142 6-174,67 2 415,37-2-9,-62-1-51,-153-10 100,170-3 427,-212 21 811,297-5-1645,-89 6-746,47-9-3990,-35-3-4990,63-6 5446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36.856"/>
    </inkml:context>
    <inkml:brush xml:id="br0">
      <inkml:brushProperty name="width" value="0.1" units="cm"/>
      <inkml:brushProperty name="height" value="0.1" units="cm"/>
      <inkml:brushProperty name="color" value="#FFFC18"/>
    </inkml:brush>
  </inkml:definitions>
  <inkml:trace contextRef="#ctx0" brushRef="#br0">16 1 640,'-16'9'416,"16"-4"-256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37.246"/>
    </inkml:context>
    <inkml:brush xml:id="br0">
      <inkml:brushProperty name="width" value="0.1" units="cm"/>
      <inkml:brushProperty name="height" value="0.1" units="cm"/>
      <inkml:brushProperty name="color" value="#FFFC18"/>
    </inkml:brush>
  </inkml:definitions>
  <inkml:trace contextRef="#ctx0" brushRef="#br0">970 1 2816,'-5'0'471,"-1"0"-1,1 0 1,-1 1 0,1 0-1,-1 0 1,1 1-1,-10 3 1,-16 6 951,0 0 1,-60 10-1,-68 1 1158,44-8-1395,3 5 292,-132 16 27,227-34-2337,0 0 0,-1-1-1,-29-3 1,13-7-3252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1:08.547"/>
    </inkml:context>
    <inkml:brush xml:id="br0">
      <inkml:brushProperty name="width" value="0.1" units="cm"/>
      <inkml:brushProperty name="height" value="0.1" units="cm"/>
      <inkml:brushProperty name="color" value="#66CC00"/>
    </inkml:brush>
  </inkml:definitions>
  <inkml:trace contextRef="#ctx0" brushRef="#br0">2545 128 1408,'-28'-14'1083,"21"-1"602,2 11-1327,0 0 1,0 0 0,0 1-1,-1 0 1,1 0-1,-1 0 1,0 0-1,0 1 1,0 0-1,0 0 1,0 1 0,0 0-1,-7-1 1,-13 0 524,-49 2 0,32 2-640,-319-2 2280,313-3-2272,-80-13 0,80 8-52,-81-3 1,37 11 31,-203 3 551,178 2-590,96-4-219,-36-4 0,15 0-4,-129-10 294,-61 0 503,-244 45-1539,428-27-768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38.074"/>
    </inkml:context>
    <inkml:brush xml:id="br0">
      <inkml:brushProperty name="width" value="0.1" units="cm"/>
      <inkml:brushProperty name="height" value="0.1" units="cm"/>
      <inkml:brushProperty name="color" value="#FFFC18"/>
    </inkml:brush>
  </inkml:definitions>
  <inkml:trace contextRef="#ctx0" brushRef="#br0">33 34 128,'-22'-14'64,"17"9"-32,-1-4-96,12 3 32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38.446"/>
    </inkml:context>
    <inkml:brush xml:id="br0">
      <inkml:brushProperty name="width" value="0.1" units="cm"/>
      <inkml:brushProperty name="height" value="0.1" units="cm"/>
      <inkml:brushProperty name="color" value="#FFFC18"/>
    </inkml:brush>
  </inkml:definitions>
  <inkml:trace contextRef="#ctx0" brushRef="#br0">1443 4 3712,'-3'-1'139,"1"0"0,-1 1 0,0-1 0,0 1 0,0 0-1,0 0 1,0 0 0,0 0 0,0 0 0,0 0 0,0 1 0,1 0 0,-1 0 0,0-1 0,0 1 0,0 1 0,1-1 0,-1 0 0,-3 3-1,-23 12 565,-1-2 0,-1-1-1,-54 15 1,66-24 15,0-2 1,0 0-1,-1-2 0,-24-1 0,1 0 299,-142 2 1921,-217 30 1,391-29-2869,-185 17-1158,174-18-43,0-1 0,0-2 1,0 0-1,1-1 0,-1-1 1,-38-13-1,1-9-2778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39.366"/>
    </inkml:context>
    <inkml:brush xml:id="br0">
      <inkml:brushProperty name="width" value="0.1" units="cm"/>
      <inkml:brushProperty name="height" value="0.1" units="cm"/>
      <inkml:brushProperty name="color" value="#FFFC18"/>
    </inkml:brush>
  </inkml:definitions>
  <inkml:trace contextRef="#ctx0" brushRef="#br0">1598 217 5632,'-8'-10'1527,"-5"-6"-164,13 14-1363,-1 0 0,1 1-1,-1-1 1,1 0-1,0 1 1,0-1 0,0 0-1,0 1 1,0-3 0,0-2-199,-2 2 397,-1 1 1,0-1-1,0 1 0,0 0 1,0-1-1,0 1 1,-1 1-1,0-1 0,1 0 1,-1 1-1,-5-3 1,1 1 97,-10-7 258,-1 2 0,-1 0 0,-38-12 1,-66-8 929,20 14-516,-107-1 0,153 12-771,-76 3 1088,-188 20 0,309-18-1300,-205 13-2556,197-13 1380,0-1-1,-1-1 1,1-1-1,-1-1 1,1-1-1,-34-10 0,15-5-2098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40.380"/>
    </inkml:context>
    <inkml:brush xml:id="br0">
      <inkml:brushProperty name="width" value="0.1" units="cm"/>
      <inkml:brushProperty name="height" value="0.1" units="cm"/>
      <inkml:brushProperty name="color" value="#FFFC18"/>
    </inkml:brush>
  </inkml:definitions>
  <inkml:trace contextRef="#ctx0" brushRef="#br0">2051 62 4352,'-3'-1'210,"0"0"0,1 0 0,-1 0-1,0-1 1,1 1 0,0-1 0,-1 0 0,1 0 0,0 1 0,0-2 0,0 1 0,0 0 0,-3-4-1,5 5-367,-1 0 157,1 0 1,-1 0-1,0 1 0,1-1 1,0 0-1,-1 0 0,1 0 1,-1 0-1,1 0 0,0 0 1,0 0-1,-1 0 0,1 0 1,0 0-1,0 0 0,0 0 0,0-2 1,0 3 94,0-1 0,0 1 0,-1-1 0,1 1 0,0-1 0,0 1 1,-1-1-1,1 1 0,-1 0 0,1-1 0,0 1 0,-1-1 0,1 1 0,-1 0 1,1-1-1,-1 1 0,1 0 0,-1-1 0,1 1 0,-1 0 0,1 0 0,-1 0 0,0 0 1,1-1-1,-1 1 0,0 0 0,-23-3 784,16 2-628,-14 0 176,-1 0 1,1 2-1,-1 1 1,-38 7-1,30-4-68,-53 3 0,-123-3 1013,85 2-746,46-2-285,-51 4 266,-71 2-466,147-11 54,-211-4 1239,89 2-472,94 3-855,-32 2-652,-62-1-4663,167-3 4573,0 1-1,0-1 0,0 0 0,0 0 1,0-1-1,0 0 0,1 0 1,-1 0-1,0-1 0,1 0 1,0 0-1,-8-6 0,-25-22-2696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42.426"/>
    </inkml:context>
    <inkml:brush xml:id="br0">
      <inkml:brushProperty name="width" value="0.1" units="cm"/>
      <inkml:brushProperty name="height" value="0.1" units="cm"/>
      <inkml:brushProperty name="color" value="#FFFC18"/>
    </inkml:brush>
  </inkml:definitions>
  <inkml:trace contextRef="#ctx0" brushRef="#br0">1811 162 4864,'-16'-2'1455,"15"1"-1203,0 1 0,0-1 1,0 1-1,-1 0 0,1 0 0,0-1 1,0 1-1,-1 0 0,1 0 0,0 0 0,0 0 1,-1 0-1,1 1 0,0-1 0,0 0 1,-1 1-1,1-1 0,0 1 0,0-1 0,-2 2 1,0 0-241,0-1 0,1 1 1,-1 0-1,0-1 0,0 0 1,0 0-1,0 0 1,-1 0-1,1 0 0,0 0 1,-4-1-1,-40 1 574,28-2-163,-43 1 759,-116 3-359,87 4 9,27-1-565,-94-3 1,98-4-120,8-1 379,-84-15-1,79 8-75,-22-7 99,-13-1 132,-82 5 84,94 9-1626,-91-17-1,151 15-487,0-2-1,0 0 1,0-1 0,1-1-1,-34-21 1,-2-1-2300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43.400"/>
    </inkml:context>
    <inkml:brush xml:id="br0">
      <inkml:brushProperty name="width" value="0.1" units="cm"/>
      <inkml:brushProperty name="height" value="0.1" units="cm"/>
      <inkml:brushProperty name="color" value="#FFFC18"/>
    </inkml:brush>
  </inkml:definitions>
  <inkml:trace contextRef="#ctx0" brushRef="#br0">2340 119 2304,'27'-4'368,"-11"2"5642,-28 2-5103,-190 10 3264,-39 18-2705,200-24-1266,-364 17 2325,231-19-2034,-99-1 586,184-8-749,-15 0 6,-37 5-1129,-201-29 0,303 25-886,-1-3-1,1-1 0,1-2 1,0-1-1,-52-27 0,15-2-1635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5:57.833"/>
    </inkml:context>
    <inkml:brush xml:id="br0">
      <inkml:brushProperty name="width" value="0.1" units="cm"/>
      <inkml:brushProperty name="height" value="0.1" units="cm"/>
      <inkml:brushProperty name="color" value="#FFFC18"/>
    </inkml:brush>
  </inkml:definitions>
  <inkml:trace contextRef="#ctx0" brushRef="#br0">4839 1864 3328,'18'-7'11155,"-16"5"-10359,18-22 1446,-9 8-2509,11-25-1,-6 5 770,21-71 0,-26 68-175,27-58 1,-16 47-51,-1-2 1,22-84-1,4-113 320,-38 155-330,-6-155 1,-4 133-168,-2 48-24,-14-80 0,14 127-52,2 13-31,-1 0 0,0-1 0,-1 1 0,0 0 0,-1 0 0,1 1 0,-1-1 0,-1 1 0,1 0 0,-1 0 0,-1 0 1,1 1-1,-1 0 0,0 0 0,-1 0 0,1 1 0,-1 0 0,0 0 0,-12-6 0,-26-5 56,-1 2 0,0 2 0,-1 1 0,-85-6 0,51 14-24,49 3 5,-56-7 1,-180-24-250,138 19 427,4 5-201,-6 0-206,-31-11 476,-215 4 1,214 15-417,-94 6-16,186-1 230,-170 21-27,40-2-53,121-16-1,-118 1 177,84-7-91,60-1-75,-75 6-90,-73-1-28,90-6 285,-217 1-109,176-3-57,8-8 30,-1 0 40,130 9-48,-29-1 32,-1 2-1,1 2 1,-64 13 0,85-9-99,-1 2 1,1 0 0,1 2 0,0 1 0,-38 25-1,57-34 51,1 1 1,-1 0-1,1 0 0,0 0 0,1 0 0,-1 1 0,1 0 0,-1 0 0,2 0 0,-5 8 0,-1 5-154,-8 33 0,10-29 112,-7 19 25,-17 59 405,26-82-354,-28 106 62,27-106-138,1 0-1,-3 26 1,-1 6-44,-38 189 74,19-58-27,25-141 4,2-1 0,2 1 0,2-1 0,1 0 0,11 39 0,-7-35 94,15 60 7,-15-75-108,1 0 0,2 0 0,0-2 1,26 40-1,-28-50 61,2-1 0,22 26 1,-26-34-41,0-1 1,0 1-1,0-1 1,0-1 0,1 0-1,0 0 1,10 4-1,10 1 35,0 0-1,0-3 0,1 0 0,31 2 1,124 4-152,-134-11 61,397 16 140,-135-16-83,-167-3 91,78-4-233,80-18 237,-214 13-110,181-9 172,-63 5-68,10-4-55,7 14-196,-124 6 292,-65-2-100,331-15-65,-131-8-10,44-28 383,-234 39-263,24-7 54,124-16 1,-179 33-77,-1 2 0,1 0 1,-1 0-1,1 1 0,-1 1 1,1 1-1,22 6 0,27 10-455,-60-18 130,0 0 1,0 0 0,0 0-1,0 0 1,1 0 0,-1-1 0,0 0-1,0 0 1,0 0 0,1 0-1,-1-1 1,0 1 0,0-1 0,0 0-1,0-1 1,0 1 0,0-1-1,5-2 1,-4 0-386,0 1 1,-1-1-1,0 1 0,1-1 0,-2 0 1,1-1-1,0 1 0,-1-1 0,0 0 1,0 1-1,0-1 0,-1-1 1,3-4-1,-1-3-1703,5-25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7:38.851"/>
    </inkml:context>
    <inkml:brush xml:id="br0">
      <inkml:brushProperty name="width" value="0.1" units="cm"/>
      <inkml:brushProperty name="height" value="0.1" units="cm"/>
      <inkml:brushProperty name="color" value="#E71224"/>
    </inkml:brush>
  </inkml:definitions>
  <inkml:trace contextRef="#ctx0" brushRef="#br0">4261 229 2176,'6'-23'1277,"-5"21"-1129,0 1 0,0-1 0,0 0 0,-1 0 0,1 0 0,-1 0 0,1 0 0,-1 1 1,1-1-1,-1 0 0,0 0 0,0 0 0,0 0 0,-1 0 0,1 0 0,0 0 0,-1 0 0,0-3 0,0 4-73,0 1-1,0-1 0,0 0 1,0 1-1,0-1 0,0 1 0,0-1 1,0 1-1,0-1 0,0 1 1,0 0-1,0-1 0,0 1 0,0 0 1,-1 0-1,1 0 0,0 0 0,0 0 1,0 0-1,0 0 0,-1 0 1,1 0-1,-2 1 0,-31 8 774,31-8-764,-50 15 1038,-67 9 0,72-17-725,2 2 0,-64 23 0,24 4 105,-14 6 425,85-38-867,0-1-1,0-1 1,-1 0 0,1-1-1,0-1 1,-1 0 0,1-1-1,-24-3 1,-12-5 68,-60-17-1,61 13 9,-21-3-39,22 5 103,1-2 1,-82-31 0,78 21-79,-1 3 1,0 2 0,-2 3-1,0 1 1,-83-6 0,-153 8 15,-71 2-68,-21 0 372,278 2-524,1 0 228,-62 10 513,-222 32-1,320-29 55,-110-3 0,109-3-683,46 0-346,-111-5-1687,115 3 1036,1-2 0,-1 0-1,1 0 1,0-2 0,-22-9 0,-35-24-4030,-13-15 1013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7:41.467"/>
    </inkml:context>
    <inkml:brush xml:id="br0">
      <inkml:brushProperty name="width" value="0.1" units="cm"/>
      <inkml:brushProperty name="height" value="0.1" units="cm"/>
      <inkml:brushProperty name="color" value="#E71224"/>
    </inkml:brush>
  </inkml:definitions>
  <inkml:trace contextRef="#ctx0" brushRef="#br0">7111 4 3968,'-38'-2'1964,"24"1"-2168,1 0-1,0 1 1,-20 3 0,16-1 809,0-1 0,-32-2 0,-17 0 982,-20 10-106,-107 5-311,-126 5-681,145-5 216,122-13-247,-73-8 0,-9 0-355,47 6 81,-241 11 779,168-4-696,32-3 159,-255 21 182,47-18-781,199-8 245,52 3 81,-231-11 259,-146-27-289,412 36-149,-60-3 4,-379-5 38,221 31 23,-19 1 12,-32-8-141,268-10 101,0 0 28,-1-2 0,-72-5 0,-364-27-29,220 19 470,-51 7 603,221 10-889,71-3-882,0-2-1,0 0 1,0-2 0,0-1-1,-39-7 1,-37-14-7515,36 8 4593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7:42.370"/>
    </inkml:context>
    <inkml:brush xml:id="br0">
      <inkml:brushProperty name="width" value="0.1" units="cm"/>
      <inkml:brushProperty name="height" value="0.1" units="cm"/>
      <inkml:brushProperty name="color" value="#E71224"/>
    </inkml:brush>
  </inkml:definitions>
  <inkml:trace contextRef="#ctx0" brushRef="#br0">2238 0 3712,'-3'0'177,"1"0"0,0 1 1,0-1-1,-1 1 0,1-1 0,0 1 1,0-1-1,0 1 0,-1 0 0,1 0 0,-3 2 1,-3 2-124,5-4 21,-1-1 0,1 1 0,0-1 0,-1 1-1,1-1 1,0 0 0,-1 0 0,-5-2 0,-3 2 355,-52 0 323,-1 3 1,2 3-1,-80 17 0,48-3-99,-110 8-1,32-10-122,-61 6 256,160-20-30,-89-7 0,-330-26 2325,444 25-3323,-65-13-1,-45-19-4858,102 22 1484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28.795"/>
    </inkml:context>
    <inkml:brush xml:id="br0">
      <inkml:brushProperty name="width" value="0.1" units="cm"/>
      <inkml:brushProperty name="height" value="0.1" units="cm"/>
      <inkml:brushProperty name="color" value="#66CC00"/>
    </inkml:brush>
  </inkml:definitions>
  <inkml:trace contextRef="#ctx0" brushRef="#br0">998 122 2560,'-35'-10'1109,"-68"-27"1,96 35-1103,0 0 0,0 0 1,-1 1-1,1-1 1,0 2-1,-1-1 1,1 1-1,-1 0 0,1 1 1,-1 0-1,1 0 1,0 0-1,0 1 1,0 0-1,-10 5 0,-10 4 82,0 2-1,-36 24 1,60-35-89,-31 20-9,2 2 0,-39 35 0,-52 63 122,87-85-61,-113 124 398,119-125-216,2 2 0,-38 67 0,59-90-220,0 1 1,0 1-1,2 0 0,0-1 1,1 2-1,0-1 0,1 0 0,2 1 1,-1-1-1,2 1 0,1-1 1,0 1-1,1-1 0,6 27 1,-3-22 21,2-2 0,0 1 1,1-1-1,1 0 0,1 0 1,0-1-1,2-1 0,0 1 1,1-2-1,1 0 0,20 19 1,-16-19 5,1 0 1,1-1 0,0-1-1,1-1 1,1-1 0,0 0-1,1-2 1,24 9 0,-25-13 50,0-2-1,1 0 1,0-1 0,0-1 0,0-1 0,25-1 0,-12-3-14,0-2-1,1-1 1,38-11 0,-43 8 8,-1-1 1,-1-1-1,0-2 0,0-1 1,-1-1-1,-1-2 0,44-30 1,-21 5 223,-2-1 0,48-55 0,-70 67-232,-2-1 0,-1-2 0,-1 0 0,30-61 0,-43 71-18,-1 0 0,-1 0 0,-1-1 0,0 0 0,-2-1 0,-1 1 0,-1-1 0,-2 0 0,0 0 0,-1 1 0,-2-1 0,0 0 0,-2 0 0,0 1 0,-13-38 0,10 46-5,0 1 1,-1 0 0,-1 0-1,-1 0 1,0 1 0,0 1-1,-1 0 1,-17-16 0,-13-7 37,-56-38 0,45 37-122,-64-33-1,88 55 16,-1 1 0,0 2 0,-1 1 0,-37-8 0,31 11-451,0 1 0,0 2 0,-1 2 0,0 1 0,0 2 0,-66 8 0,96-7-38,0 1 1,-1-1 0,-11 6-1,17-6 244,-1 0-1,1 1 0,0-1 0,0 1 0,0 0 0,1-1 0,-1 1 0,-3 4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47:43.531"/>
    </inkml:context>
    <inkml:brush xml:id="br0">
      <inkml:brushProperty name="width" value="0.1" units="cm"/>
      <inkml:brushProperty name="height" value="0.1" units="cm"/>
      <inkml:brushProperty name="color" value="#E71224"/>
    </inkml:brush>
  </inkml:definitions>
  <inkml:trace contextRef="#ctx0" brushRef="#br0">3193 53 5888,'0'-1'106,"0"1"-1,0-1 1,0 1 0,0 0 0,0-1 0,0 1 0,0 0-1,0-1 1,0 1 0,0 0 0,0-1 0,-1 1 0,1-1-1,0 1 1,0 0 0,0-1 0,0 1 0,0 0 0,-1 0-1,1-1 1,0 1 0,0 0 0,-1-1 0,1 1 0,0 0-1,0 0 1,-1-1 0,0 1 0,-10 1 1439,-6 2-730,-1-3-390,-1-1 1,0-1-1,-33-8 0,17 2-185,1 2 0,-1 1 0,-52 0 0,-21 3-50,-98 3 404,46 4 169,-37 5-507,79 0-164,-78 9 509,142-15-319,-59-2 0,-8 1 2,-225 15 1263,139-15-494,-11 0-517,143 1-428,-28 2-1021,-158-12 1,232 3 431,-17 0-1857,0-3-1,0-2 1,-73-22-1,27-9-1415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59:49.555"/>
    </inkml:context>
    <inkml:brush xml:id="br0">
      <inkml:brushProperty name="width" value="0.1" units="cm"/>
      <inkml:brushProperty name="height" value="0.1" units="cm"/>
      <inkml:brushProperty name="color" value="#E71224"/>
    </inkml:brush>
  </inkml:definitions>
  <inkml:trace contextRef="#ctx0" brushRef="#br0">8689 1426 2048,'-19'5'615,"15"-3"-146,-1 0 0,0-1 0,0 1 0,0-1 0,-5 0 0,10 23 315,3-18-392,-2-4-246,0 0 0,0 0 0,0-1 0,0 1 0,0 0 0,0-1 1,1 1-1,1 1 0,13 21 1192,-6-12-121,-9-11-1006,1 1 1,-1-1 0,0 1-1,0-1 1,1 0 0,-1 1 0,1-1-1,-1 0 1,4 2 0,4 1 541,-7-3-685,-1 0-1,1 0 1,0 0 0,-1 0 0,1-1 0,0 1 0,-1-1 0,1 1 0,0-1 0,0 0 0,2 0 0,2-1 283,-1 0 1,0-1 0,1 1-1,-1-1 1,0 0 0,9-6 0,-1 2 44,-7 2-264,0 0 0,0 0-1,-1 0 1,1-1 0,-1 0-1,0 0 1,-1 0 0,1 0-1,-1-1 1,0 0 0,-1 0-1,7-12 1,-8 13-46,0-1-1,-1 1 1,1-1 0,-1 0-1,0 0 1,0-9 0,5-21 157,7-18 117,5-59 0,-6 40-174,-9 44 24,-1-1-1,-1-38 0,-2 28-239,0 21 24,-6-32 0,4 32 87,-2-34-1,5-135 283,-11 78-310,10 99-39,0-1-1,0 1 1,-7-19-1,5 19 3,1 0 0,0 0 0,-1-20-1,2 16-54,-1-1 0,-1 1 1,-4-18-1,-1-2 18,5 19 49,0 0 0,-2 0 0,-11-29-1,13 38-29,-1 1 0,1 0 0,-1 0 0,-1 0 0,1 0-1,-1 0 1,0 1 0,0 0 0,-1 0 0,1 0 0,-10-5 0,-2 1 37,0 0 1,0 1-1,0 1 1,-1 0 0,-22-4-1,-95-13-270,17 13 102,23 3 293,-7 1-298,0 0-39,6 6 217,-206 6 16,30-2-198,145-5 172,-672 2 205,619 9-342,-3 0 150,-42 6 28,131-7-89,3 1-90,7-1 245,-156-4 0,107-17-161,-113-4 32,159 18 11,-167-6-44,204 0 25,-82-4 32,-281 28-101,320-11 67,-113-5-1,-66 5 67,173 3-80,-149 10 186,-104-30-218,295 11-10,-72 10-1,88-8 142,-76-3 0,56-2-30,-168-5 72,2 0-224,176 7 89,29 0 39,0 0 0,1-2-1,-1 0 1,-27-6 0,-48-7-120,33 5 36,0 2 0,-102 3 0,163 4 55,-37 0 64,-80 11 0,50-3-83,-133-2 0,167-6 153,-72-10-60,54 10-204,-120-3 218,133 1-7,24 2-122,-26-4 1,9 3 31,28 1 18,0 1 0,0-2 0,0 1-1,0-1 1,1 0 0,-8-2 0,2 0 19,-1 1-1,-20-3 1,-12-2 220,6 2-254,33 4 26,0 0 0,-1 1 0,1 0 0,-1 0 0,-5 0 0,6 1 0,0-1-1,0 0 1,1 0-1,-1 0 0,0 0 1,-8-3-1,8 2-10,0 0-1,1 1 0,-1 0 0,0 0 1,-9 1-1,1-1-10,11 1-5,0-1 0,1 1 0,-1 0 0,1 0 0,-1 0 0,1-1 0,0 1 0,-1 0 0,1 1 0,0-1 0,0 0 0,-1 0 0,1 1 0,0-1 0,0 0 0,1 1 0,-1-1 0,0 1 0,0-1 1,0 3-1,-7 9 84,6-10-70,1 0 0,-1 0 0,0 0-1,1 0 1,0 1 0,-1-1 0,1 1 0,1-1 0,-2 8 0,1 36-7,-1-3 86,-17 52-190,2-12 245,11-31-290,1 94 0,5-143 148,-5 162 129,4-149-128,2 0 0,0 0 0,1-1 0,5 21 0,29 155-162,4 18 212,-9-124-54,0-2-8,-26-71 36,-1-1 0,2 0 1,-1 0-1,2 0 0,8 12 0,45 53 193,-38-50-184,-19-23-24,1 0 0,-1 0 1,1 0-1,0-1 0,0 1 0,0-1 0,0 0 1,1 0-1,-1-1 0,1 1 0,0-1 1,0 0-1,0 0 0,0-1 0,0 0 0,0 0 1,0 0-1,0 0 0,0-1 0,1 1 0,6-2 1,29 1-171,201-4 711,-184 3-730,1 3 1,67 10-1,-47-6 223,97-5-1,-78-2-31,209 9 75,-31-6 355,-151-3-770,382-5 99,-375 6 222,298 5-5,-205-15 38,-118 2-29,207 8 143,-108-9-247,-75 0-8,-129 9 115,190-4-46,-129 5 73,65 10 1,-3 1 1,160-4-1,26 1 121,63-3 290,-232-7-828,125 10 91,59-2 536,-62-5-340,133 9 183,70 3 426,-207-8-856,-89-4 108,358-6 392,-163 1 100,-217 20-330,-56-4-2581,-89-12 2049,0-1 0,0 0 0,1 0 0,-1 0 0,0-1 0,0 0 0,0 0 0,1 0 0,-1 0 0,0 0 0,0-1-1,-1 0 1,1 0 0,0 0 0,-1 0 0,1 0 0,-1-1 0,1 0 0,-1 1 0,5-7 0,-4 4-339,-1-1 0,0 0-1,0 0 1,2-7 0,-4 12 902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5:47.702"/>
    </inkml:context>
    <inkml:brush xml:id="br0">
      <inkml:brushProperty name="width" value="0.1" units="cm"/>
      <inkml:brushProperty name="height" value="0.1" units="cm"/>
      <inkml:brushProperty name="color" value="#66CC00"/>
    </inkml:brush>
  </inkml:definitions>
  <inkml:trace contextRef="#ctx0" brushRef="#br0">8625 1809 4736,'-11'6'4474,"17"3"-2756,-6-3-1225,-1 0 0,1 0 1,-1 0-1,0 0 0,-1 0 1,1 0-1,-5 10 0,3-8 17,2-6-285,0 0 1,0 0-1,0 1 0,0-1 1,1 0-1,-1 1 1,1-1-1,-1 3 1851,1-19-1393,2-42 242,-1 32-646,0-1 1,-2 0-1,-7-47 1,4 47-235,1 0 0,2 1-1,2-47 1,1 16 218,-3 44-208,1 0 0,0-1 0,1 1-1,0 0 1,1 0 0,0 0 0,1 0 0,0 0-1,1 0 1,7-15 0,-3 11-37,-1 0 1,-1 0-1,0-1 0,5-23 0,8-68 103,-13 68-98,-1-7 72,-2 1 0,-4-57 0,0 30 46,0 55-102,1 1-1,1-1 0,1 1 1,6-27-1,0 11 30,4-46-1,1-2-26,-10 52-94,0 0-1,-2-1 1,-2-34 0,0 7-262,1-113 870,0 164-541,0-1 1,-1 0-1,1 1 0,-1-1 1,-1 1-1,1-1 0,-1 1 1,0-1-1,0 1 0,0 0 1,-1 0-1,1 0 0,-1 0 1,-1 1-1,1-1 0,-1 1 1,1 0-1,-1 0 0,0 0 1,-1 0-1,1 1 1,-1 0-1,0 0 0,1 0 1,-1 0-1,0 1 0,-1-1 1,-7-1-1,-18-4 13,0 1-1,-57-6 1,21 6 112,-32-1-203,-385 17-48,281 5 354,-5 1-191,130-15-53,-285 9 47,275-3-40,-2-4 0,-90-10 1,-84 1 53,164 7-14,-136-16 0,23-1-118,-1 18 23,81 0 88,-12 9-2,1 0 82,14-9-67,-202 27 0,177-1 205,-435 44-342,522-66 70,0-3 0,-128-14 0,-22 1-4,43 3 14,132 3 13,0-2 1,-83-25 0,49 11-5,-31 1-132,52 12 104,-99-9 100,27 5-65,20 6 37,29 3-147,-235-3 225,230 6-117,-11 7 78,3 0-71,-68 2 87,11 2-188,-580-7 118,617-7-44,-74 3-8,111 8 52,61-7-40,0 0 0,-1 1 0,-19 6 0,4-1-77,4-4 130,21-3-18,0 1 1,1 0-1,-1-1 1,0 1-1,0 1 1,1-1-1,-1 1 1,0 0-1,-6 4 1,3-1-34,0 0-1,0 1 1,1 0 0,-1 1 0,2 0-1,-1 0 1,1 0 0,0 1-1,0 0 1,1 0 0,0 0 0,1 1-1,0-1 1,0 1 0,1 0-1,-4 12 1,-2 29-36,2 1-1,-2 87 0,10-90 69,0-8 78,-9 78 1,8-115-100,-2 4-16,1 0-1,0 0 1,0 0 0,1 0 0,0 0 0,0 0 0,1 0 0,0-1-1,3 15 1,4 0 28,-1 1 0,-1-1-1,-1 1 1,-1 1 0,-1-1-1,-1 1 1,-1 40 0,-1 342-279,5-369 293,-3-29-39,-1 0 1,0 0-1,1 9 0,-3 6-9,0-15 22,0-1 1,1 1-1,0-1 1,0 1-1,1-1 1,-1 1-1,2-1 1,-1 1-1,3 6 1,-2-8-14,-1-3-1,0 0 1,0 0 0,0 0-1,1 0 1,-1 0 0,0 0 0,1 0-1,0 0 1,-1 0 0,1-1-1,0 1 1,0-1 0,0 1 0,0-1-1,0 0 1,0 0 0,0 0 0,5 2-1,-2-1 5,1 0 0,-1-1-1,1 0 1,-1 0 0,1 0-1,0 0 1,0-1 0,0 0 0,9-1-1,4-2-37,30-9-1,3 0-10,88-11 37,264-10 0,-169 22 101,153 26-159,-114-7 45,-22-2 4,198 17 31,-117-3-12,-247-9 33,-19-2 74,69 0 1,416 5-92,-225-9-25,-200-6 41,110 8-153,-182-5 131,317-7 24,-109-3 46,63-3-48,77-16-26,-234 8-61,10-1-6,230 11 238,-167-3-218,-62 1 110,186 5-111,24-3 219,-286 9-83,110 15 0,-177-11-121,66-1 0,-72-5-1167,0-1-1,47-10 1,-58 8 67,0 0 0,-1-1 0,0-1 0,-1-1 0,0-1 0,0 0 0,0-1-1,-1-1 1,-1-1 0,0 0 0,25-26 0,-32 28 80,0-1-1,-1 0 1,7-12 0,-10 13 146,0-1 1,5-16-1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07:57.972"/>
    </inkml:context>
    <inkml:brush xml:id="br0">
      <inkml:brushProperty name="width" value="0.1" units="cm"/>
      <inkml:brushProperty name="height" value="0.1" units="cm"/>
      <inkml:brushProperty name="color" value="#66CC00"/>
    </inkml:brush>
  </inkml:definitions>
  <inkml:trace contextRef="#ctx0" brushRef="#br0">4953 1887 1792,'11'2'2177,"0"1"-1509,-1 0 0,22 1 0,-14-2 1159,-16-1-1607,1-1 0,-1 0 1,1 1-1,-1-1 0,1 0 1,-1 0-1,1-1 1,-1 1-1,1-1 0,4 0 1,-1-2 21,1-1 1,0 1-1,-1-1 1,0 0-1,0-1 1,0 1-1,-1-1 1,1 0-1,-1-1 1,0 1 0,7-12-1,5-3 304,-9 8-245,0 0 0,0 0 1,7-16-1,-1 2 126,-12 20-227,0-1 1,0 0 0,0 1-1,-1-1 1,0 0-1,0 0 1,-1-8 0,1-8 222,1 0 0,5-26 0,-4 24-120,-2-1 0,-3-37 0,1 13-28,1-78 877,2 92-861,-1 25-227,-1-1-1,0 0 0,-2-18 0,-7-22 81,-16-113 347,19 124-153,-20-74 1,22 95-224,-4-25 0,6 26-25,-10-36 1,2 22-30,-6-56 0,14 80-45,0 1-1,-7-17 1,6 17 2,0-1 0,-4-17 1,5 5 35,-2 0 0,-1 1 1,0-1-1,-2 1 1,0 0-1,-1 1 0,-1 0 1,-1 0-1,-14-19 1,20 32-44,0 1 1,0 0 0,-1 0 0,1 0 0,-1 0 0,-1 1 0,1 0-1,-6-4 1,-5-1 85,6 4-37,0-1-1,0 1 1,-1 0-1,-11-3 1,9 4-103,1-1 1,0-1-1,1 0 0,-15-10 1,-18-9 228,26 17-202,-1 0 0,0 1 0,-31-8 0,-11-2-201,40 11 189,-36-8 1,-22 5 114,0 3 0,-125 7 1,95 8-67,-54 1 27,-561-10 80,537-5-171,-211 1 6,327 4 31,-152-5 135,23 3-286,107 4 212,39 0-78,-54 10 1,54-5 79,-55 0 1,-199-17-330,44 8 712,139 3-219,-590-1-114,630-8-315,81 7 223,0 1 0,-1 1 0,1-1 0,-1 1 1,1 0-1,-1 0 0,1 0 0,0 0 0,0 1 1,0-1-1,-1 1 0,2 0 0,-1 1 0,0-1 1,0 1-1,1-1 0,-1 1 0,1 0 0,-6 7 1,3-3 14,1 1 0,-1 0 0,1 0 0,1 0 0,-1 0 1,1 1-1,1 0 0,-5 17 0,0 7 0,-3 39 0,3-19-31,2-7 45,2 0-1,3 49 1,1-77-36,11 95 147,-11 422-59,0-526-98,1-1 1,0 0 0,1 0-1,2 9 1,-2-10 4,0 1 0,0 0 0,0 15 0,0-4-24,0 0-1,2 0 1,0 0 0,1 0-1,1-1 1,9 19 0,-12-27-33,7 12 37,1 0 0,16 25-1,-4-9-116,12 12 108,-6-11-76,-22-29 91,0 1 1,1-2 0,0 1 0,1-1 0,0 0-1,0 0 1,1-1 0,16 9 0,-10-7-22,1-2 0,0 0 1,0-1-1,37 10 0,-12-5 68,-14-4-51,0-1-1,32 4 0,184 3 48,-211-14-56,4-1 20,54 7 0,121 18 4,-37-11-61,-78-7 74,-13-5 112,-56-1-193,-1 1 0,48 6-1,-36-1 123,0-2 1,55-2-1,-6 0-179,-23 0 147,0-2 1,1-3 0,75-14-1,64-6-8,-22 2 111,-98 11-153,-48 6-41,1-1 0,61-18 0,-46 8 62,1 2 1,61-7-1,110-1 142,-32 4 65,-131 12-260,88 3 0,61 15-76,52 1 301,85-19 177,-303 7-452,-1 3 1,1 1 0,55 15-1,-63-17-3948,-68-56-15467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15.368"/>
    </inkml:context>
    <inkml:brush xml:id="br0">
      <inkml:brushProperty name="width" value="0.1" units="cm"/>
      <inkml:brushProperty name="height" value="0.1" units="cm"/>
      <inkml:brushProperty name="color" value="#66CC00"/>
    </inkml:brush>
  </inkml:definitions>
  <inkml:trace contextRef="#ctx0" brushRef="#br0">6228 132 5120,'-1'-1'176,"0"0"1,0 0-1,0 0 0,0 0 1,0-1-1,0 1 0,0 0 1,1 0-1,-1-1 0,0 1 1,1 0-1,-1-1 0,1 1 1,0-1-1,-1 1 0,1 0 1,0-1-1,0 1 0,0-1 1,0 1-1,0-1 0,1-2 1,-1-15 657,0 18-752,0 0 0,-1 0 0,1-1 0,-1 1 0,1 0 0,-1 0 0,1 0 0,-1-1 1,0 1-1,0 0 0,1 0 0,-1 0 0,0 0 0,0 0 0,0 1 0,0-1 0,0 0 0,0 0 0,-1 1 0,-1-2 0,-27-12 1047,25 12-957,-11-4 321,0 1-1,-1 0 1,1 1-1,-1 1 0,-34-2 1,-44-4 781,39 6-335,35 2-668,0 0 0,0 1-1,-25 4 1,-8 6 41,20-3 236,-1-1 1,-45 0-1,57-5-277,-38 7 1,-3 1-351,-170-7 397,121-4-145,-32 14-99,-2-1 268,-269-11-252,293 7-90,63 1-39,33-3-22,-46 1 1,-577-6 695,437-6-763,-100 6 571,71 6-177,-44-17-234,246 11 74,-12-1-260,-102 12 0,95-1 402,-84 27 0,108-28-170,-1 0 1,1-3 0,-46 3-1,-265 34 242,258-32-99,76-10-237,-1-1 1,1 0 0,-1-1 0,-24-5-1,9-1 22,1 1-1,-1 2 0,-49-2 1,-17 5-26,-106 2 34,169 2-24,-33 8-1,38-6 102,0-1-1,-35 1 1,-135-15 37,179 8-181,-132-10 1012,122 12-2060,-47 5 0,69-4 422,1 0 0,0 1 0,-1-1 0,-7 5 0,9-5-239,-1 1 1,0 0-1,1-1 1,-1 0-1,0 0 1,0 0-1,1 0 0,-8 0 1,-15-4-4064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16.639"/>
    </inkml:context>
    <inkml:brush xml:id="br0">
      <inkml:brushProperty name="width" value="0.1" units="cm"/>
      <inkml:brushProperty name="height" value="0.1" units="cm"/>
      <inkml:brushProperty name="color" value="#66CC00"/>
    </inkml:brush>
  </inkml:definitions>
  <inkml:trace contextRef="#ctx0" brushRef="#br0">2046 176 2048,'-1'-5'1004,"-1"-1"0,1 1 0,1 0 1,-1-1-1,1 1 0,0-7 0,0 12-954,0-1-1,0 1 1,0 0 0,0-1-1,0 1 1,0 0 0,0-1-1,-1 1 1,1 0 0,0-1 0,0 1-1,0 0 1,0-1 0,0 1-1,-1 0 1,1-1 0,0 1-1,0 0 1,-1 0 0,1-1-1,0 1 1,0 0 0,-1 0-1,1 0 1,0-1 0,-1 1-1,1 0 1,0 0 0,0 0-1,-1 0 1,-13 0 923,-14 9 215,13-2-954,1 1 1,1 1-1,-1 0 0,-15 15 0,17-14-62,-1-1 0,1 1 0,-2-2 0,1 0 0,-19 8 0,-69 19 975,85-30-1001,-1-1 0,0-1 0,1-1 0,-24 1 0,19-4 74,0-2 1,0 0-1,-31-10 0,38 10-189,-52-20 198,26 9-106,19 6 34,-33-8 225,29 9-230,0-1 0,1-1 1,-32-16-1,25 10-43,-38-11-1,41 18-36,-1 2-1,1 1 0,-40-2 1,-89 4 616,106 4-371,19-3-54,0-2 0,1 0 0,0-2 0,-53-18 0,70 20-138,-48-12 271,-79-10 1,4 12-3718,126 14 1814,-1 0-1,0 1 0,1 0 1,-13 4-1,-8 0-3919,-5-3 1262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25.513"/>
    </inkml:context>
    <inkml:brush xml:id="br0">
      <inkml:brushProperty name="width" value="0.1" units="cm"/>
      <inkml:brushProperty name="height" value="0.1" units="cm"/>
      <inkml:brushProperty name="color" value="#66CC00"/>
    </inkml:brush>
  </inkml:definitions>
  <inkml:trace contextRef="#ctx0" brushRef="#br0">4725 404 5120,'-27'-3'1754,"27"3"-1712,-1 0-1,1 0 0,-1-1 0,0 1 0,1 0 1,-1-1-1,1 1 0,-1 0 0,1-1 0,-1 1 0,1-1 1,-1 1-1,1-1 0,-1 1 0,1-1 0,-1 1 0,1-1 1,0 1-1,-1-1 0,1 0 0,0 1 0,0-1 1,0 0-1,-1 1 0,1-1 0,0 0 0,0 1 0,0-1 1,0-1-1,0-21-199,1 19 238,-2-1 22,1 1 0,-1 0 0,0-1 0,0 1 0,0 0 0,0-1 0,-1 1 0,0 0 0,0 0 0,0 0 0,0 0 1,-1 1-1,-5-7 0,-1-1 474,-1 2 0,0-1 0,-13-9 0,12 12-198,0 1 0,0 0-1,-18-8 1,16 9-76,-1 0 36,1 1 0,-1 0 0,0 1 0,-26-2-1,20 2 77,-31-7 1,-3-4 152,-1 3 1,-91-7 0,-115 15 246,138 11-615,-70 1-9,-104 3 264,225-8-391,8-1 56,-1-3 0,1-2-1,-87-15 1,-108-10 110,-2 22-69,83-4-77,-6-1 224,-33 12-103,-214-4 152,168 6-145,76 0 170,137-6-150,0-3 1,-67-14-1,2-1 147,-246-29-2202,346 47 603,0 0 1,0 1 0,-1 1 0,-16 2 0,-25 1-3612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27.660"/>
    </inkml:context>
    <inkml:brush xml:id="br0">
      <inkml:brushProperty name="width" value="0.1" units="cm"/>
      <inkml:brushProperty name="height" value="0.1" units="cm"/>
      <inkml:brushProperty name="color" value="#66CC00"/>
    </inkml:brush>
  </inkml:definitions>
  <inkml:trace contextRef="#ctx0" brushRef="#br0">2162 115 2816,'3'-9'537,"-3"6"-525,1 0 1,-1 0-1,1 0 0,0 1 1,0-1-1,0 1 0,0-1 0,1 1 1,-1-1-1,1 1 0,-1-1 1,1 1-1,3-3 0,-5 5-1,1-1 0,-1 1 0,1 0-1,-1-1 1,1 1 0,-1 0 0,1-1-1,-1 1 1,0-1 0,1 1 0,-1-1-1,0 1 1,1-1 0,-1 1 0,0-1-1,0 0 1,0 1 0,1-1 0,-1 1-1,0-2 1,0 2 77,0 0 0,-1-1 0,1 1-1,0 0 1,0-1 0,0 1 0,-1 0 0,1 0-1,0-1 1,0 1 0,-1 0 0,1 0 0,0-1-1,-1 1 1,1 0 0,0 0 0,-1 0 0,1-1-1,0 1 1,-1 0 0,1 0 0,-1 0 0,1 0-1,-29-2 3256,26 2-3483,-25 1 897,-28 6 1,36-5-287,0-1 1,-22-2-1,25 0-206,0 1 0,0 0 0,-26 5 0,-10 6-128,-52 11 1371,-121 11-1,187-31-1134,0-2-1,0-2 0,0-1 1,0-1-1,-43-12 1,37 7-274,0 2 0,-1 3 1,-47 0-1,-20-1 314,75 2-362,-429-22 1744,254 25-2334,200 0-340,0-1 0,0-1 1,1 0-1,-1 0 0,0-1 0,1-1 1,0 0-1,-15-7 0,-15-9-3510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36.326"/>
    </inkml:context>
    <inkml:brush xml:id="br0">
      <inkml:brushProperty name="width" value="0.1" units="cm"/>
      <inkml:brushProperty name="height" value="0.1" units="cm"/>
      <inkml:brushProperty name="color" value="#66CC00"/>
    </inkml:brush>
  </inkml:definitions>
  <inkml:trace contextRef="#ctx0" brushRef="#br0">2088 239 3968,'-1'-1'288,"1"0"0,-1-1 0,0 1 0,0-1 0,1 1 0,-1-1 0,1 1 1,-1-1-1,1 1 0,0-1 0,-1 0 0,1 1 0,0-3 0,1-28 1888,0 15 308,-1 10-1865,0 5-515,1 0 0,-1-1 1,0 1-1,0 0 1,0-1-1,0 1 1,-1-1-1,1 1 1,-1 0-1,1 0 0,-1-1 1,0 1-1,0 0 1,0 0-1,0 0 1,0 0-1,-1 0 1,1 0-1,0 0 0,-1 0 1,0 0-1,1 1 1,-5-4-1,3 2 77,-1-1 0,1 0 0,-1 0 0,-3-7 0,5 8-61,0-1 1,0 1-1,0 1 0,-1-1 1,1 0-1,-1 0 0,1 1 1,-1 0-1,0-1 0,0 1 1,0 0-1,-5-2 0,-15-4 264,0 0-1,0 1 1,-1 2-1,-46-5 1,-98 5 411,137 5-788,-14 2 320,-89 17-1,14-1 136,120-18-461,-119 12 708,-138 31 0,-59 21-525,103-41-2843,-5 2-5430,99-8 1501,20-7 2695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38.577"/>
    </inkml:context>
    <inkml:brush xml:id="br0">
      <inkml:brushProperty name="width" value="0.1" units="cm"/>
      <inkml:brushProperty name="height" value="0.1" units="cm"/>
      <inkml:brushProperty name="color" value="#66CC00"/>
    </inkml:brush>
  </inkml:definitions>
  <inkml:trace contextRef="#ctx0" brushRef="#br0">2216 54 384,'1'0'178,"1"1"0,-1 0-1,0 0 1,0 0 0,1-1 0,-1 1 0,0-1 0,1 1-1,-1-1 1,1 1 0,-1-1 0,1 0 0,-1 0 0,0 0-1,1 0 1,-1 0 0,1 0 0,-1 0 0,1 0-1,-1 0 1,1-1 0,-1 1 0,0-1 0,1 1 0,-1-1-1,0 0 1,1 1 0,8-9 4197,-10 8-4305,-1 0-1,1 0 0,0 0 0,0 0 0,-1 0 1,1-1-1,-1 1 0,1 0 0,-1 0 0,1 0 1,-1 0-1,0 1 0,1-1 0,-1 0 0,0 0 0,0 0 1,0 1-1,1-1 0,-1 0 0,0 1 0,0-1 1,0 0-1,0 1 0,0-1 0,0 1 0,-2-1 1,-31-7 15,28 7 31,-25-5 226,-1 2 0,1 1 0,-1 1 0,0 2 0,1 1 0,-44 7 0,-506 72 1919,346-77-1644,127-5-39,-13 1-166,-285 11 1672,338-3-2144,-106 7-3189,140-14 748,1 0 1,-1-3-1,-39-7 0,0-7-1621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2:37:31.241"/>
    </inkml:context>
    <inkml:brush xml:id="br0">
      <inkml:brushProperty name="width" value="0.1" units="cm"/>
      <inkml:brushProperty name="height" value="0.1" units="cm"/>
      <inkml:brushProperty name="color" value="#66CC00"/>
    </inkml:brush>
  </inkml:definitions>
  <inkml:trace contextRef="#ctx0" brushRef="#br0">958 1297 4352,'0'-1'42,"0"1"0,0 0 0,-1-1 0,1 1 0,0 0 0,0-1 0,0 1 0,-1-1 0,1 1 0,0-1 0,0 1 0,0 0-1,0-1 1,0 1 0,0-1 0,0 1 0,0-1 0,0 1 0,0-1 0,0 1 0,0 0 0,0-1 0,1 1 0,-1-1 0,0 1 0,0-1 0,0 1 0,1 0 0,-1-1 0,0 1 0,0 0 0,1-1 0,-1 1 0,0 0 0,1-1 0,-1 1 0,0 0 0,1 0 0,-1-1 0,1 1 0,-1 0 0,0 0 0,1 0 0,-1-1 0,1 1 0,-1 0 0,0 0-1,1 0 1,-1 0 0,1 0 0,-1 0 0,1 0 0,-1 0 0,1 0 0,0 0 0,11-3-78,7-5 164,-1 0 0,0-2 0,0-1 0,-1 0 0,20-16 0,-25 18 48,0 0 0,-1 0 0,0-1 0,-1 0 0,0-1 0,0-1 0,8-13 0,-7 5-82,1 1-1,1 0 0,0 0 1,2 1-1,0 1 0,1 1 1,18-16-1,-30 29-59,-1 0 0,1 0-1,-1 0 1,0-1 0,0 1 0,0-1-1,0 0 1,-1 1 0,1-1 0,-1-1 0,0 1-1,0 0 1,-1 0 0,1-1 0,-1 1-1,0-1 1,0 1 0,-1-1 0,1 0 0,-1 1-1,0-1 1,0 1 0,-2-9 0,-19-122 292,-15-127-23,34 224-367,0 6 176,-6-36 0,6 55-100,-1-1-1,-1 1 1,0 0 0,-1 0 0,0 0-1,-1 0 1,-1 1 0,0 0 0,0 0-1,-2 1 1,1 0 0,-1 1 0,0 0-1,-1 0 1,-1 1 0,1 0-1,-1 0 1,-1 1 0,0 1 0,0 0-1,0 1 1,-1 0 0,1 1 0,-18-5-1,-33-2-83,-103-7 1,55 8 86,70 7 36,0 1-1,-1 1 0,0 3 0,1 2 1,-1 1-1,-44 11 0,45-6-49,0 1 0,0 3 0,-57 26 0,87-34-18,0 1 0,0 0 0,1 1 0,0 0 0,0 1 1,1 0-1,0 0 0,1 1 0,-1 0 0,2 1 1,-1 0-1,1 0 0,1 0 0,0 1 0,0 0 0,-7 22 1,6-7 3,1-1 0,1 1 0,1 1 0,2-1 1,0 1-1,2-1 0,1 1 0,1-1 0,10 48 1,10 28-34,62 171 1,-74-251 59,1-1-1,1 0 1,1 0 0,0-1 0,2-1-1,29 31 1,-32-39-8,0-1 0,0 1 0,1-2 0,1 0 0,-1 0 0,16 6 0,-2-3 300,0-1 0,42 11 0,-51-18-84,1-1 0,-1 0 0,32 0-1,58-7 121,16 1-840,-54 8-554,-44-2-453,0 0 0,0-3 1,0 0-1,35-5 0,-15-8-1183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39.682"/>
    </inkml:context>
    <inkml:brush xml:id="br0">
      <inkml:brushProperty name="width" value="0.1" units="cm"/>
      <inkml:brushProperty name="height" value="0.1" units="cm"/>
      <inkml:brushProperty name="color" value="#66CC00"/>
    </inkml:brush>
  </inkml:definitions>
  <inkml:trace contextRef="#ctx0" brushRef="#br0">2168 72 5120,'-5'-6'4657,"-32"-3"-1106,30 7-3316,-1 0 0,1 1-1,-1 0 1,0 0 0,0 1 0,1 0 0,-15 1 0,-6 0 179,-61 8 194,-120-18 714,197 8-1305,-279-36 1358,248 33-1129,0 1 0,-64 4-1,34 0-54,-302 22 1029,248-12-632,32-2-330,-83 5-425,133-13-1332,-87-8 1,106 2-381,1-1 0,-47-17 0,65 21 1479,-67-22-3824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42.607"/>
    </inkml:context>
    <inkml:brush xml:id="br0">
      <inkml:brushProperty name="width" value="0.1" units="cm"/>
      <inkml:brushProperty name="height" value="0.1" units="cm"/>
      <inkml:brushProperty name="color" value="#66CC00"/>
    </inkml:brush>
  </inkml:definitions>
  <inkml:trace contextRef="#ctx0" brushRef="#br0">1257 131 4224,'-2'-1'281,"0"0"1,1 1 0,-1-1-1,0 0 1,1 1-1,-1 0 1,0-1 0,0 1-1,0 0 1,-2 0-1,2 0-166,1 0 1,-1 0-1,0-1 0,0 1 0,1 0 0,-1-1 0,0 1 0,1-1 0,-1 1 1,0-1-1,1 0 0,-1 0 0,-1-1 0,-3-2 234,-1 0-1,1 0 1,-1 0-1,0 1 1,0 0 0,-1 0-1,1 1 1,0 0-1,-1 0 1,-9-1-1,-10 0 237,-41 1-1,-71-1 810,-148 6 1414,195 3-2203,-98-7 1,161-1-1699,0-2 1,-52-12-1,-51-28-8872,83 26 6259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43.762"/>
    </inkml:context>
    <inkml:brush xml:id="br0">
      <inkml:brushProperty name="width" value="0.1" units="cm"/>
      <inkml:brushProperty name="height" value="0.1" units="cm"/>
      <inkml:brushProperty name="color" value="#66CC00"/>
    </inkml:brush>
  </inkml:definitions>
  <inkml:trace contextRef="#ctx0" brushRef="#br0">2472 33 2560,'4'-7'3213,"-7"12"-1449,2-4-1642,0 0-1,1 0 1,-1 0-1,0 0 1,0 0-1,0 0 1,0 0 0,0-1-1,0 1 1,0 0-1,0-1 1,0 1 0,0-1-1,-1 1 1,0 0-1,-21 0 1223,-39 8 0,-22 10-442,-14 3-497,11-11 214,-1-4-1,-140-7 1,146-8-188,50 3-316,-36 1 0,31 4 67,-416-15 1215,-150 0 584,423 16-2016,141 0-423,17 0-421,-1-1 0,0-1 0,1-1 0,-38-9 0,-8-12-2289,-6-8-682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4:45.323"/>
    </inkml:context>
    <inkml:brush xml:id="br0">
      <inkml:brushProperty name="width" value="0.1" units="cm"/>
      <inkml:brushProperty name="height" value="0.1" units="cm"/>
      <inkml:brushProperty name="color" value="#66CC00"/>
    </inkml:brush>
  </inkml:definitions>
  <inkml:trace contextRef="#ctx0" brushRef="#br0">2621 124 4992,'-12'-3'1444,"11"3"-1370,1 0 0,-1 0 0,1 0 0,-1-1 0,1 1 0,0 0 0,-1 0 0,1 0 1,-1-1-1,1 1 0,-1 0 0,1 0 0,0-1 0,-1 1 0,1 0 0,0-1 0,-1 1 0,1-1 1,0 1-1,0 0 0,-1-1 0,1 1 0,0-1 0,0 1 0,0-1 0,0 1 0,-1-1 0,1 1 1,0-1-1,0 0 0,0 0-18,-2 0-7,1 0 0,-1-1-1,1 1 1,-1 0 0,0 0 0,1 0-1,-1 0 1,0 0 0,0 0 0,0 1-1,1-1 1,-1 0 0,-2 1 0,-11-6 921,7 3-699,1 1 1,0 0-1,-1 0 0,0 1 0,1 0 0,-1 0 0,0 1 0,1 0 0,-15 2 1,-6-1 232,11 0-245,-1 1 0,1 0 0,-18 6 0,-17 2 129,-4-1 418,-84 2-1,-37-10-142,-199-3 962,187-16-1166,41 3 276,-53 4-52,-60-5 16,-1 4-290,59 4-2219,2-16-4448,115 5 1768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43.901"/>
    </inkml:context>
    <inkml:brush xml:id="br0">
      <inkml:brushProperty name="width" value="0.1" units="cm"/>
      <inkml:brushProperty name="height" value="0.1" units="cm"/>
      <inkml:brushProperty name="color" value="#66CC00"/>
    </inkml:brush>
  </inkml:definitions>
  <inkml:trace contextRef="#ctx0" brushRef="#br0">2780 72 3200,'-37'-11'1520,"36"10"-1499,1 1-1,-1 0 1,1 0 0,0-1 0,-1 1 0,1 0-1,0-1 1,-1 1 0,1 0 0,0-1 0,-1 1-1,1 0 1,0-1 0,0 1 0,0 0 0,-1-1 0,1 1-1,0-1 1,0 1 0,0-1 0,0 1 0,0 0-1,0-1 1,0 1 0,0-1 0,0 1 0,0-1-1,0 1 1,0-1 0,0 0-46,0 1 1,0-1-1,0 1 1,0-1-1,0 1 1,0-1-1,0 1 1,0-1-1,0 1 1,0-1-1,-1 1 0,1-1 1,0 1-1,0-1 1,0 1-1,-1-1 1,1 1-1,0 0 1,-1-1-1,1 1 1,0-1-1,-1 1 1,1 0-1,-1-1 1,-3-1 350,0 1 0,-1 0 0,1 0 1,0 0-1,-1 0 0,1 1 0,-1 0 1,1 0-1,0 0 0,-8 1 0,-44 11 731,40-7-910,-1-1 0,1-1 0,0 0 0,-27 0 1,-236 16 1270,-1 0-682,-433-23 1462,631 0-1626,-149-27 0,-5 0 332,-53 16 119,76 3-2983,71 10-7013,94 2 5059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7:44.810"/>
    </inkml:context>
    <inkml:brush xml:id="br0">
      <inkml:brushProperty name="width" value="0.1" units="cm"/>
      <inkml:brushProperty name="height" value="0.1" units="cm"/>
      <inkml:brushProperty name="color" value="#66CC00"/>
    </inkml:brush>
  </inkml:definitions>
  <inkml:trace contextRef="#ctx0" brushRef="#br0">2931 15 2560,'0'-4'273,"0"4"-241,0 0 0,0-1 0,0 1 1,-1 0-1,1-1 0,0 1 0,0 0 0,0-1 0,0 1 0,0 0 0,0-1 0,0 1 1,0-1-1,0 1 0,1 0 0,-1-1 0,0 1 0,0 0 0,0-1 0,0 1 0,0 0 1,1 0-1,-1-1 0,0 1 0,0 0 0,0-1 0,1 1 0,-1 0 0,0 0 0,0-1 1,1 1-1,-1 0 0,0 0 0,1 0 0,-1-1 0,2 1 464,6 17 6594,-59-16-5999,-23 3-296,-103 17-1,123-13-665,20-3-28,-25 3 398,-81 21-1,-132 39 292,7-30-343,-41-11 359,-162-14 1005,16 0-4012,332-2-3404,-175 40 0,117-10 1952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03.222"/>
    </inkml:context>
    <inkml:brush xml:id="br0">
      <inkml:brushProperty name="width" value="0.1" units="cm"/>
      <inkml:brushProperty name="height" value="0.1" units="cm"/>
      <inkml:brushProperty name="color" value="#66CC00"/>
    </inkml:brush>
  </inkml:definitions>
  <inkml:trace contextRef="#ctx0" brushRef="#br0">2175 40 4224,'-1'0'88,"0"0"0,0 0 0,0 0 1,0 0-1,0 0 0,-1 0 0,1 1 0,0-1 1,0 0-1,0 1 0,0-1 0,0 0 1,0 1-1,0-1 0,0 1 0,0-1 0,0 1 1,0 0-1,1 0 0,-1-1 0,0 1 0,0 0 1,1 0-1,-1 0 0,-1 1 0,1-1-68,-1-1 0,1 1-1,-1-1 1,1 0 0,0 0 0,-1 1-1,1-1 1,-1 0 0,1 0 0,-1-1-1,-1 1 1,0 0 31,-2-1 224,0 0 1,0 0-1,0-1 1,1 1-1,-1-1 0,0 0 1,1 0-1,0-1 0,-7-4 1,-17-8 842,12 10-871,0 1-1,0 1 1,0 1 0,0 0 0,-1 1-1,1 1 1,-17 1 0,-3 0 184,-109 5 995,-161 29 0,257-28-1238,-154 11 639,23-4-235,-330 48 1109,379-46-1417,-133 10-3917,189-26 412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04.885"/>
    </inkml:context>
    <inkml:brush xml:id="br0">
      <inkml:brushProperty name="width" value="0.1" units="cm"/>
      <inkml:brushProperty name="height" value="0.1" units="cm"/>
      <inkml:brushProperty name="color" value="#66CC00"/>
    </inkml:brush>
  </inkml:definitions>
  <inkml:trace contextRef="#ctx0" brushRef="#br0">1560 242 3968,'-66'-6'2192,"61"4"-2166,1 1 0,0-2-1,0 1 1,0 0 0,-4-4 0,3 3-32,0-1 132,1 1 0,0-1-1,0 0 1,0 0 0,1-1 0,-6-8 0,6 8 268,-1 1 1,0-1 0,1 1 0,-7-7 0,8 10-289,0-1 0,-1 1 1,1 0-1,0 0 0,0-1 0,-1 1 0,1 1 1,0-1-1,-1 0 0,1 1 0,-1-1 0,1 1 1,-1 0-1,-3-1 0,-55 2 2355,15 1-910,-87-10 0,-65-15-135,-36-6 586,151 18-1304,-109 1 0,116 7-1193,-68-7-2584,112 6-531,0-1 0,-48-15 0,28 2-464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06.594"/>
    </inkml:context>
    <inkml:brush xml:id="br0">
      <inkml:brushProperty name="width" value="0.1" units="cm"/>
      <inkml:brushProperty name="height" value="0.1" units="cm"/>
      <inkml:brushProperty name="color" value="#66CC00"/>
    </inkml:brush>
  </inkml:definitions>
  <inkml:trace contextRef="#ctx0" brushRef="#br0">1625 196 4096,'-22'-5'1014,"-12"-5"372,34 10-1293,-1-1 0,1 1 0,-1-1 0,1 1 0,0-1 0,-1 1 0,1-1 0,-1 1 0,1-1 0,0 1-1,0-1 1,-1 0 0,1 1 0,0-1 0,0 1 0,0-1 0,-1 0 0,1 0-57,0 1 0,0 0 0,0-1-1,0 1 1,0-1 0,0 1 0,0 0-1,0-1 1,0 1 0,0 0 0,-1-1 0,1 1-1,0 0 1,0-1 0,0 1 0,-1 0-1,1 0 1,0-1 0,0 1 0,-1 0-1,1 0 1,0-1 0,-1 1 0,1 0 0,0 0-1,-1 0 1,1 0 0,0-1 0,-1 1-1,0 0 120,-1 0 0,1-1 0,0 1-1,0 0 1,0-1 0,0 1-1,-1-1 1,1 1 0,0-1 0,0 0-1,0 1 1,0-1 0,-1-2-1,1 2-49,-1 0-1,1 1 1,0-1-1,0 0 1,0 0-1,-1 0 1,1 1-1,0-1 0,-3 0 1,-22-1 717,21 2-665,-1 0-1,0-1 1,1 0 0,-7-1-1,-106-31 2228,77 22-1888,0 2 0,-62-6 0,-86 4 276,166 10-685,-251-5 830,42-5-1711,-34-1-4193,235 10 2107,-57-11 0,30-1-197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23:18:07.133"/>
    </inkml:context>
    <inkml:brush xml:id="br0">
      <inkml:brushProperty name="width" value="0.1" units="cm"/>
      <inkml:brushProperty name="height" value="0.1" units="cm"/>
      <inkml:brushProperty name="color" value="#66CC00"/>
    </inkml:brush>
  </inkml:definitions>
  <inkml:trace contextRef="#ctx0" brushRef="#br0">1530 223 5376,'-10'-3'554,"6"2"-394,1 0 1,0 1-1,0-1 1,-1 0-1,1 1 1,0 0-1,-1 0 1,1 0-1,0 0 1,-1 0-1,-4 2 1,4-1-43,-1-1 0,1 0 0,-1 0 0,1 0 1,-1 0-1,1-1 0,-1 0 0,1 0 0,-1 0 0,1 0 0,0-1 1,-6-2-1,-58-25-100,40 16 800,0 1 1,-34-9 0,-40-3 617,-1 3 0,0 6 0,-180-5 0,64 6-633,108 4-2166,-5-3-1868,-18-1-4924,80 13 4731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409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41360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127519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6737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00305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991891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412554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7602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00167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52418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21164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98593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88444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70578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6928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5/12/2022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5/12/2022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customXml" Target="../ink/ink205.xml"/><Relationship Id="rId18" Type="http://schemas.openxmlformats.org/officeDocument/2006/relationships/image" Target="../media/image212.png"/><Relationship Id="rId3" Type="http://schemas.openxmlformats.org/officeDocument/2006/relationships/image" Target="../media/image1.jpg"/><Relationship Id="rId21" Type="http://schemas.openxmlformats.org/officeDocument/2006/relationships/customXml" Target="../ink/ink209.xml"/><Relationship Id="rId7" Type="http://schemas.openxmlformats.org/officeDocument/2006/relationships/customXml" Target="../ink/ink202.xml"/><Relationship Id="rId12" Type="http://schemas.openxmlformats.org/officeDocument/2006/relationships/image" Target="../media/image209.png"/><Relationship Id="rId17" Type="http://schemas.openxmlformats.org/officeDocument/2006/relationships/customXml" Target="../ink/ink207.xml"/><Relationship Id="rId2" Type="http://schemas.openxmlformats.org/officeDocument/2006/relationships/notesSlide" Target="../notesSlides/notesSlide10.xml"/><Relationship Id="rId16" Type="http://schemas.openxmlformats.org/officeDocument/2006/relationships/image" Target="../media/image211.png"/><Relationship Id="rId20" Type="http://schemas.openxmlformats.org/officeDocument/2006/relationships/image" Target="../media/image213.png"/><Relationship Id="rId1" Type="http://schemas.openxmlformats.org/officeDocument/2006/relationships/slideLayout" Target="../slideLayouts/slideLayout1.xml"/><Relationship Id="rId6" Type="http://schemas.openxmlformats.org/officeDocument/2006/relationships/image" Target="../media/image206.png"/><Relationship Id="rId11" Type="http://schemas.openxmlformats.org/officeDocument/2006/relationships/customXml" Target="../ink/ink204.xml"/><Relationship Id="rId24" Type="http://schemas.openxmlformats.org/officeDocument/2006/relationships/image" Target="../media/image215.png"/><Relationship Id="rId5" Type="http://schemas.openxmlformats.org/officeDocument/2006/relationships/customXml" Target="../ink/ink201.xml"/><Relationship Id="rId15" Type="http://schemas.openxmlformats.org/officeDocument/2006/relationships/customXml" Target="../ink/ink206.xml"/><Relationship Id="rId23" Type="http://schemas.openxmlformats.org/officeDocument/2006/relationships/customXml" Target="../ink/ink210.xml"/><Relationship Id="rId10" Type="http://schemas.openxmlformats.org/officeDocument/2006/relationships/image" Target="../media/image208.png"/><Relationship Id="rId19" Type="http://schemas.openxmlformats.org/officeDocument/2006/relationships/customXml" Target="../ink/ink208.xml"/><Relationship Id="rId4" Type="http://schemas.openxmlformats.org/officeDocument/2006/relationships/image" Target="../media/image205.png"/><Relationship Id="rId9" Type="http://schemas.openxmlformats.org/officeDocument/2006/relationships/customXml" Target="../ink/ink203.xml"/><Relationship Id="rId14" Type="http://schemas.openxmlformats.org/officeDocument/2006/relationships/image" Target="../media/image210.png"/><Relationship Id="rId22" Type="http://schemas.openxmlformats.org/officeDocument/2006/relationships/image" Target="../media/image2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13.xml"/><Relationship Id="rId13" Type="http://schemas.openxmlformats.org/officeDocument/2006/relationships/image" Target="../media/image220.png"/><Relationship Id="rId18" Type="http://schemas.openxmlformats.org/officeDocument/2006/relationships/customXml" Target="../ink/ink218.xml"/><Relationship Id="rId26" Type="http://schemas.openxmlformats.org/officeDocument/2006/relationships/customXml" Target="../ink/ink222.xml"/><Relationship Id="rId3" Type="http://schemas.openxmlformats.org/officeDocument/2006/relationships/image" Target="../media/image1.jpg"/><Relationship Id="rId21" Type="http://schemas.openxmlformats.org/officeDocument/2006/relationships/image" Target="../media/image224.png"/><Relationship Id="rId7" Type="http://schemas.openxmlformats.org/officeDocument/2006/relationships/image" Target="../media/image217.png"/><Relationship Id="rId12" Type="http://schemas.openxmlformats.org/officeDocument/2006/relationships/customXml" Target="../ink/ink215.xml"/><Relationship Id="rId17" Type="http://schemas.openxmlformats.org/officeDocument/2006/relationships/image" Target="../media/image222.png"/><Relationship Id="rId25" Type="http://schemas.openxmlformats.org/officeDocument/2006/relationships/image" Target="../media/image226.png"/><Relationship Id="rId2" Type="http://schemas.openxmlformats.org/officeDocument/2006/relationships/notesSlide" Target="../notesSlides/notesSlide12.xml"/><Relationship Id="rId16" Type="http://schemas.openxmlformats.org/officeDocument/2006/relationships/customXml" Target="../ink/ink217.xml"/><Relationship Id="rId20" Type="http://schemas.openxmlformats.org/officeDocument/2006/relationships/customXml" Target="../ink/ink219.xml"/><Relationship Id="rId29"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customXml" Target="../ink/ink212.xml"/><Relationship Id="rId11" Type="http://schemas.openxmlformats.org/officeDocument/2006/relationships/image" Target="../media/image219.png"/><Relationship Id="rId24" Type="http://schemas.openxmlformats.org/officeDocument/2006/relationships/customXml" Target="../ink/ink221.xml"/><Relationship Id="rId5" Type="http://schemas.openxmlformats.org/officeDocument/2006/relationships/image" Target="../media/image216.png"/><Relationship Id="rId15" Type="http://schemas.openxmlformats.org/officeDocument/2006/relationships/image" Target="../media/image221.png"/><Relationship Id="rId23" Type="http://schemas.openxmlformats.org/officeDocument/2006/relationships/image" Target="../media/image225.png"/><Relationship Id="rId28" Type="http://schemas.openxmlformats.org/officeDocument/2006/relationships/customXml" Target="../ink/ink223.xml"/><Relationship Id="rId10" Type="http://schemas.openxmlformats.org/officeDocument/2006/relationships/customXml" Target="../ink/ink214.xml"/><Relationship Id="rId19" Type="http://schemas.openxmlformats.org/officeDocument/2006/relationships/image" Target="../media/image223.png"/><Relationship Id="rId31" Type="http://schemas.openxmlformats.org/officeDocument/2006/relationships/image" Target="../media/image229.png"/><Relationship Id="rId4" Type="http://schemas.openxmlformats.org/officeDocument/2006/relationships/customXml" Target="../ink/ink211.xml"/><Relationship Id="rId9" Type="http://schemas.openxmlformats.org/officeDocument/2006/relationships/image" Target="../media/image218.png"/><Relationship Id="rId14" Type="http://schemas.openxmlformats.org/officeDocument/2006/relationships/customXml" Target="../ink/ink216.xml"/><Relationship Id="rId22" Type="http://schemas.openxmlformats.org/officeDocument/2006/relationships/customXml" Target="../ink/ink220.xml"/><Relationship Id="rId27" Type="http://schemas.openxmlformats.org/officeDocument/2006/relationships/image" Target="../media/image227.png"/><Relationship Id="rId30" Type="http://schemas.openxmlformats.org/officeDocument/2006/relationships/customXml" Target="../ink/ink224.xml"/></Relationships>
</file>

<file path=ppt/slides/_rels/slide13.xml.rels><?xml version="1.0" encoding="UTF-8" standalone="yes"?>
<Relationships xmlns="http://schemas.openxmlformats.org/package/2006/relationships"><Relationship Id="rId8" Type="http://schemas.openxmlformats.org/officeDocument/2006/relationships/image" Target="../media/image232.png"/><Relationship Id="rId13" Type="http://schemas.openxmlformats.org/officeDocument/2006/relationships/customXml" Target="../ink/ink229.xml"/><Relationship Id="rId18" Type="http://schemas.openxmlformats.org/officeDocument/2006/relationships/image" Target="../media/image237.png"/><Relationship Id="rId26" Type="http://schemas.openxmlformats.org/officeDocument/2006/relationships/image" Target="../media/image241.png"/><Relationship Id="rId3" Type="http://schemas.openxmlformats.org/officeDocument/2006/relationships/image" Target="../media/image1.jpg"/><Relationship Id="rId21" Type="http://schemas.openxmlformats.org/officeDocument/2006/relationships/customXml" Target="../ink/ink233.xml"/><Relationship Id="rId34" Type="http://schemas.openxmlformats.org/officeDocument/2006/relationships/image" Target="../media/image245.png"/><Relationship Id="rId7" Type="http://schemas.openxmlformats.org/officeDocument/2006/relationships/customXml" Target="../ink/ink226.xml"/><Relationship Id="rId12" Type="http://schemas.openxmlformats.org/officeDocument/2006/relationships/image" Target="../media/image234.png"/><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247.png"/><Relationship Id="rId2" Type="http://schemas.openxmlformats.org/officeDocument/2006/relationships/notesSlide" Target="../notesSlides/notesSlide13.xml"/><Relationship Id="rId16" Type="http://schemas.openxmlformats.org/officeDocument/2006/relationships/image" Target="../media/image236.png"/><Relationship Id="rId20" Type="http://schemas.openxmlformats.org/officeDocument/2006/relationships/image" Target="../media/image238.png"/><Relationship Id="rId29" Type="http://schemas.openxmlformats.org/officeDocument/2006/relationships/customXml" Target="../ink/ink237.xml"/><Relationship Id="rId1" Type="http://schemas.openxmlformats.org/officeDocument/2006/relationships/slideLayout" Target="../slideLayouts/slideLayout1.xml"/><Relationship Id="rId6" Type="http://schemas.openxmlformats.org/officeDocument/2006/relationships/image" Target="../media/image231.png"/><Relationship Id="rId11" Type="http://schemas.openxmlformats.org/officeDocument/2006/relationships/customXml" Target="../ink/ink228.xml"/><Relationship Id="rId24" Type="http://schemas.openxmlformats.org/officeDocument/2006/relationships/image" Target="../media/image240.png"/><Relationship Id="rId32" Type="http://schemas.openxmlformats.org/officeDocument/2006/relationships/image" Target="../media/image244.png"/><Relationship Id="rId37" Type="http://schemas.openxmlformats.org/officeDocument/2006/relationships/customXml" Target="../ink/ink241.xml"/><Relationship Id="rId5" Type="http://schemas.openxmlformats.org/officeDocument/2006/relationships/customXml" Target="../ink/ink225.xml"/><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242.png"/><Relationship Id="rId36" Type="http://schemas.openxmlformats.org/officeDocument/2006/relationships/image" Target="../media/image246.png"/><Relationship Id="rId10" Type="http://schemas.openxmlformats.org/officeDocument/2006/relationships/image" Target="../media/image233.png"/><Relationship Id="rId19" Type="http://schemas.openxmlformats.org/officeDocument/2006/relationships/customXml" Target="../ink/ink232.xml"/><Relationship Id="rId31" Type="http://schemas.openxmlformats.org/officeDocument/2006/relationships/customXml" Target="../ink/ink238.xml"/><Relationship Id="rId4" Type="http://schemas.openxmlformats.org/officeDocument/2006/relationships/image" Target="../media/image230.png"/><Relationship Id="rId9" Type="http://schemas.openxmlformats.org/officeDocument/2006/relationships/customXml" Target="../ink/ink227.xml"/><Relationship Id="rId14" Type="http://schemas.openxmlformats.org/officeDocument/2006/relationships/image" Target="../media/image235.png"/><Relationship Id="rId22" Type="http://schemas.openxmlformats.org/officeDocument/2006/relationships/image" Target="../media/image239.png"/><Relationship Id="rId27" Type="http://schemas.openxmlformats.org/officeDocument/2006/relationships/customXml" Target="../ink/ink236.xml"/><Relationship Id="rId30" Type="http://schemas.openxmlformats.org/officeDocument/2006/relationships/image" Target="../media/image243.png"/><Relationship Id="rId35" Type="http://schemas.openxmlformats.org/officeDocument/2006/relationships/customXml" Target="../ink/ink240.xml"/></Relationships>
</file>

<file path=ppt/slides/_rels/slide14.xml.rels><?xml version="1.0" encoding="UTF-8" standalone="yes"?>
<Relationships xmlns="http://schemas.openxmlformats.org/package/2006/relationships"><Relationship Id="rId8" Type="http://schemas.openxmlformats.org/officeDocument/2006/relationships/customXml" Target="../ink/ink244.xml"/><Relationship Id="rId13" Type="http://schemas.openxmlformats.org/officeDocument/2006/relationships/image" Target="../media/image252.png"/><Relationship Id="rId18" Type="http://schemas.openxmlformats.org/officeDocument/2006/relationships/customXml" Target="../ink/ink249.xml"/><Relationship Id="rId3" Type="http://schemas.openxmlformats.org/officeDocument/2006/relationships/image" Target="../media/image1.jpg"/><Relationship Id="rId21" Type="http://schemas.openxmlformats.org/officeDocument/2006/relationships/image" Target="../media/image256.png"/><Relationship Id="rId7" Type="http://schemas.openxmlformats.org/officeDocument/2006/relationships/image" Target="../media/image249.png"/><Relationship Id="rId12" Type="http://schemas.openxmlformats.org/officeDocument/2006/relationships/customXml" Target="../ink/ink246.xml"/><Relationship Id="rId17" Type="http://schemas.openxmlformats.org/officeDocument/2006/relationships/image" Target="../media/image254.png"/><Relationship Id="rId25" Type="http://schemas.openxmlformats.org/officeDocument/2006/relationships/image" Target="../media/image258.png"/><Relationship Id="rId2" Type="http://schemas.openxmlformats.org/officeDocument/2006/relationships/notesSlide" Target="../notesSlides/notesSlide14.xml"/><Relationship Id="rId16" Type="http://schemas.openxmlformats.org/officeDocument/2006/relationships/customXml" Target="../ink/ink248.xml"/><Relationship Id="rId20" Type="http://schemas.openxmlformats.org/officeDocument/2006/relationships/customXml" Target="../ink/ink250.xml"/><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251.png"/><Relationship Id="rId24" Type="http://schemas.openxmlformats.org/officeDocument/2006/relationships/customXml" Target="../ink/ink252.xml"/><Relationship Id="rId5" Type="http://schemas.openxmlformats.org/officeDocument/2006/relationships/image" Target="../media/image248.png"/><Relationship Id="rId15" Type="http://schemas.openxmlformats.org/officeDocument/2006/relationships/image" Target="../media/image253.png"/><Relationship Id="rId23" Type="http://schemas.openxmlformats.org/officeDocument/2006/relationships/image" Target="../media/image257.png"/><Relationship Id="rId10" Type="http://schemas.openxmlformats.org/officeDocument/2006/relationships/customXml" Target="../ink/ink245.xml"/><Relationship Id="rId19" Type="http://schemas.openxmlformats.org/officeDocument/2006/relationships/image" Target="../media/image255.png"/><Relationship Id="rId4" Type="http://schemas.openxmlformats.org/officeDocument/2006/relationships/customXml" Target="../ink/ink242.xml"/><Relationship Id="rId9" Type="http://schemas.openxmlformats.org/officeDocument/2006/relationships/image" Target="../media/image250.png"/><Relationship Id="rId14" Type="http://schemas.openxmlformats.org/officeDocument/2006/relationships/customXml" Target="../ink/ink247.xml"/><Relationship Id="rId22" Type="http://schemas.openxmlformats.org/officeDocument/2006/relationships/customXml" Target="../ink/ink251.xml"/></Relationships>
</file>

<file path=ppt/slides/_rels/slide15.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3.png"/><Relationship Id="rId3" Type="http://schemas.openxmlformats.org/officeDocument/2006/relationships/image" Target="../media/image1.jpg"/><Relationship Id="rId7" Type="http://schemas.openxmlformats.org/officeDocument/2006/relationships/image" Target="../media/image260.png"/><Relationship Id="rId12" Type="http://schemas.openxmlformats.org/officeDocument/2006/relationships/customXml" Target="../ink/ink257.xml"/><Relationship Id="rId17" Type="http://schemas.openxmlformats.org/officeDocument/2006/relationships/image" Target="../media/image265.png"/><Relationship Id="rId2" Type="http://schemas.openxmlformats.org/officeDocument/2006/relationships/notesSlide" Target="../notesSlides/notesSlide15.xml"/><Relationship Id="rId16"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2.png"/><Relationship Id="rId5" Type="http://schemas.openxmlformats.org/officeDocument/2006/relationships/image" Target="../media/image259.png"/><Relationship Id="rId15" Type="http://schemas.openxmlformats.org/officeDocument/2006/relationships/image" Target="../media/image264.png"/><Relationship Id="rId10" Type="http://schemas.openxmlformats.org/officeDocument/2006/relationships/customXml" Target="../ink/ink256.xml"/><Relationship Id="rId4" Type="http://schemas.openxmlformats.org/officeDocument/2006/relationships/customXml" Target="../ink/ink253.xml"/><Relationship Id="rId9" Type="http://schemas.openxmlformats.org/officeDocument/2006/relationships/image" Target="../media/image261.png"/><Relationship Id="rId14" Type="http://schemas.openxmlformats.org/officeDocument/2006/relationships/customXml" Target="../ink/ink258.xml"/></Relationships>
</file>

<file path=ppt/slides/_rels/slide16.xml.rels><?xml version="1.0" encoding="UTF-8" standalone="yes"?>
<Relationships xmlns="http://schemas.openxmlformats.org/package/2006/relationships"><Relationship Id="rId8" Type="http://schemas.openxmlformats.org/officeDocument/2006/relationships/customXml" Target="../ink/ink262.xml"/><Relationship Id="rId13" Type="http://schemas.openxmlformats.org/officeDocument/2006/relationships/image" Target="../media/image270.png"/><Relationship Id="rId18" Type="http://schemas.openxmlformats.org/officeDocument/2006/relationships/customXml" Target="../ink/ink267.xml"/><Relationship Id="rId3" Type="http://schemas.openxmlformats.org/officeDocument/2006/relationships/image" Target="../media/image1.jpg"/><Relationship Id="rId21" Type="http://schemas.openxmlformats.org/officeDocument/2006/relationships/image" Target="../media/image274.png"/><Relationship Id="rId7" Type="http://schemas.openxmlformats.org/officeDocument/2006/relationships/image" Target="../media/image267.png"/><Relationship Id="rId12" Type="http://schemas.openxmlformats.org/officeDocument/2006/relationships/customXml" Target="../ink/ink264.xml"/><Relationship Id="rId17" Type="http://schemas.openxmlformats.org/officeDocument/2006/relationships/image" Target="../media/image272.png"/><Relationship Id="rId25" Type="http://schemas.openxmlformats.org/officeDocument/2006/relationships/image" Target="../media/image276.png"/><Relationship Id="rId2" Type="http://schemas.openxmlformats.org/officeDocument/2006/relationships/notesSlide" Target="../notesSlides/notesSlide16.xml"/><Relationship Id="rId16" Type="http://schemas.openxmlformats.org/officeDocument/2006/relationships/customXml" Target="../ink/ink266.xml"/><Relationship Id="rId20" Type="http://schemas.openxmlformats.org/officeDocument/2006/relationships/customXml" Target="../ink/ink268.xml"/><Relationship Id="rId1" Type="http://schemas.openxmlformats.org/officeDocument/2006/relationships/slideLayout" Target="../slideLayouts/slideLayout1.xml"/><Relationship Id="rId6" Type="http://schemas.openxmlformats.org/officeDocument/2006/relationships/customXml" Target="../ink/ink261.xml"/><Relationship Id="rId11" Type="http://schemas.openxmlformats.org/officeDocument/2006/relationships/image" Target="../media/image269.png"/><Relationship Id="rId24" Type="http://schemas.openxmlformats.org/officeDocument/2006/relationships/customXml" Target="../ink/ink270.xml"/><Relationship Id="rId5" Type="http://schemas.openxmlformats.org/officeDocument/2006/relationships/image" Target="../media/image266.png"/><Relationship Id="rId15" Type="http://schemas.openxmlformats.org/officeDocument/2006/relationships/image" Target="../media/image271.png"/><Relationship Id="rId23" Type="http://schemas.openxmlformats.org/officeDocument/2006/relationships/image" Target="../media/image275.png"/><Relationship Id="rId10" Type="http://schemas.openxmlformats.org/officeDocument/2006/relationships/customXml" Target="../ink/ink263.xml"/><Relationship Id="rId19" Type="http://schemas.openxmlformats.org/officeDocument/2006/relationships/image" Target="../media/image273.png"/><Relationship Id="rId4" Type="http://schemas.openxmlformats.org/officeDocument/2006/relationships/customXml" Target="../ink/ink260.xml"/><Relationship Id="rId9" Type="http://schemas.openxmlformats.org/officeDocument/2006/relationships/image" Target="../media/image268.png"/><Relationship Id="rId14" Type="http://schemas.openxmlformats.org/officeDocument/2006/relationships/customXml" Target="../ink/ink265.xml"/><Relationship Id="rId22" Type="http://schemas.openxmlformats.org/officeDocument/2006/relationships/customXml" Target="../ink/ink269.xml"/></Relationships>
</file>

<file path=ppt/slides/_rels/slide17.xml.rels><?xml version="1.0" encoding="UTF-8" standalone="yes"?>
<Relationships xmlns="http://schemas.openxmlformats.org/package/2006/relationships"><Relationship Id="rId8" Type="http://schemas.openxmlformats.org/officeDocument/2006/relationships/customXml" Target="../ink/ink273.xml"/><Relationship Id="rId3" Type="http://schemas.openxmlformats.org/officeDocument/2006/relationships/image" Target="../media/image1.jpg"/><Relationship Id="rId7" Type="http://schemas.openxmlformats.org/officeDocument/2006/relationships/image" Target="../media/image27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72.xml"/><Relationship Id="rId5" Type="http://schemas.openxmlformats.org/officeDocument/2006/relationships/image" Target="../media/image277.png"/><Relationship Id="rId4" Type="http://schemas.openxmlformats.org/officeDocument/2006/relationships/customXml" Target="../ink/ink271.xml"/><Relationship Id="rId9" Type="http://schemas.openxmlformats.org/officeDocument/2006/relationships/image" Target="../media/image279.png"/></Relationships>
</file>

<file path=ppt/slides/_rels/slide18.xml.rels><?xml version="1.0" encoding="UTF-8" standalone="yes"?>
<Relationships xmlns="http://schemas.openxmlformats.org/package/2006/relationships"><Relationship Id="rId8" Type="http://schemas.openxmlformats.org/officeDocument/2006/relationships/customXml" Target="../ink/ink276.xml"/><Relationship Id="rId13" Type="http://schemas.openxmlformats.org/officeDocument/2006/relationships/image" Target="../media/image284.png"/><Relationship Id="rId18" Type="http://schemas.openxmlformats.org/officeDocument/2006/relationships/customXml" Target="../ink/ink281.xml"/><Relationship Id="rId3" Type="http://schemas.openxmlformats.org/officeDocument/2006/relationships/image" Target="../media/image1.jpg"/><Relationship Id="rId21" Type="http://schemas.openxmlformats.org/officeDocument/2006/relationships/image" Target="../media/image288.png"/><Relationship Id="rId7" Type="http://schemas.openxmlformats.org/officeDocument/2006/relationships/image" Target="../media/image281.png"/><Relationship Id="rId12" Type="http://schemas.openxmlformats.org/officeDocument/2006/relationships/customXml" Target="../ink/ink278.xml"/><Relationship Id="rId17" Type="http://schemas.openxmlformats.org/officeDocument/2006/relationships/image" Target="../media/image286.png"/><Relationship Id="rId25" Type="http://schemas.openxmlformats.org/officeDocument/2006/relationships/image" Target="../media/image290.png"/><Relationship Id="rId2" Type="http://schemas.openxmlformats.org/officeDocument/2006/relationships/notesSlide" Target="../notesSlides/notesSlide18.xml"/><Relationship Id="rId16" Type="http://schemas.openxmlformats.org/officeDocument/2006/relationships/customXml" Target="../ink/ink280.xml"/><Relationship Id="rId20" Type="http://schemas.openxmlformats.org/officeDocument/2006/relationships/customXml" Target="../ink/ink282.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image" Target="../media/image283.png"/><Relationship Id="rId24" Type="http://schemas.openxmlformats.org/officeDocument/2006/relationships/customXml" Target="../ink/ink284.xml"/><Relationship Id="rId5" Type="http://schemas.openxmlformats.org/officeDocument/2006/relationships/image" Target="../media/image280.png"/><Relationship Id="rId15" Type="http://schemas.openxmlformats.org/officeDocument/2006/relationships/image" Target="../media/image285.png"/><Relationship Id="rId23" Type="http://schemas.openxmlformats.org/officeDocument/2006/relationships/image" Target="../media/image289.png"/><Relationship Id="rId10" Type="http://schemas.openxmlformats.org/officeDocument/2006/relationships/customXml" Target="../ink/ink277.xml"/><Relationship Id="rId19" Type="http://schemas.openxmlformats.org/officeDocument/2006/relationships/image" Target="../media/image287.png"/><Relationship Id="rId4" Type="http://schemas.openxmlformats.org/officeDocument/2006/relationships/customXml" Target="../ink/ink274.xml"/><Relationship Id="rId9" Type="http://schemas.openxmlformats.org/officeDocument/2006/relationships/image" Target="../media/image282.png"/><Relationship Id="rId14" Type="http://schemas.openxmlformats.org/officeDocument/2006/relationships/customXml" Target="../ink/ink279.xml"/><Relationship Id="rId22" Type="http://schemas.openxmlformats.org/officeDocument/2006/relationships/customXml" Target="../ink/ink283.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6.png"/><Relationship Id="rId12"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png"/><Relationship Id="rId14" Type="http://schemas.openxmlformats.org/officeDocument/2006/relationships/customXml" Target="../ink/ink7.xml"/></Relationships>
</file>

<file path=ppt/slides/_rels/slide3.xml.rels><?xml version="1.0" encoding="UTF-8" standalone="yes"?>
<Relationships xmlns="http://schemas.openxmlformats.org/package/2006/relationships"><Relationship Id="rId117" Type="http://schemas.openxmlformats.org/officeDocument/2006/relationships/image" Target="../media/image67.png"/><Relationship Id="rId21" Type="http://schemas.openxmlformats.org/officeDocument/2006/relationships/image" Target="../media/image19.png"/><Relationship Id="rId42" Type="http://schemas.openxmlformats.org/officeDocument/2006/relationships/customXml" Target="../ink/ink27.xml"/><Relationship Id="rId63" Type="http://schemas.openxmlformats.org/officeDocument/2006/relationships/image" Target="../media/image40.png"/><Relationship Id="rId84" Type="http://schemas.openxmlformats.org/officeDocument/2006/relationships/customXml" Target="../ink/ink48.xml"/><Relationship Id="rId138" Type="http://schemas.openxmlformats.org/officeDocument/2006/relationships/customXml" Target="../ink/ink75.xml"/><Relationship Id="rId159" Type="http://schemas.openxmlformats.org/officeDocument/2006/relationships/image" Target="../media/image88.png"/><Relationship Id="rId170" Type="http://schemas.openxmlformats.org/officeDocument/2006/relationships/customXml" Target="../ink/ink91.xml"/><Relationship Id="rId191" Type="http://schemas.openxmlformats.org/officeDocument/2006/relationships/image" Target="../media/image104.png"/><Relationship Id="rId205" Type="http://schemas.openxmlformats.org/officeDocument/2006/relationships/image" Target="../media/image111.png"/><Relationship Id="rId226" Type="http://schemas.openxmlformats.org/officeDocument/2006/relationships/customXml" Target="../ink/ink119.xml"/><Relationship Id="rId247" Type="http://schemas.openxmlformats.org/officeDocument/2006/relationships/image" Target="../media/image132.png"/><Relationship Id="rId107" Type="http://schemas.openxmlformats.org/officeDocument/2006/relationships/image" Target="../media/image62.png"/><Relationship Id="rId11" Type="http://schemas.openxmlformats.org/officeDocument/2006/relationships/image" Target="../media/image14.png"/><Relationship Id="rId32" Type="http://schemas.openxmlformats.org/officeDocument/2006/relationships/customXml" Target="../ink/ink22.xml"/><Relationship Id="rId53" Type="http://schemas.openxmlformats.org/officeDocument/2006/relationships/image" Target="../media/image35.png"/><Relationship Id="rId74" Type="http://schemas.openxmlformats.org/officeDocument/2006/relationships/customXml" Target="../ink/ink43.xml"/><Relationship Id="rId128" Type="http://schemas.openxmlformats.org/officeDocument/2006/relationships/customXml" Target="../ink/ink70.xml"/><Relationship Id="rId149" Type="http://schemas.openxmlformats.org/officeDocument/2006/relationships/image" Target="../media/image83.png"/><Relationship Id="rId5" Type="http://schemas.openxmlformats.org/officeDocument/2006/relationships/image" Target="../media/image11.png"/><Relationship Id="rId95" Type="http://schemas.openxmlformats.org/officeDocument/2006/relationships/image" Target="../media/image56.png"/><Relationship Id="rId160" Type="http://schemas.openxmlformats.org/officeDocument/2006/relationships/customXml" Target="../ink/ink86.xml"/><Relationship Id="rId181" Type="http://schemas.openxmlformats.org/officeDocument/2006/relationships/image" Target="../media/image99.png"/><Relationship Id="rId216" Type="http://schemas.openxmlformats.org/officeDocument/2006/relationships/customXml" Target="../ink/ink114.xml"/><Relationship Id="rId237" Type="http://schemas.openxmlformats.org/officeDocument/2006/relationships/image" Target="../media/image127.png"/><Relationship Id="rId22" Type="http://schemas.openxmlformats.org/officeDocument/2006/relationships/customXml" Target="../ink/ink17.xml"/><Relationship Id="rId43" Type="http://schemas.openxmlformats.org/officeDocument/2006/relationships/image" Target="../media/image30.png"/><Relationship Id="rId64" Type="http://schemas.openxmlformats.org/officeDocument/2006/relationships/customXml" Target="../ink/ink38.xml"/><Relationship Id="rId118" Type="http://schemas.openxmlformats.org/officeDocument/2006/relationships/customXml" Target="../ink/ink65.xml"/><Relationship Id="rId139" Type="http://schemas.openxmlformats.org/officeDocument/2006/relationships/image" Target="../media/image78.png"/><Relationship Id="rId85" Type="http://schemas.openxmlformats.org/officeDocument/2006/relationships/image" Target="../media/image51.png"/><Relationship Id="rId150" Type="http://schemas.openxmlformats.org/officeDocument/2006/relationships/customXml" Target="../ink/ink81.xml"/><Relationship Id="rId171" Type="http://schemas.openxmlformats.org/officeDocument/2006/relationships/image" Target="../media/image94.png"/><Relationship Id="rId192" Type="http://schemas.openxmlformats.org/officeDocument/2006/relationships/customXml" Target="../ink/ink102.xml"/><Relationship Id="rId206" Type="http://schemas.openxmlformats.org/officeDocument/2006/relationships/customXml" Target="../ink/ink109.xml"/><Relationship Id="rId227" Type="http://schemas.openxmlformats.org/officeDocument/2006/relationships/image" Target="../media/image122.png"/><Relationship Id="rId12" Type="http://schemas.openxmlformats.org/officeDocument/2006/relationships/customXml" Target="../ink/ink12.xml"/><Relationship Id="rId17" Type="http://schemas.openxmlformats.org/officeDocument/2006/relationships/image" Target="../media/image17.png"/><Relationship Id="rId33" Type="http://schemas.openxmlformats.org/officeDocument/2006/relationships/image" Target="../media/image25.png"/><Relationship Id="rId38" Type="http://schemas.openxmlformats.org/officeDocument/2006/relationships/customXml" Target="../ink/ink25.xml"/><Relationship Id="rId59" Type="http://schemas.openxmlformats.org/officeDocument/2006/relationships/image" Target="../media/image38.png"/><Relationship Id="rId103" Type="http://schemas.openxmlformats.org/officeDocument/2006/relationships/image" Target="../media/image60.png"/><Relationship Id="rId108" Type="http://schemas.openxmlformats.org/officeDocument/2006/relationships/customXml" Target="../ink/ink60.xml"/><Relationship Id="rId124" Type="http://schemas.openxmlformats.org/officeDocument/2006/relationships/customXml" Target="../ink/ink68.xml"/><Relationship Id="rId129" Type="http://schemas.openxmlformats.org/officeDocument/2006/relationships/image" Target="../media/image73.png"/><Relationship Id="rId54" Type="http://schemas.openxmlformats.org/officeDocument/2006/relationships/customXml" Target="../ink/ink33.xml"/><Relationship Id="rId70" Type="http://schemas.openxmlformats.org/officeDocument/2006/relationships/customXml" Target="../ink/ink41.xml"/><Relationship Id="rId75" Type="http://schemas.openxmlformats.org/officeDocument/2006/relationships/image" Target="../media/image46.png"/><Relationship Id="rId91" Type="http://schemas.openxmlformats.org/officeDocument/2006/relationships/image" Target="../media/image54.png"/><Relationship Id="rId96" Type="http://schemas.openxmlformats.org/officeDocument/2006/relationships/customXml" Target="../ink/ink54.xml"/><Relationship Id="rId140" Type="http://schemas.openxmlformats.org/officeDocument/2006/relationships/customXml" Target="../ink/ink76.xml"/><Relationship Id="rId145" Type="http://schemas.openxmlformats.org/officeDocument/2006/relationships/image" Target="../media/image81.png"/><Relationship Id="rId161" Type="http://schemas.openxmlformats.org/officeDocument/2006/relationships/image" Target="../media/image89.png"/><Relationship Id="rId166" Type="http://schemas.openxmlformats.org/officeDocument/2006/relationships/customXml" Target="../ink/ink89.xml"/><Relationship Id="rId182" Type="http://schemas.openxmlformats.org/officeDocument/2006/relationships/customXml" Target="../ink/ink97.xml"/><Relationship Id="rId187" Type="http://schemas.openxmlformats.org/officeDocument/2006/relationships/image" Target="../media/image102.png"/><Relationship Id="rId217"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customXml" Target="../ink/ink9.xml"/><Relationship Id="rId212" Type="http://schemas.openxmlformats.org/officeDocument/2006/relationships/customXml" Target="../ink/ink112.xml"/><Relationship Id="rId233" Type="http://schemas.openxmlformats.org/officeDocument/2006/relationships/image" Target="../media/image125.png"/><Relationship Id="rId238" Type="http://schemas.openxmlformats.org/officeDocument/2006/relationships/customXml" Target="../ink/ink125.xml"/><Relationship Id="rId23" Type="http://schemas.openxmlformats.org/officeDocument/2006/relationships/image" Target="../media/image20.png"/><Relationship Id="rId28" Type="http://schemas.openxmlformats.org/officeDocument/2006/relationships/customXml" Target="../ink/ink20.xml"/><Relationship Id="rId49" Type="http://schemas.openxmlformats.org/officeDocument/2006/relationships/image" Target="../media/image33.png"/><Relationship Id="rId114" Type="http://schemas.openxmlformats.org/officeDocument/2006/relationships/customXml" Target="../ink/ink63.xml"/><Relationship Id="rId119" Type="http://schemas.openxmlformats.org/officeDocument/2006/relationships/image" Target="../media/image68.png"/><Relationship Id="rId44" Type="http://schemas.openxmlformats.org/officeDocument/2006/relationships/customXml" Target="../ink/ink28.xml"/><Relationship Id="rId60" Type="http://schemas.openxmlformats.org/officeDocument/2006/relationships/customXml" Target="../ink/ink36.xml"/><Relationship Id="rId65" Type="http://schemas.openxmlformats.org/officeDocument/2006/relationships/image" Target="../media/image41.png"/><Relationship Id="rId81" Type="http://schemas.openxmlformats.org/officeDocument/2006/relationships/image" Target="../media/image49.png"/><Relationship Id="rId86" Type="http://schemas.openxmlformats.org/officeDocument/2006/relationships/customXml" Target="../ink/ink49.xml"/><Relationship Id="rId130" Type="http://schemas.openxmlformats.org/officeDocument/2006/relationships/customXml" Target="../ink/ink71.xml"/><Relationship Id="rId135" Type="http://schemas.openxmlformats.org/officeDocument/2006/relationships/image" Target="../media/image76.png"/><Relationship Id="rId151" Type="http://schemas.openxmlformats.org/officeDocument/2006/relationships/image" Target="../media/image84.png"/><Relationship Id="rId156" Type="http://schemas.openxmlformats.org/officeDocument/2006/relationships/customXml" Target="../ink/ink84.xml"/><Relationship Id="rId177" Type="http://schemas.openxmlformats.org/officeDocument/2006/relationships/image" Target="../media/image97.png"/><Relationship Id="rId198" Type="http://schemas.openxmlformats.org/officeDocument/2006/relationships/customXml" Target="../ink/ink105.xml"/><Relationship Id="rId172" Type="http://schemas.openxmlformats.org/officeDocument/2006/relationships/customXml" Target="../ink/ink92.xml"/><Relationship Id="rId193" Type="http://schemas.openxmlformats.org/officeDocument/2006/relationships/image" Target="../media/image105.png"/><Relationship Id="rId202" Type="http://schemas.openxmlformats.org/officeDocument/2006/relationships/customXml" Target="../ink/ink107.xml"/><Relationship Id="rId207" Type="http://schemas.openxmlformats.org/officeDocument/2006/relationships/image" Target="../media/image112.png"/><Relationship Id="rId223" Type="http://schemas.openxmlformats.org/officeDocument/2006/relationships/image" Target="../media/image120.png"/><Relationship Id="rId228" Type="http://schemas.openxmlformats.org/officeDocument/2006/relationships/customXml" Target="../ink/ink120.xml"/><Relationship Id="rId244" Type="http://schemas.openxmlformats.org/officeDocument/2006/relationships/customXml" Target="../ink/ink128.xml"/><Relationship Id="rId13" Type="http://schemas.openxmlformats.org/officeDocument/2006/relationships/image" Target="../media/image15.png"/><Relationship Id="rId18" Type="http://schemas.openxmlformats.org/officeDocument/2006/relationships/customXml" Target="../ink/ink15.xml"/><Relationship Id="rId39" Type="http://schemas.openxmlformats.org/officeDocument/2006/relationships/image" Target="../media/image28.png"/><Relationship Id="rId109" Type="http://schemas.openxmlformats.org/officeDocument/2006/relationships/image" Target="../media/image63.png"/><Relationship Id="rId34" Type="http://schemas.openxmlformats.org/officeDocument/2006/relationships/customXml" Target="../ink/ink23.xml"/><Relationship Id="rId50" Type="http://schemas.openxmlformats.org/officeDocument/2006/relationships/customXml" Target="../ink/ink31.xml"/><Relationship Id="rId55" Type="http://schemas.openxmlformats.org/officeDocument/2006/relationships/image" Target="../media/image36.png"/><Relationship Id="rId76" Type="http://schemas.openxmlformats.org/officeDocument/2006/relationships/customXml" Target="../ink/ink44.xml"/><Relationship Id="rId97" Type="http://schemas.openxmlformats.org/officeDocument/2006/relationships/image" Target="../media/image57.png"/><Relationship Id="rId104" Type="http://schemas.openxmlformats.org/officeDocument/2006/relationships/customXml" Target="../ink/ink58.xml"/><Relationship Id="rId120" Type="http://schemas.openxmlformats.org/officeDocument/2006/relationships/customXml" Target="../ink/ink66.xml"/><Relationship Id="rId125" Type="http://schemas.openxmlformats.org/officeDocument/2006/relationships/image" Target="../media/image71.png"/><Relationship Id="rId141" Type="http://schemas.openxmlformats.org/officeDocument/2006/relationships/image" Target="../media/image79.png"/><Relationship Id="rId146" Type="http://schemas.openxmlformats.org/officeDocument/2006/relationships/customXml" Target="../ink/ink79.xml"/><Relationship Id="rId167" Type="http://schemas.openxmlformats.org/officeDocument/2006/relationships/image" Target="../media/image92.png"/><Relationship Id="rId188" Type="http://schemas.openxmlformats.org/officeDocument/2006/relationships/customXml" Target="../ink/ink100.xml"/><Relationship Id="rId7" Type="http://schemas.openxmlformats.org/officeDocument/2006/relationships/image" Target="../media/image12.png"/><Relationship Id="rId71" Type="http://schemas.openxmlformats.org/officeDocument/2006/relationships/image" Target="../media/image44.png"/><Relationship Id="rId92" Type="http://schemas.openxmlformats.org/officeDocument/2006/relationships/customXml" Target="../ink/ink52.xml"/><Relationship Id="rId162" Type="http://schemas.openxmlformats.org/officeDocument/2006/relationships/customXml" Target="../ink/ink87.xml"/><Relationship Id="rId183" Type="http://schemas.openxmlformats.org/officeDocument/2006/relationships/image" Target="../media/image100.png"/><Relationship Id="rId213" Type="http://schemas.openxmlformats.org/officeDocument/2006/relationships/image" Target="../media/image115.png"/><Relationship Id="rId218" Type="http://schemas.openxmlformats.org/officeDocument/2006/relationships/customXml" Target="../ink/ink115.xml"/><Relationship Id="rId234" Type="http://schemas.openxmlformats.org/officeDocument/2006/relationships/customXml" Target="../ink/ink123.xml"/><Relationship Id="rId239" Type="http://schemas.openxmlformats.org/officeDocument/2006/relationships/image" Target="../media/image128.png"/><Relationship Id="rId2" Type="http://schemas.openxmlformats.org/officeDocument/2006/relationships/notesSlide" Target="../notesSlides/notesSlide3.xml"/><Relationship Id="rId29" Type="http://schemas.openxmlformats.org/officeDocument/2006/relationships/image" Target="../media/image23.png"/><Relationship Id="rId24" Type="http://schemas.openxmlformats.org/officeDocument/2006/relationships/customXml" Target="../ink/ink18.xml"/><Relationship Id="rId40" Type="http://schemas.openxmlformats.org/officeDocument/2006/relationships/customXml" Target="../ink/ink26.xml"/><Relationship Id="rId45" Type="http://schemas.openxmlformats.org/officeDocument/2006/relationships/image" Target="../media/image31.png"/><Relationship Id="rId66" Type="http://schemas.openxmlformats.org/officeDocument/2006/relationships/customXml" Target="../ink/ink39.xml"/><Relationship Id="rId87" Type="http://schemas.openxmlformats.org/officeDocument/2006/relationships/image" Target="../media/image52.png"/><Relationship Id="rId110" Type="http://schemas.openxmlformats.org/officeDocument/2006/relationships/customXml" Target="../ink/ink61.xml"/><Relationship Id="rId115" Type="http://schemas.openxmlformats.org/officeDocument/2006/relationships/image" Target="../media/image66.png"/><Relationship Id="rId131" Type="http://schemas.openxmlformats.org/officeDocument/2006/relationships/image" Target="../media/image74.png"/><Relationship Id="rId136" Type="http://schemas.openxmlformats.org/officeDocument/2006/relationships/customXml" Target="../ink/ink74.xml"/><Relationship Id="rId157" Type="http://schemas.openxmlformats.org/officeDocument/2006/relationships/image" Target="../media/image87.png"/><Relationship Id="rId178" Type="http://schemas.openxmlformats.org/officeDocument/2006/relationships/customXml" Target="../ink/ink95.xml"/><Relationship Id="rId61" Type="http://schemas.openxmlformats.org/officeDocument/2006/relationships/image" Target="../media/image39.png"/><Relationship Id="rId82" Type="http://schemas.openxmlformats.org/officeDocument/2006/relationships/customXml" Target="../ink/ink47.xml"/><Relationship Id="rId152" Type="http://schemas.openxmlformats.org/officeDocument/2006/relationships/customXml" Target="../ink/ink82.xml"/><Relationship Id="rId173" Type="http://schemas.openxmlformats.org/officeDocument/2006/relationships/image" Target="../media/image95.png"/><Relationship Id="rId194" Type="http://schemas.openxmlformats.org/officeDocument/2006/relationships/customXml" Target="../ink/ink103.xml"/><Relationship Id="rId199" Type="http://schemas.openxmlformats.org/officeDocument/2006/relationships/image" Target="../media/image108.png"/><Relationship Id="rId203" Type="http://schemas.openxmlformats.org/officeDocument/2006/relationships/image" Target="../media/image110.png"/><Relationship Id="rId208" Type="http://schemas.openxmlformats.org/officeDocument/2006/relationships/customXml" Target="../ink/ink110.xml"/><Relationship Id="rId229" Type="http://schemas.openxmlformats.org/officeDocument/2006/relationships/image" Target="../media/image123.png"/><Relationship Id="rId19" Type="http://schemas.openxmlformats.org/officeDocument/2006/relationships/image" Target="../media/image18.png"/><Relationship Id="rId224" Type="http://schemas.openxmlformats.org/officeDocument/2006/relationships/customXml" Target="../ink/ink118.xml"/><Relationship Id="rId240" Type="http://schemas.openxmlformats.org/officeDocument/2006/relationships/customXml" Target="../ink/ink126.xml"/><Relationship Id="rId245" Type="http://schemas.openxmlformats.org/officeDocument/2006/relationships/image" Target="../media/image131.png"/><Relationship Id="rId14" Type="http://schemas.openxmlformats.org/officeDocument/2006/relationships/customXml" Target="../ink/ink13.xml"/><Relationship Id="rId30" Type="http://schemas.openxmlformats.org/officeDocument/2006/relationships/customXml" Target="../ink/ink21.xml"/><Relationship Id="rId35" Type="http://schemas.openxmlformats.org/officeDocument/2006/relationships/image" Target="../media/image26.png"/><Relationship Id="rId56" Type="http://schemas.openxmlformats.org/officeDocument/2006/relationships/customXml" Target="../ink/ink34.xml"/><Relationship Id="rId77" Type="http://schemas.openxmlformats.org/officeDocument/2006/relationships/image" Target="../media/image47.png"/><Relationship Id="rId100" Type="http://schemas.openxmlformats.org/officeDocument/2006/relationships/customXml" Target="../ink/ink56.xml"/><Relationship Id="rId105" Type="http://schemas.openxmlformats.org/officeDocument/2006/relationships/image" Target="../media/image61.png"/><Relationship Id="rId126" Type="http://schemas.openxmlformats.org/officeDocument/2006/relationships/customXml" Target="../ink/ink69.xml"/><Relationship Id="rId147" Type="http://schemas.openxmlformats.org/officeDocument/2006/relationships/image" Target="../media/image82.png"/><Relationship Id="rId168" Type="http://schemas.openxmlformats.org/officeDocument/2006/relationships/customXml" Target="../ink/ink90.xml"/><Relationship Id="rId8" Type="http://schemas.openxmlformats.org/officeDocument/2006/relationships/customXml" Target="../ink/ink10.xml"/><Relationship Id="rId51" Type="http://schemas.openxmlformats.org/officeDocument/2006/relationships/image" Target="../media/image34.png"/><Relationship Id="rId72" Type="http://schemas.openxmlformats.org/officeDocument/2006/relationships/customXml" Target="../ink/ink42.xml"/><Relationship Id="rId93" Type="http://schemas.openxmlformats.org/officeDocument/2006/relationships/image" Target="../media/image55.png"/><Relationship Id="rId98" Type="http://schemas.openxmlformats.org/officeDocument/2006/relationships/customXml" Target="../ink/ink55.xml"/><Relationship Id="rId121" Type="http://schemas.openxmlformats.org/officeDocument/2006/relationships/image" Target="../media/image69.png"/><Relationship Id="rId142" Type="http://schemas.openxmlformats.org/officeDocument/2006/relationships/customXml" Target="../ink/ink77.xml"/><Relationship Id="rId163" Type="http://schemas.openxmlformats.org/officeDocument/2006/relationships/image" Target="../media/image90.png"/><Relationship Id="rId184" Type="http://schemas.openxmlformats.org/officeDocument/2006/relationships/customXml" Target="../ink/ink98.xml"/><Relationship Id="rId189" Type="http://schemas.openxmlformats.org/officeDocument/2006/relationships/image" Target="../media/image103.png"/><Relationship Id="rId219" Type="http://schemas.openxmlformats.org/officeDocument/2006/relationships/image" Target="../media/image118.png"/><Relationship Id="rId3" Type="http://schemas.openxmlformats.org/officeDocument/2006/relationships/image" Target="../media/image1.jpg"/><Relationship Id="rId214" Type="http://schemas.openxmlformats.org/officeDocument/2006/relationships/customXml" Target="../ink/ink113.xml"/><Relationship Id="rId230" Type="http://schemas.openxmlformats.org/officeDocument/2006/relationships/customXml" Target="../ink/ink121.xml"/><Relationship Id="rId235" Type="http://schemas.openxmlformats.org/officeDocument/2006/relationships/image" Target="../media/image126.png"/><Relationship Id="rId25" Type="http://schemas.openxmlformats.org/officeDocument/2006/relationships/image" Target="../media/image21.png"/><Relationship Id="rId46" Type="http://schemas.openxmlformats.org/officeDocument/2006/relationships/customXml" Target="../ink/ink29.xml"/><Relationship Id="rId67" Type="http://schemas.openxmlformats.org/officeDocument/2006/relationships/image" Target="../media/image42.png"/><Relationship Id="rId116" Type="http://schemas.openxmlformats.org/officeDocument/2006/relationships/customXml" Target="../ink/ink64.xml"/><Relationship Id="rId137" Type="http://schemas.openxmlformats.org/officeDocument/2006/relationships/image" Target="../media/image77.png"/><Relationship Id="rId158" Type="http://schemas.openxmlformats.org/officeDocument/2006/relationships/customXml" Target="../ink/ink85.xml"/><Relationship Id="rId20" Type="http://schemas.openxmlformats.org/officeDocument/2006/relationships/customXml" Target="../ink/ink16.xml"/><Relationship Id="rId41" Type="http://schemas.openxmlformats.org/officeDocument/2006/relationships/image" Target="../media/image29.png"/><Relationship Id="rId62" Type="http://schemas.openxmlformats.org/officeDocument/2006/relationships/customXml" Target="../ink/ink37.xml"/><Relationship Id="rId83" Type="http://schemas.openxmlformats.org/officeDocument/2006/relationships/image" Target="../media/image50.png"/><Relationship Id="rId88" Type="http://schemas.openxmlformats.org/officeDocument/2006/relationships/customXml" Target="../ink/ink50.xml"/><Relationship Id="rId111" Type="http://schemas.openxmlformats.org/officeDocument/2006/relationships/image" Target="../media/image64.png"/><Relationship Id="rId132" Type="http://schemas.openxmlformats.org/officeDocument/2006/relationships/customXml" Target="../ink/ink72.xml"/><Relationship Id="rId153" Type="http://schemas.openxmlformats.org/officeDocument/2006/relationships/image" Target="../media/image85.png"/><Relationship Id="rId174" Type="http://schemas.openxmlformats.org/officeDocument/2006/relationships/customXml" Target="../ink/ink93.xml"/><Relationship Id="rId179" Type="http://schemas.openxmlformats.org/officeDocument/2006/relationships/image" Target="../media/image98.png"/><Relationship Id="rId195" Type="http://schemas.openxmlformats.org/officeDocument/2006/relationships/image" Target="../media/image106.png"/><Relationship Id="rId209" Type="http://schemas.openxmlformats.org/officeDocument/2006/relationships/image" Target="../media/image113.png"/><Relationship Id="rId190" Type="http://schemas.openxmlformats.org/officeDocument/2006/relationships/customXml" Target="../ink/ink101.xml"/><Relationship Id="rId204" Type="http://schemas.openxmlformats.org/officeDocument/2006/relationships/customXml" Target="../ink/ink108.xml"/><Relationship Id="rId220" Type="http://schemas.openxmlformats.org/officeDocument/2006/relationships/customXml" Target="../ink/ink116.xml"/><Relationship Id="rId225" Type="http://schemas.openxmlformats.org/officeDocument/2006/relationships/image" Target="../media/image121.png"/><Relationship Id="rId241" Type="http://schemas.openxmlformats.org/officeDocument/2006/relationships/image" Target="../media/image129.png"/><Relationship Id="rId246" Type="http://schemas.openxmlformats.org/officeDocument/2006/relationships/customXml" Target="../ink/ink129.xml"/><Relationship Id="rId15" Type="http://schemas.openxmlformats.org/officeDocument/2006/relationships/image" Target="../media/image16.png"/><Relationship Id="rId36" Type="http://schemas.openxmlformats.org/officeDocument/2006/relationships/customXml" Target="../ink/ink24.xml"/><Relationship Id="rId57" Type="http://schemas.openxmlformats.org/officeDocument/2006/relationships/image" Target="../media/image37.png"/><Relationship Id="rId106" Type="http://schemas.openxmlformats.org/officeDocument/2006/relationships/customXml" Target="../ink/ink59.xml"/><Relationship Id="rId127" Type="http://schemas.openxmlformats.org/officeDocument/2006/relationships/image" Target="../media/image72.png"/><Relationship Id="rId10" Type="http://schemas.openxmlformats.org/officeDocument/2006/relationships/customXml" Target="../ink/ink11.xml"/><Relationship Id="rId31" Type="http://schemas.openxmlformats.org/officeDocument/2006/relationships/image" Target="../media/image24.png"/><Relationship Id="rId52" Type="http://schemas.openxmlformats.org/officeDocument/2006/relationships/customXml" Target="../ink/ink32.xml"/><Relationship Id="rId73" Type="http://schemas.openxmlformats.org/officeDocument/2006/relationships/image" Target="../media/image45.png"/><Relationship Id="rId78" Type="http://schemas.openxmlformats.org/officeDocument/2006/relationships/customXml" Target="../ink/ink45.xml"/><Relationship Id="rId94" Type="http://schemas.openxmlformats.org/officeDocument/2006/relationships/customXml" Target="../ink/ink53.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7.xml"/><Relationship Id="rId143" Type="http://schemas.openxmlformats.org/officeDocument/2006/relationships/image" Target="../media/image80.png"/><Relationship Id="rId148" Type="http://schemas.openxmlformats.org/officeDocument/2006/relationships/customXml" Target="../ink/ink80.xml"/><Relationship Id="rId164" Type="http://schemas.openxmlformats.org/officeDocument/2006/relationships/customXml" Target="../ink/ink88.xml"/><Relationship Id="rId169" Type="http://schemas.openxmlformats.org/officeDocument/2006/relationships/image" Target="../media/image93.png"/><Relationship Id="rId185" Type="http://schemas.openxmlformats.org/officeDocument/2006/relationships/image" Target="../media/image101.png"/><Relationship Id="rId4" Type="http://schemas.openxmlformats.org/officeDocument/2006/relationships/customXml" Target="../ink/ink8.xml"/><Relationship Id="rId9" Type="http://schemas.openxmlformats.org/officeDocument/2006/relationships/image" Target="../media/image13.png"/><Relationship Id="rId180" Type="http://schemas.openxmlformats.org/officeDocument/2006/relationships/customXml" Target="../ink/ink96.xml"/><Relationship Id="rId210" Type="http://schemas.openxmlformats.org/officeDocument/2006/relationships/customXml" Target="../ink/ink111.xml"/><Relationship Id="rId215" Type="http://schemas.openxmlformats.org/officeDocument/2006/relationships/image" Target="../media/image116.png"/><Relationship Id="rId236" Type="http://schemas.openxmlformats.org/officeDocument/2006/relationships/customXml" Target="../ink/ink124.xml"/><Relationship Id="rId26" Type="http://schemas.openxmlformats.org/officeDocument/2006/relationships/customXml" Target="../ink/ink19.xml"/><Relationship Id="rId231" Type="http://schemas.openxmlformats.org/officeDocument/2006/relationships/image" Target="../media/image124.png"/><Relationship Id="rId47" Type="http://schemas.openxmlformats.org/officeDocument/2006/relationships/image" Target="../media/image32.png"/><Relationship Id="rId68" Type="http://schemas.openxmlformats.org/officeDocument/2006/relationships/customXml" Target="../ink/ink40.xml"/><Relationship Id="rId89" Type="http://schemas.openxmlformats.org/officeDocument/2006/relationships/image" Target="../media/image53.png"/><Relationship Id="rId112" Type="http://schemas.openxmlformats.org/officeDocument/2006/relationships/customXml" Target="../ink/ink62.xml"/><Relationship Id="rId133" Type="http://schemas.openxmlformats.org/officeDocument/2006/relationships/image" Target="../media/image75.png"/><Relationship Id="rId154" Type="http://schemas.openxmlformats.org/officeDocument/2006/relationships/customXml" Target="../ink/ink83.xml"/><Relationship Id="rId175" Type="http://schemas.openxmlformats.org/officeDocument/2006/relationships/image" Target="../media/image96.png"/><Relationship Id="rId196" Type="http://schemas.openxmlformats.org/officeDocument/2006/relationships/customXml" Target="../ink/ink104.xml"/><Relationship Id="rId200" Type="http://schemas.openxmlformats.org/officeDocument/2006/relationships/customXml" Target="../ink/ink106.xml"/><Relationship Id="rId16" Type="http://schemas.openxmlformats.org/officeDocument/2006/relationships/customXml" Target="../ink/ink14.xml"/><Relationship Id="rId221" Type="http://schemas.openxmlformats.org/officeDocument/2006/relationships/image" Target="../media/image119.png"/><Relationship Id="rId242" Type="http://schemas.openxmlformats.org/officeDocument/2006/relationships/customXml" Target="../ink/ink127.xml"/><Relationship Id="rId37" Type="http://schemas.openxmlformats.org/officeDocument/2006/relationships/image" Target="../media/image27.png"/><Relationship Id="rId58" Type="http://schemas.openxmlformats.org/officeDocument/2006/relationships/customXml" Target="../ink/ink35.xml"/><Relationship Id="rId79" Type="http://schemas.openxmlformats.org/officeDocument/2006/relationships/image" Target="../media/image48.png"/><Relationship Id="rId102" Type="http://schemas.openxmlformats.org/officeDocument/2006/relationships/customXml" Target="../ink/ink57.xml"/><Relationship Id="rId123" Type="http://schemas.openxmlformats.org/officeDocument/2006/relationships/image" Target="../media/image70.png"/><Relationship Id="rId144" Type="http://schemas.openxmlformats.org/officeDocument/2006/relationships/customXml" Target="../ink/ink78.xml"/><Relationship Id="rId90" Type="http://schemas.openxmlformats.org/officeDocument/2006/relationships/customXml" Target="../ink/ink51.xml"/><Relationship Id="rId165" Type="http://schemas.openxmlformats.org/officeDocument/2006/relationships/image" Target="../media/image91.png"/><Relationship Id="rId186" Type="http://schemas.openxmlformats.org/officeDocument/2006/relationships/customXml" Target="../ink/ink99.xml"/><Relationship Id="rId211" Type="http://schemas.openxmlformats.org/officeDocument/2006/relationships/image" Target="../media/image114.png"/><Relationship Id="rId232" Type="http://schemas.openxmlformats.org/officeDocument/2006/relationships/customXml" Target="../ink/ink122.xml"/><Relationship Id="rId27" Type="http://schemas.openxmlformats.org/officeDocument/2006/relationships/image" Target="../media/image22.png"/><Relationship Id="rId48" Type="http://schemas.openxmlformats.org/officeDocument/2006/relationships/customXml" Target="../ink/ink30.xml"/><Relationship Id="rId69" Type="http://schemas.openxmlformats.org/officeDocument/2006/relationships/image" Target="../media/image43.png"/><Relationship Id="rId113" Type="http://schemas.openxmlformats.org/officeDocument/2006/relationships/image" Target="../media/image65.png"/><Relationship Id="rId134" Type="http://schemas.openxmlformats.org/officeDocument/2006/relationships/customXml" Target="../ink/ink73.xml"/><Relationship Id="rId80" Type="http://schemas.openxmlformats.org/officeDocument/2006/relationships/customXml" Target="../ink/ink46.xml"/><Relationship Id="rId155" Type="http://schemas.openxmlformats.org/officeDocument/2006/relationships/image" Target="../media/image86.png"/><Relationship Id="rId176" Type="http://schemas.openxmlformats.org/officeDocument/2006/relationships/customXml" Target="../ink/ink94.xml"/><Relationship Id="rId197" Type="http://schemas.openxmlformats.org/officeDocument/2006/relationships/image" Target="../media/image107.png"/><Relationship Id="rId201" Type="http://schemas.openxmlformats.org/officeDocument/2006/relationships/image" Target="../media/image109.png"/><Relationship Id="rId222" Type="http://schemas.openxmlformats.org/officeDocument/2006/relationships/customXml" Target="../ink/ink117.xml"/><Relationship Id="rId243" Type="http://schemas.openxmlformats.org/officeDocument/2006/relationships/image" Target="../media/image130.png"/></Relationships>
</file>

<file path=ppt/slides/_rels/slide4.xml.rels><?xml version="1.0" encoding="UTF-8" standalone="yes"?>
<Relationships xmlns="http://schemas.openxmlformats.org/package/2006/relationships"><Relationship Id="rId8" Type="http://schemas.openxmlformats.org/officeDocument/2006/relationships/customXml" Target="../ink/ink132.xml"/><Relationship Id="rId13" Type="http://schemas.openxmlformats.org/officeDocument/2006/relationships/image" Target="../media/image137.png"/><Relationship Id="rId18" Type="http://schemas.openxmlformats.org/officeDocument/2006/relationships/customXml" Target="../ink/ink137.xml"/><Relationship Id="rId3" Type="http://schemas.openxmlformats.org/officeDocument/2006/relationships/image" Target="../media/image1.jpg"/><Relationship Id="rId21" Type="http://schemas.openxmlformats.org/officeDocument/2006/relationships/image" Target="../media/image141.png"/><Relationship Id="rId7" Type="http://schemas.openxmlformats.org/officeDocument/2006/relationships/image" Target="../media/image134.png"/><Relationship Id="rId12" Type="http://schemas.openxmlformats.org/officeDocument/2006/relationships/customXml" Target="../ink/ink134.xml"/><Relationship Id="rId17" Type="http://schemas.openxmlformats.org/officeDocument/2006/relationships/image" Target="../media/image139.png"/><Relationship Id="rId25" Type="http://schemas.openxmlformats.org/officeDocument/2006/relationships/image" Target="../media/image143.png"/><Relationship Id="rId2" Type="http://schemas.openxmlformats.org/officeDocument/2006/relationships/notesSlide" Target="../notesSlides/notesSlide4.xml"/><Relationship Id="rId16" Type="http://schemas.openxmlformats.org/officeDocument/2006/relationships/customXml" Target="../ink/ink136.xml"/><Relationship Id="rId20" Type="http://schemas.openxmlformats.org/officeDocument/2006/relationships/customXml" Target="../ink/ink138.xml"/><Relationship Id="rId1" Type="http://schemas.openxmlformats.org/officeDocument/2006/relationships/slideLayout" Target="../slideLayouts/slideLayout1.xml"/><Relationship Id="rId6" Type="http://schemas.openxmlformats.org/officeDocument/2006/relationships/customXml" Target="../ink/ink131.xml"/><Relationship Id="rId11" Type="http://schemas.openxmlformats.org/officeDocument/2006/relationships/image" Target="../media/image136.png"/><Relationship Id="rId24" Type="http://schemas.openxmlformats.org/officeDocument/2006/relationships/customXml" Target="../ink/ink140.xml"/><Relationship Id="rId5" Type="http://schemas.openxmlformats.org/officeDocument/2006/relationships/image" Target="../media/image133.png"/><Relationship Id="rId15" Type="http://schemas.openxmlformats.org/officeDocument/2006/relationships/image" Target="../media/image138.png"/><Relationship Id="rId23" Type="http://schemas.openxmlformats.org/officeDocument/2006/relationships/image" Target="../media/image142.png"/><Relationship Id="rId10" Type="http://schemas.openxmlformats.org/officeDocument/2006/relationships/customXml" Target="../ink/ink133.xml"/><Relationship Id="rId19" Type="http://schemas.openxmlformats.org/officeDocument/2006/relationships/image" Target="../media/image140.png"/><Relationship Id="rId4" Type="http://schemas.openxmlformats.org/officeDocument/2006/relationships/customXml" Target="../ink/ink130.xml"/><Relationship Id="rId9" Type="http://schemas.openxmlformats.org/officeDocument/2006/relationships/image" Target="../media/image135.png"/><Relationship Id="rId14" Type="http://schemas.openxmlformats.org/officeDocument/2006/relationships/customXml" Target="../ink/ink135.xml"/><Relationship Id="rId22" Type="http://schemas.openxmlformats.org/officeDocument/2006/relationships/customXml" Target="../ink/ink139.xml"/></Relationships>
</file>

<file path=ppt/slides/_rels/slide5.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customXml" Target="../ink/ink145.xml"/><Relationship Id="rId18" Type="http://schemas.openxmlformats.org/officeDocument/2006/relationships/image" Target="../media/image151.png"/><Relationship Id="rId26" Type="http://schemas.openxmlformats.org/officeDocument/2006/relationships/image" Target="../media/image155.png"/><Relationship Id="rId3" Type="http://schemas.openxmlformats.org/officeDocument/2006/relationships/image" Target="../media/image1.jpg"/><Relationship Id="rId21" Type="http://schemas.openxmlformats.org/officeDocument/2006/relationships/customXml" Target="../ink/ink149.xml"/><Relationship Id="rId34" Type="http://schemas.openxmlformats.org/officeDocument/2006/relationships/image" Target="../media/image159.png"/><Relationship Id="rId7" Type="http://schemas.openxmlformats.org/officeDocument/2006/relationships/customXml" Target="../ink/ink142.xml"/><Relationship Id="rId12" Type="http://schemas.openxmlformats.org/officeDocument/2006/relationships/image" Target="../media/image148.png"/><Relationship Id="rId17" Type="http://schemas.openxmlformats.org/officeDocument/2006/relationships/customXml" Target="../ink/ink147.xml"/><Relationship Id="rId25" Type="http://schemas.openxmlformats.org/officeDocument/2006/relationships/customXml" Target="../ink/ink151.xml"/><Relationship Id="rId33" Type="http://schemas.openxmlformats.org/officeDocument/2006/relationships/customXml" Target="../ink/ink155.xml"/><Relationship Id="rId2" Type="http://schemas.openxmlformats.org/officeDocument/2006/relationships/notesSlide" Target="../notesSlides/notesSlide5.xml"/><Relationship Id="rId16" Type="http://schemas.openxmlformats.org/officeDocument/2006/relationships/image" Target="../media/image150.png"/><Relationship Id="rId20" Type="http://schemas.openxmlformats.org/officeDocument/2006/relationships/image" Target="../media/image152.png"/><Relationship Id="rId29" Type="http://schemas.openxmlformats.org/officeDocument/2006/relationships/customXml" Target="../ink/ink153.xml"/><Relationship Id="rId1" Type="http://schemas.openxmlformats.org/officeDocument/2006/relationships/slideLayout" Target="../slideLayouts/slideLayout1.xml"/><Relationship Id="rId6" Type="http://schemas.openxmlformats.org/officeDocument/2006/relationships/image" Target="../media/image145.png"/><Relationship Id="rId11" Type="http://schemas.openxmlformats.org/officeDocument/2006/relationships/customXml" Target="../ink/ink144.xml"/><Relationship Id="rId24" Type="http://schemas.openxmlformats.org/officeDocument/2006/relationships/image" Target="../media/image154.png"/><Relationship Id="rId32" Type="http://schemas.openxmlformats.org/officeDocument/2006/relationships/image" Target="../media/image158.png"/><Relationship Id="rId5" Type="http://schemas.openxmlformats.org/officeDocument/2006/relationships/customXml" Target="../ink/ink141.xml"/><Relationship Id="rId15" Type="http://schemas.openxmlformats.org/officeDocument/2006/relationships/customXml" Target="../ink/ink146.xml"/><Relationship Id="rId23" Type="http://schemas.openxmlformats.org/officeDocument/2006/relationships/customXml" Target="../ink/ink150.xml"/><Relationship Id="rId28" Type="http://schemas.openxmlformats.org/officeDocument/2006/relationships/image" Target="../media/image156.png"/><Relationship Id="rId36" Type="http://schemas.openxmlformats.org/officeDocument/2006/relationships/image" Target="../media/image160.png"/><Relationship Id="rId10" Type="http://schemas.openxmlformats.org/officeDocument/2006/relationships/image" Target="../media/image147.png"/><Relationship Id="rId19" Type="http://schemas.openxmlformats.org/officeDocument/2006/relationships/customXml" Target="../ink/ink148.xml"/><Relationship Id="rId31" Type="http://schemas.openxmlformats.org/officeDocument/2006/relationships/customXml" Target="../ink/ink154.xml"/><Relationship Id="rId4" Type="http://schemas.openxmlformats.org/officeDocument/2006/relationships/image" Target="../media/image144.png"/><Relationship Id="rId9" Type="http://schemas.openxmlformats.org/officeDocument/2006/relationships/customXml" Target="../ink/ink143.xml"/><Relationship Id="rId14" Type="http://schemas.openxmlformats.org/officeDocument/2006/relationships/image" Target="../media/image149.png"/><Relationship Id="rId22" Type="http://schemas.openxmlformats.org/officeDocument/2006/relationships/image" Target="../media/image153.png"/><Relationship Id="rId27" Type="http://schemas.openxmlformats.org/officeDocument/2006/relationships/customXml" Target="../ink/ink152.xml"/><Relationship Id="rId30" Type="http://schemas.openxmlformats.org/officeDocument/2006/relationships/image" Target="../media/image157.png"/><Relationship Id="rId35" Type="http://schemas.openxmlformats.org/officeDocument/2006/relationships/customXml" Target="../ink/ink156.xml"/></Relationships>
</file>

<file path=ppt/slides/_rels/slide6.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165.png"/><Relationship Id="rId18" Type="http://schemas.openxmlformats.org/officeDocument/2006/relationships/customXml" Target="../ink/ink164.xml"/><Relationship Id="rId26" Type="http://schemas.openxmlformats.org/officeDocument/2006/relationships/customXml" Target="../ink/ink168.xml"/><Relationship Id="rId39" Type="http://schemas.openxmlformats.org/officeDocument/2006/relationships/image" Target="../media/image178.png"/><Relationship Id="rId3" Type="http://schemas.openxmlformats.org/officeDocument/2006/relationships/image" Target="../media/image1.jpg"/><Relationship Id="rId21" Type="http://schemas.openxmlformats.org/officeDocument/2006/relationships/image" Target="../media/image169.png"/><Relationship Id="rId34" Type="http://schemas.openxmlformats.org/officeDocument/2006/relationships/customXml" Target="../ink/ink172.xml"/><Relationship Id="rId42" Type="http://schemas.openxmlformats.org/officeDocument/2006/relationships/customXml" Target="../ink/ink176.xml"/><Relationship Id="rId7" Type="http://schemas.openxmlformats.org/officeDocument/2006/relationships/image" Target="../media/image162.png"/><Relationship Id="rId12" Type="http://schemas.openxmlformats.org/officeDocument/2006/relationships/customXml" Target="../ink/ink161.xml"/><Relationship Id="rId17" Type="http://schemas.openxmlformats.org/officeDocument/2006/relationships/image" Target="../media/image167.png"/><Relationship Id="rId25" Type="http://schemas.openxmlformats.org/officeDocument/2006/relationships/image" Target="../media/image171.png"/><Relationship Id="rId33" Type="http://schemas.openxmlformats.org/officeDocument/2006/relationships/image" Target="../media/image175.png"/><Relationship Id="rId38" Type="http://schemas.openxmlformats.org/officeDocument/2006/relationships/customXml" Target="../ink/ink174.xml"/><Relationship Id="rId2" Type="http://schemas.openxmlformats.org/officeDocument/2006/relationships/notesSlide" Target="../notesSlides/notesSlide6.xml"/><Relationship Id="rId16" Type="http://schemas.openxmlformats.org/officeDocument/2006/relationships/customXml" Target="../ink/ink163.xml"/><Relationship Id="rId20" Type="http://schemas.openxmlformats.org/officeDocument/2006/relationships/customXml" Target="../ink/ink165.xml"/><Relationship Id="rId29" Type="http://schemas.openxmlformats.org/officeDocument/2006/relationships/image" Target="../media/image173.png"/><Relationship Id="rId41" Type="http://schemas.openxmlformats.org/officeDocument/2006/relationships/image" Target="../media/image179.png"/><Relationship Id="rId1" Type="http://schemas.openxmlformats.org/officeDocument/2006/relationships/slideLayout" Target="../slideLayouts/slideLayout1.xml"/><Relationship Id="rId6" Type="http://schemas.openxmlformats.org/officeDocument/2006/relationships/customXml" Target="../ink/ink158.xml"/><Relationship Id="rId11" Type="http://schemas.openxmlformats.org/officeDocument/2006/relationships/image" Target="../media/image164.png"/><Relationship Id="rId24" Type="http://schemas.openxmlformats.org/officeDocument/2006/relationships/customXml" Target="../ink/ink167.xml"/><Relationship Id="rId32" Type="http://schemas.openxmlformats.org/officeDocument/2006/relationships/customXml" Target="../ink/ink171.xml"/><Relationship Id="rId37" Type="http://schemas.openxmlformats.org/officeDocument/2006/relationships/image" Target="../media/image177.png"/><Relationship Id="rId40" Type="http://schemas.openxmlformats.org/officeDocument/2006/relationships/customXml" Target="../ink/ink175.xml"/><Relationship Id="rId45" Type="http://schemas.openxmlformats.org/officeDocument/2006/relationships/image" Target="../media/image181.png"/><Relationship Id="rId5" Type="http://schemas.openxmlformats.org/officeDocument/2006/relationships/image" Target="../media/image161.png"/><Relationship Id="rId15" Type="http://schemas.openxmlformats.org/officeDocument/2006/relationships/image" Target="../media/image166.png"/><Relationship Id="rId23" Type="http://schemas.openxmlformats.org/officeDocument/2006/relationships/image" Target="../media/image170.png"/><Relationship Id="rId28" Type="http://schemas.openxmlformats.org/officeDocument/2006/relationships/customXml" Target="../ink/ink169.xml"/><Relationship Id="rId36" Type="http://schemas.openxmlformats.org/officeDocument/2006/relationships/customXml" Target="../ink/ink173.xml"/><Relationship Id="rId10" Type="http://schemas.openxmlformats.org/officeDocument/2006/relationships/customXml" Target="../ink/ink160.xml"/><Relationship Id="rId19" Type="http://schemas.openxmlformats.org/officeDocument/2006/relationships/image" Target="../media/image168.png"/><Relationship Id="rId31" Type="http://schemas.openxmlformats.org/officeDocument/2006/relationships/image" Target="../media/image174.png"/><Relationship Id="rId44" Type="http://schemas.openxmlformats.org/officeDocument/2006/relationships/customXml" Target="../ink/ink177.xml"/><Relationship Id="rId4" Type="http://schemas.openxmlformats.org/officeDocument/2006/relationships/customXml" Target="../ink/ink157.xml"/><Relationship Id="rId9" Type="http://schemas.openxmlformats.org/officeDocument/2006/relationships/image" Target="../media/image163.png"/><Relationship Id="rId14" Type="http://schemas.openxmlformats.org/officeDocument/2006/relationships/customXml" Target="../ink/ink162.xml"/><Relationship Id="rId22" Type="http://schemas.openxmlformats.org/officeDocument/2006/relationships/customXml" Target="../ink/ink166.xml"/><Relationship Id="rId27" Type="http://schemas.openxmlformats.org/officeDocument/2006/relationships/image" Target="../media/image172.png"/><Relationship Id="rId30" Type="http://schemas.openxmlformats.org/officeDocument/2006/relationships/customXml" Target="../ink/ink170.xml"/><Relationship Id="rId35" Type="http://schemas.openxmlformats.org/officeDocument/2006/relationships/image" Target="../media/image176.png"/><Relationship Id="rId43" Type="http://schemas.openxmlformats.org/officeDocument/2006/relationships/image" Target="../media/image180.png"/></Relationships>
</file>

<file path=ppt/slides/_rels/slide7.xml.rels><?xml version="1.0" encoding="UTF-8" standalone="yes"?>
<Relationships xmlns="http://schemas.openxmlformats.org/package/2006/relationships"><Relationship Id="rId8" Type="http://schemas.openxmlformats.org/officeDocument/2006/relationships/customXml" Target="../ink/ink180.xml"/><Relationship Id="rId13" Type="http://schemas.openxmlformats.org/officeDocument/2006/relationships/image" Target="../media/image186.png"/><Relationship Id="rId3" Type="http://schemas.openxmlformats.org/officeDocument/2006/relationships/image" Target="../media/image1.jpg"/><Relationship Id="rId7" Type="http://schemas.openxmlformats.org/officeDocument/2006/relationships/image" Target="../media/image183.png"/><Relationship Id="rId12" Type="http://schemas.openxmlformats.org/officeDocument/2006/relationships/customXml" Target="../ink/ink182.xml"/><Relationship Id="rId17" Type="http://schemas.openxmlformats.org/officeDocument/2006/relationships/image" Target="../media/image188.png"/><Relationship Id="rId2" Type="http://schemas.openxmlformats.org/officeDocument/2006/relationships/notesSlide" Target="../notesSlides/notesSlide7.xml"/><Relationship Id="rId16" Type="http://schemas.openxmlformats.org/officeDocument/2006/relationships/customXml" Target="../ink/ink184.xml"/><Relationship Id="rId1" Type="http://schemas.openxmlformats.org/officeDocument/2006/relationships/slideLayout" Target="../slideLayouts/slideLayout1.xml"/><Relationship Id="rId6" Type="http://schemas.openxmlformats.org/officeDocument/2006/relationships/customXml" Target="../ink/ink179.xml"/><Relationship Id="rId11" Type="http://schemas.openxmlformats.org/officeDocument/2006/relationships/image" Target="../media/image185.png"/><Relationship Id="rId5" Type="http://schemas.openxmlformats.org/officeDocument/2006/relationships/image" Target="../media/image182.png"/><Relationship Id="rId15" Type="http://schemas.openxmlformats.org/officeDocument/2006/relationships/image" Target="../media/image187.png"/><Relationship Id="rId10" Type="http://schemas.openxmlformats.org/officeDocument/2006/relationships/customXml" Target="../ink/ink181.xml"/><Relationship Id="rId4" Type="http://schemas.openxmlformats.org/officeDocument/2006/relationships/customXml" Target="../ink/ink178.xml"/><Relationship Id="rId9" Type="http://schemas.openxmlformats.org/officeDocument/2006/relationships/image" Target="../media/image184.png"/><Relationship Id="rId14" Type="http://schemas.openxmlformats.org/officeDocument/2006/relationships/customXml" Target="../ink/ink183.xml"/></Relationships>
</file>

<file path=ppt/slides/_rels/slide8.xml.rels><?xml version="1.0" encoding="UTF-8" standalone="yes"?>
<Relationships xmlns="http://schemas.openxmlformats.org/package/2006/relationships"><Relationship Id="rId8" Type="http://schemas.openxmlformats.org/officeDocument/2006/relationships/hyperlink" Target="https://ref.ly/logosres/LLS:8.20.2;ref=dssse.1QHa.Cxvi.10" TargetMode="External"/><Relationship Id="rId13" Type="http://schemas.openxmlformats.org/officeDocument/2006/relationships/customXml" Target="../ink/ink185.xml"/><Relationship Id="rId18" Type="http://schemas.openxmlformats.org/officeDocument/2006/relationships/image" Target="../media/image191.png"/><Relationship Id="rId3" Type="http://schemas.openxmlformats.org/officeDocument/2006/relationships/image" Target="../media/image1.jpg"/><Relationship Id="rId21" Type="http://schemas.openxmlformats.org/officeDocument/2006/relationships/customXml" Target="../ink/ink189.xml"/><Relationship Id="rId7" Type="http://schemas.openxmlformats.org/officeDocument/2006/relationships/hyperlink" Target="https://ref.ly/logosres/LLS:8.20.3;ref=dssse.1QHa.Cxvi.10" TargetMode="External"/><Relationship Id="rId12" Type="http://schemas.openxmlformats.org/officeDocument/2006/relationships/hyperlink" Target="https://ref.ly/logosres/LLS:DSSREVED2005;ref=dssse.1QHa.Cxvi.28" TargetMode="External"/><Relationship Id="rId17" Type="http://schemas.openxmlformats.org/officeDocument/2006/relationships/customXml" Target="../ink/ink187.xml"/><Relationship Id="rId2" Type="http://schemas.openxmlformats.org/officeDocument/2006/relationships/notesSlide" Target="../notesSlides/notesSlide8.xml"/><Relationship Id="rId16" Type="http://schemas.openxmlformats.org/officeDocument/2006/relationships/image" Target="../media/image190.png"/><Relationship Id="rId20" Type="http://schemas.openxmlformats.org/officeDocument/2006/relationships/image" Target="../media/image192.png"/><Relationship Id="rId1" Type="http://schemas.openxmlformats.org/officeDocument/2006/relationships/slideLayout" Target="../slideLayouts/slideLayout1.xml"/><Relationship Id="rId6" Type="http://schemas.openxmlformats.org/officeDocument/2006/relationships/hyperlink" Target="https://ref.ly/logosres/LLS:DSSREVED2005;ref=dssse.1QHa.Cxiii.30" TargetMode="External"/><Relationship Id="rId11" Type="http://schemas.openxmlformats.org/officeDocument/2006/relationships/hyperlink" Target="https://ref.ly/logosres/LLS:8.20.2;ref=dssse.1QHa.Cxvi.28" TargetMode="External"/><Relationship Id="rId24" Type="http://schemas.openxmlformats.org/officeDocument/2006/relationships/image" Target="../media/image194.png"/><Relationship Id="rId5" Type="http://schemas.openxmlformats.org/officeDocument/2006/relationships/hyperlink" Target="https://ref.ly/logosres/LLS:8.20.2;ref=dssse.1QHa.Cxiii.30" TargetMode="External"/><Relationship Id="rId15" Type="http://schemas.openxmlformats.org/officeDocument/2006/relationships/customXml" Target="../ink/ink186.xml"/><Relationship Id="rId23" Type="http://schemas.openxmlformats.org/officeDocument/2006/relationships/customXml" Target="../ink/ink190.xml"/><Relationship Id="rId10" Type="http://schemas.openxmlformats.org/officeDocument/2006/relationships/hyperlink" Target="https://ref.ly/logosres/LLS:8.20.3;ref=dssse.1QHa.Cxvi.28" TargetMode="External"/><Relationship Id="rId19" Type="http://schemas.openxmlformats.org/officeDocument/2006/relationships/customXml" Target="../ink/ink188.xml"/><Relationship Id="rId4" Type="http://schemas.openxmlformats.org/officeDocument/2006/relationships/hyperlink" Target="https://ref.ly/logosres/LLS:8.20.3;ref=dssse.1QHa.Cxiii.30" TargetMode="External"/><Relationship Id="rId9" Type="http://schemas.openxmlformats.org/officeDocument/2006/relationships/hyperlink" Target="https://ref.ly/logosres/LLS:DSSREVED2005;ref=dssse.1QHa.Cxvi.10" TargetMode="External"/><Relationship Id="rId14" Type="http://schemas.openxmlformats.org/officeDocument/2006/relationships/image" Target="../media/image189.png"/><Relationship Id="rId22" Type="http://schemas.openxmlformats.org/officeDocument/2006/relationships/image" Target="../media/image193.png"/></Relationships>
</file>

<file path=ppt/slides/_rels/slide9.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199.png"/><Relationship Id="rId18" Type="http://schemas.openxmlformats.org/officeDocument/2006/relationships/customXml" Target="../ink/ink198.xml"/><Relationship Id="rId3" Type="http://schemas.openxmlformats.org/officeDocument/2006/relationships/image" Target="../media/image1.jpg"/><Relationship Id="rId21" Type="http://schemas.openxmlformats.org/officeDocument/2006/relationships/image" Target="../media/image203.png"/><Relationship Id="rId7" Type="http://schemas.openxmlformats.org/officeDocument/2006/relationships/image" Target="../media/image196.png"/><Relationship Id="rId12" Type="http://schemas.openxmlformats.org/officeDocument/2006/relationships/customXml" Target="../ink/ink195.xml"/><Relationship Id="rId17" Type="http://schemas.openxmlformats.org/officeDocument/2006/relationships/image" Target="../media/image201.png"/><Relationship Id="rId2" Type="http://schemas.openxmlformats.org/officeDocument/2006/relationships/notesSlide" Target="../notesSlides/notesSlide9.xml"/><Relationship Id="rId16" Type="http://schemas.openxmlformats.org/officeDocument/2006/relationships/customXml" Target="../ink/ink197.xml"/><Relationship Id="rId20" Type="http://schemas.openxmlformats.org/officeDocument/2006/relationships/customXml" Target="../ink/ink199.xml"/><Relationship Id="rId1" Type="http://schemas.openxmlformats.org/officeDocument/2006/relationships/slideLayout" Target="../slideLayouts/slideLayout1.xml"/><Relationship Id="rId6" Type="http://schemas.openxmlformats.org/officeDocument/2006/relationships/customXml" Target="../ink/ink192.xml"/><Relationship Id="rId11" Type="http://schemas.openxmlformats.org/officeDocument/2006/relationships/image" Target="../media/image198.png"/><Relationship Id="rId5" Type="http://schemas.openxmlformats.org/officeDocument/2006/relationships/image" Target="../media/image195.png"/><Relationship Id="rId15" Type="http://schemas.openxmlformats.org/officeDocument/2006/relationships/image" Target="../media/image200.png"/><Relationship Id="rId23" Type="http://schemas.openxmlformats.org/officeDocument/2006/relationships/image" Target="../media/image204.png"/><Relationship Id="rId10" Type="http://schemas.openxmlformats.org/officeDocument/2006/relationships/customXml" Target="../ink/ink194.xml"/><Relationship Id="rId19" Type="http://schemas.openxmlformats.org/officeDocument/2006/relationships/image" Target="../media/image202.png"/><Relationship Id="rId4" Type="http://schemas.openxmlformats.org/officeDocument/2006/relationships/customXml" Target="../ink/ink191.xml"/><Relationship Id="rId9" Type="http://schemas.openxmlformats.org/officeDocument/2006/relationships/image" Target="../media/image197.png"/><Relationship Id="rId14" Type="http://schemas.openxmlformats.org/officeDocument/2006/relationships/customXml" Target="../ink/ink196.xml"/><Relationship Id="rId22" Type="http://schemas.openxmlformats.org/officeDocument/2006/relationships/customXml" Target="../ink/ink20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17:8-14</a:t>
            </a:r>
          </a:p>
          <a:p>
            <a:pPr algn="ctr"/>
            <a:r>
              <a:rPr lang="he-IL" sz="9600" b="1">
                <a:ln w="15875">
                  <a:solidFill>
                    <a:schemeClr val="tx1"/>
                  </a:solidFill>
                  <a:prstDash val="solid"/>
                </a:ln>
                <a:solidFill>
                  <a:srgbClr val="FFFF00"/>
                </a:solidFill>
                <a:cs typeface="+mj-cs"/>
              </a:rPr>
              <a:t>ישעיהו יז:ח-יד</a:t>
            </a:r>
            <a:endParaRPr lang="en-US" sz="9600" b="1">
              <a:ln w="15875">
                <a:solidFill>
                  <a:schemeClr val="tx1"/>
                </a:solidFill>
                <a:prstDash val="solid"/>
              </a:ln>
              <a:solidFill>
                <a:srgbClr val="FFFF00"/>
              </a:solidFill>
              <a:cs typeface="+mj-cs"/>
            </a:endParaRPr>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3FAA89D-BF0A-08DA-AE05-58B36FC85794}"/>
                  </a:ext>
                </a:extLst>
              </p14:cNvPr>
              <p14:cNvContentPartPr/>
              <p14:nvPr/>
            </p14:nvContentPartPr>
            <p14:xfrm>
              <a:off x="11183296" y="3502614"/>
              <a:ext cx="17280" cy="45000"/>
            </p14:xfrm>
          </p:contentPart>
        </mc:Choice>
        <mc:Fallback>
          <p:pic>
            <p:nvPicPr>
              <p:cNvPr id="4" name="Ink 3">
                <a:extLst>
                  <a:ext uri="{FF2B5EF4-FFF2-40B4-BE49-F238E27FC236}">
                    <a16:creationId xmlns:a16="http://schemas.microsoft.com/office/drawing/2014/main" id="{03FAA89D-BF0A-08DA-AE05-58B36FC85794}"/>
                  </a:ext>
                </a:extLst>
              </p:cNvPr>
              <p:cNvPicPr/>
              <p:nvPr/>
            </p:nvPicPr>
            <p:blipFill>
              <a:blip r:embed="rId7"/>
              <a:stretch>
                <a:fillRect/>
              </a:stretch>
            </p:blipFill>
            <p:spPr>
              <a:xfrm>
                <a:off x="11165656" y="3484614"/>
                <a:ext cx="52920" cy="80640"/>
              </a:xfrm>
              <a:prstGeom prst="rect">
                <a:avLst/>
              </a:prstGeom>
            </p:spPr>
          </p:pic>
        </mc:Fallback>
      </mc:AlternateContent>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074" name="Picture 2">
            <a:extLst>
              <a:ext uri="{FF2B5EF4-FFF2-40B4-BE49-F238E27FC236}">
                <a16:creationId xmlns:a16="http://schemas.microsoft.com/office/drawing/2014/main" id="{6C3919E0-E5D6-85A3-E6E8-6251EC7EF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88" y="49937"/>
            <a:ext cx="6883730" cy="595707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6168AC8C-1D8A-1F3B-DC60-2C3993F75BDD}"/>
                  </a:ext>
                </a:extLst>
              </p14:cNvPr>
              <p14:cNvContentPartPr/>
              <p14:nvPr/>
            </p14:nvContentPartPr>
            <p14:xfrm>
              <a:off x="3412696" y="2072694"/>
              <a:ext cx="208440" cy="1753560"/>
            </p14:xfrm>
          </p:contentPart>
        </mc:Choice>
        <mc:Fallback>
          <p:pic>
            <p:nvPicPr>
              <p:cNvPr id="2" name="Ink 1">
                <a:extLst>
                  <a:ext uri="{FF2B5EF4-FFF2-40B4-BE49-F238E27FC236}">
                    <a16:creationId xmlns:a16="http://schemas.microsoft.com/office/drawing/2014/main" id="{6168AC8C-1D8A-1F3B-DC60-2C3993F75BDD}"/>
                  </a:ext>
                </a:extLst>
              </p:cNvPr>
              <p:cNvPicPr/>
              <p:nvPr/>
            </p:nvPicPr>
            <p:blipFill>
              <a:blip r:embed="rId6"/>
              <a:stretch>
                <a:fillRect/>
              </a:stretch>
            </p:blipFill>
            <p:spPr>
              <a:xfrm>
                <a:off x="3394696" y="2054694"/>
                <a:ext cx="244080" cy="178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FC7F8C85-6E16-69CD-B5D5-62D6B3C99F19}"/>
                  </a:ext>
                </a:extLst>
              </p14:cNvPr>
              <p14:cNvContentPartPr/>
              <p14:nvPr/>
            </p14:nvContentPartPr>
            <p14:xfrm>
              <a:off x="3508816" y="4438254"/>
              <a:ext cx="79200" cy="1491480"/>
            </p14:xfrm>
          </p:contentPart>
        </mc:Choice>
        <mc:Fallback>
          <p:pic>
            <p:nvPicPr>
              <p:cNvPr id="3" name="Ink 2">
                <a:extLst>
                  <a:ext uri="{FF2B5EF4-FFF2-40B4-BE49-F238E27FC236}">
                    <a16:creationId xmlns:a16="http://schemas.microsoft.com/office/drawing/2014/main" id="{FC7F8C85-6E16-69CD-B5D5-62D6B3C99F19}"/>
                  </a:ext>
                </a:extLst>
              </p:cNvPr>
              <p:cNvPicPr/>
              <p:nvPr/>
            </p:nvPicPr>
            <p:blipFill>
              <a:blip r:embed="rId8"/>
              <a:stretch>
                <a:fillRect/>
              </a:stretch>
            </p:blipFill>
            <p:spPr>
              <a:xfrm>
                <a:off x="3491176" y="4420614"/>
                <a:ext cx="114840" cy="1527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A5261882-8278-A01A-F5BD-EAA1AF5E6E0B}"/>
                  </a:ext>
                </a:extLst>
              </p14:cNvPr>
              <p14:cNvContentPartPr/>
              <p14:nvPr/>
            </p14:nvContentPartPr>
            <p14:xfrm>
              <a:off x="456016" y="3299934"/>
              <a:ext cx="920520" cy="58680"/>
            </p14:xfrm>
          </p:contentPart>
        </mc:Choice>
        <mc:Fallback>
          <p:pic>
            <p:nvPicPr>
              <p:cNvPr id="4" name="Ink 3">
                <a:extLst>
                  <a:ext uri="{FF2B5EF4-FFF2-40B4-BE49-F238E27FC236}">
                    <a16:creationId xmlns:a16="http://schemas.microsoft.com/office/drawing/2014/main" id="{A5261882-8278-A01A-F5BD-EAA1AF5E6E0B}"/>
                  </a:ext>
                </a:extLst>
              </p:cNvPr>
              <p:cNvPicPr/>
              <p:nvPr/>
            </p:nvPicPr>
            <p:blipFill>
              <a:blip r:embed="rId10"/>
              <a:stretch>
                <a:fillRect/>
              </a:stretch>
            </p:blipFill>
            <p:spPr>
              <a:xfrm>
                <a:off x="438376" y="3282294"/>
                <a:ext cx="956160" cy="94320"/>
              </a:xfrm>
              <a:prstGeom prst="rect">
                <a:avLst/>
              </a:prstGeom>
            </p:spPr>
          </p:pic>
        </mc:Fallback>
      </mc:AlternateContent>
      <p:grpSp>
        <p:nvGrpSpPr>
          <p:cNvPr id="18" name="Group 17">
            <a:extLst>
              <a:ext uri="{FF2B5EF4-FFF2-40B4-BE49-F238E27FC236}">
                <a16:creationId xmlns:a16="http://schemas.microsoft.com/office/drawing/2014/main" id="{4B5E5E4F-354D-9760-F7F8-068893FBBCED}"/>
              </a:ext>
            </a:extLst>
          </p:cNvPr>
          <p:cNvGrpSpPr/>
          <p:nvPr/>
        </p:nvGrpSpPr>
        <p:grpSpPr>
          <a:xfrm>
            <a:off x="261616" y="3093654"/>
            <a:ext cx="3024000" cy="1188360"/>
            <a:chOff x="261616" y="3093654"/>
            <a:chExt cx="3024000" cy="1188360"/>
          </a:xfrm>
        </p:grpSpPr>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15D1F229-F7E7-0408-1442-11CF609528FE}"/>
                    </a:ext>
                  </a:extLst>
                </p14:cNvPr>
                <p14:cNvContentPartPr/>
                <p14:nvPr/>
              </p14:nvContentPartPr>
              <p14:xfrm>
                <a:off x="261616" y="3522414"/>
                <a:ext cx="1333800" cy="44640"/>
              </p14:xfrm>
            </p:contentPart>
          </mc:Choice>
          <mc:Fallback>
            <p:pic>
              <p:nvPicPr>
                <p:cNvPr id="5" name="Ink 4">
                  <a:extLst>
                    <a:ext uri="{FF2B5EF4-FFF2-40B4-BE49-F238E27FC236}">
                      <a16:creationId xmlns:a16="http://schemas.microsoft.com/office/drawing/2014/main" id="{15D1F229-F7E7-0408-1442-11CF609528FE}"/>
                    </a:ext>
                  </a:extLst>
                </p:cNvPr>
                <p:cNvPicPr/>
                <p:nvPr/>
              </p:nvPicPr>
              <p:blipFill>
                <a:blip r:embed="rId12"/>
                <a:stretch>
                  <a:fillRect/>
                </a:stretch>
              </p:blipFill>
              <p:spPr>
                <a:xfrm>
                  <a:off x="243976" y="3504414"/>
                  <a:ext cx="1369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Ink 5">
                  <a:extLst>
                    <a:ext uri="{FF2B5EF4-FFF2-40B4-BE49-F238E27FC236}">
                      <a16:creationId xmlns:a16="http://schemas.microsoft.com/office/drawing/2014/main" id="{587A207C-AE1E-CDB4-4951-C906DF2859BE}"/>
                    </a:ext>
                  </a:extLst>
                </p14:cNvPr>
                <p14:cNvContentPartPr/>
                <p14:nvPr/>
              </p14:nvContentPartPr>
              <p14:xfrm>
                <a:off x="292936" y="3747774"/>
                <a:ext cx="1494360" cy="47160"/>
              </p14:xfrm>
            </p:contentPart>
          </mc:Choice>
          <mc:Fallback>
            <p:pic>
              <p:nvPicPr>
                <p:cNvPr id="6" name="Ink 5">
                  <a:extLst>
                    <a:ext uri="{FF2B5EF4-FFF2-40B4-BE49-F238E27FC236}">
                      <a16:creationId xmlns:a16="http://schemas.microsoft.com/office/drawing/2014/main" id="{587A207C-AE1E-CDB4-4951-C906DF2859BE}"/>
                    </a:ext>
                  </a:extLst>
                </p:cNvPr>
                <p:cNvPicPr/>
                <p:nvPr/>
              </p:nvPicPr>
              <p:blipFill>
                <a:blip r:embed="rId14"/>
                <a:stretch>
                  <a:fillRect/>
                </a:stretch>
              </p:blipFill>
              <p:spPr>
                <a:xfrm>
                  <a:off x="274936" y="3730134"/>
                  <a:ext cx="1530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Ink 6">
                  <a:extLst>
                    <a:ext uri="{FF2B5EF4-FFF2-40B4-BE49-F238E27FC236}">
                      <a16:creationId xmlns:a16="http://schemas.microsoft.com/office/drawing/2014/main" id="{8ACCB11B-5F1D-A483-DE21-5F4217CBB29E}"/>
                    </a:ext>
                  </a:extLst>
                </p14:cNvPr>
                <p14:cNvContentPartPr/>
                <p14:nvPr/>
              </p14:nvContentPartPr>
              <p14:xfrm>
                <a:off x="278176" y="3941094"/>
                <a:ext cx="1043280" cy="54360"/>
              </p14:xfrm>
            </p:contentPart>
          </mc:Choice>
          <mc:Fallback>
            <p:pic>
              <p:nvPicPr>
                <p:cNvPr id="7" name="Ink 6">
                  <a:extLst>
                    <a:ext uri="{FF2B5EF4-FFF2-40B4-BE49-F238E27FC236}">
                      <a16:creationId xmlns:a16="http://schemas.microsoft.com/office/drawing/2014/main" id="{8ACCB11B-5F1D-A483-DE21-5F4217CBB29E}"/>
                    </a:ext>
                  </a:extLst>
                </p:cNvPr>
                <p:cNvPicPr/>
                <p:nvPr/>
              </p:nvPicPr>
              <p:blipFill>
                <a:blip r:embed="rId16"/>
                <a:stretch>
                  <a:fillRect/>
                </a:stretch>
              </p:blipFill>
              <p:spPr>
                <a:xfrm>
                  <a:off x="260176" y="3923094"/>
                  <a:ext cx="1078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CEF7A285-08F8-304F-6FFF-BDC0EB05B4CB}"/>
                    </a:ext>
                  </a:extLst>
                </p14:cNvPr>
                <p14:cNvContentPartPr/>
                <p14:nvPr/>
              </p14:nvContentPartPr>
              <p14:xfrm>
                <a:off x="302656" y="4152774"/>
                <a:ext cx="679320" cy="51120"/>
              </p14:xfrm>
            </p:contentPart>
          </mc:Choice>
          <mc:Fallback>
            <p:pic>
              <p:nvPicPr>
                <p:cNvPr id="9" name="Ink 8">
                  <a:extLst>
                    <a:ext uri="{FF2B5EF4-FFF2-40B4-BE49-F238E27FC236}">
                      <a16:creationId xmlns:a16="http://schemas.microsoft.com/office/drawing/2014/main" id="{CEF7A285-08F8-304F-6FFF-BDC0EB05B4CB}"/>
                    </a:ext>
                  </a:extLst>
                </p:cNvPr>
                <p:cNvPicPr/>
                <p:nvPr/>
              </p:nvPicPr>
              <p:blipFill>
                <a:blip r:embed="rId18"/>
                <a:stretch>
                  <a:fillRect/>
                </a:stretch>
              </p:blipFill>
              <p:spPr>
                <a:xfrm>
                  <a:off x="284656" y="4134774"/>
                  <a:ext cx="714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589CF17F-B4FF-A6C8-9564-8BADDD29B05D}"/>
                    </a:ext>
                  </a:extLst>
                </p14:cNvPr>
                <p14:cNvContentPartPr/>
                <p14:nvPr/>
              </p14:nvContentPartPr>
              <p14:xfrm>
                <a:off x="1834096" y="3093654"/>
                <a:ext cx="179280" cy="261720"/>
              </p14:xfrm>
            </p:contentPart>
          </mc:Choice>
          <mc:Fallback>
            <p:pic>
              <p:nvPicPr>
                <p:cNvPr id="12" name="Ink 11">
                  <a:extLst>
                    <a:ext uri="{FF2B5EF4-FFF2-40B4-BE49-F238E27FC236}">
                      <a16:creationId xmlns:a16="http://schemas.microsoft.com/office/drawing/2014/main" id="{589CF17F-B4FF-A6C8-9564-8BADDD29B05D}"/>
                    </a:ext>
                  </a:extLst>
                </p:cNvPr>
                <p:cNvPicPr/>
                <p:nvPr/>
              </p:nvPicPr>
              <p:blipFill>
                <a:blip r:embed="rId20"/>
                <a:stretch>
                  <a:fillRect/>
                </a:stretch>
              </p:blipFill>
              <p:spPr>
                <a:xfrm>
                  <a:off x="1816456" y="3075654"/>
                  <a:ext cx="2149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27AB4F82-32ED-51B8-8870-91EDEEF83355}"/>
                    </a:ext>
                  </a:extLst>
                </p14:cNvPr>
                <p14:cNvContentPartPr/>
                <p14:nvPr/>
              </p14:nvContentPartPr>
              <p14:xfrm>
                <a:off x="1515856" y="3137934"/>
                <a:ext cx="319680" cy="228960"/>
              </p14:xfrm>
            </p:contentPart>
          </mc:Choice>
          <mc:Fallback>
            <p:pic>
              <p:nvPicPr>
                <p:cNvPr id="13" name="Ink 12">
                  <a:extLst>
                    <a:ext uri="{FF2B5EF4-FFF2-40B4-BE49-F238E27FC236}">
                      <a16:creationId xmlns:a16="http://schemas.microsoft.com/office/drawing/2014/main" id="{27AB4F82-32ED-51B8-8870-91EDEEF83355}"/>
                    </a:ext>
                  </a:extLst>
                </p:cNvPr>
                <p:cNvPicPr/>
                <p:nvPr/>
              </p:nvPicPr>
              <p:blipFill>
                <a:blip r:embed="rId22"/>
                <a:stretch>
                  <a:fillRect/>
                </a:stretch>
              </p:blipFill>
              <p:spPr>
                <a:xfrm>
                  <a:off x="1498216" y="3120294"/>
                  <a:ext cx="3553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CFAD0192-861C-BDCA-F9A8-306D67A526D0}"/>
                    </a:ext>
                  </a:extLst>
                </p14:cNvPr>
                <p14:cNvContentPartPr/>
                <p14:nvPr/>
              </p14:nvContentPartPr>
              <p14:xfrm>
                <a:off x="1869016" y="3354294"/>
                <a:ext cx="1416600" cy="927720"/>
              </p14:xfrm>
            </p:contentPart>
          </mc:Choice>
          <mc:Fallback>
            <p:pic>
              <p:nvPicPr>
                <p:cNvPr id="17" name="Ink 16">
                  <a:extLst>
                    <a:ext uri="{FF2B5EF4-FFF2-40B4-BE49-F238E27FC236}">
                      <a16:creationId xmlns:a16="http://schemas.microsoft.com/office/drawing/2014/main" id="{CFAD0192-861C-BDCA-F9A8-306D67A526D0}"/>
                    </a:ext>
                  </a:extLst>
                </p:cNvPr>
                <p:cNvPicPr/>
                <p:nvPr/>
              </p:nvPicPr>
              <p:blipFill>
                <a:blip r:embed="rId24"/>
                <a:stretch>
                  <a:fillRect/>
                </a:stretch>
              </p:blipFill>
              <p:spPr>
                <a:xfrm>
                  <a:off x="1851016" y="3336294"/>
                  <a:ext cx="1452240" cy="963360"/>
                </a:xfrm>
                <a:prstGeom prst="rect">
                  <a:avLst/>
                </a:prstGeom>
              </p:spPr>
            </p:pic>
          </mc:Fallback>
        </mc:AlternateContent>
      </p:grpSp>
    </p:spTree>
    <p:extLst>
      <p:ext uri="{BB962C8B-B14F-4D97-AF65-F5344CB8AC3E}">
        <p14:creationId xmlns:p14="http://schemas.microsoft.com/office/powerpoint/2010/main" val="214134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0359" y="55646"/>
            <a:ext cx="10325595" cy="6186309"/>
          </a:xfrm>
          <a:prstGeom prst="rect">
            <a:avLst/>
          </a:prstGeom>
          <a:noFill/>
        </p:spPr>
        <p:txBody>
          <a:bodyPr wrap="square" rtlCol="0">
            <a:spAutoFit/>
          </a:bodyPr>
          <a:lstStyle/>
          <a:p>
            <a:r>
              <a:rPr lang="en-US" sz="2200" b="1">
                <a:solidFill>
                  <a:srgbClr val="FFC000"/>
                </a:solidFill>
                <a:cs typeface="+mj-cs"/>
              </a:rPr>
              <a:t>Targum Jonathan son of Uziel Isaiah 17:8-14</a:t>
            </a:r>
          </a:p>
          <a:p>
            <a:r>
              <a:rPr lang="en-US" sz="2200">
                <a:solidFill>
                  <a:srgbClr val="FFC000"/>
                </a:solidFill>
                <a:cs typeface="+mj-cs"/>
              </a:rPr>
              <a:t>17:8 He shall not rest upon the altars, the work of his hands, or stay himself upon that which his fingers have prepared, neither upon the groves nor upon the sun-images. </a:t>
            </a:r>
            <a:r>
              <a:rPr lang="en-US" sz="2200">
                <a:solidFill>
                  <a:srgbClr val="92D050"/>
                </a:solidFill>
                <a:cs typeface="+mj-cs"/>
              </a:rPr>
              <a:t>17:9 At that time the cities of their strength shall be as a fortification that was laid desolate and waste from before the children of Israel, and each shall be a desolation. 17:10 Because thou hast forsaken the God of thy salvation, and thou hast not remembered the fear of the Mighty One, whose WORD was thy support; therefore thou hast planted a choice plant, and hast multiplied despicable works.</a:t>
            </a:r>
            <a:r>
              <a:rPr lang="en-US" sz="2200">
                <a:solidFill>
                  <a:srgbClr val="FFC000"/>
                </a:solidFill>
                <a:cs typeface="+mj-cs"/>
              </a:rPr>
              <a:t> </a:t>
            </a:r>
            <a:r>
              <a:rPr lang="en-US" sz="2200">
                <a:solidFill>
                  <a:srgbClr val="00B0F0"/>
                </a:solidFill>
                <a:cs typeface="+mj-cs"/>
              </a:rPr>
              <a:t>17:11 After that ye were sanctified to be a people, there ye made your works despicable; and also when ye came to the land, the place of my Shekinah, there it was your duty to worship me; ye forsook my worship, and ye served idols: ye abhorred repentance till the day of your destruction came, then your sorrow was a breathing out of soul.</a:t>
            </a:r>
            <a:r>
              <a:rPr lang="en-US" sz="2200">
                <a:solidFill>
                  <a:srgbClr val="FFC000"/>
                </a:solidFill>
                <a:cs typeface="+mj-cs"/>
              </a:rPr>
              <a:t> </a:t>
            </a:r>
            <a:r>
              <a:rPr lang="en-US" sz="2200">
                <a:solidFill>
                  <a:srgbClr val="FFFF00"/>
                </a:solidFill>
                <a:cs typeface="+mj-cs"/>
              </a:rPr>
              <a:t>17:12 Woe to the multitude of many people, which make a noise like the noise of the sea, and to the tumultuous assembly of kings, which roar like the roaring of mighty waters. </a:t>
            </a:r>
            <a:r>
              <a:rPr lang="en-US" sz="2200">
                <a:solidFill>
                  <a:srgbClr val="FFC000"/>
                </a:solidFill>
                <a:cs typeface="+mj-cs"/>
              </a:rPr>
              <a:t>17:13 The kings roar like the roaring of many waters, and he shall rebuke him, and he shall flee far off, and shall be driven as the chaff of the hills before the wind, and like a rolling thing before the whirlwind. 17:14 And at eveningtide behold, as if he had not been; and before the morning behold, as if he had not been. This is the portion of those that hate us, and the lot of those who spoil us.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B1039BCD-2170-3BCB-E665-249AAAA413D4}"/>
              </a:ext>
            </a:extLst>
          </p:cNvPr>
          <p:cNvGrpSpPr/>
          <p:nvPr/>
        </p:nvGrpSpPr>
        <p:grpSpPr>
          <a:xfrm>
            <a:off x="5676016" y="151734"/>
            <a:ext cx="203400" cy="255960"/>
            <a:chOff x="5676016" y="151734"/>
            <a:chExt cx="203400" cy="255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0BA1C94-4E29-83C1-5D58-0516A77EA28F}"/>
                    </a:ext>
                  </a:extLst>
                </p14:cNvPr>
                <p14:cNvContentPartPr/>
                <p14:nvPr/>
              </p14:nvContentPartPr>
              <p14:xfrm>
                <a:off x="5702656" y="195654"/>
                <a:ext cx="131040" cy="87480"/>
              </p14:xfrm>
            </p:contentPart>
          </mc:Choice>
          <mc:Fallback>
            <p:pic>
              <p:nvPicPr>
                <p:cNvPr id="2" name="Ink 1">
                  <a:extLst>
                    <a:ext uri="{FF2B5EF4-FFF2-40B4-BE49-F238E27FC236}">
                      <a16:creationId xmlns:a16="http://schemas.microsoft.com/office/drawing/2014/main" id="{00BA1C94-4E29-83C1-5D58-0516A77EA28F}"/>
                    </a:ext>
                  </a:extLst>
                </p:cNvPr>
                <p:cNvPicPr/>
                <p:nvPr/>
              </p:nvPicPr>
              <p:blipFill>
                <a:blip r:embed="rId5"/>
                <a:stretch>
                  <a:fillRect/>
                </a:stretch>
              </p:blipFill>
              <p:spPr>
                <a:xfrm>
                  <a:off x="5684656" y="178014"/>
                  <a:ext cx="166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D8173E2-CD9D-5470-4687-5B551A309BFD}"/>
                    </a:ext>
                  </a:extLst>
                </p14:cNvPr>
                <p14:cNvContentPartPr/>
                <p14:nvPr/>
              </p14:nvContentPartPr>
              <p14:xfrm>
                <a:off x="5712016" y="151734"/>
                <a:ext cx="167400" cy="244080"/>
              </p14:xfrm>
            </p:contentPart>
          </mc:Choice>
          <mc:Fallback>
            <p:pic>
              <p:nvPicPr>
                <p:cNvPr id="4" name="Ink 3">
                  <a:extLst>
                    <a:ext uri="{FF2B5EF4-FFF2-40B4-BE49-F238E27FC236}">
                      <a16:creationId xmlns:a16="http://schemas.microsoft.com/office/drawing/2014/main" id="{BD8173E2-CD9D-5470-4687-5B551A309BFD}"/>
                    </a:ext>
                  </a:extLst>
                </p:cNvPr>
                <p:cNvPicPr/>
                <p:nvPr/>
              </p:nvPicPr>
              <p:blipFill>
                <a:blip r:embed="rId7"/>
                <a:stretch>
                  <a:fillRect/>
                </a:stretch>
              </p:blipFill>
              <p:spPr>
                <a:xfrm>
                  <a:off x="5694376" y="134094"/>
                  <a:ext cx="2030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3B3C97B-374F-EF8D-D8AA-507906B7CBF7}"/>
                    </a:ext>
                  </a:extLst>
                </p14:cNvPr>
                <p14:cNvContentPartPr/>
                <p14:nvPr/>
              </p14:nvContentPartPr>
              <p14:xfrm>
                <a:off x="5729296" y="214734"/>
                <a:ext cx="104400" cy="192960"/>
              </p14:xfrm>
            </p:contentPart>
          </mc:Choice>
          <mc:Fallback>
            <p:pic>
              <p:nvPicPr>
                <p:cNvPr id="5" name="Ink 4">
                  <a:extLst>
                    <a:ext uri="{FF2B5EF4-FFF2-40B4-BE49-F238E27FC236}">
                      <a16:creationId xmlns:a16="http://schemas.microsoft.com/office/drawing/2014/main" id="{63B3C97B-374F-EF8D-D8AA-507906B7CBF7}"/>
                    </a:ext>
                  </a:extLst>
                </p:cNvPr>
                <p:cNvPicPr/>
                <p:nvPr/>
              </p:nvPicPr>
              <p:blipFill>
                <a:blip r:embed="rId9"/>
                <a:stretch>
                  <a:fillRect/>
                </a:stretch>
              </p:blipFill>
              <p:spPr>
                <a:xfrm>
                  <a:off x="5711296" y="196734"/>
                  <a:ext cx="140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822D72C-F81D-2AB6-00AE-70B15B26DE24}"/>
                    </a:ext>
                  </a:extLst>
                </p14:cNvPr>
                <p14:cNvContentPartPr/>
                <p14:nvPr/>
              </p14:nvContentPartPr>
              <p14:xfrm>
                <a:off x="5676016" y="281334"/>
                <a:ext cx="159840" cy="25560"/>
              </p14:xfrm>
            </p:contentPart>
          </mc:Choice>
          <mc:Fallback>
            <p:pic>
              <p:nvPicPr>
                <p:cNvPr id="7" name="Ink 6">
                  <a:extLst>
                    <a:ext uri="{FF2B5EF4-FFF2-40B4-BE49-F238E27FC236}">
                      <a16:creationId xmlns:a16="http://schemas.microsoft.com/office/drawing/2014/main" id="{1822D72C-F81D-2AB6-00AE-70B15B26DE24}"/>
                    </a:ext>
                  </a:extLst>
                </p:cNvPr>
                <p:cNvPicPr/>
                <p:nvPr/>
              </p:nvPicPr>
              <p:blipFill>
                <a:blip r:embed="rId11"/>
                <a:stretch>
                  <a:fillRect/>
                </a:stretch>
              </p:blipFill>
              <p:spPr>
                <a:xfrm>
                  <a:off x="5658016" y="263694"/>
                  <a:ext cx="195480" cy="61200"/>
                </a:xfrm>
                <a:prstGeom prst="rect">
                  <a:avLst/>
                </a:prstGeom>
              </p:spPr>
            </p:pic>
          </mc:Fallback>
        </mc:AlternateContent>
      </p:grpSp>
      <p:grpSp>
        <p:nvGrpSpPr>
          <p:cNvPr id="14" name="Group 13">
            <a:extLst>
              <a:ext uri="{FF2B5EF4-FFF2-40B4-BE49-F238E27FC236}">
                <a16:creationId xmlns:a16="http://schemas.microsoft.com/office/drawing/2014/main" id="{026392FD-DA5E-BC6D-81FB-D900B6491A98}"/>
              </a:ext>
            </a:extLst>
          </p:cNvPr>
          <p:cNvGrpSpPr/>
          <p:nvPr/>
        </p:nvGrpSpPr>
        <p:grpSpPr>
          <a:xfrm>
            <a:off x="548536" y="2090694"/>
            <a:ext cx="9647280" cy="139320"/>
            <a:chOff x="548536" y="2090694"/>
            <a:chExt cx="9647280" cy="13932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7E3C32E-CA77-7FBF-0FC5-89F1F175685F}"/>
                    </a:ext>
                  </a:extLst>
                </p14:cNvPr>
                <p14:cNvContentPartPr/>
                <p14:nvPr/>
              </p14:nvContentPartPr>
              <p14:xfrm>
                <a:off x="548536" y="2090694"/>
                <a:ext cx="5640480" cy="108000"/>
              </p14:xfrm>
            </p:contentPart>
          </mc:Choice>
          <mc:Fallback>
            <p:pic>
              <p:nvPicPr>
                <p:cNvPr id="11" name="Ink 10">
                  <a:extLst>
                    <a:ext uri="{FF2B5EF4-FFF2-40B4-BE49-F238E27FC236}">
                      <a16:creationId xmlns:a16="http://schemas.microsoft.com/office/drawing/2014/main" id="{B7E3C32E-CA77-7FBF-0FC5-89F1F175685F}"/>
                    </a:ext>
                  </a:extLst>
                </p:cNvPr>
                <p:cNvPicPr/>
                <p:nvPr/>
              </p:nvPicPr>
              <p:blipFill>
                <a:blip r:embed="rId13"/>
                <a:stretch>
                  <a:fillRect/>
                </a:stretch>
              </p:blipFill>
              <p:spPr>
                <a:xfrm>
                  <a:off x="530536" y="2073054"/>
                  <a:ext cx="5676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1129DE5-BAD8-5A2D-74CB-ED9FC88A55FC}"/>
                    </a:ext>
                  </a:extLst>
                </p14:cNvPr>
                <p14:cNvContentPartPr/>
                <p14:nvPr/>
              </p14:nvContentPartPr>
              <p14:xfrm>
                <a:off x="6496816" y="2115174"/>
                <a:ext cx="3699000" cy="114840"/>
              </p14:xfrm>
            </p:contentPart>
          </mc:Choice>
          <mc:Fallback>
            <p:pic>
              <p:nvPicPr>
                <p:cNvPr id="12" name="Ink 11">
                  <a:extLst>
                    <a:ext uri="{FF2B5EF4-FFF2-40B4-BE49-F238E27FC236}">
                      <a16:creationId xmlns:a16="http://schemas.microsoft.com/office/drawing/2014/main" id="{01129DE5-BAD8-5A2D-74CB-ED9FC88A55FC}"/>
                    </a:ext>
                  </a:extLst>
                </p:cNvPr>
                <p:cNvPicPr/>
                <p:nvPr/>
              </p:nvPicPr>
              <p:blipFill>
                <a:blip r:embed="rId15"/>
                <a:stretch>
                  <a:fillRect/>
                </a:stretch>
              </p:blipFill>
              <p:spPr>
                <a:xfrm>
                  <a:off x="6478816" y="2097174"/>
                  <a:ext cx="3734640" cy="15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7D85BEC-3F8D-4B3F-0089-187944328688}"/>
                  </a:ext>
                </a:extLst>
              </p14:cNvPr>
              <p14:cNvContentPartPr/>
              <p14:nvPr/>
            </p14:nvContentPartPr>
            <p14:xfrm>
              <a:off x="538816" y="2374014"/>
              <a:ext cx="6238440" cy="177840"/>
            </p14:xfrm>
          </p:contentPart>
        </mc:Choice>
        <mc:Fallback>
          <p:pic>
            <p:nvPicPr>
              <p:cNvPr id="13" name="Ink 12">
                <a:extLst>
                  <a:ext uri="{FF2B5EF4-FFF2-40B4-BE49-F238E27FC236}">
                    <a16:creationId xmlns:a16="http://schemas.microsoft.com/office/drawing/2014/main" id="{27D85BEC-3F8D-4B3F-0089-187944328688}"/>
                  </a:ext>
                </a:extLst>
              </p:cNvPr>
              <p:cNvPicPr/>
              <p:nvPr/>
            </p:nvPicPr>
            <p:blipFill>
              <a:blip r:embed="rId17"/>
              <a:stretch>
                <a:fillRect/>
              </a:stretch>
            </p:blipFill>
            <p:spPr>
              <a:xfrm>
                <a:off x="520816" y="2356374"/>
                <a:ext cx="62740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0E50C47-724C-7604-ADDD-95CEB40DDD80}"/>
                  </a:ext>
                </a:extLst>
              </p14:cNvPr>
              <p14:cNvContentPartPr/>
              <p14:nvPr/>
            </p14:nvContentPartPr>
            <p14:xfrm>
              <a:off x="2557696" y="2781534"/>
              <a:ext cx="3593880" cy="71640"/>
            </p14:xfrm>
          </p:contentPart>
        </mc:Choice>
        <mc:Fallback>
          <p:pic>
            <p:nvPicPr>
              <p:cNvPr id="15" name="Ink 14">
                <a:extLst>
                  <a:ext uri="{FF2B5EF4-FFF2-40B4-BE49-F238E27FC236}">
                    <a16:creationId xmlns:a16="http://schemas.microsoft.com/office/drawing/2014/main" id="{70E50C47-724C-7604-ADDD-95CEB40DDD80}"/>
                  </a:ext>
                </a:extLst>
              </p:cNvPr>
              <p:cNvPicPr/>
              <p:nvPr/>
            </p:nvPicPr>
            <p:blipFill>
              <a:blip r:embed="rId19"/>
              <a:stretch>
                <a:fillRect/>
              </a:stretch>
            </p:blipFill>
            <p:spPr>
              <a:xfrm>
                <a:off x="2540056" y="2763894"/>
                <a:ext cx="3629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439E41C-394C-B59F-D3BE-F62525ED01C7}"/>
                  </a:ext>
                </a:extLst>
              </p14:cNvPr>
              <p14:cNvContentPartPr/>
              <p14:nvPr/>
            </p14:nvContentPartPr>
            <p14:xfrm>
              <a:off x="2295256" y="3086454"/>
              <a:ext cx="3681720" cy="61560"/>
            </p14:xfrm>
          </p:contentPart>
        </mc:Choice>
        <mc:Fallback>
          <p:pic>
            <p:nvPicPr>
              <p:cNvPr id="16" name="Ink 15">
                <a:extLst>
                  <a:ext uri="{FF2B5EF4-FFF2-40B4-BE49-F238E27FC236}">
                    <a16:creationId xmlns:a16="http://schemas.microsoft.com/office/drawing/2014/main" id="{1439E41C-394C-B59F-D3BE-F62525ED01C7}"/>
                  </a:ext>
                </a:extLst>
              </p:cNvPr>
              <p:cNvPicPr/>
              <p:nvPr/>
            </p:nvPicPr>
            <p:blipFill>
              <a:blip r:embed="rId21"/>
              <a:stretch>
                <a:fillRect/>
              </a:stretch>
            </p:blipFill>
            <p:spPr>
              <a:xfrm>
                <a:off x="2277256" y="3068454"/>
                <a:ext cx="3717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9E91207-5585-EEF3-8811-7599596EA562}"/>
                  </a:ext>
                </a:extLst>
              </p14:cNvPr>
              <p14:cNvContentPartPr/>
              <p14:nvPr/>
            </p14:nvContentPartPr>
            <p14:xfrm>
              <a:off x="2297056" y="3418734"/>
              <a:ext cx="1093320" cy="63720"/>
            </p14:xfrm>
          </p:contentPart>
        </mc:Choice>
        <mc:Fallback>
          <p:pic>
            <p:nvPicPr>
              <p:cNvPr id="17" name="Ink 16">
                <a:extLst>
                  <a:ext uri="{FF2B5EF4-FFF2-40B4-BE49-F238E27FC236}">
                    <a16:creationId xmlns:a16="http://schemas.microsoft.com/office/drawing/2014/main" id="{E9E91207-5585-EEF3-8811-7599596EA562}"/>
                  </a:ext>
                </a:extLst>
              </p:cNvPr>
              <p:cNvPicPr/>
              <p:nvPr/>
            </p:nvPicPr>
            <p:blipFill>
              <a:blip r:embed="rId23"/>
              <a:stretch>
                <a:fillRect/>
              </a:stretch>
            </p:blipFill>
            <p:spPr>
              <a:xfrm>
                <a:off x="2279416" y="3400734"/>
                <a:ext cx="1128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C153ACEF-FD91-6218-E9FD-FF3708FD4306}"/>
                  </a:ext>
                </a:extLst>
              </p14:cNvPr>
              <p14:cNvContentPartPr/>
              <p14:nvPr/>
            </p14:nvContentPartPr>
            <p14:xfrm>
              <a:off x="7880656" y="3409014"/>
              <a:ext cx="2532600" cy="139680"/>
            </p14:xfrm>
          </p:contentPart>
        </mc:Choice>
        <mc:Fallback>
          <p:pic>
            <p:nvPicPr>
              <p:cNvPr id="18" name="Ink 17">
                <a:extLst>
                  <a:ext uri="{FF2B5EF4-FFF2-40B4-BE49-F238E27FC236}">
                    <a16:creationId xmlns:a16="http://schemas.microsoft.com/office/drawing/2014/main" id="{C153ACEF-FD91-6218-E9FD-FF3708FD4306}"/>
                  </a:ext>
                </a:extLst>
              </p:cNvPr>
              <p:cNvPicPr/>
              <p:nvPr/>
            </p:nvPicPr>
            <p:blipFill>
              <a:blip r:embed="rId25"/>
              <a:stretch>
                <a:fillRect/>
              </a:stretch>
            </p:blipFill>
            <p:spPr>
              <a:xfrm>
                <a:off x="7863016" y="3391374"/>
                <a:ext cx="25682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E0B247CB-0881-217C-DA5E-1A0431D183A6}"/>
                  </a:ext>
                </a:extLst>
              </p14:cNvPr>
              <p14:cNvContentPartPr/>
              <p14:nvPr/>
            </p14:nvContentPartPr>
            <p14:xfrm>
              <a:off x="523336" y="3836334"/>
              <a:ext cx="1923840" cy="43560"/>
            </p14:xfrm>
          </p:contentPart>
        </mc:Choice>
        <mc:Fallback>
          <p:pic>
            <p:nvPicPr>
              <p:cNvPr id="19" name="Ink 18">
                <a:extLst>
                  <a:ext uri="{FF2B5EF4-FFF2-40B4-BE49-F238E27FC236}">
                    <a16:creationId xmlns:a16="http://schemas.microsoft.com/office/drawing/2014/main" id="{E0B247CB-0881-217C-DA5E-1A0431D183A6}"/>
                  </a:ext>
                </a:extLst>
              </p:cNvPr>
              <p:cNvPicPr/>
              <p:nvPr/>
            </p:nvPicPr>
            <p:blipFill>
              <a:blip r:embed="rId27"/>
              <a:stretch>
                <a:fillRect/>
              </a:stretch>
            </p:blipFill>
            <p:spPr>
              <a:xfrm>
                <a:off x="505336" y="3818334"/>
                <a:ext cx="1959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D432F32C-BAF0-6A32-ED5E-B2373AEE020C}"/>
                  </a:ext>
                </a:extLst>
              </p14:cNvPr>
              <p14:cNvContentPartPr/>
              <p14:nvPr/>
            </p14:nvContentPartPr>
            <p14:xfrm>
              <a:off x="2790256" y="3744174"/>
              <a:ext cx="7328880" cy="124560"/>
            </p14:xfrm>
          </p:contentPart>
        </mc:Choice>
        <mc:Fallback>
          <p:pic>
            <p:nvPicPr>
              <p:cNvPr id="20" name="Ink 19">
                <a:extLst>
                  <a:ext uri="{FF2B5EF4-FFF2-40B4-BE49-F238E27FC236}">
                    <a16:creationId xmlns:a16="http://schemas.microsoft.com/office/drawing/2014/main" id="{D432F32C-BAF0-6A32-ED5E-B2373AEE020C}"/>
                  </a:ext>
                </a:extLst>
              </p:cNvPr>
              <p:cNvPicPr/>
              <p:nvPr/>
            </p:nvPicPr>
            <p:blipFill>
              <a:blip r:embed="rId29"/>
              <a:stretch>
                <a:fillRect/>
              </a:stretch>
            </p:blipFill>
            <p:spPr>
              <a:xfrm>
                <a:off x="2772256" y="3726174"/>
                <a:ext cx="7364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E7C15E45-F18E-50D2-3F69-2A8373F8E113}"/>
                  </a:ext>
                </a:extLst>
              </p14:cNvPr>
              <p14:cNvContentPartPr/>
              <p14:nvPr/>
            </p14:nvContentPartPr>
            <p14:xfrm>
              <a:off x="736096" y="4094094"/>
              <a:ext cx="4131720" cy="78840"/>
            </p14:xfrm>
          </p:contentPart>
        </mc:Choice>
        <mc:Fallback>
          <p:pic>
            <p:nvPicPr>
              <p:cNvPr id="21" name="Ink 20">
                <a:extLst>
                  <a:ext uri="{FF2B5EF4-FFF2-40B4-BE49-F238E27FC236}">
                    <a16:creationId xmlns:a16="http://schemas.microsoft.com/office/drawing/2014/main" id="{E7C15E45-F18E-50D2-3F69-2A8373F8E113}"/>
                  </a:ext>
                </a:extLst>
              </p:cNvPr>
              <p:cNvPicPr/>
              <p:nvPr/>
            </p:nvPicPr>
            <p:blipFill>
              <a:blip r:embed="rId31"/>
              <a:stretch>
                <a:fillRect/>
              </a:stretch>
            </p:blipFill>
            <p:spPr>
              <a:xfrm>
                <a:off x="718456" y="4076094"/>
                <a:ext cx="4167360" cy="114480"/>
              </a:xfrm>
              <a:prstGeom prst="rect">
                <a:avLst/>
              </a:prstGeom>
            </p:spPr>
          </p:pic>
        </mc:Fallback>
      </mc:AlternateContent>
    </p:spTree>
    <p:extLst>
      <p:ext uri="{BB962C8B-B14F-4D97-AF65-F5344CB8AC3E}">
        <p14:creationId xmlns:p14="http://schemas.microsoft.com/office/powerpoint/2010/main" val="186311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23160" y="154380"/>
            <a:ext cx="7873340" cy="1200329"/>
          </a:xfrm>
          <a:prstGeom prst="rect">
            <a:avLst/>
          </a:prstGeom>
          <a:noFill/>
        </p:spPr>
        <p:txBody>
          <a:bodyPr wrap="square" rtlCol="0">
            <a:spAutoFit/>
          </a:bodyPr>
          <a:lstStyle/>
          <a:p>
            <a:pPr algn="r"/>
            <a:r>
              <a:rPr lang="he-IL" sz="3600" b="1">
                <a:solidFill>
                  <a:srgbClr val="FFFF00"/>
                </a:solidFill>
                <a:cs typeface="+mj-cs"/>
              </a:rPr>
              <a:t>ספר משלי פרק יד</a:t>
            </a:r>
          </a:p>
          <a:p>
            <a:pPr algn="r"/>
            <a:r>
              <a:rPr lang="he-IL" sz="3600">
                <a:solidFill>
                  <a:srgbClr val="FFFF00"/>
                </a:solidFill>
                <a:cs typeface="+mj-cs"/>
              </a:rPr>
              <a:t>יב   יֵשׁ דֶּרֶךְ יָשָׁר לִפְנֵי-אִישׁ וְאַחֲרִיתָהּ דַּרְכֵי-מָוֶת:</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098" name="Picture 2">
            <a:extLst>
              <a:ext uri="{FF2B5EF4-FFF2-40B4-BE49-F238E27FC236}">
                <a16:creationId xmlns:a16="http://schemas.microsoft.com/office/drawing/2014/main" id="{5C7BDB51-F0C9-97BB-4518-9F04F11F4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72" y="1951573"/>
            <a:ext cx="5388602" cy="34110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05D75E8-6CDD-306A-8A5C-8A00431901C5}"/>
              </a:ext>
            </a:extLst>
          </p:cNvPr>
          <p:cNvSpPr txBox="1"/>
          <p:nvPr/>
        </p:nvSpPr>
        <p:spPr>
          <a:xfrm>
            <a:off x="6096000" y="1780839"/>
            <a:ext cx="4183083" cy="3539430"/>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17:8 Part 1</a:t>
            </a:r>
            <a:endParaRPr lang="en-US" sz="2800" b="0">
              <a:solidFill>
                <a:srgbClr val="FFC000"/>
              </a:solidFill>
              <a:effectLst/>
            </a:endParaRPr>
          </a:p>
          <a:p>
            <a:pPr marL="457200" algn="r" rtl="1">
              <a:spcBef>
                <a:spcPts val="0"/>
              </a:spcBef>
              <a:spcAft>
                <a:spcPts val="0"/>
              </a:spcAft>
            </a:pPr>
            <a:r>
              <a:rPr lang="he-IL" sz="2800" b="1" i="0" u="none" strike="noStrike">
                <a:solidFill>
                  <a:srgbClr val="FFFF00"/>
                </a:solidFill>
                <a:effectLst/>
                <a:latin typeface="Arial" panose="020B0604020202020204" pitchFamily="34" charset="0"/>
              </a:rPr>
              <a:t>לא יראה.</a:t>
            </a:r>
            <a:r>
              <a:rPr lang="he-IL" sz="2800" b="0" i="0" u="none" strike="noStrike">
                <a:solidFill>
                  <a:srgbClr val="FFFF00"/>
                </a:solidFill>
                <a:effectLst/>
                <a:latin typeface="Arial" panose="020B0604020202020204" pitchFamily="34" charset="0"/>
              </a:rPr>
              <a:t> לא יחשבו בעיניו:</a:t>
            </a:r>
            <a:endParaRPr lang="he-IL" sz="2800" b="0">
              <a:solidFill>
                <a:srgbClr val="FFFF00"/>
              </a:solidFill>
              <a:effectLst/>
            </a:endParaRPr>
          </a:p>
          <a:p>
            <a:r>
              <a:rPr lang="he-IL" sz="2800" b="0" i="0" u="none" strike="noStrike">
                <a:solidFill>
                  <a:srgbClr val="FFFF00"/>
                </a:solidFill>
                <a:effectLst/>
                <a:latin typeface="Arial" panose="020B0604020202020204" pitchFamily="34" charset="0"/>
              </a:rPr>
              <a:t> </a:t>
            </a:r>
            <a:r>
              <a:rPr lang="en-US" sz="2800" b="1" i="0" u="none" strike="noStrike">
                <a:solidFill>
                  <a:srgbClr val="FFC000"/>
                </a:solidFill>
                <a:effectLst/>
                <a:latin typeface="Arial" panose="020B0604020202020204" pitchFamily="34" charset="0"/>
              </a:rPr>
              <a:t>he shall not regard</a:t>
            </a:r>
            <a:r>
              <a:rPr lang="en-US" sz="2800" b="0" i="0" u="none" strike="noStrike">
                <a:solidFill>
                  <a:srgbClr val="FFC000"/>
                </a:solidFill>
                <a:effectLst/>
                <a:latin typeface="Arial" panose="020B0604020202020204" pitchFamily="34" charset="0"/>
              </a:rPr>
              <a:t> [lit. he shall not see.] They shall not be important in his eyes</a:t>
            </a:r>
            <a:endParaRPr lang="en-US" sz="2800">
              <a:solidFill>
                <a:srgbClr val="FFC000"/>
              </a:solidFill>
            </a:endParaRPr>
          </a:p>
        </p:txBody>
      </p:sp>
      <p:grpSp>
        <p:nvGrpSpPr>
          <p:cNvPr id="13" name="Group 12">
            <a:extLst>
              <a:ext uri="{FF2B5EF4-FFF2-40B4-BE49-F238E27FC236}">
                <a16:creationId xmlns:a16="http://schemas.microsoft.com/office/drawing/2014/main" id="{D3B5DB76-8CFC-EBCF-C755-29A8BAC35C7C}"/>
              </a:ext>
            </a:extLst>
          </p:cNvPr>
          <p:cNvGrpSpPr/>
          <p:nvPr/>
        </p:nvGrpSpPr>
        <p:grpSpPr>
          <a:xfrm>
            <a:off x="1836976" y="1314534"/>
            <a:ext cx="6428160" cy="168840"/>
            <a:chOff x="1836976" y="1314534"/>
            <a:chExt cx="6428160" cy="16884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CD1079F6-2472-42CC-3403-0E981240C753}"/>
                    </a:ext>
                  </a:extLst>
                </p14:cNvPr>
                <p14:cNvContentPartPr/>
                <p14:nvPr/>
              </p14:nvContentPartPr>
              <p14:xfrm>
                <a:off x="6582496" y="1436214"/>
                <a:ext cx="1682640" cy="43560"/>
              </p14:xfrm>
            </p:contentPart>
          </mc:Choice>
          <mc:Fallback>
            <p:pic>
              <p:nvPicPr>
                <p:cNvPr id="2" name="Ink 1">
                  <a:extLst>
                    <a:ext uri="{FF2B5EF4-FFF2-40B4-BE49-F238E27FC236}">
                      <a16:creationId xmlns:a16="http://schemas.microsoft.com/office/drawing/2014/main" id="{CD1079F6-2472-42CC-3403-0E981240C753}"/>
                    </a:ext>
                  </a:extLst>
                </p:cNvPr>
                <p:cNvPicPr/>
                <p:nvPr/>
              </p:nvPicPr>
              <p:blipFill>
                <a:blip r:embed="rId6"/>
                <a:stretch>
                  <a:fillRect/>
                </a:stretch>
              </p:blipFill>
              <p:spPr>
                <a:xfrm>
                  <a:off x="6564496" y="1418214"/>
                  <a:ext cx="1718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4770863A-1468-AFE4-9C68-C9EEC126EBB4}"/>
                    </a:ext>
                  </a:extLst>
                </p14:cNvPr>
                <p14:cNvContentPartPr/>
                <p14:nvPr/>
              </p14:nvContentPartPr>
              <p14:xfrm>
                <a:off x="5006776" y="1314534"/>
                <a:ext cx="1413720" cy="168840"/>
              </p14:xfrm>
            </p:contentPart>
          </mc:Choice>
          <mc:Fallback>
            <p:pic>
              <p:nvPicPr>
                <p:cNvPr id="4" name="Ink 3">
                  <a:extLst>
                    <a:ext uri="{FF2B5EF4-FFF2-40B4-BE49-F238E27FC236}">
                      <a16:creationId xmlns:a16="http://schemas.microsoft.com/office/drawing/2014/main" id="{4770863A-1468-AFE4-9C68-C9EEC126EBB4}"/>
                    </a:ext>
                  </a:extLst>
                </p:cNvPr>
                <p:cNvPicPr/>
                <p:nvPr/>
              </p:nvPicPr>
              <p:blipFill>
                <a:blip r:embed="rId8"/>
                <a:stretch>
                  <a:fillRect/>
                </a:stretch>
              </p:blipFill>
              <p:spPr>
                <a:xfrm>
                  <a:off x="4988776" y="1296534"/>
                  <a:ext cx="1449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1F060E01-821A-627C-C5C5-BB561BA398E1}"/>
                    </a:ext>
                  </a:extLst>
                </p14:cNvPr>
                <p14:cNvContentPartPr/>
                <p14:nvPr/>
              </p14:nvContentPartPr>
              <p14:xfrm>
                <a:off x="3664336" y="1375014"/>
                <a:ext cx="1156320" cy="103320"/>
              </p14:xfrm>
            </p:contentPart>
          </mc:Choice>
          <mc:Fallback>
            <p:pic>
              <p:nvPicPr>
                <p:cNvPr id="7" name="Ink 6">
                  <a:extLst>
                    <a:ext uri="{FF2B5EF4-FFF2-40B4-BE49-F238E27FC236}">
                      <a16:creationId xmlns:a16="http://schemas.microsoft.com/office/drawing/2014/main" id="{1F060E01-821A-627C-C5C5-BB561BA398E1}"/>
                    </a:ext>
                  </a:extLst>
                </p:cNvPr>
                <p:cNvPicPr/>
                <p:nvPr/>
              </p:nvPicPr>
              <p:blipFill>
                <a:blip r:embed="rId10"/>
                <a:stretch>
                  <a:fillRect/>
                </a:stretch>
              </p:blipFill>
              <p:spPr>
                <a:xfrm>
                  <a:off x="3646696" y="1357014"/>
                  <a:ext cx="1191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813DDC73-CA1E-8B0E-6289-647CAACEFD71}"/>
                    </a:ext>
                  </a:extLst>
                </p14:cNvPr>
                <p14:cNvContentPartPr/>
                <p14:nvPr/>
              </p14:nvContentPartPr>
              <p14:xfrm>
                <a:off x="2866216" y="1349454"/>
                <a:ext cx="520560" cy="45000"/>
              </p14:xfrm>
            </p:contentPart>
          </mc:Choice>
          <mc:Fallback>
            <p:pic>
              <p:nvPicPr>
                <p:cNvPr id="11" name="Ink 10">
                  <a:extLst>
                    <a:ext uri="{FF2B5EF4-FFF2-40B4-BE49-F238E27FC236}">
                      <a16:creationId xmlns:a16="http://schemas.microsoft.com/office/drawing/2014/main" id="{813DDC73-CA1E-8B0E-6289-647CAACEFD71}"/>
                    </a:ext>
                  </a:extLst>
                </p:cNvPr>
                <p:cNvPicPr/>
                <p:nvPr/>
              </p:nvPicPr>
              <p:blipFill>
                <a:blip r:embed="rId12"/>
                <a:stretch>
                  <a:fillRect/>
                </a:stretch>
              </p:blipFill>
              <p:spPr>
                <a:xfrm>
                  <a:off x="2848576" y="1331454"/>
                  <a:ext cx="556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CC56CFBD-C062-BA3E-E33C-E0AFF71F4C7B}"/>
                    </a:ext>
                  </a:extLst>
                </p14:cNvPr>
                <p14:cNvContentPartPr/>
                <p14:nvPr/>
              </p14:nvContentPartPr>
              <p14:xfrm>
                <a:off x="1836976" y="1441614"/>
                <a:ext cx="721080" cy="17640"/>
              </p14:xfrm>
            </p:contentPart>
          </mc:Choice>
          <mc:Fallback>
            <p:pic>
              <p:nvPicPr>
                <p:cNvPr id="12" name="Ink 11">
                  <a:extLst>
                    <a:ext uri="{FF2B5EF4-FFF2-40B4-BE49-F238E27FC236}">
                      <a16:creationId xmlns:a16="http://schemas.microsoft.com/office/drawing/2014/main" id="{CC56CFBD-C062-BA3E-E33C-E0AFF71F4C7B}"/>
                    </a:ext>
                  </a:extLst>
                </p:cNvPr>
                <p:cNvPicPr/>
                <p:nvPr/>
              </p:nvPicPr>
              <p:blipFill>
                <a:blip r:embed="rId14"/>
                <a:stretch>
                  <a:fillRect/>
                </a:stretch>
              </p:blipFill>
              <p:spPr>
                <a:xfrm>
                  <a:off x="1819336" y="1423614"/>
                  <a:ext cx="75672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A9DCE27F-88C8-2A82-DBC6-E3D0D1B7BE43}"/>
                  </a:ext>
                </a:extLst>
              </p14:cNvPr>
              <p14:cNvContentPartPr/>
              <p14:nvPr/>
            </p14:nvContentPartPr>
            <p14:xfrm>
              <a:off x="6627136" y="1376814"/>
              <a:ext cx="1791000" cy="108360"/>
            </p14:xfrm>
          </p:contentPart>
        </mc:Choice>
        <mc:Fallback>
          <p:pic>
            <p:nvPicPr>
              <p:cNvPr id="14" name="Ink 13">
                <a:extLst>
                  <a:ext uri="{FF2B5EF4-FFF2-40B4-BE49-F238E27FC236}">
                    <a16:creationId xmlns:a16="http://schemas.microsoft.com/office/drawing/2014/main" id="{A9DCE27F-88C8-2A82-DBC6-E3D0D1B7BE43}"/>
                  </a:ext>
                </a:extLst>
              </p:cNvPr>
              <p:cNvPicPr/>
              <p:nvPr/>
            </p:nvPicPr>
            <p:blipFill>
              <a:blip r:embed="rId16"/>
              <a:stretch>
                <a:fillRect/>
              </a:stretch>
            </p:blipFill>
            <p:spPr>
              <a:xfrm>
                <a:off x="6609136" y="1359174"/>
                <a:ext cx="1826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1F7AF470-1465-1AA9-2161-F67CF8A0FC37}"/>
                  </a:ext>
                </a:extLst>
              </p14:cNvPr>
              <p14:cNvContentPartPr/>
              <p14:nvPr/>
            </p14:nvContentPartPr>
            <p14:xfrm>
              <a:off x="4849096" y="761214"/>
              <a:ext cx="3660120" cy="674280"/>
            </p14:xfrm>
          </p:contentPart>
        </mc:Choice>
        <mc:Fallback>
          <p:pic>
            <p:nvPicPr>
              <p:cNvPr id="16" name="Ink 15">
                <a:extLst>
                  <a:ext uri="{FF2B5EF4-FFF2-40B4-BE49-F238E27FC236}">
                    <a16:creationId xmlns:a16="http://schemas.microsoft.com/office/drawing/2014/main" id="{1F7AF470-1465-1AA9-2161-F67CF8A0FC37}"/>
                  </a:ext>
                </a:extLst>
              </p:cNvPr>
              <p:cNvPicPr/>
              <p:nvPr/>
            </p:nvPicPr>
            <p:blipFill>
              <a:blip r:embed="rId18"/>
              <a:stretch>
                <a:fillRect/>
              </a:stretch>
            </p:blipFill>
            <p:spPr>
              <a:xfrm>
                <a:off x="4831096" y="743214"/>
                <a:ext cx="3695760" cy="709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BAAB313C-25BA-1C72-9E02-AE1023F0A370}"/>
                  </a:ext>
                </a:extLst>
              </p14:cNvPr>
              <p14:cNvContentPartPr/>
              <p14:nvPr/>
            </p14:nvContentPartPr>
            <p14:xfrm>
              <a:off x="1702336" y="773814"/>
              <a:ext cx="3283560" cy="678960"/>
            </p14:xfrm>
          </p:contentPart>
        </mc:Choice>
        <mc:Fallback>
          <p:pic>
            <p:nvPicPr>
              <p:cNvPr id="17" name="Ink 16">
                <a:extLst>
                  <a:ext uri="{FF2B5EF4-FFF2-40B4-BE49-F238E27FC236}">
                    <a16:creationId xmlns:a16="http://schemas.microsoft.com/office/drawing/2014/main" id="{BAAB313C-25BA-1C72-9E02-AE1023F0A370}"/>
                  </a:ext>
                </a:extLst>
              </p:cNvPr>
              <p:cNvPicPr/>
              <p:nvPr/>
            </p:nvPicPr>
            <p:blipFill>
              <a:blip r:embed="rId20"/>
              <a:stretch>
                <a:fillRect/>
              </a:stretch>
            </p:blipFill>
            <p:spPr>
              <a:xfrm>
                <a:off x="1684336" y="755814"/>
                <a:ext cx="331920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4C424214-59AC-2607-B657-575C9E7F6A7A}"/>
                  </a:ext>
                </a:extLst>
              </p14:cNvPr>
              <p14:cNvContentPartPr/>
              <p14:nvPr/>
            </p14:nvContentPartPr>
            <p14:xfrm>
              <a:off x="6379096" y="751494"/>
              <a:ext cx="1581840" cy="708480"/>
            </p14:xfrm>
          </p:contentPart>
        </mc:Choice>
        <mc:Fallback>
          <p:pic>
            <p:nvPicPr>
              <p:cNvPr id="18" name="Ink 17">
                <a:extLst>
                  <a:ext uri="{FF2B5EF4-FFF2-40B4-BE49-F238E27FC236}">
                    <a16:creationId xmlns:a16="http://schemas.microsoft.com/office/drawing/2014/main" id="{4C424214-59AC-2607-B657-575C9E7F6A7A}"/>
                  </a:ext>
                </a:extLst>
              </p:cNvPr>
              <p:cNvPicPr/>
              <p:nvPr/>
            </p:nvPicPr>
            <p:blipFill>
              <a:blip r:embed="rId22"/>
              <a:stretch>
                <a:fillRect/>
              </a:stretch>
            </p:blipFill>
            <p:spPr>
              <a:xfrm>
                <a:off x="6361096" y="733494"/>
                <a:ext cx="1617480" cy="744120"/>
              </a:xfrm>
              <a:prstGeom prst="rect">
                <a:avLst/>
              </a:prstGeom>
            </p:spPr>
          </p:pic>
        </mc:Fallback>
      </mc:AlternateContent>
      <p:grpSp>
        <p:nvGrpSpPr>
          <p:cNvPr id="22" name="Group 21">
            <a:extLst>
              <a:ext uri="{FF2B5EF4-FFF2-40B4-BE49-F238E27FC236}">
                <a16:creationId xmlns:a16="http://schemas.microsoft.com/office/drawing/2014/main" id="{96533728-31D9-2028-029F-0B08CEFABA6A}"/>
              </a:ext>
            </a:extLst>
          </p:cNvPr>
          <p:cNvGrpSpPr/>
          <p:nvPr/>
        </p:nvGrpSpPr>
        <p:grpSpPr>
          <a:xfrm>
            <a:off x="1779016" y="3927054"/>
            <a:ext cx="1290960" cy="820080"/>
            <a:chOff x="1779016" y="3927054"/>
            <a:chExt cx="1290960" cy="820080"/>
          </a:xfrm>
        </p:grpSpPr>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6181159D-FC68-AACA-FF79-7C20198A1AA5}"/>
                    </a:ext>
                  </a:extLst>
                </p14:cNvPr>
                <p14:cNvContentPartPr/>
                <p14:nvPr/>
              </p14:nvContentPartPr>
              <p14:xfrm>
                <a:off x="1836976" y="3927054"/>
                <a:ext cx="1156680" cy="61560"/>
              </p14:xfrm>
            </p:contentPart>
          </mc:Choice>
          <mc:Fallback>
            <p:pic>
              <p:nvPicPr>
                <p:cNvPr id="19" name="Ink 18">
                  <a:extLst>
                    <a:ext uri="{FF2B5EF4-FFF2-40B4-BE49-F238E27FC236}">
                      <a16:creationId xmlns:a16="http://schemas.microsoft.com/office/drawing/2014/main" id="{6181159D-FC68-AACA-FF79-7C20198A1AA5}"/>
                    </a:ext>
                  </a:extLst>
                </p:cNvPr>
                <p:cNvPicPr/>
                <p:nvPr/>
              </p:nvPicPr>
              <p:blipFill>
                <a:blip r:embed="rId24"/>
                <a:stretch>
                  <a:fillRect/>
                </a:stretch>
              </p:blipFill>
              <p:spPr>
                <a:xfrm>
                  <a:off x="1819336" y="3909414"/>
                  <a:ext cx="11923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0BEB4936-CBE8-DB0A-8351-46577939D93A}"/>
                    </a:ext>
                  </a:extLst>
                </p14:cNvPr>
                <p14:cNvContentPartPr/>
                <p14:nvPr/>
              </p14:nvContentPartPr>
              <p14:xfrm>
                <a:off x="1819336" y="3937494"/>
                <a:ext cx="1250640" cy="774360"/>
              </p14:xfrm>
            </p:contentPart>
          </mc:Choice>
          <mc:Fallback>
            <p:pic>
              <p:nvPicPr>
                <p:cNvPr id="20" name="Ink 19">
                  <a:extLst>
                    <a:ext uri="{FF2B5EF4-FFF2-40B4-BE49-F238E27FC236}">
                      <a16:creationId xmlns:a16="http://schemas.microsoft.com/office/drawing/2014/main" id="{0BEB4936-CBE8-DB0A-8351-46577939D93A}"/>
                    </a:ext>
                  </a:extLst>
                </p:cNvPr>
                <p:cNvPicPr/>
                <p:nvPr/>
              </p:nvPicPr>
              <p:blipFill>
                <a:blip r:embed="rId26"/>
                <a:stretch>
                  <a:fillRect/>
                </a:stretch>
              </p:blipFill>
              <p:spPr>
                <a:xfrm>
                  <a:off x="1801696" y="3919854"/>
                  <a:ext cx="128628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94F873BA-EC35-B15A-DB5B-D75B9FCD4A43}"/>
                    </a:ext>
                  </a:extLst>
                </p14:cNvPr>
                <p14:cNvContentPartPr/>
                <p14:nvPr/>
              </p14:nvContentPartPr>
              <p14:xfrm>
                <a:off x="1779016" y="3991854"/>
                <a:ext cx="48600" cy="755280"/>
              </p14:xfrm>
            </p:contentPart>
          </mc:Choice>
          <mc:Fallback>
            <p:pic>
              <p:nvPicPr>
                <p:cNvPr id="21" name="Ink 20">
                  <a:extLst>
                    <a:ext uri="{FF2B5EF4-FFF2-40B4-BE49-F238E27FC236}">
                      <a16:creationId xmlns:a16="http://schemas.microsoft.com/office/drawing/2014/main" id="{94F873BA-EC35-B15A-DB5B-D75B9FCD4A43}"/>
                    </a:ext>
                  </a:extLst>
                </p:cNvPr>
                <p:cNvPicPr/>
                <p:nvPr/>
              </p:nvPicPr>
              <p:blipFill>
                <a:blip r:embed="rId28"/>
                <a:stretch>
                  <a:fillRect/>
                </a:stretch>
              </p:blipFill>
              <p:spPr>
                <a:xfrm>
                  <a:off x="1761016" y="3973854"/>
                  <a:ext cx="84240" cy="79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3" name="Ink 22">
                <a:extLst>
                  <a:ext uri="{FF2B5EF4-FFF2-40B4-BE49-F238E27FC236}">
                    <a16:creationId xmlns:a16="http://schemas.microsoft.com/office/drawing/2014/main" id="{4A15E267-952D-C98E-342E-F25D7631CADB}"/>
                  </a:ext>
                </a:extLst>
              </p14:cNvPr>
              <p14:cNvContentPartPr/>
              <p14:nvPr/>
            </p14:nvContentPartPr>
            <p14:xfrm>
              <a:off x="502096" y="5131974"/>
              <a:ext cx="568080" cy="221760"/>
            </p14:xfrm>
          </p:contentPart>
        </mc:Choice>
        <mc:Fallback>
          <p:pic>
            <p:nvPicPr>
              <p:cNvPr id="23" name="Ink 22">
                <a:extLst>
                  <a:ext uri="{FF2B5EF4-FFF2-40B4-BE49-F238E27FC236}">
                    <a16:creationId xmlns:a16="http://schemas.microsoft.com/office/drawing/2014/main" id="{4A15E267-952D-C98E-342E-F25D7631CADB}"/>
                  </a:ext>
                </a:extLst>
              </p:cNvPr>
              <p:cNvPicPr/>
              <p:nvPr/>
            </p:nvPicPr>
            <p:blipFill>
              <a:blip r:embed="rId30"/>
              <a:stretch>
                <a:fillRect/>
              </a:stretch>
            </p:blipFill>
            <p:spPr>
              <a:xfrm>
                <a:off x="484096" y="5113974"/>
                <a:ext cx="6037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Ink 23">
                <a:extLst>
                  <a:ext uri="{FF2B5EF4-FFF2-40B4-BE49-F238E27FC236}">
                    <a16:creationId xmlns:a16="http://schemas.microsoft.com/office/drawing/2014/main" id="{578113EC-CD86-A99A-5F2B-92A62D6AEAB7}"/>
                  </a:ext>
                </a:extLst>
              </p14:cNvPr>
              <p14:cNvContentPartPr/>
              <p14:nvPr/>
            </p14:nvContentPartPr>
            <p14:xfrm>
              <a:off x="8701456" y="3099774"/>
              <a:ext cx="1014840" cy="19440"/>
            </p14:xfrm>
          </p:contentPart>
        </mc:Choice>
        <mc:Fallback>
          <p:pic>
            <p:nvPicPr>
              <p:cNvPr id="24" name="Ink 23">
                <a:extLst>
                  <a:ext uri="{FF2B5EF4-FFF2-40B4-BE49-F238E27FC236}">
                    <a16:creationId xmlns:a16="http://schemas.microsoft.com/office/drawing/2014/main" id="{578113EC-CD86-A99A-5F2B-92A62D6AEAB7}"/>
                  </a:ext>
                </a:extLst>
              </p:cNvPr>
              <p:cNvPicPr/>
              <p:nvPr/>
            </p:nvPicPr>
            <p:blipFill>
              <a:blip r:embed="rId32"/>
              <a:stretch>
                <a:fillRect/>
              </a:stretch>
            </p:blipFill>
            <p:spPr>
              <a:xfrm>
                <a:off x="8683816" y="3082134"/>
                <a:ext cx="10504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Ink 25">
                <a:extLst>
                  <a:ext uri="{FF2B5EF4-FFF2-40B4-BE49-F238E27FC236}">
                    <a16:creationId xmlns:a16="http://schemas.microsoft.com/office/drawing/2014/main" id="{436AFD28-A43E-8685-48CC-936A559D9D65}"/>
                  </a:ext>
                </a:extLst>
              </p14:cNvPr>
              <p14:cNvContentPartPr/>
              <p14:nvPr/>
            </p14:nvContentPartPr>
            <p14:xfrm>
              <a:off x="8882176" y="3495414"/>
              <a:ext cx="869040" cy="106200"/>
            </p14:xfrm>
          </p:contentPart>
        </mc:Choice>
        <mc:Fallback>
          <p:pic>
            <p:nvPicPr>
              <p:cNvPr id="26" name="Ink 25">
                <a:extLst>
                  <a:ext uri="{FF2B5EF4-FFF2-40B4-BE49-F238E27FC236}">
                    <a16:creationId xmlns:a16="http://schemas.microsoft.com/office/drawing/2014/main" id="{436AFD28-A43E-8685-48CC-936A559D9D65}"/>
                  </a:ext>
                </a:extLst>
              </p:cNvPr>
              <p:cNvPicPr/>
              <p:nvPr/>
            </p:nvPicPr>
            <p:blipFill>
              <a:blip r:embed="rId34"/>
              <a:stretch>
                <a:fillRect/>
              </a:stretch>
            </p:blipFill>
            <p:spPr>
              <a:xfrm>
                <a:off x="8864536" y="3477774"/>
                <a:ext cx="904680" cy="141840"/>
              </a:xfrm>
              <a:prstGeom prst="rect">
                <a:avLst/>
              </a:prstGeom>
            </p:spPr>
          </p:pic>
        </mc:Fallback>
      </mc:AlternateContent>
      <p:grpSp>
        <p:nvGrpSpPr>
          <p:cNvPr id="28" name="Group 27">
            <a:extLst>
              <a:ext uri="{FF2B5EF4-FFF2-40B4-BE49-F238E27FC236}">
                <a16:creationId xmlns:a16="http://schemas.microsoft.com/office/drawing/2014/main" id="{B9977F68-8832-8FC6-B135-68B6631FC224}"/>
              </a:ext>
            </a:extLst>
          </p:cNvPr>
          <p:cNvGrpSpPr/>
          <p:nvPr/>
        </p:nvGrpSpPr>
        <p:grpSpPr>
          <a:xfrm>
            <a:off x="7031776" y="3059094"/>
            <a:ext cx="1248120" cy="60840"/>
            <a:chOff x="7031776" y="3059094"/>
            <a:chExt cx="1248120" cy="60840"/>
          </a:xfrm>
        </p:grpSpPr>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A0DB65B0-BC56-C036-C02D-616C25B364FF}"/>
                    </a:ext>
                  </a:extLst>
                </p14:cNvPr>
                <p14:cNvContentPartPr/>
                <p14:nvPr/>
              </p14:nvContentPartPr>
              <p14:xfrm>
                <a:off x="7031776" y="3083214"/>
                <a:ext cx="759600" cy="36720"/>
              </p14:xfrm>
            </p:contentPart>
          </mc:Choice>
          <mc:Fallback>
            <p:pic>
              <p:nvPicPr>
                <p:cNvPr id="25" name="Ink 24">
                  <a:extLst>
                    <a:ext uri="{FF2B5EF4-FFF2-40B4-BE49-F238E27FC236}">
                      <a16:creationId xmlns:a16="http://schemas.microsoft.com/office/drawing/2014/main" id="{A0DB65B0-BC56-C036-C02D-616C25B364FF}"/>
                    </a:ext>
                  </a:extLst>
                </p:cNvPr>
                <p:cNvPicPr/>
                <p:nvPr/>
              </p:nvPicPr>
              <p:blipFill>
                <a:blip r:embed="rId36"/>
                <a:stretch>
                  <a:fillRect/>
                </a:stretch>
              </p:blipFill>
              <p:spPr>
                <a:xfrm>
                  <a:off x="7013776" y="3065214"/>
                  <a:ext cx="795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ABA9DFF7-B51B-5D1F-B63A-7608CCC769CF}"/>
                    </a:ext>
                  </a:extLst>
                </p14:cNvPr>
                <p14:cNvContentPartPr/>
                <p14:nvPr/>
              </p14:nvContentPartPr>
              <p14:xfrm>
                <a:off x="8030416" y="3059094"/>
                <a:ext cx="249480" cy="55440"/>
              </p14:xfrm>
            </p:contentPart>
          </mc:Choice>
          <mc:Fallback>
            <p:pic>
              <p:nvPicPr>
                <p:cNvPr id="27" name="Ink 26">
                  <a:extLst>
                    <a:ext uri="{FF2B5EF4-FFF2-40B4-BE49-F238E27FC236}">
                      <a16:creationId xmlns:a16="http://schemas.microsoft.com/office/drawing/2014/main" id="{ABA9DFF7-B51B-5D1F-B63A-7608CCC769CF}"/>
                    </a:ext>
                  </a:extLst>
                </p:cNvPr>
                <p:cNvPicPr/>
                <p:nvPr/>
              </p:nvPicPr>
              <p:blipFill>
                <a:blip r:embed="rId38"/>
                <a:stretch>
                  <a:fillRect/>
                </a:stretch>
              </p:blipFill>
              <p:spPr>
                <a:xfrm>
                  <a:off x="8012776" y="3041454"/>
                  <a:ext cx="285120" cy="91080"/>
                </a:xfrm>
                <a:prstGeom prst="rect">
                  <a:avLst/>
                </a:prstGeom>
              </p:spPr>
            </p:pic>
          </mc:Fallback>
        </mc:AlternateContent>
      </p:grpSp>
    </p:spTree>
    <p:extLst>
      <p:ext uri="{BB962C8B-B14F-4D97-AF65-F5344CB8AC3E}">
        <p14:creationId xmlns:p14="http://schemas.microsoft.com/office/powerpoint/2010/main" val="421071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88" y="214292"/>
            <a:ext cx="9694290" cy="5601533"/>
          </a:xfrm>
          <a:prstGeom prst="rect">
            <a:avLst/>
          </a:prstGeom>
          <a:noFill/>
        </p:spPr>
        <p:txBody>
          <a:bodyPr wrap="square" rtlCol="0">
            <a:spAutoFit/>
          </a:bodyPr>
          <a:lstStyle/>
          <a:p>
            <a:pPr algn="r"/>
            <a:r>
              <a:rPr lang="he-IL" sz="3200" b="1">
                <a:solidFill>
                  <a:srgbClr val="FFFF00"/>
                </a:solidFill>
                <a:cs typeface="+mj-cs"/>
              </a:rPr>
              <a:t>ספר דברים פרק לב</a:t>
            </a:r>
          </a:p>
          <a:p>
            <a:pPr algn="r"/>
            <a:r>
              <a:rPr lang="he-IL" sz="3200">
                <a:solidFill>
                  <a:srgbClr val="FFFF00"/>
                </a:solidFill>
                <a:cs typeface="+mj-cs"/>
              </a:rPr>
              <a:t>﻿טו   וַיִּשְׁמַן יְשֻׁרוּן וַיִּבְעָט שָׁמַנְתָּ עָבִיתָ כָּשִֹיתָ וַיִּטּשׁ אֱלוֹהַּ עָשָֹהוּ וַיְנַבֵּל צוּר יְשֻׁעָתוֹ:</a:t>
            </a:r>
            <a:endParaRPr lang="he-IL" sz="2200">
              <a:solidFill>
                <a:srgbClr val="FFFF00"/>
              </a:solidFill>
              <a:cs typeface="+mj-cs"/>
            </a:endParaRPr>
          </a:p>
          <a:p>
            <a:endParaRPr lang="he-IL" sz="2200" b="1">
              <a:solidFill>
                <a:srgbClr val="FFC000"/>
              </a:solidFill>
              <a:cs typeface="+mj-cs"/>
            </a:endParaRPr>
          </a:p>
          <a:p>
            <a:r>
              <a:rPr lang="en-US" sz="2200" b="1">
                <a:solidFill>
                  <a:srgbClr val="FFC000"/>
                </a:solidFill>
                <a:cs typeface="+mj-cs"/>
              </a:rPr>
              <a:t>Devarim / Deuteronomy 32:15</a:t>
            </a:r>
          </a:p>
          <a:p>
            <a:r>
              <a:rPr lang="en-US" sz="2200">
                <a:solidFill>
                  <a:srgbClr val="FFC000"/>
                </a:solidFill>
                <a:cs typeface="+mj-cs"/>
              </a:rPr>
              <a:t>32:15  But Jeshurun waxed fat, and kicked: thou art waxen fat, thou art grown thick, thou art covered with fatness; then he forsook God which made him, and lightly esteemed the Rock of his salvation. (KJV)</a:t>
            </a:r>
          </a:p>
          <a:p>
            <a:endParaRPr lang="en-US" sz="2200" b="1">
              <a:solidFill>
                <a:srgbClr val="FFC000"/>
              </a:solidFill>
              <a:cs typeface="+mj-cs"/>
            </a:endParaRPr>
          </a:p>
          <a:p>
            <a:pPr algn="r"/>
            <a:r>
              <a:rPr lang="en-US" sz="2200" b="1">
                <a:solidFill>
                  <a:srgbClr val="FFC000"/>
                </a:solidFill>
                <a:cs typeface="+mj-cs"/>
              </a:rPr>
              <a:t>﻿</a:t>
            </a:r>
            <a:r>
              <a:rPr lang="he-IL" sz="3200" b="1">
                <a:solidFill>
                  <a:srgbClr val="FFFF00"/>
                </a:solidFill>
                <a:cs typeface="+mj-cs"/>
              </a:rPr>
              <a:t>ספר דברים פרק לב</a:t>
            </a:r>
          </a:p>
          <a:p>
            <a:pPr algn="r"/>
            <a:r>
              <a:rPr lang="he-IL" sz="3200">
                <a:solidFill>
                  <a:srgbClr val="FFFF00"/>
                </a:solidFill>
                <a:cs typeface="+mj-cs"/>
              </a:rPr>
              <a:t>﻿יח   צוּר יְלָדְךָ תֶּשִׁי וַתִּשְׁכַּח אֵל מְחֹלֲלֶךָ:</a:t>
            </a:r>
          </a:p>
          <a:p>
            <a:r>
              <a:rPr lang="en-US" sz="2200" b="1">
                <a:solidFill>
                  <a:srgbClr val="92D050"/>
                </a:solidFill>
                <a:cs typeface="+mj-cs"/>
              </a:rPr>
              <a:t>Devarim / Deuteronomy 32:18</a:t>
            </a:r>
          </a:p>
          <a:p>
            <a:r>
              <a:rPr lang="en-US" sz="2200">
                <a:solidFill>
                  <a:srgbClr val="92D050"/>
                </a:solidFill>
                <a:cs typeface="+mj-cs"/>
              </a:rPr>
              <a:t>32:18  Of the Rock that begat thee thou art unmindful, and hast forgotten God that formed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FC74522-FC2C-9AB5-C083-6AF90BDAC951}"/>
                  </a:ext>
                </a:extLst>
              </p14:cNvPr>
              <p14:cNvContentPartPr/>
              <p14:nvPr/>
            </p14:nvContentPartPr>
            <p14:xfrm>
              <a:off x="7762216" y="1285734"/>
              <a:ext cx="1659240" cy="110160"/>
            </p14:xfrm>
          </p:contentPart>
        </mc:Choice>
        <mc:Fallback>
          <p:pic>
            <p:nvPicPr>
              <p:cNvPr id="2" name="Ink 1">
                <a:extLst>
                  <a:ext uri="{FF2B5EF4-FFF2-40B4-BE49-F238E27FC236}">
                    <a16:creationId xmlns:a16="http://schemas.microsoft.com/office/drawing/2014/main" id="{DFC74522-FC2C-9AB5-C083-6AF90BDAC951}"/>
                  </a:ext>
                </a:extLst>
              </p:cNvPr>
              <p:cNvPicPr/>
              <p:nvPr/>
            </p:nvPicPr>
            <p:blipFill>
              <a:blip r:embed="rId5"/>
              <a:stretch>
                <a:fillRect/>
              </a:stretch>
            </p:blipFill>
            <p:spPr>
              <a:xfrm>
                <a:off x="7744216" y="1268094"/>
                <a:ext cx="1694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24D05EE-9765-6C91-1ED3-A17C7F85A356}"/>
                  </a:ext>
                </a:extLst>
              </p14:cNvPr>
              <p14:cNvContentPartPr/>
              <p14:nvPr/>
            </p14:nvContentPartPr>
            <p14:xfrm>
              <a:off x="7039336" y="1307334"/>
              <a:ext cx="617040" cy="80280"/>
            </p14:xfrm>
          </p:contentPart>
        </mc:Choice>
        <mc:Fallback>
          <p:pic>
            <p:nvPicPr>
              <p:cNvPr id="4" name="Ink 3">
                <a:extLst>
                  <a:ext uri="{FF2B5EF4-FFF2-40B4-BE49-F238E27FC236}">
                    <a16:creationId xmlns:a16="http://schemas.microsoft.com/office/drawing/2014/main" id="{024D05EE-9765-6C91-1ED3-A17C7F85A356}"/>
                  </a:ext>
                </a:extLst>
              </p:cNvPr>
              <p:cNvPicPr/>
              <p:nvPr/>
            </p:nvPicPr>
            <p:blipFill>
              <a:blip r:embed="rId7"/>
              <a:stretch>
                <a:fillRect/>
              </a:stretch>
            </p:blipFill>
            <p:spPr>
              <a:xfrm>
                <a:off x="7021696" y="1289694"/>
                <a:ext cx="652680" cy="115920"/>
              </a:xfrm>
              <a:prstGeom prst="rect">
                <a:avLst/>
              </a:prstGeom>
            </p:spPr>
          </p:pic>
        </mc:Fallback>
      </mc:AlternateContent>
      <p:grpSp>
        <p:nvGrpSpPr>
          <p:cNvPr id="12" name="Group 11">
            <a:extLst>
              <a:ext uri="{FF2B5EF4-FFF2-40B4-BE49-F238E27FC236}">
                <a16:creationId xmlns:a16="http://schemas.microsoft.com/office/drawing/2014/main" id="{13B734C1-F47F-FAF4-1CC9-E5CA8F9B4E5E}"/>
              </a:ext>
            </a:extLst>
          </p:cNvPr>
          <p:cNvGrpSpPr/>
          <p:nvPr/>
        </p:nvGrpSpPr>
        <p:grpSpPr>
          <a:xfrm>
            <a:off x="1920856" y="728454"/>
            <a:ext cx="4834800" cy="749520"/>
            <a:chOff x="1920856" y="728454"/>
            <a:chExt cx="4834800" cy="7495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5CD1311-B220-CF24-48C1-ABDA3AAAA23C}"/>
                    </a:ext>
                  </a:extLst>
                </p14:cNvPr>
                <p14:cNvContentPartPr/>
                <p14:nvPr/>
              </p14:nvContentPartPr>
              <p14:xfrm>
                <a:off x="5833336" y="1329294"/>
                <a:ext cx="922320" cy="58320"/>
              </p14:xfrm>
            </p:contentPart>
          </mc:Choice>
          <mc:Fallback>
            <p:pic>
              <p:nvPicPr>
                <p:cNvPr id="5" name="Ink 4">
                  <a:extLst>
                    <a:ext uri="{FF2B5EF4-FFF2-40B4-BE49-F238E27FC236}">
                      <a16:creationId xmlns:a16="http://schemas.microsoft.com/office/drawing/2014/main" id="{A5CD1311-B220-CF24-48C1-ABDA3AAAA23C}"/>
                    </a:ext>
                  </a:extLst>
                </p:cNvPr>
                <p:cNvPicPr/>
                <p:nvPr/>
              </p:nvPicPr>
              <p:blipFill>
                <a:blip r:embed="rId9"/>
                <a:stretch>
                  <a:fillRect/>
                </a:stretch>
              </p:blipFill>
              <p:spPr>
                <a:xfrm>
                  <a:off x="5815336" y="1311654"/>
                  <a:ext cx="957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1CDA55B-FB0C-E7E2-C7E8-5BD830DDB5EB}"/>
                    </a:ext>
                  </a:extLst>
                </p14:cNvPr>
                <p14:cNvContentPartPr/>
                <p14:nvPr/>
              </p14:nvContentPartPr>
              <p14:xfrm>
                <a:off x="4255096" y="1255494"/>
                <a:ext cx="1898640" cy="222480"/>
              </p14:xfrm>
            </p:contentPart>
          </mc:Choice>
          <mc:Fallback>
            <p:pic>
              <p:nvPicPr>
                <p:cNvPr id="7" name="Ink 6">
                  <a:extLst>
                    <a:ext uri="{FF2B5EF4-FFF2-40B4-BE49-F238E27FC236}">
                      <a16:creationId xmlns:a16="http://schemas.microsoft.com/office/drawing/2014/main" id="{C1CDA55B-FB0C-E7E2-C7E8-5BD830DDB5EB}"/>
                    </a:ext>
                  </a:extLst>
                </p:cNvPr>
                <p:cNvPicPr/>
                <p:nvPr/>
              </p:nvPicPr>
              <p:blipFill>
                <a:blip r:embed="rId11"/>
                <a:stretch>
                  <a:fillRect/>
                </a:stretch>
              </p:blipFill>
              <p:spPr>
                <a:xfrm>
                  <a:off x="4237096" y="1237854"/>
                  <a:ext cx="19342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5FEBE72-84D2-2500-CF08-58277B7B6E94}"/>
                    </a:ext>
                  </a:extLst>
                </p14:cNvPr>
                <p14:cNvContentPartPr/>
                <p14:nvPr/>
              </p14:nvContentPartPr>
              <p14:xfrm>
                <a:off x="1920856" y="728454"/>
                <a:ext cx="2480760" cy="635400"/>
              </p14:xfrm>
            </p:contentPart>
          </mc:Choice>
          <mc:Fallback>
            <p:pic>
              <p:nvPicPr>
                <p:cNvPr id="11" name="Ink 10">
                  <a:extLst>
                    <a:ext uri="{FF2B5EF4-FFF2-40B4-BE49-F238E27FC236}">
                      <a16:creationId xmlns:a16="http://schemas.microsoft.com/office/drawing/2014/main" id="{D5FEBE72-84D2-2500-CF08-58277B7B6E94}"/>
                    </a:ext>
                  </a:extLst>
                </p:cNvPr>
                <p:cNvPicPr/>
                <p:nvPr/>
              </p:nvPicPr>
              <p:blipFill>
                <a:blip r:embed="rId13"/>
                <a:stretch>
                  <a:fillRect/>
                </a:stretch>
              </p:blipFill>
              <p:spPr>
                <a:xfrm>
                  <a:off x="1903216" y="710454"/>
                  <a:ext cx="2516400" cy="67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336531E0-141F-7C66-8BCB-D4EF1C9A5C94}"/>
                  </a:ext>
                </a:extLst>
              </p14:cNvPr>
              <p14:cNvContentPartPr/>
              <p14:nvPr/>
            </p14:nvContentPartPr>
            <p14:xfrm>
              <a:off x="795496" y="1258014"/>
              <a:ext cx="1123920" cy="90360"/>
            </p14:xfrm>
          </p:contentPart>
        </mc:Choice>
        <mc:Fallback>
          <p:pic>
            <p:nvPicPr>
              <p:cNvPr id="13" name="Ink 12">
                <a:extLst>
                  <a:ext uri="{FF2B5EF4-FFF2-40B4-BE49-F238E27FC236}">
                    <a16:creationId xmlns:a16="http://schemas.microsoft.com/office/drawing/2014/main" id="{336531E0-141F-7C66-8BCB-D4EF1C9A5C94}"/>
                  </a:ext>
                </a:extLst>
              </p:cNvPr>
              <p:cNvPicPr/>
              <p:nvPr/>
            </p:nvPicPr>
            <p:blipFill>
              <a:blip r:embed="rId15"/>
              <a:stretch>
                <a:fillRect/>
              </a:stretch>
            </p:blipFill>
            <p:spPr>
              <a:xfrm>
                <a:off x="777856" y="1240014"/>
                <a:ext cx="1159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ED4CE42-91DE-0217-B966-8BBC3A4B0485}"/>
                  </a:ext>
                </a:extLst>
              </p14:cNvPr>
              <p14:cNvContentPartPr/>
              <p14:nvPr/>
            </p14:nvContentPartPr>
            <p14:xfrm>
              <a:off x="9370696" y="1807014"/>
              <a:ext cx="550800" cy="139680"/>
            </p14:xfrm>
          </p:contentPart>
        </mc:Choice>
        <mc:Fallback>
          <p:pic>
            <p:nvPicPr>
              <p:cNvPr id="14" name="Ink 13">
                <a:extLst>
                  <a:ext uri="{FF2B5EF4-FFF2-40B4-BE49-F238E27FC236}">
                    <a16:creationId xmlns:a16="http://schemas.microsoft.com/office/drawing/2014/main" id="{CED4CE42-91DE-0217-B966-8BBC3A4B0485}"/>
                  </a:ext>
                </a:extLst>
              </p:cNvPr>
              <p:cNvPicPr/>
              <p:nvPr/>
            </p:nvPicPr>
            <p:blipFill>
              <a:blip r:embed="rId17"/>
              <a:stretch>
                <a:fillRect/>
              </a:stretch>
            </p:blipFill>
            <p:spPr>
              <a:xfrm>
                <a:off x="9353056" y="1789374"/>
                <a:ext cx="586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C7089C3-96D5-0E1A-3955-DA420F7A9009}"/>
                  </a:ext>
                </a:extLst>
              </p14:cNvPr>
              <p14:cNvContentPartPr/>
              <p14:nvPr/>
            </p14:nvContentPartPr>
            <p14:xfrm>
              <a:off x="8342896" y="4731654"/>
              <a:ext cx="1042200" cy="55080"/>
            </p14:xfrm>
          </p:contentPart>
        </mc:Choice>
        <mc:Fallback>
          <p:pic>
            <p:nvPicPr>
              <p:cNvPr id="15" name="Ink 14">
                <a:extLst>
                  <a:ext uri="{FF2B5EF4-FFF2-40B4-BE49-F238E27FC236}">
                    <a16:creationId xmlns:a16="http://schemas.microsoft.com/office/drawing/2014/main" id="{1C7089C3-96D5-0E1A-3955-DA420F7A9009}"/>
                  </a:ext>
                </a:extLst>
              </p:cNvPr>
              <p:cNvPicPr/>
              <p:nvPr/>
            </p:nvPicPr>
            <p:blipFill>
              <a:blip r:embed="rId19"/>
              <a:stretch>
                <a:fillRect/>
              </a:stretch>
            </p:blipFill>
            <p:spPr>
              <a:xfrm>
                <a:off x="8324896" y="4713654"/>
                <a:ext cx="1077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78C88D6-A9FA-0901-166F-6097449B4495}"/>
                  </a:ext>
                </a:extLst>
              </p14:cNvPr>
              <p14:cNvContentPartPr/>
              <p14:nvPr/>
            </p14:nvContentPartPr>
            <p14:xfrm>
              <a:off x="6487096" y="4679094"/>
              <a:ext cx="1467000" cy="52560"/>
            </p14:xfrm>
          </p:contentPart>
        </mc:Choice>
        <mc:Fallback>
          <p:pic>
            <p:nvPicPr>
              <p:cNvPr id="16" name="Ink 15">
                <a:extLst>
                  <a:ext uri="{FF2B5EF4-FFF2-40B4-BE49-F238E27FC236}">
                    <a16:creationId xmlns:a16="http://schemas.microsoft.com/office/drawing/2014/main" id="{778C88D6-A9FA-0901-166F-6097449B4495}"/>
                  </a:ext>
                </a:extLst>
              </p:cNvPr>
              <p:cNvPicPr/>
              <p:nvPr/>
            </p:nvPicPr>
            <p:blipFill>
              <a:blip r:embed="rId21"/>
              <a:stretch>
                <a:fillRect/>
              </a:stretch>
            </p:blipFill>
            <p:spPr>
              <a:xfrm>
                <a:off x="6469096" y="4661454"/>
                <a:ext cx="1502640" cy="88200"/>
              </a:xfrm>
              <a:prstGeom prst="rect">
                <a:avLst/>
              </a:prstGeom>
            </p:spPr>
          </p:pic>
        </mc:Fallback>
      </mc:AlternateContent>
      <p:grpSp>
        <p:nvGrpSpPr>
          <p:cNvPr id="19" name="Group 18">
            <a:extLst>
              <a:ext uri="{FF2B5EF4-FFF2-40B4-BE49-F238E27FC236}">
                <a16:creationId xmlns:a16="http://schemas.microsoft.com/office/drawing/2014/main" id="{04750995-5515-DE1E-665D-A3518DEBD595}"/>
              </a:ext>
            </a:extLst>
          </p:cNvPr>
          <p:cNvGrpSpPr/>
          <p:nvPr/>
        </p:nvGrpSpPr>
        <p:grpSpPr>
          <a:xfrm>
            <a:off x="5022256" y="4701054"/>
            <a:ext cx="1409760" cy="132840"/>
            <a:chOff x="5022256" y="4701054"/>
            <a:chExt cx="1409760" cy="13284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2B182458-704A-D8C9-A27D-3FBC5B1C6248}"/>
                    </a:ext>
                  </a:extLst>
                </p14:cNvPr>
                <p14:cNvContentPartPr/>
                <p14:nvPr/>
              </p14:nvContentPartPr>
              <p14:xfrm>
                <a:off x="6147616" y="4701054"/>
                <a:ext cx="284400" cy="25200"/>
              </p14:xfrm>
            </p:contentPart>
          </mc:Choice>
          <mc:Fallback>
            <p:pic>
              <p:nvPicPr>
                <p:cNvPr id="17" name="Ink 16">
                  <a:extLst>
                    <a:ext uri="{FF2B5EF4-FFF2-40B4-BE49-F238E27FC236}">
                      <a16:creationId xmlns:a16="http://schemas.microsoft.com/office/drawing/2014/main" id="{2B182458-704A-D8C9-A27D-3FBC5B1C6248}"/>
                    </a:ext>
                  </a:extLst>
                </p:cNvPr>
                <p:cNvPicPr/>
                <p:nvPr/>
              </p:nvPicPr>
              <p:blipFill>
                <a:blip r:embed="rId23"/>
                <a:stretch>
                  <a:fillRect/>
                </a:stretch>
              </p:blipFill>
              <p:spPr>
                <a:xfrm>
                  <a:off x="6129616" y="4683054"/>
                  <a:ext cx="320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D6FF1AD-BCA8-4B7B-98E2-CA21A224EB7B}"/>
                    </a:ext>
                  </a:extLst>
                </p14:cNvPr>
                <p14:cNvContentPartPr/>
                <p14:nvPr/>
              </p14:nvContentPartPr>
              <p14:xfrm>
                <a:off x="5022256" y="4777014"/>
                <a:ext cx="909000" cy="56880"/>
              </p14:xfrm>
            </p:contentPart>
          </mc:Choice>
          <mc:Fallback>
            <p:pic>
              <p:nvPicPr>
                <p:cNvPr id="18" name="Ink 17">
                  <a:extLst>
                    <a:ext uri="{FF2B5EF4-FFF2-40B4-BE49-F238E27FC236}">
                      <a16:creationId xmlns:a16="http://schemas.microsoft.com/office/drawing/2014/main" id="{DD6FF1AD-BCA8-4B7B-98E2-CA21A224EB7B}"/>
                    </a:ext>
                  </a:extLst>
                </p:cNvPr>
                <p:cNvPicPr/>
                <p:nvPr/>
              </p:nvPicPr>
              <p:blipFill>
                <a:blip r:embed="rId25"/>
                <a:stretch>
                  <a:fillRect/>
                </a:stretch>
              </p:blipFill>
              <p:spPr>
                <a:xfrm>
                  <a:off x="5004256" y="4759014"/>
                  <a:ext cx="944640" cy="92520"/>
                </a:xfrm>
                <a:prstGeom prst="rect">
                  <a:avLst/>
                </a:prstGeom>
              </p:spPr>
            </p:pic>
          </mc:Fallback>
        </mc:AlternateContent>
      </p:grpSp>
    </p:spTree>
    <p:extLst>
      <p:ext uri="{BB962C8B-B14F-4D97-AF65-F5344CB8AC3E}">
        <p14:creationId xmlns:p14="http://schemas.microsoft.com/office/powerpoint/2010/main" val="335872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88" y="214292"/>
            <a:ext cx="9694290" cy="5740033"/>
          </a:xfrm>
          <a:prstGeom prst="rect">
            <a:avLst/>
          </a:prstGeom>
          <a:noFill/>
        </p:spPr>
        <p:txBody>
          <a:bodyPr wrap="square" rtlCol="0">
            <a:spAutoFit/>
          </a:bodyPr>
          <a:lstStyle/>
          <a:p>
            <a:r>
              <a:rPr lang="en-US" sz="3200" b="1">
                <a:solidFill>
                  <a:srgbClr val="FFC000"/>
                </a:solidFill>
                <a:cs typeface="+mj-cs"/>
              </a:rPr>
              <a:t>Rashi on Isaiah 17:10 Part 1-2</a:t>
            </a:r>
          </a:p>
          <a:p>
            <a:pPr algn="r"/>
            <a:r>
              <a:rPr lang="he-IL" sz="3200">
                <a:solidFill>
                  <a:srgbClr val="FFFF00"/>
                </a:solidFill>
                <a:cs typeface="+mj-cs"/>
              </a:rPr>
              <a:t>על כן תטעי וגו'. על כן כאשר נטעתיך מתחילה נטעתי נטע נעמנים שנים עשר בני יעקב ובהעלות נטעיך לזמורות נתנו זרע שאינו הגון כזמורות זרות שאינם ממין גפן אלא דומים לגפן: </a:t>
            </a:r>
            <a:endParaRPr lang="en-US" sz="3200">
              <a:solidFill>
                <a:srgbClr val="FFFF00"/>
              </a:solidFill>
              <a:cs typeface="+mj-cs"/>
            </a:endParaRPr>
          </a:p>
          <a:p>
            <a:r>
              <a:rPr lang="en-US" sz="2500">
                <a:solidFill>
                  <a:srgbClr val="FFC000"/>
                </a:solidFill>
                <a:cs typeface="+mj-cs"/>
              </a:rPr>
              <a:t>because I planted you Because, when I planted you in the beginning, I planted a pleasant planting, twelve sons of Jacob, and when your saplings raised branches, they gave forth improper seed, like strange branches which are not of the species of the vine but resemble the vine.</a:t>
            </a:r>
          </a:p>
          <a:p>
            <a:pPr algn="r"/>
            <a:r>
              <a:rPr lang="he-IL" sz="3200">
                <a:solidFill>
                  <a:srgbClr val="FFFF00"/>
                </a:solidFill>
                <a:cs typeface="+mj-cs"/>
              </a:rPr>
              <a:t>תזרענו. תתנו זרעך באותו נטע ועוד י"ל וזמורות זר תזרענו התחתנת בכותים ונתערבו בכם: </a:t>
            </a:r>
            <a:endParaRPr lang="en-US" sz="3200">
              <a:solidFill>
                <a:srgbClr val="FFFF00"/>
              </a:solidFill>
              <a:cs typeface="+mj-cs"/>
            </a:endParaRPr>
          </a:p>
          <a:p>
            <a:pPr algn="r"/>
            <a:r>
              <a:rPr lang="en-US" sz="2500">
                <a:solidFill>
                  <a:srgbClr val="FFC000"/>
                </a:solidFill>
                <a:cs typeface="+mj-cs"/>
              </a:rPr>
              <a:t>you sow it You give your seed into that sapling. [It is also possible to say that “and with the branch of a stranger you sow it,” means that you intermarry with the nations and they mingled with you.]</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ECD2576-976B-324E-86F7-89AF9E8FB8DA}"/>
                  </a:ext>
                </a:extLst>
              </p14:cNvPr>
              <p14:cNvContentPartPr/>
              <p14:nvPr/>
            </p14:nvContentPartPr>
            <p14:xfrm>
              <a:off x="673816" y="2593974"/>
              <a:ext cx="8895240" cy="54360"/>
            </p14:xfrm>
          </p:contentPart>
        </mc:Choice>
        <mc:Fallback>
          <p:pic>
            <p:nvPicPr>
              <p:cNvPr id="2" name="Ink 1">
                <a:extLst>
                  <a:ext uri="{FF2B5EF4-FFF2-40B4-BE49-F238E27FC236}">
                    <a16:creationId xmlns:a16="http://schemas.microsoft.com/office/drawing/2014/main" id="{AECD2576-976B-324E-86F7-89AF9E8FB8DA}"/>
                  </a:ext>
                </a:extLst>
              </p:cNvPr>
              <p:cNvPicPr/>
              <p:nvPr/>
            </p:nvPicPr>
            <p:blipFill>
              <a:blip r:embed="rId5"/>
              <a:stretch>
                <a:fillRect/>
              </a:stretch>
            </p:blipFill>
            <p:spPr>
              <a:xfrm>
                <a:off x="655816" y="2576334"/>
                <a:ext cx="8930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A23259F-2EB3-EBF5-DDC4-7D59B14203EF}"/>
                  </a:ext>
                </a:extLst>
              </p14:cNvPr>
              <p14:cNvContentPartPr/>
              <p14:nvPr/>
            </p14:nvContentPartPr>
            <p14:xfrm>
              <a:off x="695416" y="2924094"/>
              <a:ext cx="3268080" cy="71280"/>
            </p14:xfrm>
          </p:contentPart>
        </mc:Choice>
        <mc:Fallback>
          <p:pic>
            <p:nvPicPr>
              <p:cNvPr id="4" name="Ink 3">
                <a:extLst>
                  <a:ext uri="{FF2B5EF4-FFF2-40B4-BE49-F238E27FC236}">
                    <a16:creationId xmlns:a16="http://schemas.microsoft.com/office/drawing/2014/main" id="{6A23259F-2EB3-EBF5-DDC4-7D59B14203EF}"/>
                  </a:ext>
                </a:extLst>
              </p:cNvPr>
              <p:cNvPicPr/>
              <p:nvPr/>
            </p:nvPicPr>
            <p:blipFill>
              <a:blip r:embed="rId7"/>
              <a:stretch>
                <a:fillRect/>
              </a:stretch>
            </p:blipFill>
            <p:spPr>
              <a:xfrm>
                <a:off x="677776" y="2906094"/>
                <a:ext cx="3303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9AB2E63-5070-E2CC-E170-3F1903952881}"/>
                  </a:ext>
                </a:extLst>
              </p14:cNvPr>
              <p14:cNvContentPartPr/>
              <p14:nvPr/>
            </p14:nvContentPartPr>
            <p14:xfrm>
              <a:off x="2801056" y="3345654"/>
              <a:ext cx="3678480" cy="46080"/>
            </p14:xfrm>
          </p:contentPart>
        </mc:Choice>
        <mc:Fallback>
          <p:pic>
            <p:nvPicPr>
              <p:cNvPr id="5" name="Ink 4">
                <a:extLst>
                  <a:ext uri="{FF2B5EF4-FFF2-40B4-BE49-F238E27FC236}">
                    <a16:creationId xmlns:a16="http://schemas.microsoft.com/office/drawing/2014/main" id="{69AB2E63-5070-E2CC-E170-3F1903952881}"/>
                  </a:ext>
                </a:extLst>
              </p:cNvPr>
              <p:cNvPicPr/>
              <p:nvPr/>
            </p:nvPicPr>
            <p:blipFill>
              <a:blip r:embed="rId9"/>
              <a:stretch>
                <a:fillRect/>
              </a:stretch>
            </p:blipFill>
            <p:spPr>
              <a:xfrm>
                <a:off x="2783416" y="3328014"/>
                <a:ext cx="3714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8089861-C6E2-666D-A9CE-6A4E4BA6E970}"/>
                  </a:ext>
                </a:extLst>
              </p14:cNvPr>
              <p14:cNvContentPartPr/>
              <p14:nvPr/>
            </p14:nvContentPartPr>
            <p14:xfrm>
              <a:off x="6933496" y="3367614"/>
              <a:ext cx="2395800" cy="34560"/>
            </p14:xfrm>
          </p:contentPart>
        </mc:Choice>
        <mc:Fallback>
          <p:pic>
            <p:nvPicPr>
              <p:cNvPr id="7" name="Ink 6">
                <a:extLst>
                  <a:ext uri="{FF2B5EF4-FFF2-40B4-BE49-F238E27FC236}">
                    <a16:creationId xmlns:a16="http://schemas.microsoft.com/office/drawing/2014/main" id="{08089861-C6E2-666D-A9CE-6A4E4BA6E970}"/>
                  </a:ext>
                </a:extLst>
              </p:cNvPr>
              <p:cNvPicPr/>
              <p:nvPr/>
            </p:nvPicPr>
            <p:blipFill>
              <a:blip r:embed="rId11"/>
              <a:stretch>
                <a:fillRect/>
              </a:stretch>
            </p:blipFill>
            <p:spPr>
              <a:xfrm>
                <a:off x="6915856" y="3349974"/>
                <a:ext cx="2431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625699C9-9530-882F-82EE-60DE106CC10F}"/>
                  </a:ext>
                </a:extLst>
              </p14:cNvPr>
              <p14:cNvContentPartPr/>
              <p14:nvPr/>
            </p14:nvContentPartPr>
            <p14:xfrm>
              <a:off x="4843336" y="5085894"/>
              <a:ext cx="1708920" cy="29160"/>
            </p14:xfrm>
          </p:contentPart>
        </mc:Choice>
        <mc:Fallback>
          <p:pic>
            <p:nvPicPr>
              <p:cNvPr id="12" name="Ink 11">
                <a:extLst>
                  <a:ext uri="{FF2B5EF4-FFF2-40B4-BE49-F238E27FC236}">
                    <a16:creationId xmlns:a16="http://schemas.microsoft.com/office/drawing/2014/main" id="{625699C9-9530-882F-82EE-60DE106CC10F}"/>
                  </a:ext>
                </a:extLst>
              </p:cNvPr>
              <p:cNvPicPr/>
              <p:nvPr/>
            </p:nvPicPr>
            <p:blipFill>
              <a:blip r:embed="rId13"/>
              <a:stretch>
                <a:fillRect/>
              </a:stretch>
            </p:blipFill>
            <p:spPr>
              <a:xfrm>
                <a:off x="4825696" y="5068254"/>
                <a:ext cx="1744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83D094BB-92CB-0A11-A4DC-6E9A588A386D}"/>
                  </a:ext>
                </a:extLst>
              </p14:cNvPr>
              <p14:cNvContentPartPr/>
              <p14:nvPr/>
            </p14:nvContentPartPr>
            <p14:xfrm>
              <a:off x="2154136" y="5453814"/>
              <a:ext cx="5397120" cy="48240"/>
            </p14:xfrm>
          </p:contentPart>
        </mc:Choice>
        <mc:Fallback>
          <p:pic>
            <p:nvPicPr>
              <p:cNvPr id="13" name="Ink 12">
                <a:extLst>
                  <a:ext uri="{FF2B5EF4-FFF2-40B4-BE49-F238E27FC236}">
                    <a16:creationId xmlns:a16="http://schemas.microsoft.com/office/drawing/2014/main" id="{83D094BB-92CB-0A11-A4DC-6E9A588A386D}"/>
                  </a:ext>
                </a:extLst>
              </p:cNvPr>
              <p:cNvPicPr/>
              <p:nvPr/>
            </p:nvPicPr>
            <p:blipFill>
              <a:blip r:embed="rId15"/>
              <a:stretch>
                <a:fillRect/>
              </a:stretch>
            </p:blipFill>
            <p:spPr>
              <a:xfrm>
                <a:off x="2136496" y="5436174"/>
                <a:ext cx="5432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635ABE9-06B1-9A9D-9F09-3585986EA8F9}"/>
                  </a:ext>
                </a:extLst>
              </p14:cNvPr>
              <p14:cNvContentPartPr/>
              <p14:nvPr/>
            </p14:nvContentPartPr>
            <p14:xfrm>
              <a:off x="3426376" y="5893734"/>
              <a:ext cx="6023520" cy="128160"/>
            </p14:xfrm>
          </p:contentPart>
        </mc:Choice>
        <mc:Fallback>
          <p:pic>
            <p:nvPicPr>
              <p:cNvPr id="14" name="Ink 13">
                <a:extLst>
                  <a:ext uri="{FF2B5EF4-FFF2-40B4-BE49-F238E27FC236}">
                    <a16:creationId xmlns:a16="http://schemas.microsoft.com/office/drawing/2014/main" id="{B635ABE9-06B1-9A9D-9F09-3585986EA8F9}"/>
                  </a:ext>
                </a:extLst>
              </p:cNvPr>
              <p:cNvPicPr/>
              <p:nvPr/>
            </p:nvPicPr>
            <p:blipFill>
              <a:blip r:embed="rId17"/>
              <a:stretch>
                <a:fillRect/>
              </a:stretch>
            </p:blipFill>
            <p:spPr>
              <a:xfrm>
                <a:off x="3408376" y="5875734"/>
                <a:ext cx="6059160" cy="163800"/>
              </a:xfrm>
              <a:prstGeom prst="rect">
                <a:avLst/>
              </a:prstGeom>
            </p:spPr>
          </p:pic>
        </mc:Fallback>
      </mc:AlternateContent>
    </p:spTree>
    <p:extLst>
      <p:ext uri="{BB962C8B-B14F-4D97-AF65-F5344CB8AC3E}">
        <p14:creationId xmlns:p14="http://schemas.microsoft.com/office/powerpoint/2010/main" val="156196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429886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88" y="214292"/>
            <a:ext cx="9694290" cy="3539430"/>
          </a:xfrm>
          <a:prstGeom prst="rect">
            <a:avLst/>
          </a:prstGeom>
          <a:noFill/>
        </p:spPr>
        <p:txBody>
          <a:bodyPr wrap="square" rtlCol="0">
            <a:spAutoFit/>
          </a:bodyPr>
          <a:lstStyle/>
          <a:p>
            <a:r>
              <a:rPr lang="el-GR" sz="3200" b="1">
                <a:solidFill>
                  <a:srgbClr val="FFFF00"/>
                </a:solidFill>
                <a:cs typeface="+mj-cs"/>
              </a:rPr>
              <a:t>ΕΥΑΓΓΕΛΙΟΝ ΚΑΤΑ ΙΩΑΝΝΗΝ 15:8</a:t>
            </a:r>
          </a:p>
          <a:p>
            <a:r>
              <a:rPr lang="el-GR" sz="3200">
                <a:solidFill>
                  <a:srgbClr val="FFFF00"/>
                </a:solidFill>
                <a:cs typeface="+mj-cs"/>
              </a:rPr>
              <a:t> 8 ἐν τούτῳ ἐδοξάσθη ὁ πατήρ μου, ἵνα καρπὸν πολὺν φέρητε καὶ γένησθε ἐμοὶ μαθηταί.</a:t>
            </a:r>
          </a:p>
          <a:p>
            <a:endParaRPr lang="el-GR" sz="3200" b="1">
              <a:solidFill>
                <a:srgbClr val="FFC000"/>
              </a:solidFill>
              <a:cs typeface="+mj-cs"/>
            </a:endParaRPr>
          </a:p>
          <a:p>
            <a:r>
              <a:rPr lang="en-US" sz="3200" b="1">
                <a:solidFill>
                  <a:srgbClr val="FFC000"/>
                </a:solidFill>
                <a:cs typeface="+mj-cs"/>
              </a:rPr>
              <a:t>John 15:8</a:t>
            </a:r>
          </a:p>
          <a:p>
            <a:r>
              <a:rPr lang="en-US" sz="3200">
                <a:solidFill>
                  <a:srgbClr val="FFC000"/>
                </a:solidFill>
                <a:cs typeface="+mj-cs"/>
              </a:rPr>
              <a:t>15:8  Herein is my Father glorified, that ye bear much fruit; so shall ye be my disciples.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9" name="Group 18">
            <a:extLst>
              <a:ext uri="{FF2B5EF4-FFF2-40B4-BE49-F238E27FC236}">
                <a16:creationId xmlns:a16="http://schemas.microsoft.com/office/drawing/2014/main" id="{0773B5DD-DBDB-A167-7D95-970A006160C6}"/>
              </a:ext>
            </a:extLst>
          </p:cNvPr>
          <p:cNvGrpSpPr/>
          <p:nvPr/>
        </p:nvGrpSpPr>
        <p:grpSpPr>
          <a:xfrm>
            <a:off x="3679456" y="4502694"/>
            <a:ext cx="2345760" cy="594720"/>
            <a:chOff x="3679456" y="4502694"/>
            <a:chExt cx="2345760" cy="594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D2BAF73-70A5-DB5A-F3A5-A7B41D51192C}"/>
                    </a:ext>
                  </a:extLst>
                </p14:cNvPr>
                <p14:cNvContentPartPr/>
                <p14:nvPr/>
              </p14:nvContentPartPr>
              <p14:xfrm>
                <a:off x="3679456" y="4679814"/>
                <a:ext cx="528120" cy="417600"/>
              </p14:xfrm>
            </p:contentPart>
          </mc:Choice>
          <mc:Fallback>
            <p:pic>
              <p:nvPicPr>
                <p:cNvPr id="2" name="Ink 1">
                  <a:extLst>
                    <a:ext uri="{FF2B5EF4-FFF2-40B4-BE49-F238E27FC236}">
                      <a16:creationId xmlns:a16="http://schemas.microsoft.com/office/drawing/2014/main" id="{AD2BAF73-70A5-DB5A-F3A5-A7B41D51192C}"/>
                    </a:ext>
                  </a:extLst>
                </p:cNvPr>
                <p:cNvPicPr/>
                <p:nvPr/>
              </p:nvPicPr>
              <p:blipFill>
                <a:blip r:embed="rId5"/>
                <a:stretch>
                  <a:fillRect/>
                </a:stretch>
              </p:blipFill>
              <p:spPr>
                <a:xfrm>
                  <a:off x="3661456" y="4662174"/>
                  <a:ext cx="56376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82B63C4-A0C1-7F31-EFBC-A9EEA037CB0C}"/>
                    </a:ext>
                  </a:extLst>
                </p14:cNvPr>
                <p14:cNvContentPartPr/>
                <p14:nvPr/>
              </p14:nvContentPartPr>
              <p14:xfrm>
                <a:off x="4317736" y="4543014"/>
                <a:ext cx="227520" cy="315720"/>
              </p14:xfrm>
            </p:contentPart>
          </mc:Choice>
          <mc:Fallback>
            <p:pic>
              <p:nvPicPr>
                <p:cNvPr id="4" name="Ink 3">
                  <a:extLst>
                    <a:ext uri="{FF2B5EF4-FFF2-40B4-BE49-F238E27FC236}">
                      <a16:creationId xmlns:a16="http://schemas.microsoft.com/office/drawing/2014/main" id="{A82B63C4-A0C1-7F31-EFBC-A9EEA037CB0C}"/>
                    </a:ext>
                  </a:extLst>
                </p:cNvPr>
                <p:cNvPicPr/>
                <p:nvPr/>
              </p:nvPicPr>
              <p:blipFill>
                <a:blip r:embed="rId7"/>
                <a:stretch>
                  <a:fillRect/>
                </a:stretch>
              </p:blipFill>
              <p:spPr>
                <a:xfrm>
                  <a:off x="4299736" y="4525014"/>
                  <a:ext cx="2631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FC031AC-0D49-CC66-3DB0-4547E5941C02}"/>
                    </a:ext>
                  </a:extLst>
                </p14:cNvPr>
                <p14:cNvContentPartPr/>
                <p14:nvPr/>
              </p14:nvContentPartPr>
              <p14:xfrm>
                <a:off x="4728496" y="4572534"/>
                <a:ext cx="176760" cy="263880"/>
              </p14:xfrm>
            </p:contentPart>
          </mc:Choice>
          <mc:Fallback>
            <p:pic>
              <p:nvPicPr>
                <p:cNvPr id="5" name="Ink 4">
                  <a:extLst>
                    <a:ext uri="{FF2B5EF4-FFF2-40B4-BE49-F238E27FC236}">
                      <a16:creationId xmlns:a16="http://schemas.microsoft.com/office/drawing/2014/main" id="{CFC031AC-0D49-CC66-3DB0-4547E5941C02}"/>
                    </a:ext>
                  </a:extLst>
                </p:cNvPr>
                <p:cNvPicPr/>
                <p:nvPr/>
              </p:nvPicPr>
              <p:blipFill>
                <a:blip r:embed="rId9"/>
                <a:stretch>
                  <a:fillRect/>
                </a:stretch>
              </p:blipFill>
              <p:spPr>
                <a:xfrm>
                  <a:off x="4710496" y="4554534"/>
                  <a:ext cx="2124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30A2A3E-590D-1E31-6E5D-EDE97BEBDE21}"/>
                    </a:ext>
                  </a:extLst>
                </p14:cNvPr>
                <p14:cNvContentPartPr/>
                <p14:nvPr/>
              </p14:nvContentPartPr>
              <p14:xfrm>
                <a:off x="4678816" y="4693494"/>
                <a:ext cx="262800" cy="10800"/>
              </p14:xfrm>
            </p:contentPart>
          </mc:Choice>
          <mc:Fallback>
            <p:pic>
              <p:nvPicPr>
                <p:cNvPr id="7" name="Ink 6">
                  <a:extLst>
                    <a:ext uri="{FF2B5EF4-FFF2-40B4-BE49-F238E27FC236}">
                      <a16:creationId xmlns:a16="http://schemas.microsoft.com/office/drawing/2014/main" id="{230A2A3E-590D-1E31-6E5D-EDE97BEBDE21}"/>
                    </a:ext>
                  </a:extLst>
                </p:cNvPr>
                <p:cNvPicPr/>
                <p:nvPr/>
              </p:nvPicPr>
              <p:blipFill>
                <a:blip r:embed="rId11"/>
                <a:stretch>
                  <a:fillRect/>
                </a:stretch>
              </p:blipFill>
              <p:spPr>
                <a:xfrm>
                  <a:off x="4661176" y="4675854"/>
                  <a:ext cx="2984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6047BAD-0968-AF25-1C8F-77E97239E022}"/>
                    </a:ext>
                  </a:extLst>
                </p14:cNvPr>
                <p14:cNvContentPartPr/>
                <p14:nvPr/>
              </p14:nvContentPartPr>
              <p14:xfrm>
                <a:off x="5008576" y="4614294"/>
                <a:ext cx="214560" cy="320400"/>
              </p14:xfrm>
            </p:contentPart>
          </mc:Choice>
          <mc:Fallback>
            <p:pic>
              <p:nvPicPr>
                <p:cNvPr id="11" name="Ink 10">
                  <a:extLst>
                    <a:ext uri="{FF2B5EF4-FFF2-40B4-BE49-F238E27FC236}">
                      <a16:creationId xmlns:a16="http://schemas.microsoft.com/office/drawing/2014/main" id="{76047BAD-0968-AF25-1C8F-77E97239E022}"/>
                    </a:ext>
                  </a:extLst>
                </p:cNvPr>
                <p:cNvPicPr/>
                <p:nvPr/>
              </p:nvPicPr>
              <p:blipFill>
                <a:blip r:embed="rId13"/>
                <a:stretch>
                  <a:fillRect/>
                </a:stretch>
              </p:blipFill>
              <p:spPr>
                <a:xfrm>
                  <a:off x="4990936" y="4596654"/>
                  <a:ext cx="2502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A9FC7EC-B955-793C-ECEE-D32784BC8AED}"/>
                    </a:ext>
                  </a:extLst>
                </p14:cNvPr>
                <p14:cNvContentPartPr/>
                <p14:nvPr/>
              </p14:nvContentPartPr>
              <p14:xfrm>
                <a:off x="5401336" y="4524294"/>
                <a:ext cx="132840" cy="80640"/>
              </p14:xfrm>
            </p:contentPart>
          </mc:Choice>
          <mc:Fallback>
            <p:pic>
              <p:nvPicPr>
                <p:cNvPr id="12" name="Ink 11">
                  <a:extLst>
                    <a:ext uri="{FF2B5EF4-FFF2-40B4-BE49-F238E27FC236}">
                      <a16:creationId xmlns:a16="http://schemas.microsoft.com/office/drawing/2014/main" id="{EA9FC7EC-B955-793C-ECEE-D32784BC8AED}"/>
                    </a:ext>
                  </a:extLst>
                </p:cNvPr>
                <p:cNvPicPr/>
                <p:nvPr/>
              </p:nvPicPr>
              <p:blipFill>
                <a:blip r:embed="rId15"/>
                <a:stretch>
                  <a:fillRect/>
                </a:stretch>
              </p:blipFill>
              <p:spPr>
                <a:xfrm>
                  <a:off x="5383696" y="4506654"/>
                  <a:ext cx="1684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F28F789-31C5-9794-AC2D-479AFFFF631F}"/>
                    </a:ext>
                  </a:extLst>
                </p14:cNvPr>
                <p14:cNvContentPartPr/>
                <p14:nvPr/>
              </p14:nvContentPartPr>
              <p14:xfrm>
                <a:off x="5467576" y="4605294"/>
                <a:ext cx="33840" cy="209520"/>
              </p14:xfrm>
            </p:contentPart>
          </mc:Choice>
          <mc:Fallback>
            <p:pic>
              <p:nvPicPr>
                <p:cNvPr id="13" name="Ink 12">
                  <a:extLst>
                    <a:ext uri="{FF2B5EF4-FFF2-40B4-BE49-F238E27FC236}">
                      <a16:creationId xmlns:a16="http://schemas.microsoft.com/office/drawing/2014/main" id="{EF28F789-31C5-9794-AC2D-479AFFFF631F}"/>
                    </a:ext>
                  </a:extLst>
                </p:cNvPr>
                <p:cNvPicPr/>
                <p:nvPr/>
              </p:nvPicPr>
              <p:blipFill>
                <a:blip r:embed="rId17"/>
                <a:stretch>
                  <a:fillRect/>
                </a:stretch>
              </p:blipFill>
              <p:spPr>
                <a:xfrm>
                  <a:off x="5449576" y="4587654"/>
                  <a:ext cx="694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3EA83BE5-6510-D727-C6FD-A2B05DCEB414}"/>
                    </a:ext>
                  </a:extLst>
                </p14:cNvPr>
                <p14:cNvContentPartPr/>
                <p14:nvPr/>
              </p14:nvContentPartPr>
              <p14:xfrm>
                <a:off x="5652616" y="4530414"/>
                <a:ext cx="204840" cy="333720"/>
              </p14:xfrm>
            </p:contentPart>
          </mc:Choice>
          <mc:Fallback>
            <p:pic>
              <p:nvPicPr>
                <p:cNvPr id="15" name="Ink 14">
                  <a:extLst>
                    <a:ext uri="{FF2B5EF4-FFF2-40B4-BE49-F238E27FC236}">
                      <a16:creationId xmlns:a16="http://schemas.microsoft.com/office/drawing/2014/main" id="{3EA83BE5-6510-D727-C6FD-A2B05DCEB414}"/>
                    </a:ext>
                  </a:extLst>
                </p:cNvPr>
                <p:cNvPicPr/>
                <p:nvPr/>
              </p:nvPicPr>
              <p:blipFill>
                <a:blip r:embed="rId19"/>
                <a:stretch>
                  <a:fillRect/>
                </a:stretch>
              </p:blipFill>
              <p:spPr>
                <a:xfrm>
                  <a:off x="5634976" y="4512774"/>
                  <a:ext cx="24048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638F24F3-79AC-4D64-0584-A9642ED2C5EF}"/>
                    </a:ext>
                  </a:extLst>
                </p14:cNvPr>
                <p14:cNvContentPartPr/>
                <p14:nvPr/>
              </p14:nvContentPartPr>
              <p14:xfrm>
                <a:off x="5982376" y="4639494"/>
                <a:ext cx="42840" cy="177120"/>
              </p14:xfrm>
            </p:contentPart>
          </mc:Choice>
          <mc:Fallback>
            <p:pic>
              <p:nvPicPr>
                <p:cNvPr id="16" name="Ink 15">
                  <a:extLst>
                    <a:ext uri="{FF2B5EF4-FFF2-40B4-BE49-F238E27FC236}">
                      <a16:creationId xmlns:a16="http://schemas.microsoft.com/office/drawing/2014/main" id="{638F24F3-79AC-4D64-0584-A9642ED2C5EF}"/>
                    </a:ext>
                  </a:extLst>
                </p:cNvPr>
                <p:cNvPicPr/>
                <p:nvPr/>
              </p:nvPicPr>
              <p:blipFill>
                <a:blip r:embed="rId21"/>
                <a:stretch>
                  <a:fillRect/>
                </a:stretch>
              </p:blipFill>
              <p:spPr>
                <a:xfrm>
                  <a:off x="5964376" y="4621854"/>
                  <a:ext cx="784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0AA889D-EA66-144D-2A1E-0C6F7FDC8AFC}"/>
                    </a:ext>
                  </a:extLst>
                </p14:cNvPr>
                <p14:cNvContentPartPr/>
                <p14:nvPr/>
              </p14:nvContentPartPr>
              <p14:xfrm>
                <a:off x="5997856" y="4502694"/>
                <a:ext cx="14760" cy="20160"/>
              </p14:xfrm>
            </p:contentPart>
          </mc:Choice>
          <mc:Fallback>
            <p:pic>
              <p:nvPicPr>
                <p:cNvPr id="18" name="Ink 17">
                  <a:extLst>
                    <a:ext uri="{FF2B5EF4-FFF2-40B4-BE49-F238E27FC236}">
                      <a16:creationId xmlns:a16="http://schemas.microsoft.com/office/drawing/2014/main" id="{D0AA889D-EA66-144D-2A1E-0C6F7FDC8AFC}"/>
                    </a:ext>
                  </a:extLst>
                </p:cNvPr>
                <p:cNvPicPr/>
                <p:nvPr/>
              </p:nvPicPr>
              <p:blipFill>
                <a:blip r:embed="rId23"/>
                <a:stretch>
                  <a:fillRect/>
                </a:stretch>
              </p:blipFill>
              <p:spPr>
                <a:xfrm>
                  <a:off x="5979856" y="4485054"/>
                  <a:ext cx="50400" cy="5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FFEF2AE3-D5F4-D6E3-DF09-BD473E3E8C01}"/>
                  </a:ext>
                </a:extLst>
              </p14:cNvPr>
              <p14:cNvContentPartPr/>
              <p14:nvPr/>
            </p14:nvContentPartPr>
            <p14:xfrm>
              <a:off x="4667296" y="1228494"/>
              <a:ext cx="1633680" cy="626400"/>
            </p14:xfrm>
          </p:contentPart>
        </mc:Choice>
        <mc:Fallback>
          <p:pic>
            <p:nvPicPr>
              <p:cNvPr id="20" name="Ink 19">
                <a:extLst>
                  <a:ext uri="{FF2B5EF4-FFF2-40B4-BE49-F238E27FC236}">
                    <a16:creationId xmlns:a16="http://schemas.microsoft.com/office/drawing/2014/main" id="{FFEF2AE3-D5F4-D6E3-DF09-BD473E3E8C01}"/>
                  </a:ext>
                </a:extLst>
              </p:cNvPr>
              <p:cNvPicPr/>
              <p:nvPr/>
            </p:nvPicPr>
            <p:blipFill>
              <a:blip r:embed="rId25"/>
              <a:stretch>
                <a:fillRect/>
              </a:stretch>
            </p:blipFill>
            <p:spPr>
              <a:xfrm>
                <a:off x="4649296" y="1210494"/>
                <a:ext cx="1669320" cy="662040"/>
              </a:xfrm>
              <a:prstGeom prst="rect">
                <a:avLst/>
              </a:prstGeom>
            </p:spPr>
          </p:pic>
        </mc:Fallback>
      </mc:AlternateContent>
    </p:spTree>
    <p:extLst>
      <p:ext uri="{BB962C8B-B14F-4D97-AF65-F5344CB8AC3E}">
        <p14:creationId xmlns:p14="http://schemas.microsoft.com/office/powerpoint/2010/main" val="1689745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3488" y="291401"/>
            <a:ext cx="10035604" cy="5909310"/>
          </a:xfrm>
          <a:prstGeom prst="rect">
            <a:avLst/>
          </a:prstGeom>
          <a:noFill/>
        </p:spPr>
        <p:txBody>
          <a:bodyPr wrap="square" rtlCol="0">
            <a:spAutoFit/>
          </a:bodyPr>
          <a:lstStyle/>
          <a:p>
            <a:r>
              <a:rPr lang="en-US" b="1">
                <a:solidFill>
                  <a:srgbClr val="FFC000"/>
                </a:solidFill>
                <a:cs typeface="+mj-cs"/>
              </a:rPr>
              <a:t>Rashi on Isaiah 17:11 Part 1-6</a:t>
            </a:r>
          </a:p>
          <a:p>
            <a:r>
              <a:rPr lang="en-US">
                <a:solidFill>
                  <a:srgbClr val="FFC000"/>
                </a:solidFill>
                <a:cs typeface="+mj-cs"/>
              </a:rPr>
              <a:t>On the day of your planting you mingled Heb. </a:t>
            </a:r>
            <a:r>
              <a:rPr lang="he-IL">
                <a:solidFill>
                  <a:srgbClr val="FFFF00"/>
                </a:solidFill>
                <a:cs typeface="+mj-cs"/>
              </a:rPr>
              <a:t>תְּשַׂגְשֵׂנִי</a:t>
            </a:r>
            <a:r>
              <a:rPr lang="he-IL">
                <a:solidFill>
                  <a:srgbClr val="FFC000"/>
                </a:solidFill>
                <a:cs typeface="+mj-cs"/>
              </a:rPr>
              <a:t>, </a:t>
            </a:r>
            <a:r>
              <a:rPr lang="en-US">
                <a:solidFill>
                  <a:srgbClr val="FFC000"/>
                </a:solidFill>
                <a:cs typeface="+mj-cs"/>
              </a:rPr>
              <a:t> an expression of mingling. Your branches became mingled with sorts of grasses and mixtures that spoil the branches of the vine. That is to say that in the place where I planted you for Me as a vineyard, there you corrupted your deeds. That is what Ezekiel said to them (</a:t>
            </a:r>
            <a:r>
              <a:rPr lang="en-US">
                <a:solidFill>
                  <a:srgbClr val="00B0F0"/>
                </a:solidFill>
                <a:cs typeface="+mj-cs"/>
              </a:rPr>
              <a:t>20:5</a:t>
            </a:r>
            <a:r>
              <a:rPr lang="en-US">
                <a:solidFill>
                  <a:srgbClr val="FFC000"/>
                </a:solidFill>
                <a:cs typeface="+mj-cs"/>
              </a:rPr>
              <a:t>): </a:t>
            </a:r>
            <a:r>
              <a:rPr lang="en-US">
                <a:solidFill>
                  <a:srgbClr val="92D050"/>
                </a:solidFill>
                <a:cs typeface="+mj-cs"/>
              </a:rPr>
              <a:t>“On the day I chose Israel, and I lifted My hand to the seed of the house of Jacob, and I became known to them in the land of Egypt.”</a:t>
            </a:r>
            <a:r>
              <a:rPr lang="en-US">
                <a:solidFill>
                  <a:srgbClr val="FFC000"/>
                </a:solidFill>
                <a:cs typeface="+mj-cs"/>
              </a:rPr>
              <a:t> And it says further (</a:t>
            </a:r>
            <a:r>
              <a:rPr lang="en-US">
                <a:solidFill>
                  <a:srgbClr val="00B0F0"/>
                </a:solidFill>
                <a:cs typeface="+mj-cs"/>
              </a:rPr>
              <a:t>verse 8</a:t>
            </a:r>
            <a:r>
              <a:rPr lang="en-US">
                <a:solidFill>
                  <a:srgbClr val="FFC000"/>
                </a:solidFill>
                <a:cs typeface="+mj-cs"/>
              </a:rPr>
              <a:t>): </a:t>
            </a:r>
            <a:r>
              <a:rPr lang="en-US">
                <a:solidFill>
                  <a:srgbClr val="92D050"/>
                </a:solidFill>
                <a:cs typeface="+mj-cs"/>
              </a:rPr>
              <a:t>“And they rebelled against Me and they refused to obey...”</a:t>
            </a:r>
            <a:r>
              <a:rPr lang="en-US">
                <a:solidFill>
                  <a:srgbClr val="FFC000"/>
                </a:solidFill>
                <a:cs typeface="+mj-cs"/>
              </a:rPr>
              <a:t> Here, too, </a:t>
            </a:r>
            <a:r>
              <a:rPr lang="he-IL">
                <a:solidFill>
                  <a:srgbClr val="FFFF00"/>
                </a:solidFill>
                <a:cs typeface="+mj-cs"/>
              </a:rPr>
              <a:t>תְּשַׂגְשֵׂנִי</a:t>
            </a:r>
            <a:r>
              <a:rPr lang="he-IL">
                <a:solidFill>
                  <a:srgbClr val="FFC000"/>
                </a:solidFill>
                <a:cs typeface="+mj-cs"/>
              </a:rPr>
              <a:t>, </a:t>
            </a:r>
            <a:r>
              <a:rPr lang="en-US">
                <a:solidFill>
                  <a:srgbClr val="FFC000"/>
                </a:solidFill>
                <a:cs typeface="+mj-cs"/>
              </a:rPr>
              <a:t> you became mingled with the abominations of Egypt. and in the morning you cause your seed to blossom And on the morrow, when I took you out of there, and I brought you into the land, there, too, your evil seed you caused to blossom. a heap of harvest on a day of sickness a heap of bad harvest that lies by day and by night, that harvest is stricken ill, it has reached a day of distress. [Rashi in printed editions.] [Since it is difficult to make sense of this comment of Rashi, Parshandatha prefers the reading of most mss.:] a heap of harvest on a day of sickness a heap of bad harvest, as </a:t>
            </a:r>
            <a:r>
              <a:rPr lang="en-US">
                <a:solidFill>
                  <a:srgbClr val="92D050"/>
                </a:solidFill>
                <a:cs typeface="+mj-cs"/>
              </a:rPr>
              <a:t>“on a day of sickness”</a:t>
            </a:r>
            <a:r>
              <a:rPr lang="en-US">
                <a:solidFill>
                  <a:srgbClr val="FFC000"/>
                </a:solidFill>
                <a:cs typeface="+mj-cs"/>
              </a:rPr>
              <a:t> proves, that harvest reached a day of distress. a heap Heb. </a:t>
            </a:r>
            <a:r>
              <a:rPr lang="he-IL">
                <a:solidFill>
                  <a:srgbClr val="FFC000"/>
                </a:solidFill>
                <a:cs typeface="+mj-cs"/>
              </a:rPr>
              <a:t>נֵד. </a:t>
            </a:r>
            <a:r>
              <a:rPr lang="en-US">
                <a:solidFill>
                  <a:srgbClr val="FFC000"/>
                </a:solidFill>
                <a:cs typeface="+mj-cs"/>
              </a:rPr>
              <a:t> This is an expression of a tall heap. Comp. (</a:t>
            </a:r>
            <a:r>
              <a:rPr lang="en-US">
                <a:solidFill>
                  <a:srgbClr val="00B0F0"/>
                </a:solidFill>
                <a:cs typeface="+mj-cs"/>
              </a:rPr>
              <a:t>Exodus 15:8</a:t>
            </a:r>
            <a:r>
              <a:rPr lang="en-US">
                <a:solidFill>
                  <a:srgbClr val="FFC000"/>
                </a:solidFill>
                <a:cs typeface="+mj-cs"/>
              </a:rPr>
              <a:t>) </a:t>
            </a:r>
            <a:r>
              <a:rPr lang="en-US">
                <a:solidFill>
                  <a:srgbClr val="92D050"/>
                </a:solidFill>
                <a:cs typeface="+mj-cs"/>
              </a:rPr>
              <a:t>“Running water stood erect like a heap</a:t>
            </a:r>
            <a:r>
              <a:rPr lang="en-US">
                <a:solidFill>
                  <a:srgbClr val="FFC000"/>
                </a:solidFill>
                <a:cs typeface="+mj-cs"/>
              </a:rPr>
              <a:t> (</a:t>
            </a:r>
            <a:r>
              <a:rPr lang="he-IL">
                <a:solidFill>
                  <a:srgbClr val="FFFF00"/>
                </a:solidFill>
                <a:cs typeface="+mj-cs"/>
              </a:rPr>
              <a:t>נֵד</a:t>
            </a:r>
            <a:r>
              <a:rPr lang="he-IL">
                <a:solidFill>
                  <a:srgbClr val="FFC000"/>
                </a:solidFill>
                <a:cs typeface="+mj-cs"/>
              </a:rPr>
              <a:t>).</a:t>
            </a:r>
            <a:r>
              <a:rPr lang="he-IL">
                <a:solidFill>
                  <a:srgbClr val="92D050"/>
                </a:solidFill>
                <a:cs typeface="+mj-cs"/>
              </a:rPr>
              <a:t>”</a:t>
            </a:r>
            <a:r>
              <a:rPr lang="he-IL">
                <a:solidFill>
                  <a:srgbClr val="FFC000"/>
                </a:solidFill>
                <a:cs typeface="+mj-cs"/>
              </a:rPr>
              <a:t> </a:t>
            </a:r>
            <a:r>
              <a:rPr lang="en-US">
                <a:solidFill>
                  <a:srgbClr val="FFC000"/>
                </a:solidFill>
                <a:cs typeface="+mj-cs"/>
              </a:rPr>
              <a:t> Also (</a:t>
            </a:r>
            <a:r>
              <a:rPr lang="en-US">
                <a:solidFill>
                  <a:srgbClr val="00B0F0"/>
                </a:solidFill>
                <a:cs typeface="+mj-cs"/>
              </a:rPr>
              <a:t>Ps. 33:3</a:t>
            </a:r>
            <a:r>
              <a:rPr lang="en-US">
                <a:solidFill>
                  <a:srgbClr val="FFC000"/>
                </a:solidFill>
                <a:cs typeface="+mj-cs"/>
              </a:rPr>
              <a:t>), </a:t>
            </a:r>
            <a:r>
              <a:rPr lang="en-US">
                <a:solidFill>
                  <a:srgbClr val="92D050"/>
                </a:solidFill>
                <a:cs typeface="+mj-cs"/>
              </a:rPr>
              <a:t>“He gathers like a heap </a:t>
            </a:r>
            <a:r>
              <a:rPr lang="en-US">
                <a:solidFill>
                  <a:srgbClr val="FFC000"/>
                </a:solidFill>
                <a:cs typeface="+mj-cs"/>
              </a:rPr>
              <a:t>(</a:t>
            </a:r>
            <a:r>
              <a:rPr lang="he-IL">
                <a:solidFill>
                  <a:srgbClr val="FFFF00"/>
                </a:solidFill>
                <a:cs typeface="+mj-cs"/>
              </a:rPr>
              <a:t>כַּנֵּד</a:t>
            </a:r>
            <a:r>
              <a:rPr lang="he-IL">
                <a:solidFill>
                  <a:srgbClr val="FFC000"/>
                </a:solidFill>
                <a:cs typeface="+mj-cs"/>
              </a:rPr>
              <a:t>).</a:t>
            </a:r>
            <a:r>
              <a:rPr lang="he-IL">
                <a:solidFill>
                  <a:srgbClr val="92D050"/>
                </a:solidFill>
                <a:cs typeface="+mj-cs"/>
              </a:rPr>
              <a:t>”</a:t>
            </a:r>
            <a:r>
              <a:rPr lang="he-IL">
                <a:solidFill>
                  <a:srgbClr val="FFC000"/>
                </a:solidFill>
                <a:cs typeface="+mj-cs"/>
              </a:rPr>
              <a:t> [</a:t>
            </a:r>
            <a:r>
              <a:rPr lang="en-US">
                <a:solidFill>
                  <a:srgbClr val="FFC000"/>
                </a:solidFill>
                <a:cs typeface="+mj-cs"/>
              </a:rPr>
              <a:t> The words:] </a:t>
            </a:r>
            <a:r>
              <a:rPr lang="he-IL">
                <a:solidFill>
                  <a:srgbClr val="FFFF00"/>
                </a:solidFill>
                <a:cs typeface="+mj-cs"/>
              </a:rPr>
              <a:t>נֵד</a:t>
            </a:r>
            <a:r>
              <a:rPr lang="he-IL">
                <a:solidFill>
                  <a:srgbClr val="FFC000"/>
                </a:solidFill>
                <a:cs typeface="+mj-cs"/>
              </a:rPr>
              <a:t> </a:t>
            </a:r>
            <a:r>
              <a:rPr lang="en-US">
                <a:solidFill>
                  <a:srgbClr val="FFC000"/>
                </a:solidFill>
                <a:cs typeface="+mj-cs"/>
              </a:rPr>
              <a:t> and </a:t>
            </a:r>
            <a:r>
              <a:rPr lang="he-IL">
                <a:solidFill>
                  <a:srgbClr val="FFFF00"/>
                </a:solidFill>
                <a:cs typeface="+mj-cs"/>
              </a:rPr>
              <a:t>נוֹד</a:t>
            </a:r>
            <a:r>
              <a:rPr lang="he-IL">
                <a:solidFill>
                  <a:srgbClr val="FFC000"/>
                </a:solidFill>
                <a:cs typeface="+mj-cs"/>
              </a:rPr>
              <a:t> </a:t>
            </a:r>
            <a:r>
              <a:rPr lang="en-US">
                <a:solidFill>
                  <a:srgbClr val="FFC000"/>
                </a:solidFill>
                <a:cs typeface="+mj-cs"/>
              </a:rPr>
              <a:t> are not the same [i.e., </a:t>
            </a:r>
            <a:r>
              <a:rPr lang="he-IL">
                <a:solidFill>
                  <a:srgbClr val="FFFF00"/>
                </a:solidFill>
                <a:cs typeface="+mj-cs"/>
              </a:rPr>
              <a:t>נֵד</a:t>
            </a:r>
            <a:r>
              <a:rPr lang="he-IL">
                <a:solidFill>
                  <a:srgbClr val="FFC000"/>
                </a:solidFill>
                <a:cs typeface="+mj-cs"/>
              </a:rPr>
              <a:t> </a:t>
            </a:r>
            <a:r>
              <a:rPr lang="en-US">
                <a:solidFill>
                  <a:srgbClr val="FFC000"/>
                </a:solidFill>
                <a:cs typeface="+mj-cs"/>
              </a:rPr>
              <a:t> is a heap or a stack, and </a:t>
            </a:r>
            <a:r>
              <a:rPr lang="he-IL">
                <a:solidFill>
                  <a:srgbClr val="FFFF00"/>
                </a:solidFill>
                <a:cs typeface="+mj-cs"/>
              </a:rPr>
              <a:t>נוֹד</a:t>
            </a:r>
            <a:r>
              <a:rPr lang="he-IL">
                <a:solidFill>
                  <a:srgbClr val="FFC000"/>
                </a:solidFill>
                <a:cs typeface="+mj-cs"/>
              </a:rPr>
              <a:t> </a:t>
            </a:r>
            <a:r>
              <a:rPr lang="en-US">
                <a:solidFill>
                  <a:srgbClr val="FFC000"/>
                </a:solidFill>
                <a:cs typeface="+mj-cs"/>
              </a:rPr>
              <a:t> is a flask.] and mortal pain that you were paid your reward. mortal Heb. </a:t>
            </a:r>
            <a:r>
              <a:rPr lang="he-IL">
                <a:solidFill>
                  <a:srgbClr val="FFFF00"/>
                </a:solidFill>
                <a:cs typeface="+mj-cs"/>
              </a:rPr>
              <a:t>אָנוּשׁ</a:t>
            </a:r>
            <a:r>
              <a:rPr lang="he-IL">
                <a:solidFill>
                  <a:srgbClr val="FFC000"/>
                </a:solidFill>
                <a:cs typeface="+mj-cs"/>
              </a:rPr>
              <a:t>, </a:t>
            </a:r>
            <a:r>
              <a:rPr lang="en-US">
                <a:solidFill>
                  <a:srgbClr val="FFC000"/>
                </a:solidFill>
                <a:cs typeface="+mj-cs"/>
              </a:rPr>
              <a:t> distressed by severe illness. Comp. (</a:t>
            </a:r>
            <a:r>
              <a:rPr lang="en-US">
                <a:solidFill>
                  <a:srgbClr val="00B0F0"/>
                </a:solidFill>
                <a:cs typeface="+mj-cs"/>
              </a:rPr>
              <a:t>II Sam. 12: 15</a:t>
            </a:r>
            <a:r>
              <a:rPr lang="en-US">
                <a:solidFill>
                  <a:srgbClr val="FFC000"/>
                </a:solidFill>
                <a:cs typeface="+mj-cs"/>
              </a:rPr>
              <a:t>) </a:t>
            </a:r>
            <a:r>
              <a:rPr lang="en-US">
                <a:solidFill>
                  <a:srgbClr val="92D050"/>
                </a:solidFill>
                <a:cs typeface="+mj-cs"/>
              </a:rPr>
              <a:t>“And he became mortally ill </a:t>
            </a:r>
            <a:r>
              <a:rPr lang="en-US">
                <a:solidFill>
                  <a:srgbClr val="FFC000"/>
                </a:solidFill>
                <a:cs typeface="+mj-cs"/>
              </a:rPr>
              <a:t>(</a:t>
            </a:r>
            <a:r>
              <a:rPr lang="he-IL">
                <a:solidFill>
                  <a:srgbClr val="FFFF00"/>
                </a:solidFill>
                <a:cs typeface="+mj-cs"/>
              </a:rPr>
              <a:t>וַיֵּאָנַשׁ</a:t>
            </a:r>
            <a:r>
              <a:rPr lang="he-IL">
                <a:solidFill>
                  <a:srgbClr val="FFC000"/>
                </a:solidFill>
                <a:cs typeface="+mj-cs"/>
              </a:rPr>
              <a:t>),</a:t>
            </a:r>
            <a:r>
              <a:rPr lang="he-IL">
                <a:solidFill>
                  <a:srgbClr val="92D050"/>
                </a:solidFill>
                <a:cs typeface="+mj-cs"/>
              </a:rPr>
              <a:t>”</a:t>
            </a:r>
            <a:r>
              <a:rPr lang="he-IL">
                <a:solidFill>
                  <a:srgbClr val="FFC000"/>
                </a:solidFill>
                <a:cs typeface="+mj-cs"/>
              </a:rPr>
              <a:t> </a:t>
            </a:r>
            <a:r>
              <a:rPr lang="en-US">
                <a:solidFill>
                  <a:srgbClr val="FFC000"/>
                </a:solidFill>
                <a:cs typeface="+mj-cs"/>
              </a:rPr>
              <a:t> also (</a:t>
            </a:r>
            <a:r>
              <a:rPr lang="en-US">
                <a:solidFill>
                  <a:srgbClr val="00B0F0"/>
                </a:solidFill>
                <a:cs typeface="+mj-cs"/>
              </a:rPr>
              <a:t>Micah 1:9</a:t>
            </a:r>
            <a:r>
              <a:rPr lang="en-US">
                <a:solidFill>
                  <a:srgbClr val="FFC000"/>
                </a:solidFill>
                <a:cs typeface="+mj-cs"/>
              </a:rPr>
              <a:t>), </a:t>
            </a:r>
            <a:r>
              <a:rPr lang="en-US">
                <a:solidFill>
                  <a:srgbClr val="92D050"/>
                </a:solidFill>
                <a:cs typeface="+mj-cs"/>
              </a:rPr>
              <a:t>“For her wounds are mortal </a:t>
            </a:r>
            <a:r>
              <a:rPr lang="en-US">
                <a:solidFill>
                  <a:srgbClr val="FFC000"/>
                </a:solidFill>
                <a:cs typeface="+mj-cs"/>
              </a:rPr>
              <a:t>(</a:t>
            </a:r>
            <a:r>
              <a:rPr lang="he-IL">
                <a:solidFill>
                  <a:srgbClr val="FFFF00"/>
                </a:solidFill>
                <a:cs typeface="+mj-cs"/>
              </a:rPr>
              <a:t>אֲנוּשָׁה</a:t>
            </a:r>
            <a:r>
              <a:rPr lang="he-IL">
                <a:solidFill>
                  <a:srgbClr val="FFC000"/>
                </a:solidFill>
                <a:cs typeface="+mj-cs"/>
              </a:rPr>
              <a:t>) .</a:t>
            </a:r>
            <a:r>
              <a:rPr lang="he-IL">
                <a:solidFill>
                  <a:srgbClr val="92D050"/>
                </a:solidFill>
                <a:cs typeface="+mj-cs"/>
              </a:rPr>
              <a:t>”</a:t>
            </a:r>
            <a:r>
              <a:rPr lang="he-IL">
                <a:solidFill>
                  <a:srgbClr val="FFC000"/>
                </a:solidFill>
                <a:cs typeface="+mj-cs"/>
              </a:rPr>
              <a:t> </a:t>
            </a:r>
            <a:r>
              <a:rPr lang="en-US">
                <a:solidFill>
                  <a:srgbClr val="FFC000"/>
                </a:solidFill>
                <a:cs typeface="+mj-cs"/>
              </a:rPr>
              <a:t> Alternatively and in the morning you cause your seed to blossom Before the heat comes, you have blossomed, and it is customary for the vineyard to blossom when the heat comes, and the one that blossoms in the morning does not thrive. This is in the Midrash of Rabbi Tanhuma (Sh’lach 12).</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4940B2D-3BE4-064F-959B-B9C3FBD1285C}"/>
                  </a:ext>
                </a:extLst>
              </p14:cNvPr>
              <p14:cNvContentPartPr/>
              <p14:nvPr/>
            </p14:nvContentPartPr>
            <p14:xfrm>
              <a:off x="8675176" y="4697454"/>
              <a:ext cx="194040" cy="73440"/>
            </p14:xfrm>
          </p:contentPart>
        </mc:Choice>
        <mc:Fallback>
          <p:pic>
            <p:nvPicPr>
              <p:cNvPr id="2" name="Ink 1">
                <a:extLst>
                  <a:ext uri="{FF2B5EF4-FFF2-40B4-BE49-F238E27FC236}">
                    <a16:creationId xmlns:a16="http://schemas.microsoft.com/office/drawing/2014/main" id="{44940B2D-3BE4-064F-959B-B9C3FBD1285C}"/>
                  </a:ext>
                </a:extLst>
              </p:cNvPr>
              <p:cNvPicPr/>
              <p:nvPr/>
            </p:nvPicPr>
            <p:blipFill>
              <a:blip r:embed="rId5"/>
              <a:stretch>
                <a:fillRect/>
              </a:stretch>
            </p:blipFill>
            <p:spPr>
              <a:xfrm>
                <a:off x="8657176" y="4679454"/>
                <a:ext cx="229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1345DC6-D09E-9EAF-324E-E20323EAD843}"/>
                  </a:ext>
                </a:extLst>
              </p14:cNvPr>
              <p14:cNvContentPartPr/>
              <p14:nvPr/>
            </p14:nvContentPartPr>
            <p14:xfrm>
              <a:off x="6818656" y="5008134"/>
              <a:ext cx="505080" cy="73800"/>
            </p14:xfrm>
          </p:contentPart>
        </mc:Choice>
        <mc:Fallback>
          <p:pic>
            <p:nvPicPr>
              <p:cNvPr id="4" name="Ink 3">
                <a:extLst>
                  <a:ext uri="{FF2B5EF4-FFF2-40B4-BE49-F238E27FC236}">
                    <a16:creationId xmlns:a16="http://schemas.microsoft.com/office/drawing/2014/main" id="{11345DC6-D09E-9EAF-324E-E20323EAD843}"/>
                  </a:ext>
                </a:extLst>
              </p:cNvPr>
              <p:cNvPicPr/>
              <p:nvPr/>
            </p:nvPicPr>
            <p:blipFill>
              <a:blip r:embed="rId7"/>
              <a:stretch>
                <a:fillRect/>
              </a:stretch>
            </p:blipFill>
            <p:spPr>
              <a:xfrm>
                <a:off x="6800656" y="4990134"/>
                <a:ext cx="540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33196E1-60F0-4579-9026-4E013876D6ED}"/>
                  </a:ext>
                </a:extLst>
              </p14:cNvPr>
              <p14:cNvContentPartPr/>
              <p14:nvPr/>
            </p14:nvContentPartPr>
            <p14:xfrm>
              <a:off x="2834176" y="5262654"/>
              <a:ext cx="334080" cy="31320"/>
            </p14:xfrm>
          </p:contentPart>
        </mc:Choice>
        <mc:Fallback>
          <p:pic>
            <p:nvPicPr>
              <p:cNvPr id="5" name="Ink 4">
                <a:extLst>
                  <a:ext uri="{FF2B5EF4-FFF2-40B4-BE49-F238E27FC236}">
                    <a16:creationId xmlns:a16="http://schemas.microsoft.com/office/drawing/2014/main" id="{C33196E1-60F0-4579-9026-4E013876D6ED}"/>
                  </a:ext>
                </a:extLst>
              </p:cNvPr>
              <p:cNvPicPr/>
              <p:nvPr/>
            </p:nvPicPr>
            <p:blipFill>
              <a:blip r:embed="rId9"/>
              <a:stretch>
                <a:fillRect/>
              </a:stretch>
            </p:blipFill>
            <p:spPr>
              <a:xfrm>
                <a:off x="2816176" y="5245014"/>
                <a:ext cx="369720" cy="66960"/>
              </a:xfrm>
              <a:prstGeom prst="rect">
                <a:avLst/>
              </a:prstGeom>
            </p:spPr>
          </p:pic>
        </mc:Fallback>
      </mc:AlternateContent>
    </p:spTree>
    <p:extLst>
      <p:ext uri="{BB962C8B-B14F-4D97-AF65-F5344CB8AC3E}">
        <p14:creationId xmlns:p14="http://schemas.microsoft.com/office/powerpoint/2010/main" val="13287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848109"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1880" y="306625"/>
            <a:ext cx="10557164" cy="5509200"/>
          </a:xfrm>
          <a:prstGeom prst="rect">
            <a:avLst/>
          </a:prstGeom>
          <a:noFill/>
        </p:spPr>
        <p:txBody>
          <a:bodyPr wrap="square" rtlCol="0">
            <a:spAutoFit/>
          </a:bodyPr>
          <a:lstStyle/>
          <a:p>
            <a:r>
              <a:rPr lang="en-US" sz="2000" b="1">
                <a:solidFill>
                  <a:srgbClr val="FFC000"/>
                </a:solidFill>
                <a:cs typeface="+mj-cs"/>
              </a:rPr>
              <a:t>Midrash Tanchuma, Ki Tisa 4:3</a:t>
            </a:r>
          </a:p>
          <a:p>
            <a:r>
              <a:rPr lang="en-US" sz="2000">
                <a:solidFill>
                  <a:srgbClr val="FFC000"/>
                </a:solidFill>
                <a:cs typeface="+mj-cs"/>
              </a:rPr>
              <a:t>However, the rabbis held that this verse refers to the nations of the world. The idolaters are many (rabim), as it is written: The uproar of many peoples (</a:t>
            </a:r>
            <a:r>
              <a:rPr lang="en-US" sz="2000">
                <a:solidFill>
                  <a:srgbClr val="00B0F0"/>
                </a:solidFill>
                <a:cs typeface="+mj-cs"/>
              </a:rPr>
              <a:t>Isa. 17:12</a:t>
            </a:r>
            <a:r>
              <a:rPr lang="en-US" sz="2000">
                <a:solidFill>
                  <a:srgbClr val="FFC000"/>
                </a:solidFill>
                <a:cs typeface="+mj-cs"/>
              </a:rPr>
              <a:t>). They said to Israel: You are a nation that heard at Sinai: I am the Lord Thy God, thou shalt have no other gods before Me (</a:t>
            </a:r>
            <a:r>
              <a:rPr lang="en-US" sz="2000">
                <a:solidFill>
                  <a:srgbClr val="00B0F0"/>
                </a:solidFill>
                <a:cs typeface="+mj-cs"/>
              </a:rPr>
              <a:t>Exod. 20:3</a:t>
            </a:r>
            <a:r>
              <a:rPr lang="en-US" sz="2000">
                <a:solidFill>
                  <a:srgbClr val="FFC000"/>
                </a:solidFill>
                <a:cs typeface="+mj-cs"/>
              </a:rPr>
              <a:t>), yet at the end of forty days you said of a calf: This is your god, O Israel (</a:t>
            </a:r>
            <a:r>
              <a:rPr lang="en-US" sz="2000">
                <a:solidFill>
                  <a:srgbClr val="00B0F0"/>
                </a:solidFill>
                <a:cs typeface="+mj-cs"/>
              </a:rPr>
              <a:t>ibid. 32:4</a:t>
            </a:r>
            <a:r>
              <a:rPr lang="en-US" sz="2000">
                <a:solidFill>
                  <a:srgbClr val="FFC000"/>
                </a:solidFill>
                <a:cs typeface="+mj-cs"/>
              </a:rPr>
              <a:t>). How can they enjoy salvation, since it says: There is no salvation for him in God (</a:t>
            </a:r>
            <a:r>
              <a:rPr lang="en-US" sz="2000">
                <a:solidFill>
                  <a:srgbClr val="00B0F0"/>
                </a:solidFill>
                <a:cs typeface="+mj-cs"/>
              </a:rPr>
              <a:t>Ps. 3:3</a:t>
            </a:r>
            <a:r>
              <a:rPr lang="en-US" sz="2000">
                <a:solidFill>
                  <a:srgbClr val="FFC000"/>
                </a:solidFill>
                <a:cs typeface="+mj-cs"/>
              </a:rPr>
              <a:t>)? But Thou, O Lord, art a shield about me suggests that Israel cried out: Master of the Universe, do You agree with them, since You have said: He that sacrificeth unto the gods shall be utterly destroyed (</a:t>
            </a:r>
            <a:r>
              <a:rPr lang="en-US" sz="2000">
                <a:solidFill>
                  <a:srgbClr val="00B0F0"/>
                </a:solidFill>
                <a:cs typeface="+mj-cs"/>
              </a:rPr>
              <a:t>Exod. 22:19</a:t>
            </a:r>
            <a:r>
              <a:rPr lang="en-US" sz="2000">
                <a:solidFill>
                  <a:srgbClr val="FFC000"/>
                </a:solidFill>
                <a:cs typeface="+mj-cs"/>
              </a:rPr>
              <a:t>)? A shield about me alludes to the merit of the fathers; my glory implies that You will cause your Shekhinah to dwell in our midst when You said: Build Me a Sanctuary that I may dwell among them (</a:t>
            </a:r>
            <a:r>
              <a:rPr lang="en-US" sz="2000">
                <a:solidFill>
                  <a:srgbClr val="00B0F0"/>
                </a:solidFill>
                <a:cs typeface="+mj-cs"/>
              </a:rPr>
              <a:t>ibid. 25:8</a:t>
            </a:r>
            <a:r>
              <a:rPr lang="en-US" sz="2000">
                <a:solidFill>
                  <a:srgbClr val="FFC000"/>
                </a:solidFill>
                <a:cs typeface="+mj-cs"/>
              </a:rPr>
              <a:t>); and lifter up of the head indicates that instead of sentencing us to destruction, You permitted us to lift up the head, that is, to be forgiven because of Moses, as it is said: Thou liftest up the head.</a:t>
            </a:r>
          </a:p>
          <a:p>
            <a:pPr algn="r"/>
            <a:r>
              <a:rPr lang="he-IL" sz="3200" b="1">
                <a:solidFill>
                  <a:srgbClr val="FFFF00"/>
                </a:solidFill>
                <a:cs typeface="+mj-cs"/>
              </a:rPr>
              <a:t>ספר שמות פרק כב</a:t>
            </a:r>
          </a:p>
          <a:p>
            <a:pPr algn="r"/>
            <a:r>
              <a:rPr lang="he-IL" sz="3200">
                <a:solidFill>
                  <a:srgbClr val="FFFF00"/>
                </a:solidFill>
                <a:cs typeface="+mj-cs"/>
              </a:rPr>
              <a:t>יט   זֹבֵחַ לָאֱלֹהִים יָחֳרָם בִּלְתִּי לַיהוָֹה לְבַדּוֹ:</a:t>
            </a:r>
          </a:p>
          <a:p>
            <a:r>
              <a:rPr lang="en-US" sz="2400" b="1">
                <a:solidFill>
                  <a:srgbClr val="92D050"/>
                </a:solidFill>
                <a:cs typeface="+mj-cs"/>
              </a:rPr>
              <a:t>Shemot / Exodus 22:20</a:t>
            </a:r>
          </a:p>
          <a:p>
            <a:r>
              <a:rPr lang="en-US" sz="2400">
                <a:solidFill>
                  <a:srgbClr val="92D050"/>
                </a:solidFill>
                <a:cs typeface="+mj-cs"/>
              </a:rPr>
              <a:t>22:20 “Whoever sacrifices to any god other than the Lord must be destroyed.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0C1CE9C-EBC4-FC97-784E-889F9F2912B9}"/>
                  </a:ext>
                </a:extLst>
              </p14:cNvPr>
              <p14:cNvContentPartPr/>
              <p14:nvPr/>
            </p14:nvContentPartPr>
            <p14:xfrm>
              <a:off x="341176" y="1289694"/>
              <a:ext cx="630720" cy="40320"/>
            </p14:xfrm>
          </p:contentPart>
        </mc:Choice>
        <mc:Fallback>
          <p:pic>
            <p:nvPicPr>
              <p:cNvPr id="2" name="Ink 1">
                <a:extLst>
                  <a:ext uri="{FF2B5EF4-FFF2-40B4-BE49-F238E27FC236}">
                    <a16:creationId xmlns:a16="http://schemas.microsoft.com/office/drawing/2014/main" id="{90C1CE9C-EBC4-FC97-784E-889F9F2912B9}"/>
                  </a:ext>
                </a:extLst>
              </p:cNvPr>
              <p:cNvPicPr/>
              <p:nvPr/>
            </p:nvPicPr>
            <p:blipFill>
              <a:blip r:embed="rId5"/>
              <a:stretch>
                <a:fillRect/>
              </a:stretch>
            </p:blipFill>
            <p:spPr>
              <a:xfrm>
                <a:off x="323536" y="1271694"/>
                <a:ext cx="666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F17B3B1-C8D9-C89E-6A46-93F4257B8A04}"/>
                  </a:ext>
                </a:extLst>
              </p14:cNvPr>
              <p14:cNvContentPartPr/>
              <p14:nvPr/>
            </p14:nvContentPartPr>
            <p14:xfrm>
              <a:off x="2277616" y="1546374"/>
              <a:ext cx="6606360" cy="81360"/>
            </p14:xfrm>
          </p:contentPart>
        </mc:Choice>
        <mc:Fallback>
          <p:pic>
            <p:nvPicPr>
              <p:cNvPr id="4" name="Ink 3">
                <a:extLst>
                  <a:ext uri="{FF2B5EF4-FFF2-40B4-BE49-F238E27FC236}">
                    <a16:creationId xmlns:a16="http://schemas.microsoft.com/office/drawing/2014/main" id="{1F17B3B1-C8D9-C89E-6A46-93F4257B8A04}"/>
                  </a:ext>
                </a:extLst>
              </p:cNvPr>
              <p:cNvPicPr/>
              <p:nvPr/>
            </p:nvPicPr>
            <p:blipFill>
              <a:blip r:embed="rId7"/>
              <a:stretch>
                <a:fillRect/>
              </a:stretch>
            </p:blipFill>
            <p:spPr>
              <a:xfrm>
                <a:off x="2259976" y="1528374"/>
                <a:ext cx="6642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C608A05-74D0-6037-7583-C7155BCAD730}"/>
                  </a:ext>
                </a:extLst>
              </p14:cNvPr>
              <p14:cNvContentPartPr/>
              <p14:nvPr/>
            </p14:nvContentPartPr>
            <p14:xfrm>
              <a:off x="4620856" y="1876494"/>
              <a:ext cx="2422800" cy="40320"/>
            </p14:xfrm>
          </p:contentPart>
        </mc:Choice>
        <mc:Fallback>
          <p:pic>
            <p:nvPicPr>
              <p:cNvPr id="5" name="Ink 4">
                <a:extLst>
                  <a:ext uri="{FF2B5EF4-FFF2-40B4-BE49-F238E27FC236}">
                    <a16:creationId xmlns:a16="http://schemas.microsoft.com/office/drawing/2014/main" id="{9C608A05-74D0-6037-7583-C7155BCAD730}"/>
                  </a:ext>
                </a:extLst>
              </p:cNvPr>
              <p:cNvPicPr/>
              <p:nvPr/>
            </p:nvPicPr>
            <p:blipFill>
              <a:blip r:embed="rId9"/>
              <a:stretch>
                <a:fillRect/>
              </a:stretch>
            </p:blipFill>
            <p:spPr>
              <a:xfrm>
                <a:off x="4602856" y="1858854"/>
                <a:ext cx="2458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63A9B60-DCE3-5B0E-0C5F-804738B05881}"/>
                  </a:ext>
                </a:extLst>
              </p14:cNvPr>
              <p14:cNvContentPartPr/>
              <p14:nvPr/>
            </p14:nvContentPartPr>
            <p14:xfrm>
              <a:off x="6992896" y="2761014"/>
              <a:ext cx="21600" cy="17280"/>
            </p14:xfrm>
          </p:contentPart>
        </mc:Choice>
        <mc:Fallback>
          <p:pic>
            <p:nvPicPr>
              <p:cNvPr id="7" name="Ink 6">
                <a:extLst>
                  <a:ext uri="{FF2B5EF4-FFF2-40B4-BE49-F238E27FC236}">
                    <a16:creationId xmlns:a16="http://schemas.microsoft.com/office/drawing/2014/main" id="{863A9B60-DCE3-5B0E-0C5F-804738B05881}"/>
                  </a:ext>
                </a:extLst>
              </p:cNvPr>
              <p:cNvPicPr/>
              <p:nvPr/>
            </p:nvPicPr>
            <p:blipFill>
              <a:blip r:embed="rId11"/>
              <a:stretch>
                <a:fillRect/>
              </a:stretch>
            </p:blipFill>
            <p:spPr>
              <a:xfrm>
                <a:off x="6974896" y="2743374"/>
                <a:ext cx="57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5D11119-6BE7-F175-11D2-5D7657F58EC5}"/>
                  </a:ext>
                </a:extLst>
              </p14:cNvPr>
              <p14:cNvContentPartPr/>
              <p14:nvPr/>
            </p14:nvContentPartPr>
            <p14:xfrm>
              <a:off x="8675536" y="3078174"/>
              <a:ext cx="712800" cy="36720"/>
            </p14:xfrm>
          </p:contentPart>
        </mc:Choice>
        <mc:Fallback>
          <p:pic>
            <p:nvPicPr>
              <p:cNvPr id="9" name="Ink 8">
                <a:extLst>
                  <a:ext uri="{FF2B5EF4-FFF2-40B4-BE49-F238E27FC236}">
                    <a16:creationId xmlns:a16="http://schemas.microsoft.com/office/drawing/2014/main" id="{85D11119-6BE7-F175-11D2-5D7657F58EC5}"/>
                  </a:ext>
                </a:extLst>
              </p:cNvPr>
              <p:cNvPicPr/>
              <p:nvPr/>
            </p:nvPicPr>
            <p:blipFill>
              <a:blip r:embed="rId13"/>
              <a:stretch>
                <a:fillRect/>
              </a:stretch>
            </p:blipFill>
            <p:spPr>
              <a:xfrm>
                <a:off x="8657896" y="3060174"/>
                <a:ext cx="748440" cy="72360"/>
              </a:xfrm>
              <a:prstGeom prst="rect">
                <a:avLst/>
              </a:prstGeom>
            </p:spPr>
          </p:pic>
        </mc:Fallback>
      </mc:AlternateContent>
      <p:grpSp>
        <p:nvGrpSpPr>
          <p:cNvPr id="19" name="Group 18">
            <a:extLst>
              <a:ext uri="{FF2B5EF4-FFF2-40B4-BE49-F238E27FC236}">
                <a16:creationId xmlns:a16="http://schemas.microsoft.com/office/drawing/2014/main" id="{529C465D-D251-B9D5-ACBA-58A0137D22D6}"/>
              </a:ext>
            </a:extLst>
          </p:cNvPr>
          <p:cNvGrpSpPr/>
          <p:nvPr/>
        </p:nvGrpSpPr>
        <p:grpSpPr>
          <a:xfrm>
            <a:off x="5144656" y="4994454"/>
            <a:ext cx="4780800" cy="151200"/>
            <a:chOff x="5144656" y="4994454"/>
            <a:chExt cx="4780800" cy="15120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E43F72B-41A3-E5C5-C689-8D5ECF0547A6}"/>
                    </a:ext>
                  </a:extLst>
                </p14:cNvPr>
                <p14:cNvContentPartPr/>
                <p14:nvPr/>
              </p14:nvContentPartPr>
              <p14:xfrm>
                <a:off x="9639256" y="5036574"/>
                <a:ext cx="286200" cy="73800"/>
              </p14:xfrm>
            </p:contentPart>
          </mc:Choice>
          <mc:Fallback>
            <p:pic>
              <p:nvPicPr>
                <p:cNvPr id="11" name="Ink 10">
                  <a:extLst>
                    <a:ext uri="{FF2B5EF4-FFF2-40B4-BE49-F238E27FC236}">
                      <a16:creationId xmlns:a16="http://schemas.microsoft.com/office/drawing/2014/main" id="{BE43F72B-41A3-E5C5-C689-8D5ECF0547A6}"/>
                    </a:ext>
                  </a:extLst>
                </p:cNvPr>
                <p:cNvPicPr/>
                <p:nvPr/>
              </p:nvPicPr>
              <p:blipFill>
                <a:blip r:embed="rId15"/>
                <a:stretch>
                  <a:fillRect/>
                </a:stretch>
              </p:blipFill>
              <p:spPr>
                <a:xfrm>
                  <a:off x="9621256" y="5018574"/>
                  <a:ext cx="321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EE9EEB1-D1E3-67AD-4C3E-9760D6FF7734}"/>
                    </a:ext>
                  </a:extLst>
                </p14:cNvPr>
                <p14:cNvContentPartPr/>
                <p14:nvPr/>
              </p14:nvContentPartPr>
              <p14:xfrm>
                <a:off x="8624776" y="5031534"/>
                <a:ext cx="905760" cy="80280"/>
              </p14:xfrm>
            </p:contentPart>
          </mc:Choice>
          <mc:Fallback>
            <p:pic>
              <p:nvPicPr>
                <p:cNvPr id="12" name="Ink 11">
                  <a:extLst>
                    <a:ext uri="{FF2B5EF4-FFF2-40B4-BE49-F238E27FC236}">
                      <a16:creationId xmlns:a16="http://schemas.microsoft.com/office/drawing/2014/main" id="{5EE9EEB1-D1E3-67AD-4C3E-9760D6FF7734}"/>
                    </a:ext>
                  </a:extLst>
                </p:cNvPr>
                <p:cNvPicPr/>
                <p:nvPr/>
              </p:nvPicPr>
              <p:blipFill>
                <a:blip r:embed="rId17"/>
                <a:stretch>
                  <a:fillRect/>
                </a:stretch>
              </p:blipFill>
              <p:spPr>
                <a:xfrm>
                  <a:off x="8607136" y="5013534"/>
                  <a:ext cx="941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97AD604-3578-2306-1AC7-5730993787A5}"/>
                    </a:ext>
                  </a:extLst>
                </p14:cNvPr>
                <p14:cNvContentPartPr/>
                <p14:nvPr/>
              </p14:nvContentPartPr>
              <p14:xfrm>
                <a:off x="7973176" y="5099574"/>
                <a:ext cx="351360" cy="46080"/>
              </p14:xfrm>
            </p:contentPart>
          </mc:Choice>
          <mc:Fallback>
            <p:pic>
              <p:nvPicPr>
                <p:cNvPr id="14" name="Ink 13">
                  <a:extLst>
                    <a:ext uri="{FF2B5EF4-FFF2-40B4-BE49-F238E27FC236}">
                      <a16:creationId xmlns:a16="http://schemas.microsoft.com/office/drawing/2014/main" id="{997AD604-3578-2306-1AC7-5730993787A5}"/>
                    </a:ext>
                  </a:extLst>
                </p:cNvPr>
                <p:cNvPicPr/>
                <p:nvPr/>
              </p:nvPicPr>
              <p:blipFill>
                <a:blip r:embed="rId19"/>
                <a:stretch>
                  <a:fillRect/>
                </a:stretch>
              </p:blipFill>
              <p:spPr>
                <a:xfrm>
                  <a:off x="7955176" y="5081934"/>
                  <a:ext cx="387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FE92B54-693C-CEDD-C7D7-3B23EC6AE1EC}"/>
                    </a:ext>
                  </a:extLst>
                </p14:cNvPr>
                <p14:cNvContentPartPr/>
                <p14:nvPr/>
              </p14:nvContentPartPr>
              <p14:xfrm>
                <a:off x="6916576" y="5033334"/>
                <a:ext cx="621000" cy="77040"/>
              </p14:xfrm>
            </p:contentPart>
          </mc:Choice>
          <mc:Fallback>
            <p:pic>
              <p:nvPicPr>
                <p:cNvPr id="15" name="Ink 14">
                  <a:extLst>
                    <a:ext uri="{FF2B5EF4-FFF2-40B4-BE49-F238E27FC236}">
                      <a16:creationId xmlns:a16="http://schemas.microsoft.com/office/drawing/2014/main" id="{DFE92B54-693C-CEDD-C7D7-3B23EC6AE1EC}"/>
                    </a:ext>
                  </a:extLst>
                </p:cNvPr>
                <p:cNvPicPr/>
                <p:nvPr/>
              </p:nvPicPr>
              <p:blipFill>
                <a:blip r:embed="rId21"/>
                <a:stretch>
                  <a:fillRect/>
                </a:stretch>
              </p:blipFill>
              <p:spPr>
                <a:xfrm>
                  <a:off x="6898936" y="5015694"/>
                  <a:ext cx="656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B97B283-5709-E6F2-D116-ACDD25DBF4E0}"/>
                    </a:ext>
                  </a:extLst>
                </p14:cNvPr>
                <p14:cNvContentPartPr/>
                <p14:nvPr/>
              </p14:nvContentPartPr>
              <p14:xfrm>
                <a:off x="6024856" y="4994454"/>
                <a:ext cx="738720" cy="102240"/>
              </p14:xfrm>
            </p:contentPart>
          </mc:Choice>
          <mc:Fallback>
            <p:pic>
              <p:nvPicPr>
                <p:cNvPr id="16" name="Ink 15">
                  <a:extLst>
                    <a:ext uri="{FF2B5EF4-FFF2-40B4-BE49-F238E27FC236}">
                      <a16:creationId xmlns:a16="http://schemas.microsoft.com/office/drawing/2014/main" id="{7B97B283-5709-E6F2-D116-ACDD25DBF4E0}"/>
                    </a:ext>
                  </a:extLst>
                </p:cNvPr>
                <p:cNvPicPr/>
                <p:nvPr/>
              </p:nvPicPr>
              <p:blipFill>
                <a:blip r:embed="rId23"/>
                <a:stretch>
                  <a:fillRect/>
                </a:stretch>
              </p:blipFill>
              <p:spPr>
                <a:xfrm>
                  <a:off x="6007216" y="4976814"/>
                  <a:ext cx="774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3A4239C-4B1A-ACDB-4A71-D4CC27BBE293}"/>
                    </a:ext>
                  </a:extLst>
                </p14:cNvPr>
                <p14:cNvContentPartPr/>
                <p14:nvPr/>
              </p14:nvContentPartPr>
              <p14:xfrm>
                <a:off x="5144656" y="5054934"/>
                <a:ext cx="654120" cy="27720"/>
              </p14:xfrm>
            </p:contentPart>
          </mc:Choice>
          <mc:Fallback>
            <p:pic>
              <p:nvPicPr>
                <p:cNvPr id="18" name="Ink 17">
                  <a:extLst>
                    <a:ext uri="{FF2B5EF4-FFF2-40B4-BE49-F238E27FC236}">
                      <a16:creationId xmlns:a16="http://schemas.microsoft.com/office/drawing/2014/main" id="{53A4239C-4B1A-ACDB-4A71-D4CC27BBE293}"/>
                    </a:ext>
                  </a:extLst>
                </p:cNvPr>
                <p:cNvPicPr/>
                <p:nvPr/>
              </p:nvPicPr>
              <p:blipFill>
                <a:blip r:embed="rId25"/>
                <a:stretch>
                  <a:fillRect/>
                </a:stretch>
              </p:blipFill>
              <p:spPr>
                <a:xfrm>
                  <a:off x="5127016" y="5037294"/>
                  <a:ext cx="689760" cy="63360"/>
                </a:xfrm>
                <a:prstGeom prst="rect">
                  <a:avLst/>
                </a:prstGeom>
              </p:spPr>
            </p:pic>
          </mc:Fallback>
        </mc:AlternateContent>
      </p:grpSp>
    </p:spTree>
    <p:extLst>
      <p:ext uri="{BB962C8B-B14F-4D97-AF65-F5344CB8AC3E}">
        <p14:creationId xmlns:p14="http://schemas.microsoft.com/office/powerpoint/2010/main" val="156289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3138" y="10795"/>
            <a:ext cx="9846875" cy="6001643"/>
          </a:xfrm>
          <a:prstGeom prst="rect">
            <a:avLst/>
          </a:prstGeom>
          <a:noFill/>
        </p:spPr>
        <p:txBody>
          <a:bodyPr wrap="square" rtlCol="0">
            <a:spAutoFit/>
          </a:bodyPr>
          <a:lstStyle/>
          <a:p>
            <a:pPr algn="r"/>
            <a:r>
              <a:rPr lang="he-IL" sz="3600" b="1">
                <a:solidFill>
                  <a:srgbClr val="FFFF00"/>
                </a:solidFill>
                <a:cs typeface="+mj-cs"/>
              </a:rPr>
              <a:t>ספר ישעיה פרק יז</a:t>
            </a:r>
          </a:p>
          <a:p>
            <a:pPr algn="r"/>
            <a:r>
              <a:rPr lang="he-IL" sz="3600">
                <a:solidFill>
                  <a:srgbClr val="FFFF00"/>
                </a:solidFill>
                <a:cs typeface="+mj-cs"/>
              </a:rPr>
              <a:t>ז   בַּיּוֹם הַהוּא יִשְׁעֶה הָאָדָם עַל-עֹשֵֹהוּ וְעֵינָיו אֶל-קְדוֹשׁ יִשְֹרָאֵל תִּרְאֶינָה:</a:t>
            </a:r>
            <a:r>
              <a:rPr lang="he-IL" sz="3600">
                <a:solidFill>
                  <a:schemeClr val="bg1"/>
                </a:solidFill>
                <a:cs typeface="+mj-cs"/>
              </a:rPr>
              <a:t> </a:t>
            </a:r>
          </a:p>
          <a:p>
            <a:r>
              <a:rPr lang="en-US" sz="2400" b="1">
                <a:solidFill>
                  <a:srgbClr val="FFC000"/>
                </a:solidFill>
                <a:cs typeface="+mj-cs"/>
              </a:rPr>
              <a:t>Isaiah 17:7 </a:t>
            </a:r>
          </a:p>
          <a:p>
            <a:r>
              <a:rPr lang="en-US" sz="2400">
                <a:solidFill>
                  <a:srgbClr val="FFC000"/>
                </a:solidFill>
                <a:cs typeface="+mj-cs"/>
              </a:rPr>
              <a:t>17:7 At that day shall a man look to his Maker, and his eyes shall have respect to the Holy One of Israel. (KJV)</a:t>
            </a:r>
          </a:p>
          <a:p>
            <a:pPr algn="r"/>
            <a:r>
              <a:rPr lang="he-IL" sz="3600" b="1">
                <a:solidFill>
                  <a:srgbClr val="FFFF00"/>
                </a:solidFill>
                <a:cs typeface="+mj-cs"/>
              </a:rPr>
              <a:t>ספר הושע פרק ח</a:t>
            </a:r>
          </a:p>
          <a:p>
            <a:pPr algn="r"/>
            <a:r>
              <a:rPr lang="he-IL" sz="3600">
                <a:solidFill>
                  <a:srgbClr val="FFFF00"/>
                </a:solidFill>
                <a:cs typeface="+mj-cs"/>
              </a:rPr>
              <a:t>יד  וַיִּשְׁכַּ֨ח יִשְׂרָאֵ֜ל אֶת־עֹשֵׂ֗הוּ וַיִּ֙בֶן֙ הֵֽיכָל֔וֹת וִֽיהוּדָ֕ה הִרְבָּ֖ה עָרִ֣ים בְּצֻר֑וֹת וְשִׁלַּחְתִּי־אֵ֣שׁ בְּעָרָ֔יו וְאָכְלָ֖ה אַרְמְנֹתֶֽיהָ׃</a:t>
            </a:r>
            <a:r>
              <a:rPr lang="he-IL" sz="3600">
                <a:solidFill>
                  <a:schemeClr val="bg1"/>
                </a:solidFill>
                <a:cs typeface="+mj-cs"/>
              </a:rPr>
              <a:t> </a:t>
            </a:r>
          </a:p>
          <a:p>
            <a:r>
              <a:rPr lang="en-US" sz="2400" b="1">
                <a:solidFill>
                  <a:srgbClr val="92D050"/>
                </a:solidFill>
                <a:cs typeface="+mj-cs"/>
              </a:rPr>
              <a:t>Hosea 8:14</a:t>
            </a:r>
          </a:p>
          <a:p>
            <a:r>
              <a:rPr lang="en-US" sz="2400">
                <a:solidFill>
                  <a:srgbClr val="92D050"/>
                </a:solidFill>
                <a:cs typeface="+mj-cs"/>
              </a:rPr>
              <a:t>8:14 For Israel hath forgotten his Maker, and buildeth temples; and Judah hath multiplied fenced cities: but I will send a fire upon his cities, and it shall devour the palaces thereof.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0273ED8-85DD-492A-BA44-33D4BD158E91}"/>
                  </a:ext>
                </a:extLst>
              </p14:cNvPr>
              <p14:cNvContentPartPr/>
              <p14:nvPr/>
            </p14:nvContentPartPr>
            <p14:xfrm>
              <a:off x="9988456" y="678414"/>
              <a:ext cx="415080" cy="518400"/>
            </p14:xfrm>
          </p:contentPart>
        </mc:Choice>
        <mc:Fallback>
          <p:pic>
            <p:nvPicPr>
              <p:cNvPr id="2" name="Ink 1">
                <a:extLst>
                  <a:ext uri="{FF2B5EF4-FFF2-40B4-BE49-F238E27FC236}">
                    <a16:creationId xmlns:a16="http://schemas.microsoft.com/office/drawing/2014/main" id="{80273ED8-85DD-492A-BA44-33D4BD158E91}"/>
                  </a:ext>
                </a:extLst>
              </p:cNvPr>
              <p:cNvPicPr/>
              <p:nvPr/>
            </p:nvPicPr>
            <p:blipFill>
              <a:blip r:embed="rId5"/>
              <a:stretch>
                <a:fillRect/>
              </a:stretch>
            </p:blipFill>
            <p:spPr>
              <a:xfrm>
                <a:off x="9970816" y="660774"/>
                <a:ext cx="45072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1F2C444-7E05-D707-C16A-FEC38CC2B93A}"/>
                  </a:ext>
                </a:extLst>
              </p14:cNvPr>
              <p14:cNvContentPartPr/>
              <p14:nvPr/>
            </p14:nvContentPartPr>
            <p14:xfrm>
              <a:off x="9829696" y="3343854"/>
              <a:ext cx="557640" cy="568440"/>
            </p14:xfrm>
          </p:contentPart>
        </mc:Choice>
        <mc:Fallback>
          <p:pic>
            <p:nvPicPr>
              <p:cNvPr id="4" name="Ink 3">
                <a:extLst>
                  <a:ext uri="{FF2B5EF4-FFF2-40B4-BE49-F238E27FC236}">
                    <a16:creationId xmlns:a16="http://schemas.microsoft.com/office/drawing/2014/main" id="{E1F2C444-7E05-D707-C16A-FEC38CC2B93A}"/>
                  </a:ext>
                </a:extLst>
              </p:cNvPr>
              <p:cNvPicPr/>
              <p:nvPr/>
            </p:nvPicPr>
            <p:blipFill>
              <a:blip r:embed="rId7"/>
              <a:stretch>
                <a:fillRect/>
              </a:stretch>
            </p:blipFill>
            <p:spPr>
              <a:xfrm>
                <a:off x="9811696" y="3325854"/>
                <a:ext cx="59328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E54328B-6C89-88CF-3003-0376E7465562}"/>
                  </a:ext>
                </a:extLst>
              </p14:cNvPr>
              <p14:cNvContentPartPr/>
              <p14:nvPr/>
            </p14:nvContentPartPr>
            <p14:xfrm>
              <a:off x="4685296" y="539814"/>
              <a:ext cx="1000440" cy="711720"/>
            </p14:xfrm>
          </p:contentPart>
        </mc:Choice>
        <mc:Fallback>
          <p:pic>
            <p:nvPicPr>
              <p:cNvPr id="5" name="Ink 4">
                <a:extLst>
                  <a:ext uri="{FF2B5EF4-FFF2-40B4-BE49-F238E27FC236}">
                    <a16:creationId xmlns:a16="http://schemas.microsoft.com/office/drawing/2014/main" id="{2E54328B-6C89-88CF-3003-0376E7465562}"/>
                  </a:ext>
                </a:extLst>
              </p:cNvPr>
              <p:cNvPicPr/>
              <p:nvPr/>
            </p:nvPicPr>
            <p:blipFill>
              <a:blip r:embed="rId9"/>
              <a:stretch>
                <a:fillRect/>
              </a:stretch>
            </p:blipFill>
            <p:spPr>
              <a:xfrm>
                <a:off x="4667656" y="522174"/>
                <a:ext cx="1036080" cy="747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7D715D5-363F-46D8-D812-90831CF0B7BB}"/>
                  </a:ext>
                </a:extLst>
              </p14:cNvPr>
              <p14:cNvContentPartPr/>
              <p14:nvPr/>
            </p14:nvContentPartPr>
            <p14:xfrm>
              <a:off x="5974096" y="3342414"/>
              <a:ext cx="907200" cy="581040"/>
            </p14:xfrm>
          </p:contentPart>
        </mc:Choice>
        <mc:Fallback>
          <p:pic>
            <p:nvPicPr>
              <p:cNvPr id="7" name="Ink 6">
                <a:extLst>
                  <a:ext uri="{FF2B5EF4-FFF2-40B4-BE49-F238E27FC236}">
                    <a16:creationId xmlns:a16="http://schemas.microsoft.com/office/drawing/2014/main" id="{D7D715D5-363F-46D8-D812-90831CF0B7BB}"/>
                  </a:ext>
                </a:extLst>
              </p:cNvPr>
              <p:cNvPicPr/>
              <p:nvPr/>
            </p:nvPicPr>
            <p:blipFill>
              <a:blip r:embed="rId11"/>
              <a:stretch>
                <a:fillRect/>
              </a:stretch>
            </p:blipFill>
            <p:spPr>
              <a:xfrm>
                <a:off x="5956096" y="3324774"/>
                <a:ext cx="942840" cy="616680"/>
              </a:xfrm>
              <a:prstGeom prst="rect">
                <a:avLst/>
              </a:prstGeom>
            </p:spPr>
          </p:pic>
        </mc:Fallback>
      </mc:AlternateContent>
      <p:grpSp>
        <p:nvGrpSpPr>
          <p:cNvPr id="12" name="Group 11">
            <a:extLst>
              <a:ext uri="{FF2B5EF4-FFF2-40B4-BE49-F238E27FC236}">
                <a16:creationId xmlns:a16="http://schemas.microsoft.com/office/drawing/2014/main" id="{355E5881-F6D0-0654-0109-EA90D0535CBE}"/>
              </a:ext>
            </a:extLst>
          </p:cNvPr>
          <p:cNvGrpSpPr/>
          <p:nvPr/>
        </p:nvGrpSpPr>
        <p:grpSpPr>
          <a:xfrm>
            <a:off x="7697056" y="3865854"/>
            <a:ext cx="2013840" cy="64800"/>
            <a:chOff x="7697056" y="3865854"/>
            <a:chExt cx="2013840" cy="6480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4DC691B-6CD0-8AC6-5159-B4A5643B57CA}"/>
                    </a:ext>
                  </a:extLst>
                </p14:cNvPr>
                <p14:cNvContentPartPr/>
                <p14:nvPr/>
              </p14:nvContentPartPr>
              <p14:xfrm>
                <a:off x="8795776" y="3865854"/>
                <a:ext cx="915120" cy="23400"/>
              </p14:xfrm>
            </p:contentPart>
          </mc:Choice>
          <mc:Fallback>
            <p:pic>
              <p:nvPicPr>
                <p:cNvPr id="9" name="Ink 8">
                  <a:extLst>
                    <a:ext uri="{FF2B5EF4-FFF2-40B4-BE49-F238E27FC236}">
                      <a16:creationId xmlns:a16="http://schemas.microsoft.com/office/drawing/2014/main" id="{74DC691B-6CD0-8AC6-5159-B4A5643B57CA}"/>
                    </a:ext>
                  </a:extLst>
                </p:cNvPr>
                <p:cNvPicPr/>
                <p:nvPr/>
              </p:nvPicPr>
              <p:blipFill>
                <a:blip r:embed="rId13"/>
                <a:stretch>
                  <a:fillRect/>
                </a:stretch>
              </p:blipFill>
              <p:spPr>
                <a:xfrm>
                  <a:off x="8778136" y="3848214"/>
                  <a:ext cx="950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7E6FD0D-EC78-33B4-49DB-9F9400C4367E}"/>
                    </a:ext>
                  </a:extLst>
                </p14:cNvPr>
                <p14:cNvContentPartPr/>
                <p14:nvPr/>
              </p14:nvContentPartPr>
              <p14:xfrm>
                <a:off x="7697056" y="3884574"/>
                <a:ext cx="916560" cy="46080"/>
              </p14:xfrm>
            </p:contentPart>
          </mc:Choice>
          <mc:Fallback>
            <p:pic>
              <p:nvPicPr>
                <p:cNvPr id="11" name="Ink 10">
                  <a:extLst>
                    <a:ext uri="{FF2B5EF4-FFF2-40B4-BE49-F238E27FC236}">
                      <a16:creationId xmlns:a16="http://schemas.microsoft.com/office/drawing/2014/main" id="{E7E6FD0D-EC78-33B4-49DB-9F9400C4367E}"/>
                    </a:ext>
                  </a:extLst>
                </p:cNvPr>
                <p:cNvPicPr/>
                <p:nvPr/>
              </p:nvPicPr>
              <p:blipFill>
                <a:blip r:embed="rId15"/>
                <a:stretch>
                  <a:fillRect/>
                </a:stretch>
              </p:blipFill>
              <p:spPr>
                <a:xfrm>
                  <a:off x="7679056" y="3866934"/>
                  <a:ext cx="952200" cy="81720"/>
                </a:xfrm>
                <a:prstGeom prst="rect">
                  <a:avLst/>
                </a:prstGeom>
              </p:spPr>
            </p:pic>
          </mc:Fallback>
        </mc:AlternateContent>
      </p:grpSp>
    </p:spTree>
    <p:extLst>
      <p:ext uri="{BB962C8B-B14F-4D97-AF65-F5344CB8AC3E}">
        <p14:creationId xmlns:p14="http://schemas.microsoft.com/office/powerpoint/2010/main" val="27451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10795"/>
            <a:ext cx="10310013" cy="6232475"/>
          </a:xfrm>
          <a:prstGeom prst="rect">
            <a:avLst/>
          </a:prstGeom>
          <a:noFill/>
        </p:spPr>
        <p:txBody>
          <a:bodyPr wrap="square" rtlCol="0">
            <a:spAutoFit/>
          </a:bodyPr>
          <a:lstStyle/>
          <a:p>
            <a:pPr algn="r"/>
            <a:r>
              <a:rPr lang="he-IL" sz="3900" b="1">
                <a:solidFill>
                  <a:schemeClr val="bg1"/>
                </a:solidFill>
                <a:cs typeface="+mj-cs"/>
              </a:rPr>
              <a:t>﻿</a:t>
            </a:r>
            <a:r>
              <a:rPr lang="he-IL" sz="3900" b="1">
                <a:solidFill>
                  <a:srgbClr val="FFFF00"/>
                </a:solidFill>
                <a:cs typeface="+mj-cs"/>
              </a:rPr>
              <a:t>ספר ישעיה פרק יז</a:t>
            </a:r>
          </a:p>
          <a:p>
            <a:pPr algn="r"/>
            <a:r>
              <a:rPr lang="he-IL" sz="3600">
                <a:solidFill>
                  <a:srgbClr val="FFFF00"/>
                </a:solidFill>
                <a:cs typeface="+mj-cs"/>
              </a:rPr>
              <a:t>﻿ח   וְלֹא יִשְׁעֶה אֶל-הַמִּזְבְּחוֹת מַעֲשֵֹה יָדָיו וַאֲשֶׁר עָשֹוּ אֶצְבְּעֹתָיו לֹא יִרְאֶה וְהָאֲשֵׁרִים וְהָחַמָּנִים: </a:t>
            </a:r>
            <a:r>
              <a:rPr lang="he-IL" sz="3600">
                <a:solidFill>
                  <a:srgbClr val="FFC000"/>
                </a:solidFill>
                <a:cs typeface="+mj-cs"/>
              </a:rPr>
              <a:t>ט   בַּיּוֹם הַהוּא יִהְיוּ | עָרֵי מָעֻזּוֹ כַּעֲזוּבַת הַחֹרֶשׁ וְהָאָמִיר אֲשֶׁר עָזְבוּ מִפְּנֵי בְּנֵי יִשְֹרָאֵל וְהָיְתָה שְׁמָמָה: </a:t>
            </a:r>
            <a:r>
              <a:rPr lang="he-IL" sz="3600">
                <a:solidFill>
                  <a:srgbClr val="92D050"/>
                </a:solidFill>
                <a:cs typeface="+mj-cs"/>
              </a:rPr>
              <a:t>י   כִּי שָׁכַחַתְּ אֱלֹהֵי יִשְׁעֵךְ וְצוּר מָעֻזֵּךְ לֹא זָכָרְתְּ עַל-כֵּן תִּטְּעִי נִטְעֵי נַעֲמָנִים וּזְמֹרַת זָר תִּזְרָעֶנּוּ: יא   בְּיוֹם נִטְעֵךְ תְּשַֹגְשֵֹגִי וּבַבֹּקֶר זַרְעֵךְ תַּפְרִיחִי נֵד קָצִיר בְּיוֹם נַחֲלָה וּכְאֵב אָנוּשׁ: </a:t>
            </a:r>
            <a:r>
              <a:rPr lang="he-IL" sz="3600">
                <a:solidFill>
                  <a:srgbClr val="00B0F0"/>
                </a:solidFill>
                <a:cs typeface="+mj-cs"/>
              </a:rPr>
              <a:t>יב   הוֹי הֲמוֹן עַמִּים רַבִּים כַּהֲמוֹת יַמִּים יֶהֱמָיוּן וּשְׁאוֹן לְאֻמִּים כִּשְׁאוֹן מַיִם כַּבִּירִים יִשָּׁאוּן: </a:t>
            </a:r>
            <a:r>
              <a:rPr lang="he-IL" sz="3600">
                <a:solidFill>
                  <a:srgbClr val="FFFF00"/>
                </a:solidFill>
                <a:cs typeface="+mj-cs"/>
              </a:rPr>
              <a:t>יג   לְאֻמִּים כִּשְׁאוֹן מַיִם רַבִּים יִשָּׁאוּן וְגָעַר בּוֹ וְנָס מִמֶּרְחָק וְרֻדַּף כְּמֹץ הָרִים לִפְנֵי-רוּחַ וּכְגַלְגַּל לִפְנֵי סוּפָה: יד   לְעֵת עֶרֶב וְהִנֵּה בַלָּהָה בְּטֶרֶם בֹּקֶר אֵינֶנּוּ זֶה חֵלֶק שׁוֹסֵינוּ וְגוֹרָל לְבֹזְזֵינוּ:</a:t>
            </a:r>
            <a:r>
              <a:rPr lang="he-IL" sz="36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EF53982-3DFD-08D7-DD84-2F04A5E4A6CF}"/>
                  </a:ext>
                </a:extLst>
              </p14:cNvPr>
              <p14:cNvContentPartPr/>
              <p14:nvPr/>
            </p14:nvContentPartPr>
            <p14:xfrm>
              <a:off x="9893776" y="709374"/>
              <a:ext cx="511200" cy="518760"/>
            </p14:xfrm>
          </p:contentPart>
        </mc:Choice>
        <mc:Fallback>
          <p:pic>
            <p:nvPicPr>
              <p:cNvPr id="2" name="Ink 1">
                <a:extLst>
                  <a:ext uri="{FF2B5EF4-FFF2-40B4-BE49-F238E27FC236}">
                    <a16:creationId xmlns:a16="http://schemas.microsoft.com/office/drawing/2014/main" id="{3EF53982-3DFD-08D7-DD84-2F04A5E4A6CF}"/>
                  </a:ext>
                </a:extLst>
              </p:cNvPr>
              <p:cNvPicPr/>
              <p:nvPr/>
            </p:nvPicPr>
            <p:blipFill>
              <a:blip r:embed="rId5"/>
              <a:stretch>
                <a:fillRect/>
              </a:stretch>
            </p:blipFill>
            <p:spPr>
              <a:xfrm>
                <a:off x="9875776" y="691734"/>
                <a:ext cx="54684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97E5B45-ECB1-4143-EFD5-64494EC5F119}"/>
                  </a:ext>
                </a:extLst>
              </p14:cNvPr>
              <p14:cNvContentPartPr/>
              <p14:nvPr/>
            </p14:nvContentPartPr>
            <p14:xfrm>
              <a:off x="6828736" y="5146014"/>
              <a:ext cx="495000" cy="466920"/>
            </p14:xfrm>
          </p:contentPart>
        </mc:Choice>
        <mc:Fallback>
          <p:pic>
            <p:nvPicPr>
              <p:cNvPr id="4" name="Ink 3">
                <a:extLst>
                  <a:ext uri="{FF2B5EF4-FFF2-40B4-BE49-F238E27FC236}">
                    <a16:creationId xmlns:a16="http://schemas.microsoft.com/office/drawing/2014/main" id="{097E5B45-ECB1-4143-EFD5-64494EC5F119}"/>
                  </a:ext>
                </a:extLst>
              </p:cNvPr>
              <p:cNvPicPr/>
              <p:nvPr/>
            </p:nvPicPr>
            <p:blipFill>
              <a:blip r:embed="rId7"/>
              <a:stretch>
                <a:fillRect/>
              </a:stretch>
            </p:blipFill>
            <p:spPr>
              <a:xfrm>
                <a:off x="6811096" y="5128014"/>
                <a:ext cx="53064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7" name="Ink 26">
                <a:extLst>
                  <a:ext uri="{FF2B5EF4-FFF2-40B4-BE49-F238E27FC236}">
                    <a16:creationId xmlns:a16="http://schemas.microsoft.com/office/drawing/2014/main" id="{3A656FDA-82F9-DC44-C83B-B284A19C090F}"/>
                  </a:ext>
                </a:extLst>
              </p14:cNvPr>
              <p14:cNvContentPartPr/>
              <p14:nvPr/>
            </p14:nvContentPartPr>
            <p14:xfrm>
              <a:off x="1268896" y="600654"/>
              <a:ext cx="2146680" cy="708120"/>
            </p14:xfrm>
          </p:contentPart>
        </mc:Choice>
        <mc:Fallback>
          <p:pic>
            <p:nvPicPr>
              <p:cNvPr id="27" name="Ink 26">
                <a:extLst>
                  <a:ext uri="{FF2B5EF4-FFF2-40B4-BE49-F238E27FC236}">
                    <a16:creationId xmlns:a16="http://schemas.microsoft.com/office/drawing/2014/main" id="{3A656FDA-82F9-DC44-C83B-B284A19C090F}"/>
                  </a:ext>
                </a:extLst>
              </p:cNvPr>
              <p:cNvPicPr/>
              <p:nvPr/>
            </p:nvPicPr>
            <p:blipFill>
              <a:blip r:embed="rId9"/>
              <a:stretch>
                <a:fillRect/>
              </a:stretch>
            </p:blipFill>
            <p:spPr>
              <a:xfrm>
                <a:off x="1250896" y="583014"/>
                <a:ext cx="2182320" cy="74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Ink 28">
                <a:extLst>
                  <a:ext uri="{FF2B5EF4-FFF2-40B4-BE49-F238E27FC236}">
                    <a16:creationId xmlns:a16="http://schemas.microsoft.com/office/drawing/2014/main" id="{8E3B4CCF-AD8F-1B32-018E-6F2C23F5B08D}"/>
                  </a:ext>
                </a:extLst>
              </p14:cNvPr>
              <p14:cNvContentPartPr/>
              <p14:nvPr/>
            </p14:nvContentPartPr>
            <p14:xfrm>
              <a:off x="4246096" y="693174"/>
              <a:ext cx="1854000" cy="626040"/>
            </p14:xfrm>
          </p:contentPart>
        </mc:Choice>
        <mc:Fallback>
          <p:pic>
            <p:nvPicPr>
              <p:cNvPr id="29" name="Ink 28">
                <a:extLst>
                  <a:ext uri="{FF2B5EF4-FFF2-40B4-BE49-F238E27FC236}">
                    <a16:creationId xmlns:a16="http://schemas.microsoft.com/office/drawing/2014/main" id="{8E3B4CCF-AD8F-1B32-018E-6F2C23F5B08D}"/>
                  </a:ext>
                </a:extLst>
              </p:cNvPr>
              <p:cNvPicPr/>
              <p:nvPr/>
            </p:nvPicPr>
            <p:blipFill>
              <a:blip r:embed="rId11"/>
              <a:stretch>
                <a:fillRect/>
              </a:stretch>
            </p:blipFill>
            <p:spPr>
              <a:xfrm>
                <a:off x="4228096" y="675534"/>
                <a:ext cx="188964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Ink 30">
                <a:extLst>
                  <a:ext uri="{FF2B5EF4-FFF2-40B4-BE49-F238E27FC236}">
                    <a16:creationId xmlns:a16="http://schemas.microsoft.com/office/drawing/2014/main" id="{AB648855-0F2C-1364-30F2-EB09DD393325}"/>
                  </a:ext>
                </a:extLst>
              </p14:cNvPr>
              <p14:cNvContentPartPr/>
              <p14:nvPr/>
            </p14:nvContentPartPr>
            <p14:xfrm>
              <a:off x="7835296" y="1203654"/>
              <a:ext cx="1557720" cy="633600"/>
            </p14:xfrm>
          </p:contentPart>
        </mc:Choice>
        <mc:Fallback>
          <p:pic>
            <p:nvPicPr>
              <p:cNvPr id="31" name="Ink 30">
                <a:extLst>
                  <a:ext uri="{FF2B5EF4-FFF2-40B4-BE49-F238E27FC236}">
                    <a16:creationId xmlns:a16="http://schemas.microsoft.com/office/drawing/2014/main" id="{AB648855-0F2C-1364-30F2-EB09DD393325}"/>
                  </a:ext>
                </a:extLst>
              </p:cNvPr>
              <p:cNvPicPr/>
              <p:nvPr/>
            </p:nvPicPr>
            <p:blipFill>
              <a:blip r:embed="rId13"/>
              <a:stretch>
                <a:fillRect/>
              </a:stretch>
            </p:blipFill>
            <p:spPr>
              <a:xfrm>
                <a:off x="7817296" y="1186014"/>
                <a:ext cx="159336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3" name="Ink 32">
                <a:extLst>
                  <a:ext uri="{FF2B5EF4-FFF2-40B4-BE49-F238E27FC236}">
                    <a16:creationId xmlns:a16="http://schemas.microsoft.com/office/drawing/2014/main" id="{99F9B0CE-1B76-1FDF-DDB1-52FAB53167F0}"/>
                  </a:ext>
                </a:extLst>
              </p14:cNvPr>
              <p14:cNvContentPartPr/>
              <p14:nvPr/>
            </p14:nvContentPartPr>
            <p14:xfrm>
              <a:off x="7856176" y="1743654"/>
              <a:ext cx="32760" cy="51480"/>
            </p14:xfrm>
          </p:contentPart>
        </mc:Choice>
        <mc:Fallback>
          <p:pic>
            <p:nvPicPr>
              <p:cNvPr id="33" name="Ink 32">
                <a:extLst>
                  <a:ext uri="{FF2B5EF4-FFF2-40B4-BE49-F238E27FC236}">
                    <a16:creationId xmlns:a16="http://schemas.microsoft.com/office/drawing/2014/main" id="{99F9B0CE-1B76-1FDF-DDB1-52FAB53167F0}"/>
                  </a:ext>
                </a:extLst>
              </p:cNvPr>
              <p:cNvPicPr/>
              <p:nvPr/>
            </p:nvPicPr>
            <p:blipFill>
              <a:blip r:embed="rId15"/>
              <a:stretch>
                <a:fillRect/>
              </a:stretch>
            </p:blipFill>
            <p:spPr>
              <a:xfrm>
                <a:off x="7838536" y="1725654"/>
                <a:ext cx="68400" cy="87120"/>
              </a:xfrm>
              <a:prstGeom prst="rect">
                <a:avLst/>
              </a:prstGeom>
            </p:spPr>
          </p:pic>
        </mc:Fallback>
      </mc:AlternateContent>
      <p:grpSp>
        <p:nvGrpSpPr>
          <p:cNvPr id="36" name="Group 35">
            <a:extLst>
              <a:ext uri="{FF2B5EF4-FFF2-40B4-BE49-F238E27FC236}">
                <a16:creationId xmlns:a16="http://schemas.microsoft.com/office/drawing/2014/main" id="{7EA80E12-EA0C-3012-5610-B2EB7C4358D2}"/>
              </a:ext>
            </a:extLst>
          </p:cNvPr>
          <p:cNvGrpSpPr/>
          <p:nvPr/>
        </p:nvGrpSpPr>
        <p:grpSpPr>
          <a:xfrm>
            <a:off x="718816" y="1216974"/>
            <a:ext cx="9557640" cy="675360"/>
            <a:chOff x="718816" y="1216974"/>
            <a:chExt cx="9557640" cy="675360"/>
          </a:xfrm>
        </p:grpSpPr>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FE257617-9D35-4EDD-5650-174C9AFCB52D}"/>
                    </a:ext>
                  </a:extLst>
                </p14:cNvPr>
                <p14:cNvContentPartPr/>
                <p14:nvPr/>
              </p14:nvContentPartPr>
              <p14:xfrm>
                <a:off x="9098536" y="1216974"/>
                <a:ext cx="542880" cy="36720"/>
              </p14:xfrm>
            </p:contentPart>
          </mc:Choice>
          <mc:Fallback>
            <p:pic>
              <p:nvPicPr>
                <p:cNvPr id="5" name="Ink 4">
                  <a:extLst>
                    <a:ext uri="{FF2B5EF4-FFF2-40B4-BE49-F238E27FC236}">
                      <a16:creationId xmlns:a16="http://schemas.microsoft.com/office/drawing/2014/main" id="{FE257617-9D35-4EDD-5650-174C9AFCB52D}"/>
                    </a:ext>
                  </a:extLst>
                </p:cNvPr>
                <p:cNvPicPr/>
                <p:nvPr/>
              </p:nvPicPr>
              <p:blipFill>
                <a:blip r:embed="rId17"/>
                <a:stretch>
                  <a:fillRect/>
                </a:stretch>
              </p:blipFill>
              <p:spPr>
                <a:xfrm>
                  <a:off x="9080536" y="1199334"/>
                  <a:ext cx="578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7D7EF472-4359-660F-F3FF-B611B2B0AFFB}"/>
                    </a:ext>
                  </a:extLst>
                </p14:cNvPr>
                <p14:cNvContentPartPr/>
                <p14:nvPr/>
              </p14:nvContentPartPr>
              <p14:xfrm>
                <a:off x="8442976" y="1287534"/>
                <a:ext cx="621720" cy="26640"/>
              </p14:xfrm>
            </p:contentPart>
          </mc:Choice>
          <mc:Fallback>
            <p:pic>
              <p:nvPicPr>
                <p:cNvPr id="7" name="Ink 6">
                  <a:extLst>
                    <a:ext uri="{FF2B5EF4-FFF2-40B4-BE49-F238E27FC236}">
                      <a16:creationId xmlns:a16="http://schemas.microsoft.com/office/drawing/2014/main" id="{7D7EF472-4359-660F-F3FF-B611B2B0AFFB}"/>
                    </a:ext>
                  </a:extLst>
                </p:cNvPr>
                <p:cNvPicPr/>
                <p:nvPr/>
              </p:nvPicPr>
              <p:blipFill>
                <a:blip r:embed="rId19"/>
                <a:stretch>
                  <a:fillRect/>
                </a:stretch>
              </p:blipFill>
              <p:spPr>
                <a:xfrm>
                  <a:off x="8424976" y="1269894"/>
                  <a:ext cx="657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Ink 8">
                  <a:extLst>
                    <a:ext uri="{FF2B5EF4-FFF2-40B4-BE49-F238E27FC236}">
                      <a16:creationId xmlns:a16="http://schemas.microsoft.com/office/drawing/2014/main" id="{F6D74DA0-9E09-93AE-F9F5-61A6AAB75019}"/>
                    </a:ext>
                  </a:extLst>
                </p14:cNvPr>
                <p14:cNvContentPartPr/>
                <p14:nvPr/>
              </p14:nvContentPartPr>
              <p14:xfrm>
                <a:off x="7694896" y="1286814"/>
                <a:ext cx="471960" cy="33840"/>
              </p14:xfrm>
            </p:contentPart>
          </mc:Choice>
          <mc:Fallback>
            <p:pic>
              <p:nvPicPr>
                <p:cNvPr id="9" name="Ink 8">
                  <a:extLst>
                    <a:ext uri="{FF2B5EF4-FFF2-40B4-BE49-F238E27FC236}">
                      <a16:creationId xmlns:a16="http://schemas.microsoft.com/office/drawing/2014/main" id="{F6D74DA0-9E09-93AE-F9F5-61A6AAB75019}"/>
                    </a:ext>
                  </a:extLst>
                </p:cNvPr>
                <p:cNvPicPr/>
                <p:nvPr/>
              </p:nvPicPr>
              <p:blipFill>
                <a:blip r:embed="rId21"/>
                <a:stretch>
                  <a:fillRect/>
                </a:stretch>
              </p:blipFill>
              <p:spPr>
                <a:xfrm>
                  <a:off x="7677256" y="1268814"/>
                  <a:ext cx="507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a:extLst>
                    <a:ext uri="{FF2B5EF4-FFF2-40B4-BE49-F238E27FC236}">
                      <a16:creationId xmlns:a16="http://schemas.microsoft.com/office/drawing/2014/main" id="{5761BA25-8BEA-7AC2-3F55-99BD369CF0A2}"/>
                    </a:ext>
                  </a:extLst>
                </p14:cNvPr>
                <p14:cNvContentPartPr/>
                <p14:nvPr/>
              </p14:nvContentPartPr>
              <p14:xfrm>
                <a:off x="6226456" y="1286094"/>
                <a:ext cx="1400040" cy="42120"/>
              </p14:xfrm>
            </p:contentPart>
          </mc:Choice>
          <mc:Fallback>
            <p:pic>
              <p:nvPicPr>
                <p:cNvPr id="11" name="Ink 10">
                  <a:extLst>
                    <a:ext uri="{FF2B5EF4-FFF2-40B4-BE49-F238E27FC236}">
                      <a16:creationId xmlns:a16="http://schemas.microsoft.com/office/drawing/2014/main" id="{5761BA25-8BEA-7AC2-3F55-99BD369CF0A2}"/>
                    </a:ext>
                  </a:extLst>
                </p:cNvPr>
                <p:cNvPicPr/>
                <p:nvPr/>
              </p:nvPicPr>
              <p:blipFill>
                <a:blip r:embed="rId23"/>
                <a:stretch>
                  <a:fillRect/>
                </a:stretch>
              </p:blipFill>
              <p:spPr>
                <a:xfrm>
                  <a:off x="6208456" y="1268094"/>
                  <a:ext cx="1435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B3365845-8240-48F3-BB25-380BBF4530D4}"/>
                    </a:ext>
                  </a:extLst>
                </p14:cNvPr>
                <p14:cNvContentPartPr/>
                <p14:nvPr/>
              </p14:nvContentPartPr>
              <p14:xfrm>
                <a:off x="5228536" y="1247214"/>
                <a:ext cx="821160" cy="26280"/>
              </p14:xfrm>
            </p:contentPart>
          </mc:Choice>
          <mc:Fallback>
            <p:pic>
              <p:nvPicPr>
                <p:cNvPr id="13" name="Ink 12">
                  <a:extLst>
                    <a:ext uri="{FF2B5EF4-FFF2-40B4-BE49-F238E27FC236}">
                      <a16:creationId xmlns:a16="http://schemas.microsoft.com/office/drawing/2014/main" id="{B3365845-8240-48F3-BB25-380BBF4530D4}"/>
                    </a:ext>
                  </a:extLst>
                </p:cNvPr>
                <p:cNvPicPr/>
                <p:nvPr/>
              </p:nvPicPr>
              <p:blipFill>
                <a:blip r:embed="rId25"/>
                <a:stretch>
                  <a:fillRect/>
                </a:stretch>
              </p:blipFill>
              <p:spPr>
                <a:xfrm>
                  <a:off x="5210896" y="1229574"/>
                  <a:ext cx="856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DC7B1F58-E8AB-37E4-4164-A718DA7313BC}"/>
                    </a:ext>
                  </a:extLst>
                </p14:cNvPr>
                <p14:cNvContentPartPr/>
                <p14:nvPr/>
              </p14:nvContentPartPr>
              <p14:xfrm>
                <a:off x="4540936" y="1269894"/>
                <a:ext cx="579240" cy="41040"/>
              </p14:xfrm>
            </p:contentPart>
          </mc:Choice>
          <mc:Fallback>
            <p:pic>
              <p:nvPicPr>
                <p:cNvPr id="15" name="Ink 14">
                  <a:extLst>
                    <a:ext uri="{FF2B5EF4-FFF2-40B4-BE49-F238E27FC236}">
                      <a16:creationId xmlns:a16="http://schemas.microsoft.com/office/drawing/2014/main" id="{DC7B1F58-E8AB-37E4-4164-A718DA7313BC}"/>
                    </a:ext>
                  </a:extLst>
                </p:cNvPr>
                <p:cNvPicPr/>
                <p:nvPr/>
              </p:nvPicPr>
              <p:blipFill>
                <a:blip r:embed="rId27"/>
                <a:stretch>
                  <a:fillRect/>
                </a:stretch>
              </p:blipFill>
              <p:spPr>
                <a:xfrm>
                  <a:off x="4522936" y="1252254"/>
                  <a:ext cx="614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320E1314-1CA3-B7A9-A0A9-79E93D929D83}"/>
                    </a:ext>
                  </a:extLst>
                </p14:cNvPr>
                <p14:cNvContentPartPr/>
                <p14:nvPr/>
              </p14:nvContentPartPr>
              <p14:xfrm>
                <a:off x="3696736" y="1275294"/>
                <a:ext cx="734760" cy="30600"/>
              </p14:xfrm>
            </p:contentPart>
          </mc:Choice>
          <mc:Fallback>
            <p:pic>
              <p:nvPicPr>
                <p:cNvPr id="16" name="Ink 15">
                  <a:extLst>
                    <a:ext uri="{FF2B5EF4-FFF2-40B4-BE49-F238E27FC236}">
                      <a16:creationId xmlns:a16="http://schemas.microsoft.com/office/drawing/2014/main" id="{320E1314-1CA3-B7A9-A0A9-79E93D929D83}"/>
                    </a:ext>
                  </a:extLst>
                </p:cNvPr>
                <p:cNvPicPr/>
                <p:nvPr/>
              </p:nvPicPr>
              <p:blipFill>
                <a:blip r:embed="rId29"/>
                <a:stretch>
                  <a:fillRect/>
                </a:stretch>
              </p:blipFill>
              <p:spPr>
                <a:xfrm>
                  <a:off x="3679096" y="1257654"/>
                  <a:ext cx="770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206E02FC-0B2A-1311-F392-BF8F16068845}"/>
                    </a:ext>
                  </a:extLst>
                </p14:cNvPr>
                <p14:cNvContentPartPr/>
                <p14:nvPr/>
              </p14:nvContentPartPr>
              <p14:xfrm>
                <a:off x="2835976" y="1238934"/>
                <a:ext cx="717120" cy="42480"/>
              </p14:xfrm>
            </p:contentPart>
          </mc:Choice>
          <mc:Fallback>
            <p:pic>
              <p:nvPicPr>
                <p:cNvPr id="17" name="Ink 16">
                  <a:extLst>
                    <a:ext uri="{FF2B5EF4-FFF2-40B4-BE49-F238E27FC236}">
                      <a16:creationId xmlns:a16="http://schemas.microsoft.com/office/drawing/2014/main" id="{206E02FC-0B2A-1311-F392-BF8F16068845}"/>
                    </a:ext>
                  </a:extLst>
                </p:cNvPr>
                <p:cNvPicPr/>
                <p:nvPr/>
              </p:nvPicPr>
              <p:blipFill>
                <a:blip r:embed="rId31"/>
                <a:stretch>
                  <a:fillRect/>
                </a:stretch>
              </p:blipFill>
              <p:spPr>
                <a:xfrm>
                  <a:off x="2817976" y="1221294"/>
                  <a:ext cx="752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C8DA02C0-6629-0367-A006-208014BD71C7}"/>
                    </a:ext>
                  </a:extLst>
                </p14:cNvPr>
                <p14:cNvContentPartPr/>
                <p14:nvPr/>
              </p14:nvContentPartPr>
              <p14:xfrm>
                <a:off x="1474456" y="1233894"/>
                <a:ext cx="1361880" cy="72720"/>
              </p14:xfrm>
            </p:contentPart>
          </mc:Choice>
          <mc:Fallback>
            <p:pic>
              <p:nvPicPr>
                <p:cNvPr id="19" name="Ink 18">
                  <a:extLst>
                    <a:ext uri="{FF2B5EF4-FFF2-40B4-BE49-F238E27FC236}">
                      <a16:creationId xmlns:a16="http://schemas.microsoft.com/office/drawing/2014/main" id="{C8DA02C0-6629-0367-A006-208014BD71C7}"/>
                    </a:ext>
                  </a:extLst>
                </p:cNvPr>
                <p:cNvPicPr/>
                <p:nvPr/>
              </p:nvPicPr>
              <p:blipFill>
                <a:blip r:embed="rId33"/>
                <a:stretch>
                  <a:fillRect/>
                </a:stretch>
              </p:blipFill>
              <p:spPr>
                <a:xfrm>
                  <a:off x="1456456" y="1215894"/>
                  <a:ext cx="1397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a:extLst>
                    <a:ext uri="{FF2B5EF4-FFF2-40B4-BE49-F238E27FC236}">
                      <a16:creationId xmlns:a16="http://schemas.microsoft.com/office/drawing/2014/main" id="{0C9640FF-0101-3C30-CE0E-3744F61C8F95}"/>
                    </a:ext>
                  </a:extLst>
                </p14:cNvPr>
                <p14:cNvContentPartPr/>
                <p14:nvPr/>
              </p14:nvContentPartPr>
              <p14:xfrm>
                <a:off x="718816" y="1238934"/>
                <a:ext cx="550800" cy="56520"/>
              </p14:xfrm>
            </p:contentPart>
          </mc:Choice>
          <mc:Fallback>
            <p:pic>
              <p:nvPicPr>
                <p:cNvPr id="20" name="Ink 19">
                  <a:extLst>
                    <a:ext uri="{FF2B5EF4-FFF2-40B4-BE49-F238E27FC236}">
                      <a16:creationId xmlns:a16="http://schemas.microsoft.com/office/drawing/2014/main" id="{0C9640FF-0101-3C30-CE0E-3744F61C8F95}"/>
                    </a:ext>
                  </a:extLst>
                </p:cNvPr>
                <p:cNvPicPr/>
                <p:nvPr/>
              </p:nvPicPr>
              <p:blipFill>
                <a:blip r:embed="rId35"/>
                <a:stretch>
                  <a:fillRect/>
                </a:stretch>
              </p:blipFill>
              <p:spPr>
                <a:xfrm>
                  <a:off x="700816" y="1220934"/>
                  <a:ext cx="586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4038303B-62C3-566D-CFE1-11EBFF6FF180}"/>
                    </a:ext>
                  </a:extLst>
                </p14:cNvPr>
                <p14:cNvContentPartPr/>
                <p14:nvPr/>
              </p14:nvContentPartPr>
              <p14:xfrm>
                <a:off x="9557176" y="1750134"/>
                <a:ext cx="719280" cy="86760"/>
              </p14:xfrm>
            </p:contentPart>
          </mc:Choice>
          <mc:Fallback>
            <p:pic>
              <p:nvPicPr>
                <p:cNvPr id="22" name="Ink 21">
                  <a:extLst>
                    <a:ext uri="{FF2B5EF4-FFF2-40B4-BE49-F238E27FC236}">
                      <a16:creationId xmlns:a16="http://schemas.microsoft.com/office/drawing/2014/main" id="{4038303B-62C3-566D-CFE1-11EBFF6FF180}"/>
                    </a:ext>
                  </a:extLst>
                </p:cNvPr>
                <p:cNvPicPr/>
                <p:nvPr/>
              </p:nvPicPr>
              <p:blipFill>
                <a:blip r:embed="rId37"/>
                <a:stretch>
                  <a:fillRect/>
                </a:stretch>
              </p:blipFill>
              <p:spPr>
                <a:xfrm>
                  <a:off x="9539536" y="1732134"/>
                  <a:ext cx="754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1BFE0111-06C7-1CB1-21A3-9C181AE9E91E}"/>
                    </a:ext>
                  </a:extLst>
                </p14:cNvPr>
                <p14:cNvContentPartPr/>
                <p14:nvPr/>
              </p14:nvContentPartPr>
              <p14:xfrm>
                <a:off x="8218336" y="1784334"/>
                <a:ext cx="1217880" cy="52200"/>
              </p14:xfrm>
            </p:contentPart>
          </mc:Choice>
          <mc:Fallback>
            <p:pic>
              <p:nvPicPr>
                <p:cNvPr id="23" name="Ink 22">
                  <a:extLst>
                    <a:ext uri="{FF2B5EF4-FFF2-40B4-BE49-F238E27FC236}">
                      <a16:creationId xmlns:a16="http://schemas.microsoft.com/office/drawing/2014/main" id="{1BFE0111-06C7-1CB1-21A3-9C181AE9E91E}"/>
                    </a:ext>
                  </a:extLst>
                </p:cNvPr>
                <p:cNvPicPr/>
                <p:nvPr/>
              </p:nvPicPr>
              <p:blipFill>
                <a:blip r:embed="rId39"/>
                <a:stretch>
                  <a:fillRect/>
                </a:stretch>
              </p:blipFill>
              <p:spPr>
                <a:xfrm>
                  <a:off x="8200336" y="1766334"/>
                  <a:ext cx="1253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BB7937A2-F12D-050C-9833-BBC31097B00F}"/>
                    </a:ext>
                  </a:extLst>
                </p14:cNvPr>
                <p14:cNvContentPartPr/>
                <p14:nvPr/>
              </p14:nvContentPartPr>
              <p14:xfrm>
                <a:off x="6715336" y="1777134"/>
                <a:ext cx="1269720" cy="115200"/>
              </p14:xfrm>
            </p:contentPart>
          </mc:Choice>
          <mc:Fallback>
            <p:pic>
              <p:nvPicPr>
                <p:cNvPr id="25" name="Ink 24">
                  <a:extLst>
                    <a:ext uri="{FF2B5EF4-FFF2-40B4-BE49-F238E27FC236}">
                      <a16:creationId xmlns:a16="http://schemas.microsoft.com/office/drawing/2014/main" id="{BB7937A2-F12D-050C-9833-BBC31097B00F}"/>
                    </a:ext>
                  </a:extLst>
                </p:cNvPr>
                <p:cNvPicPr/>
                <p:nvPr/>
              </p:nvPicPr>
              <p:blipFill>
                <a:blip r:embed="rId41"/>
                <a:stretch>
                  <a:fillRect/>
                </a:stretch>
              </p:blipFill>
              <p:spPr>
                <a:xfrm>
                  <a:off x="6697696" y="1759494"/>
                  <a:ext cx="1305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491350A7-A976-DEFE-E088-D93BD1FEE361}"/>
                    </a:ext>
                  </a:extLst>
                </p14:cNvPr>
                <p14:cNvContentPartPr/>
                <p14:nvPr/>
              </p14:nvContentPartPr>
              <p14:xfrm>
                <a:off x="6348496" y="1255854"/>
                <a:ext cx="1540800" cy="634320"/>
              </p14:xfrm>
            </p:contentPart>
          </mc:Choice>
          <mc:Fallback>
            <p:pic>
              <p:nvPicPr>
                <p:cNvPr id="35" name="Ink 34">
                  <a:extLst>
                    <a:ext uri="{FF2B5EF4-FFF2-40B4-BE49-F238E27FC236}">
                      <a16:creationId xmlns:a16="http://schemas.microsoft.com/office/drawing/2014/main" id="{491350A7-A976-DEFE-E088-D93BD1FEE361}"/>
                    </a:ext>
                  </a:extLst>
                </p:cNvPr>
                <p:cNvPicPr/>
                <p:nvPr/>
              </p:nvPicPr>
              <p:blipFill>
                <a:blip r:embed="rId43"/>
                <a:stretch>
                  <a:fillRect/>
                </a:stretch>
              </p:blipFill>
              <p:spPr>
                <a:xfrm>
                  <a:off x="6330496" y="1237854"/>
                  <a:ext cx="1576440" cy="66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C2D9AC9F-FDB5-F1FB-5906-596A47791293}"/>
                  </a:ext>
                </a:extLst>
              </p14:cNvPr>
              <p14:cNvContentPartPr/>
              <p14:nvPr/>
            </p14:nvContentPartPr>
            <p14:xfrm>
              <a:off x="1256656" y="607854"/>
              <a:ext cx="2212200" cy="652680"/>
            </p14:xfrm>
          </p:contentPart>
        </mc:Choice>
        <mc:Fallback>
          <p:pic>
            <p:nvPicPr>
              <p:cNvPr id="37" name="Ink 36">
                <a:extLst>
                  <a:ext uri="{FF2B5EF4-FFF2-40B4-BE49-F238E27FC236}">
                    <a16:creationId xmlns:a16="http://schemas.microsoft.com/office/drawing/2014/main" id="{C2D9AC9F-FDB5-F1FB-5906-596A47791293}"/>
                  </a:ext>
                </a:extLst>
              </p:cNvPr>
              <p:cNvPicPr/>
              <p:nvPr/>
            </p:nvPicPr>
            <p:blipFill>
              <a:blip r:embed="rId45"/>
              <a:stretch>
                <a:fillRect/>
              </a:stretch>
            </p:blipFill>
            <p:spPr>
              <a:xfrm>
                <a:off x="1238656" y="590214"/>
                <a:ext cx="224784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59F6BA70-FE40-7A22-A924-73AD98B05F04}"/>
                  </a:ext>
                </a:extLst>
              </p14:cNvPr>
              <p14:cNvContentPartPr/>
              <p14:nvPr/>
            </p14:nvContentPartPr>
            <p14:xfrm>
              <a:off x="572296" y="680934"/>
              <a:ext cx="713160" cy="613440"/>
            </p14:xfrm>
          </p:contentPart>
        </mc:Choice>
        <mc:Fallback>
          <p:pic>
            <p:nvPicPr>
              <p:cNvPr id="38" name="Ink 37">
                <a:extLst>
                  <a:ext uri="{FF2B5EF4-FFF2-40B4-BE49-F238E27FC236}">
                    <a16:creationId xmlns:a16="http://schemas.microsoft.com/office/drawing/2014/main" id="{59F6BA70-FE40-7A22-A924-73AD98B05F04}"/>
                  </a:ext>
                </a:extLst>
              </p:cNvPr>
              <p:cNvPicPr/>
              <p:nvPr/>
            </p:nvPicPr>
            <p:blipFill>
              <a:blip r:embed="rId47"/>
              <a:stretch>
                <a:fillRect/>
              </a:stretch>
            </p:blipFill>
            <p:spPr>
              <a:xfrm>
                <a:off x="554296" y="662934"/>
                <a:ext cx="74880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39649877-0E44-3B34-3880-0A69F93F878E}"/>
                  </a:ext>
                </a:extLst>
              </p14:cNvPr>
              <p14:cNvContentPartPr/>
              <p14:nvPr/>
            </p14:nvContentPartPr>
            <p14:xfrm>
              <a:off x="10256656" y="1797654"/>
              <a:ext cx="360" cy="360"/>
            </p14:xfrm>
          </p:contentPart>
        </mc:Choice>
        <mc:Fallback>
          <p:pic>
            <p:nvPicPr>
              <p:cNvPr id="39" name="Ink 38">
                <a:extLst>
                  <a:ext uri="{FF2B5EF4-FFF2-40B4-BE49-F238E27FC236}">
                    <a16:creationId xmlns:a16="http://schemas.microsoft.com/office/drawing/2014/main" id="{39649877-0E44-3B34-3880-0A69F93F878E}"/>
                  </a:ext>
                </a:extLst>
              </p:cNvPr>
              <p:cNvPicPr/>
              <p:nvPr/>
            </p:nvPicPr>
            <p:blipFill>
              <a:blip r:embed="rId49"/>
              <a:stretch>
                <a:fillRect/>
              </a:stretch>
            </p:blipFill>
            <p:spPr>
              <a:xfrm>
                <a:off x="10239016" y="178001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9C49BEF0-7E9D-3C0D-0B94-4918253F33D9}"/>
                  </a:ext>
                </a:extLst>
              </p14:cNvPr>
              <p14:cNvContentPartPr/>
              <p14:nvPr/>
            </p14:nvContentPartPr>
            <p14:xfrm>
              <a:off x="6319696" y="1269894"/>
              <a:ext cx="4031640" cy="615240"/>
            </p14:xfrm>
          </p:contentPart>
        </mc:Choice>
        <mc:Fallback>
          <p:pic>
            <p:nvPicPr>
              <p:cNvPr id="40" name="Ink 39">
                <a:extLst>
                  <a:ext uri="{FF2B5EF4-FFF2-40B4-BE49-F238E27FC236}">
                    <a16:creationId xmlns:a16="http://schemas.microsoft.com/office/drawing/2014/main" id="{9C49BEF0-7E9D-3C0D-0B94-4918253F33D9}"/>
                  </a:ext>
                </a:extLst>
              </p:cNvPr>
              <p:cNvPicPr/>
              <p:nvPr/>
            </p:nvPicPr>
            <p:blipFill>
              <a:blip r:embed="rId51"/>
              <a:stretch>
                <a:fillRect/>
              </a:stretch>
            </p:blipFill>
            <p:spPr>
              <a:xfrm>
                <a:off x="6302056" y="1252254"/>
                <a:ext cx="406728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Ink 48">
                <a:extLst>
                  <a:ext uri="{FF2B5EF4-FFF2-40B4-BE49-F238E27FC236}">
                    <a16:creationId xmlns:a16="http://schemas.microsoft.com/office/drawing/2014/main" id="{15507A24-4687-9584-7DAD-50D356F7CBD4}"/>
                  </a:ext>
                </a:extLst>
              </p14:cNvPr>
              <p14:cNvContentPartPr/>
              <p14:nvPr/>
            </p14:nvContentPartPr>
            <p14:xfrm>
              <a:off x="9443776" y="2294094"/>
              <a:ext cx="752040" cy="31320"/>
            </p14:xfrm>
          </p:contentPart>
        </mc:Choice>
        <mc:Fallback>
          <p:pic>
            <p:nvPicPr>
              <p:cNvPr id="49" name="Ink 48">
                <a:extLst>
                  <a:ext uri="{FF2B5EF4-FFF2-40B4-BE49-F238E27FC236}">
                    <a16:creationId xmlns:a16="http://schemas.microsoft.com/office/drawing/2014/main" id="{15507A24-4687-9584-7DAD-50D356F7CBD4}"/>
                  </a:ext>
                </a:extLst>
              </p:cNvPr>
              <p:cNvPicPr/>
              <p:nvPr/>
            </p:nvPicPr>
            <p:blipFill>
              <a:blip r:embed="rId53"/>
              <a:stretch>
                <a:fillRect/>
              </a:stretch>
            </p:blipFill>
            <p:spPr>
              <a:xfrm>
                <a:off x="9425776" y="2276094"/>
                <a:ext cx="787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Ink 49">
                <a:extLst>
                  <a:ext uri="{FF2B5EF4-FFF2-40B4-BE49-F238E27FC236}">
                    <a16:creationId xmlns:a16="http://schemas.microsoft.com/office/drawing/2014/main" id="{7F480837-EDCD-5438-3B9B-6B07DC2A9DFC}"/>
                  </a:ext>
                </a:extLst>
              </p14:cNvPr>
              <p14:cNvContentPartPr/>
              <p14:nvPr/>
            </p14:nvContentPartPr>
            <p14:xfrm>
              <a:off x="9302656" y="1794414"/>
              <a:ext cx="1072080" cy="563760"/>
            </p14:xfrm>
          </p:contentPart>
        </mc:Choice>
        <mc:Fallback>
          <p:pic>
            <p:nvPicPr>
              <p:cNvPr id="50" name="Ink 49">
                <a:extLst>
                  <a:ext uri="{FF2B5EF4-FFF2-40B4-BE49-F238E27FC236}">
                    <a16:creationId xmlns:a16="http://schemas.microsoft.com/office/drawing/2014/main" id="{7F480837-EDCD-5438-3B9B-6B07DC2A9DFC}"/>
                  </a:ext>
                </a:extLst>
              </p:cNvPr>
              <p:cNvPicPr/>
              <p:nvPr/>
            </p:nvPicPr>
            <p:blipFill>
              <a:blip r:embed="rId55"/>
              <a:stretch>
                <a:fillRect/>
              </a:stretch>
            </p:blipFill>
            <p:spPr>
              <a:xfrm>
                <a:off x="9284656" y="1776414"/>
                <a:ext cx="110772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 name="Ink 50">
                <a:extLst>
                  <a:ext uri="{FF2B5EF4-FFF2-40B4-BE49-F238E27FC236}">
                    <a16:creationId xmlns:a16="http://schemas.microsoft.com/office/drawing/2014/main" id="{D838AAFA-3D8C-DA88-FF10-5DC22EECC144}"/>
                  </a:ext>
                </a:extLst>
              </p14:cNvPr>
              <p14:cNvContentPartPr/>
              <p14:nvPr/>
            </p14:nvContentPartPr>
            <p14:xfrm>
              <a:off x="8055616" y="2254494"/>
              <a:ext cx="1162440" cy="63720"/>
            </p14:xfrm>
          </p:contentPart>
        </mc:Choice>
        <mc:Fallback>
          <p:pic>
            <p:nvPicPr>
              <p:cNvPr id="51" name="Ink 50">
                <a:extLst>
                  <a:ext uri="{FF2B5EF4-FFF2-40B4-BE49-F238E27FC236}">
                    <a16:creationId xmlns:a16="http://schemas.microsoft.com/office/drawing/2014/main" id="{D838AAFA-3D8C-DA88-FF10-5DC22EECC144}"/>
                  </a:ext>
                </a:extLst>
              </p:cNvPr>
              <p:cNvPicPr/>
              <p:nvPr/>
            </p:nvPicPr>
            <p:blipFill>
              <a:blip r:embed="rId57"/>
              <a:stretch>
                <a:fillRect/>
              </a:stretch>
            </p:blipFill>
            <p:spPr>
              <a:xfrm>
                <a:off x="8037976" y="2236854"/>
                <a:ext cx="1198080" cy="99360"/>
              </a:xfrm>
              <a:prstGeom prst="rect">
                <a:avLst/>
              </a:prstGeom>
            </p:spPr>
          </p:pic>
        </mc:Fallback>
      </mc:AlternateContent>
      <p:grpSp>
        <p:nvGrpSpPr>
          <p:cNvPr id="58" name="Group 57">
            <a:extLst>
              <a:ext uri="{FF2B5EF4-FFF2-40B4-BE49-F238E27FC236}">
                <a16:creationId xmlns:a16="http://schemas.microsoft.com/office/drawing/2014/main" id="{E7A2FC0C-019A-623C-3029-2B2A7ACDA81E}"/>
              </a:ext>
            </a:extLst>
          </p:cNvPr>
          <p:cNvGrpSpPr/>
          <p:nvPr/>
        </p:nvGrpSpPr>
        <p:grpSpPr>
          <a:xfrm>
            <a:off x="454576" y="1249374"/>
            <a:ext cx="5306040" cy="637560"/>
            <a:chOff x="454576" y="1249374"/>
            <a:chExt cx="5306040" cy="637560"/>
          </a:xfrm>
        </p:grpSpPr>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3294E5EA-B5D4-B195-A6B3-E08289994407}"/>
                    </a:ext>
                  </a:extLst>
                </p14:cNvPr>
                <p14:cNvContentPartPr/>
                <p14:nvPr/>
              </p14:nvContentPartPr>
              <p14:xfrm>
                <a:off x="5163376" y="1777854"/>
                <a:ext cx="597240" cy="72360"/>
              </p14:xfrm>
            </p:contentPart>
          </mc:Choice>
          <mc:Fallback>
            <p:pic>
              <p:nvPicPr>
                <p:cNvPr id="41" name="Ink 40">
                  <a:extLst>
                    <a:ext uri="{FF2B5EF4-FFF2-40B4-BE49-F238E27FC236}">
                      <a16:creationId xmlns:a16="http://schemas.microsoft.com/office/drawing/2014/main" id="{3294E5EA-B5D4-B195-A6B3-E08289994407}"/>
                    </a:ext>
                  </a:extLst>
                </p:cNvPr>
                <p:cNvPicPr/>
                <p:nvPr/>
              </p:nvPicPr>
              <p:blipFill>
                <a:blip r:embed="rId59"/>
                <a:stretch>
                  <a:fillRect/>
                </a:stretch>
              </p:blipFill>
              <p:spPr>
                <a:xfrm>
                  <a:off x="5145736" y="1760214"/>
                  <a:ext cx="632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4CA701AD-DE5B-51B5-FDC5-5A82ACFDCB1B}"/>
                    </a:ext>
                  </a:extLst>
                </p14:cNvPr>
                <p14:cNvContentPartPr/>
                <p14:nvPr/>
              </p14:nvContentPartPr>
              <p14:xfrm>
                <a:off x="4292896" y="1863534"/>
                <a:ext cx="577800" cy="23400"/>
              </p14:xfrm>
            </p:contentPart>
          </mc:Choice>
          <mc:Fallback>
            <p:pic>
              <p:nvPicPr>
                <p:cNvPr id="42" name="Ink 41">
                  <a:extLst>
                    <a:ext uri="{FF2B5EF4-FFF2-40B4-BE49-F238E27FC236}">
                      <a16:creationId xmlns:a16="http://schemas.microsoft.com/office/drawing/2014/main" id="{4CA701AD-DE5B-51B5-FDC5-5A82ACFDCB1B}"/>
                    </a:ext>
                  </a:extLst>
                </p:cNvPr>
                <p:cNvPicPr/>
                <p:nvPr/>
              </p:nvPicPr>
              <p:blipFill>
                <a:blip r:embed="rId61"/>
                <a:stretch>
                  <a:fillRect/>
                </a:stretch>
              </p:blipFill>
              <p:spPr>
                <a:xfrm>
                  <a:off x="4275256" y="1845894"/>
                  <a:ext cx="613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Ink 42">
                  <a:extLst>
                    <a:ext uri="{FF2B5EF4-FFF2-40B4-BE49-F238E27FC236}">
                      <a16:creationId xmlns:a16="http://schemas.microsoft.com/office/drawing/2014/main" id="{3465CE79-660E-0FF3-DEE5-852A48476DDA}"/>
                    </a:ext>
                  </a:extLst>
                </p14:cNvPr>
                <p14:cNvContentPartPr/>
                <p14:nvPr/>
              </p14:nvContentPartPr>
              <p14:xfrm>
                <a:off x="3493336" y="1758774"/>
                <a:ext cx="650880" cy="54720"/>
              </p14:xfrm>
            </p:contentPart>
          </mc:Choice>
          <mc:Fallback>
            <p:pic>
              <p:nvPicPr>
                <p:cNvPr id="43" name="Ink 42">
                  <a:extLst>
                    <a:ext uri="{FF2B5EF4-FFF2-40B4-BE49-F238E27FC236}">
                      <a16:creationId xmlns:a16="http://schemas.microsoft.com/office/drawing/2014/main" id="{3465CE79-660E-0FF3-DEE5-852A48476DDA}"/>
                    </a:ext>
                  </a:extLst>
                </p:cNvPr>
                <p:cNvPicPr/>
                <p:nvPr/>
              </p:nvPicPr>
              <p:blipFill>
                <a:blip r:embed="rId63"/>
                <a:stretch>
                  <a:fillRect/>
                </a:stretch>
              </p:blipFill>
              <p:spPr>
                <a:xfrm>
                  <a:off x="3475696" y="1741134"/>
                  <a:ext cx="686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556C38A7-8D2D-EEDF-508D-C30F16BC5C9B}"/>
                    </a:ext>
                  </a:extLst>
                </p14:cNvPr>
                <p14:cNvContentPartPr/>
                <p14:nvPr/>
              </p14:nvContentPartPr>
              <p14:xfrm>
                <a:off x="2739856" y="1765614"/>
                <a:ext cx="499320" cy="19080"/>
              </p14:xfrm>
            </p:contentPart>
          </mc:Choice>
          <mc:Fallback>
            <p:pic>
              <p:nvPicPr>
                <p:cNvPr id="44" name="Ink 43">
                  <a:extLst>
                    <a:ext uri="{FF2B5EF4-FFF2-40B4-BE49-F238E27FC236}">
                      <a16:creationId xmlns:a16="http://schemas.microsoft.com/office/drawing/2014/main" id="{556C38A7-8D2D-EEDF-508D-C30F16BC5C9B}"/>
                    </a:ext>
                  </a:extLst>
                </p:cNvPr>
                <p:cNvPicPr/>
                <p:nvPr/>
              </p:nvPicPr>
              <p:blipFill>
                <a:blip r:embed="rId65"/>
                <a:stretch>
                  <a:fillRect/>
                </a:stretch>
              </p:blipFill>
              <p:spPr>
                <a:xfrm>
                  <a:off x="2721856" y="1747614"/>
                  <a:ext cx="534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7C4F4E5D-58E3-9864-559B-5A588BABA313}"/>
                    </a:ext>
                  </a:extLst>
                </p14:cNvPr>
                <p14:cNvContentPartPr/>
                <p14:nvPr/>
              </p14:nvContentPartPr>
              <p14:xfrm>
                <a:off x="1840936" y="1765254"/>
                <a:ext cx="761040" cy="32760"/>
              </p14:xfrm>
            </p:contentPart>
          </mc:Choice>
          <mc:Fallback>
            <p:pic>
              <p:nvPicPr>
                <p:cNvPr id="45" name="Ink 44">
                  <a:extLst>
                    <a:ext uri="{FF2B5EF4-FFF2-40B4-BE49-F238E27FC236}">
                      <a16:creationId xmlns:a16="http://schemas.microsoft.com/office/drawing/2014/main" id="{7C4F4E5D-58E3-9864-559B-5A588BABA313}"/>
                    </a:ext>
                  </a:extLst>
                </p:cNvPr>
                <p:cNvPicPr/>
                <p:nvPr/>
              </p:nvPicPr>
              <p:blipFill>
                <a:blip r:embed="rId67"/>
                <a:stretch>
                  <a:fillRect/>
                </a:stretch>
              </p:blipFill>
              <p:spPr>
                <a:xfrm>
                  <a:off x="1822936" y="1747614"/>
                  <a:ext cx="796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A994237D-05CA-A679-8F00-7119AA512BA7}"/>
                    </a:ext>
                  </a:extLst>
                </p14:cNvPr>
                <p14:cNvContentPartPr/>
                <p14:nvPr/>
              </p14:nvContentPartPr>
              <p14:xfrm>
                <a:off x="517576" y="1746894"/>
                <a:ext cx="1265760" cy="55080"/>
              </p14:xfrm>
            </p:contentPart>
          </mc:Choice>
          <mc:Fallback>
            <p:pic>
              <p:nvPicPr>
                <p:cNvPr id="47" name="Ink 46">
                  <a:extLst>
                    <a:ext uri="{FF2B5EF4-FFF2-40B4-BE49-F238E27FC236}">
                      <a16:creationId xmlns:a16="http://schemas.microsoft.com/office/drawing/2014/main" id="{A994237D-05CA-A679-8F00-7119AA512BA7}"/>
                    </a:ext>
                  </a:extLst>
                </p:cNvPr>
                <p:cNvPicPr/>
                <p:nvPr/>
              </p:nvPicPr>
              <p:blipFill>
                <a:blip r:embed="rId69"/>
                <a:stretch>
                  <a:fillRect/>
                </a:stretch>
              </p:blipFill>
              <p:spPr>
                <a:xfrm>
                  <a:off x="499576" y="1728894"/>
                  <a:ext cx="1301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Ink 56">
                  <a:extLst>
                    <a:ext uri="{FF2B5EF4-FFF2-40B4-BE49-F238E27FC236}">
                      <a16:creationId xmlns:a16="http://schemas.microsoft.com/office/drawing/2014/main" id="{825006CE-ACA0-5568-E344-90276BC72E9E}"/>
                    </a:ext>
                  </a:extLst>
                </p14:cNvPr>
                <p14:cNvContentPartPr/>
                <p14:nvPr/>
              </p14:nvContentPartPr>
              <p14:xfrm>
                <a:off x="454576" y="1249374"/>
                <a:ext cx="2890080" cy="547200"/>
              </p14:xfrm>
            </p:contentPart>
          </mc:Choice>
          <mc:Fallback>
            <p:pic>
              <p:nvPicPr>
                <p:cNvPr id="57" name="Ink 56">
                  <a:extLst>
                    <a:ext uri="{FF2B5EF4-FFF2-40B4-BE49-F238E27FC236}">
                      <a16:creationId xmlns:a16="http://schemas.microsoft.com/office/drawing/2014/main" id="{825006CE-ACA0-5568-E344-90276BC72E9E}"/>
                    </a:ext>
                  </a:extLst>
                </p:cNvPr>
                <p:cNvPicPr/>
                <p:nvPr/>
              </p:nvPicPr>
              <p:blipFill>
                <a:blip r:embed="rId71"/>
                <a:stretch>
                  <a:fillRect/>
                </a:stretch>
              </p:blipFill>
              <p:spPr>
                <a:xfrm>
                  <a:off x="436576" y="1231374"/>
                  <a:ext cx="2925720" cy="58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87" name="Ink 86">
                <a:extLst>
                  <a:ext uri="{FF2B5EF4-FFF2-40B4-BE49-F238E27FC236}">
                    <a16:creationId xmlns:a16="http://schemas.microsoft.com/office/drawing/2014/main" id="{7EC552E8-CCEF-45A9-D287-5C04DC459D28}"/>
                  </a:ext>
                </a:extLst>
              </p14:cNvPr>
              <p14:cNvContentPartPr/>
              <p14:nvPr/>
            </p14:nvContentPartPr>
            <p14:xfrm>
              <a:off x="4380736" y="2296254"/>
              <a:ext cx="1427760" cy="644760"/>
            </p14:xfrm>
          </p:contentPart>
        </mc:Choice>
        <mc:Fallback>
          <p:pic>
            <p:nvPicPr>
              <p:cNvPr id="87" name="Ink 86">
                <a:extLst>
                  <a:ext uri="{FF2B5EF4-FFF2-40B4-BE49-F238E27FC236}">
                    <a16:creationId xmlns:a16="http://schemas.microsoft.com/office/drawing/2014/main" id="{7EC552E8-CCEF-45A9-D287-5C04DC459D28}"/>
                  </a:ext>
                </a:extLst>
              </p:cNvPr>
              <p:cNvPicPr/>
              <p:nvPr/>
            </p:nvPicPr>
            <p:blipFill>
              <a:blip r:embed="rId73"/>
              <a:stretch>
                <a:fillRect/>
              </a:stretch>
            </p:blipFill>
            <p:spPr>
              <a:xfrm>
                <a:off x="4363096" y="2278254"/>
                <a:ext cx="1463400" cy="680400"/>
              </a:xfrm>
              <a:prstGeom prst="rect">
                <a:avLst/>
              </a:prstGeom>
            </p:spPr>
          </p:pic>
        </mc:Fallback>
      </mc:AlternateContent>
      <p:grpSp>
        <p:nvGrpSpPr>
          <p:cNvPr id="90" name="Group 89">
            <a:extLst>
              <a:ext uri="{FF2B5EF4-FFF2-40B4-BE49-F238E27FC236}">
                <a16:creationId xmlns:a16="http://schemas.microsoft.com/office/drawing/2014/main" id="{1CACAFA5-D876-3582-88CC-9CB41D384B29}"/>
              </a:ext>
            </a:extLst>
          </p:cNvPr>
          <p:cNvGrpSpPr/>
          <p:nvPr/>
        </p:nvGrpSpPr>
        <p:grpSpPr>
          <a:xfrm>
            <a:off x="302656" y="1830414"/>
            <a:ext cx="10055160" cy="1242720"/>
            <a:chOff x="302656" y="1830414"/>
            <a:chExt cx="10055160" cy="1242720"/>
          </a:xfrm>
        </p:grpSpPr>
        <mc:AlternateContent xmlns:mc="http://schemas.openxmlformats.org/markup-compatibility/2006">
          <mc:Choice xmlns:p14="http://schemas.microsoft.com/office/powerpoint/2010/main" Requires="p14">
            <p:contentPart p14:bwMode="auto" r:id="rId74">
              <p14:nvContentPartPr>
                <p14:cNvPr id="59" name="Ink 58">
                  <a:extLst>
                    <a:ext uri="{FF2B5EF4-FFF2-40B4-BE49-F238E27FC236}">
                      <a16:creationId xmlns:a16="http://schemas.microsoft.com/office/drawing/2014/main" id="{49568EDA-8E78-D91E-4B23-86AB62FA24A3}"/>
                    </a:ext>
                  </a:extLst>
                </p14:cNvPr>
                <p14:cNvContentPartPr/>
                <p14:nvPr/>
              </p14:nvContentPartPr>
              <p14:xfrm>
                <a:off x="649696" y="2348094"/>
                <a:ext cx="606240" cy="115920"/>
              </p14:xfrm>
            </p:contentPart>
          </mc:Choice>
          <mc:Fallback>
            <p:pic>
              <p:nvPicPr>
                <p:cNvPr id="59" name="Ink 58">
                  <a:extLst>
                    <a:ext uri="{FF2B5EF4-FFF2-40B4-BE49-F238E27FC236}">
                      <a16:creationId xmlns:a16="http://schemas.microsoft.com/office/drawing/2014/main" id="{49568EDA-8E78-D91E-4B23-86AB62FA24A3}"/>
                    </a:ext>
                  </a:extLst>
                </p:cNvPr>
                <p:cNvPicPr/>
                <p:nvPr/>
              </p:nvPicPr>
              <p:blipFill>
                <a:blip r:embed="rId75"/>
                <a:stretch>
                  <a:fillRect/>
                </a:stretch>
              </p:blipFill>
              <p:spPr>
                <a:xfrm>
                  <a:off x="631696" y="2330454"/>
                  <a:ext cx="641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0" name="Ink 59">
                  <a:extLst>
                    <a:ext uri="{FF2B5EF4-FFF2-40B4-BE49-F238E27FC236}">
                      <a16:creationId xmlns:a16="http://schemas.microsoft.com/office/drawing/2014/main" id="{9A6118A7-1CD1-0525-05BC-9D4C72DF67F1}"/>
                    </a:ext>
                  </a:extLst>
                </p14:cNvPr>
                <p14:cNvContentPartPr/>
                <p14:nvPr/>
              </p14:nvContentPartPr>
              <p14:xfrm>
                <a:off x="9453496" y="2997174"/>
                <a:ext cx="734760" cy="75960"/>
              </p14:xfrm>
            </p:contentPart>
          </mc:Choice>
          <mc:Fallback>
            <p:pic>
              <p:nvPicPr>
                <p:cNvPr id="60" name="Ink 59">
                  <a:extLst>
                    <a:ext uri="{FF2B5EF4-FFF2-40B4-BE49-F238E27FC236}">
                      <a16:creationId xmlns:a16="http://schemas.microsoft.com/office/drawing/2014/main" id="{9A6118A7-1CD1-0525-05BC-9D4C72DF67F1}"/>
                    </a:ext>
                  </a:extLst>
                </p:cNvPr>
                <p:cNvPicPr/>
                <p:nvPr/>
              </p:nvPicPr>
              <p:blipFill>
                <a:blip r:embed="rId77"/>
                <a:stretch>
                  <a:fillRect/>
                </a:stretch>
              </p:blipFill>
              <p:spPr>
                <a:xfrm>
                  <a:off x="9435496" y="2979534"/>
                  <a:ext cx="770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 name="Ink 60">
                  <a:extLst>
                    <a:ext uri="{FF2B5EF4-FFF2-40B4-BE49-F238E27FC236}">
                      <a16:creationId xmlns:a16="http://schemas.microsoft.com/office/drawing/2014/main" id="{D36105D9-7AA6-9B3D-CE4C-424F4BC82D23}"/>
                    </a:ext>
                  </a:extLst>
                </p14:cNvPr>
                <p14:cNvContentPartPr/>
                <p14:nvPr/>
              </p14:nvContentPartPr>
              <p14:xfrm>
                <a:off x="8565376" y="2866854"/>
                <a:ext cx="564480" cy="57240"/>
              </p14:xfrm>
            </p:contentPart>
          </mc:Choice>
          <mc:Fallback>
            <p:pic>
              <p:nvPicPr>
                <p:cNvPr id="61" name="Ink 60">
                  <a:extLst>
                    <a:ext uri="{FF2B5EF4-FFF2-40B4-BE49-F238E27FC236}">
                      <a16:creationId xmlns:a16="http://schemas.microsoft.com/office/drawing/2014/main" id="{D36105D9-7AA6-9B3D-CE4C-424F4BC82D23}"/>
                    </a:ext>
                  </a:extLst>
                </p:cNvPr>
                <p:cNvPicPr/>
                <p:nvPr/>
              </p:nvPicPr>
              <p:blipFill>
                <a:blip r:embed="rId79"/>
                <a:stretch>
                  <a:fillRect/>
                </a:stretch>
              </p:blipFill>
              <p:spPr>
                <a:xfrm>
                  <a:off x="8547736" y="2849214"/>
                  <a:ext cx="600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Ink 61">
                  <a:extLst>
                    <a:ext uri="{FF2B5EF4-FFF2-40B4-BE49-F238E27FC236}">
                      <a16:creationId xmlns:a16="http://schemas.microsoft.com/office/drawing/2014/main" id="{7F47D355-4A93-4665-4B85-1FE01690F433}"/>
                    </a:ext>
                  </a:extLst>
                </p14:cNvPr>
                <p14:cNvContentPartPr/>
                <p14:nvPr/>
              </p14:nvContentPartPr>
              <p14:xfrm>
                <a:off x="7560616" y="2896014"/>
                <a:ext cx="790560" cy="50040"/>
              </p14:xfrm>
            </p:contentPart>
          </mc:Choice>
          <mc:Fallback>
            <p:pic>
              <p:nvPicPr>
                <p:cNvPr id="62" name="Ink 61">
                  <a:extLst>
                    <a:ext uri="{FF2B5EF4-FFF2-40B4-BE49-F238E27FC236}">
                      <a16:creationId xmlns:a16="http://schemas.microsoft.com/office/drawing/2014/main" id="{7F47D355-4A93-4665-4B85-1FE01690F433}"/>
                    </a:ext>
                  </a:extLst>
                </p:cNvPr>
                <p:cNvPicPr/>
                <p:nvPr/>
              </p:nvPicPr>
              <p:blipFill>
                <a:blip r:embed="rId81"/>
                <a:stretch>
                  <a:fillRect/>
                </a:stretch>
              </p:blipFill>
              <p:spPr>
                <a:xfrm>
                  <a:off x="7542976" y="2878374"/>
                  <a:ext cx="826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4" name="Ink 63">
                  <a:extLst>
                    <a:ext uri="{FF2B5EF4-FFF2-40B4-BE49-F238E27FC236}">
                      <a16:creationId xmlns:a16="http://schemas.microsoft.com/office/drawing/2014/main" id="{35BCC38C-3DE9-FAE5-A597-39EB08EDE165}"/>
                    </a:ext>
                  </a:extLst>
                </p14:cNvPr>
                <p14:cNvContentPartPr/>
                <p14:nvPr/>
              </p14:nvContentPartPr>
              <p14:xfrm>
                <a:off x="6847816" y="2852814"/>
                <a:ext cx="425520" cy="31320"/>
              </p14:xfrm>
            </p:contentPart>
          </mc:Choice>
          <mc:Fallback>
            <p:pic>
              <p:nvPicPr>
                <p:cNvPr id="64" name="Ink 63">
                  <a:extLst>
                    <a:ext uri="{FF2B5EF4-FFF2-40B4-BE49-F238E27FC236}">
                      <a16:creationId xmlns:a16="http://schemas.microsoft.com/office/drawing/2014/main" id="{35BCC38C-3DE9-FAE5-A597-39EB08EDE165}"/>
                    </a:ext>
                  </a:extLst>
                </p:cNvPr>
                <p:cNvPicPr/>
                <p:nvPr/>
              </p:nvPicPr>
              <p:blipFill>
                <a:blip r:embed="rId83"/>
                <a:stretch>
                  <a:fillRect/>
                </a:stretch>
              </p:blipFill>
              <p:spPr>
                <a:xfrm>
                  <a:off x="6829816" y="2835174"/>
                  <a:ext cx="461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Ink 64">
                  <a:extLst>
                    <a:ext uri="{FF2B5EF4-FFF2-40B4-BE49-F238E27FC236}">
                      <a16:creationId xmlns:a16="http://schemas.microsoft.com/office/drawing/2014/main" id="{39EE1412-BEDF-8D30-F449-F64C98921862}"/>
                    </a:ext>
                  </a:extLst>
                </p14:cNvPr>
                <p14:cNvContentPartPr/>
                <p14:nvPr/>
              </p14:nvContentPartPr>
              <p14:xfrm>
                <a:off x="5817856" y="2846334"/>
                <a:ext cx="861120" cy="120960"/>
              </p14:xfrm>
            </p:contentPart>
          </mc:Choice>
          <mc:Fallback>
            <p:pic>
              <p:nvPicPr>
                <p:cNvPr id="65" name="Ink 64">
                  <a:extLst>
                    <a:ext uri="{FF2B5EF4-FFF2-40B4-BE49-F238E27FC236}">
                      <a16:creationId xmlns:a16="http://schemas.microsoft.com/office/drawing/2014/main" id="{39EE1412-BEDF-8D30-F449-F64C98921862}"/>
                    </a:ext>
                  </a:extLst>
                </p:cNvPr>
                <p:cNvPicPr/>
                <p:nvPr/>
              </p:nvPicPr>
              <p:blipFill>
                <a:blip r:embed="rId85"/>
                <a:stretch>
                  <a:fillRect/>
                </a:stretch>
              </p:blipFill>
              <p:spPr>
                <a:xfrm>
                  <a:off x="5799856" y="2828694"/>
                  <a:ext cx="896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Ink 66">
                  <a:extLst>
                    <a:ext uri="{FF2B5EF4-FFF2-40B4-BE49-F238E27FC236}">
                      <a16:creationId xmlns:a16="http://schemas.microsoft.com/office/drawing/2014/main" id="{11784B76-AB2E-4F6A-7797-87BD4F68E7C1}"/>
                    </a:ext>
                  </a:extLst>
                </p14:cNvPr>
                <p14:cNvContentPartPr/>
                <p14:nvPr/>
              </p14:nvContentPartPr>
              <p14:xfrm>
                <a:off x="5342296" y="2796654"/>
                <a:ext cx="349560" cy="50040"/>
              </p14:xfrm>
            </p:contentPart>
          </mc:Choice>
          <mc:Fallback>
            <p:pic>
              <p:nvPicPr>
                <p:cNvPr id="67" name="Ink 66">
                  <a:extLst>
                    <a:ext uri="{FF2B5EF4-FFF2-40B4-BE49-F238E27FC236}">
                      <a16:creationId xmlns:a16="http://schemas.microsoft.com/office/drawing/2014/main" id="{11784B76-AB2E-4F6A-7797-87BD4F68E7C1}"/>
                    </a:ext>
                  </a:extLst>
                </p:cNvPr>
                <p:cNvPicPr/>
                <p:nvPr/>
              </p:nvPicPr>
              <p:blipFill>
                <a:blip r:embed="rId87"/>
                <a:stretch>
                  <a:fillRect/>
                </a:stretch>
              </p:blipFill>
              <p:spPr>
                <a:xfrm>
                  <a:off x="5324296" y="2779014"/>
                  <a:ext cx="385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6F21296A-B0CD-6AD1-6B98-DFED24752BED}"/>
                    </a:ext>
                  </a:extLst>
                </p14:cNvPr>
                <p14:cNvContentPartPr/>
                <p14:nvPr/>
              </p14:nvContentPartPr>
              <p14:xfrm>
                <a:off x="4391176" y="2862534"/>
                <a:ext cx="817200" cy="16560"/>
              </p14:xfrm>
            </p:contentPart>
          </mc:Choice>
          <mc:Fallback>
            <p:pic>
              <p:nvPicPr>
                <p:cNvPr id="69" name="Ink 68">
                  <a:extLst>
                    <a:ext uri="{FF2B5EF4-FFF2-40B4-BE49-F238E27FC236}">
                      <a16:creationId xmlns:a16="http://schemas.microsoft.com/office/drawing/2014/main" id="{6F21296A-B0CD-6AD1-6B98-DFED24752BED}"/>
                    </a:ext>
                  </a:extLst>
                </p:cNvPr>
                <p:cNvPicPr/>
                <p:nvPr/>
              </p:nvPicPr>
              <p:blipFill>
                <a:blip r:embed="rId89"/>
                <a:stretch>
                  <a:fillRect/>
                </a:stretch>
              </p:blipFill>
              <p:spPr>
                <a:xfrm>
                  <a:off x="4373176" y="2844534"/>
                  <a:ext cx="852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1" name="Ink 70">
                  <a:extLst>
                    <a:ext uri="{FF2B5EF4-FFF2-40B4-BE49-F238E27FC236}">
                      <a16:creationId xmlns:a16="http://schemas.microsoft.com/office/drawing/2014/main" id="{DE02CBFC-C46D-8870-C557-C53875D5EF38}"/>
                    </a:ext>
                  </a:extLst>
                </p14:cNvPr>
                <p14:cNvContentPartPr/>
                <p14:nvPr/>
              </p14:nvContentPartPr>
              <p14:xfrm>
                <a:off x="3913456" y="2859654"/>
                <a:ext cx="424440" cy="26280"/>
              </p14:xfrm>
            </p:contentPart>
          </mc:Choice>
          <mc:Fallback>
            <p:pic>
              <p:nvPicPr>
                <p:cNvPr id="71" name="Ink 70">
                  <a:extLst>
                    <a:ext uri="{FF2B5EF4-FFF2-40B4-BE49-F238E27FC236}">
                      <a16:creationId xmlns:a16="http://schemas.microsoft.com/office/drawing/2014/main" id="{DE02CBFC-C46D-8870-C557-C53875D5EF38}"/>
                    </a:ext>
                  </a:extLst>
                </p:cNvPr>
                <p:cNvPicPr/>
                <p:nvPr/>
              </p:nvPicPr>
              <p:blipFill>
                <a:blip r:embed="rId91"/>
                <a:stretch>
                  <a:fillRect/>
                </a:stretch>
              </p:blipFill>
              <p:spPr>
                <a:xfrm>
                  <a:off x="3895816" y="2842014"/>
                  <a:ext cx="460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Ink 71">
                  <a:extLst>
                    <a:ext uri="{FF2B5EF4-FFF2-40B4-BE49-F238E27FC236}">
                      <a16:creationId xmlns:a16="http://schemas.microsoft.com/office/drawing/2014/main" id="{13D611F0-D1A8-CB4C-2501-B360473D70B2}"/>
                    </a:ext>
                  </a:extLst>
                </p14:cNvPr>
                <p14:cNvContentPartPr/>
                <p14:nvPr/>
              </p14:nvContentPartPr>
              <p14:xfrm>
                <a:off x="3432136" y="2876574"/>
                <a:ext cx="424440" cy="48240"/>
              </p14:xfrm>
            </p:contentPart>
          </mc:Choice>
          <mc:Fallback>
            <p:pic>
              <p:nvPicPr>
                <p:cNvPr id="72" name="Ink 71">
                  <a:extLst>
                    <a:ext uri="{FF2B5EF4-FFF2-40B4-BE49-F238E27FC236}">
                      <a16:creationId xmlns:a16="http://schemas.microsoft.com/office/drawing/2014/main" id="{13D611F0-D1A8-CB4C-2501-B360473D70B2}"/>
                    </a:ext>
                  </a:extLst>
                </p:cNvPr>
                <p:cNvPicPr/>
                <p:nvPr/>
              </p:nvPicPr>
              <p:blipFill>
                <a:blip r:embed="rId93"/>
                <a:stretch>
                  <a:fillRect/>
                </a:stretch>
              </p:blipFill>
              <p:spPr>
                <a:xfrm>
                  <a:off x="3414496" y="2858574"/>
                  <a:ext cx="460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3" name="Ink 72">
                  <a:extLst>
                    <a:ext uri="{FF2B5EF4-FFF2-40B4-BE49-F238E27FC236}">
                      <a16:creationId xmlns:a16="http://schemas.microsoft.com/office/drawing/2014/main" id="{9E9A4847-C68A-B5AA-17E0-47A265044BEB}"/>
                    </a:ext>
                  </a:extLst>
                </p14:cNvPr>
                <p14:cNvContentPartPr/>
                <p14:nvPr/>
              </p14:nvContentPartPr>
              <p14:xfrm>
                <a:off x="2486776" y="2873334"/>
                <a:ext cx="878760" cy="27720"/>
              </p14:xfrm>
            </p:contentPart>
          </mc:Choice>
          <mc:Fallback>
            <p:pic>
              <p:nvPicPr>
                <p:cNvPr id="73" name="Ink 72">
                  <a:extLst>
                    <a:ext uri="{FF2B5EF4-FFF2-40B4-BE49-F238E27FC236}">
                      <a16:creationId xmlns:a16="http://schemas.microsoft.com/office/drawing/2014/main" id="{9E9A4847-C68A-B5AA-17E0-47A265044BEB}"/>
                    </a:ext>
                  </a:extLst>
                </p:cNvPr>
                <p:cNvPicPr/>
                <p:nvPr/>
              </p:nvPicPr>
              <p:blipFill>
                <a:blip r:embed="rId95"/>
                <a:stretch>
                  <a:fillRect/>
                </a:stretch>
              </p:blipFill>
              <p:spPr>
                <a:xfrm>
                  <a:off x="2469136" y="2855694"/>
                  <a:ext cx="914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5" name="Ink 74">
                  <a:extLst>
                    <a:ext uri="{FF2B5EF4-FFF2-40B4-BE49-F238E27FC236}">
                      <a16:creationId xmlns:a16="http://schemas.microsoft.com/office/drawing/2014/main" id="{1D886241-B9D2-0B14-9737-4418C331FB79}"/>
                    </a:ext>
                  </a:extLst>
                </p14:cNvPr>
                <p14:cNvContentPartPr/>
                <p14:nvPr/>
              </p14:nvContentPartPr>
              <p14:xfrm>
                <a:off x="1817536" y="2850654"/>
                <a:ext cx="661680" cy="33480"/>
              </p14:xfrm>
            </p:contentPart>
          </mc:Choice>
          <mc:Fallback>
            <p:pic>
              <p:nvPicPr>
                <p:cNvPr id="75" name="Ink 74">
                  <a:extLst>
                    <a:ext uri="{FF2B5EF4-FFF2-40B4-BE49-F238E27FC236}">
                      <a16:creationId xmlns:a16="http://schemas.microsoft.com/office/drawing/2014/main" id="{1D886241-B9D2-0B14-9737-4418C331FB79}"/>
                    </a:ext>
                  </a:extLst>
                </p:cNvPr>
                <p:cNvPicPr/>
                <p:nvPr/>
              </p:nvPicPr>
              <p:blipFill>
                <a:blip r:embed="rId97"/>
                <a:stretch>
                  <a:fillRect/>
                </a:stretch>
              </p:blipFill>
              <p:spPr>
                <a:xfrm>
                  <a:off x="1799896" y="2833014"/>
                  <a:ext cx="697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7" name="Ink 76">
                  <a:extLst>
                    <a:ext uri="{FF2B5EF4-FFF2-40B4-BE49-F238E27FC236}">
                      <a16:creationId xmlns:a16="http://schemas.microsoft.com/office/drawing/2014/main" id="{88D4A318-FF36-232F-9243-F01A35F0053A}"/>
                    </a:ext>
                  </a:extLst>
                </p14:cNvPr>
                <p14:cNvContentPartPr/>
                <p14:nvPr/>
              </p14:nvContentPartPr>
              <p14:xfrm>
                <a:off x="302656" y="2813934"/>
                <a:ext cx="1458000" cy="34560"/>
              </p14:xfrm>
            </p:contentPart>
          </mc:Choice>
          <mc:Fallback>
            <p:pic>
              <p:nvPicPr>
                <p:cNvPr id="77" name="Ink 76">
                  <a:extLst>
                    <a:ext uri="{FF2B5EF4-FFF2-40B4-BE49-F238E27FC236}">
                      <a16:creationId xmlns:a16="http://schemas.microsoft.com/office/drawing/2014/main" id="{88D4A318-FF36-232F-9243-F01A35F0053A}"/>
                    </a:ext>
                  </a:extLst>
                </p:cNvPr>
                <p:cNvPicPr/>
                <p:nvPr/>
              </p:nvPicPr>
              <p:blipFill>
                <a:blip r:embed="rId99"/>
                <a:stretch>
                  <a:fillRect/>
                </a:stretch>
              </p:blipFill>
              <p:spPr>
                <a:xfrm>
                  <a:off x="284656" y="2796294"/>
                  <a:ext cx="1493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4" name="Ink 83">
                  <a:extLst>
                    <a:ext uri="{FF2B5EF4-FFF2-40B4-BE49-F238E27FC236}">
                      <a16:creationId xmlns:a16="http://schemas.microsoft.com/office/drawing/2014/main" id="{BCBAE52F-A35E-7C72-7D1E-3A4034E6DE8B}"/>
                    </a:ext>
                  </a:extLst>
                </p14:cNvPr>
                <p14:cNvContentPartPr/>
                <p14:nvPr/>
              </p14:nvContentPartPr>
              <p14:xfrm>
                <a:off x="611176" y="1830414"/>
                <a:ext cx="687240" cy="696240"/>
              </p14:xfrm>
            </p:contentPart>
          </mc:Choice>
          <mc:Fallback>
            <p:pic>
              <p:nvPicPr>
                <p:cNvPr id="84" name="Ink 83">
                  <a:extLst>
                    <a:ext uri="{FF2B5EF4-FFF2-40B4-BE49-F238E27FC236}">
                      <a16:creationId xmlns:a16="http://schemas.microsoft.com/office/drawing/2014/main" id="{BCBAE52F-A35E-7C72-7D1E-3A4034E6DE8B}"/>
                    </a:ext>
                  </a:extLst>
                </p:cNvPr>
                <p:cNvPicPr/>
                <p:nvPr/>
              </p:nvPicPr>
              <p:blipFill>
                <a:blip r:embed="rId101"/>
                <a:stretch>
                  <a:fillRect/>
                </a:stretch>
              </p:blipFill>
              <p:spPr>
                <a:xfrm>
                  <a:off x="593536" y="1812414"/>
                  <a:ext cx="722880" cy="731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5" name="Ink 84">
                  <a:extLst>
                    <a:ext uri="{FF2B5EF4-FFF2-40B4-BE49-F238E27FC236}">
                      <a16:creationId xmlns:a16="http://schemas.microsoft.com/office/drawing/2014/main" id="{3D41FAA2-4E43-E821-B32C-4E2E75E2B05A}"/>
                    </a:ext>
                  </a:extLst>
                </p14:cNvPr>
                <p14:cNvContentPartPr/>
                <p14:nvPr/>
              </p14:nvContentPartPr>
              <p14:xfrm>
                <a:off x="7496536" y="2370774"/>
                <a:ext cx="2861280" cy="602640"/>
              </p14:xfrm>
            </p:contentPart>
          </mc:Choice>
          <mc:Fallback>
            <p:pic>
              <p:nvPicPr>
                <p:cNvPr id="85" name="Ink 84">
                  <a:extLst>
                    <a:ext uri="{FF2B5EF4-FFF2-40B4-BE49-F238E27FC236}">
                      <a16:creationId xmlns:a16="http://schemas.microsoft.com/office/drawing/2014/main" id="{3D41FAA2-4E43-E821-B32C-4E2E75E2B05A}"/>
                    </a:ext>
                  </a:extLst>
                </p:cNvPr>
                <p:cNvPicPr/>
                <p:nvPr/>
              </p:nvPicPr>
              <p:blipFill>
                <a:blip r:embed="rId103"/>
                <a:stretch>
                  <a:fillRect/>
                </a:stretch>
              </p:blipFill>
              <p:spPr>
                <a:xfrm>
                  <a:off x="7478536" y="2353134"/>
                  <a:ext cx="289692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9" name="Ink 88">
                  <a:extLst>
                    <a:ext uri="{FF2B5EF4-FFF2-40B4-BE49-F238E27FC236}">
                      <a16:creationId xmlns:a16="http://schemas.microsoft.com/office/drawing/2014/main" id="{6DC6984B-6144-21F7-39CE-B92BEA5A76CA}"/>
                    </a:ext>
                  </a:extLst>
                </p14:cNvPr>
                <p14:cNvContentPartPr/>
                <p14:nvPr/>
              </p14:nvContentPartPr>
              <p14:xfrm>
                <a:off x="5731096" y="2312814"/>
                <a:ext cx="1743480" cy="560520"/>
              </p14:xfrm>
            </p:contentPart>
          </mc:Choice>
          <mc:Fallback>
            <p:pic>
              <p:nvPicPr>
                <p:cNvPr id="89" name="Ink 88">
                  <a:extLst>
                    <a:ext uri="{FF2B5EF4-FFF2-40B4-BE49-F238E27FC236}">
                      <a16:creationId xmlns:a16="http://schemas.microsoft.com/office/drawing/2014/main" id="{6DC6984B-6144-21F7-39CE-B92BEA5A76CA}"/>
                    </a:ext>
                  </a:extLst>
                </p:cNvPr>
                <p:cNvPicPr/>
                <p:nvPr/>
              </p:nvPicPr>
              <p:blipFill>
                <a:blip r:embed="rId105"/>
                <a:stretch>
                  <a:fillRect/>
                </a:stretch>
              </p:blipFill>
              <p:spPr>
                <a:xfrm>
                  <a:off x="5713456" y="2294814"/>
                  <a:ext cx="1779120" cy="596160"/>
                </a:xfrm>
                <a:prstGeom prst="rect">
                  <a:avLst/>
                </a:prstGeom>
              </p:spPr>
            </p:pic>
          </mc:Fallback>
        </mc:AlternateContent>
      </p:grpSp>
      <p:grpSp>
        <p:nvGrpSpPr>
          <p:cNvPr id="111" name="Group 110">
            <a:extLst>
              <a:ext uri="{FF2B5EF4-FFF2-40B4-BE49-F238E27FC236}">
                <a16:creationId xmlns:a16="http://schemas.microsoft.com/office/drawing/2014/main" id="{AF3DA98D-373F-0BD1-E20E-5DAD490D70A5}"/>
              </a:ext>
            </a:extLst>
          </p:cNvPr>
          <p:cNvGrpSpPr/>
          <p:nvPr/>
        </p:nvGrpSpPr>
        <p:grpSpPr>
          <a:xfrm>
            <a:off x="201136" y="3351774"/>
            <a:ext cx="10079280" cy="773280"/>
            <a:chOff x="201136" y="3351774"/>
            <a:chExt cx="10079280" cy="773280"/>
          </a:xfrm>
        </p:grpSpPr>
        <mc:AlternateContent xmlns:mc="http://schemas.openxmlformats.org/markup-compatibility/2006">
          <mc:Choice xmlns:p14="http://schemas.microsoft.com/office/powerpoint/2010/main" Requires="p14">
            <p:contentPart p14:bwMode="auto" r:id="rId106">
              <p14:nvContentPartPr>
                <p14:cNvPr id="79" name="Ink 78">
                  <a:extLst>
                    <a:ext uri="{FF2B5EF4-FFF2-40B4-BE49-F238E27FC236}">
                      <a16:creationId xmlns:a16="http://schemas.microsoft.com/office/drawing/2014/main" id="{AFDCD495-7B87-D9F1-2A4C-B0674AF7C362}"/>
                    </a:ext>
                  </a:extLst>
                </p14:cNvPr>
                <p14:cNvContentPartPr/>
                <p14:nvPr/>
              </p14:nvContentPartPr>
              <p14:xfrm>
                <a:off x="9407416" y="3367614"/>
                <a:ext cx="755640" cy="70560"/>
              </p14:xfrm>
            </p:contentPart>
          </mc:Choice>
          <mc:Fallback>
            <p:pic>
              <p:nvPicPr>
                <p:cNvPr id="79" name="Ink 78">
                  <a:extLst>
                    <a:ext uri="{FF2B5EF4-FFF2-40B4-BE49-F238E27FC236}">
                      <a16:creationId xmlns:a16="http://schemas.microsoft.com/office/drawing/2014/main" id="{AFDCD495-7B87-D9F1-2A4C-B0674AF7C362}"/>
                    </a:ext>
                  </a:extLst>
                </p:cNvPr>
                <p:cNvPicPr/>
                <p:nvPr/>
              </p:nvPicPr>
              <p:blipFill>
                <a:blip r:embed="rId107"/>
                <a:stretch>
                  <a:fillRect/>
                </a:stretch>
              </p:blipFill>
              <p:spPr>
                <a:xfrm>
                  <a:off x="9389776" y="3349974"/>
                  <a:ext cx="791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Ink 79">
                  <a:extLst>
                    <a:ext uri="{FF2B5EF4-FFF2-40B4-BE49-F238E27FC236}">
                      <a16:creationId xmlns:a16="http://schemas.microsoft.com/office/drawing/2014/main" id="{FF348484-F638-F097-F45A-6525054F872A}"/>
                    </a:ext>
                  </a:extLst>
                </p14:cNvPr>
                <p14:cNvContentPartPr/>
                <p14:nvPr/>
              </p14:nvContentPartPr>
              <p14:xfrm>
                <a:off x="8920336" y="3418374"/>
                <a:ext cx="343800" cy="58680"/>
              </p14:xfrm>
            </p:contentPart>
          </mc:Choice>
          <mc:Fallback>
            <p:pic>
              <p:nvPicPr>
                <p:cNvPr id="80" name="Ink 79">
                  <a:extLst>
                    <a:ext uri="{FF2B5EF4-FFF2-40B4-BE49-F238E27FC236}">
                      <a16:creationId xmlns:a16="http://schemas.microsoft.com/office/drawing/2014/main" id="{FF348484-F638-F097-F45A-6525054F872A}"/>
                    </a:ext>
                  </a:extLst>
                </p:cNvPr>
                <p:cNvPicPr/>
                <p:nvPr/>
              </p:nvPicPr>
              <p:blipFill>
                <a:blip r:embed="rId109"/>
                <a:stretch>
                  <a:fillRect/>
                </a:stretch>
              </p:blipFill>
              <p:spPr>
                <a:xfrm>
                  <a:off x="8902696" y="3400734"/>
                  <a:ext cx="379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Ink 80">
                  <a:extLst>
                    <a:ext uri="{FF2B5EF4-FFF2-40B4-BE49-F238E27FC236}">
                      <a16:creationId xmlns:a16="http://schemas.microsoft.com/office/drawing/2014/main" id="{11C154F9-528C-8ADB-DDE5-9102648998A0}"/>
                    </a:ext>
                  </a:extLst>
                </p14:cNvPr>
                <p14:cNvContentPartPr/>
                <p14:nvPr/>
              </p14:nvContentPartPr>
              <p14:xfrm>
                <a:off x="8671216" y="3499374"/>
                <a:ext cx="9360" cy="6840"/>
              </p14:xfrm>
            </p:contentPart>
          </mc:Choice>
          <mc:Fallback>
            <p:pic>
              <p:nvPicPr>
                <p:cNvPr id="81" name="Ink 80">
                  <a:extLst>
                    <a:ext uri="{FF2B5EF4-FFF2-40B4-BE49-F238E27FC236}">
                      <a16:creationId xmlns:a16="http://schemas.microsoft.com/office/drawing/2014/main" id="{11C154F9-528C-8ADB-DDE5-9102648998A0}"/>
                    </a:ext>
                  </a:extLst>
                </p:cNvPr>
                <p:cNvPicPr/>
                <p:nvPr/>
              </p:nvPicPr>
              <p:blipFill>
                <a:blip r:embed="rId111"/>
                <a:stretch>
                  <a:fillRect/>
                </a:stretch>
              </p:blipFill>
              <p:spPr>
                <a:xfrm>
                  <a:off x="8653576" y="3481734"/>
                  <a:ext cx="45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6FB2894A-1776-3ADD-6154-A1A2E55C479A}"/>
                    </a:ext>
                  </a:extLst>
                </p14:cNvPr>
                <p14:cNvContentPartPr/>
                <p14:nvPr/>
              </p14:nvContentPartPr>
              <p14:xfrm>
                <a:off x="7438216" y="3466614"/>
                <a:ext cx="1289160" cy="72000"/>
              </p14:xfrm>
            </p:contentPart>
          </mc:Choice>
          <mc:Fallback>
            <p:pic>
              <p:nvPicPr>
                <p:cNvPr id="82" name="Ink 81">
                  <a:extLst>
                    <a:ext uri="{FF2B5EF4-FFF2-40B4-BE49-F238E27FC236}">
                      <a16:creationId xmlns:a16="http://schemas.microsoft.com/office/drawing/2014/main" id="{6FB2894A-1776-3ADD-6154-A1A2E55C479A}"/>
                    </a:ext>
                  </a:extLst>
                </p:cNvPr>
                <p:cNvPicPr/>
                <p:nvPr/>
              </p:nvPicPr>
              <p:blipFill>
                <a:blip r:embed="rId113"/>
                <a:stretch>
                  <a:fillRect/>
                </a:stretch>
              </p:blipFill>
              <p:spPr>
                <a:xfrm>
                  <a:off x="7420216" y="3448614"/>
                  <a:ext cx="1324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1" name="Ink 90">
                  <a:extLst>
                    <a:ext uri="{FF2B5EF4-FFF2-40B4-BE49-F238E27FC236}">
                      <a16:creationId xmlns:a16="http://schemas.microsoft.com/office/drawing/2014/main" id="{D93BA7C9-D00D-81F4-E2D8-CE48B584CDFF}"/>
                    </a:ext>
                  </a:extLst>
                </p14:cNvPr>
                <p14:cNvContentPartPr/>
                <p14:nvPr/>
              </p14:nvContentPartPr>
              <p14:xfrm>
                <a:off x="5163376" y="3386334"/>
                <a:ext cx="1575000" cy="48960"/>
              </p14:xfrm>
            </p:contentPart>
          </mc:Choice>
          <mc:Fallback>
            <p:pic>
              <p:nvPicPr>
                <p:cNvPr id="91" name="Ink 90">
                  <a:extLst>
                    <a:ext uri="{FF2B5EF4-FFF2-40B4-BE49-F238E27FC236}">
                      <a16:creationId xmlns:a16="http://schemas.microsoft.com/office/drawing/2014/main" id="{D93BA7C9-D00D-81F4-E2D8-CE48B584CDFF}"/>
                    </a:ext>
                  </a:extLst>
                </p:cNvPr>
                <p:cNvPicPr/>
                <p:nvPr/>
              </p:nvPicPr>
              <p:blipFill>
                <a:blip r:embed="rId115"/>
                <a:stretch>
                  <a:fillRect/>
                </a:stretch>
              </p:blipFill>
              <p:spPr>
                <a:xfrm>
                  <a:off x="5145736" y="3368694"/>
                  <a:ext cx="1610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2" name="Ink 91">
                  <a:extLst>
                    <a:ext uri="{FF2B5EF4-FFF2-40B4-BE49-F238E27FC236}">
                      <a16:creationId xmlns:a16="http://schemas.microsoft.com/office/drawing/2014/main" id="{6AE45B7E-4C56-B522-D47A-CC3C0B23AB9E}"/>
                    </a:ext>
                  </a:extLst>
                </p14:cNvPr>
                <p14:cNvContentPartPr/>
                <p14:nvPr/>
              </p14:nvContentPartPr>
              <p14:xfrm>
                <a:off x="3752176" y="3366534"/>
                <a:ext cx="1407600" cy="42840"/>
              </p14:xfrm>
            </p:contentPart>
          </mc:Choice>
          <mc:Fallback>
            <p:pic>
              <p:nvPicPr>
                <p:cNvPr id="92" name="Ink 91">
                  <a:extLst>
                    <a:ext uri="{FF2B5EF4-FFF2-40B4-BE49-F238E27FC236}">
                      <a16:creationId xmlns:a16="http://schemas.microsoft.com/office/drawing/2014/main" id="{6AE45B7E-4C56-B522-D47A-CC3C0B23AB9E}"/>
                    </a:ext>
                  </a:extLst>
                </p:cNvPr>
                <p:cNvPicPr/>
                <p:nvPr/>
              </p:nvPicPr>
              <p:blipFill>
                <a:blip r:embed="rId117"/>
                <a:stretch>
                  <a:fillRect/>
                </a:stretch>
              </p:blipFill>
              <p:spPr>
                <a:xfrm>
                  <a:off x="3734536" y="3348534"/>
                  <a:ext cx="1443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Ink 93">
                  <a:extLst>
                    <a:ext uri="{FF2B5EF4-FFF2-40B4-BE49-F238E27FC236}">
                      <a16:creationId xmlns:a16="http://schemas.microsoft.com/office/drawing/2014/main" id="{3A1B6CDD-D4B9-FB32-3ADF-C796041C0BFC}"/>
                    </a:ext>
                  </a:extLst>
                </p14:cNvPr>
                <p14:cNvContentPartPr/>
                <p14:nvPr/>
              </p14:nvContentPartPr>
              <p14:xfrm>
                <a:off x="2976016" y="3351774"/>
                <a:ext cx="807480" cy="65880"/>
              </p14:xfrm>
            </p:contentPart>
          </mc:Choice>
          <mc:Fallback>
            <p:pic>
              <p:nvPicPr>
                <p:cNvPr id="94" name="Ink 93">
                  <a:extLst>
                    <a:ext uri="{FF2B5EF4-FFF2-40B4-BE49-F238E27FC236}">
                      <a16:creationId xmlns:a16="http://schemas.microsoft.com/office/drawing/2014/main" id="{3A1B6CDD-D4B9-FB32-3ADF-C796041C0BFC}"/>
                    </a:ext>
                  </a:extLst>
                </p:cNvPr>
                <p:cNvPicPr/>
                <p:nvPr/>
              </p:nvPicPr>
              <p:blipFill>
                <a:blip r:embed="rId119"/>
                <a:stretch>
                  <a:fillRect/>
                </a:stretch>
              </p:blipFill>
              <p:spPr>
                <a:xfrm>
                  <a:off x="2958016" y="3333774"/>
                  <a:ext cx="843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Ink 94">
                  <a:extLst>
                    <a:ext uri="{FF2B5EF4-FFF2-40B4-BE49-F238E27FC236}">
                      <a16:creationId xmlns:a16="http://schemas.microsoft.com/office/drawing/2014/main" id="{CDAE11AE-B4D4-43AE-AB2D-E841113D003F}"/>
                    </a:ext>
                  </a:extLst>
                </p14:cNvPr>
                <p14:cNvContentPartPr/>
                <p14:nvPr/>
              </p14:nvContentPartPr>
              <p14:xfrm>
                <a:off x="2026696" y="3391734"/>
                <a:ext cx="730800" cy="97560"/>
              </p14:xfrm>
            </p:contentPart>
          </mc:Choice>
          <mc:Fallback>
            <p:pic>
              <p:nvPicPr>
                <p:cNvPr id="95" name="Ink 94">
                  <a:extLst>
                    <a:ext uri="{FF2B5EF4-FFF2-40B4-BE49-F238E27FC236}">
                      <a16:creationId xmlns:a16="http://schemas.microsoft.com/office/drawing/2014/main" id="{CDAE11AE-B4D4-43AE-AB2D-E841113D003F}"/>
                    </a:ext>
                  </a:extLst>
                </p:cNvPr>
                <p:cNvPicPr/>
                <p:nvPr/>
              </p:nvPicPr>
              <p:blipFill>
                <a:blip r:embed="rId121"/>
                <a:stretch>
                  <a:fillRect/>
                </a:stretch>
              </p:blipFill>
              <p:spPr>
                <a:xfrm>
                  <a:off x="2009056" y="3373734"/>
                  <a:ext cx="766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7" name="Ink 96">
                  <a:extLst>
                    <a:ext uri="{FF2B5EF4-FFF2-40B4-BE49-F238E27FC236}">
                      <a16:creationId xmlns:a16="http://schemas.microsoft.com/office/drawing/2014/main" id="{B7684E70-6302-E73D-0E64-F3E743CF4B2E}"/>
                    </a:ext>
                  </a:extLst>
                </p14:cNvPr>
                <p14:cNvContentPartPr/>
                <p14:nvPr/>
              </p14:nvContentPartPr>
              <p14:xfrm>
                <a:off x="676696" y="3423774"/>
                <a:ext cx="1145160" cy="99720"/>
              </p14:xfrm>
            </p:contentPart>
          </mc:Choice>
          <mc:Fallback>
            <p:pic>
              <p:nvPicPr>
                <p:cNvPr id="97" name="Ink 96">
                  <a:extLst>
                    <a:ext uri="{FF2B5EF4-FFF2-40B4-BE49-F238E27FC236}">
                      <a16:creationId xmlns:a16="http://schemas.microsoft.com/office/drawing/2014/main" id="{B7684E70-6302-E73D-0E64-F3E743CF4B2E}"/>
                    </a:ext>
                  </a:extLst>
                </p:cNvPr>
                <p:cNvPicPr/>
                <p:nvPr/>
              </p:nvPicPr>
              <p:blipFill>
                <a:blip r:embed="rId123"/>
                <a:stretch>
                  <a:fillRect/>
                </a:stretch>
              </p:blipFill>
              <p:spPr>
                <a:xfrm>
                  <a:off x="659056" y="3406134"/>
                  <a:ext cx="1180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9" name="Ink 98">
                  <a:extLst>
                    <a:ext uri="{FF2B5EF4-FFF2-40B4-BE49-F238E27FC236}">
                      <a16:creationId xmlns:a16="http://schemas.microsoft.com/office/drawing/2014/main" id="{A5E20902-FD33-CE89-2B99-FF8689E4A59B}"/>
                    </a:ext>
                  </a:extLst>
                </p14:cNvPr>
                <p14:cNvContentPartPr/>
                <p14:nvPr/>
              </p14:nvContentPartPr>
              <p14:xfrm>
                <a:off x="573016" y="3356094"/>
                <a:ext cx="6120" cy="5400"/>
              </p14:xfrm>
            </p:contentPart>
          </mc:Choice>
          <mc:Fallback>
            <p:pic>
              <p:nvPicPr>
                <p:cNvPr id="99" name="Ink 98">
                  <a:extLst>
                    <a:ext uri="{FF2B5EF4-FFF2-40B4-BE49-F238E27FC236}">
                      <a16:creationId xmlns:a16="http://schemas.microsoft.com/office/drawing/2014/main" id="{A5E20902-FD33-CE89-2B99-FF8689E4A59B}"/>
                    </a:ext>
                  </a:extLst>
                </p:cNvPr>
                <p:cNvPicPr/>
                <p:nvPr/>
              </p:nvPicPr>
              <p:blipFill>
                <a:blip r:embed="rId125"/>
                <a:stretch>
                  <a:fillRect/>
                </a:stretch>
              </p:blipFill>
              <p:spPr>
                <a:xfrm>
                  <a:off x="555016" y="3338454"/>
                  <a:ext cx="41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0" name="Ink 99">
                  <a:extLst>
                    <a:ext uri="{FF2B5EF4-FFF2-40B4-BE49-F238E27FC236}">
                      <a16:creationId xmlns:a16="http://schemas.microsoft.com/office/drawing/2014/main" id="{A50A14DF-914F-9AD6-E47B-16D9ADB64F04}"/>
                    </a:ext>
                  </a:extLst>
                </p14:cNvPr>
                <p14:cNvContentPartPr/>
                <p14:nvPr/>
              </p14:nvContentPartPr>
              <p14:xfrm>
                <a:off x="201136" y="3362574"/>
                <a:ext cx="349560" cy="52920"/>
              </p14:xfrm>
            </p:contentPart>
          </mc:Choice>
          <mc:Fallback>
            <p:pic>
              <p:nvPicPr>
                <p:cNvPr id="100" name="Ink 99">
                  <a:extLst>
                    <a:ext uri="{FF2B5EF4-FFF2-40B4-BE49-F238E27FC236}">
                      <a16:creationId xmlns:a16="http://schemas.microsoft.com/office/drawing/2014/main" id="{A50A14DF-914F-9AD6-E47B-16D9ADB64F04}"/>
                    </a:ext>
                  </a:extLst>
                </p:cNvPr>
                <p:cNvPicPr/>
                <p:nvPr/>
              </p:nvPicPr>
              <p:blipFill>
                <a:blip r:embed="rId127"/>
                <a:stretch>
                  <a:fillRect/>
                </a:stretch>
              </p:blipFill>
              <p:spPr>
                <a:xfrm>
                  <a:off x="183496" y="3344934"/>
                  <a:ext cx="385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Ink 101">
                  <a:extLst>
                    <a:ext uri="{FF2B5EF4-FFF2-40B4-BE49-F238E27FC236}">
                      <a16:creationId xmlns:a16="http://schemas.microsoft.com/office/drawing/2014/main" id="{61812191-63C1-03C5-ED8E-C18E647AADA1}"/>
                    </a:ext>
                  </a:extLst>
                </p14:cNvPr>
                <p14:cNvContentPartPr/>
                <p14:nvPr/>
              </p14:nvContentPartPr>
              <p14:xfrm>
                <a:off x="10214896" y="4037574"/>
                <a:ext cx="11880" cy="12600"/>
              </p14:xfrm>
            </p:contentPart>
          </mc:Choice>
          <mc:Fallback>
            <p:pic>
              <p:nvPicPr>
                <p:cNvPr id="102" name="Ink 101">
                  <a:extLst>
                    <a:ext uri="{FF2B5EF4-FFF2-40B4-BE49-F238E27FC236}">
                      <a16:creationId xmlns:a16="http://schemas.microsoft.com/office/drawing/2014/main" id="{61812191-63C1-03C5-ED8E-C18E647AADA1}"/>
                    </a:ext>
                  </a:extLst>
                </p:cNvPr>
                <p:cNvPicPr/>
                <p:nvPr/>
              </p:nvPicPr>
              <p:blipFill>
                <a:blip r:embed="rId129"/>
                <a:stretch>
                  <a:fillRect/>
                </a:stretch>
              </p:blipFill>
              <p:spPr>
                <a:xfrm>
                  <a:off x="10196896" y="4019574"/>
                  <a:ext cx="475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Ink 102">
                  <a:extLst>
                    <a:ext uri="{FF2B5EF4-FFF2-40B4-BE49-F238E27FC236}">
                      <a16:creationId xmlns:a16="http://schemas.microsoft.com/office/drawing/2014/main" id="{2A1BE59C-9305-C63E-9AB7-1C4364D65443}"/>
                    </a:ext>
                  </a:extLst>
                </p14:cNvPr>
                <p14:cNvContentPartPr/>
                <p14:nvPr/>
              </p14:nvContentPartPr>
              <p14:xfrm>
                <a:off x="9760576" y="3966654"/>
                <a:ext cx="519840" cy="51840"/>
              </p14:xfrm>
            </p:contentPart>
          </mc:Choice>
          <mc:Fallback>
            <p:pic>
              <p:nvPicPr>
                <p:cNvPr id="103" name="Ink 102">
                  <a:extLst>
                    <a:ext uri="{FF2B5EF4-FFF2-40B4-BE49-F238E27FC236}">
                      <a16:creationId xmlns:a16="http://schemas.microsoft.com/office/drawing/2014/main" id="{2A1BE59C-9305-C63E-9AB7-1C4364D65443}"/>
                    </a:ext>
                  </a:extLst>
                </p:cNvPr>
                <p:cNvPicPr/>
                <p:nvPr/>
              </p:nvPicPr>
              <p:blipFill>
                <a:blip r:embed="rId131"/>
                <a:stretch>
                  <a:fillRect/>
                </a:stretch>
              </p:blipFill>
              <p:spPr>
                <a:xfrm>
                  <a:off x="9742576" y="3949014"/>
                  <a:ext cx="555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Ink 103">
                  <a:extLst>
                    <a:ext uri="{FF2B5EF4-FFF2-40B4-BE49-F238E27FC236}">
                      <a16:creationId xmlns:a16="http://schemas.microsoft.com/office/drawing/2014/main" id="{5EDC99A4-2128-54B1-6977-F7040F57AC75}"/>
                    </a:ext>
                  </a:extLst>
                </p14:cNvPr>
                <p14:cNvContentPartPr/>
                <p14:nvPr/>
              </p14:nvContentPartPr>
              <p14:xfrm>
                <a:off x="8926096" y="3991854"/>
                <a:ext cx="575280" cy="78480"/>
              </p14:xfrm>
            </p:contentPart>
          </mc:Choice>
          <mc:Fallback>
            <p:pic>
              <p:nvPicPr>
                <p:cNvPr id="104" name="Ink 103">
                  <a:extLst>
                    <a:ext uri="{FF2B5EF4-FFF2-40B4-BE49-F238E27FC236}">
                      <a16:creationId xmlns:a16="http://schemas.microsoft.com/office/drawing/2014/main" id="{5EDC99A4-2128-54B1-6977-F7040F57AC75}"/>
                    </a:ext>
                  </a:extLst>
                </p:cNvPr>
                <p:cNvPicPr/>
                <p:nvPr/>
              </p:nvPicPr>
              <p:blipFill>
                <a:blip r:embed="rId133"/>
                <a:stretch>
                  <a:fillRect/>
                </a:stretch>
              </p:blipFill>
              <p:spPr>
                <a:xfrm>
                  <a:off x="8908456" y="3973854"/>
                  <a:ext cx="610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5" name="Ink 104">
                  <a:extLst>
                    <a:ext uri="{FF2B5EF4-FFF2-40B4-BE49-F238E27FC236}">
                      <a16:creationId xmlns:a16="http://schemas.microsoft.com/office/drawing/2014/main" id="{A5DA4017-9BD9-CBFA-610D-066AD4856299}"/>
                    </a:ext>
                  </a:extLst>
                </p14:cNvPr>
                <p14:cNvContentPartPr/>
                <p14:nvPr/>
              </p14:nvContentPartPr>
              <p14:xfrm>
                <a:off x="7886776" y="4102374"/>
                <a:ext cx="738720" cy="22680"/>
              </p14:xfrm>
            </p:contentPart>
          </mc:Choice>
          <mc:Fallback>
            <p:pic>
              <p:nvPicPr>
                <p:cNvPr id="105" name="Ink 104">
                  <a:extLst>
                    <a:ext uri="{FF2B5EF4-FFF2-40B4-BE49-F238E27FC236}">
                      <a16:creationId xmlns:a16="http://schemas.microsoft.com/office/drawing/2014/main" id="{A5DA4017-9BD9-CBFA-610D-066AD4856299}"/>
                    </a:ext>
                  </a:extLst>
                </p:cNvPr>
                <p:cNvPicPr/>
                <p:nvPr/>
              </p:nvPicPr>
              <p:blipFill>
                <a:blip r:embed="rId135"/>
                <a:stretch>
                  <a:fillRect/>
                </a:stretch>
              </p:blipFill>
              <p:spPr>
                <a:xfrm>
                  <a:off x="7868776" y="4084374"/>
                  <a:ext cx="774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7" name="Ink 106">
                  <a:extLst>
                    <a:ext uri="{FF2B5EF4-FFF2-40B4-BE49-F238E27FC236}">
                      <a16:creationId xmlns:a16="http://schemas.microsoft.com/office/drawing/2014/main" id="{91DA6084-24D0-974E-7EAD-1FB3CFAE1403}"/>
                    </a:ext>
                  </a:extLst>
                </p14:cNvPr>
                <p14:cNvContentPartPr/>
                <p14:nvPr/>
              </p14:nvContentPartPr>
              <p14:xfrm>
                <a:off x="7039336" y="4020654"/>
                <a:ext cx="651960" cy="70200"/>
              </p14:xfrm>
            </p:contentPart>
          </mc:Choice>
          <mc:Fallback>
            <p:pic>
              <p:nvPicPr>
                <p:cNvPr id="107" name="Ink 106">
                  <a:extLst>
                    <a:ext uri="{FF2B5EF4-FFF2-40B4-BE49-F238E27FC236}">
                      <a16:creationId xmlns:a16="http://schemas.microsoft.com/office/drawing/2014/main" id="{91DA6084-24D0-974E-7EAD-1FB3CFAE1403}"/>
                    </a:ext>
                  </a:extLst>
                </p:cNvPr>
                <p:cNvPicPr/>
                <p:nvPr/>
              </p:nvPicPr>
              <p:blipFill>
                <a:blip r:embed="rId137"/>
                <a:stretch>
                  <a:fillRect/>
                </a:stretch>
              </p:blipFill>
              <p:spPr>
                <a:xfrm>
                  <a:off x="7021696" y="4003014"/>
                  <a:ext cx="687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8" name="Ink 107">
                  <a:extLst>
                    <a:ext uri="{FF2B5EF4-FFF2-40B4-BE49-F238E27FC236}">
                      <a16:creationId xmlns:a16="http://schemas.microsoft.com/office/drawing/2014/main" id="{DA4542C2-7B4D-4585-14C2-CCE796E5CF7D}"/>
                    </a:ext>
                  </a:extLst>
                </p14:cNvPr>
                <p14:cNvContentPartPr/>
                <p14:nvPr/>
              </p14:nvContentPartPr>
              <p14:xfrm>
                <a:off x="5976616" y="4049814"/>
                <a:ext cx="857880" cy="64800"/>
              </p14:xfrm>
            </p:contentPart>
          </mc:Choice>
          <mc:Fallback>
            <p:pic>
              <p:nvPicPr>
                <p:cNvPr id="108" name="Ink 107">
                  <a:extLst>
                    <a:ext uri="{FF2B5EF4-FFF2-40B4-BE49-F238E27FC236}">
                      <a16:creationId xmlns:a16="http://schemas.microsoft.com/office/drawing/2014/main" id="{DA4542C2-7B4D-4585-14C2-CCE796E5CF7D}"/>
                    </a:ext>
                  </a:extLst>
                </p:cNvPr>
                <p:cNvPicPr/>
                <p:nvPr/>
              </p:nvPicPr>
              <p:blipFill>
                <a:blip r:embed="rId139"/>
                <a:stretch>
                  <a:fillRect/>
                </a:stretch>
              </p:blipFill>
              <p:spPr>
                <a:xfrm>
                  <a:off x="5958616" y="4031814"/>
                  <a:ext cx="893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0" name="Ink 109">
                  <a:extLst>
                    <a:ext uri="{FF2B5EF4-FFF2-40B4-BE49-F238E27FC236}">
                      <a16:creationId xmlns:a16="http://schemas.microsoft.com/office/drawing/2014/main" id="{6916FAD9-7BE1-FCEE-DC8E-428FD9D57F34}"/>
                    </a:ext>
                  </a:extLst>
                </p14:cNvPr>
                <p14:cNvContentPartPr/>
                <p14:nvPr/>
              </p14:nvContentPartPr>
              <p14:xfrm>
                <a:off x="5909296" y="3403974"/>
                <a:ext cx="1857600" cy="709560"/>
              </p14:xfrm>
            </p:contentPart>
          </mc:Choice>
          <mc:Fallback>
            <p:pic>
              <p:nvPicPr>
                <p:cNvPr id="110" name="Ink 109">
                  <a:extLst>
                    <a:ext uri="{FF2B5EF4-FFF2-40B4-BE49-F238E27FC236}">
                      <a16:creationId xmlns:a16="http://schemas.microsoft.com/office/drawing/2014/main" id="{6916FAD9-7BE1-FCEE-DC8E-428FD9D57F34}"/>
                    </a:ext>
                  </a:extLst>
                </p:cNvPr>
                <p:cNvPicPr/>
                <p:nvPr/>
              </p:nvPicPr>
              <p:blipFill>
                <a:blip r:embed="rId141"/>
                <a:stretch>
                  <a:fillRect/>
                </a:stretch>
              </p:blipFill>
              <p:spPr>
                <a:xfrm>
                  <a:off x="5891296" y="3386334"/>
                  <a:ext cx="1893240" cy="745200"/>
                </a:xfrm>
                <a:prstGeom prst="rect">
                  <a:avLst/>
                </a:prstGeom>
              </p:spPr>
            </p:pic>
          </mc:Fallback>
        </mc:AlternateContent>
      </p:grpSp>
      <p:grpSp>
        <p:nvGrpSpPr>
          <p:cNvPr id="113" name="Group 112">
            <a:extLst>
              <a:ext uri="{FF2B5EF4-FFF2-40B4-BE49-F238E27FC236}">
                <a16:creationId xmlns:a16="http://schemas.microsoft.com/office/drawing/2014/main" id="{27BA5D9B-C331-BF09-2FED-17F1A9D6D6F4}"/>
              </a:ext>
            </a:extLst>
          </p:cNvPr>
          <p:cNvGrpSpPr/>
          <p:nvPr/>
        </p:nvGrpSpPr>
        <p:grpSpPr>
          <a:xfrm>
            <a:off x="1708096" y="2273214"/>
            <a:ext cx="6329160" cy="658800"/>
            <a:chOff x="1708096" y="2273214"/>
            <a:chExt cx="6329160" cy="658800"/>
          </a:xfrm>
        </p:grpSpPr>
        <mc:AlternateContent xmlns:mc="http://schemas.openxmlformats.org/markup-compatibility/2006">
          <mc:Choice xmlns:p14="http://schemas.microsoft.com/office/powerpoint/2010/main" Requires="p14">
            <p:contentPart p14:bwMode="auto" r:id="rId142">
              <p14:nvContentPartPr>
                <p14:cNvPr id="52" name="Ink 51">
                  <a:extLst>
                    <a:ext uri="{FF2B5EF4-FFF2-40B4-BE49-F238E27FC236}">
                      <a16:creationId xmlns:a16="http://schemas.microsoft.com/office/drawing/2014/main" id="{6B151073-6C00-1D9A-E1A0-0638D2B67276}"/>
                    </a:ext>
                  </a:extLst>
                </p14:cNvPr>
                <p14:cNvContentPartPr/>
                <p14:nvPr/>
              </p14:nvContentPartPr>
              <p14:xfrm>
                <a:off x="6498616" y="2273214"/>
                <a:ext cx="1538640" cy="130320"/>
              </p14:xfrm>
            </p:contentPart>
          </mc:Choice>
          <mc:Fallback>
            <p:pic>
              <p:nvPicPr>
                <p:cNvPr id="52" name="Ink 51">
                  <a:extLst>
                    <a:ext uri="{FF2B5EF4-FFF2-40B4-BE49-F238E27FC236}">
                      <a16:creationId xmlns:a16="http://schemas.microsoft.com/office/drawing/2014/main" id="{6B151073-6C00-1D9A-E1A0-0638D2B67276}"/>
                    </a:ext>
                  </a:extLst>
                </p:cNvPr>
                <p:cNvPicPr/>
                <p:nvPr/>
              </p:nvPicPr>
              <p:blipFill>
                <a:blip r:embed="rId143"/>
                <a:stretch>
                  <a:fillRect/>
                </a:stretch>
              </p:blipFill>
              <p:spPr>
                <a:xfrm>
                  <a:off x="6480616" y="2255574"/>
                  <a:ext cx="1574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3" name="Ink 52">
                  <a:extLst>
                    <a:ext uri="{FF2B5EF4-FFF2-40B4-BE49-F238E27FC236}">
                      <a16:creationId xmlns:a16="http://schemas.microsoft.com/office/drawing/2014/main" id="{06B36450-1781-8DAE-9D12-8B4371236F39}"/>
                    </a:ext>
                  </a:extLst>
                </p14:cNvPr>
                <p14:cNvContentPartPr/>
                <p14:nvPr/>
              </p14:nvContentPartPr>
              <p14:xfrm>
                <a:off x="3842536" y="2316774"/>
                <a:ext cx="2560320" cy="38520"/>
              </p14:xfrm>
            </p:contentPart>
          </mc:Choice>
          <mc:Fallback>
            <p:pic>
              <p:nvPicPr>
                <p:cNvPr id="53" name="Ink 52">
                  <a:extLst>
                    <a:ext uri="{FF2B5EF4-FFF2-40B4-BE49-F238E27FC236}">
                      <a16:creationId xmlns:a16="http://schemas.microsoft.com/office/drawing/2014/main" id="{06B36450-1781-8DAE-9D12-8B4371236F39}"/>
                    </a:ext>
                  </a:extLst>
                </p:cNvPr>
                <p:cNvPicPr/>
                <p:nvPr/>
              </p:nvPicPr>
              <p:blipFill>
                <a:blip r:embed="rId145"/>
                <a:stretch>
                  <a:fillRect/>
                </a:stretch>
              </p:blipFill>
              <p:spPr>
                <a:xfrm>
                  <a:off x="3824896" y="2298774"/>
                  <a:ext cx="2595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4" name="Ink 53">
                  <a:extLst>
                    <a:ext uri="{FF2B5EF4-FFF2-40B4-BE49-F238E27FC236}">
                      <a16:creationId xmlns:a16="http://schemas.microsoft.com/office/drawing/2014/main" id="{29E74107-0F23-F55D-94AB-836E42857145}"/>
                    </a:ext>
                  </a:extLst>
                </p14:cNvPr>
                <p14:cNvContentPartPr/>
                <p14:nvPr/>
              </p14:nvContentPartPr>
              <p14:xfrm>
                <a:off x="3058456" y="2347014"/>
                <a:ext cx="805680" cy="50760"/>
              </p14:xfrm>
            </p:contentPart>
          </mc:Choice>
          <mc:Fallback>
            <p:pic>
              <p:nvPicPr>
                <p:cNvPr id="54" name="Ink 53">
                  <a:extLst>
                    <a:ext uri="{FF2B5EF4-FFF2-40B4-BE49-F238E27FC236}">
                      <a16:creationId xmlns:a16="http://schemas.microsoft.com/office/drawing/2014/main" id="{29E74107-0F23-F55D-94AB-836E42857145}"/>
                    </a:ext>
                  </a:extLst>
                </p:cNvPr>
                <p:cNvPicPr/>
                <p:nvPr/>
              </p:nvPicPr>
              <p:blipFill>
                <a:blip r:embed="rId147"/>
                <a:stretch>
                  <a:fillRect/>
                </a:stretch>
              </p:blipFill>
              <p:spPr>
                <a:xfrm>
                  <a:off x="3040816" y="2329014"/>
                  <a:ext cx="841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5" name="Ink 54">
                  <a:extLst>
                    <a:ext uri="{FF2B5EF4-FFF2-40B4-BE49-F238E27FC236}">
                      <a16:creationId xmlns:a16="http://schemas.microsoft.com/office/drawing/2014/main" id="{75DD9E27-B7D0-662C-776F-CC605E190A31}"/>
                    </a:ext>
                  </a:extLst>
                </p14:cNvPr>
                <p14:cNvContentPartPr/>
                <p14:nvPr/>
              </p14:nvContentPartPr>
              <p14:xfrm>
                <a:off x="1708096" y="2299134"/>
                <a:ext cx="1149840" cy="34560"/>
              </p14:xfrm>
            </p:contentPart>
          </mc:Choice>
          <mc:Fallback>
            <p:pic>
              <p:nvPicPr>
                <p:cNvPr id="55" name="Ink 54">
                  <a:extLst>
                    <a:ext uri="{FF2B5EF4-FFF2-40B4-BE49-F238E27FC236}">
                      <a16:creationId xmlns:a16="http://schemas.microsoft.com/office/drawing/2014/main" id="{75DD9E27-B7D0-662C-776F-CC605E190A31}"/>
                    </a:ext>
                  </a:extLst>
                </p:cNvPr>
                <p:cNvPicPr/>
                <p:nvPr/>
              </p:nvPicPr>
              <p:blipFill>
                <a:blip r:embed="rId149"/>
                <a:stretch>
                  <a:fillRect/>
                </a:stretch>
              </p:blipFill>
              <p:spPr>
                <a:xfrm>
                  <a:off x="1690096" y="2281494"/>
                  <a:ext cx="1185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2" name="Ink 111">
                  <a:extLst>
                    <a:ext uri="{FF2B5EF4-FFF2-40B4-BE49-F238E27FC236}">
                      <a16:creationId xmlns:a16="http://schemas.microsoft.com/office/drawing/2014/main" id="{970C80B9-8CC5-965F-7501-B50DABA722C9}"/>
                    </a:ext>
                  </a:extLst>
                </p14:cNvPr>
                <p14:cNvContentPartPr/>
                <p14:nvPr/>
              </p14:nvContentPartPr>
              <p14:xfrm>
                <a:off x="4296856" y="2299134"/>
                <a:ext cx="3252600" cy="632880"/>
              </p14:xfrm>
            </p:contentPart>
          </mc:Choice>
          <mc:Fallback>
            <p:pic>
              <p:nvPicPr>
                <p:cNvPr id="112" name="Ink 111">
                  <a:extLst>
                    <a:ext uri="{FF2B5EF4-FFF2-40B4-BE49-F238E27FC236}">
                      <a16:creationId xmlns:a16="http://schemas.microsoft.com/office/drawing/2014/main" id="{970C80B9-8CC5-965F-7501-B50DABA722C9}"/>
                    </a:ext>
                  </a:extLst>
                </p:cNvPr>
                <p:cNvPicPr/>
                <p:nvPr/>
              </p:nvPicPr>
              <p:blipFill>
                <a:blip r:embed="rId151"/>
                <a:stretch>
                  <a:fillRect/>
                </a:stretch>
              </p:blipFill>
              <p:spPr>
                <a:xfrm>
                  <a:off x="4278856" y="2281134"/>
                  <a:ext cx="3288240" cy="66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14" name="Ink 113">
                <a:extLst>
                  <a:ext uri="{FF2B5EF4-FFF2-40B4-BE49-F238E27FC236}">
                    <a16:creationId xmlns:a16="http://schemas.microsoft.com/office/drawing/2014/main" id="{AFD1B288-E7C9-BBD7-D963-52BBB143D82A}"/>
                  </a:ext>
                </a:extLst>
              </p14:cNvPr>
              <p14:cNvContentPartPr/>
              <p14:nvPr/>
            </p14:nvContentPartPr>
            <p14:xfrm>
              <a:off x="4342936" y="2307414"/>
              <a:ext cx="3144240" cy="689040"/>
            </p14:xfrm>
          </p:contentPart>
        </mc:Choice>
        <mc:Fallback>
          <p:pic>
            <p:nvPicPr>
              <p:cNvPr id="114" name="Ink 113">
                <a:extLst>
                  <a:ext uri="{FF2B5EF4-FFF2-40B4-BE49-F238E27FC236}">
                    <a16:creationId xmlns:a16="http://schemas.microsoft.com/office/drawing/2014/main" id="{AFD1B288-E7C9-BBD7-D963-52BBB143D82A}"/>
                  </a:ext>
                </a:extLst>
              </p:cNvPr>
              <p:cNvPicPr/>
              <p:nvPr/>
            </p:nvPicPr>
            <p:blipFill>
              <a:blip r:embed="rId153"/>
              <a:stretch>
                <a:fillRect/>
              </a:stretch>
            </p:blipFill>
            <p:spPr>
              <a:xfrm>
                <a:off x="4325296" y="2289774"/>
                <a:ext cx="317988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5" name="Ink 114">
                <a:extLst>
                  <a:ext uri="{FF2B5EF4-FFF2-40B4-BE49-F238E27FC236}">
                    <a16:creationId xmlns:a16="http://schemas.microsoft.com/office/drawing/2014/main" id="{16725EFD-745F-F167-7F8F-51CEE80CD8E3}"/>
                  </a:ext>
                </a:extLst>
              </p14:cNvPr>
              <p14:cNvContentPartPr/>
              <p14:nvPr/>
            </p14:nvContentPartPr>
            <p14:xfrm>
              <a:off x="5886976" y="3410094"/>
              <a:ext cx="1886400" cy="685080"/>
            </p14:xfrm>
          </p:contentPart>
        </mc:Choice>
        <mc:Fallback>
          <p:pic>
            <p:nvPicPr>
              <p:cNvPr id="115" name="Ink 114">
                <a:extLst>
                  <a:ext uri="{FF2B5EF4-FFF2-40B4-BE49-F238E27FC236}">
                    <a16:creationId xmlns:a16="http://schemas.microsoft.com/office/drawing/2014/main" id="{16725EFD-745F-F167-7F8F-51CEE80CD8E3}"/>
                  </a:ext>
                </a:extLst>
              </p:cNvPr>
              <p:cNvPicPr/>
              <p:nvPr/>
            </p:nvPicPr>
            <p:blipFill>
              <a:blip r:embed="rId155"/>
              <a:stretch>
                <a:fillRect/>
              </a:stretch>
            </p:blipFill>
            <p:spPr>
              <a:xfrm>
                <a:off x="5868976" y="3392454"/>
                <a:ext cx="1922040" cy="720720"/>
              </a:xfrm>
              <a:prstGeom prst="rect">
                <a:avLst/>
              </a:prstGeom>
            </p:spPr>
          </p:pic>
        </mc:Fallback>
      </mc:AlternateContent>
      <p:grpSp>
        <p:nvGrpSpPr>
          <p:cNvPr id="120" name="Group 119">
            <a:extLst>
              <a:ext uri="{FF2B5EF4-FFF2-40B4-BE49-F238E27FC236}">
                <a16:creationId xmlns:a16="http://schemas.microsoft.com/office/drawing/2014/main" id="{92741BE3-A0B6-F073-E7E8-9FA21FC21CC0}"/>
              </a:ext>
            </a:extLst>
          </p:cNvPr>
          <p:cNvGrpSpPr/>
          <p:nvPr/>
        </p:nvGrpSpPr>
        <p:grpSpPr>
          <a:xfrm>
            <a:off x="249016" y="3867654"/>
            <a:ext cx="4920480" cy="188640"/>
            <a:chOff x="249016" y="3867654"/>
            <a:chExt cx="4920480" cy="188640"/>
          </a:xfrm>
        </p:grpSpPr>
        <mc:AlternateContent xmlns:mc="http://schemas.openxmlformats.org/markup-compatibility/2006">
          <mc:Choice xmlns:p14="http://schemas.microsoft.com/office/powerpoint/2010/main" Requires="p14">
            <p:contentPart p14:bwMode="auto" r:id="rId156">
              <p14:nvContentPartPr>
                <p14:cNvPr id="116" name="Ink 115">
                  <a:extLst>
                    <a:ext uri="{FF2B5EF4-FFF2-40B4-BE49-F238E27FC236}">
                      <a16:creationId xmlns:a16="http://schemas.microsoft.com/office/drawing/2014/main" id="{4BCE7D5A-C127-79EB-92F1-15502DEE3589}"/>
                    </a:ext>
                  </a:extLst>
                </p14:cNvPr>
                <p14:cNvContentPartPr/>
                <p14:nvPr/>
              </p14:nvContentPartPr>
              <p14:xfrm>
                <a:off x="2927416" y="3867654"/>
                <a:ext cx="2242080" cy="84600"/>
              </p14:xfrm>
            </p:contentPart>
          </mc:Choice>
          <mc:Fallback>
            <p:pic>
              <p:nvPicPr>
                <p:cNvPr id="116" name="Ink 115">
                  <a:extLst>
                    <a:ext uri="{FF2B5EF4-FFF2-40B4-BE49-F238E27FC236}">
                      <a16:creationId xmlns:a16="http://schemas.microsoft.com/office/drawing/2014/main" id="{4BCE7D5A-C127-79EB-92F1-15502DEE3589}"/>
                    </a:ext>
                  </a:extLst>
                </p:cNvPr>
                <p:cNvPicPr/>
                <p:nvPr/>
              </p:nvPicPr>
              <p:blipFill>
                <a:blip r:embed="rId157"/>
                <a:stretch>
                  <a:fillRect/>
                </a:stretch>
              </p:blipFill>
              <p:spPr>
                <a:xfrm>
                  <a:off x="2909776" y="3849654"/>
                  <a:ext cx="2277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7" name="Ink 116">
                  <a:extLst>
                    <a:ext uri="{FF2B5EF4-FFF2-40B4-BE49-F238E27FC236}">
                      <a16:creationId xmlns:a16="http://schemas.microsoft.com/office/drawing/2014/main" id="{CD53373B-2A09-FF3F-52A6-50C74F336824}"/>
                    </a:ext>
                  </a:extLst>
                </p14:cNvPr>
                <p14:cNvContentPartPr/>
                <p14:nvPr/>
              </p14:nvContentPartPr>
              <p14:xfrm>
                <a:off x="2137576" y="3920214"/>
                <a:ext cx="736560" cy="109080"/>
              </p14:xfrm>
            </p:contentPart>
          </mc:Choice>
          <mc:Fallback>
            <p:pic>
              <p:nvPicPr>
                <p:cNvPr id="117" name="Ink 116">
                  <a:extLst>
                    <a:ext uri="{FF2B5EF4-FFF2-40B4-BE49-F238E27FC236}">
                      <a16:creationId xmlns:a16="http://schemas.microsoft.com/office/drawing/2014/main" id="{CD53373B-2A09-FF3F-52A6-50C74F336824}"/>
                    </a:ext>
                  </a:extLst>
                </p:cNvPr>
                <p:cNvPicPr/>
                <p:nvPr/>
              </p:nvPicPr>
              <p:blipFill>
                <a:blip r:embed="rId159"/>
                <a:stretch>
                  <a:fillRect/>
                </a:stretch>
              </p:blipFill>
              <p:spPr>
                <a:xfrm>
                  <a:off x="2119936" y="3902574"/>
                  <a:ext cx="772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Ink 118">
                  <a:extLst>
                    <a:ext uri="{FF2B5EF4-FFF2-40B4-BE49-F238E27FC236}">
                      <a16:creationId xmlns:a16="http://schemas.microsoft.com/office/drawing/2014/main" id="{5DD34C9C-64A9-194E-A803-21A506D2C4CD}"/>
                    </a:ext>
                  </a:extLst>
                </p14:cNvPr>
                <p14:cNvContentPartPr/>
                <p14:nvPr/>
              </p14:nvContentPartPr>
              <p14:xfrm>
                <a:off x="249016" y="3910854"/>
                <a:ext cx="1701360" cy="145440"/>
              </p14:xfrm>
            </p:contentPart>
          </mc:Choice>
          <mc:Fallback>
            <p:pic>
              <p:nvPicPr>
                <p:cNvPr id="119" name="Ink 118">
                  <a:extLst>
                    <a:ext uri="{FF2B5EF4-FFF2-40B4-BE49-F238E27FC236}">
                      <a16:creationId xmlns:a16="http://schemas.microsoft.com/office/drawing/2014/main" id="{5DD34C9C-64A9-194E-A803-21A506D2C4CD}"/>
                    </a:ext>
                  </a:extLst>
                </p:cNvPr>
                <p:cNvPicPr/>
                <p:nvPr/>
              </p:nvPicPr>
              <p:blipFill>
                <a:blip r:embed="rId161"/>
                <a:stretch>
                  <a:fillRect/>
                </a:stretch>
              </p:blipFill>
              <p:spPr>
                <a:xfrm>
                  <a:off x="231016" y="3893214"/>
                  <a:ext cx="173700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21" name="Ink 120">
                <a:extLst>
                  <a:ext uri="{FF2B5EF4-FFF2-40B4-BE49-F238E27FC236}">
                    <a16:creationId xmlns:a16="http://schemas.microsoft.com/office/drawing/2014/main" id="{9303456C-081F-97CB-BF40-CAE3D15C1A23}"/>
                  </a:ext>
                </a:extLst>
              </p14:cNvPr>
              <p14:cNvContentPartPr/>
              <p14:nvPr/>
            </p14:nvContentPartPr>
            <p14:xfrm>
              <a:off x="9461056" y="4531854"/>
              <a:ext cx="788760" cy="47160"/>
            </p14:xfrm>
          </p:contentPart>
        </mc:Choice>
        <mc:Fallback>
          <p:pic>
            <p:nvPicPr>
              <p:cNvPr id="121" name="Ink 120">
                <a:extLst>
                  <a:ext uri="{FF2B5EF4-FFF2-40B4-BE49-F238E27FC236}">
                    <a16:creationId xmlns:a16="http://schemas.microsoft.com/office/drawing/2014/main" id="{9303456C-081F-97CB-BF40-CAE3D15C1A23}"/>
                  </a:ext>
                </a:extLst>
              </p:cNvPr>
              <p:cNvPicPr/>
              <p:nvPr/>
            </p:nvPicPr>
            <p:blipFill>
              <a:blip r:embed="rId163"/>
              <a:stretch>
                <a:fillRect/>
              </a:stretch>
            </p:blipFill>
            <p:spPr>
              <a:xfrm>
                <a:off x="9443416" y="4513854"/>
                <a:ext cx="824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2" name="Ink 121">
                <a:extLst>
                  <a:ext uri="{FF2B5EF4-FFF2-40B4-BE49-F238E27FC236}">
                    <a16:creationId xmlns:a16="http://schemas.microsoft.com/office/drawing/2014/main" id="{14076518-21B0-944E-D99A-B558FA16DFE3}"/>
                  </a:ext>
                </a:extLst>
              </p14:cNvPr>
              <p14:cNvContentPartPr/>
              <p14:nvPr/>
            </p14:nvContentPartPr>
            <p14:xfrm>
              <a:off x="8328136" y="4431054"/>
              <a:ext cx="752040" cy="86040"/>
            </p14:xfrm>
          </p:contentPart>
        </mc:Choice>
        <mc:Fallback>
          <p:pic>
            <p:nvPicPr>
              <p:cNvPr id="122" name="Ink 121">
                <a:extLst>
                  <a:ext uri="{FF2B5EF4-FFF2-40B4-BE49-F238E27FC236}">
                    <a16:creationId xmlns:a16="http://schemas.microsoft.com/office/drawing/2014/main" id="{14076518-21B0-944E-D99A-B558FA16DFE3}"/>
                  </a:ext>
                </a:extLst>
              </p:cNvPr>
              <p:cNvPicPr/>
              <p:nvPr/>
            </p:nvPicPr>
            <p:blipFill>
              <a:blip r:embed="rId165"/>
              <a:stretch>
                <a:fillRect/>
              </a:stretch>
            </p:blipFill>
            <p:spPr>
              <a:xfrm>
                <a:off x="8310136" y="4413414"/>
                <a:ext cx="787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3" name="Ink 122">
                <a:extLst>
                  <a:ext uri="{FF2B5EF4-FFF2-40B4-BE49-F238E27FC236}">
                    <a16:creationId xmlns:a16="http://schemas.microsoft.com/office/drawing/2014/main" id="{A8670809-15AE-1BC9-5350-28F4913A76CE}"/>
                  </a:ext>
                </a:extLst>
              </p14:cNvPr>
              <p14:cNvContentPartPr/>
              <p14:nvPr/>
            </p14:nvContentPartPr>
            <p14:xfrm>
              <a:off x="7370896" y="4506294"/>
              <a:ext cx="815400" cy="43920"/>
            </p14:xfrm>
          </p:contentPart>
        </mc:Choice>
        <mc:Fallback>
          <p:pic>
            <p:nvPicPr>
              <p:cNvPr id="123" name="Ink 122">
                <a:extLst>
                  <a:ext uri="{FF2B5EF4-FFF2-40B4-BE49-F238E27FC236}">
                    <a16:creationId xmlns:a16="http://schemas.microsoft.com/office/drawing/2014/main" id="{A8670809-15AE-1BC9-5350-28F4913A76CE}"/>
                  </a:ext>
                </a:extLst>
              </p:cNvPr>
              <p:cNvPicPr/>
              <p:nvPr/>
            </p:nvPicPr>
            <p:blipFill>
              <a:blip r:embed="rId167"/>
              <a:stretch>
                <a:fillRect/>
              </a:stretch>
            </p:blipFill>
            <p:spPr>
              <a:xfrm>
                <a:off x="7353256" y="4488654"/>
                <a:ext cx="851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5" name="Ink 124">
                <a:extLst>
                  <a:ext uri="{FF2B5EF4-FFF2-40B4-BE49-F238E27FC236}">
                    <a16:creationId xmlns:a16="http://schemas.microsoft.com/office/drawing/2014/main" id="{0315EE08-767D-CBFE-5909-3111E341A89B}"/>
                  </a:ext>
                </a:extLst>
              </p14:cNvPr>
              <p14:cNvContentPartPr/>
              <p14:nvPr/>
            </p14:nvContentPartPr>
            <p14:xfrm>
              <a:off x="6277936" y="4523574"/>
              <a:ext cx="780480" cy="26280"/>
            </p14:xfrm>
          </p:contentPart>
        </mc:Choice>
        <mc:Fallback>
          <p:pic>
            <p:nvPicPr>
              <p:cNvPr id="125" name="Ink 124">
                <a:extLst>
                  <a:ext uri="{FF2B5EF4-FFF2-40B4-BE49-F238E27FC236}">
                    <a16:creationId xmlns:a16="http://schemas.microsoft.com/office/drawing/2014/main" id="{0315EE08-767D-CBFE-5909-3111E341A89B}"/>
                  </a:ext>
                </a:extLst>
              </p:cNvPr>
              <p:cNvPicPr/>
              <p:nvPr/>
            </p:nvPicPr>
            <p:blipFill>
              <a:blip r:embed="rId169"/>
              <a:stretch>
                <a:fillRect/>
              </a:stretch>
            </p:blipFill>
            <p:spPr>
              <a:xfrm>
                <a:off x="6259936" y="4505574"/>
                <a:ext cx="816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7" name="Ink 126">
                <a:extLst>
                  <a:ext uri="{FF2B5EF4-FFF2-40B4-BE49-F238E27FC236}">
                    <a16:creationId xmlns:a16="http://schemas.microsoft.com/office/drawing/2014/main" id="{7EC30324-DAD9-B340-4A83-E71D174853DF}"/>
                  </a:ext>
                </a:extLst>
              </p14:cNvPr>
              <p14:cNvContentPartPr/>
              <p14:nvPr/>
            </p14:nvContentPartPr>
            <p14:xfrm>
              <a:off x="5526256" y="4517094"/>
              <a:ext cx="452880" cy="47520"/>
            </p14:xfrm>
          </p:contentPart>
        </mc:Choice>
        <mc:Fallback>
          <p:pic>
            <p:nvPicPr>
              <p:cNvPr id="127" name="Ink 126">
                <a:extLst>
                  <a:ext uri="{FF2B5EF4-FFF2-40B4-BE49-F238E27FC236}">
                    <a16:creationId xmlns:a16="http://schemas.microsoft.com/office/drawing/2014/main" id="{7EC30324-DAD9-B340-4A83-E71D174853DF}"/>
                  </a:ext>
                </a:extLst>
              </p:cNvPr>
              <p:cNvPicPr/>
              <p:nvPr/>
            </p:nvPicPr>
            <p:blipFill>
              <a:blip r:embed="rId171"/>
              <a:stretch>
                <a:fillRect/>
              </a:stretch>
            </p:blipFill>
            <p:spPr>
              <a:xfrm>
                <a:off x="5508256" y="4499094"/>
                <a:ext cx="488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8" name="Ink 127">
                <a:extLst>
                  <a:ext uri="{FF2B5EF4-FFF2-40B4-BE49-F238E27FC236}">
                    <a16:creationId xmlns:a16="http://schemas.microsoft.com/office/drawing/2014/main" id="{83536FC6-88F7-F944-2054-D8BC3C6BA470}"/>
                  </a:ext>
                </a:extLst>
              </p14:cNvPr>
              <p14:cNvContentPartPr/>
              <p14:nvPr/>
            </p14:nvContentPartPr>
            <p14:xfrm>
              <a:off x="4369936" y="4552374"/>
              <a:ext cx="891720" cy="40680"/>
            </p14:xfrm>
          </p:contentPart>
        </mc:Choice>
        <mc:Fallback>
          <p:pic>
            <p:nvPicPr>
              <p:cNvPr id="128" name="Ink 127">
                <a:extLst>
                  <a:ext uri="{FF2B5EF4-FFF2-40B4-BE49-F238E27FC236}">
                    <a16:creationId xmlns:a16="http://schemas.microsoft.com/office/drawing/2014/main" id="{83536FC6-88F7-F944-2054-D8BC3C6BA470}"/>
                  </a:ext>
                </a:extLst>
              </p:cNvPr>
              <p:cNvPicPr/>
              <p:nvPr/>
            </p:nvPicPr>
            <p:blipFill>
              <a:blip r:embed="rId173"/>
              <a:stretch>
                <a:fillRect/>
              </a:stretch>
            </p:blipFill>
            <p:spPr>
              <a:xfrm>
                <a:off x="4351936" y="4534734"/>
                <a:ext cx="927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9" name="Ink 128">
                <a:extLst>
                  <a:ext uri="{FF2B5EF4-FFF2-40B4-BE49-F238E27FC236}">
                    <a16:creationId xmlns:a16="http://schemas.microsoft.com/office/drawing/2014/main" id="{53007097-83E8-5911-6569-1F1B2FD7ACAB}"/>
                  </a:ext>
                </a:extLst>
              </p14:cNvPr>
              <p14:cNvContentPartPr/>
              <p14:nvPr/>
            </p14:nvContentPartPr>
            <p14:xfrm>
              <a:off x="3211456" y="4561014"/>
              <a:ext cx="943920" cy="45360"/>
            </p14:xfrm>
          </p:contentPart>
        </mc:Choice>
        <mc:Fallback>
          <p:pic>
            <p:nvPicPr>
              <p:cNvPr id="129" name="Ink 128">
                <a:extLst>
                  <a:ext uri="{FF2B5EF4-FFF2-40B4-BE49-F238E27FC236}">
                    <a16:creationId xmlns:a16="http://schemas.microsoft.com/office/drawing/2014/main" id="{53007097-83E8-5911-6569-1F1B2FD7ACAB}"/>
                  </a:ext>
                </a:extLst>
              </p:cNvPr>
              <p:cNvPicPr/>
              <p:nvPr/>
            </p:nvPicPr>
            <p:blipFill>
              <a:blip r:embed="rId175"/>
              <a:stretch>
                <a:fillRect/>
              </a:stretch>
            </p:blipFill>
            <p:spPr>
              <a:xfrm>
                <a:off x="3193816" y="4543014"/>
                <a:ext cx="979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1" name="Ink 130">
                <a:extLst>
                  <a:ext uri="{FF2B5EF4-FFF2-40B4-BE49-F238E27FC236}">
                    <a16:creationId xmlns:a16="http://schemas.microsoft.com/office/drawing/2014/main" id="{D093CEFD-1DA4-E225-C873-6E5428A69E21}"/>
                  </a:ext>
                </a:extLst>
              </p14:cNvPr>
              <p14:cNvContentPartPr/>
              <p14:nvPr/>
            </p14:nvContentPartPr>
            <p14:xfrm>
              <a:off x="1434496" y="4467414"/>
              <a:ext cx="1001160" cy="36000"/>
            </p14:xfrm>
          </p:contentPart>
        </mc:Choice>
        <mc:Fallback>
          <p:pic>
            <p:nvPicPr>
              <p:cNvPr id="131" name="Ink 130">
                <a:extLst>
                  <a:ext uri="{FF2B5EF4-FFF2-40B4-BE49-F238E27FC236}">
                    <a16:creationId xmlns:a16="http://schemas.microsoft.com/office/drawing/2014/main" id="{D093CEFD-1DA4-E225-C873-6E5428A69E21}"/>
                  </a:ext>
                </a:extLst>
              </p:cNvPr>
              <p:cNvPicPr/>
              <p:nvPr/>
            </p:nvPicPr>
            <p:blipFill>
              <a:blip r:embed="rId177"/>
              <a:stretch>
                <a:fillRect/>
              </a:stretch>
            </p:blipFill>
            <p:spPr>
              <a:xfrm>
                <a:off x="1416496" y="4449414"/>
                <a:ext cx="1036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2" name="Ink 131">
                <a:extLst>
                  <a:ext uri="{FF2B5EF4-FFF2-40B4-BE49-F238E27FC236}">
                    <a16:creationId xmlns:a16="http://schemas.microsoft.com/office/drawing/2014/main" id="{A7FEF097-EDE2-F4AE-1649-FFB9025BB332}"/>
                  </a:ext>
                </a:extLst>
              </p14:cNvPr>
              <p14:cNvContentPartPr/>
              <p14:nvPr/>
            </p14:nvContentPartPr>
            <p14:xfrm>
              <a:off x="223816" y="4535814"/>
              <a:ext cx="1060200" cy="128160"/>
            </p14:xfrm>
          </p:contentPart>
        </mc:Choice>
        <mc:Fallback>
          <p:pic>
            <p:nvPicPr>
              <p:cNvPr id="132" name="Ink 131">
                <a:extLst>
                  <a:ext uri="{FF2B5EF4-FFF2-40B4-BE49-F238E27FC236}">
                    <a16:creationId xmlns:a16="http://schemas.microsoft.com/office/drawing/2014/main" id="{A7FEF097-EDE2-F4AE-1649-FFB9025BB332}"/>
                  </a:ext>
                </a:extLst>
              </p:cNvPr>
              <p:cNvPicPr/>
              <p:nvPr/>
            </p:nvPicPr>
            <p:blipFill>
              <a:blip r:embed="rId179"/>
              <a:stretch>
                <a:fillRect/>
              </a:stretch>
            </p:blipFill>
            <p:spPr>
              <a:xfrm>
                <a:off x="205816" y="4517814"/>
                <a:ext cx="1095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3" name="Ink 142">
                <a:extLst>
                  <a:ext uri="{FF2B5EF4-FFF2-40B4-BE49-F238E27FC236}">
                    <a16:creationId xmlns:a16="http://schemas.microsoft.com/office/drawing/2014/main" id="{7F47F72C-024E-C1AF-08BE-F09EF9C5F485}"/>
                  </a:ext>
                </a:extLst>
              </p14:cNvPr>
              <p14:cNvContentPartPr/>
              <p14:nvPr/>
            </p14:nvContentPartPr>
            <p14:xfrm>
              <a:off x="3888256" y="5083374"/>
              <a:ext cx="783000" cy="67680"/>
            </p14:xfrm>
          </p:contentPart>
        </mc:Choice>
        <mc:Fallback>
          <p:pic>
            <p:nvPicPr>
              <p:cNvPr id="143" name="Ink 142">
                <a:extLst>
                  <a:ext uri="{FF2B5EF4-FFF2-40B4-BE49-F238E27FC236}">
                    <a16:creationId xmlns:a16="http://schemas.microsoft.com/office/drawing/2014/main" id="{7F47F72C-024E-C1AF-08BE-F09EF9C5F485}"/>
                  </a:ext>
                </a:extLst>
              </p:cNvPr>
              <p:cNvPicPr/>
              <p:nvPr/>
            </p:nvPicPr>
            <p:blipFill>
              <a:blip r:embed="rId181"/>
              <a:stretch>
                <a:fillRect/>
              </a:stretch>
            </p:blipFill>
            <p:spPr>
              <a:xfrm>
                <a:off x="3870616" y="5065734"/>
                <a:ext cx="818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4" name="Ink 143">
                <a:extLst>
                  <a:ext uri="{FF2B5EF4-FFF2-40B4-BE49-F238E27FC236}">
                    <a16:creationId xmlns:a16="http://schemas.microsoft.com/office/drawing/2014/main" id="{8BAE8CCD-919F-427D-A319-34AD939C9951}"/>
                  </a:ext>
                </a:extLst>
              </p14:cNvPr>
              <p14:cNvContentPartPr/>
              <p14:nvPr/>
            </p14:nvContentPartPr>
            <p14:xfrm>
              <a:off x="3177256" y="5075814"/>
              <a:ext cx="561600" cy="87480"/>
            </p14:xfrm>
          </p:contentPart>
        </mc:Choice>
        <mc:Fallback>
          <p:pic>
            <p:nvPicPr>
              <p:cNvPr id="144" name="Ink 143">
                <a:extLst>
                  <a:ext uri="{FF2B5EF4-FFF2-40B4-BE49-F238E27FC236}">
                    <a16:creationId xmlns:a16="http://schemas.microsoft.com/office/drawing/2014/main" id="{8BAE8CCD-919F-427D-A319-34AD939C9951}"/>
                  </a:ext>
                </a:extLst>
              </p:cNvPr>
              <p:cNvPicPr/>
              <p:nvPr/>
            </p:nvPicPr>
            <p:blipFill>
              <a:blip r:embed="rId183"/>
              <a:stretch>
                <a:fillRect/>
              </a:stretch>
            </p:blipFill>
            <p:spPr>
              <a:xfrm>
                <a:off x="3159616" y="5057814"/>
                <a:ext cx="597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6" name="Ink 145">
                <a:extLst>
                  <a:ext uri="{FF2B5EF4-FFF2-40B4-BE49-F238E27FC236}">
                    <a16:creationId xmlns:a16="http://schemas.microsoft.com/office/drawing/2014/main" id="{77792D93-8CF7-0C93-038E-3D0B22BBE474}"/>
                  </a:ext>
                </a:extLst>
              </p14:cNvPr>
              <p14:cNvContentPartPr/>
              <p14:nvPr/>
            </p14:nvContentPartPr>
            <p14:xfrm>
              <a:off x="2358256" y="4996974"/>
              <a:ext cx="585000" cy="70560"/>
            </p14:xfrm>
          </p:contentPart>
        </mc:Choice>
        <mc:Fallback>
          <p:pic>
            <p:nvPicPr>
              <p:cNvPr id="146" name="Ink 145">
                <a:extLst>
                  <a:ext uri="{FF2B5EF4-FFF2-40B4-BE49-F238E27FC236}">
                    <a16:creationId xmlns:a16="http://schemas.microsoft.com/office/drawing/2014/main" id="{77792D93-8CF7-0C93-038E-3D0B22BBE474}"/>
                  </a:ext>
                </a:extLst>
              </p:cNvPr>
              <p:cNvPicPr/>
              <p:nvPr/>
            </p:nvPicPr>
            <p:blipFill>
              <a:blip r:embed="rId185"/>
              <a:stretch>
                <a:fillRect/>
              </a:stretch>
            </p:blipFill>
            <p:spPr>
              <a:xfrm>
                <a:off x="2340616" y="4979334"/>
                <a:ext cx="620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7" name="Ink 146">
                <a:extLst>
                  <a:ext uri="{FF2B5EF4-FFF2-40B4-BE49-F238E27FC236}">
                    <a16:creationId xmlns:a16="http://schemas.microsoft.com/office/drawing/2014/main" id="{4F9489E2-D9B5-2282-945A-EAD221B90978}"/>
                  </a:ext>
                </a:extLst>
              </p14:cNvPr>
              <p14:cNvContentPartPr/>
              <p14:nvPr/>
            </p14:nvContentPartPr>
            <p14:xfrm>
              <a:off x="1656256" y="5009214"/>
              <a:ext cx="550800" cy="80280"/>
            </p14:xfrm>
          </p:contentPart>
        </mc:Choice>
        <mc:Fallback>
          <p:pic>
            <p:nvPicPr>
              <p:cNvPr id="147" name="Ink 146">
                <a:extLst>
                  <a:ext uri="{FF2B5EF4-FFF2-40B4-BE49-F238E27FC236}">
                    <a16:creationId xmlns:a16="http://schemas.microsoft.com/office/drawing/2014/main" id="{4F9489E2-D9B5-2282-945A-EAD221B90978}"/>
                  </a:ext>
                </a:extLst>
              </p:cNvPr>
              <p:cNvPicPr/>
              <p:nvPr/>
            </p:nvPicPr>
            <p:blipFill>
              <a:blip r:embed="rId187"/>
              <a:stretch>
                <a:fillRect/>
              </a:stretch>
            </p:blipFill>
            <p:spPr>
              <a:xfrm>
                <a:off x="1638616" y="4991574"/>
                <a:ext cx="586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8" name="Ink 147">
                <a:extLst>
                  <a:ext uri="{FF2B5EF4-FFF2-40B4-BE49-F238E27FC236}">
                    <a16:creationId xmlns:a16="http://schemas.microsoft.com/office/drawing/2014/main" id="{58CAFB60-ECE3-7082-4AA4-4A0CE8DA53B1}"/>
                  </a:ext>
                </a:extLst>
              </p14:cNvPr>
              <p14:cNvContentPartPr/>
              <p14:nvPr/>
            </p14:nvContentPartPr>
            <p14:xfrm>
              <a:off x="529096" y="5051334"/>
              <a:ext cx="757800" cy="82800"/>
            </p14:xfrm>
          </p:contentPart>
        </mc:Choice>
        <mc:Fallback>
          <p:pic>
            <p:nvPicPr>
              <p:cNvPr id="148" name="Ink 147">
                <a:extLst>
                  <a:ext uri="{FF2B5EF4-FFF2-40B4-BE49-F238E27FC236}">
                    <a16:creationId xmlns:a16="http://schemas.microsoft.com/office/drawing/2014/main" id="{58CAFB60-ECE3-7082-4AA4-4A0CE8DA53B1}"/>
                  </a:ext>
                </a:extLst>
              </p:cNvPr>
              <p:cNvPicPr/>
              <p:nvPr/>
            </p:nvPicPr>
            <p:blipFill>
              <a:blip r:embed="rId189"/>
              <a:stretch>
                <a:fillRect/>
              </a:stretch>
            </p:blipFill>
            <p:spPr>
              <a:xfrm>
                <a:off x="511096" y="5033694"/>
                <a:ext cx="793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4" name="Ink 153">
                <a:extLst>
                  <a:ext uri="{FF2B5EF4-FFF2-40B4-BE49-F238E27FC236}">
                    <a16:creationId xmlns:a16="http://schemas.microsoft.com/office/drawing/2014/main" id="{2F33FD37-2EBD-CFD1-391D-DD6F00E70114}"/>
                  </a:ext>
                </a:extLst>
              </p14:cNvPr>
              <p14:cNvContentPartPr/>
              <p14:nvPr/>
            </p14:nvContentPartPr>
            <p14:xfrm>
              <a:off x="477256" y="4441494"/>
              <a:ext cx="4158360" cy="743760"/>
            </p14:xfrm>
          </p:contentPart>
        </mc:Choice>
        <mc:Fallback>
          <p:pic>
            <p:nvPicPr>
              <p:cNvPr id="154" name="Ink 153">
                <a:extLst>
                  <a:ext uri="{FF2B5EF4-FFF2-40B4-BE49-F238E27FC236}">
                    <a16:creationId xmlns:a16="http://schemas.microsoft.com/office/drawing/2014/main" id="{2F33FD37-2EBD-CFD1-391D-DD6F00E70114}"/>
                  </a:ext>
                </a:extLst>
              </p:cNvPr>
              <p:cNvPicPr/>
              <p:nvPr/>
            </p:nvPicPr>
            <p:blipFill>
              <a:blip r:embed="rId191"/>
              <a:stretch>
                <a:fillRect/>
              </a:stretch>
            </p:blipFill>
            <p:spPr>
              <a:xfrm>
                <a:off x="459616" y="4423494"/>
                <a:ext cx="4194000" cy="779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6" name="Ink 155">
                <a:extLst>
                  <a:ext uri="{FF2B5EF4-FFF2-40B4-BE49-F238E27FC236}">
                    <a16:creationId xmlns:a16="http://schemas.microsoft.com/office/drawing/2014/main" id="{08D7F6A3-19D6-928F-54C0-29F540E05A36}"/>
                  </a:ext>
                </a:extLst>
              </p14:cNvPr>
              <p14:cNvContentPartPr/>
              <p14:nvPr/>
            </p14:nvContentPartPr>
            <p14:xfrm>
              <a:off x="7384576" y="5134134"/>
              <a:ext cx="937800" cy="524520"/>
            </p14:xfrm>
          </p:contentPart>
        </mc:Choice>
        <mc:Fallback>
          <p:pic>
            <p:nvPicPr>
              <p:cNvPr id="156" name="Ink 155">
                <a:extLst>
                  <a:ext uri="{FF2B5EF4-FFF2-40B4-BE49-F238E27FC236}">
                    <a16:creationId xmlns:a16="http://schemas.microsoft.com/office/drawing/2014/main" id="{08D7F6A3-19D6-928F-54C0-29F540E05A36}"/>
                  </a:ext>
                </a:extLst>
              </p:cNvPr>
              <p:cNvPicPr/>
              <p:nvPr/>
            </p:nvPicPr>
            <p:blipFill>
              <a:blip r:embed="rId193"/>
              <a:stretch>
                <a:fillRect/>
              </a:stretch>
            </p:blipFill>
            <p:spPr>
              <a:xfrm>
                <a:off x="7366576" y="5116134"/>
                <a:ext cx="97344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4" name="Ink 133">
                <a:extLst>
                  <a:ext uri="{FF2B5EF4-FFF2-40B4-BE49-F238E27FC236}">
                    <a16:creationId xmlns:a16="http://schemas.microsoft.com/office/drawing/2014/main" id="{15FD90F2-D89D-D1E4-6271-B2938C5F419F}"/>
                  </a:ext>
                </a:extLst>
              </p14:cNvPr>
              <p14:cNvContentPartPr/>
              <p14:nvPr/>
            </p14:nvContentPartPr>
            <p14:xfrm>
              <a:off x="8657896" y="5079054"/>
              <a:ext cx="1492200" cy="48240"/>
            </p14:xfrm>
          </p:contentPart>
        </mc:Choice>
        <mc:Fallback>
          <p:pic>
            <p:nvPicPr>
              <p:cNvPr id="134" name="Ink 133">
                <a:extLst>
                  <a:ext uri="{FF2B5EF4-FFF2-40B4-BE49-F238E27FC236}">
                    <a16:creationId xmlns:a16="http://schemas.microsoft.com/office/drawing/2014/main" id="{15FD90F2-D89D-D1E4-6271-B2938C5F419F}"/>
                  </a:ext>
                </a:extLst>
              </p:cNvPr>
              <p:cNvPicPr/>
              <p:nvPr/>
            </p:nvPicPr>
            <p:blipFill>
              <a:blip r:embed="rId195"/>
              <a:stretch>
                <a:fillRect/>
              </a:stretch>
            </p:blipFill>
            <p:spPr>
              <a:xfrm>
                <a:off x="8639896" y="5061054"/>
                <a:ext cx="1527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5" name="Ink 134">
                <a:extLst>
                  <a:ext uri="{FF2B5EF4-FFF2-40B4-BE49-F238E27FC236}">
                    <a16:creationId xmlns:a16="http://schemas.microsoft.com/office/drawing/2014/main" id="{EDCD8290-68CE-71CD-4A06-2730183769FC}"/>
                  </a:ext>
                </a:extLst>
              </p14:cNvPr>
              <p14:cNvContentPartPr/>
              <p14:nvPr/>
            </p14:nvContentPartPr>
            <p14:xfrm>
              <a:off x="7864096" y="5121534"/>
              <a:ext cx="797760" cy="33120"/>
            </p14:xfrm>
          </p:contentPart>
        </mc:Choice>
        <mc:Fallback>
          <p:pic>
            <p:nvPicPr>
              <p:cNvPr id="135" name="Ink 134">
                <a:extLst>
                  <a:ext uri="{FF2B5EF4-FFF2-40B4-BE49-F238E27FC236}">
                    <a16:creationId xmlns:a16="http://schemas.microsoft.com/office/drawing/2014/main" id="{EDCD8290-68CE-71CD-4A06-2730183769FC}"/>
                  </a:ext>
                </a:extLst>
              </p:cNvPr>
              <p:cNvPicPr/>
              <p:nvPr/>
            </p:nvPicPr>
            <p:blipFill>
              <a:blip r:embed="rId197"/>
              <a:stretch>
                <a:fillRect/>
              </a:stretch>
            </p:blipFill>
            <p:spPr>
              <a:xfrm>
                <a:off x="7846096" y="5103894"/>
                <a:ext cx="833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7" name="Ink 136">
                <a:extLst>
                  <a:ext uri="{FF2B5EF4-FFF2-40B4-BE49-F238E27FC236}">
                    <a16:creationId xmlns:a16="http://schemas.microsoft.com/office/drawing/2014/main" id="{8332B763-562D-F1D7-968B-69E318F03FC0}"/>
                  </a:ext>
                </a:extLst>
              </p14:cNvPr>
              <p14:cNvContentPartPr/>
              <p14:nvPr/>
            </p14:nvContentPartPr>
            <p14:xfrm>
              <a:off x="7666096" y="5140254"/>
              <a:ext cx="360" cy="360"/>
            </p14:xfrm>
          </p:contentPart>
        </mc:Choice>
        <mc:Fallback>
          <p:pic>
            <p:nvPicPr>
              <p:cNvPr id="137" name="Ink 136">
                <a:extLst>
                  <a:ext uri="{FF2B5EF4-FFF2-40B4-BE49-F238E27FC236}">
                    <a16:creationId xmlns:a16="http://schemas.microsoft.com/office/drawing/2014/main" id="{8332B763-562D-F1D7-968B-69E318F03FC0}"/>
                  </a:ext>
                </a:extLst>
              </p:cNvPr>
              <p:cNvPicPr/>
              <p:nvPr/>
            </p:nvPicPr>
            <p:blipFill>
              <a:blip r:embed="rId199"/>
              <a:stretch>
                <a:fillRect/>
              </a:stretch>
            </p:blipFill>
            <p:spPr>
              <a:xfrm>
                <a:off x="7648096" y="512261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8" name="Ink 137">
                <a:extLst>
                  <a:ext uri="{FF2B5EF4-FFF2-40B4-BE49-F238E27FC236}">
                    <a16:creationId xmlns:a16="http://schemas.microsoft.com/office/drawing/2014/main" id="{FA04EDC1-16F2-2CD9-D943-7D4B8EEB049A}"/>
                  </a:ext>
                </a:extLst>
              </p14:cNvPr>
              <p14:cNvContentPartPr/>
              <p14:nvPr/>
            </p14:nvContentPartPr>
            <p14:xfrm>
              <a:off x="7128976" y="5097774"/>
              <a:ext cx="532080" cy="32760"/>
            </p14:xfrm>
          </p:contentPart>
        </mc:Choice>
        <mc:Fallback>
          <p:pic>
            <p:nvPicPr>
              <p:cNvPr id="138" name="Ink 137">
                <a:extLst>
                  <a:ext uri="{FF2B5EF4-FFF2-40B4-BE49-F238E27FC236}">
                    <a16:creationId xmlns:a16="http://schemas.microsoft.com/office/drawing/2014/main" id="{FA04EDC1-16F2-2CD9-D943-7D4B8EEB049A}"/>
                  </a:ext>
                </a:extLst>
              </p:cNvPr>
              <p:cNvPicPr/>
              <p:nvPr/>
            </p:nvPicPr>
            <p:blipFill>
              <a:blip r:embed="rId201"/>
              <a:stretch>
                <a:fillRect/>
              </a:stretch>
            </p:blipFill>
            <p:spPr>
              <a:xfrm>
                <a:off x="7111336" y="5079774"/>
                <a:ext cx="567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9" name="Ink 138">
                <a:extLst>
                  <a:ext uri="{FF2B5EF4-FFF2-40B4-BE49-F238E27FC236}">
                    <a16:creationId xmlns:a16="http://schemas.microsoft.com/office/drawing/2014/main" id="{E649885D-BC6F-E794-C652-EBB1FF186213}"/>
                  </a:ext>
                </a:extLst>
              </p14:cNvPr>
              <p14:cNvContentPartPr/>
              <p14:nvPr/>
            </p14:nvContentPartPr>
            <p14:xfrm>
              <a:off x="6559816" y="5084454"/>
              <a:ext cx="389520" cy="29160"/>
            </p14:xfrm>
          </p:contentPart>
        </mc:Choice>
        <mc:Fallback>
          <p:pic>
            <p:nvPicPr>
              <p:cNvPr id="139" name="Ink 138">
                <a:extLst>
                  <a:ext uri="{FF2B5EF4-FFF2-40B4-BE49-F238E27FC236}">
                    <a16:creationId xmlns:a16="http://schemas.microsoft.com/office/drawing/2014/main" id="{E649885D-BC6F-E794-C652-EBB1FF186213}"/>
                  </a:ext>
                </a:extLst>
              </p:cNvPr>
              <p:cNvPicPr/>
              <p:nvPr/>
            </p:nvPicPr>
            <p:blipFill>
              <a:blip r:embed="rId203"/>
              <a:stretch>
                <a:fillRect/>
              </a:stretch>
            </p:blipFill>
            <p:spPr>
              <a:xfrm>
                <a:off x="6542176" y="5066454"/>
                <a:ext cx="425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0" name="Ink 139">
                <a:extLst>
                  <a:ext uri="{FF2B5EF4-FFF2-40B4-BE49-F238E27FC236}">
                    <a16:creationId xmlns:a16="http://schemas.microsoft.com/office/drawing/2014/main" id="{8D44492B-BC0A-98E6-9269-CCB4CB2F5D7C}"/>
                  </a:ext>
                </a:extLst>
              </p14:cNvPr>
              <p14:cNvContentPartPr/>
              <p14:nvPr/>
            </p14:nvContentPartPr>
            <p14:xfrm>
              <a:off x="5852056" y="5126214"/>
              <a:ext cx="552600" cy="52200"/>
            </p14:xfrm>
          </p:contentPart>
        </mc:Choice>
        <mc:Fallback>
          <p:pic>
            <p:nvPicPr>
              <p:cNvPr id="140" name="Ink 139">
                <a:extLst>
                  <a:ext uri="{FF2B5EF4-FFF2-40B4-BE49-F238E27FC236}">
                    <a16:creationId xmlns:a16="http://schemas.microsoft.com/office/drawing/2014/main" id="{8D44492B-BC0A-98E6-9269-CCB4CB2F5D7C}"/>
                  </a:ext>
                </a:extLst>
              </p:cNvPr>
              <p:cNvPicPr/>
              <p:nvPr/>
            </p:nvPicPr>
            <p:blipFill>
              <a:blip r:embed="rId205"/>
              <a:stretch>
                <a:fillRect/>
              </a:stretch>
            </p:blipFill>
            <p:spPr>
              <a:xfrm>
                <a:off x="5834056" y="5108214"/>
                <a:ext cx="588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1" name="Ink 140">
                <a:extLst>
                  <a:ext uri="{FF2B5EF4-FFF2-40B4-BE49-F238E27FC236}">
                    <a16:creationId xmlns:a16="http://schemas.microsoft.com/office/drawing/2014/main" id="{1D2B9194-CE21-6D9E-3934-50042A24A1B3}"/>
                  </a:ext>
                </a:extLst>
              </p14:cNvPr>
              <p14:cNvContentPartPr/>
              <p14:nvPr/>
            </p14:nvContentPartPr>
            <p14:xfrm>
              <a:off x="4803376" y="5116494"/>
              <a:ext cx="1049040" cy="45000"/>
            </p14:xfrm>
          </p:contentPart>
        </mc:Choice>
        <mc:Fallback>
          <p:pic>
            <p:nvPicPr>
              <p:cNvPr id="141" name="Ink 140">
                <a:extLst>
                  <a:ext uri="{FF2B5EF4-FFF2-40B4-BE49-F238E27FC236}">
                    <a16:creationId xmlns:a16="http://schemas.microsoft.com/office/drawing/2014/main" id="{1D2B9194-CE21-6D9E-3934-50042A24A1B3}"/>
                  </a:ext>
                </a:extLst>
              </p:cNvPr>
              <p:cNvPicPr/>
              <p:nvPr/>
            </p:nvPicPr>
            <p:blipFill>
              <a:blip r:embed="rId207"/>
              <a:stretch>
                <a:fillRect/>
              </a:stretch>
            </p:blipFill>
            <p:spPr>
              <a:xfrm>
                <a:off x="4785736" y="5098494"/>
                <a:ext cx="1084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8" name="Ink 157">
                <a:extLst>
                  <a:ext uri="{FF2B5EF4-FFF2-40B4-BE49-F238E27FC236}">
                    <a16:creationId xmlns:a16="http://schemas.microsoft.com/office/drawing/2014/main" id="{152EAC7F-BCA7-4D9C-F76C-A915705008A3}"/>
                  </a:ext>
                </a:extLst>
              </p14:cNvPr>
              <p14:cNvContentPartPr/>
              <p14:nvPr/>
            </p14:nvContentPartPr>
            <p14:xfrm>
              <a:off x="9101776" y="5056374"/>
              <a:ext cx="1151640" cy="615240"/>
            </p14:xfrm>
          </p:contentPart>
        </mc:Choice>
        <mc:Fallback>
          <p:pic>
            <p:nvPicPr>
              <p:cNvPr id="158" name="Ink 157">
                <a:extLst>
                  <a:ext uri="{FF2B5EF4-FFF2-40B4-BE49-F238E27FC236}">
                    <a16:creationId xmlns:a16="http://schemas.microsoft.com/office/drawing/2014/main" id="{152EAC7F-BCA7-4D9C-F76C-A915705008A3}"/>
                  </a:ext>
                </a:extLst>
              </p:cNvPr>
              <p:cNvPicPr/>
              <p:nvPr/>
            </p:nvPicPr>
            <p:blipFill>
              <a:blip r:embed="rId209"/>
              <a:stretch>
                <a:fillRect/>
              </a:stretch>
            </p:blipFill>
            <p:spPr>
              <a:xfrm>
                <a:off x="9083776" y="5038734"/>
                <a:ext cx="1187280" cy="650880"/>
              </a:xfrm>
              <a:prstGeom prst="rect">
                <a:avLst/>
              </a:prstGeom>
            </p:spPr>
          </p:pic>
        </mc:Fallback>
      </mc:AlternateContent>
      <p:grpSp>
        <p:nvGrpSpPr>
          <p:cNvPr id="177" name="Group 176">
            <a:extLst>
              <a:ext uri="{FF2B5EF4-FFF2-40B4-BE49-F238E27FC236}">
                <a16:creationId xmlns:a16="http://schemas.microsoft.com/office/drawing/2014/main" id="{ED05997E-41D0-4EE1-8248-631DD045926E}"/>
              </a:ext>
            </a:extLst>
          </p:cNvPr>
          <p:cNvGrpSpPr/>
          <p:nvPr/>
        </p:nvGrpSpPr>
        <p:grpSpPr>
          <a:xfrm>
            <a:off x="310216" y="5486214"/>
            <a:ext cx="9951840" cy="945360"/>
            <a:chOff x="310216" y="5486214"/>
            <a:chExt cx="9951840" cy="945360"/>
          </a:xfrm>
        </p:grpSpPr>
        <mc:AlternateContent xmlns:mc="http://schemas.openxmlformats.org/markup-compatibility/2006">
          <mc:Choice xmlns:p14="http://schemas.microsoft.com/office/powerpoint/2010/main" Requires="p14">
            <p:contentPart p14:bwMode="auto" r:id="rId210">
              <p14:nvContentPartPr>
                <p14:cNvPr id="150" name="Ink 149">
                  <a:extLst>
                    <a:ext uri="{FF2B5EF4-FFF2-40B4-BE49-F238E27FC236}">
                      <a16:creationId xmlns:a16="http://schemas.microsoft.com/office/drawing/2014/main" id="{FBD0F1EF-49DA-8942-9901-40D1E772B388}"/>
                    </a:ext>
                  </a:extLst>
                </p14:cNvPr>
                <p14:cNvContentPartPr/>
                <p14:nvPr/>
              </p14:nvContentPartPr>
              <p14:xfrm>
                <a:off x="9294016" y="5604654"/>
                <a:ext cx="902160" cy="76680"/>
              </p14:xfrm>
            </p:contentPart>
          </mc:Choice>
          <mc:Fallback>
            <p:pic>
              <p:nvPicPr>
                <p:cNvPr id="150" name="Ink 149">
                  <a:extLst>
                    <a:ext uri="{FF2B5EF4-FFF2-40B4-BE49-F238E27FC236}">
                      <a16:creationId xmlns:a16="http://schemas.microsoft.com/office/drawing/2014/main" id="{FBD0F1EF-49DA-8942-9901-40D1E772B388}"/>
                    </a:ext>
                  </a:extLst>
                </p:cNvPr>
                <p:cNvPicPr/>
                <p:nvPr/>
              </p:nvPicPr>
              <p:blipFill>
                <a:blip r:embed="rId211"/>
                <a:stretch>
                  <a:fillRect/>
                </a:stretch>
              </p:blipFill>
              <p:spPr>
                <a:xfrm>
                  <a:off x="9276016" y="5586654"/>
                  <a:ext cx="937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1" name="Ink 150">
                  <a:extLst>
                    <a:ext uri="{FF2B5EF4-FFF2-40B4-BE49-F238E27FC236}">
                      <a16:creationId xmlns:a16="http://schemas.microsoft.com/office/drawing/2014/main" id="{639B836F-C748-C55F-9E05-34BD34214C0B}"/>
                    </a:ext>
                  </a:extLst>
                </p14:cNvPr>
                <p14:cNvContentPartPr/>
                <p14:nvPr/>
              </p14:nvContentPartPr>
              <p14:xfrm>
                <a:off x="8596336" y="5589174"/>
                <a:ext cx="539280" cy="41760"/>
              </p14:xfrm>
            </p:contentPart>
          </mc:Choice>
          <mc:Fallback>
            <p:pic>
              <p:nvPicPr>
                <p:cNvPr id="151" name="Ink 150">
                  <a:extLst>
                    <a:ext uri="{FF2B5EF4-FFF2-40B4-BE49-F238E27FC236}">
                      <a16:creationId xmlns:a16="http://schemas.microsoft.com/office/drawing/2014/main" id="{639B836F-C748-C55F-9E05-34BD34214C0B}"/>
                    </a:ext>
                  </a:extLst>
                </p:cNvPr>
                <p:cNvPicPr/>
                <p:nvPr/>
              </p:nvPicPr>
              <p:blipFill>
                <a:blip r:embed="rId213"/>
                <a:stretch>
                  <a:fillRect/>
                </a:stretch>
              </p:blipFill>
              <p:spPr>
                <a:xfrm>
                  <a:off x="8578696" y="5571174"/>
                  <a:ext cx="574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2" name="Ink 151">
                  <a:extLst>
                    <a:ext uri="{FF2B5EF4-FFF2-40B4-BE49-F238E27FC236}">
                      <a16:creationId xmlns:a16="http://schemas.microsoft.com/office/drawing/2014/main" id="{E57CAFA9-7736-81DB-F663-2EFAF498E416}"/>
                    </a:ext>
                  </a:extLst>
                </p14:cNvPr>
                <p14:cNvContentPartPr/>
                <p14:nvPr/>
              </p14:nvContentPartPr>
              <p14:xfrm>
                <a:off x="7487896" y="5600334"/>
                <a:ext cx="832680" cy="45720"/>
              </p14:xfrm>
            </p:contentPart>
          </mc:Choice>
          <mc:Fallback>
            <p:pic>
              <p:nvPicPr>
                <p:cNvPr id="152" name="Ink 151">
                  <a:extLst>
                    <a:ext uri="{FF2B5EF4-FFF2-40B4-BE49-F238E27FC236}">
                      <a16:creationId xmlns:a16="http://schemas.microsoft.com/office/drawing/2014/main" id="{E57CAFA9-7736-81DB-F663-2EFAF498E416}"/>
                    </a:ext>
                  </a:extLst>
                </p:cNvPr>
                <p:cNvPicPr/>
                <p:nvPr/>
              </p:nvPicPr>
              <p:blipFill>
                <a:blip r:embed="rId215"/>
                <a:stretch>
                  <a:fillRect/>
                </a:stretch>
              </p:blipFill>
              <p:spPr>
                <a:xfrm>
                  <a:off x="7469896" y="5582694"/>
                  <a:ext cx="868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0" name="Ink 159">
                  <a:extLst>
                    <a:ext uri="{FF2B5EF4-FFF2-40B4-BE49-F238E27FC236}">
                      <a16:creationId xmlns:a16="http://schemas.microsoft.com/office/drawing/2014/main" id="{0E9E9170-4F16-0472-F583-DF6F07D4E0D5}"/>
                    </a:ext>
                  </a:extLst>
                </p14:cNvPr>
                <p14:cNvContentPartPr/>
                <p14:nvPr/>
              </p14:nvContentPartPr>
              <p14:xfrm>
                <a:off x="5415016" y="5660094"/>
                <a:ext cx="1224000" cy="46080"/>
              </p14:xfrm>
            </p:contentPart>
          </mc:Choice>
          <mc:Fallback>
            <p:pic>
              <p:nvPicPr>
                <p:cNvPr id="160" name="Ink 159">
                  <a:extLst>
                    <a:ext uri="{FF2B5EF4-FFF2-40B4-BE49-F238E27FC236}">
                      <a16:creationId xmlns:a16="http://schemas.microsoft.com/office/drawing/2014/main" id="{0E9E9170-4F16-0472-F583-DF6F07D4E0D5}"/>
                    </a:ext>
                  </a:extLst>
                </p:cNvPr>
                <p:cNvPicPr/>
                <p:nvPr/>
              </p:nvPicPr>
              <p:blipFill>
                <a:blip r:embed="rId217"/>
                <a:stretch>
                  <a:fillRect/>
                </a:stretch>
              </p:blipFill>
              <p:spPr>
                <a:xfrm>
                  <a:off x="5397376" y="5642454"/>
                  <a:ext cx="1259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1" name="Ink 160">
                  <a:extLst>
                    <a:ext uri="{FF2B5EF4-FFF2-40B4-BE49-F238E27FC236}">
                      <a16:creationId xmlns:a16="http://schemas.microsoft.com/office/drawing/2014/main" id="{BBACF5E0-76A8-ADCC-586D-6B9566D78587}"/>
                    </a:ext>
                  </a:extLst>
                </p14:cNvPr>
                <p14:cNvContentPartPr/>
                <p14:nvPr/>
              </p14:nvContentPartPr>
              <p14:xfrm>
                <a:off x="4786096" y="5580534"/>
                <a:ext cx="560520" cy="85680"/>
              </p14:xfrm>
            </p:contentPart>
          </mc:Choice>
          <mc:Fallback>
            <p:pic>
              <p:nvPicPr>
                <p:cNvPr id="161" name="Ink 160">
                  <a:extLst>
                    <a:ext uri="{FF2B5EF4-FFF2-40B4-BE49-F238E27FC236}">
                      <a16:creationId xmlns:a16="http://schemas.microsoft.com/office/drawing/2014/main" id="{BBACF5E0-76A8-ADCC-586D-6B9566D78587}"/>
                    </a:ext>
                  </a:extLst>
                </p:cNvPr>
                <p:cNvPicPr/>
                <p:nvPr/>
              </p:nvPicPr>
              <p:blipFill>
                <a:blip r:embed="rId219"/>
                <a:stretch>
                  <a:fillRect/>
                </a:stretch>
              </p:blipFill>
              <p:spPr>
                <a:xfrm>
                  <a:off x="4768096" y="5562534"/>
                  <a:ext cx="596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2" name="Ink 161">
                  <a:extLst>
                    <a:ext uri="{FF2B5EF4-FFF2-40B4-BE49-F238E27FC236}">
                      <a16:creationId xmlns:a16="http://schemas.microsoft.com/office/drawing/2014/main" id="{9B1B755F-680A-55B5-D850-38B942B5C14D}"/>
                    </a:ext>
                  </a:extLst>
                </p14:cNvPr>
                <p14:cNvContentPartPr/>
                <p14:nvPr/>
              </p14:nvContentPartPr>
              <p14:xfrm>
                <a:off x="3658576" y="5602134"/>
                <a:ext cx="758160" cy="53640"/>
              </p14:xfrm>
            </p:contentPart>
          </mc:Choice>
          <mc:Fallback>
            <p:pic>
              <p:nvPicPr>
                <p:cNvPr id="162" name="Ink 161">
                  <a:extLst>
                    <a:ext uri="{FF2B5EF4-FFF2-40B4-BE49-F238E27FC236}">
                      <a16:creationId xmlns:a16="http://schemas.microsoft.com/office/drawing/2014/main" id="{9B1B755F-680A-55B5-D850-38B942B5C14D}"/>
                    </a:ext>
                  </a:extLst>
                </p:cNvPr>
                <p:cNvPicPr/>
                <p:nvPr/>
              </p:nvPicPr>
              <p:blipFill>
                <a:blip r:embed="rId221"/>
                <a:stretch>
                  <a:fillRect/>
                </a:stretch>
              </p:blipFill>
              <p:spPr>
                <a:xfrm>
                  <a:off x="3640936" y="5584134"/>
                  <a:ext cx="793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4" name="Ink 163">
                  <a:extLst>
                    <a:ext uri="{FF2B5EF4-FFF2-40B4-BE49-F238E27FC236}">
                      <a16:creationId xmlns:a16="http://schemas.microsoft.com/office/drawing/2014/main" id="{D0C001D8-99C8-094A-E70B-754B94FA072C}"/>
                    </a:ext>
                  </a:extLst>
                </p14:cNvPr>
                <p14:cNvContentPartPr/>
                <p14:nvPr/>
              </p14:nvContentPartPr>
              <p14:xfrm>
                <a:off x="2619256" y="5561814"/>
                <a:ext cx="825120" cy="48240"/>
              </p14:xfrm>
            </p:contentPart>
          </mc:Choice>
          <mc:Fallback>
            <p:pic>
              <p:nvPicPr>
                <p:cNvPr id="164" name="Ink 163">
                  <a:extLst>
                    <a:ext uri="{FF2B5EF4-FFF2-40B4-BE49-F238E27FC236}">
                      <a16:creationId xmlns:a16="http://schemas.microsoft.com/office/drawing/2014/main" id="{D0C001D8-99C8-094A-E70B-754B94FA072C}"/>
                    </a:ext>
                  </a:extLst>
                </p:cNvPr>
                <p:cNvPicPr/>
                <p:nvPr/>
              </p:nvPicPr>
              <p:blipFill>
                <a:blip r:embed="rId223"/>
                <a:stretch>
                  <a:fillRect/>
                </a:stretch>
              </p:blipFill>
              <p:spPr>
                <a:xfrm>
                  <a:off x="2601256" y="5543814"/>
                  <a:ext cx="860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5" name="Ink 164">
                  <a:extLst>
                    <a:ext uri="{FF2B5EF4-FFF2-40B4-BE49-F238E27FC236}">
                      <a16:creationId xmlns:a16="http://schemas.microsoft.com/office/drawing/2014/main" id="{835A55AA-8D07-AD86-694C-9F4C913CC2EC}"/>
                    </a:ext>
                  </a:extLst>
                </p14:cNvPr>
                <p14:cNvContentPartPr/>
                <p14:nvPr/>
              </p14:nvContentPartPr>
              <p14:xfrm>
                <a:off x="1884856" y="5570454"/>
                <a:ext cx="569520" cy="46080"/>
              </p14:xfrm>
            </p:contentPart>
          </mc:Choice>
          <mc:Fallback>
            <p:pic>
              <p:nvPicPr>
                <p:cNvPr id="165" name="Ink 164">
                  <a:extLst>
                    <a:ext uri="{FF2B5EF4-FFF2-40B4-BE49-F238E27FC236}">
                      <a16:creationId xmlns:a16="http://schemas.microsoft.com/office/drawing/2014/main" id="{835A55AA-8D07-AD86-694C-9F4C913CC2EC}"/>
                    </a:ext>
                  </a:extLst>
                </p:cNvPr>
                <p:cNvPicPr/>
                <p:nvPr/>
              </p:nvPicPr>
              <p:blipFill>
                <a:blip r:embed="rId225"/>
                <a:stretch>
                  <a:fillRect/>
                </a:stretch>
              </p:blipFill>
              <p:spPr>
                <a:xfrm>
                  <a:off x="1866856" y="5552454"/>
                  <a:ext cx="605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6" name="Ink 165">
                  <a:extLst>
                    <a:ext uri="{FF2B5EF4-FFF2-40B4-BE49-F238E27FC236}">
                      <a16:creationId xmlns:a16="http://schemas.microsoft.com/office/drawing/2014/main" id="{BB3F0F76-E179-BB00-B320-DC8455294577}"/>
                    </a:ext>
                  </a:extLst>
                </p14:cNvPr>
                <p14:cNvContentPartPr/>
                <p14:nvPr/>
              </p14:nvContentPartPr>
              <p14:xfrm>
                <a:off x="927976" y="5569734"/>
                <a:ext cx="742320" cy="69120"/>
              </p14:xfrm>
            </p:contentPart>
          </mc:Choice>
          <mc:Fallback>
            <p:pic>
              <p:nvPicPr>
                <p:cNvPr id="166" name="Ink 165">
                  <a:extLst>
                    <a:ext uri="{FF2B5EF4-FFF2-40B4-BE49-F238E27FC236}">
                      <a16:creationId xmlns:a16="http://schemas.microsoft.com/office/drawing/2014/main" id="{BB3F0F76-E179-BB00-B320-DC8455294577}"/>
                    </a:ext>
                  </a:extLst>
                </p:cNvPr>
                <p:cNvPicPr/>
                <p:nvPr/>
              </p:nvPicPr>
              <p:blipFill>
                <a:blip r:embed="rId227"/>
                <a:stretch>
                  <a:fillRect/>
                </a:stretch>
              </p:blipFill>
              <p:spPr>
                <a:xfrm>
                  <a:off x="909976" y="5552094"/>
                  <a:ext cx="777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8" name="Ink 167">
                  <a:extLst>
                    <a:ext uri="{FF2B5EF4-FFF2-40B4-BE49-F238E27FC236}">
                      <a16:creationId xmlns:a16="http://schemas.microsoft.com/office/drawing/2014/main" id="{6C051474-6378-E1FB-BDF7-25381B20CC74}"/>
                    </a:ext>
                  </a:extLst>
                </p14:cNvPr>
                <p14:cNvContentPartPr/>
                <p14:nvPr/>
              </p14:nvContentPartPr>
              <p14:xfrm>
                <a:off x="310216" y="5634534"/>
                <a:ext cx="487440" cy="79200"/>
              </p14:xfrm>
            </p:contentPart>
          </mc:Choice>
          <mc:Fallback>
            <p:pic>
              <p:nvPicPr>
                <p:cNvPr id="168" name="Ink 167">
                  <a:extLst>
                    <a:ext uri="{FF2B5EF4-FFF2-40B4-BE49-F238E27FC236}">
                      <a16:creationId xmlns:a16="http://schemas.microsoft.com/office/drawing/2014/main" id="{6C051474-6378-E1FB-BDF7-25381B20CC74}"/>
                    </a:ext>
                  </a:extLst>
                </p:cNvPr>
                <p:cNvPicPr/>
                <p:nvPr/>
              </p:nvPicPr>
              <p:blipFill>
                <a:blip r:embed="rId229"/>
                <a:stretch>
                  <a:fillRect/>
                </a:stretch>
              </p:blipFill>
              <p:spPr>
                <a:xfrm>
                  <a:off x="292576" y="5616894"/>
                  <a:ext cx="523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0" name="Ink 169">
                  <a:extLst>
                    <a:ext uri="{FF2B5EF4-FFF2-40B4-BE49-F238E27FC236}">
                      <a16:creationId xmlns:a16="http://schemas.microsoft.com/office/drawing/2014/main" id="{A0C3B46A-B7C3-DF53-071D-AC99CD37C455}"/>
                    </a:ext>
                  </a:extLst>
                </p14:cNvPr>
                <p14:cNvContentPartPr/>
                <p14:nvPr/>
              </p14:nvContentPartPr>
              <p14:xfrm>
                <a:off x="9622336" y="6215934"/>
                <a:ext cx="639720" cy="45000"/>
              </p14:xfrm>
            </p:contentPart>
          </mc:Choice>
          <mc:Fallback>
            <p:pic>
              <p:nvPicPr>
                <p:cNvPr id="170" name="Ink 169">
                  <a:extLst>
                    <a:ext uri="{FF2B5EF4-FFF2-40B4-BE49-F238E27FC236}">
                      <a16:creationId xmlns:a16="http://schemas.microsoft.com/office/drawing/2014/main" id="{A0C3B46A-B7C3-DF53-071D-AC99CD37C455}"/>
                    </a:ext>
                  </a:extLst>
                </p:cNvPr>
                <p:cNvPicPr/>
                <p:nvPr/>
              </p:nvPicPr>
              <p:blipFill>
                <a:blip r:embed="rId231"/>
                <a:stretch>
                  <a:fillRect/>
                </a:stretch>
              </p:blipFill>
              <p:spPr>
                <a:xfrm>
                  <a:off x="9604696" y="6198294"/>
                  <a:ext cx="675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1" name="Ink 170">
                  <a:extLst>
                    <a:ext uri="{FF2B5EF4-FFF2-40B4-BE49-F238E27FC236}">
                      <a16:creationId xmlns:a16="http://schemas.microsoft.com/office/drawing/2014/main" id="{8A582BC8-EEA7-974E-CC18-ACF44CFEABC8}"/>
                    </a:ext>
                  </a:extLst>
                </p14:cNvPr>
                <p14:cNvContentPartPr/>
                <p14:nvPr/>
              </p14:nvContentPartPr>
              <p14:xfrm>
                <a:off x="8630536" y="6255534"/>
                <a:ext cx="744120" cy="64800"/>
              </p14:xfrm>
            </p:contentPart>
          </mc:Choice>
          <mc:Fallback>
            <p:pic>
              <p:nvPicPr>
                <p:cNvPr id="171" name="Ink 170">
                  <a:extLst>
                    <a:ext uri="{FF2B5EF4-FFF2-40B4-BE49-F238E27FC236}">
                      <a16:creationId xmlns:a16="http://schemas.microsoft.com/office/drawing/2014/main" id="{8A582BC8-EEA7-974E-CC18-ACF44CFEABC8}"/>
                    </a:ext>
                  </a:extLst>
                </p:cNvPr>
                <p:cNvPicPr/>
                <p:nvPr/>
              </p:nvPicPr>
              <p:blipFill>
                <a:blip r:embed="rId233"/>
                <a:stretch>
                  <a:fillRect/>
                </a:stretch>
              </p:blipFill>
              <p:spPr>
                <a:xfrm>
                  <a:off x="8612896" y="6237534"/>
                  <a:ext cx="779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3" name="Ink 172">
                  <a:extLst>
                    <a:ext uri="{FF2B5EF4-FFF2-40B4-BE49-F238E27FC236}">
                      <a16:creationId xmlns:a16="http://schemas.microsoft.com/office/drawing/2014/main" id="{B23102F7-16B6-53D4-6A79-ADC745A254E5}"/>
                    </a:ext>
                  </a:extLst>
                </p14:cNvPr>
                <p14:cNvContentPartPr/>
                <p14:nvPr/>
              </p14:nvContentPartPr>
              <p14:xfrm>
                <a:off x="7549096" y="6242934"/>
                <a:ext cx="870840" cy="24840"/>
              </p14:xfrm>
            </p:contentPart>
          </mc:Choice>
          <mc:Fallback>
            <p:pic>
              <p:nvPicPr>
                <p:cNvPr id="173" name="Ink 172">
                  <a:extLst>
                    <a:ext uri="{FF2B5EF4-FFF2-40B4-BE49-F238E27FC236}">
                      <a16:creationId xmlns:a16="http://schemas.microsoft.com/office/drawing/2014/main" id="{B23102F7-16B6-53D4-6A79-ADC745A254E5}"/>
                    </a:ext>
                  </a:extLst>
                </p:cNvPr>
                <p:cNvPicPr/>
                <p:nvPr/>
              </p:nvPicPr>
              <p:blipFill>
                <a:blip r:embed="rId235"/>
                <a:stretch>
                  <a:fillRect/>
                </a:stretch>
              </p:blipFill>
              <p:spPr>
                <a:xfrm>
                  <a:off x="7531456" y="6225294"/>
                  <a:ext cx="906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4" name="Ink 173">
                  <a:extLst>
                    <a:ext uri="{FF2B5EF4-FFF2-40B4-BE49-F238E27FC236}">
                      <a16:creationId xmlns:a16="http://schemas.microsoft.com/office/drawing/2014/main" id="{0EB2D21C-7466-9304-2863-9F43BE19B544}"/>
                    </a:ext>
                  </a:extLst>
                </p14:cNvPr>
                <p14:cNvContentPartPr/>
                <p14:nvPr/>
              </p14:nvContentPartPr>
              <p14:xfrm>
                <a:off x="6276136" y="6253014"/>
                <a:ext cx="1113840" cy="99000"/>
              </p14:xfrm>
            </p:contentPart>
          </mc:Choice>
          <mc:Fallback>
            <p:pic>
              <p:nvPicPr>
                <p:cNvPr id="174" name="Ink 173">
                  <a:extLst>
                    <a:ext uri="{FF2B5EF4-FFF2-40B4-BE49-F238E27FC236}">
                      <a16:creationId xmlns:a16="http://schemas.microsoft.com/office/drawing/2014/main" id="{0EB2D21C-7466-9304-2863-9F43BE19B544}"/>
                    </a:ext>
                  </a:extLst>
                </p:cNvPr>
                <p:cNvPicPr/>
                <p:nvPr/>
              </p:nvPicPr>
              <p:blipFill>
                <a:blip r:embed="rId237"/>
                <a:stretch>
                  <a:fillRect/>
                </a:stretch>
              </p:blipFill>
              <p:spPr>
                <a:xfrm>
                  <a:off x="6258136" y="6235374"/>
                  <a:ext cx="1149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6" name="Ink 175">
                  <a:extLst>
                    <a:ext uri="{FF2B5EF4-FFF2-40B4-BE49-F238E27FC236}">
                      <a16:creationId xmlns:a16="http://schemas.microsoft.com/office/drawing/2014/main" id="{8E827EDC-51B3-3259-4126-3F4A8A9C4BD0}"/>
                    </a:ext>
                  </a:extLst>
                </p14:cNvPr>
                <p14:cNvContentPartPr/>
                <p14:nvPr/>
              </p14:nvContentPartPr>
              <p14:xfrm>
                <a:off x="6059056" y="5486214"/>
                <a:ext cx="1435320" cy="945360"/>
              </p14:xfrm>
            </p:contentPart>
          </mc:Choice>
          <mc:Fallback>
            <p:pic>
              <p:nvPicPr>
                <p:cNvPr id="176" name="Ink 175">
                  <a:extLst>
                    <a:ext uri="{FF2B5EF4-FFF2-40B4-BE49-F238E27FC236}">
                      <a16:creationId xmlns:a16="http://schemas.microsoft.com/office/drawing/2014/main" id="{8E827EDC-51B3-3259-4126-3F4A8A9C4BD0}"/>
                    </a:ext>
                  </a:extLst>
                </p:cNvPr>
                <p:cNvPicPr/>
                <p:nvPr/>
              </p:nvPicPr>
              <p:blipFill>
                <a:blip r:embed="rId239"/>
                <a:stretch>
                  <a:fillRect/>
                </a:stretch>
              </p:blipFill>
              <p:spPr>
                <a:xfrm>
                  <a:off x="6041416" y="5468214"/>
                  <a:ext cx="1470960" cy="98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178" name="Ink 177">
                <a:extLst>
                  <a:ext uri="{FF2B5EF4-FFF2-40B4-BE49-F238E27FC236}">
                    <a16:creationId xmlns:a16="http://schemas.microsoft.com/office/drawing/2014/main" id="{971CE498-0AF4-EB9E-E958-C7E13BB1603D}"/>
                  </a:ext>
                </a:extLst>
              </p14:cNvPr>
              <p14:cNvContentPartPr/>
              <p14:nvPr/>
            </p14:nvContentPartPr>
            <p14:xfrm>
              <a:off x="208696" y="3888534"/>
              <a:ext cx="2253600" cy="738360"/>
            </p14:xfrm>
          </p:contentPart>
        </mc:Choice>
        <mc:Fallback>
          <p:pic>
            <p:nvPicPr>
              <p:cNvPr id="178" name="Ink 177">
                <a:extLst>
                  <a:ext uri="{FF2B5EF4-FFF2-40B4-BE49-F238E27FC236}">
                    <a16:creationId xmlns:a16="http://schemas.microsoft.com/office/drawing/2014/main" id="{971CE498-0AF4-EB9E-E958-C7E13BB1603D}"/>
                  </a:ext>
                </a:extLst>
              </p:cNvPr>
              <p:cNvPicPr/>
              <p:nvPr/>
            </p:nvPicPr>
            <p:blipFill>
              <a:blip r:embed="rId241"/>
              <a:stretch>
                <a:fillRect/>
              </a:stretch>
            </p:blipFill>
            <p:spPr>
              <a:xfrm>
                <a:off x="190696" y="3870894"/>
                <a:ext cx="2289240" cy="774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9" name="Ink 178">
                <a:extLst>
                  <a:ext uri="{FF2B5EF4-FFF2-40B4-BE49-F238E27FC236}">
                    <a16:creationId xmlns:a16="http://schemas.microsoft.com/office/drawing/2014/main" id="{29B283FA-564A-784C-1408-A0E356349491}"/>
                  </a:ext>
                </a:extLst>
              </p14:cNvPr>
              <p14:cNvContentPartPr/>
              <p14:nvPr/>
            </p14:nvContentPartPr>
            <p14:xfrm>
              <a:off x="8594536" y="4511694"/>
              <a:ext cx="1769400" cy="605160"/>
            </p14:xfrm>
          </p:contentPart>
        </mc:Choice>
        <mc:Fallback>
          <p:pic>
            <p:nvPicPr>
              <p:cNvPr id="179" name="Ink 178">
                <a:extLst>
                  <a:ext uri="{FF2B5EF4-FFF2-40B4-BE49-F238E27FC236}">
                    <a16:creationId xmlns:a16="http://schemas.microsoft.com/office/drawing/2014/main" id="{29B283FA-564A-784C-1408-A0E356349491}"/>
                  </a:ext>
                </a:extLst>
              </p:cNvPr>
              <p:cNvPicPr/>
              <p:nvPr/>
            </p:nvPicPr>
            <p:blipFill>
              <a:blip r:embed="rId243"/>
              <a:stretch>
                <a:fillRect/>
              </a:stretch>
            </p:blipFill>
            <p:spPr>
              <a:xfrm>
                <a:off x="8576536" y="4494054"/>
                <a:ext cx="1805040" cy="640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0" name="Ink 179">
                <a:extLst>
                  <a:ext uri="{FF2B5EF4-FFF2-40B4-BE49-F238E27FC236}">
                    <a16:creationId xmlns:a16="http://schemas.microsoft.com/office/drawing/2014/main" id="{70CB4D1D-4CB3-33A2-AD68-237C2B908E96}"/>
                  </a:ext>
                </a:extLst>
              </p14:cNvPr>
              <p14:cNvContentPartPr/>
              <p14:nvPr/>
            </p14:nvContentPartPr>
            <p14:xfrm>
              <a:off x="9157216" y="4990494"/>
              <a:ext cx="1161360" cy="694080"/>
            </p14:xfrm>
          </p:contentPart>
        </mc:Choice>
        <mc:Fallback>
          <p:pic>
            <p:nvPicPr>
              <p:cNvPr id="180" name="Ink 179">
                <a:extLst>
                  <a:ext uri="{FF2B5EF4-FFF2-40B4-BE49-F238E27FC236}">
                    <a16:creationId xmlns:a16="http://schemas.microsoft.com/office/drawing/2014/main" id="{70CB4D1D-4CB3-33A2-AD68-237C2B908E96}"/>
                  </a:ext>
                </a:extLst>
              </p:cNvPr>
              <p:cNvPicPr/>
              <p:nvPr/>
            </p:nvPicPr>
            <p:blipFill>
              <a:blip r:embed="rId245"/>
              <a:stretch>
                <a:fillRect/>
              </a:stretch>
            </p:blipFill>
            <p:spPr>
              <a:xfrm>
                <a:off x="9139576" y="4972854"/>
                <a:ext cx="1197000" cy="729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1" name="Ink 180">
                <a:extLst>
                  <a:ext uri="{FF2B5EF4-FFF2-40B4-BE49-F238E27FC236}">
                    <a16:creationId xmlns:a16="http://schemas.microsoft.com/office/drawing/2014/main" id="{21B98C9E-4E89-CD02-E8C8-476CEE3BFEC4}"/>
                  </a:ext>
                </a:extLst>
              </p14:cNvPr>
              <p14:cNvContentPartPr/>
              <p14:nvPr/>
            </p14:nvContentPartPr>
            <p14:xfrm>
              <a:off x="7388536" y="5096694"/>
              <a:ext cx="1904400" cy="641880"/>
            </p14:xfrm>
          </p:contentPart>
        </mc:Choice>
        <mc:Fallback>
          <p:pic>
            <p:nvPicPr>
              <p:cNvPr id="181" name="Ink 180">
                <a:extLst>
                  <a:ext uri="{FF2B5EF4-FFF2-40B4-BE49-F238E27FC236}">
                    <a16:creationId xmlns:a16="http://schemas.microsoft.com/office/drawing/2014/main" id="{21B98C9E-4E89-CD02-E8C8-476CEE3BFEC4}"/>
                  </a:ext>
                </a:extLst>
              </p:cNvPr>
              <p:cNvPicPr/>
              <p:nvPr/>
            </p:nvPicPr>
            <p:blipFill>
              <a:blip r:embed="rId247"/>
              <a:stretch>
                <a:fillRect/>
              </a:stretch>
            </p:blipFill>
            <p:spPr>
              <a:xfrm>
                <a:off x="7370536" y="5078694"/>
                <a:ext cx="1940040" cy="677520"/>
              </a:xfrm>
              <a:prstGeom prst="rect">
                <a:avLst/>
              </a:prstGeom>
            </p:spPr>
          </p:pic>
        </mc:Fallback>
      </mc:AlternateContent>
    </p:spTree>
    <p:extLst>
      <p:ext uri="{BB962C8B-B14F-4D97-AF65-F5344CB8AC3E}">
        <p14:creationId xmlns:p14="http://schemas.microsoft.com/office/powerpoint/2010/main" val="294543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3757" y="-104444"/>
            <a:ext cx="9846875" cy="6186309"/>
          </a:xfrm>
          <a:prstGeom prst="rect">
            <a:avLst/>
          </a:prstGeom>
          <a:noFill/>
        </p:spPr>
        <p:txBody>
          <a:bodyPr wrap="square" rtlCol="0">
            <a:spAutoFit/>
          </a:bodyPr>
          <a:lstStyle/>
          <a:p>
            <a:pPr algn="r"/>
            <a:r>
              <a:rPr lang="he-IL" sz="4000" b="1">
                <a:solidFill>
                  <a:srgbClr val="FFFF00"/>
                </a:solidFill>
                <a:cs typeface="+mj-cs"/>
              </a:rPr>
              <a:t>ספר שמות פרק לד</a:t>
            </a:r>
          </a:p>
          <a:p>
            <a:pPr algn="r"/>
            <a:r>
              <a:rPr lang="he-IL" sz="4000">
                <a:solidFill>
                  <a:srgbClr val="FFFF00"/>
                </a:solidFill>
                <a:cs typeface="+mj-cs"/>
              </a:rPr>
              <a:t>﻿יג   כִּי אֶת-מִזְבְּחֹתָם תִּתֹּצוּן וְאֶת-מַצֵּבֹתָם תְּשַׁבֵּרוּן וְאֶת-אֲשֵׁרָיו תִּכְרֹתוּן:</a:t>
            </a:r>
          </a:p>
          <a:p>
            <a:r>
              <a:rPr lang="en-US" sz="2800" b="1">
                <a:solidFill>
                  <a:srgbClr val="FFC000"/>
                </a:solidFill>
                <a:cs typeface="+mj-cs"/>
              </a:rPr>
              <a:t>Shemot / Exodus 34:13</a:t>
            </a:r>
          </a:p>
          <a:p>
            <a:r>
              <a:rPr lang="en-US" sz="2800">
                <a:solidFill>
                  <a:srgbClr val="FFC000"/>
                </a:solidFill>
                <a:cs typeface="+mj-cs"/>
              </a:rPr>
              <a:t>34:13  But ye shall destroy their altars, break their images, and cut down their groves: (KJV)</a:t>
            </a:r>
          </a:p>
          <a:p>
            <a:pPr algn="r"/>
            <a:r>
              <a:rPr lang="en-US" sz="3200" b="1">
                <a:solidFill>
                  <a:srgbClr val="FFFF00"/>
                </a:solidFill>
                <a:cs typeface="+mj-cs"/>
              </a:rPr>
              <a:t>﻿</a:t>
            </a:r>
            <a:r>
              <a:rPr lang="he-IL" sz="4000" b="1">
                <a:solidFill>
                  <a:srgbClr val="FFFF00"/>
                </a:solidFill>
                <a:cs typeface="+mj-cs"/>
              </a:rPr>
              <a:t>ספר דברים פרק טז</a:t>
            </a:r>
          </a:p>
          <a:p>
            <a:pPr algn="r"/>
            <a:r>
              <a:rPr lang="he-IL" sz="4000">
                <a:solidFill>
                  <a:srgbClr val="FFFF00"/>
                </a:solidFill>
                <a:cs typeface="+mj-cs"/>
              </a:rPr>
              <a:t>﻿כא   לֹא-תִטַּע לְךָ אֲשֵׁרָה כָּל-עֵץ אֵצֶל מִזְבַּח יְהוָֹה אֱלֹהֶיךָ אֲשֶׁר תַּעֲשֶֹה-לָּךְ:</a:t>
            </a:r>
          </a:p>
          <a:p>
            <a:r>
              <a:rPr lang="en-US" sz="2400" b="1">
                <a:solidFill>
                  <a:srgbClr val="92D050"/>
                </a:solidFill>
                <a:cs typeface="+mj-cs"/>
              </a:rPr>
              <a:t>Devarim / Deuteronomy 16:21</a:t>
            </a:r>
          </a:p>
          <a:p>
            <a:r>
              <a:rPr lang="en-US" sz="2400">
                <a:solidFill>
                  <a:srgbClr val="92D050"/>
                </a:solidFill>
                <a:cs typeface="+mj-cs"/>
              </a:rPr>
              <a:t>16:21  Thou shalt not plant thee a grove of any trees near unto the altar of the LORD thy God, which thou shalt make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980D656F-06D4-8D68-1100-6E463BACEBD5}"/>
              </a:ext>
            </a:extLst>
          </p:cNvPr>
          <p:cNvGrpSpPr/>
          <p:nvPr/>
        </p:nvGrpSpPr>
        <p:grpSpPr>
          <a:xfrm>
            <a:off x="1184656" y="1165494"/>
            <a:ext cx="8119080" cy="92520"/>
            <a:chOff x="1184656" y="1165494"/>
            <a:chExt cx="8119080" cy="925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625E049-C207-87CF-AB65-7777FC118993}"/>
                    </a:ext>
                  </a:extLst>
                </p14:cNvPr>
                <p14:cNvContentPartPr/>
                <p14:nvPr/>
              </p14:nvContentPartPr>
              <p14:xfrm>
                <a:off x="5547496" y="1179534"/>
                <a:ext cx="3756240" cy="78480"/>
              </p14:xfrm>
            </p:contentPart>
          </mc:Choice>
          <mc:Fallback>
            <p:pic>
              <p:nvPicPr>
                <p:cNvPr id="2" name="Ink 1">
                  <a:extLst>
                    <a:ext uri="{FF2B5EF4-FFF2-40B4-BE49-F238E27FC236}">
                      <a16:creationId xmlns:a16="http://schemas.microsoft.com/office/drawing/2014/main" id="{4625E049-C207-87CF-AB65-7777FC118993}"/>
                    </a:ext>
                  </a:extLst>
                </p:cNvPr>
                <p:cNvPicPr/>
                <p:nvPr/>
              </p:nvPicPr>
              <p:blipFill>
                <a:blip r:embed="rId5"/>
                <a:stretch>
                  <a:fillRect/>
                </a:stretch>
              </p:blipFill>
              <p:spPr>
                <a:xfrm>
                  <a:off x="5529496" y="1161894"/>
                  <a:ext cx="3791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3D0E216-5436-35E6-1250-6719A6631248}"/>
                    </a:ext>
                  </a:extLst>
                </p14:cNvPr>
                <p14:cNvContentPartPr/>
                <p14:nvPr/>
              </p14:nvContentPartPr>
              <p14:xfrm>
                <a:off x="2166016" y="1208694"/>
                <a:ext cx="3295440" cy="43920"/>
              </p14:xfrm>
            </p:contentPart>
          </mc:Choice>
          <mc:Fallback>
            <p:pic>
              <p:nvPicPr>
                <p:cNvPr id="4" name="Ink 3">
                  <a:extLst>
                    <a:ext uri="{FF2B5EF4-FFF2-40B4-BE49-F238E27FC236}">
                      <a16:creationId xmlns:a16="http://schemas.microsoft.com/office/drawing/2014/main" id="{33D0E216-5436-35E6-1250-6719A6631248}"/>
                    </a:ext>
                  </a:extLst>
                </p:cNvPr>
                <p:cNvPicPr/>
                <p:nvPr/>
              </p:nvPicPr>
              <p:blipFill>
                <a:blip r:embed="rId7"/>
                <a:stretch>
                  <a:fillRect/>
                </a:stretch>
              </p:blipFill>
              <p:spPr>
                <a:xfrm>
                  <a:off x="2148376" y="1190694"/>
                  <a:ext cx="3331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FEA8CCE-D947-0391-0B43-A931C0264110}"/>
                    </a:ext>
                  </a:extLst>
                </p14:cNvPr>
                <p14:cNvContentPartPr/>
                <p14:nvPr/>
              </p14:nvContentPartPr>
              <p14:xfrm>
                <a:off x="1184656" y="1165494"/>
                <a:ext cx="716040" cy="57240"/>
              </p14:xfrm>
            </p:contentPart>
          </mc:Choice>
          <mc:Fallback>
            <p:pic>
              <p:nvPicPr>
                <p:cNvPr id="7" name="Ink 6">
                  <a:extLst>
                    <a:ext uri="{FF2B5EF4-FFF2-40B4-BE49-F238E27FC236}">
                      <a16:creationId xmlns:a16="http://schemas.microsoft.com/office/drawing/2014/main" id="{BFEA8CCE-D947-0391-0B43-A931C0264110}"/>
                    </a:ext>
                  </a:extLst>
                </p:cNvPr>
                <p:cNvPicPr/>
                <p:nvPr/>
              </p:nvPicPr>
              <p:blipFill>
                <a:blip r:embed="rId9"/>
                <a:stretch>
                  <a:fillRect/>
                </a:stretch>
              </p:blipFill>
              <p:spPr>
                <a:xfrm>
                  <a:off x="1166656" y="1147494"/>
                  <a:ext cx="75168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00302F2-A826-DDD6-0B1B-5EF38AF9C9E1}"/>
                  </a:ext>
                </a:extLst>
              </p14:cNvPr>
              <p14:cNvContentPartPr/>
              <p14:nvPr/>
            </p14:nvContentPartPr>
            <p14:xfrm>
              <a:off x="7541536" y="1830774"/>
              <a:ext cx="2449080" cy="110520"/>
            </p14:xfrm>
          </p:contentPart>
        </mc:Choice>
        <mc:Fallback>
          <p:pic>
            <p:nvPicPr>
              <p:cNvPr id="11" name="Ink 10">
                <a:extLst>
                  <a:ext uri="{FF2B5EF4-FFF2-40B4-BE49-F238E27FC236}">
                    <a16:creationId xmlns:a16="http://schemas.microsoft.com/office/drawing/2014/main" id="{900302F2-A826-DDD6-0B1B-5EF38AF9C9E1}"/>
                  </a:ext>
                </a:extLst>
              </p:cNvPr>
              <p:cNvPicPr/>
              <p:nvPr/>
            </p:nvPicPr>
            <p:blipFill>
              <a:blip r:embed="rId11"/>
              <a:stretch>
                <a:fillRect/>
              </a:stretch>
            </p:blipFill>
            <p:spPr>
              <a:xfrm>
                <a:off x="7523536" y="1812774"/>
                <a:ext cx="2484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EC6CCB90-C8AE-46C7-33DD-FDFFD662F0DE}"/>
                  </a:ext>
                </a:extLst>
              </p14:cNvPr>
              <p14:cNvContentPartPr/>
              <p14:nvPr/>
            </p14:nvContentPartPr>
            <p14:xfrm>
              <a:off x="6043576" y="4267614"/>
              <a:ext cx="2959560" cy="130320"/>
            </p14:xfrm>
          </p:contentPart>
        </mc:Choice>
        <mc:Fallback>
          <p:pic>
            <p:nvPicPr>
              <p:cNvPr id="12" name="Ink 11">
                <a:extLst>
                  <a:ext uri="{FF2B5EF4-FFF2-40B4-BE49-F238E27FC236}">
                    <a16:creationId xmlns:a16="http://schemas.microsoft.com/office/drawing/2014/main" id="{EC6CCB90-C8AE-46C7-33DD-FDFFD662F0DE}"/>
                  </a:ext>
                </a:extLst>
              </p:cNvPr>
              <p:cNvPicPr/>
              <p:nvPr/>
            </p:nvPicPr>
            <p:blipFill>
              <a:blip r:embed="rId13"/>
              <a:stretch>
                <a:fillRect/>
              </a:stretch>
            </p:blipFill>
            <p:spPr>
              <a:xfrm>
                <a:off x="6025936" y="4249974"/>
                <a:ext cx="2995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FD06E0C-7411-FCE6-6983-7479ECD8F9CE}"/>
                  </a:ext>
                </a:extLst>
              </p14:cNvPr>
              <p14:cNvContentPartPr/>
              <p14:nvPr/>
            </p14:nvContentPartPr>
            <p14:xfrm>
              <a:off x="4760896" y="4363734"/>
              <a:ext cx="1327680" cy="35640"/>
            </p14:xfrm>
          </p:contentPart>
        </mc:Choice>
        <mc:Fallback>
          <p:pic>
            <p:nvPicPr>
              <p:cNvPr id="13" name="Ink 12">
                <a:extLst>
                  <a:ext uri="{FF2B5EF4-FFF2-40B4-BE49-F238E27FC236}">
                    <a16:creationId xmlns:a16="http://schemas.microsoft.com/office/drawing/2014/main" id="{FFD06E0C-7411-FCE6-6983-7479ECD8F9CE}"/>
                  </a:ext>
                </a:extLst>
              </p:cNvPr>
              <p:cNvPicPr/>
              <p:nvPr/>
            </p:nvPicPr>
            <p:blipFill>
              <a:blip r:embed="rId15"/>
              <a:stretch>
                <a:fillRect/>
              </a:stretch>
            </p:blipFill>
            <p:spPr>
              <a:xfrm>
                <a:off x="4742896" y="4345734"/>
                <a:ext cx="1363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9F234BD-6E01-88D7-DDF0-AFC75A1E856C}"/>
                  </a:ext>
                </a:extLst>
              </p14:cNvPr>
              <p14:cNvContentPartPr/>
              <p14:nvPr/>
            </p14:nvContentPartPr>
            <p14:xfrm>
              <a:off x="7575736" y="3704574"/>
              <a:ext cx="995760" cy="645480"/>
            </p14:xfrm>
          </p:contentPart>
        </mc:Choice>
        <mc:Fallback>
          <p:pic>
            <p:nvPicPr>
              <p:cNvPr id="14" name="Ink 13">
                <a:extLst>
                  <a:ext uri="{FF2B5EF4-FFF2-40B4-BE49-F238E27FC236}">
                    <a16:creationId xmlns:a16="http://schemas.microsoft.com/office/drawing/2014/main" id="{39F234BD-6E01-88D7-DDF0-AFC75A1E856C}"/>
                  </a:ext>
                </a:extLst>
              </p:cNvPr>
              <p:cNvPicPr/>
              <p:nvPr/>
            </p:nvPicPr>
            <p:blipFill>
              <a:blip r:embed="rId17"/>
              <a:stretch>
                <a:fillRect/>
              </a:stretch>
            </p:blipFill>
            <p:spPr>
              <a:xfrm>
                <a:off x="7557736" y="3686934"/>
                <a:ext cx="1031400" cy="681120"/>
              </a:xfrm>
              <a:prstGeom prst="rect">
                <a:avLst/>
              </a:prstGeom>
            </p:spPr>
          </p:pic>
        </mc:Fallback>
      </mc:AlternateContent>
      <p:grpSp>
        <p:nvGrpSpPr>
          <p:cNvPr id="17" name="Group 16">
            <a:extLst>
              <a:ext uri="{FF2B5EF4-FFF2-40B4-BE49-F238E27FC236}">
                <a16:creationId xmlns:a16="http://schemas.microsoft.com/office/drawing/2014/main" id="{1B20B15E-A9A9-0DED-6459-AD4FEE707EE8}"/>
              </a:ext>
            </a:extLst>
          </p:cNvPr>
          <p:cNvGrpSpPr/>
          <p:nvPr/>
        </p:nvGrpSpPr>
        <p:grpSpPr>
          <a:xfrm>
            <a:off x="649696" y="4318734"/>
            <a:ext cx="3958560" cy="179280"/>
            <a:chOff x="649696" y="4318734"/>
            <a:chExt cx="3958560" cy="17928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402C2E47-0F8D-E17C-603E-3072AB4C3C1D}"/>
                    </a:ext>
                  </a:extLst>
                </p14:cNvPr>
                <p14:cNvContentPartPr/>
                <p14:nvPr/>
              </p14:nvContentPartPr>
              <p14:xfrm>
                <a:off x="2304976" y="4318734"/>
                <a:ext cx="2303280" cy="90720"/>
              </p14:xfrm>
            </p:contentPart>
          </mc:Choice>
          <mc:Fallback>
            <p:pic>
              <p:nvPicPr>
                <p:cNvPr id="15" name="Ink 14">
                  <a:extLst>
                    <a:ext uri="{FF2B5EF4-FFF2-40B4-BE49-F238E27FC236}">
                      <a16:creationId xmlns:a16="http://schemas.microsoft.com/office/drawing/2014/main" id="{402C2E47-0F8D-E17C-603E-3072AB4C3C1D}"/>
                    </a:ext>
                  </a:extLst>
                </p:cNvPr>
                <p:cNvPicPr/>
                <p:nvPr/>
              </p:nvPicPr>
              <p:blipFill>
                <a:blip r:embed="rId19"/>
                <a:stretch>
                  <a:fillRect/>
                </a:stretch>
              </p:blipFill>
              <p:spPr>
                <a:xfrm>
                  <a:off x="2286976" y="4301094"/>
                  <a:ext cx="2338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07183C0-84B2-9393-5D2C-748327A5009C}"/>
                    </a:ext>
                  </a:extLst>
                </p14:cNvPr>
                <p14:cNvContentPartPr/>
                <p14:nvPr/>
              </p14:nvContentPartPr>
              <p14:xfrm>
                <a:off x="649696" y="4393254"/>
                <a:ext cx="1469160" cy="104760"/>
              </p14:xfrm>
            </p:contentPart>
          </mc:Choice>
          <mc:Fallback>
            <p:pic>
              <p:nvPicPr>
                <p:cNvPr id="16" name="Ink 15">
                  <a:extLst>
                    <a:ext uri="{FF2B5EF4-FFF2-40B4-BE49-F238E27FC236}">
                      <a16:creationId xmlns:a16="http://schemas.microsoft.com/office/drawing/2014/main" id="{707183C0-84B2-9393-5D2C-748327A5009C}"/>
                    </a:ext>
                  </a:extLst>
                </p:cNvPr>
                <p:cNvPicPr/>
                <p:nvPr/>
              </p:nvPicPr>
              <p:blipFill>
                <a:blip r:embed="rId21"/>
                <a:stretch>
                  <a:fillRect/>
                </a:stretch>
              </p:blipFill>
              <p:spPr>
                <a:xfrm>
                  <a:off x="631696" y="4375614"/>
                  <a:ext cx="1504800" cy="140400"/>
                </a:xfrm>
                <a:prstGeom prst="rect">
                  <a:avLst/>
                </a:prstGeom>
              </p:spPr>
            </p:pic>
          </mc:Fallback>
        </mc:AlternateContent>
      </p:grpSp>
      <p:grpSp>
        <p:nvGrpSpPr>
          <p:cNvPr id="20" name="Group 19">
            <a:extLst>
              <a:ext uri="{FF2B5EF4-FFF2-40B4-BE49-F238E27FC236}">
                <a16:creationId xmlns:a16="http://schemas.microsoft.com/office/drawing/2014/main" id="{B084522C-5209-AC82-B597-F3575EF25111}"/>
              </a:ext>
            </a:extLst>
          </p:cNvPr>
          <p:cNvGrpSpPr/>
          <p:nvPr/>
        </p:nvGrpSpPr>
        <p:grpSpPr>
          <a:xfrm>
            <a:off x="7258216" y="4954134"/>
            <a:ext cx="2688480" cy="131040"/>
            <a:chOff x="7258216" y="4954134"/>
            <a:chExt cx="2688480" cy="131040"/>
          </a:xfrm>
        </p:grpSpPr>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FF632AC7-A2F8-8213-EE9D-4DCABB8081EF}"/>
                    </a:ext>
                  </a:extLst>
                </p14:cNvPr>
                <p14:cNvContentPartPr/>
                <p14:nvPr/>
              </p14:nvContentPartPr>
              <p14:xfrm>
                <a:off x="7921336" y="4954134"/>
                <a:ext cx="2025360" cy="131040"/>
              </p14:xfrm>
            </p:contentPart>
          </mc:Choice>
          <mc:Fallback>
            <p:pic>
              <p:nvPicPr>
                <p:cNvPr id="18" name="Ink 17">
                  <a:extLst>
                    <a:ext uri="{FF2B5EF4-FFF2-40B4-BE49-F238E27FC236}">
                      <a16:creationId xmlns:a16="http://schemas.microsoft.com/office/drawing/2014/main" id="{FF632AC7-A2F8-8213-EE9D-4DCABB8081EF}"/>
                    </a:ext>
                  </a:extLst>
                </p:cNvPr>
                <p:cNvPicPr/>
                <p:nvPr/>
              </p:nvPicPr>
              <p:blipFill>
                <a:blip r:embed="rId23"/>
                <a:stretch>
                  <a:fillRect/>
                </a:stretch>
              </p:blipFill>
              <p:spPr>
                <a:xfrm>
                  <a:off x="7903696" y="4936494"/>
                  <a:ext cx="2061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677E327C-AD93-D59B-3D12-DECA75425071}"/>
                    </a:ext>
                  </a:extLst>
                </p14:cNvPr>
                <p14:cNvContentPartPr/>
                <p14:nvPr/>
              </p14:nvContentPartPr>
              <p14:xfrm>
                <a:off x="7258216" y="5000934"/>
                <a:ext cx="609480" cy="44280"/>
              </p14:xfrm>
            </p:contentPart>
          </mc:Choice>
          <mc:Fallback>
            <p:pic>
              <p:nvPicPr>
                <p:cNvPr id="19" name="Ink 18">
                  <a:extLst>
                    <a:ext uri="{FF2B5EF4-FFF2-40B4-BE49-F238E27FC236}">
                      <a16:creationId xmlns:a16="http://schemas.microsoft.com/office/drawing/2014/main" id="{677E327C-AD93-D59B-3D12-DECA75425071}"/>
                    </a:ext>
                  </a:extLst>
                </p:cNvPr>
                <p:cNvPicPr/>
                <p:nvPr/>
              </p:nvPicPr>
              <p:blipFill>
                <a:blip r:embed="rId25"/>
                <a:stretch>
                  <a:fillRect/>
                </a:stretch>
              </p:blipFill>
              <p:spPr>
                <a:xfrm>
                  <a:off x="7240216" y="4983294"/>
                  <a:ext cx="645120" cy="79920"/>
                </a:xfrm>
                <a:prstGeom prst="rect">
                  <a:avLst/>
                </a:prstGeom>
              </p:spPr>
            </p:pic>
          </mc:Fallback>
        </mc:AlternateContent>
      </p:grpSp>
    </p:spTree>
    <p:extLst>
      <p:ext uri="{BB962C8B-B14F-4D97-AF65-F5344CB8AC3E}">
        <p14:creationId xmlns:p14="http://schemas.microsoft.com/office/powerpoint/2010/main" val="338560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1026" name="Picture 2">
            <a:extLst>
              <a:ext uri="{FF2B5EF4-FFF2-40B4-BE49-F238E27FC236}">
                <a16:creationId xmlns:a16="http://schemas.microsoft.com/office/drawing/2014/main" id="{3A8E6A7B-D74A-833F-85CB-F51DE3544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39" y="99438"/>
            <a:ext cx="11155878" cy="541703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FC6B638-E983-226A-245F-E93FB3169862}"/>
              </a:ext>
            </a:extLst>
          </p:cNvPr>
          <p:cNvGrpSpPr/>
          <p:nvPr/>
        </p:nvGrpSpPr>
        <p:grpSpPr>
          <a:xfrm>
            <a:off x="9603256" y="201414"/>
            <a:ext cx="1699560" cy="426240"/>
            <a:chOff x="9603256" y="201414"/>
            <a:chExt cx="1699560" cy="42624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98ED44E-3D8F-AB35-49FA-A3B5B361573D}"/>
                    </a:ext>
                  </a:extLst>
                </p14:cNvPr>
                <p14:cNvContentPartPr/>
                <p14:nvPr/>
              </p14:nvContentPartPr>
              <p14:xfrm>
                <a:off x="9742936" y="373134"/>
                <a:ext cx="32760" cy="179640"/>
              </p14:xfrm>
            </p:contentPart>
          </mc:Choice>
          <mc:Fallback>
            <p:pic>
              <p:nvPicPr>
                <p:cNvPr id="2" name="Ink 1">
                  <a:extLst>
                    <a:ext uri="{FF2B5EF4-FFF2-40B4-BE49-F238E27FC236}">
                      <a16:creationId xmlns:a16="http://schemas.microsoft.com/office/drawing/2014/main" id="{198ED44E-3D8F-AB35-49FA-A3B5B361573D}"/>
                    </a:ext>
                  </a:extLst>
                </p:cNvPr>
                <p:cNvPicPr/>
                <p:nvPr/>
              </p:nvPicPr>
              <p:blipFill>
                <a:blip r:embed="rId6"/>
                <a:stretch>
                  <a:fillRect/>
                </a:stretch>
              </p:blipFill>
              <p:spPr>
                <a:xfrm>
                  <a:off x="9725296" y="355134"/>
                  <a:ext cx="684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35FA539-1A18-B3B5-196E-BF02F707DE96}"/>
                    </a:ext>
                  </a:extLst>
                </p14:cNvPr>
                <p14:cNvContentPartPr/>
                <p14:nvPr/>
              </p14:nvContentPartPr>
              <p14:xfrm>
                <a:off x="9603256" y="304734"/>
                <a:ext cx="280440" cy="119520"/>
              </p14:xfrm>
            </p:contentPart>
          </mc:Choice>
          <mc:Fallback>
            <p:pic>
              <p:nvPicPr>
                <p:cNvPr id="3" name="Ink 2">
                  <a:extLst>
                    <a:ext uri="{FF2B5EF4-FFF2-40B4-BE49-F238E27FC236}">
                      <a16:creationId xmlns:a16="http://schemas.microsoft.com/office/drawing/2014/main" id="{135FA539-1A18-B3B5-196E-BF02F707DE96}"/>
                    </a:ext>
                  </a:extLst>
                </p:cNvPr>
                <p:cNvPicPr/>
                <p:nvPr/>
              </p:nvPicPr>
              <p:blipFill>
                <a:blip r:embed="rId8"/>
                <a:stretch>
                  <a:fillRect/>
                </a:stretch>
              </p:blipFill>
              <p:spPr>
                <a:xfrm>
                  <a:off x="9585256" y="287094"/>
                  <a:ext cx="316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92372017-A549-FBF4-62F2-319F443883AD}"/>
                    </a:ext>
                  </a:extLst>
                </p14:cNvPr>
                <p14:cNvContentPartPr/>
                <p14:nvPr/>
              </p14:nvContentPartPr>
              <p14:xfrm>
                <a:off x="9641056" y="585894"/>
                <a:ext cx="201600" cy="41760"/>
              </p14:xfrm>
            </p:contentPart>
          </mc:Choice>
          <mc:Fallback>
            <p:pic>
              <p:nvPicPr>
                <p:cNvPr id="4" name="Ink 3">
                  <a:extLst>
                    <a:ext uri="{FF2B5EF4-FFF2-40B4-BE49-F238E27FC236}">
                      <a16:creationId xmlns:a16="http://schemas.microsoft.com/office/drawing/2014/main" id="{92372017-A549-FBF4-62F2-319F443883AD}"/>
                    </a:ext>
                  </a:extLst>
                </p:cNvPr>
                <p:cNvPicPr/>
                <p:nvPr/>
              </p:nvPicPr>
              <p:blipFill>
                <a:blip r:embed="rId10"/>
                <a:stretch>
                  <a:fillRect/>
                </a:stretch>
              </p:blipFill>
              <p:spPr>
                <a:xfrm>
                  <a:off x="9623416" y="568254"/>
                  <a:ext cx="237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CB0A34C4-FFC4-0186-E5E8-B089394B8389}"/>
                    </a:ext>
                  </a:extLst>
                </p14:cNvPr>
                <p14:cNvContentPartPr/>
                <p14:nvPr/>
              </p14:nvContentPartPr>
              <p14:xfrm>
                <a:off x="9926176" y="314454"/>
                <a:ext cx="174240" cy="222840"/>
              </p14:xfrm>
            </p:contentPart>
          </mc:Choice>
          <mc:Fallback>
            <p:pic>
              <p:nvPicPr>
                <p:cNvPr id="5" name="Ink 4">
                  <a:extLst>
                    <a:ext uri="{FF2B5EF4-FFF2-40B4-BE49-F238E27FC236}">
                      <a16:creationId xmlns:a16="http://schemas.microsoft.com/office/drawing/2014/main" id="{CB0A34C4-FFC4-0186-E5E8-B089394B8389}"/>
                    </a:ext>
                  </a:extLst>
                </p:cNvPr>
                <p:cNvPicPr/>
                <p:nvPr/>
              </p:nvPicPr>
              <p:blipFill>
                <a:blip r:embed="rId12"/>
                <a:stretch>
                  <a:fillRect/>
                </a:stretch>
              </p:blipFill>
              <p:spPr>
                <a:xfrm>
                  <a:off x="9908536" y="296814"/>
                  <a:ext cx="2098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Ink 5">
                  <a:extLst>
                    <a:ext uri="{FF2B5EF4-FFF2-40B4-BE49-F238E27FC236}">
                      <a16:creationId xmlns:a16="http://schemas.microsoft.com/office/drawing/2014/main" id="{648428A8-BC76-FA95-7314-7025958282E4}"/>
                    </a:ext>
                  </a:extLst>
                </p14:cNvPr>
                <p14:cNvContentPartPr/>
                <p14:nvPr/>
              </p14:nvContentPartPr>
              <p14:xfrm>
                <a:off x="10134256" y="422454"/>
                <a:ext cx="232560" cy="115200"/>
              </p14:xfrm>
            </p:contentPart>
          </mc:Choice>
          <mc:Fallback>
            <p:pic>
              <p:nvPicPr>
                <p:cNvPr id="6" name="Ink 5">
                  <a:extLst>
                    <a:ext uri="{FF2B5EF4-FFF2-40B4-BE49-F238E27FC236}">
                      <a16:creationId xmlns:a16="http://schemas.microsoft.com/office/drawing/2014/main" id="{648428A8-BC76-FA95-7314-7025958282E4}"/>
                    </a:ext>
                  </a:extLst>
                </p:cNvPr>
                <p:cNvPicPr/>
                <p:nvPr/>
              </p:nvPicPr>
              <p:blipFill>
                <a:blip r:embed="rId14"/>
                <a:stretch>
                  <a:fillRect/>
                </a:stretch>
              </p:blipFill>
              <p:spPr>
                <a:xfrm>
                  <a:off x="10116256" y="404454"/>
                  <a:ext cx="268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Ink 6">
                  <a:extLst>
                    <a:ext uri="{FF2B5EF4-FFF2-40B4-BE49-F238E27FC236}">
                      <a16:creationId xmlns:a16="http://schemas.microsoft.com/office/drawing/2014/main" id="{C6EB968B-7B60-8B41-F9E0-71A66EC705C0}"/>
                    </a:ext>
                  </a:extLst>
                </p14:cNvPr>
                <p14:cNvContentPartPr/>
                <p14:nvPr/>
              </p14:nvContentPartPr>
              <p14:xfrm>
                <a:off x="10345576" y="390414"/>
                <a:ext cx="69120" cy="95760"/>
              </p14:xfrm>
            </p:contentPart>
          </mc:Choice>
          <mc:Fallback>
            <p:pic>
              <p:nvPicPr>
                <p:cNvPr id="7" name="Ink 6">
                  <a:extLst>
                    <a:ext uri="{FF2B5EF4-FFF2-40B4-BE49-F238E27FC236}">
                      <a16:creationId xmlns:a16="http://schemas.microsoft.com/office/drawing/2014/main" id="{C6EB968B-7B60-8B41-F9E0-71A66EC705C0}"/>
                    </a:ext>
                  </a:extLst>
                </p:cNvPr>
                <p:cNvPicPr/>
                <p:nvPr/>
              </p:nvPicPr>
              <p:blipFill>
                <a:blip r:embed="rId16"/>
                <a:stretch>
                  <a:fillRect/>
                </a:stretch>
              </p:blipFill>
              <p:spPr>
                <a:xfrm>
                  <a:off x="10327576" y="372414"/>
                  <a:ext cx="104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4BDABC01-DCEA-9372-4F00-4A9EF51A7D66}"/>
                    </a:ext>
                  </a:extLst>
                </p14:cNvPr>
                <p14:cNvContentPartPr/>
                <p14:nvPr/>
              </p14:nvContentPartPr>
              <p14:xfrm>
                <a:off x="10264576" y="286014"/>
                <a:ext cx="115200" cy="24120"/>
              </p14:xfrm>
            </p:contentPart>
          </mc:Choice>
          <mc:Fallback>
            <p:pic>
              <p:nvPicPr>
                <p:cNvPr id="9" name="Ink 8">
                  <a:extLst>
                    <a:ext uri="{FF2B5EF4-FFF2-40B4-BE49-F238E27FC236}">
                      <a16:creationId xmlns:a16="http://schemas.microsoft.com/office/drawing/2014/main" id="{4BDABC01-DCEA-9372-4F00-4A9EF51A7D66}"/>
                    </a:ext>
                  </a:extLst>
                </p:cNvPr>
                <p:cNvPicPr/>
                <p:nvPr/>
              </p:nvPicPr>
              <p:blipFill>
                <a:blip r:embed="rId18"/>
                <a:stretch>
                  <a:fillRect/>
                </a:stretch>
              </p:blipFill>
              <p:spPr>
                <a:xfrm>
                  <a:off x="10246576" y="268014"/>
                  <a:ext cx="150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B2285E7D-ECCA-7FAF-8263-1AF4E7C8D185}"/>
                    </a:ext>
                  </a:extLst>
                </p14:cNvPr>
                <p14:cNvContentPartPr/>
                <p14:nvPr/>
              </p14:nvContentPartPr>
              <p14:xfrm>
                <a:off x="10442776" y="340734"/>
                <a:ext cx="228600" cy="108720"/>
              </p14:xfrm>
            </p:contentPart>
          </mc:Choice>
          <mc:Fallback>
            <p:pic>
              <p:nvPicPr>
                <p:cNvPr id="11" name="Ink 10">
                  <a:extLst>
                    <a:ext uri="{FF2B5EF4-FFF2-40B4-BE49-F238E27FC236}">
                      <a16:creationId xmlns:a16="http://schemas.microsoft.com/office/drawing/2014/main" id="{B2285E7D-ECCA-7FAF-8263-1AF4E7C8D185}"/>
                    </a:ext>
                  </a:extLst>
                </p:cNvPr>
                <p:cNvPicPr/>
                <p:nvPr/>
              </p:nvPicPr>
              <p:blipFill>
                <a:blip r:embed="rId20"/>
                <a:stretch>
                  <a:fillRect/>
                </a:stretch>
              </p:blipFill>
              <p:spPr>
                <a:xfrm>
                  <a:off x="10424776" y="323094"/>
                  <a:ext cx="264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EAA8B376-35E5-65C9-EFAD-CC92826E01F4}"/>
                    </a:ext>
                  </a:extLst>
                </p14:cNvPr>
                <p14:cNvContentPartPr/>
                <p14:nvPr/>
              </p14:nvContentPartPr>
              <p14:xfrm>
                <a:off x="10581376" y="201414"/>
                <a:ext cx="324360" cy="221760"/>
              </p14:xfrm>
            </p:contentPart>
          </mc:Choice>
          <mc:Fallback>
            <p:pic>
              <p:nvPicPr>
                <p:cNvPr id="12" name="Ink 11">
                  <a:extLst>
                    <a:ext uri="{FF2B5EF4-FFF2-40B4-BE49-F238E27FC236}">
                      <a16:creationId xmlns:a16="http://schemas.microsoft.com/office/drawing/2014/main" id="{EAA8B376-35E5-65C9-EFAD-CC92826E01F4}"/>
                    </a:ext>
                  </a:extLst>
                </p:cNvPr>
                <p:cNvPicPr/>
                <p:nvPr/>
              </p:nvPicPr>
              <p:blipFill>
                <a:blip r:embed="rId22"/>
                <a:stretch>
                  <a:fillRect/>
                </a:stretch>
              </p:blipFill>
              <p:spPr>
                <a:xfrm>
                  <a:off x="10563376" y="183414"/>
                  <a:ext cx="3600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0F446470-628E-6280-3336-4BD7EEAADF89}"/>
                    </a:ext>
                  </a:extLst>
                </p14:cNvPr>
                <p14:cNvContentPartPr/>
                <p14:nvPr/>
              </p14:nvContentPartPr>
              <p14:xfrm>
                <a:off x="10981336" y="260814"/>
                <a:ext cx="131400" cy="219600"/>
              </p14:xfrm>
            </p:contentPart>
          </mc:Choice>
          <mc:Fallback>
            <p:pic>
              <p:nvPicPr>
                <p:cNvPr id="13" name="Ink 12">
                  <a:extLst>
                    <a:ext uri="{FF2B5EF4-FFF2-40B4-BE49-F238E27FC236}">
                      <a16:creationId xmlns:a16="http://schemas.microsoft.com/office/drawing/2014/main" id="{0F446470-628E-6280-3336-4BD7EEAADF89}"/>
                    </a:ext>
                  </a:extLst>
                </p:cNvPr>
                <p:cNvPicPr/>
                <p:nvPr/>
              </p:nvPicPr>
              <p:blipFill>
                <a:blip r:embed="rId24"/>
                <a:stretch>
                  <a:fillRect/>
                </a:stretch>
              </p:blipFill>
              <p:spPr>
                <a:xfrm>
                  <a:off x="10963696" y="242814"/>
                  <a:ext cx="1670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BDA2C3AD-D85A-C05D-D291-DDDD5BE1FCB2}"/>
                    </a:ext>
                  </a:extLst>
                </p14:cNvPr>
                <p14:cNvContentPartPr/>
                <p14:nvPr/>
              </p14:nvContentPartPr>
              <p14:xfrm>
                <a:off x="11125336" y="260454"/>
                <a:ext cx="177480" cy="252720"/>
              </p14:xfrm>
            </p:contentPart>
          </mc:Choice>
          <mc:Fallback>
            <p:pic>
              <p:nvPicPr>
                <p:cNvPr id="14" name="Ink 13">
                  <a:extLst>
                    <a:ext uri="{FF2B5EF4-FFF2-40B4-BE49-F238E27FC236}">
                      <a16:creationId xmlns:a16="http://schemas.microsoft.com/office/drawing/2014/main" id="{BDA2C3AD-D85A-C05D-D291-DDDD5BE1FCB2}"/>
                    </a:ext>
                  </a:extLst>
                </p:cNvPr>
                <p:cNvPicPr/>
                <p:nvPr/>
              </p:nvPicPr>
              <p:blipFill>
                <a:blip r:embed="rId26"/>
                <a:stretch>
                  <a:fillRect/>
                </a:stretch>
              </p:blipFill>
              <p:spPr>
                <a:xfrm>
                  <a:off x="11107336" y="242814"/>
                  <a:ext cx="213120" cy="28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EA861E10-A17C-901D-56C9-F8439478D4EB}"/>
                  </a:ext>
                </a:extLst>
              </p14:cNvPr>
              <p14:cNvContentPartPr/>
              <p14:nvPr/>
            </p14:nvContentPartPr>
            <p14:xfrm>
              <a:off x="3690976" y="2492454"/>
              <a:ext cx="1153080" cy="42840"/>
            </p14:xfrm>
          </p:contentPart>
        </mc:Choice>
        <mc:Fallback>
          <p:pic>
            <p:nvPicPr>
              <p:cNvPr id="16" name="Ink 15">
                <a:extLst>
                  <a:ext uri="{FF2B5EF4-FFF2-40B4-BE49-F238E27FC236}">
                    <a16:creationId xmlns:a16="http://schemas.microsoft.com/office/drawing/2014/main" id="{EA861E10-A17C-901D-56C9-F8439478D4EB}"/>
                  </a:ext>
                </a:extLst>
              </p:cNvPr>
              <p:cNvPicPr/>
              <p:nvPr/>
            </p:nvPicPr>
            <p:blipFill>
              <a:blip r:embed="rId28"/>
              <a:stretch>
                <a:fillRect/>
              </a:stretch>
            </p:blipFill>
            <p:spPr>
              <a:xfrm>
                <a:off x="3672976" y="2474454"/>
                <a:ext cx="1188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7DDE9A4F-0823-4DEA-1D9E-86EEB8BF0DC3}"/>
                  </a:ext>
                </a:extLst>
              </p14:cNvPr>
              <p14:cNvContentPartPr/>
              <p14:nvPr/>
            </p14:nvContentPartPr>
            <p14:xfrm>
              <a:off x="770656" y="3750654"/>
              <a:ext cx="1227240" cy="50400"/>
            </p14:xfrm>
          </p:contentPart>
        </mc:Choice>
        <mc:Fallback>
          <p:pic>
            <p:nvPicPr>
              <p:cNvPr id="17" name="Ink 16">
                <a:extLst>
                  <a:ext uri="{FF2B5EF4-FFF2-40B4-BE49-F238E27FC236}">
                    <a16:creationId xmlns:a16="http://schemas.microsoft.com/office/drawing/2014/main" id="{7DDE9A4F-0823-4DEA-1D9E-86EEB8BF0DC3}"/>
                  </a:ext>
                </a:extLst>
              </p:cNvPr>
              <p:cNvPicPr/>
              <p:nvPr/>
            </p:nvPicPr>
            <p:blipFill>
              <a:blip r:embed="rId30"/>
              <a:stretch>
                <a:fillRect/>
              </a:stretch>
            </p:blipFill>
            <p:spPr>
              <a:xfrm>
                <a:off x="753016" y="3732654"/>
                <a:ext cx="1262880" cy="86040"/>
              </a:xfrm>
              <a:prstGeom prst="rect">
                <a:avLst/>
              </a:prstGeom>
            </p:spPr>
          </p:pic>
        </mc:Fallback>
      </mc:AlternateContent>
      <p:grpSp>
        <p:nvGrpSpPr>
          <p:cNvPr id="22" name="Group 21">
            <a:extLst>
              <a:ext uri="{FF2B5EF4-FFF2-40B4-BE49-F238E27FC236}">
                <a16:creationId xmlns:a16="http://schemas.microsoft.com/office/drawing/2014/main" id="{DCB7A218-5299-3C76-3EC3-5083DC12F983}"/>
              </a:ext>
            </a:extLst>
          </p:cNvPr>
          <p:cNvGrpSpPr/>
          <p:nvPr/>
        </p:nvGrpSpPr>
        <p:grpSpPr>
          <a:xfrm>
            <a:off x="3096256" y="701814"/>
            <a:ext cx="2932560" cy="3968640"/>
            <a:chOff x="3096256" y="701814"/>
            <a:chExt cx="2932560" cy="3968640"/>
          </a:xfrm>
        </p:grpSpPr>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CCB7A2B8-23DE-07E4-489C-6622DA0DF43E}"/>
                    </a:ext>
                  </a:extLst>
                </p14:cNvPr>
                <p14:cNvContentPartPr/>
                <p14:nvPr/>
              </p14:nvContentPartPr>
              <p14:xfrm>
                <a:off x="3654976" y="2916894"/>
                <a:ext cx="1087560" cy="50400"/>
              </p14:xfrm>
            </p:contentPart>
          </mc:Choice>
          <mc:Fallback>
            <p:pic>
              <p:nvPicPr>
                <p:cNvPr id="18" name="Ink 17">
                  <a:extLst>
                    <a:ext uri="{FF2B5EF4-FFF2-40B4-BE49-F238E27FC236}">
                      <a16:creationId xmlns:a16="http://schemas.microsoft.com/office/drawing/2014/main" id="{CCB7A2B8-23DE-07E4-489C-6622DA0DF43E}"/>
                    </a:ext>
                  </a:extLst>
                </p:cNvPr>
                <p:cNvPicPr/>
                <p:nvPr/>
              </p:nvPicPr>
              <p:blipFill>
                <a:blip r:embed="rId32"/>
                <a:stretch>
                  <a:fillRect/>
                </a:stretch>
              </p:blipFill>
              <p:spPr>
                <a:xfrm>
                  <a:off x="3636976" y="2898894"/>
                  <a:ext cx="1123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Ink 18">
                  <a:extLst>
                    <a:ext uri="{FF2B5EF4-FFF2-40B4-BE49-F238E27FC236}">
                      <a16:creationId xmlns:a16="http://schemas.microsoft.com/office/drawing/2014/main" id="{A61875B1-FF0B-CE74-E307-A56577BEAEBE}"/>
                    </a:ext>
                  </a:extLst>
                </p14:cNvPr>
                <p14:cNvContentPartPr/>
                <p14:nvPr/>
              </p14:nvContentPartPr>
              <p14:xfrm>
                <a:off x="3668296" y="2909334"/>
                <a:ext cx="331920" cy="57960"/>
              </p14:xfrm>
            </p:contentPart>
          </mc:Choice>
          <mc:Fallback>
            <p:pic>
              <p:nvPicPr>
                <p:cNvPr id="19" name="Ink 18">
                  <a:extLst>
                    <a:ext uri="{FF2B5EF4-FFF2-40B4-BE49-F238E27FC236}">
                      <a16:creationId xmlns:a16="http://schemas.microsoft.com/office/drawing/2014/main" id="{A61875B1-FF0B-CE74-E307-A56577BEAEBE}"/>
                    </a:ext>
                  </a:extLst>
                </p:cNvPr>
                <p:cNvPicPr/>
                <p:nvPr/>
              </p:nvPicPr>
              <p:blipFill>
                <a:blip r:embed="rId34"/>
                <a:stretch>
                  <a:fillRect/>
                </a:stretch>
              </p:blipFill>
              <p:spPr>
                <a:xfrm>
                  <a:off x="3650656" y="2891694"/>
                  <a:ext cx="367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Ink 20">
                  <a:extLst>
                    <a:ext uri="{FF2B5EF4-FFF2-40B4-BE49-F238E27FC236}">
                      <a16:creationId xmlns:a16="http://schemas.microsoft.com/office/drawing/2014/main" id="{468026A4-1AD8-3708-F4A7-A9B961C92620}"/>
                    </a:ext>
                  </a:extLst>
                </p14:cNvPr>
                <p14:cNvContentPartPr/>
                <p14:nvPr/>
              </p14:nvContentPartPr>
              <p14:xfrm>
                <a:off x="3096256" y="701814"/>
                <a:ext cx="2932560" cy="3968640"/>
              </p14:xfrm>
            </p:contentPart>
          </mc:Choice>
          <mc:Fallback>
            <p:pic>
              <p:nvPicPr>
                <p:cNvPr id="21" name="Ink 20">
                  <a:extLst>
                    <a:ext uri="{FF2B5EF4-FFF2-40B4-BE49-F238E27FC236}">
                      <a16:creationId xmlns:a16="http://schemas.microsoft.com/office/drawing/2014/main" id="{468026A4-1AD8-3708-F4A7-A9B961C92620}"/>
                    </a:ext>
                  </a:extLst>
                </p:cNvPr>
                <p:cNvPicPr/>
                <p:nvPr/>
              </p:nvPicPr>
              <p:blipFill>
                <a:blip r:embed="rId36"/>
                <a:stretch>
                  <a:fillRect/>
                </a:stretch>
              </p:blipFill>
              <p:spPr>
                <a:xfrm>
                  <a:off x="3078616" y="683814"/>
                  <a:ext cx="2968200" cy="4004280"/>
                </a:xfrm>
                <a:prstGeom prst="rect">
                  <a:avLst/>
                </a:prstGeom>
              </p:spPr>
            </p:pic>
          </mc:Fallback>
        </mc:AlternateContent>
      </p:grpSp>
    </p:spTree>
    <p:extLst>
      <p:ext uri="{BB962C8B-B14F-4D97-AF65-F5344CB8AC3E}">
        <p14:creationId xmlns:p14="http://schemas.microsoft.com/office/powerpoint/2010/main" val="105663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1568" y="-1"/>
            <a:ext cx="9969335" cy="6186309"/>
          </a:xfrm>
          <a:prstGeom prst="rect">
            <a:avLst/>
          </a:prstGeom>
          <a:noFill/>
        </p:spPr>
        <p:txBody>
          <a:bodyPr wrap="square" rtlCol="0">
            <a:spAutoFit/>
          </a:bodyPr>
          <a:lstStyle/>
          <a:p>
            <a:pPr algn="r"/>
            <a:r>
              <a:rPr lang="he-IL" sz="3600" b="1">
                <a:solidFill>
                  <a:srgbClr val="FFFF00"/>
                </a:solidFill>
                <a:cs typeface="+mj-cs"/>
              </a:rPr>
              <a:t>ספר דברים פרק ח</a:t>
            </a:r>
          </a:p>
          <a:p>
            <a:pPr algn="r"/>
            <a:r>
              <a:rPr lang="he-IL" sz="3200">
                <a:solidFill>
                  <a:srgbClr val="FFFF00"/>
                </a:solidFill>
                <a:cs typeface="+mj-cs"/>
              </a:rPr>
              <a:t>﻿יא   הִשָּׁמֶר לְךָ פֶּן-תִּשְׁכַּח אֶת-יְהוָֹה אֱלֹהֶיךָ לְבִלְתִּי שְׁמֹר מִצְוֹתָיו וּמִשְׁפָּטָיו וְחֻקֹּתָיו אֲשֶׁר אָנֹכִי מְצַוְּךָ הַיּוֹם: יב   פֶּן-תֹּאכַל וְשָֹבָעְתָּ וּבָתִּים טֹבִים תִּבְנֶה וְיָשָׁבְתָּ: יג   וּבְקָרְךָ וְצֹאנְךָ יִרְבְּיֻן וְכֶסֶף וְזָהָב יִרְבֶּה-לָּךְ וְכֹל אֲשֶׁר-לְךָ יִרְבֶּה: יד   וְרָם לְבָבֶךָ וְשָׁכַחְתָּ אֶת-יְהוָֹה אֱלֹהֶיךָ הַמּוֹצִיאֲךָ מֵאֶרֶץ מִצְרַיִם מִבֵּית עֲבָדִים:</a:t>
            </a:r>
            <a:endParaRPr lang="he-IL" sz="3200" b="1">
              <a:solidFill>
                <a:srgbClr val="FFFF00"/>
              </a:solidFill>
              <a:cs typeface="+mj-cs"/>
            </a:endParaRPr>
          </a:p>
          <a:p>
            <a:r>
              <a:rPr lang="en-US" sz="2400" b="1">
                <a:solidFill>
                  <a:srgbClr val="FFC000"/>
                </a:solidFill>
                <a:cs typeface="+mj-cs"/>
              </a:rPr>
              <a:t>Devarim / Deuteronomy 8:11-12</a:t>
            </a:r>
          </a:p>
          <a:p>
            <a:r>
              <a:rPr lang="en-US" sz="2400">
                <a:solidFill>
                  <a:srgbClr val="FFC000"/>
                </a:solidFill>
                <a:cs typeface="+mj-cs"/>
              </a:rPr>
              <a:t>8:11  Beware that thou forget not the LORD thy God, in not keeping his commandments, and his judgments, and his statutes, which I command thee this day: 8:12  Lest when thou hast eaten and art full, and hast built goodly houses, and dwelt therein; 8:13  And when thy herds and thy flocks multiply, and thy silver and thy gold is multiplied, and all that thou hast is multiplied; 8:14  Then thine heart be lifted up, and thou forget the LORD thy God, which brought thee forth out of the land of Egypt, from the house of bondage; </a:t>
            </a:r>
            <a:r>
              <a:rPr lang="en-US" sz="3200">
                <a:solidFill>
                  <a:srgbClr val="FFC000"/>
                </a:solidFill>
                <a:cs typeface="+mj-cs"/>
              </a:rPr>
              <a:t>(KJV)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5F28419E-71C9-CA54-0177-CA735212B7B8}"/>
              </a:ext>
            </a:extLst>
          </p:cNvPr>
          <p:cNvGrpSpPr/>
          <p:nvPr/>
        </p:nvGrpSpPr>
        <p:grpSpPr>
          <a:xfrm>
            <a:off x="4650016" y="1130214"/>
            <a:ext cx="4829040" cy="101880"/>
            <a:chOff x="4650016" y="1130214"/>
            <a:chExt cx="4829040" cy="101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86C62DF-F9EF-9B47-660E-5F374DC2DA44}"/>
                    </a:ext>
                  </a:extLst>
                </p14:cNvPr>
                <p14:cNvContentPartPr/>
                <p14:nvPr/>
              </p14:nvContentPartPr>
              <p14:xfrm>
                <a:off x="8863096" y="1140294"/>
                <a:ext cx="615960" cy="55440"/>
              </p14:xfrm>
            </p:contentPart>
          </mc:Choice>
          <mc:Fallback>
            <p:pic>
              <p:nvPicPr>
                <p:cNvPr id="2" name="Ink 1">
                  <a:extLst>
                    <a:ext uri="{FF2B5EF4-FFF2-40B4-BE49-F238E27FC236}">
                      <a16:creationId xmlns:a16="http://schemas.microsoft.com/office/drawing/2014/main" id="{786C62DF-F9EF-9B47-660E-5F374DC2DA44}"/>
                    </a:ext>
                  </a:extLst>
                </p:cNvPr>
                <p:cNvPicPr/>
                <p:nvPr/>
              </p:nvPicPr>
              <p:blipFill>
                <a:blip r:embed="rId5"/>
                <a:stretch>
                  <a:fillRect/>
                </a:stretch>
              </p:blipFill>
              <p:spPr>
                <a:xfrm>
                  <a:off x="8845096" y="1122294"/>
                  <a:ext cx="651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650E7B3-9417-1C11-1512-D39537A6BE2F}"/>
                    </a:ext>
                  </a:extLst>
                </p14:cNvPr>
                <p14:cNvContentPartPr/>
                <p14:nvPr/>
              </p14:nvContentPartPr>
              <p14:xfrm>
                <a:off x="8253256" y="1151454"/>
                <a:ext cx="393480" cy="34920"/>
              </p14:xfrm>
            </p:contentPart>
          </mc:Choice>
          <mc:Fallback>
            <p:pic>
              <p:nvPicPr>
                <p:cNvPr id="4" name="Ink 3">
                  <a:extLst>
                    <a:ext uri="{FF2B5EF4-FFF2-40B4-BE49-F238E27FC236}">
                      <a16:creationId xmlns:a16="http://schemas.microsoft.com/office/drawing/2014/main" id="{F650E7B3-9417-1C11-1512-D39537A6BE2F}"/>
                    </a:ext>
                  </a:extLst>
                </p:cNvPr>
                <p:cNvPicPr/>
                <p:nvPr/>
              </p:nvPicPr>
              <p:blipFill>
                <a:blip r:embed="rId7"/>
                <a:stretch>
                  <a:fillRect/>
                </a:stretch>
              </p:blipFill>
              <p:spPr>
                <a:xfrm>
                  <a:off x="8235256" y="1133454"/>
                  <a:ext cx="429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16B72D2-2AFC-81A8-D9EF-6209BBD51EC0}"/>
                    </a:ext>
                  </a:extLst>
                </p14:cNvPr>
                <p14:cNvContentPartPr/>
                <p14:nvPr/>
              </p14:nvContentPartPr>
              <p14:xfrm>
                <a:off x="7002616" y="1172334"/>
                <a:ext cx="1072080" cy="58320"/>
              </p14:xfrm>
            </p:contentPart>
          </mc:Choice>
          <mc:Fallback>
            <p:pic>
              <p:nvPicPr>
                <p:cNvPr id="5" name="Ink 4">
                  <a:extLst>
                    <a:ext uri="{FF2B5EF4-FFF2-40B4-BE49-F238E27FC236}">
                      <a16:creationId xmlns:a16="http://schemas.microsoft.com/office/drawing/2014/main" id="{916B72D2-2AFC-81A8-D9EF-6209BBD51EC0}"/>
                    </a:ext>
                  </a:extLst>
                </p:cNvPr>
                <p:cNvPicPr/>
                <p:nvPr/>
              </p:nvPicPr>
              <p:blipFill>
                <a:blip r:embed="rId9"/>
                <a:stretch>
                  <a:fillRect/>
                </a:stretch>
              </p:blipFill>
              <p:spPr>
                <a:xfrm>
                  <a:off x="6984616" y="1154694"/>
                  <a:ext cx="1107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4AACBA1-3EC9-69A0-92DE-0A8C4D04A000}"/>
                    </a:ext>
                  </a:extLst>
                </p14:cNvPr>
                <p14:cNvContentPartPr/>
                <p14:nvPr/>
              </p14:nvContentPartPr>
              <p14:xfrm>
                <a:off x="4650016" y="1130214"/>
                <a:ext cx="2178720" cy="101880"/>
              </p14:xfrm>
            </p:contentPart>
          </mc:Choice>
          <mc:Fallback>
            <p:pic>
              <p:nvPicPr>
                <p:cNvPr id="9" name="Ink 8">
                  <a:extLst>
                    <a:ext uri="{FF2B5EF4-FFF2-40B4-BE49-F238E27FC236}">
                      <a16:creationId xmlns:a16="http://schemas.microsoft.com/office/drawing/2014/main" id="{94AACBA1-3EC9-69A0-92DE-0A8C4D04A000}"/>
                    </a:ext>
                  </a:extLst>
                </p:cNvPr>
                <p:cNvPicPr/>
                <p:nvPr/>
              </p:nvPicPr>
              <p:blipFill>
                <a:blip r:embed="rId11"/>
                <a:stretch>
                  <a:fillRect/>
                </a:stretch>
              </p:blipFill>
              <p:spPr>
                <a:xfrm>
                  <a:off x="4632016" y="1112574"/>
                  <a:ext cx="2214360" cy="137520"/>
                </a:xfrm>
                <a:prstGeom prst="rect">
                  <a:avLst/>
                </a:prstGeom>
              </p:spPr>
            </p:pic>
          </mc:Fallback>
        </mc:AlternateContent>
      </p:grpSp>
      <p:grpSp>
        <p:nvGrpSpPr>
          <p:cNvPr id="16" name="Group 15">
            <a:extLst>
              <a:ext uri="{FF2B5EF4-FFF2-40B4-BE49-F238E27FC236}">
                <a16:creationId xmlns:a16="http://schemas.microsoft.com/office/drawing/2014/main" id="{8FB2DB78-9CCB-9EDD-A031-0553AC1F38EE}"/>
              </a:ext>
            </a:extLst>
          </p:cNvPr>
          <p:cNvGrpSpPr/>
          <p:nvPr/>
        </p:nvGrpSpPr>
        <p:grpSpPr>
          <a:xfrm>
            <a:off x="2087896" y="1031214"/>
            <a:ext cx="2524320" cy="157320"/>
            <a:chOff x="2087896" y="1031214"/>
            <a:chExt cx="2524320" cy="15732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938A605-F437-CD41-487A-8DA3ABC061C6}"/>
                    </a:ext>
                  </a:extLst>
                </p14:cNvPr>
                <p14:cNvContentPartPr/>
                <p14:nvPr/>
              </p14:nvContentPartPr>
              <p14:xfrm>
                <a:off x="3756136" y="1087374"/>
                <a:ext cx="856080" cy="101160"/>
              </p14:xfrm>
            </p:contentPart>
          </mc:Choice>
          <mc:Fallback>
            <p:pic>
              <p:nvPicPr>
                <p:cNvPr id="12" name="Ink 11">
                  <a:extLst>
                    <a:ext uri="{FF2B5EF4-FFF2-40B4-BE49-F238E27FC236}">
                      <a16:creationId xmlns:a16="http://schemas.microsoft.com/office/drawing/2014/main" id="{5938A605-F437-CD41-487A-8DA3ABC061C6}"/>
                    </a:ext>
                  </a:extLst>
                </p:cNvPr>
                <p:cNvPicPr/>
                <p:nvPr/>
              </p:nvPicPr>
              <p:blipFill>
                <a:blip r:embed="rId13"/>
                <a:stretch>
                  <a:fillRect/>
                </a:stretch>
              </p:blipFill>
              <p:spPr>
                <a:xfrm>
                  <a:off x="3738136" y="1069374"/>
                  <a:ext cx="891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AA9C70A7-7BEC-1ADC-5B45-BB3F698705C9}"/>
                    </a:ext>
                  </a:extLst>
                </p14:cNvPr>
                <p14:cNvContentPartPr/>
                <p14:nvPr/>
              </p14:nvContentPartPr>
              <p14:xfrm>
                <a:off x="3077176" y="1031214"/>
                <a:ext cx="562320" cy="66960"/>
              </p14:xfrm>
            </p:contentPart>
          </mc:Choice>
          <mc:Fallback>
            <p:pic>
              <p:nvPicPr>
                <p:cNvPr id="13" name="Ink 12">
                  <a:extLst>
                    <a:ext uri="{FF2B5EF4-FFF2-40B4-BE49-F238E27FC236}">
                      <a16:creationId xmlns:a16="http://schemas.microsoft.com/office/drawing/2014/main" id="{AA9C70A7-7BEC-1ADC-5B45-BB3F698705C9}"/>
                    </a:ext>
                  </a:extLst>
                </p:cNvPr>
                <p:cNvPicPr/>
                <p:nvPr/>
              </p:nvPicPr>
              <p:blipFill>
                <a:blip r:embed="rId15"/>
                <a:stretch>
                  <a:fillRect/>
                </a:stretch>
              </p:blipFill>
              <p:spPr>
                <a:xfrm>
                  <a:off x="3059536" y="1013214"/>
                  <a:ext cx="597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C86725F2-33D0-09E1-2919-2F217788D7C5}"/>
                    </a:ext>
                  </a:extLst>
                </p14:cNvPr>
                <p14:cNvContentPartPr/>
                <p14:nvPr/>
              </p14:nvContentPartPr>
              <p14:xfrm>
                <a:off x="2087896" y="1104294"/>
                <a:ext cx="928440" cy="42840"/>
              </p14:xfrm>
            </p:contentPart>
          </mc:Choice>
          <mc:Fallback>
            <p:pic>
              <p:nvPicPr>
                <p:cNvPr id="15" name="Ink 14">
                  <a:extLst>
                    <a:ext uri="{FF2B5EF4-FFF2-40B4-BE49-F238E27FC236}">
                      <a16:creationId xmlns:a16="http://schemas.microsoft.com/office/drawing/2014/main" id="{C86725F2-33D0-09E1-2919-2F217788D7C5}"/>
                    </a:ext>
                  </a:extLst>
                </p:cNvPr>
                <p:cNvPicPr/>
                <p:nvPr/>
              </p:nvPicPr>
              <p:blipFill>
                <a:blip r:embed="rId17"/>
                <a:stretch>
                  <a:fillRect/>
                </a:stretch>
              </p:blipFill>
              <p:spPr>
                <a:xfrm>
                  <a:off x="2070256" y="1086654"/>
                  <a:ext cx="96408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EB5B7BFB-026C-C55C-3D60-6277AE5F5AFB}"/>
                  </a:ext>
                </a:extLst>
              </p14:cNvPr>
              <p14:cNvContentPartPr/>
              <p14:nvPr/>
            </p14:nvContentPartPr>
            <p14:xfrm>
              <a:off x="688576" y="1052814"/>
              <a:ext cx="1143000" cy="126720"/>
            </p14:xfrm>
          </p:contentPart>
        </mc:Choice>
        <mc:Fallback>
          <p:pic>
            <p:nvPicPr>
              <p:cNvPr id="17" name="Ink 16">
                <a:extLst>
                  <a:ext uri="{FF2B5EF4-FFF2-40B4-BE49-F238E27FC236}">
                    <a16:creationId xmlns:a16="http://schemas.microsoft.com/office/drawing/2014/main" id="{EB5B7BFB-026C-C55C-3D60-6277AE5F5AFB}"/>
                  </a:ext>
                </a:extLst>
              </p:cNvPr>
              <p:cNvPicPr/>
              <p:nvPr/>
            </p:nvPicPr>
            <p:blipFill>
              <a:blip r:embed="rId19"/>
              <a:stretch>
                <a:fillRect/>
              </a:stretch>
            </p:blipFill>
            <p:spPr>
              <a:xfrm>
                <a:off x="670576" y="1035174"/>
                <a:ext cx="1178640" cy="162360"/>
              </a:xfrm>
              <a:prstGeom prst="rect">
                <a:avLst/>
              </a:prstGeom>
            </p:spPr>
          </p:pic>
        </mc:Fallback>
      </mc:AlternateContent>
      <p:grpSp>
        <p:nvGrpSpPr>
          <p:cNvPr id="20" name="Group 19">
            <a:extLst>
              <a:ext uri="{FF2B5EF4-FFF2-40B4-BE49-F238E27FC236}">
                <a16:creationId xmlns:a16="http://schemas.microsoft.com/office/drawing/2014/main" id="{15DA4DC8-80F3-7DCA-9EBE-8DB25C5DFFE2}"/>
              </a:ext>
            </a:extLst>
          </p:cNvPr>
          <p:cNvGrpSpPr/>
          <p:nvPr/>
        </p:nvGrpSpPr>
        <p:grpSpPr>
          <a:xfrm>
            <a:off x="6250936" y="1535574"/>
            <a:ext cx="3856320" cy="181080"/>
            <a:chOff x="6250936" y="1535574"/>
            <a:chExt cx="3856320" cy="181080"/>
          </a:xfrm>
        </p:grpSpPr>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63D37B2C-2D0E-AFCD-AE9D-3A67FECBAD36}"/>
                    </a:ext>
                  </a:extLst>
                </p14:cNvPr>
                <p14:cNvContentPartPr/>
                <p14:nvPr/>
              </p14:nvContentPartPr>
              <p14:xfrm>
                <a:off x="9085576" y="1678854"/>
                <a:ext cx="1021680" cy="37800"/>
              </p14:xfrm>
            </p:contentPart>
          </mc:Choice>
          <mc:Fallback>
            <p:pic>
              <p:nvPicPr>
                <p:cNvPr id="18" name="Ink 17">
                  <a:extLst>
                    <a:ext uri="{FF2B5EF4-FFF2-40B4-BE49-F238E27FC236}">
                      <a16:creationId xmlns:a16="http://schemas.microsoft.com/office/drawing/2014/main" id="{63D37B2C-2D0E-AFCD-AE9D-3A67FECBAD36}"/>
                    </a:ext>
                  </a:extLst>
                </p:cNvPr>
                <p:cNvPicPr/>
                <p:nvPr/>
              </p:nvPicPr>
              <p:blipFill>
                <a:blip r:embed="rId21"/>
                <a:stretch>
                  <a:fillRect/>
                </a:stretch>
              </p:blipFill>
              <p:spPr>
                <a:xfrm>
                  <a:off x="9067576" y="1661214"/>
                  <a:ext cx="1057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E4617946-74DE-F14C-D50E-6F2702B690EB}"/>
                    </a:ext>
                  </a:extLst>
                </p14:cNvPr>
                <p14:cNvContentPartPr/>
                <p14:nvPr/>
              </p14:nvContentPartPr>
              <p14:xfrm>
                <a:off x="6250936" y="1535574"/>
                <a:ext cx="2846160" cy="96120"/>
              </p14:xfrm>
            </p:contentPart>
          </mc:Choice>
          <mc:Fallback>
            <p:pic>
              <p:nvPicPr>
                <p:cNvPr id="19" name="Ink 18">
                  <a:extLst>
                    <a:ext uri="{FF2B5EF4-FFF2-40B4-BE49-F238E27FC236}">
                      <a16:creationId xmlns:a16="http://schemas.microsoft.com/office/drawing/2014/main" id="{E4617946-74DE-F14C-D50E-6F2702B690EB}"/>
                    </a:ext>
                  </a:extLst>
                </p:cNvPr>
                <p:cNvPicPr/>
                <p:nvPr/>
              </p:nvPicPr>
              <p:blipFill>
                <a:blip r:embed="rId23"/>
                <a:stretch>
                  <a:fillRect/>
                </a:stretch>
              </p:blipFill>
              <p:spPr>
                <a:xfrm>
                  <a:off x="6232936" y="1517574"/>
                  <a:ext cx="288180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5D5050C7-F8AC-494F-C04F-C48EFA78E24D}"/>
                  </a:ext>
                </a:extLst>
              </p14:cNvPr>
              <p14:cNvContentPartPr/>
              <p14:nvPr/>
            </p14:nvContentPartPr>
            <p14:xfrm>
              <a:off x="3205696" y="1529814"/>
              <a:ext cx="2274840" cy="75600"/>
            </p14:xfrm>
          </p:contentPart>
        </mc:Choice>
        <mc:Fallback>
          <p:pic>
            <p:nvPicPr>
              <p:cNvPr id="21" name="Ink 20">
                <a:extLst>
                  <a:ext uri="{FF2B5EF4-FFF2-40B4-BE49-F238E27FC236}">
                    <a16:creationId xmlns:a16="http://schemas.microsoft.com/office/drawing/2014/main" id="{5D5050C7-F8AC-494F-C04F-C48EFA78E24D}"/>
                  </a:ext>
                </a:extLst>
              </p:cNvPr>
              <p:cNvPicPr/>
              <p:nvPr/>
            </p:nvPicPr>
            <p:blipFill>
              <a:blip r:embed="rId25"/>
              <a:stretch>
                <a:fillRect/>
              </a:stretch>
            </p:blipFill>
            <p:spPr>
              <a:xfrm>
                <a:off x="3187696" y="1512174"/>
                <a:ext cx="2310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5B2E22B8-D3BF-3CF7-6728-A46E6D41B2F9}"/>
                  </a:ext>
                </a:extLst>
              </p14:cNvPr>
              <p14:cNvContentPartPr/>
              <p14:nvPr/>
            </p14:nvContentPartPr>
            <p14:xfrm>
              <a:off x="695416" y="1533774"/>
              <a:ext cx="2435760" cy="133200"/>
            </p14:xfrm>
          </p:contentPart>
        </mc:Choice>
        <mc:Fallback>
          <p:pic>
            <p:nvPicPr>
              <p:cNvPr id="22" name="Ink 21">
                <a:extLst>
                  <a:ext uri="{FF2B5EF4-FFF2-40B4-BE49-F238E27FC236}">
                    <a16:creationId xmlns:a16="http://schemas.microsoft.com/office/drawing/2014/main" id="{5B2E22B8-D3BF-3CF7-6728-A46E6D41B2F9}"/>
                  </a:ext>
                </a:extLst>
              </p:cNvPr>
              <p:cNvPicPr/>
              <p:nvPr/>
            </p:nvPicPr>
            <p:blipFill>
              <a:blip r:embed="rId27"/>
              <a:stretch>
                <a:fillRect/>
              </a:stretch>
            </p:blipFill>
            <p:spPr>
              <a:xfrm>
                <a:off x="677776" y="1516134"/>
                <a:ext cx="2471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6A694E3D-79A5-5846-C45A-A01D930656B8}"/>
                  </a:ext>
                </a:extLst>
              </p14:cNvPr>
              <p14:cNvContentPartPr/>
              <p14:nvPr/>
            </p14:nvContentPartPr>
            <p14:xfrm>
              <a:off x="9215896" y="2089614"/>
              <a:ext cx="909000" cy="65520"/>
            </p14:xfrm>
          </p:contentPart>
        </mc:Choice>
        <mc:Fallback>
          <p:pic>
            <p:nvPicPr>
              <p:cNvPr id="23" name="Ink 22">
                <a:extLst>
                  <a:ext uri="{FF2B5EF4-FFF2-40B4-BE49-F238E27FC236}">
                    <a16:creationId xmlns:a16="http://schemas.microsoft.com/office/drawing/2014/main" id="{6A694E3D-79A5-5846-C45A-A01D930656B8}"/>
                  </a:ext>
                </a:extLst>
              </p:cNvPr>
              <p:cNvPicPr/>
              <p:nvPr/>
            </p:nvPicPr>
            <p:blipFill>
              <a:blip r:embed="rId29"/>
              <a:stretch>
                <a:fillRect/>
              </a:stretch>
            </p:blipFill>
            <p:spPr>
              <a:xfrm>
                <a:off x="9198256" y="2071614"/>
                <a:ext cx="944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B207047C-BF6C-4976-B4E3-F6A46C68C789}"/>
                  </a:ext>
                </a:extLst>
              </p14:cNvPr>
              <p14:cNvContentPartPr/>
              <p14:nvPr/>
            </p14:nvContentPartPr>
            <p14:xfrm>
              <a:off x="5902456" y="2073774"/>
              <a:ext cx="2584800" cy="140400"/>
            </p14:xfrm>
          </p:contentPart>
        </mc:Choice>
        <mc:Fallback>
          <p:pic>
            <p:nvPicPr>
              <p:cNvPr id="24" name="Ink 23">
                <a:extLst>
                  <a:ext uri="{FF2B5EF4-FFF2-40B4-BE49-F238E27FC236}">
                    <a16:creationId xmlns:a16="http://schemas.microsoft.com/office/drawing/2014/main" id="{B207047C-BF6C-4976-B4E3-F6A46C68C789}"/>
                  </a:ext>
                </a:extLst>
              </p:cNvPr>
              <p:cNvPicPr/>
              <p:nvPr/>
            </p:nvPicPr>
            <p:blipFill>
              <a:blip r:embed="rId31"/>
              <a:stretch>
                <a:fillRect/>
              </a:stretch>
            </p:blipFill>
            <p:spPr>
              <a:xfrm>
                <a:off x="5884456" y="2056134"/>
                <a:ext cx="2620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0D1A2029-1CB8-790D-D11E-0C59DC95B601}"/>
                  </a:ext>
                </a:extLst>
              </p14:cNvPr>
              <p14:cNvContentPartPr/>
              <p14:nvPr/>
            </p14:nvContentPartPr>
            <p14:xfrm>
              <a:off x="594256" y="2024094"/>
              <a:ext cx="2510640" cy="47160"/>
            </p14:xfrm>
          </p:contentPart>
        </mc:Choice>
        <mc:Fallback>
          <p:pic>
            <p:nvPicPr>
              <p:cNvPr id="28" name="Ink 27">
                <a:extLst>
                  <a:ext uri="{FF2B5EF4-FFF2-40B4-BE49-F238E27FC236}">
                    <a16:creationId xmlns:a16="http://schemas.microsoft.com/office/drawing/2014/main" id="{0D1A2029-1CB8-790D-D11E-0C59DC95B601}"/>
                  </a:ext>
                </a:extLst>
              </p:cNvPr>
              <p:cNvPicPr/>
              <p:nvPr/>
            </p:nvPicPr>
            <p:blipFill>
              <a:blip r:embed="rId33"/>
              <a:stretch>
                <a:fillRect/>
              </a:stretch>
            </p:blipFill>
            <p:spPr>
              <a:xfrm>
                <a:off x="576256" y="2006094"/>
                <a:ext cx="2546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Ink 29">
                <a:extLst>
                  <a:ext uri="{FF2B5EF4-FFF2-40B4-BE49-F238E27FC236}">
                    <a16:creationId xmlns:a16="http://schemas.microsoft.com/office/drawing/2014/main" id="{6AC42735-275B-7D30-17F4-BB63DCED8CD7}"/>
                  </a:ext>
                </a:extLst>
              </p14:cNvPr>
              <p14:cNvContentPartPr/>
              <p14:nvPr/>
            </p14:nvContentPartPr>
            <p14:xfrm>
              <a:off x="8178376" y="2567694"/>
              <a:ext cx="1359000" cy="106560"/>
            </p14:xfrm>
          </p:contentPart>
        </mc:Choice>
        <mc:Fallback>
          <p:pic>
            <p:nvPicPr>
              <p:cNvPr id="30" name="Ink 29">
                <a:extLst>
                  <a:ext uri="{FF2B5EF4-FFF2-40B4-BE49-F238E27FC236}">
                    <a16:creationId xmlns:a16="http://schemas.microsoft.com/office/drawing/2014/main" id="{6AC42735-275B-7D30-17F4-BB63DCED8CD7}"/>
                  </a:ext>
                </a:extLst>
              </p:cNvPr>
              <p:cNvPicPr/>
              <p:nvPr/>
            </p:nvPicPr>
            <p:blipFill>
              <a:blip r:embed="rId35"/>
              <a:stretch>
                <a:fillRect/>
              </a:stretch>
            </p:blipFill>
            <p:spPr>
              <a:xfrm>
                <a:off x="8160376" y="2550054"/>
                <a:ext cx="1394640" cy="142200"/>
              </a:xfrm>
              <a:prstGeom prst="rect">
                <a:avLst/>
              </a:prstGeom>
            </p:spPr>
          </p:pic>
        </mc:Fallback>
      </mc:AlternateContent>
      <p:grpSp>
        <p:nvGrpSpPr>
          <p:cNvPr id="32" name="Group 31">
            <a:extLst>
              <a:ext uri="{FF2B5EF4-FFF2-40B4-BE49-F238E27FC236}">
                <a16:creationId xmlns:a16="http://schemas.microsoft.com/office/drawing/2014/main" id="{914D5B5A-B6B9-C5C1-169E-DC38ED110F68}"/>
              </a:ext>
            </a:extLst>
          </p:cNvPr>
          <p:cNvGrpSpPr/>
          <p:nvPr/>
        </p:nvGrpSpPr>
        <p:grpSpPr>
          <a:xfrm>
            <a:off x="3183016" y="2041734"/>
            <a:ext cx="5147280" cy="659880"/>
            <a:chOff x="3183016" y="2041734"/>
            <a:chExt cx="5147280" cy="659880"/>
          </a:xfrm>
        </p:grpSpPr>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2A2A0620-C04B-8C02-4D30-EB8A00EA82D2}"/>
                    </a:ext>
                  </a:extLst>
                </p14:cNvPr>
                <p14:cNvContentPartPr/>
                <p14:nvPr/>
              </p14:nvContentPartPr>
              <p14:xfrm>
                <a:off x="4450576" y="2041734"/>
                <a:ext cx="1421280" cy="93600"/>
              </p14:xfrm>
            </p:contentPart>
          </mc:Choice>
          <mc:Fallback>
            <p:pic>
              <p:nvPicPr>
                <p:cNvPr id="25" name="Ink 24">
                  <a:extLst>
                    <a:ext uri="{FF2B5EF4-FFF2-40B4-BE49-F238E27FC236}">
                      <a16:creationId xmlns:a16="http://schemas.microsoft.com/office/drawing/2014/main" id="{2A2A0620-C04B-8C02-4D30-EB8A00EA82D2}"/>
                    </a:ext>
                  </a:extLst>
                </p:cNvPr>
                <p:cNvPicPr/>
                <p:nvPr/>
              </p:nvPicPr>
              <p:blipFill>
                <a:blip r:embed="rId37"/>
                <a:stretch>
                  <a:fillRect/>
                </a:stretch>
              </p:blipFill>
              <p:spPr>
                <a:xfrm>
                  <a:off x="4432576" y="2023734"/>
                  <a:ext cx="1456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A242508A-665A-C1CB-87DF-7A1DD9878FA2}"/>
                    </a:ext>
                  </a:extLst>
                </p14:cNvPr>
                <p14:cNvContentPartPr/>
                <p14:nvPr/>
              </p14:nvContentPartPr>
              <p14:xfrm>
                <a:off x="3183016" y="2063694"/>
                <a:ext cx="1236240" cy="63360"/>
              </p14:xfrm>
            </p:contentPart>
          </mc:Choice>
          <mc:Fallback>
            <p:pic>
              <p:nvPicPr>
                <p:cNvPr id="26" name="Ink 25">
                  <a:extLst>
                    <a:ext uri="{FF2B5EF4-FFF2-40B4-BE49-F238E27FC236}">
                      <a16:creationId xmlns:a16="http://schemas.microsoft.com/office/drawing/2014/main" id="{A242508A-665A-C1CB-87DF-7A1DD9878FA2}"/>
                    </a:ext>
                  </a:extLst>
                </p:cNvPr>
                <p:cNvPicPr/>
                <p:nvPr/>
              </p:nvPicPr>
              <p:blipFill>
                <a:blip r:embed="rId39"/>
                <a:stretch>
                  <a:fillRect/>
                </a:stretch>
              </p:blipFill>
              <p:spPr>
                <a:xfrm>
                  <a:off x="3165376" y="2046054"/>
                  <a:ext cx="1271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40286086-FFE5-DEC6-F7A6-5C193B7A41FE}"/>
                    </a:ext>
                  </a:extLst>
                </p14:cNvPr>
                <p14:cNvContentPartPr/>
                <p14:nvPr/>
              </p14:nvContentPartPr>
              <p14:xfrm>
                <a:off x="4894816" y="2056854"/>
                <a:ext cx="3435480" cy="644760"/>
              </p14:xfrm>
            </p:contentPart>
          </mc:Choice>
          <mc:Fallback>
            <p:pic>
              <p:nvPicPr>
                <p:cNvPr id="31" name="Ink 30">
                  <a:extLst>
                    <a:ext uri="{FF2B5EF4-FFF2-40B4-BE49-F238E27FC236}">
                      <a16:creationId xmlns:a16="http://schemas.microsoft.com/office/drawing/2014/main" id="{40286086-FFE5-DEC6-F7A6-5C193B7A41FE}"/>
                    </a:ext>
                  </a:extLst>
                </p:cNvPr>
                <p:cNvPicPr/>
                <p:nvPr/>
              </p:nvPicPr>
              <p:blipFill>
                <a:blip r:embed="rId41"/>
                <a:stretch>
                  <a:fillRect/>
                </a:stretch>
              </p:blipFill>
              <p:spPr>
                <a:xfrm>
                  <a:off x="4876816" y="2038854"/>
                  <a:ext cx="3471120" cy="68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8AC7942E-DEFF-C3EC-CF1A-8A31E1B523F7}"/>
                  </a:ext>
                </a:extLst>
              </p14:cNvPr>
              <p14:cNvContentPartPr/>
              <p14:nvPr/>
            </p14:nvContentPartPr>
            <p14:xfrm>
              <a:off x="939496" y="2593614"/>
              <a:ext cx="3971880" cy="98280"/>
            </p14:xfrm>
          </p:contentPart>
        </mc:Choice>
        <mc:Fallback>
          <p:pic>
            <p:nvPicPr>
              <p:cNvPr id="33" name="Ink 32">
                <a:extLst>
                  <a:ext uri="{FF2B5EF4-FFF2-40B4-BE49-F238E27FC236}">
                    <a16:creationId xmlns:a16="http://schemas.microsoft.com/office/drawing/2014/main" id="{8AC7942E-DEFF-C3EC-CF1A-8A31E1B523F7}"/>
                  </a:ext>
                </a:extLst>
              </p:cNvPr>
              <p:cNvPicPr/>
              <p:nvPr/>
            </p:nvPicPr>
            <p:blipFill>
              <a:blip r:embed="rId43"/>
              <a:stretch>
                <a:fillRect/>
              </a:stretch>
            </p:blipFill>
            <p:spPr>
              <a:xfrm>
                <a:off x="921496" y="2575614"/>
                <a:ext cx="4007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2D518EF8-1AF7-5388-E92C-3F779BF06CF9}"/>
                  </a:ext>
                </a:extLst>
              </p14:cNvPr>
              <p14:cNvContentPartPr/>
              <p14:nvPr/>
            </p14:nvContentPartPr>
            <p14:xfrm>
              <a:off x="9281056" y="3117414"/>
              <a:ext cx="698040" cy="22320"/>
            </p14:xfrm>
          </p:contentPart>
        </mc:Choice>
        <mc:Fallback>
          <p:pic>
            <p:nvPicPr>
              <p:cNvPr id="34" name="Ink 33">
                <a:extLst>
                  <a:ext uri="{FF2B5EF4-FFF2-40B4-BE49-F238E27FC236}">
                    <a16:creationId xmlns:a16="http://schemas.microsoft.com/office/drawing/2014/main" id="{2D518EF8-1AF7-5388-E92C-3F779BF06CF9}"/>
                  </a:ext>
                </a:extLst>
              </p:cNvPr>
              <p:cNvPicPr/>
              <p:nvPr/>
            </p:nvPicPr>
            <p:blipFill>
              <a:blip r:embed="rId45"/>
              <a:stretch>
                <a:fillRect/>
              </a:stretch>
            </p:blipFill>
            <p:spPr>
              <a:xfrm>
                <a:off x="9263416" y="3099414"/>
                <a:ext cx="733680" cy="57960"/>
              </a:xfrm>
              <a:prstGeom prst="rect">
                <a:avLst/>
              </a:prstGeom>
            </p:spPr>
          </p:pic>
        </mc:Fallback>
      </mc:AlternateContent>
    </p:spTree>
    <p:extLst>
      <p:ext uri="{BB962C8B-B14F-4D97-AF65-F5344CB8AC3E}">
        <p14:creationId xmlns:p14="http://schemas.microsoft.com/office/powerpoint/2010/main" val="82774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1574" y="231568"/>
            <a:ext cx="9725891" cy="5940088"/>
          </a:xfrm>
          <a:prstGeom prst="rect">
            <a:avLst/>
          </a:prstGeom>
          <a:noFill/>
        </p:spPr>
        <p:txBody>
          <a:bodyPr wrap="square" rtlCol="0">
            <a:spAutoFit/>
          </a:bodyPr>
          <a:lstStyle/>
          <a:p>
            <a:r>
              <a:rPr lang="en-US" sz="2000" b="1">
                <a:solidFill>
                  <a:srgbClr val="FFC000"/>
                </a:solidFill>
                <a:cs typeface="+mj-cs"/>
              </a:rPr>
              <a:t>1 Corinthians 11:24-31</a:t>
            </a:r>
          </a:p>
          <a:p>
            <a:r>
              <a:rPr lang="en-US" sz="2000">
                <a:solidFill>
                  <a:srgbClr val="FFC000"/>
                </a:solidFill>
                <a:cs typeface="+mj-cs"/>
              </a:rPr>
              <a:t>11:24  And when he had given thanks, he brake it, and said, Take, eat: this is my body, which is broken for you: </a:t>
            </a:r>
            <a:r>
              <a:rPr lang="en-US" sz="2000">
                <a:solidFill>
                  <a:srgbClr val="00B0F0"/>
                </a:solidFill>
                <a:cs typeface="+mj-cs"/>
              </a:rPr>
              <a:t>this do in remembrance of me</a:t>
            </a:r>
            <a:r>
              <a:rPr lang="en-US" sz="2000">
                <a:solidFill>
                  <a:srgbClr val="FFC000"/>
                </a:solidFill>
                <a:cs typeface="+mj-cs"/>
              </a:rPr>
              <a:t>. 11:25  After the same manner also he took the cup, when he had supped, saying, this cup is the new testament in my blood: this do ye, as oft as ye drink it, in remembrance of me. 11:26  For as often as ye eat this bread, and drink this cup, ye do shew the Lord's death till he come. 11:27  Wherefore whosoever shall eat this bread, and drink this cup of the Lord, unworthily, shall be guilty of the body and blood of the Lord. 11:28  But let a man examine himself, and so let him eat of that bread, and drink of that cup. 11:29  </a:t>
            </a:r>
            <a:r>
              <a:rPr lang="en-US" sz="2000">
                <a:solidFill>
                  <a:srgbClr val="00B0F0"/>
                </a:solidFill>
                <a:cs typeface="+mj-cs"/>
              </a:rPr>
              <a:t>For he that eateth and drinketh unworthily, eateth and drinketh damnation to himself</a:t>
            </a:r>
            <a:r>
              <a:rPr lang="en-US" sz="2000">
                <a:solidFill>
                  <a:srgbClr val="FFC000"/>
                </a:solidFill>
                <a:cs typeface="+mj-cs"/>
              </a:rPr>
              <a:t>, not discerning the Lord's body. 11:30  For this cause many are weak and sickly among you, and many sleep. 11:31  For if we would judge ourselves, we should not be judged. (KJV </a:t>
            </a:r>
            <a:r>
              <a:rPr lang="syr-SY" sz="2000">
                <a:solidFill>
                  <a:srgbClr val="FFFF00"/>
                </a:solidFill>
                <a:cs typeface="+mj-cs"/>
              </a:rPr>
              <a:t>ܘܒ݂ܰܪܷܟ݂ ܘܰܩܨܴܐ ܂ ܘܶܐܡܰܪ ܂ ܣܰܒ݂ܘ ܂ ܐܱܟ݂ܽܘܠܘ ܂ ܗܳܢܰܘ ܦܱ݁ܓ݂ܪܝ ܁ ܕ݁ܥܰܠ ܐܱܦܱ݁ܝ̈ܟܾ݁ܘܢ ܡܶܬ݂ܩܨܷܐ ܂ ܗܳܟ݂ܰܢܳܐ ܗܘܰܝܬܾ݁ܘܢ ܥܳܒ݂ܕܻ݁ܝܢ ܠܕ݂ܽܘܟ݂ܪܴܢܝ ܂ܗܳܟ݂ܰܢܳܐ ܡܶܢ ܒܴ݁ܬ݂ܱܪ ܕܱ݁ܐܚܫܶܡܘ ܆ ܐܴܦ݂ ܟܴ݁ܣܳܐ ܝܰܗ̄ܒ݂ ܂ ܘܶܐܡܰܪ ܂ ܗܳܢܳܐ ܟܴ݁ܣܳܐ ܐܻܝܬ݂ܱܘܗ̄ܝ ܕܻ݁ܝܰܬ݂ܻܩܺܐ ܚܕ݂ܰܬ݂ܴܐ ܒ݁ܕ݂ܶܡܝ ܂ ܗܳܟ݂ܰܢܳܐ ܗܘܰܝܬܾ݁ܘܢ ܥܳܒ݂ܕܻ݁ܝܢ ܇ ܟܾ݁ܠ ܐܷܡܰܬ݂ܝ ܕ݁ܫܳܬ݂ܷܝܢ ܐܢ̄ܬܾ݁ܘܢ ܂ ܠܕ݂ܽܘܟ݂ܪܴܢܝ ܂ ܟܾ݁ܠ ܐܷܡܰܬ݂ܝ ܓܷ݁ܝܪ ܕܴ݁ܐܟ݂ܠܻܝܢ ܐܢ̄ܬܾ݁ܘܢ ܠܱܚܡܳܐ ܗܳܢܳܐ ܁ ܘܫܳܬ݂ܷܝܢ ܐܢ̄ܬܾ݁ܘܢ ܟܴ݁ܣܳܐ ܗܳܢܳܐ ܆ ܡܰܘܬܷ݁ܗ ܗ̄ܽܘ ܕ݁ܡܳܪܱܢ ܡܰܥ̄ܗܕܻ݁ܝܢ ܐܢ̄ܬܾ݁ܘܢ ܂ ܥܕ݂ܰܡܳܐ ܠܡܶܐܬ݂ܻܝܬ݂ܷܗ ܂ ܐܱܝܢܳܐ ܗܳܟ݂ܺܝܠ ܕܴ݁ܐܟ݂ܶܠ ܡܶܢ ܠܱܚܡܶܗ ܕ݁ܡܳܪܝܳܐ ܁ ܘܫܳܬ݂ܷܐ ܡܶܢ ܟܴ݁ܣܶܗ ܂ ܘܠܴܐ ܫܳܘܶܐ ܠܷܗ ܆ ܡܚܰܝܰܒ݂ ܗ̄ܽܘ ܠܱܕ݂ܡܶܗ ܕ݁ܡܳܪܝܳܐ ܘܰܠܦ݂ܰܓ݂ܪܷܗ ܂ ܡܶܛܾܠ ܗܳܢܳܐ ܢܶܗܘܶܐ ܐ̱ܢܳܫ ܒܴ݁ܩܶܐ ܢܰܦ݂ܫܶܗ ܆ ܘܗܳܝܕܷ݁ܝܢ ܐܴܟ݂ܶܠ ܡܶܢ ܠܱܚܡܳܐ ܗܳܢܳܐ ܂ ܘܫܳܬ݂ܷܐ ܡܶܢ ܟܴ݁ܣܳܐ ܗܳܢܳܐ ܂ ܡܰܢ ܕܴ݁ܐܟ݂ܶܠ ܓܷ݁ܝܪ ܘܫܳܬ݂ܷܐ ܡܶܢܶܗ ܟܱ݁ܕ݂ ܠܴܐ ܫܳܘܶܐ ܆ ܚܽܘܝܳܒ݂ܳܐ ܗ̄ܘ ܠܢܰܦ݂ܫܶܗ ܐܴܟ݂ܶܠ ܘܫܳܬ݂ܷܐ ܇ ܕ݁ܠܴܐ ܦ݁ܪܱܫ ܦܱ݁ܓ݂ܪܷܗ ܕ݁ܡܳܪܝܳܐ ܂ ܡܶܛܾܠ ܗܳܢܳܐ ܣܰܓܻ݁ܝ̈ܐܝܺܢ ܒ݁ܟ݂ܽܘܢ ܡܰܪ̈ܥܶܐ ܘܰܟ݂ܪܻ̈ܝܗܶܐ ܆ ܘܣܰܓܻ݁ܝܷ̈ܐܐ ܕ݁ܕ݂ܳܡܟܻ݁ܝܢ ܐܷܠܾܘ ܓܷ݁ܝܪ ܢܰܦ݂ܫܰܢ ܕܴ݁ܝܢܺܝܢ ܗ̄ܘܰܝܢ ܆ ܠܴܐ ܡܶܬ݁ܕ݂ܺܝܢܺܝܢ ܗ̄ܘܰܝܢ ܂</a:t>
            </a:r>
            <a:r>
              <a:rPr lang="en-US"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0C0CB6-AC6B-C83B-2406-797DE1883BC8}"/>
                  </a:ext>
                </a:extLst>
              </p14:cNvPr>
              <p14:cNvContentPartPr/>
              <p14:nvPr/>
            </p14:nvContentPartPr>
            <p14:xfrm>
              <a:off x="2467336" y="1164054"/>
              <a:ext cx="2932560" cy="111240"/>
            </p14:xfrm>
          </p:contentPart>
        </mc:Choice>
        <mc:Fallback>
          <p:pic>
            <p:nvPicPr>
              <p:cNvPr id="2" name="Ink 1">
                <a:extLst>
                  <a:ext uri="{FF2B5EF4-FFF2-40B4-BE49-F238E27FC236}">
                    <a16:creationId xmlns:a16="http://schemas.microsoft.com/office/drawing/2014/main" id="{710C0CB6-AC6B-C83B-2406-797DE1883BC8}"/>
                  </a:ext>
                </a:extLst>
              </p:cNvPr>
              <p:cNvPicPr/>
              <p:nvPr/>
            </p:nvPicPr>
            <p:blipFill>
              <a:blip r:embed="rId5"/>
              <a:stretch>
                <a:fillRect/>
              </a:stretch>
            </p:blipFill>
            <p:spPr>
              <a:xfrm>
                <a:off x="2449696" y="1146414"/>
                <a:ext cx="2968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56407EE-9A72-96CD-873F-316E94A11253}"/>
                  </a:ext>
                </a:extLst>
              </p14:cNvPr>
              <p14:cNvContentPartPr/>
              <p14:nvPr/>
            </p14:nvContentPartPr>
            <p14:xfrm>
              <a:off x="4607896" y="1475814"/>
              <a:ext cx="5116320" cy="81000"/>
            </p14:xfrm>
          </p:contentPart>
        </mc:Choice>
        <mc:Fallback>
          <p:pic>
            <p:nvPicPr>
              <p:cNvPr id="4" name="Ink 3">
                <a:extLst>
                  <a:ext uri="{FF2B5EF4-FFF2-40B4-BE49-F238E27FC236}">
                    <a16:creationId xmlns:a16="http://schemas.microsoft.com/office/drawing/2014/main" id="{656407EE-9A72-96CD-873F-316E94A11253}"/>
                  </a:ext>
                </a:extLst>
              </p:cNvPr>
              <p:cNvPicPr/>
              <p:nvPr/>
            </p:nvPicPr>
            <p:blipFill>
              <a:blip r:embed="rId7"/>
              <a:stretch>
                <a:fillRect/>
              </a:stretch>
            </p:blipFill>
            <p:spPr>
              <a:xfrm>
                <a:off x="4589896" y="1457814"/>
                <a:ext cx="5151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3903220-3496-8CC1-BA02-EFF55FF59903}"/>
                  </a:ext>
                </a:extLst>
              </p14:cNvPr>
              <p14:cNvContentPartPr/>
              <p14:nvPr/>
            </p14:nvContentPartPr>
            <p14:xfrm>
              <a:off x="521176" y="1797654"/>
              <a:ext cx="4422600" cy="58320"/>
            </p14:xfrm>
          </p:contentPart>
        </mc:Choice>
        <mc:Fallback>
          <p:pic>
            <p:nvPicPr>
              <p:cNvPr id="5" name="Ink 4">
                <a:extLst>
                  <a:ext uri="{FF2B5EF4-FFF2-40B4-BE49-F238E27FC236}">
                    <a16:creationId xmlns:a16="http://schemas.microsoft.com/office/drawing/2014/main" id="{23903220-3496-8CC1-BA02-EFF55FF59903}"/>
                  </a:ext>
                </a:extLst>
              </p:cNvPr>
              <p:cNvPicPr/>
              <p:nvPr/>
            </p:nvPicPr>
            <p:blipFill>
              <a:blip r:embed="rId9"/>
              <a:stretch>
                <a:fillRect/>
              </a:stretch>
            </p:blipFill>
            <p:spPr>
              <a:xfrm>
                <a:off x="503536" y="1780014"/>
                <a:ext cx="4458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6AA0D26-8636-C9FD-8740-9235B4EAD1EE}"/>
                  </a:ext>
                </a:extLst>
              </p14:cNvPr>
              <p14:cNvContentPartPr/>
              <p14:nvPr/>
            </p14:nvContentPartPr>
            <p14:xfrm>
              <a:off x="5190016" y="2096814"/>
              <a:ext cx="1207080" cy="351000"/>
            </p14:xfrm>
          </p:contentPart>
        </mc:Choice>
        <mc:Fallback>
          <p:pic>
            <p:nvPicPr>
              <p:cNvPr id="7" name="Ink 6">
                <a:extLst>
                  <a:ext uri="{FF2B5EF4-FFF2-40B4-BE49-F238E27FC236}">
                    <a16:creationId xmlns:a16="http://schemas.microsoft.com/office/drawing/2014/main" id="{26AA0D26-8636-C9FD-8740-9235B4EAD1EE}"/>
                  </a:ext>
                </a:extLst>
              </p:cNvPr>
              <p:cNvPicPr/>
              <p:nvPr/>
            </p:nvPicPr>
            <p:blipFill>
              <a:blip r:embed="rId11"/>
              <a:stretch>
                <a:fillRect/>
              </a:stretch>
            </p:blipFill>
            <p:spPr>
              <a:xfrm>
                <a:off x="5172376" y="2079174"/>
                <a:ext cx="124272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8DEC26A-92C6-7F64-7ED7-373CD676304B}"/>
                  </a:ext>
                </a:extLst>
              </p14:cNvPr>
              <p14:cNvContentPartPr/>
              <p14:nvPr/>
            </p14:nvContentPartPr>
            <p14:xfrm>
              <a:off x="6632896" y="2363574"/>
              <a:ext cx="3007800" cy="111240"/>
            </p14:xfrm>
          </p:contentPart>
        </mc:Choice>
        <mc:Fallback>
          <p:pic>
            <p:nvPicPr>
              <p:cNvPr id="9" name="Ink 8">
                <a:extLst>
                  <a:ext uri="{FF2B5EF4-FFF2-40B4-BE49-F238E27FC236}">
                    <a16:creationId xmlns:a16="http://schemas.microsoft.com/office/drawing/2014/main" id="{88DEC26A-92C6-7F64-7ED7-373CD676304B}"/>
                  </a:ext>
                </a:extLst>
              </p:cNvPr>
              <p:cNvPicPr/>
              <p:nvPr/>
            </p:nvPicPr>
            <p:blipFill>
              <a:blip r:embed="rId13"/>
              <a:stretch>
                <a:fillRect/>
              </a:stretch>
            </p:blipFill>
            <p:spPr>
              <a:xfrm>
                <a:off x="6614896" y="2345934"/>
                <a:ext cx="3043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358379F-D5C9-5835-89BF-BD25F721B227}"/>
                  </a:ext>
                </a:extLst>
              </p14:cNvPr>
              <p14:cNvContentPartPr/>
              <p14:nvPr/>
            </p14:nvContentPartPr>
            <p14:xfrm>
              <a:off x="724576" y="2651574"/>
              <a:ext cx="1746360" cy="182880"/>
            </p14:xfrm>
          </p:contentPart>
        </mc:Choice>
        <mc:Fallback>
          <p:pic>
            <p:nvPicPr>
              <p:cNvPr id="11" name="Ink 10">
                <a:extLst>
                  <a:ext uri="{FF2B5EF4-FFF2-40B4-BE49-F238E27FC236}">
                    <a16:creationId xmlns:a16="http://schemas.microsoft.com/office/drawing/2014/main" id="{6358379F-D5C9-5835-89BF-BD25F721B227}"/>
                  </a:ext>
                </a:extLst>
              </p:cNvPr>
              <p:cNvPicPr/>
              <p:nvPr/>
            </p:nvPicPr>
            <p:blipFill>
              <a:blip r:embed="rId15"/>
              <a:stretch>
                <a:fillRect/>
              </a:stretch>
            </p:blipFill>
            <p:spPr>
              <a:xfrm>
                <a:off x="706576" y="2633574"/>
                <a:ext cx="17820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83000F6-C7DB-FDAD-BEB3-E72B1C5333FA}"/>
                  </a:ext>
                </a:extLst>
              </p14:cNvPr>
              <p14:cNvContentPartPr/>
              <p14:nvPr/>
            </p14:nvContentPartPr>
            <p14:xfrm>
              <a:off x="6737296" y="2719614"/>
              <a:ext cx="1436040" cy="396720"/>
            </p14:xfrm>
          </p:contentPart>
        </mc:Choice>
        <mc:Fallback>
          <p:pic>
            <p:nvPicPr>
              <p:cNvPr id="12" name="Ink 11">
                <a:extLst>
                  <a:ext uri="{FF2B5EF4-FFF2-40B4-BE49-F238E27FC236}">
                    <a16:creationId xmlns:a16="http://schemas.microsoft.com/office/drawing/2014/main" id="{383000F6-C7DB-FDAD-BEB3-E72B1C5333FA}"/>
                  </a:ext>
                </a:extLst>
              </p:cNvPr>
              <p:cNvPicPr/>
              <p:nvPr/>
            </p:nvPicPr>
            <p:blipFill>
              <a:blip r:embed="rId17"/>
              <a:stretch>
                <a:fillRect/>
              </a:stretch>
            </p:blipFill>
            <p:spPr>
              <a:xfrm>
                <a:off x="6719296" y="2701974"/>
                <a:ext cx="1471680" cy="432360"/>
              </a:xfrm>
              <a:prstGeom prst="rect">
                <a:avLst/>
              </a:prstGeom>
            </p:spPr>
          </p:pic>
        </mc:Fallback>
      </mc:AlternateContent>
    </p:spTree>
    <p:extLst>
      <p:ext uri="{BB962C8B-B14F-4D97-AF65-F5344CB8AC3E}">
        <p14:creationId xmlns:p14="http://schemas.microsoft.com/office/powerpoint/2010/main" val="83466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185EB591-2085-EA78-965D-7F2ADE5537A3}"/>
              </a:ext>
            </a:extLst>
          </p:cNvPr>
          <p:cNvGraphicFramePr>
            <a:graphicFrameLocks noGrp="1"/>
          </p:cNvGraphicFramePr>
          <p:nvPr>
            <p:extLst>
              <p:ext uri="{D42A27DB-BD31-4B8C-83A1-F6EECF244321}">
                <p14:modId xmlns:p14="http://schemas.microsoft.com/office/powerpoint/2010/main" val="4160201171"/>
              </p:ext>
            </p:extLst>
          </p:nvPr>
        </p:nvGraphicFramePr>
        <p:xfrm>
          <a:off x="242372" y="170003"/>
          <a:ext cx="9952593" cy="5537200"/>
        </p:xfrm>
        <a:graphic>
          <a:graphicData uri="http://schemas.openxmlformats.org/drawingml/2006/table">
            <a:tbl>
              <a:tblPr>
                <a:tableStyleId>{E269D01E-BC32-4049-B463-5C60D7B0CCD2}</a:tableStyleId>
              </a:tblPr>
              <a:tblGrid>
                <a:gridCol w="3317531">
                  <a:extLst>
                    <a:ext uri="{9D8B030D-6E8A-4147-A177-3AD203B41FA5}">
                      <a16:colId xmlns:a16="http://schemas.microsoft.com/office/drawing/2014/main" val="1253274315"/>
                    </a:ext>
                  </a:extLst>
                </a:gridCol>
                <a:gridCol w="3317531">
                  <a:extLst>
                    <a:ext uri="{9D8B030D-6E8A-4147-A177-3AD203B41FA5}">
                      <a16:colId xmlns:a16="http://schemas.microsoft.com/office/drawing/2014/main" val="1814173786"/>
                    </a:ext>
                  </a:extLst>
                </a:gridCol>
                <a:gridCol w="3317531">
                  <a:extLst>
                    <a:ext uri="{9D8B030D-6E8A-4147-A177-3AD203B41FA5}">
                      <a16:colId xmlns:a16="http://schemas.microsoft.com/office/drawing/2014/main" val="1882252115"/>
                    </a:ext>
                  </a:extLst>
                </a:gridCol>
              </a:tblGrid>
              <a:tr h="0">
                <a:tc>
                  <a:txBody>
                    <a:bodyPr/>
                    <a:lstStyle/>
                    <a:p>
                      <a:pPr rtl="0" fontAlgn="t">
                        <a:spcBef>
                          <a:spcPts val="0"/>
                        </a:spcBef>
                        <a:spcAft>
                          <a:spcPts val="0"/>
                        </a:spcAft>
                      </a:pPr>
                      <a:r>
                        <a:rPr lang="en-US" sz="2400" b="0" u="none" strike="noStrike">
                          <a:solidFill>
                            <a:srgbClr val="000000"/>
                          </a:solidFill>
                          <a:effectLst/>
                        </a:rPr>
                        <a:t>DSSSE:EN</a:t>
                      </a:r>
                      <a:endParaRPr lang="en-US" sz="4000">
                        <a:effectLst/>
                      </a:endParaRPr>
                    </a:p>
                  </a:txBody>
                  <a:tcPr marL="63500" marR="63500" marT="63500" marB="63500"/>
                </a:tc>
                <a:tc>
                  <a:txBody>
                    <a:bodyPr/>
                    <a:lstStyle/>
                    <a:p>
                      <a:pPr rtl="0" fontAlgn="t">
                        <a:spcBef>
                          <a:spcPts val="0"/>
                        </a:spcBef>
                        <a:spcAft>
                          <a:spcPts val="0"/>
                        </a:spcAft>
                      </a:pPr>
                      <a:r>
                        <a:rPr lang="en-US" sz="2400" b="0" u="none" strike="noStrike">
                          <a:solidFill>
                            <a:srgbClr val="000000"/>
                          </a:solidFill>
                          <a:effectLst/>
                        </a:rPr>
                        <a:t>DSSSE:Tr</a:t>
                      </a:r>
                      <a:endParaRPr lang="en-US" sz="4000">
                        <a:effectLst/>
                      </a:endParaRPr>
                    </a:p>
                  </a:txBody>
                  <a:tcPr marL="63500" marR="63500" marT="63500" marB="63500"/>
                </a:tc>
                <a:tc>
                  <a:txBody>
                    <a:bodyPr/>
                    <a:lstStyle/>
                    <a:p>
                      <a:pPr rtl="0" fontAlgn="t">
                        <a:spcBef>
                          <a:spcPts val="0"/>
                        </a:spcBef>
                        <a:spcAft>
                          <a:spcPts val="0"/>
                        </a:spcAft>
                      </a:pPr>
                      <a:r>
                        <a:rPr lang="en-US" sz="2400" b="0" u="none" strike="noStrike">
                          <a:solidFill>
                            <a:srgbClr val="000000"/>
                          </a:solidFill>
                          <a:effectLst/>
                        </a:rPr>
                        <a:t>DSSSE:NT</a:t>
                      </a:r>
                      <a:endParaRPr lang="en-US" sz="4000">
                        <a:effectLst/>
                      </a:endParaRPr>
                    </a:p>
                  </a:txBody>
                  <a:tcPr marL="63500" marR="63500" marT="63500" marB="63500"/>
                </a:tc>
                <a:extLst>
                  <a:ext uri="{0D108BD9-81ED-4DB2-BD59-A6C34878D82A}">
                    <a16:rowId xmlns:a16="http://schemas.microsoft.com/office/drawing/2014/main" val="3782453164"/>
                  </a:ext>
                </a:extLst>
              </a:tr>
              <a:tr h="0">
                <a:tc>
                  <a:txBody>
                    <a:bodyPr/>
                    <a:lstStyle/>
                    <a:p>
                      <a:pPr rtl="0" fontAlgn="t">
                        <a:spcBef>
                          <a:spcPts val="0"/>
                        </a:spcBef>
                        <a:spcAft>
                          <a:spcPts val="0"/>
                        </a:spcAft>
                      </a:pPr>
                      <a:r>
                        <a:rPr lang="en-US" sz="1800" b="0" u="none" strike="noStrike">
                          <a:solidFill>
                            <a:srgbClr val="1155CC"/>
                          </a:solidFill>
                          <a:effectLst/>
                          <a:hlinkClick r:id="rId4"/>
                        </a:rPr>
                        <a:t>1QHa Col. xiii:30</a:t>
                      </a:r>
                      <a:r>
                        <a:rPr lang="en-US" sz="2400" b="0" u="none" strike="noStrike">
                          <a:solidFill>
                            <a:srgbClr val="333333"/>
                          </a:solidFill>
                          <a:effectLst/>
                        </a:rPr>
                        <a:t> </a:t>
                      </a:r>
                      <a:r>
                        <a:rPr lang="en-US" sz="1800" b="0" u="none" strike="noStrike">
                          <a:solidFill>
                            <a:srgbClr val="333333"/>
                          </a:solidFill>
                          <a:effectLst/>
                        </a:rPr>
                        <a:t>30 the charge against me with the harp, their grumblings with verses in harmony, with demolition and destruction. Resentment has taken hold of me and pangs like the labours of</a:t>
                      </a:r>
                      <a:endParaRPr lang="en-US" sz="4000">
                        <a:effectLst/>
                      </a:endParaRPr>
                    </a:p>
                  </a:txBody>
                  <a:tcPr marL="63500" marR="63500" marT="63500" marB="63500"/>
                </a:tc>
                <a:tc>
                  <a:txBody>
                    <a:bodyPr/>
                    <a:lstStyle/>
                    <a:p>
                      <a:pPr rtl="0" fontAlgn="t">
                        <a:spcBef>
                          <a:spcPts val="0"/>
                        </a:spcBef>
                        <a:spcAft>
                          <a:spcPts val="0"/>
                        </a:spcAft>
                      </a:pPr>
                      <a:r>
                        <a:rPr lang="en-US" sz="1800" b="0" u="none" strike="noStrike">
                          <a:solidFill>
                            <a:srgbClr val="1155CC"/>
                          </a:solidFill>
                          <a:effectLst/>
                          <a:hlinkClick r:id="rId5"/>
                        </a:rPr>
                        <a:t>1QHa Col. xiii:30</a:t>
                      </a:r>
                      <a:r>
                        <a:rPr lang="en-US" sz="2400" b="0" u="none" strike="noStrike">
                          <a:solidFill>
                            <a:srgbClr val="333333"/>
                          </a:solidFill>
                          <a:effectLst/>
                        </a:rPr>
                        <a:t> </a:t>
                      </a:r>
                      <a:r>
                        <a:rPr lang="en-US" sz="1800" b="0" u="none" strike="noStrike">
                          <a:solidFill>
                            <a:srgbClr val="333333"/>
                          </a:solidFill>
                          <a:effectLst/>
                        </a:rPr>
                        <a:t>30 </a:t>
                      </a:r>
                      <a:r>
                        <a:rPr lang="he-IL" sz="1800" b="0" u="none" strike="noStrike">
                          <a:solidFill>
                            <a:srgbClr val="333333"/>
                          </a:solidFill>
                          <a:effectLst/>
                        </a:rPr>
                        <a:t>בכנור ריבי ובנגינות יחד תלונתם עם שאה ומשואה זלעופות אחזוני וחבלים כצירי</a:t>
                      </a:r>
                      <a:endParaRPr lang="he-IL" sz="4000">
                        <a:effectLst/>
                      </a:endParaRPr>
                    </a:p>
                  </a:txBody>
                  <a:tcPr marL="63500" marR="63500" marT="63500" marB="63500"/>
                </a:tc>
                <a:tc>
                  <a:txBody>
                    <a:bodyPr/>
                    <a:lstStyle/>
                    <a:p>
                      <a:pPr rtl="0" fontAlgn="t">
                        <a:spcBef>
                          <a:spcPts val="0"/>
                        </a:spcBef>
                        <a:spcAft>
                          <a:spcPts val="0"/>
                        </a:spcAft>
                      </a:pPr>
                      <a:r>
                        <a:rPr lang="en-US" sz="1800" b="0" u="none" strike="noStrike">
                          <a:solidFill>
                            <a:srgbClr val="1155CC"/>
                          </a:solidFill>
                          <a:effectLst/>
                          <a:hlinkClick r:id="rId6"/>
                        </a:rPr>
                        <a:t>1QHa Col. xiii:30</a:t>
                      </a:r>
                      <a:r>
                        <a:rPr lang="en-US" sz="2400" b="0" u="none" strike="noStrike">
                          <a:solidFill>
                            <a:srgbClr val="333333"/>
                          </a:solidFill>
                          <a:effectLst/>
                        </a:rPr>
                        <a:t> </a:t>
                      </a:r>
                      <a:r>
                        <a:rPr lang="en-US" sz="1800" b="0" u="none" strike="noStrike">
                          <a:solidFill>
                            <a:srgbClr val="333333"/>
                          </a:solidFill>
                          <a:effectLst/>
                        </a:rPr>
                        <a:t>30for which there is no charm. And it has become an incurable pain and a tormenting agony in the bowels of Your servant, causing [my spirit] to stumble and putting an end to</a:t>
                      </a:r>
                      <a:endParaRPr lang="en-US" sz="4000">
                        <a:effectLst/>
                      </a:endParaRPr>
                    </a:p>
                  </a:txBody>
                  <a:tcPr marL="63500" marR="63500" marT="63500" marB="63500"/>
                </a:tc>
                <a:extLst>
                  <a:ext uri="{0D108BD9-81ED-4DB2-BD59-A6C34878D82A}">
                    <a16:rowId xmlns:a16="http://schemas.microsoft.com/office/drawing/2014/main" val="979768911"/>
                  </a:ext>
                </a:extLst>
              </a:tr>
              <a:tr h="0">
                <a:tc>
                  <a:txBody>
                    <a:bodyPr/>
                    <a:lstStyle/>
                    <a:p>
                      <a:pPr rtl="0" fontAlgn="t">
                        <a:spcBef>
                          <a:spcPts val="0"/>
                        </a:spcBef>
                        <a:spcAft>
                          <a:spcPts val="0"/>
                        </a:spcAft>
                      </a:pPr>
                      <a:r>
                        <a:rPr lang="en-US" sz="1800" b="0" u="none" strike="noStrike">
                          <a:solidFill>
                            <a:srgbClr val="1155CC"/>
                          </a:solidFill>
                          <a:effectLst/>
                          <a:hlinkClick r:id="rId7"/>
                        </a:rPr>
                        <a:t>1QHa Col. xvi:10</a:t>
                      </a:r>
                      <a:r>
                        <a:rPr lang="en-US" sz="2400" b="0" u="none" strike="noStrike">
                          <a:solidFill>
                            <a:srgbClr val="333333"/>
                          </a:solidFill>
                          <a:effectLst/>
                        </a:rPr>
                        <a:t> </a:t>
                      </a:r>
                      <a:r>
                        <a:rPr lang="en-US" sz="1800" b="0" u="none" strike="noStrike">
                          <a:solidFill>
                            <a:srgbClr val="333333"/>
                          </a:solidFill>
                          <a:effectLst/>
                        </a:rPr>
                        <a:t>10 although they do not extend their root to the gully. However, he who causes the holy shoot to grow in the true plantation hides, not</a:t>
                      </a:r>
                      <a:endParaRPr lang="en-US" sz="4000">
                        <a:effectLst/>
                      </a:endParaRPr>
                    </a:p>
                  </a:txBody>
                  <a:tcPr marL="63500" marR="63500" marT="63500" marB="63500"/>
                </a:tc>
                <a:tc>
                  <a:txBody>
                    <a:bodyPr/>
                    <a:lstStyle/>
                    <a:p>
                      <a:pPr rtl="0" fontAlgn="t">
                        <a:spcBef>
                          <a:spcPts val="0"/>
                        </a:spcBef>
                        <a:spcAft>
                          <a:spcPts val="0"/>
                        </a:spcAft>
                      </a:pPr>
                      <a:r>
                        <a:rPr lang="en-US" sz="1800" b="0" u="none" strike="noStrike">
                          <a:solidFill>
                            <a:srgbClr val="1155CC"/>
                          </a:solidFill>
                          <a:effectLst/>
                          <a:hlinkClick r:id="rId8"/>
                        </a:rPr>
                        <a:t>1QHa Col. xvi:10</a:t>
                      </a:r>
                      <a:r>
                        <a:rPr lang="en-US" sz="2400" b="0" u="none" strike="noStrike">
                          <a:solidFill>
                            <a:srgbClr val="333333"/>
                          </a:solidFill>
                          <a:effectLst/>
                        </a:rPr>
                        <a:t> </a:t>
                      </a:r>
                      <a:r>
                        <a:rPr lang="en-US" sz="1800" b="0" u="none" strike="noStrike">
                          <a:solidFill>
                            <a:srgbClr val="333333"/>
                          </a:solidFill>
                          <a:effectLst/>
                        </a:rPr>
                        <a:t>10 </a:t>
                      </a:r>
                      <a:r>
                        <a:rPr lang="he-IL" sz="1800" b="0" u="none" strike="noStrike">
                          <a:solidFill>
                            <a:srgbClr val="333333"/>
                          </a:solidFill>
                          <a:effectLst/>
                        </a:rPr>
                        <a:t>ואל יובל לא ישלחו שורש ומפריח נצר ק[ו]דש למטעת אמת סותר בלוא</a:t>
                      </a:r>
                      <a:endParaRPr lang="he-IL" sz="4000">
                        <a:effectLst/>
                      </a:endParaRPr>
                    </a:p>
                  </a:txBody>
                  <a:tcPr marL="63500" marR="63500" marT="63500" marB="63500"/>
                </a:tc>
                <a:tc>
                  <a:txBody>
                    <a:bodyPr/>
                    <a:lstStyle/>
                    <a:p>
                      <a:pPr rtl="0" fontAlgn="t">
                        <a:spcBef>
                          <a:spcPts val="0"/>
                        </a:spcBef>
                        <a:spcAft>
                          <a:spcPts val="0"/>
                        </a:spcAft>
                      </a:pPr>
                      <a:r>
                        <a:rPr lang="en-US" sz="1800" b="0" u="none" strike="noStrike">
                          <a:solidFill>
                            <a:srgbClr val="1155CC"/>
                          </a:solidFill>
                          <a:effectLst/>
                          <a:hlinkClick r:id="rId9"/>
                        </a:rPr>
                        <a:t>1QHa Col. xvi:10</a:t>
                      </a:r>
                      <a:r>
                        <a:rPr lang="en-US" sz="2400" b="0" u="none" strike="noStrike">
                          <a:solidFill>
                            <a:srgbClr val="333333"/>
                          </a:solidFill>
                          <a:effectLst/>
                        </a:rPr>
                        <a:t> </a:t>
                      </a:r>
                      <a:r>
                        <a:rPr lang="en-US" sz="1800" b="0" u="none" strike="noStrike">
                          <a:solidFill>
                            <a:srgbClr val="333333"/>
                          </a:solidFill>
                          <a:effectLst/>
                        </a:rPr>
                        <a:t>10and its branches roosts for all the birds. All the tre[es] by the water rise over it, for in their stand they grow tall,</a:t>
                      </a:r>
                      <a:endParaRPr lang="en-US" sz="4000">
                        <a:effectLst/>
                      </a:endParaRPr>
                    </a:p>
                  </a:txBody>
                  <a:tcPr marL="63500" marR="63500" marT="63500" marB="63500"/>
                </a:tc>
                <a:extLst>
                  <a:ext uri="{0D108BD9-81ED-4DB2-BD59-A6C34878D82A}">
                    <a16:rowId xmlns:a16="http://schemas.microsoft.com/office/drawing/2014/main" val="2237437891"/>
                  </a:ext>
                </a:extLst>
              </a:tr>
              <a:tr h="0">
                <a:tc>
                  <a:txBody>
                    <a:bodyPr/>
                    <a:lstStyle/>
                    <a:p>
                      <a:pPr rtl="0" fontAlgn="t">
                        <a:spcBef>
                          <a:spcPts val="0"/>
                        </a:spcBef>
                        <a:spcAft>
                          <a:spcPts val="0"/>
                        </a:spcAft>
                      </a:pPr>
                      <a:r>
                        <a:rPr lang="en-US" sz="1800" b="0" u="none" strike="noStrike">
                          <a:solidFill>
                            <a:srgbClr val="1155CC"/>
                          </a:solidFill>
                          <a:effectLst/>
                          <a:hlinkClick r:id="rId10"/>
                        </a:rPr>
                        <a:t>1QHa Col. xvi:28</a:t>
                      </a:r>
                      <a:r>
                        <a:rPr lang="en-US" sz="2400" b="0" u="none" strike="noStrike">
                          <a:solidFill>
                            <a:srgbClr val="333333"/>
                          </a:solidFill>
                          <a:effectLst/>
                        </a:rPr>
                        <a:t> </a:t>
                      </a:r>
                      <a:r>
                        <a:rPr lang="en-US" sz="1800" b="0" u="none" strike="noStrike">
                          <a:solidFill>
                            <a:srgbClr val="333333"/>
                          </a:solidFill>
                          <a:effectLst/>
                        </a:rPr>
                        <a:t>28 to bitterness and an incurable pain which does not stop, […] over me like those who go down to Sheol, and with</a:t>
                      </a:r>
                      <a:endParaRPr lang="en-US" sz="4000">
                        <a:effectLst/>
                      </a:endParaRPr>
                    </a:p>
                  </a:txBody>
                  <a:tcPr marL="63500" marR="63500" marT="63500" marB="63500"/>
                </a:tc>
                <a:tc>
                  <a:txBody>
                    <a:bodyPr/>
                    <a:lstStyle/>
                    <a:p>
                      <a:pPr rtl="0" fontAlgn="t">
                        <a:spcBef>
                          <a:spcPts val="0"/>
                        </a:spcBef>
                        <a:spcAft>
                          <a:spcPts val="0"/>
                        </a:spcAft>
                      </a:pPr>
                      <a:r>
                        <a:rPr lang="en-US" sz="1800" b="0" u="none" strike="noStrike">
                          <a:solidFill>
                            <a:srgbClr val="1155CC"/>
                          </a:solidFill>
                          <a:effectLst/>
                          <a:hlinkClick r:id="rId11"/>
                        </a:rPr>
                        <a:t>1QHa Col. xvi:28</a:t>
                      </a:r>
                      <a:r>
                        <a:rPr lang="en-US" sz="2400" b="0" u="none" strike="noStrike">
                          <a:solidFill>
                            <a:srgbClr val="333333"/>
                          </a:solidFill>
                          <a:effectLst/>
                        </a:rPr>
                        <a:t> </a:t>
                      </a:r>
                      <a:r>
                        <a:rPr lang="en-US" sz="1800" b="0" u="none" strike="noStrike">
                          <a:solidFill>
                            <a:srgbClr val="333333"/>
                          </a:solidFill>
                          <a:effectLst/>
                        </a:rPr>
                        <a:t>28 </a:t>
                      </a:r>
                      <a:r>
                        <a:rPr lang="he-IL" sz="1800" b="0" u="none" strike="noStrike">
                          <a:solidFill>
                            <a:srgbClr val="333333"/>
                          </a:solidFill>
                          <a:effectLst/>
                        </a:rPr>
                        <a:t>למרורים וכאיב אנוש לאין עצור […]מה עלי כיורדי שאול ועם</a:t>
                      </a:r>
                      <a:endParaRPr lang="he-IL" sz="4000">
                        <a:effectLst/>
                      </a:endParaRPr>
                    </a:p>
                  </a:txBody>
                  <a:tcPr marL="63500" marR="63500" marT="63500" marB="63500"/>
                </a:tc>
                <a:tc>
                  <a:txBody>
                    <a:bodyPr/>
                    <a:lstStyle/>
                    <a:p>
                      <a:pPr rtl="0" fontAlgn="t">
                        <a:spcBef>
                          <a:spcPts val="0"/>
                        </a:spcBef>
                        <a:spcAft>
                          <a:spcPts val="0"/>
                        </a:spcAft>
                      </a:pPr>
                      <a:r>
                        <a:rPr lang="en-US" sz="1800" b="0" u="none" strike="noStrike">
                          <a:solidFill>
                            <a:srgbClr val="1155CC"/>
                          </a:solidFill>
                          <a:effectLst/>
                          <a:hlinkClick r:id="rId12"/>
                        </a:rPr>
                        <a:t>1QHa Col. xvi:28</a:t>
                      </a:r>
                      <a:r>
                        <a:rPr lang="en-US" sz="2400" b="0" u="none" strike="noStrike">
                          <a:solidFill>
                            <a:srgbClr val="333333"/>
                          </a:solidFill>
                          <a:effectLst/>
                        </a:rPr>
                        <a:t> </a:t>
                      </a:r>
                      <a:r>
                        <a:rPr lang="en-US" sz="1800" b="0" u="none" strike="noStrike">
                          <a:solidFill>
                            <a:srgbClr val="333333"/>
                          </a:solidFill>
                          <a:effectLst/>
                        </a:rPr>
                        <a:t>28agonies. I have become like a man who is forsaken by […] there is no refuge for me. For my agony breaks out</a:t>
                      </a:r>
                      <a:endParaRPr lang="en-US" sz="4000">
                        <a:effectLst/>
                      </a:endParaRPr>
                    </a:p>
                  </a:txBody>
                  <a:tcPr marL="63500" marR="63500" marT="63500" marB="63500"/>
                </a:tc>
                <a:extLst>
                  <a:ext uri="{0D108BD9-81ED-4DB2-BD59-A6C34878D82A}">
                    <a16:rowId xmlns:a16="http://schemas.microsoft.com/office/drawing/2014/main" val="1616613036"/>
                  </a:ext>
                </a:extLst>
              </a:tr>
            </a:tbl>
          </a:graphicData>
        </a:graphic>
      </p:graphicFrame>
      <mc:AlternateContent xmlns:mc="http://schemas.openxmlformats.org/markup-compatibility/2006">
        <mc:Choice xmlns:p14="http://schemas.microsoft.com/office/powerpoint/2010/main" Requires="p14">
          <p:contentPart p14:bwMode="auto" r:id="rId13">
            <p14:nvContentPartPr>
              <p14:cNvPr id="3" name="Ink 2">
                <a:extLst>
                  <a:ext uri="{FF2B5EF4-FFF2-40B4-BE49-F238E27FC236}">
                    <a16:creationId xmlns:a16="http://schemas.microsoft.com/office/drawing/2014/main" id="{2E8FCFAE-2AF6-DA43-BAF9-606B28C4B0A2}"/>
                  </a:ext>
                </a:extLst>
              </p14:cNvPr>
              <p14:cNvContentPartPr/>
              <p14:nvPr/>
            </p14:nvContentPartPr>
            <p14:xfrm>
              <a:off x="385096" y="608574"/>
              <a:ext cx="1099440" cy="65880"/>
            </p14:xfrm>
          </p:contentPart>
        </mc:Choice>
        <mc:Fallback>
          <p:pic>
            <p:nvPicPr>
              <p:cNvPr id="3" name="Ink 2">
                <a:extLst>
                  <a:ext uri="{FF2B5EF4-FFF2-40B4-BE49-F238E27FC236}">
                    <a16:creationId xmlns:a16="http://schemas.microsoft.com/office/drawing/2014/main" id="{2E8FCFAE-2AF6-DA43-BAF9-606B28C4B0A2}"/>
                  </a:ext>
                </a:extLst>
              </p:cNvPr>
              <p:cNvPicPr/>
              <p:nvPr/>
            </p:nvPicPr>
            <p:blipFill>
              <a:blip r:embed="rId14"/>
              <a:stretch>
                <a:fillRect/>
              </a:stretch>
            </p:blipFill>
            <p:spPr>
              <a:xfrm>
                <a:off x="367456" y="590574"/>
                <a:ext cx="1135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 name="Ink 3">
                <a:extLst>
                  <a:ext uri="{FF2B5EF4-FFF2-40B4-BE49-F238E27FC236}">
                    <a16:creationId xmlns:a16="http://schemas.microsoft.com/office/drawing/2014/main" id="{2CF7FE34-D02D-F4A3-847E-88BD64DFF8F8}"/>
                  </a:ext>
                </a:extLst>
              </p14:cNvPr>
              <p14:cNvContentPartPr/>
              <p14:nvPr/>
            </p14:nvContentPartPr>
            <p14:xfrm>
              <a:off x="3633016" y="596334"/>
              <a:ext cx="1157040" cy="86040"/>
            </p14:xfrm>
          </p:contentPart>
        </mc:Choice>
        <mc:Fallback>
          <p:pic>
            <p:nvPicPr>
              <p:cNvPr id="4" name="Ink 3">
                <a:extLst>
                  <a:ext uri="{FF2B5EF4-FFF2-40B4-BE49-F238E27FC236}">
                    <a16:creationId xmlns:a16="http://schemas.microsoft.com/office/drawing/2014/main" id="{2CF7FE34-D02D-F4A3-847E-88BD64DFF8F8}"/>
                  </a:ext>
                </a:extLst>
              </p:cNvPr>
              <p:cNvPicPr/>
              <p:nvPr/>
            </p:nvPicPr>
            <p:blipFill>
              <a:blip r:embed="rId16"/>
              <a:stretch>
                <a:fillRect/>
              </a:stretch>
            </p:blipFill>
            <p:spPr>
              <a:xfrm>
                <a:off x="3615376" y="578334"/>
                <a:ext cx="1192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Ink 4">
                <a:extLst>
                  <a:ext uri="{FF2B5EF4-FFF2-40B4-BE49-F238E27FC236}">
                    <a16:creationId xmlns:a16="http://schemas.microsoft.com/office/drawing/2014/main" id="{A968F5D6-618B-5C16-685C-E9F1128998D7}"/>
                  </a:ext>
                </a:extLst>
              </p14:cNvPr>
              <p14:cNvContentPartPr/>
              <p14:nvPr/>
            </p14:nvContentPartPr>
            <p14:xfrm>
              <a:off x="7026016" y="616854"/>
              <a:ext cx="1240920" cy="74520"/>
            </p14:xfrm>
          </p:contentPart>
        </mc:Choice>
        <mc:Fallback>
          <p:pic>
            <p:nvPicPr>
              <p:cNvPr id="5" name="Ink 4">
                <a:extLst>
                  <a:ext uri="{FF2B5EF4-FFF2-40B4-BE49-F238E27FC236}">
                    <a16:creationId xmlns:a16="http://schemas.microsoft.com/office/drawing/2014/main" id="{A968F5D6-618B-5C16-685C-E9F1128998D7}"/>
                  </a:ext>
                </a:extLst>
              </p:cNvPr>
              <p:cNvPicPr/>
              <p:nvPr/>
            </p:nvPicPr>
            <p:blipFill>
              <a:blip r:embed="rId18"/>
              <a:stretch>
                <a:fillRect/>
              </a:stretch>
            </p:blipFill>
            <p:spPr>
              <a:xfrm>
                <a:off x="7008016" y="599214"/>
                <a:ext cx="1276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Ink 5">
                <a:extLst>
                  <a:ext uri="{FF2B5EF4-FFF2-40B4-BE49-F238E27FC236}">
                    <a16:creationId xmlns:a16="http://schemas.microsoft.com/office/drawing/2014/main" id="{9D9AEFA6-DEFF-3DE2-0B5B-3F27F704B6A7}"/>
                  </a:ext>
                </a:extLst>
              </p14:cNvPr>
              <p14:cNvContentPartPr/>
              <p14:nvPr/>
            </p14:nvContentPartPr>
            <p14:xfrm>
              <a:off x="9834736" y="827814"/>
              <a:ext cx="219960" cy="1727280"/>
            </p14:xfrm>
          </p:contentPart>
        </mc:Choice>
        <mc:Fallback>
          <p:pic>
            <p:nvPicPr>
              <p:cNvPr id="6" name="Ink 5">
                <a:extLst>
                  <a:ext uri="{FF2B5EF4-FFF2-40B4-BE49-F238E27FC236}">
                    <a16:creationId xmlns:a16="http://schemas.microsoft.com/office/drawing/2014/main" id="{9D9AEFA6-DEFF-3DE2-0B5B-3F27F704B6A7}"/>
                  </a:ext>
                </a:extLst>
              </p:cNvPr>
              <p:cNvPicPr/>
              <p:nvPr/>
            </p:nvPicPr>
            <p:blipFill>
              <a:blip r:embed="rId20"/>
              <a:stretch>
                <a:fillRect/>
              </a:stretch>
            </p:blipFill>
            <p:spPr>
              <a:xfrm>
                <a:off x="9817096" y="810174"/>
                <a:ext cx="255600" cy="1762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Ink 6">
                <a:extLst>
                  <a:ext uri="{FF2B5EF4-FFF2-40B4-BE49-F238E27FC236}">
                    <a16:creationId xmlns:a16="http://schemas.microsoft.com/office/drawing/2014/main" id="{AB43528D-0395-C239-C060-62EEFB625CD1}"/>
                  </a:ext>
                </a:extLst>
              </p14:cNvPr>
              <p14:cNvContentPartPr/>
              <p14:nvPr/>
            </p14:nvContentPartPr>
            <p14:xfrm>
              <a:off x="1060096" y="5053494"/>
              <a:ext cx="1139400" cy="82080"/>
            </p14:xfrm>
          </p:contentPart>
        </mc:Choice>
        <mc:Fallback>
          <p:pic>
            <p:nvPicPr>
              <p:cNvPr id="7" name="Ink 6">
                <a:extLst>
                  <a:ext uri="{FF2B5EF4-FFF2-40B4-BE49-F238E27FC236}">
                    <a16:creationId xmlns:a16="http://schemas.microsoft.com/office/drawing/2014/main" id="{AB43528D-0395-C239-C060-62EEFB625CD1}"/>
                  </a:ext>
                </a:extLst>
              </p:cNvPr>
              <p:cNvPicPr/>
              <p:nvPr/>
            </p:nvPicPr>
            <p:blipFill>
              <a:blip r:embed="rId22"/>
              <a:stretch>
                <a:fillRect/>
              </a:stretch>
            </p:blipFill>
            <p:spPr>
              <a:xfrm>
                <a:off x="1042456" y="5035494"/>
                <a:ext cx="1175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 name="Ink 8">
                <a:extLst>
                  <a:ext uri="{FF2B5EF4-FFF2-40B4-BE49-F238E27FC236}">
                    <a16:creationId xmlns:a16="http://schemas.microsoft.com/office/drawing/2014/main" id="{FA5B13ED-9D74-A061-FB87-4C2BF88DF57F}"/>
                  </a:ext>
                </a:extLst>
              </p14:cNvPr>
              <p14:cNvContentPartPr/>
              <p14:nvPr/>
            </p14:nvContentPartPr>
            <p14:xfrm>
              <a:off x="5444896" y="4798974"/>
              <a:ext cx="1052280" cy="382680"/>
            </p14:xfrm>
          </p:contentPart>
        </mc:Choice>
        <mc:Fallback>
          <p:pic>
            <p:nvPicPr>
              <p:cNvPr id="9" name="Ink 8">
                <a:extLst>
                  <a:ext uri="{FF2B5EF4-FFF2-40B4-BE49-F238E27FC236}">
                    <a16:creationId xmlns:a16="http://schemas.microsoft.com/office/drawing/2014/main" id="{FA5B13ED-9D74-A061-FB87-4C2BF88DF57F}"/>
                  </a:ext>
                </a:extLst>
              </p:cNvPr>
              <p:cNvPicPr/>
              <p:nvPr/>
            </p:nvPicPr>
            <p:blipFill>
              <a:blip r:embed="rId24"/>
              <a:stretch>
                <a:fillRect/>
              </a:stretch>
            </p:blipFill>
            <p:spPr>
              <a:xfrm>
                <a:off x="5426896" y="4781334"/>
                <a:ext cx="1087920" cy="418320"/>
              </a:xfrm>
              <a:prstGeom prst="rect">
                <a:avLst/>
              </a:prstGeom>
            </p:spPr>
          </p:pic>
        </mc:Fallback>
      </mc:AlternateContent>
    </p:spTree>
    <p:extLst>
      <p:ext uri="{BB962C8B-B14F-4D97-AF65-F5344CB8AC3E}">
        <p14:creationId xmlns:p14="http://schemas.microsoft.com/office/powerpoint/2010/main" val="305731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70362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1574" y="231568"/>
            <a:ext cx="10037518" cy="5632311"/>
          </a:xfrm>
          <a:prstGeom prst="rect">
            <a:avLst/>
          </a:prstGeom>
          <a:noFill/>
        </p:spPr>
        <p:txBody>
          <a:bodyPr wrap="square" rtlCol="0">
            <a:spAutoFit/>
          </a:bodyPr>
          <a:lstStyle/>
          <a:p>
            <a:r>
              <a:rPr lang="en-US" sz="2000">
                <a:solidFill>
                  <a:srgbClr val="FFC000"/>
                </a:solidFill>
                <a:cs typeface="+mj-cs"/>
              </a:rPr>
              <a:t>“The description of the activity in vv. 10b and 11 is reminiscent of that attributed to the Adonis cult, where potted plants were force-bloomed and then allowed to die as symbolic of the fertility cycle of the world. This cult was a Greek version of the Tammuz worship, which is mentioned in the Bible (Ezek. 8) and which was widely practiced in the ancient Near East. The worshipers believed that by reenacting the myth of the dying and rising vegetation-god they would secure a good crop for themselves. Whether or not the particular practices of the Adonis cult are in view here (Kissane, with Skinner, cautions that the similarities are only general, not specific), it is clear that the people are seeking to supply their own needs through their own activity. Such an approach can only be the result of a prior abandoning of the God who had shown himself both willing and able to care for them. strange shoots (lit. “shoots of strangeness”) is interpreted by some as meaning “shoots of a strange (god).” They have then suggested that pleasant plants refers to the plants of (the god) Naaman (the sweet one = Adonis?). However, pleasant is used elsewhere in the book without any overtones of the divine name (32:12), and the form of strange is adjectival, not nominal (zār), so that the present reading seems preferable. Probably the reference to these exotic and beautiful plants does symbolize the lush and opulent Canaanite religion, which promised such a beautiful harvest.” (John N. Oswalt, The Book of Isaiah, Chapters 1–39, The New International Commentary on the Old Testament (</a:t>
            </a:r>
            <a:r>
              <a:rPr lang="en-US" sz="2000" i="1">
                <a:solidFill>
                  <a:srgbClr val="00B0F0"/>
                </a:solidFill>
                <a:cs typeface="+mj-cs"/>
              </a:rPr>
              <a:t>Grand Rapids, MI: Wm. B. Eerdmans Publishing Co., 1986), 354.</a:t>
            </a:r>
            <a:r>
              <a:rPr lang="en-US"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9" name="Group 8">
            <a:extLst>
              <a:ext uri="{FF2B5EF4-FFF2-40B4-BE49-F238E27FC236}">
                <a16:creationId xmlns:a16="http://schemas.microsoft.com/office/drawing/2014/main" id="{D1AC5090-047C-36D0-ADD2-41278A1FE9CF}"/>
              </a:ext>
            </a:extLst>
          </p:cNvPr>
          <p:cNvGrpSpPr/>
          <p:nvPr/>
        </p:nvGrpSpPr>
        <p:grpSpPr>
          <a:xfrm>
            <a:off x="3564616" y="1118334"/>
            <a:ext cx="5045760" cy="172080"/>
            <a:chOff x="3564616" y="1118334"/>
            <a:chExt cx="5045760" cy="1720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4D758B1-8B90-1747-06FD-EA50413BE0DF}"/>
                    </a:ext>
                  </a:extLst>
                </p14:cNvPr>
                <p14:cNvContentPartPr/>
                <p14:nvPr/>
              </p14:nvContentPartPr>
              <p14:xfrm>
                <a:off x="3564616" y="1118334"/>
                <a:ext cx="2383920" cy="155160"/>
              </p14:xfrm>
            </p:contentPart>
          </mc:Choice>
          <mc:Fallback>
            <p:pic>
              <p:nvPicPr>
                <p:cNvPr id="2" name="Ink 1">
                  <a:extLst>
                    <a:ext uri="{FF2B5EF4-FFF2-40B4-BE49-F238E27FC236}">
                      <a16:creationId xmlns:a16="http://schemas.microsoft.com/office/drawing/2014/main" id="{B4D758B1-8B90-1747-06FD-EA50413BE0DF}"/>
                    </a:ext>
                  </a:extLst>
                </p:cNvPr>
                <p:cNvPicPr/>
                <p:nvPr/>
              </p:nvPicPr>
              <p:blipFill>
                <a:blip r:embed="rId5"/>
                <a:stretch>
                  <a:fillRect/>
                </a:stretch>
              </p:blipFill>
              <p:spPr>
                <a:xfrm>
                  <a:off x="3546616" y="1100334"/>
                  <a:ext cx="2419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2A5BFA4-C41D-5C0E-6927-99CD2EEF2609}"/>
                    </a:ext>
                  </a:extLst>
                </p14:cNvPr>
                <p14:cNvContentPartPr/>
                <p14:nvPr/>
              </p14:nvContentPartPr>
              <p14:xfrm>
                <a:off x="7162096" y="1223454"/>
                <a:ext cx="228600" cy="66960"/>
              </p14:xfrm>
            </p:contentPart>
          </mc:Choice>
          <mc:Fallback>
            <p:pic>
              <p:nvPicPr>
                <p:cNvPr id="4" name="Ink 3">
                  <a:extLst>
                    <a:ext uri="{FF2B5EF4-FFF2-40B4-BE49-F238E27FC236}">
                      <a16:creationId xmlns:a16="http://schemas.microsoft.com/office/drawing/2014/main" id="{52A5BFA4-C41D-5C0E-6927-99CD2EEF2609}"/>
                    </a:ext>
                  </a:extLst>
                </p:cNvPr>
                <p:cNvPicPr/>
                <p:nvPr/>
              </p:nvPicPr>
              <p:blipFill>
                <a:blip r:embed="rId7"/>
                <a:stretch>
                  <a:fillRect/>
                </a:stretch>
              </p:blipFill>
              <p:spPr>
                <a:xfrm>
                  <a:off x="7144096" y="1205454"/>
                  <a:ext cx="264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EAA28C6-8D2A-DFA0-3B32-CFB99A0663C7}"/>
                    </a:ext>
                  </a:extLst>
                </p14:cNvPr>
                <p14:cNvContentPartPr/>
                <p14:nvPr/>
              </p14:nvContentPartPr>
              <p14:xfrm>
                <a:off x="5986336" y="1169094"/>
                <a:ext cx="2624040" cy="88920"/>
              </p14:xfrm>
            </p:contentPart>
          </mc:Choice>
          <mc:Fallback>
            <p:pic>
              <p:nvPicPr>
                <p:cNvPr id="7" name="Ink 6">
                  <a:extLst>
                    <a:ext uri="{FF2B5EF4-FFF2-40B4-BE49-F238E27FC236}">
                      <a16:creationId xmlns:a16="http://schemas.microsoft.com/office/drawing/2014/main" id="{BEAA28C6-8D2A-DFA0-3B32-CFB99A0663C7}"/>
                    </a:ext>
                  </a:extLst>
                </p:cNvPr>
                <p:cNvPicPr/>
                <p:nvPr/>
              </p:nvPicPr>
              <p:blipFill>
                <a:blip r:embed="rId9"/>
                <a:stretch>
                  <a:fillRect/>
                </a:stretch>
              </p:blipFill>
              <p:spPr>
                <a:xfrm>
                  <a:off x="5968336" y="1151094"/>
                  <a:ext cx="2659680" cy="12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EB31941-F40B-B2CD-1F5D-454794A6D114}"/>
                  </a:ext>
                </a:extLst>
              </p14:cNvPr>
              <p14:cNvContentPartPr/>
              <p14:nvPr/>
            </p14:nvContentPartPr>
            <p14:xfrm>
              <a:off x="3029656" y="1533774"/>
              <a:ext cx="621720" cy="31320"/>
            </p14:xfrm>
          </p:contentPart>
        </mc:Choice>
        <mc:Fallback>
          <p:pic>
            <p:nvPicPr>
              <p:cNvPr id="11" name="Ink 10">
                <a:extLst>
                  <a:ext uri="{FF2B5EF4-FFF2-40B4-BE49-F238E27FC236}">
                    <a16:creationId xmlns:a16="http://schemas.microsoft.com/office/drawing/2014/main" id="{EEB31941-F40B-B2CD-1F5D-454794A6D114}"/>
                  </a:ext>
                </a:extLst>
              </p:cNvPr>
              <p:cNvPicPr/>
              <p:nvPr/>
            </p:nvPicPr>
            <p:blipFill>
              <a:blip r:embed="rId11"/>
              <a:stretch>
                <a:fillRect/>
              </a:stretch>
            </p:blipFill>
            <p:spPr>
              <a:xfrm>
                <a:off x="3011656" y="1516134"/>
                <a:ext cx="657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DD3035FD-6811-D735-F590-3C57A531B755}"/>
                  </a:ext>
                </a:extLst>
              </p14:cNvPr>
              <p14:cNvContentPartPr/>
              <p14:nvPr/>
            </p14:nvContentPartPr>
            <p14:xfrm>
              <a:off x="5568016" y="1506774"/>
              <a:ext cx="4096800" cy="54000"/>
            </p14:xfrm>
          </p:contentPart>
        </mc:Choice>
        <mc:Fallback>
          <p:pic>
            <p:nvPicPr>
              <p:cNvPr id="12" name="Ink 11">
                <a:extLst>
                  <a:ext uri="{FF2B5EF4-FFF2-40B4-BE49-F238E27FC236}">
                    <a16:creationId xmlns:a16="http://schemas.microsoft.com/office/drawing/2014/main" id="{DD3035FD-6811-D735-F590-3C57A531B755}"/>
                  </a:ext>
                </a:extLst>
              </p:cNvPr>
              <p:cNvPicPr/>
              <p:nvPr/>
            </p:nvPicPr>
            <p:blipFill>
              <a:blip r:embed="rId13"/>
              <a:stretch>
                <a:fillRect/>
              </a:stretch>
            </p:blipFill>
            <p:spPr>
              <a:xfrm>
                <a:off x="5550376" y="1488774"/>
                <a:ext cx="4132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78FF2C4-7C31-D72A-8742-4FA8EFD21793}"/>
                  </a:ext>
                </a:extLst>
              </p14:cNvPr>
              <p14:cNvContentPartPr/>
              <p14:nvPr/>
            </p14:nvContentPartPr>
            <p14:xfrm>
              <a:off x="5976616" y="2981334"/>
              <a:ext cx="3914640" cy="134640"/>
            </p14:xfrm>
          </p:contentPart>
        </mc:Choice>
        <mc:Fallback>
          <p:pic>
            <p:nvPicPr>
              <p:cNvPr id="13" name="Ink 12">
                <a:extLst>
                  <a:ext uri="{FF2B5EF4-FFF2-40B4-BE49-F238E27FC236}">
                    <a16:creationId xmlns:a16="http://schemas.microsoft.com/office/drawing/2014/main" id="{678FF2C4-7C31-D72A-8742-4FA8EFD21793}"/>
                  </a:ext>
                </a:extLst>
              </p:cNvPr>
              <p:cNvPicPr/>
              <p:nvPr/>
            </p:nvPicPr>
            <p:blipFill>
              <a:blip r:embed="rId15"/>
              <a:stretch>
                <a:fillRect/>
              </a:stretch>
            </p:blipFill>
            <p:spPr>
              <a:xfrm>
                <a:off x="5958616" y="2963334"/>
                <a:ext cx="3950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8FEF747-9C4A-3961-0067-9FF9C0E39699}"/>
                  </a:ext>
                </a:extLst>
              </p14:cNvPr>
              <p14:cNvContentPartPr/>
              <p14:nvPr/>
            </p14:nvContentPartPr>
            <p14:xfrm>
              <a:off x="638176" y="3334134"/>
              <a:ext cx="5247360" cy="62280"/>
            </p14:xfrm>
          </p:contentPart>
        </mc:Choice>
        <mc:Fallback>
          <p:pic>
            <p:nvPicPr>
              <p:cNvPr id="14" name="Ink 13">
                <a:extLst>
                  <a:ext uri="{FF2B5EF4-FFF2-40B4-BE49-F238E27FC236}">
                    <a16:creationId xmlns:a16="http://schemas.microsoft.com/office/drawing/2014/main" id="{B8FEF747-9C4A-3961-0067-9FF9C0E39699}"/>
                  </a:ext>
                </a:extLst>
              </p:cNvPr>
              <p:cNvPicPr/>
              <p:nvPr/>
            </p:nvPicPr>
            <p:blipFill>
              <a:blip r:embed="rId17"/>
              <a:stretch>
                <a:fillRect/>
              </a:stretch>
            </p:blipFill>
            <p:spPr>
              <a:xfrm>
                <a:off x="620176" y="3316494"/>
                <a:ext cx="5283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3F02E5D-BD55-E346-E1EE-CC1C0DCC6369}"/>
                  </a:ext>
                </a:extLst>
              </p14:cNvPr>
              <p14:cNvContentPartPr/>
              <p14:nvPr/>
            </p14:nvContentPartPr>
            <p14:xfrm>
              <a:off x="5691496" y="3564534"/>
              <a:ext cx="2299680" cy="73440"/>
            </p14:xfrm>
          </p:contentPart>
        </mc:Choice>
        <mc:Fallback>
          <p:pic>
            <p:nvPicPr>
              <p:cNvPr id="15" name="Ink 14">
                <a:extLst>
                  <a:ext uri="{FF2B5EF4-FFF2-40B4-BE49-F238E27FC236}">
                    <a16:creationId xmlns:a16="http://schemas.microsoft.com/office/drawing/2014/main" id="{73F02E5D-BD55-E346-E1EE-CC1C0DCC6369}"/>
                  </a:ext>
                </a:extLst>
              </p:cNvPr>
              <p:cNvPicPr/>
              <p:nvPr/>
            </p:nvPicPr>
            <p:blipFill>
              <a:blip r:embed="rId19"/>
              <a:stretch>
                <a:fillRect/>
              </a:stretch>
            </p:blipFill>
            <p:spPr>
              <a:xfrm>
                <a:off x="5673496" y="3546894"/>
                <a:ext cx="2335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950B2034-4F72-9EE6-BCA6-2C8808FC5442}"/>
                  </a:ext>
                </a:extLst>
              </p14:cNvPr>
              <p14:cNvContentPartPr/>
              <p14:nvPr/>
            </p14:nvContentPartPr>
            <p14:xfrm>
              <a:off x="6043576" y="3932454"/>
              <a:ext cx="1783800" cy="35640"/>
            </p14:xfrm>
          </p:contentPart>
        </mc:Choice>
        <mc:Fallback>
          <p:pic>
            <p:nvPicPr>
              <p:cNvPr id="16" name="Ink 15">
                <a:extLst>
                  <a:ext uri="{FF2B5EF4-FFF2-40B4-BE49-F238E27FC236}">
                    <a16:creationId xmlns:a16="http://schemas.microsoft.com/office/drawing/2014/main" id="{950B2034-4F72-9EE6-BCA6-2C8808FC5442}"/>
                  </a:ext>
                </a:extLst>
              </p:cNvPr>
              <p:cNvPicPr/>
              <p:nvPr/>
            </p:nvPicPr>
            <p:blipFill>
              <a:blip r:embed="rId21"/>
              <a:stretch>
                <a:fillRect/>
              </a:stretch>
            </p:blipFill>
            <p:spPr>
              <a:xfrm>
                <a:off x="6025936" y="3914454"/>
                <a:ext cx="1819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8E05E46-A13E-1F16-FBD5-8488EF95D5D9}"/>
                  </a:ext>
                </a:extLst>
              </p14:cNvPr>
              <p14:cNvContentPartPr/>
              <p14:nvPr/>
            </p14:nvContentPartPr>
            <p14:xfrm>
              <a:off x="4116856" y="5094534"/>
              <a:ext cx="1528560" cy="92880"/>
            </p14:xfrm>
          </p:contentPart>
        </mc:Choice>
        <mc:Fallback>
          <p:pic>
            <p:nvPicPr>
              <p:cNvPr id="17" name="Ink 16">
                <a:extLst>
                  <a:ext uri="{FF2B5EF4-FFF2-40B4-BE49-F238E27FC236}">
                    <a16:creationId xmlns:a16="http://schemas.microsoft.com/office/drawing/2014/main" id="{E8E05E46-A13E-1F16-FBD5-8488EF95D5D9}"/>
                  </a:ext>
                </a:extLst>
              </p:cNvPr>
              <p:cNvPicPr/>
              <p:nvPr/>
            </p:nvPicPr>
            <p:blipFill>
              <a:blip r:embed="rId23"/>
              <a:stretch>
                <a:fillRect/>
              </a:stretch>
            </p:blipFill>
            <p:spPr>
              <a:xfrm>
                <a:off x="4098856" y="5076534"/>
                <a:ext cx="1564200" cy="128520"/>
              </a:xfrm>
              <a:prstGeom prst="rect">
                <a:avLst/>
              </a:prstGeom>
            </p:spPr>
          </p:pic>
        </mc:Fallback>
      </mc:AlternateContent>
    </p:spTree>
    <p:extLst>
      <p:ext uri="{BB962C8B-B14F-4D97-AF65-F5344CB8AC3E}">
        <p14:creationId xmlns:p14="http://schemas.microsoft.com/office/powerpoint/2010/main" val="4232171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17420</TotalTime>
  <Words>3163</Words>
  <Application>Microsoft Office PowerPoint</Application>
  <PresentationFormat>Widescreen</PresentationFormat>
  <Paragraphs>132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59</cp:revision>
  <dcterms:created xsi:type="dcterms:W3CDTF">2021-02-18T19:11:41Z</dcterms:created>
  <dcterms:modified xsi:type="dcterms:W3CDTF">2022-05-13T00:04:06Z</dcterms:modified>
</cp:coreProperties>
</file>