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notesSlides/notesSlide3.xml" ContentType="application/vnd.openxmlformats-officedocument.presentationml.notesSlide+xml"/>
  <Override PartName="/ppt/ink/ink101.xml" ContentType="application/inkml+xml"/>
  <Override PartName="/ppt/ink/ink102.xml" ContentType="application/inkml+xml"/>
  <Override PartName="/ppt/ink/ink103.xml" ContentType="application/inkml+xml"/>
  <Override PartName="/ppt/notesSlides/notesSlide4.xml" ContentType="application/vnd.openxmlformats-officedocument.presentationml.notesSlide+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notesSlides/notesSlide5.xml" ContentType="application/vnd.openxmlformats-officedocument.presentationml.notesSlide+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31.xml" ContentType="application/inkml+xml"/>
  <Override PartName="/ppt/ink/ink132.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notesSlides/notesSlide10.xml" ContentType="application/vnd.openxmlformats-officedocument.presentationml.notesSlide+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notesSlides/notesSlide11.xml" ContentType="application/vnd.openxmlformats-officedocument.presentationml.notesSlide+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160.xml" ContentType="application/inkml+xml"/>
  <Override PartName="/ppt/ink/ink161.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5" r:id="rId2"/>
    <p:sldId id="267" r:id="rId3"/>
    <p:sldId id="269" r:id="rId4"/>
    <p:sldId id="270" r:id="rId5"/>
    <p:sldId id="271" r:id="rId6"/>
    <p:sldId id="272" r:id="rId7"/>
    <p:sldId id="273" r:id="rId8"/>
    <p:sldId id="268" r:id="rId9"/>
    <p:sldId id="274" r:id="rId10"/>
    <p:sldId id="275" r:id="rId11"/>
    <p:sldId id="276" r:id="rId12"/>
    <p:sldId id="277" r:id="rId13"/>
    <p:sldId id="27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3" autoAdjust="0"/>
    <p:restoredTop sz="75115" autoAdjust="0"/>
  </p:normalViewPr>
  <p:slideViewPr>
    <p:cSldViewPr snapToGrid="0">
      <p:cViewPr varScale="1">
        <p:scale>
          <a:sx n="89" d="100"/>
          <a:sy n="89" d="100"/>
        </p:scale>
        <p:origin x="751" y="38"/>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AC0F0E57-EB9B-4ADB-9CAA-6C185DCF291C}"/>
    <pc:docChg chg="modSld">
      <pc:chgData name="Duane Miller" userId="086b8d4e5ca37aec" providerId="LiveId" clId="{AC0F0E57-EB9B-4ADB-9CAA-6C185DCF291C}" dt="2022-05-05T23:36:22.615" v="0" actId="6549"/>
      <pc:docMkLst>
        <pc:docMk/>
      </pc:docMkLst>
      <pc:sldChg chg="modNotesTx">
        <pc:chgData name="Duane Miller" userId="086b8d4e5ca37aec" providerId="LiveId" clId="{AC0F0E57-EB9B-4ADB-9CAA-6C185DCF291C}" dt="2022-05-05T23:36:22.615" v="0" actId="6549"/>
        <pc:sldMkLst>
          <pc:docMk/>
          <pc:sldMk cId="2745187841" sldId="267"/>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33:48.150"/>
    </inkml:context>
    <inkml:brush xml:id="br0">
      <inkml:brushProperty name="width" value="0.1" units="cm"/>
      <inkml:brushProperty name="height" value="0.1" units="cm"/>
      <inkml:brushProperty name="color" value="#FFFC18"/>
    </inkml:brush>
  </inkml:definitions>
  <inkml:trace contextRef="#ctx0" brushRef="#br0">2031 1696 2816,'23'-10'3216,"-14"6"-2672,70-28 6677,-78 22-6789,2 2-181,1-1 0,0 1 0,0-1 0,1 1 0,6-8 0,6-11 222,-11 18-370,-1 0 1,-1-1 0,0 1 0,0-1-1,0 0 1,-2 0 0,1 0 0,-1 0-1,-1 0 1,1-20 0,-1-52 214,-8-225 1316,3 273-1478,-2 0 0,-1 1 0,-23-66 0,25 83-135,1 0 0,0-1 1,1 0-1,1 1 0,1-1 1,0-18-1,3-4 168,10-57 1,-8 63-161,-1 0 0,-2 0 1,-4-57-1,-2 63-14,-8-34-1,0 7-70,11 41 142,-1 0 0,0 0 0,-1 0 0,0 0 0,-1 1 0,-1-1-1,0 2 1,0-1 0,-10-12 0,14 21-56,-1 0 0,-1 0 1,1 1-1,0 0 0,0-1 0,-5-1 1,-12-10-3,13 9-9,0 0 1,0 1-1,0 0 0,-1 0 1,0 0-1,1 1 0,-16-4 1,-16-8 124,29 12-146,1-1-1,-1 2 1,0-1 0,0 1 0,-1 1 0,1 0 0,0 0-1,-19 2 1,-8 2-97,-41 11-1,-2-1 4,11-5 1,-85 8-114,104-13 148,-43 2 79,-126-5-50,65-5 32,-49-5-16,66 6-58,131 4 84,-64 5-58,11 0 48,32-3 18,1 0-1,-28 7 1,23-3 153,-55 16 63,50-11-382,28-9 153,1 1 1,-1 0-1,1 0 1,0 0-1,0 1 0,0 0 1,1 1-1,-1 0 1,1 0-1,0 0 1,0 0-1,1 1 1,0 0-1,0 0 1,0 1-1,1-1 1,0 1-1,0 0 1,0 0-1,-3 11 0,1 3-34,0 0 0,1 1-1,2-1 1,0 1 0,1 0-1,1 27 1,3-2-8,2 1-1,17 82 1,-15-109 41,1 1 1,1-1-1,1-1 1,1 1-1,14 21 1,-11-22-6,-2 1 0,-1-1-1,-1 2 1,12 39 0,-13-19-24,5 82-1,-11 43-39,-2-105 64,8 56-10,-2-69-5,-1-31-112,11-17 59,17 12 466,-25-10-401,0 0 0,-1 0 0,1 0 0,-1 1 0,14 9 0,-12-6-2,1-1 0,0 0 0,15 6 0,-20-10 9,6 3-2,0-1 0,0 0-1,1-1 1,-1 0 0,1-1-1,12 1 1,72-2-14,-55-1 10,171-11-81,-75 1 40,-71 5 44,-1-3 0,77-20 0,-64 14 278,79-4 0,-13 2 25,-111 11-292,-19 1 86,0 2 0,1 0-1,-1 1 1,1 0 0,28 3 0,-40-1-176,1 0 0,0 0-1,0 1 1,-1 0 0,7 3 0,0 1-1313,-9-6 1143,0 0 0,0 0 1,0 0-1,0-1 0,0 1 0,0 0 0,0 0 0,0-1 0,-1 1 0,1 0 0,0-1 0,0 1 0,0-1 0,0 1 0,-1-1 0,1 1 0,0-1 0,0 0 0,-1 1 0,1-1 0,0 0 0,-1 0 0,1 1 0,0-2 1,1-1-285,-1 1 0,1-1-1,-1 0 1,0 1 0,1-1 0,-1 0 0,0 0 0,-1 0 0,1 0 0,0 0 0,-1 0 0,0 0 0,1 0 0,-1 0 0,-1 0 0,1 0 0,-1-3 0,-1-2-240,-1 0 0,0 0-1,-6-10 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34:15.609"/>
    </inkml:context>
    <inkml:brush xml:id="br0">
      <inkml:brushProperty name="width" value="0.1" units="cm"/>
      <inkml:brushProperty name="height" value="0.1" units="cm"/>
      <inkml:brushProperty name="color" value="#FFFC18"/>
    </inkml:brush>
  </inkml:definitions>
  <inkml:trace contextRef="#ctx0" brushRef="#br0">2978 175 4096,'-1'-1'119,"0"1"1,0 0 0,0-1-1,0 1 1,0-1-1,1 1 1,-1-1 0,0 1-1,0-1 1,0 1-1,1-1 1,-1 0 0,0 0-1,1 1 1,-1-1-1,1 0 1,-1 0 0,1 0-1,-1 1 1,1-1-1,0 0 1,-1-1 0,0-22 325,1 23-345,1-1 0,-1 0-1,0 0 1,0 0 0,1 1-1,-1-1 1,-1 0 0,1 0 0,0 0-1,0 1 1,-1-1 0,1 0-1,-1 0 1,1 1 0,-1-1-1,0 1 1,0-1 0,0 0-1,0 1 1,0-1 0,0 1-1,0 0 1,0-1 0,0 1-1,-1 0 1,-1-2 0,-2 1 123,1 0 0,0 1 1,0-1-1,-1 1 0,1 0 1,-1 0-1,1 1 0,-6-1 1,-41 2 346,19 0-132,9-1-139,-165-4 1440,141 2-1590,0 2 0,0 2 1,1 3-1,-62 12 0,82-13 90,0-2 0,0 0 0,-34-3 0,12 0-219,-147-11 115,1 0 455,-9 8-178,-99 2-61,192 8-52,36-1 277,0-3 0,-106-10 0,-24-11 110,-17-3-412,57 7-5041,40 4-4231,44-1 4470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3:00:56.367"/>
    </inkml:context>
    <inkml:brush xml:id="br0">
      <inkml:brushProperty name="width" value="0.1" units="cm"/>
      <inkml:brushProperty name="height" value="0.1" units="cm"/>
      <inkml:brushProperty name="color" value="#66CC00"/>
    </inkml:brush>
  </inkml:definitions>
  <inkml:trace contextRef="#ctx0" brushRef="#br0">5996 1714 3456,'0'0'32,"-1"0"1,1 0-1,0 0 1,0 0-1,0 0 1,0 0-1,-1 0 1,1 0-1,0 1 0,0-1 1,0 0-1,-1 0 1,1 0-1,0 0 1,0 0-1,0-1 1,-1 1-1,1 0 0,0 0 1,0 0-1,0 0 1,-1 0-1,1 0 1,0 0-1,0 0 1,0 0-1,-1 0 1,1-1-1,0 1 0,0 0 1,0 0-1,0 0 1,0 0-1,-1 0 1,1-1-1,0 1 1,0 0-1,0 0 1,0 0-1,0-1 0,0 1 1,0 0-1,6-8 936,1 1-739,2-2-12,-1 0 0,2 1 1,-1 1-1,1 0 0,13-8 0,9-6 949,-12 11 407,-20 1-479,10-108 2693,-10 114-3692,3-38 1069,-4-62 0,0 35-772,1 57-429,-1 0-1,0-1 1,-1 1 0,-5-19-1,-5-34 1302,10 47-1006,-1 0 0,-10-32 0,-3-14-45,12 51-119,1-1-1,0 0 1,0-24-1,0 14 56,0-20 140,4-57 1,0 35-171,5-164-284,-1 46 453,-4 178-278,-1 1 0,0-1 0,-1 1 1,1-1-1,-1 1 0,1 0 0,-1-1 0,0 1 0,-1 0 0,1 0 0,-1-1 1,0 1-1,0 0 0,0 1 0,-1-1 0,1 0 0,-1 1 0,0-1 1,-4-3-1,3 5 0,1 1 0,-1-1 1,1 1-1,-1 0 0,0 0 0,1 0 1,-1 1-1,0-1 0,0 1 0,0 0 1,0 0-1,-3 0 0,0 1-37,-38-1-49,-18 0 178,-89-10 0,-63-13 64,66 9-172,91 8-10,-106 5 0,78 3 64,-282-11-160,78 10 203,117 1-235,-990-2 437,941 11-645,-306-11 523,411 2-26,19 0-137,-102-11-1,89-6 79,-44-4-199,-23 17 38,95 4 108,67-2-57,-129-3-35,111 0 69,0 0-1,-40-11 1,-7-10-43,56 15 34,0 1-1,0 2 0,-1 1 0,1 0 0,-29 0 0,-474 5 27,507 1-47,-1 0-1,1 1 1,0 2-1,-1 0 1,-21 8-1,38-11 2,0 1 0,1 1 0,-1-1 0,0 1 1,1 0-1,0 0 0,0 0 0,0 0 0,0 1 0,0 0 0,1 0 0,-1 0 0,1 0 0,-5 8 0,0 4-9,0 0 1,2 0-1,-6 18 0,12-33 34,-6 20-2,2 1 0,0-1 0,1 1 1,2 0-1,0 0 0,1 0 0,1 0 0,6 32 0,-2-17-34,-1 51 0,-1-26 74,17 119-188,2-53 182,-13-92-12,17 46 1,-20-66-34,-5-11-8,0-1-1,1 1 0,0-1 0,0 1 0,0-1 1,4 5-1,-1-1 34,-1-1 0,0 1 1,0 1-1,-1-1 0,0 0 1,-1 1-1,3 12 1,9 29-220,-9-36 181,0-1-1,1 0 0,1 0 1,0 0-1,1-1 0,0 0 1,10 11-1,-4-9 18,1-1 0,0-1 0,1 0-1,0-2 1,1 1 0,0-2 0,0 0 0,29 9 0,16 2 4,78 15 1,-63-18-25,69 22-106,162 32 157,-25-46-140,-104-13 74,346 0 86,-12 0 6,-382-3 33,52 5-36,76 1-256,-171-11 170,148-3 125,-130-1-57,176-6-44,68-3-10,-206 7 55,144 4 39,-32 12 215,-181-12-265,68 6 12,-88-4-300,56-3 0,-63-1-629,-35 0 125,0-1-1,0 0 0,0 0 1,0-1-1,15-5 0,-22 5 125,-1 0 0,1-1 1,-1 1-1,1-1 0,-1 0 0,0 0 0,0-1 0,-1 0 0,1 1 0,-1-1 0,0-1 0,0 1 0,5-8 0,5-17-3067</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35:09.481"/>
    </inkml:context>
    <inkml:brush xml:id="br0">
      <inkml:brushProperty name="width" value="0.1" units="cm"/>
      <inkml:brushProperty name="height" value="0.1" units="cm"/>
      <inkml:brushProperty name="color" value="#FFFC18"/>
    </inkml:brush>
  </inkml:definitions>
  <inkml:trace contextRef="#ctx0" brushRef="#br0">10745 0 384,'-11'32'810,"-5"13"1047,-2 6-1423,14-38-419,0 0 1,0-1-1,-9 16 1,0-4-5,-9 29 0,11-28-3,-13 25-1,14-33-5,7-10-2,-1 0 1,0 0-1,0-1 1,0 0-1,-1 1 1,-8 6-1,-28 23 30,14-14-40,1 1 0,-35 43 0,46-50 11,-1 0-1,-33 27 1,18-18 51,-11 4 144,7-5 184,-21 14-142,40-29-229,1 2-1,0-1 0,-15 15 1,7-1 44,-103 109 22,97-97-20,2-3 104,-55 55 0,66-72-10,1 1-1,-26 36 1,22-27-46,-1 2 69,14-17-136,-2-1 0,1 0-1,-1 0 1,-1-1 0,1 0 0,-2-1 0,-14 12 0,1-6 89,-1-1 0,0-1 1,-29 10-1,16-10-74,0 2 1,1 1-1,0 2 0,-46 29 0,-11 15 1,51-36 174,1 3 0,1 2-1,-37 34 1,62-47-256,12-12 30,-1-1 0,1 0-1,-1-1 1,0 1 0,0-1-1,-8 5 1,2-1-15,1 0 1,0 0-1,0 1 1,0 0 0,-11 14-1,10-10 3,0-1 0,-21 16 0,-74 50 135,91-70-68,0 1 0,-1-2 0,-26 9 0,0 0-19,5-4-36,27-9 0,0 1 0,0 0 0,0 0 0,-13 8 0,-29 16-3,36-20 28,1 0 0,-1 2 0,2 0 0,-23 17 0,7 0 259,21-20-275,1-1 0,0 2 1,0-1-1,1 1 0,0-1 0,0 2 0,1-1 0,-1 1 0,2 0 0,-7 11 0,-48 120 338,-9-2-320,56-115 10,-1-1 0,-2-1 1,0 0-1,-1 0 0,-1-2 1,-29 26-1,25-25-173,-21 15 256,31-27-101,1 0-1,0 1 1,0 0 0,0 1-1,-9 11 1,17-17-16,-1-1 0,0 0 0,1 1 0,-1-1 0,0-1 0,0 1 0,-4 2 0,-5 2-70,3-1 78,-1 0-1,0 0 1,-17 5-1,19-8-5,1 1 0,0 0 0,-1 0 0,1 0-1,0 1 1,0 0 0,1 1 0,-8 5 0,11-7-19,0-1 0,0 0 0,0 0 0,-1 0 0,-5 3 0,-14 7 28,21-10 2,0-1 0,0-1-1,1 1 1,-1 0-1,0 0 1,0-1 0,0 1-1,0-1 1,0 1-1,0-1 1,-4 0 0,4 0-15,0 0 0,0 0 0,0 0 1,0 1-1,1-1 0,-1 1 1,0-1-1,0 1 0,0-1 0,0 1 1,-2 2-1,-54 34-1,33-23-26,0 1-76,18-9 126,-1 0 0,-1-1 0,1-1 0,-1 1 0,-13 4 0,-4 3-141,0 0 61,15-8 64,1 1 0,-14 9 0,-204 127 296,167-100-295,40-26 59,0-1 0,-31 15 0,-7 4 13,43-23-7,0-1 1,0-1-1,-21 8 1,19-9-67,1 1 1,-26 15-1,-17 9-49,-217 70 308,186-71-49,77-26-226,1 1-1,0 0 1,0 1-1,0 1 1,1 0-1,0 1 1,1 0 0,-16 16-1,-3 7 28,-37 54 1,10-12-31,-81 81 80,103-121-60,-1-2 0,-53 36 0,15-17 62,2 3 0,-75 72 0,127-102-43,0 1 0,1 0 0,-19 36 0,6-11 31,-54 68 60,3-4 13,7-12-168,34-48-46,-9 7 180,34-42-72,0 0 0,-26 43 0,-57 137 44,19-14-1,76-175-31,-1 0 1,-1 0-1,0 0 1,-13 15-1,10-14-39,0 1-1,-11 18 0,11-14 1,0 0 1,-2-1 0,-24 26-1,-45 33 63,65-61-32,-21 22-59,-64 76 0,-20 49 71,116-153-26,-102 130 27,16-24 96,43-55-75,9-17 53,3-2-149,-141 178-22,-19-18 199,-64 42-263,213-198 70,-91 64-1,120-95 72,-34 30 16,2 2 0,-45 51 1,-28 26-39,98-99 17,-1-1 0,-2-1 0,-31 17 1,-11 9 6,17-11-50,53-35 25,-32 20 0,-1-1 0,-56 23 0,1-10-19,-134 68 0,193-82 26,0 2-1,0 1 0,2 1 0,1 1 0,-25 30 1,12-8 13,25-27-24,-1-1 1,-24 20 0,-57 54-7,81-77 9,0-2 0,-1 0 1,-29 17-1,8-6-82,18-12 110,0-2-1,-1 0 1,0-1-1,0-1 1,-1-1-1,-24 5 1,-14 3-127,-9 10 100,-51 1 5,107-22-7,1 1 0,-19 6 1,5 0 1,-5-2 22,0-1 1,-1-1 0,-38 2-1,-31 9-89,-8 0 44,76-12-18,0 0 0,-48 17 0,74-20 33,0 1-1,0 0 1,1 0 0,-1 0-1,1 1 1,0-1 0,0 1-1,0 1 1,1-1 0,-1 1-1,1-1 1,0 1 0,0 0-1,1 1 1,-4 6 0,-32 69 8,-8 14 64,-5 42-219,44-119 187,0 0 0,0 0 0,-22 31 0,-19 9 144,29-36-186,-32 50 0,47-65 7,0 1-1,1 1 1,1-1-1,-1 1 1,1-1-1,1 1 1,0 0-1,0 0 0,0 0 1,1 16-1,3 17-72,2 0-1,2 0 1,14 50-1,1 10-2065,-17-78 628</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35:21.613"/>
    </inkml:context>
    <inkml:brush xml:id="br0">
      <inkml:brushProperty name="width" value="0.1" units="cm"/>
      <inkml:brushProperty name="height" value="0.1" units="cm"/>
      <inkml:brushProperty name="color" value="#FFFC18"/>
    </inkml:brush>
  </inkml:definitions>
  <inkml:trace contextRef="#ctx0" brushRef="#br0">3232 0 2048,'-5'12'456,"1"-1"0,0 1 0,0 0 0,1 1 0,1-1 0,-2 13 0,4-23-491,-4 18 244,-2 0-1,0 0 1,-1-1-1,-1 0 1,-1-1-1,-15 24 1,8-13 154,-16 40 1,12-24 192,13-30-512,0 0 0,-7 24 0,1 3 638,-21 48 1,-8 16-38,-33 133 1,68-209-529,1 0 0,2 0 1,-2 60-1,6-62-51,1 1 0,9 53-1,46 145 233,-20-86-292,-4-24 112,-26-91-44,13 31 0,4 13 87,13 62 84,-15 48-80,-20-162-159,16 134 21,-1-52 127,5 76 156,3-10-447,-6-49 23,-11-67 203,3 16-3,0 84 0,-8-23 79,-5 143-250,-14-131 102,2-27 20,11-82-34,-2 20-22,1 97-40,5 445 64,-1-577-34,-1 1 0,-1-1 0,0 0 0,-10 26 0,-3 14 46,-59 238 138,64-258-41,-2-1-1,-2 0 1,-1 0 0,-1-2 0,-38 55 0,-33 21-10,52-66 7,1 2 0,-56 94 0,34-22-201,-19 35 79,-31 55-192,93-177 225,1 0 0,2 2 0,-10 37 0,11-32-93,-28 64 1,9-39 7,-34 65 214,53-109-152,-1-1 1,-1 0-1,0-1 1,-1 0-1,-19 16 1,-8 1 74,-80 47 1,4-4 146,97-60-117,1 0-1,0 0 0,-29 35 1,26-21-81,0 0 0,-20 41 0,-27 68-97,33-63 159,11-32-9,-2 0-1,-2-2 1,-1-1 0,-39 39 0,51-58-45,0 1 0,1 0 0,1 1 0,2 1 1,0 0-1,-13 36 0,-7 28-25,-52 125-168,69-180 150,-2 0 1,-1-1 0,-1-1-1,-29 34 1,6-18-90,-69 61-1,66-71 117,21-17-28,-31 30 1,-71 62 63,41-40-17,55-45-79,-1-2 1,-65 40 0,42-39-51,36-17 94,-25 13 1,13-6-89,22-12 42,0 1 0,0 0-1,-13 10 1,-34 27 81,27-22-4,1 2-1,-29 31 1,53-49-40,0 1 0,0-1 0,1 1 0,0 1 0,0-1-1,1 0 1,-1 1 0,1-1 0,0 1 0,0-1 0,1 1 0,0 0 0,0 0 0,0 0 0,1 0 0,0 0 0,0 0 0,0 0-1,1 0 1,0 0 0,0-1 0,1 1 0,-1 0 0,1-1 0,0 1 0,3 5 0,19 47-107,9 17 127,38 89-138,-69-158 144,19 49 16,26 107 0,-39-122-99,3 16 148,-2-1 0,4 95 0,-14-71 29,-14 100-1,10-142-99,0 1-470,-1 1 0,-2-1 1,-20 60-1,27-94 209,-1 0 0,1 0 0,-1-1 0,1 1 0,-1 0 0,0-1 0,0 1 0,-1-1 0,1 0 0,-1 0 0,0 0 0,0 0 0,0 0 0,0 0 0,0-1 0,0 0 0,-5 3 0,-2-2-707,0 1 0,-15 2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35:24.496"/>
    </inkml:context>
    <inkml:brush xml:id="br0">
      <inkml:brushProperty name="width" value="0.1" units="cm"/>
      <inkml:brushProperty name="height" value="0.1" units="cm"/>
      <inkml:brushProperty name="color" value="#FFFC18"/>
    </inkml:brush>
  </inkml:definitions>
  <inkml:trace contextRef="#ctx0" brushRef="#br0">1 0 640,'-1'25'152,"3"29"203,0-11 499,-1-14 121,2-1 1,7 41 0,4-11-499,14 47 144,-19-78-475,87 284 1292,-45-131-976,5 21-390,-2 10 498,22 91-490,-27-158 27,-25-79 5,-9-27-75,12 42 6,6 46 310,26 111 30,14 177 81,-54-311-406,-5-31-31,18 98 101,-12-67 112,-3-2-202,-12-80-42,-2-1 1,0 1 0,-1 0-1,-1 0 1,-1 1 0,-1-1-1,-6 35 1,-18 37 152,1-2-138,-3 10-107,24-90 72,0 0-1,-10 17 1,-1 6 33,-22 53 76,24-56 111,-28 52 0,-9 19 218,39-70-386,1 1 0,1-1 0,2 1 0,1 1 1,2-1-1,1 35 0,3-46 17,1 0 1,0 0-1,2 0 0,1 0 1,0-1-1,2 0 0,15 36 1,58 132-158,-65-152 131,13 47 1,9 23 10,-10-37 10,-15-37-49,30 57-1,-26-62-26,2-1 1,0-1-1,2-1 0,1-1 0,1-1 0,38 32 1,77 62 23,-109-90-12,-2 2-1,38 51 0,42 101-26,-56-89 182,-41-77-124,2 0 0,0 0-1,0-1 1,1 0 0,1-1 0,1-1-1,27 21 1,4-3-97,64 31 0,-19-12 62,-68-34 46,-1 1 0,0 2 0,-2-1 1,0 2-1,27 35 0,-11-13 6,12 14 10,-2 2 0,69 120-1,-100-149 50,-11-21-75,0 0 0,0-1 0,1 1 0,6 9 0,-7-12 5,7 9-48,0 0 0,1 0 0,1-1 0,0-1 0,21 17 0,-10-14 16,114 85 38,-114-82-35,26 16-1,-31-22 7,0 0-1,-1 2 1,28 26-1,-30-23-24,-2-4 2,-2 0 1,1 1 0,-1 1-1,-1 0 1,15 28 0,2 11-77,-17-36 141,-1 1 1,-1 0-1,0 0 1,9 37-1,-9-14 238,-2 1 0,1 57 1,-17 147 143,4-188-352,-3 0 1,-19 67 0,21-101-75,-37 114-446,37-119-256,-1 0-1,-2 0 1,1-1-1,-24 32 1,2-16-2006</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38:02.994"/>
    </inkml:context>
    <inkml:brush xml:id="br0">
      <inkml:brushProperty name="width" value="0.1" units="cm"/>
      <inkml:brushProperty name="height" value="0.1" units="cm"/>
      <inkml:brushProperty name="color" value="#E71224"/>
    </inkml:brush>
  </inkml:definitions>
  <inkml:trace contextRef="#ctx0" brushRef="#br0">49 6 1280,'-10'1'2098,"8"-1"-1904,0 0 0,0 1-1,0-1 1,0 0-1,0 0 1,0-1 0,0 1-1,0 0 1,0-1-1,0 1 1,0-1 0,1 1-1,-1-1 1,-3-1-1,4 1 181,0 1-246,-2 0-112,3 0-4,0 0 1,-1 1-1,1-1 0,0 0 1,0 0-1,0 1 0,0-1 1,0 0-1,0 0 0,0 1 1,0-1-1,0 0 1,0 0-1,0 1 0,0-1 1,0 0-1,0 0 0,0 1 1,0-1-1,0 0 0,1 0 1,-1 1-1,0-1 1,0 0-1,0 0 0,0 1 1,0-1-1,0 0 0,1 0 1,-1 0-1,0 0 0,0 1 1,0-1-1,1 0 1,-1 0-1,0 0 0,0 0 1,1 0-1,-1 1 0,0-1 1,0 0-1,1 0 0,-1 0 1,3 1 20,-1-1 1,1 1-1,-1 0 0,1 1 1,-1-1-1,1 0 0,-1 1 1,0-1-1,3 3 1,11 7-32,144 50 563,-74-26-533,-78-32-34,0 1 0,0 0 0,0 0-1,-1 1 1,0-1 0,10 9 0,36 39 161,-44-42-103,0 0 0,-1 1 1,0 0-1,-1 1 0,0 0 0,-1 0 0,8 19 0,-11-21 18,0-1 1,-1 1-1,0-1 0,0 1 0,-1 0 0,-1 0 0,0 0 0,0 0 0,-1-1 0,0 1 1,-2 10-1,-5 14 61,-16 83-132,22-84-22,3 36-1,-1-25-69,11 28 185,-11-56-69,-1 0 0,0 0-1,-1 0 1,-5 16 0,-23 104 49,-15 53 189,41-172-256,1-1 0,-1 21 0,0 2-9,2-9-1,2-24 4,-1 0 0,1 1 0,-3 11-1,-4 12 42,1 0 0,-1 38 0,2-25 54,4-18-87,0 0 1,1 0-1,1 0 1,6 26-1,24 99-146,-22-111 234,-5-14-106,-1 0 1,-2 0-1,-2 47 1,0-16 96,1 53 70,-11-46-229,0 3 79,10-59 2,0 0 0,0 0 0,-1 0 0,0 0-1,-3 7 1,-3 12 163,-2 18 171,-33 82 1,19-57-106,17-47-222,0 0 0,-15 27 1,-5 7 108,25-50-140,1 1 0,-1 0 1,1-1-1,0 1 1,0 0-1,1 0 0,0-1 1,0 1-1,2 8 1,-1 10-119,0-21 122,-1 1-1,1-1 0,1 1 0,-1-1 0,0 0 1,1 0-1,0 0 0,0 0 0,0 0 1,4 4-1,-3-2 22,0-1 1,0 1-1,0-1 0,-1 1 1,3 6-1,-2 10 1,-1 0 0,-1 0 0,-2 34 0,0-12 197,1-34-213,-1 1 0,-5 17 0,1-2 3,1-2-1,2-14-6,1 0 1,-1 16 0,1-12-21,-1-1 1,0 0 0,-1 0 0,0 0 0,-6 15 0,3-7 154,4-12-135,0 0-1,1 0 1,0 0-1,0 0 1,1 11-1,0-10-167,1-8 167,-1 0 0,1-1-1,-1 1 1,1 0 0,-1-1 0,1 1 0,0-1-1,0 1 1,0-1 0,0 1 0,0-1-1,0 0 1,0 0 0,1 1 0,-1-1 0,0 0-1,1 0 1,-1 0 0,3 1 0,3 2 10,0 0-1,0-1 1,9 3 0,-11-4-9,17 2 17,-21-4-13,0 0 2,-1 0 0,0 0 1,1 0-1,-1 0 0,0 0 0,1 0 1,-1 0-1,0 0 0,1 0 0,-1 0 0,0 0 1,1 0-1,-1 0 0,0 0 0,0 1 1,1-1-1,-1 0 0,0 0 0,1 0 0,-1 0 1,0 1-1,0-1 0,1 0 0,-1 0 1,0 1-1,0-1 0,0 0 0,1 0 0,-1 1 1,0-1-1,0 0 0,0 1 0,1 0 48,-1 2-10,1-3-42,-1 1 1,1 0-1,-1-1 0,1 1 1,0-1-1,0 1 1,-1-1-1,1 1 1,0-1-1,-1 0 0,1 1 1,0-1-1,0 0 1,0 0-1,0 1 1,-1-1-1,1 0 0,0 0 1,0 0-1,0 0 1,1 0-1,15 3 7,-17-3-4,1 1 1,-1-1 0,1 0-1,-1 0 1,0 0 0,1 0-1,-1 1 1,1-1 0,-1 0-1,0 0 1,1 1 0,-1-1-1,0 0 1,1 1 0,-1-1-1,0 0 1,0 1 0,1-1-1,-1 0 1,0 1 0,0-1-1,0 1 1,1-1 0,-1 0-1,0 1 1,0-1 0,0 1-1,0 0 49,6 7 27,-6 3 19,3-9-195,4 1 17,-7-3 84,1 0-1,-1 0 1,0 0-1,0 0 1,1 1-1,-1-1 1,0 0-1,0 0 1,1 0-1,-1 0 1,0 0-1,0 0 1,0 0-1,1 1 1,-1-1-1,0 0 1,0 0 0,0 0-1,1 0 1,-1 1-1,0-1 1,0 0-1,0 0 1,0 1-1,0-1 1,1 0-1,-1 0 1,0 0-1,0 1 1,0-1-1,0 0 1,0 0-1,0 1 1,0-1-1,0 0 1,0 1-1,0-1 1,0 0-1,0 1 1,2-1 35,-1 0 40,5 0-48,1-1-60,-7 1 30,0 0 1,0 0-1,1 0 1,-1 0 0,0 0-1,1 0 1,-1 0-1,0 0 1,0 0-1,1 1 1,-1-1-1,0 0 1,0 0-1,0 0 1,1 0-1,-1 0 1,0 0-1,0 0 1,1 1-1,-1-1 1,0 0-1,0 0 1,0 0-1,0 0 1,1 1-1,-1-1 1,0 0-1,0 0 1,0 1-1,0-1 1,0 0 0,2 2-30,-1-1 298,-27-1-436,24 1 48,5 2 74,5 2 59,-7-4-7,0-1-2,0 1-1,1 0 1,-1-1 0,0 1-1,0 0 1,1 0-1,-1 0 1,0 0 0,0 0-1,0 1 1,0-1 0,0 0-1,0 0 1,-1 1 0,1-1-1,0 0 1,0 4-1,0-1-98,0 0-1,-1 0 1,1 1 0,-1-1-1,-1 5 1,1 3-841,0-6-422,0 0-320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38:09.725"/>
    </inkml:context>
    <inkml:brush xml:id="br0">
      <inkml:brushProperty name="width" value="0.1" units="cm"/>
      <inkml:brushProperty name="height" value="0.1" units="cm"/>
      <inkml:brushProperty name="color" value="#E71224"/>
    </inkml:brush>
  </inkml:definitions>
  <inkml:trace contextRef="#ctx0" brushRef="#br0">544 10 2048,'-1'0'58,"1"0"1,0 0-1,-1-1 1,1 1-1,0 0 0,0 0 1,-1-1-1,1 1 1,0 0-1,0 0 0,-1-1 1,1 1-1,0 0 1,0-1-1,0 1 0,0 0 1,0-1-1,0 1 1,-1 0-1,1-1 0,0 1 1,0 0-1,0-1 0,0 1 1,0 0-1,0-1 1,0 1-1,1-1 0,-1 1 34,0 0 0,1 0 0,-1 0 0,0 0 0,1 0 0,-1 0-1,0 0 1,1 0 0,-1 0 0,0 0 0,1 0 0,-1 0 0,0 0-1,1 0 1,-1 0 0,0 0 0,1 1 0,-1-1 0,0 0-1,1 0 1,-1 0 0,0 1 0,0-1 0,1 0 0,-1 0 0,0 1-1,0-1 1,1 1 0,2 1 9,1 0-1,0-1 1,-1 1 0,1-1-1,0 1 1,0-1 0,0 0-1,0-1 1,0 1 0,5-1-1,3 2-7,-3-1-62,-4 0 9,1-1 0,0 1 0,-1 1 0,1-1 0,-1 0 0,0 1 0,0 0 1,1 1-1,-1-1 0,0 1 0,7 6 0,61 61 1459,-65-61-1498,-1 0 0,-1 1 0,1 0 0,6 16 1,1 1 114,-7-11-13,-1 0 0,0 1-1,-1 0 1,-1 0-1,0 0 1,1 29-1,1-3-20,0-6-68,18 58-1,-4-24 117,14 106 1,-18-79 29,-12-73-137,-1 1-1,-2-1 0,-1 30 1,-12 78-54,6-71 148,-9 73-2,-30 133 0,12-56-54,24-138-25,-22 94 0,12-81-42,12-51 11,-15 49 1,6-44 43,-2 0 0,-2-2 0,-39 59-1,-87 99 45,102-139-125,26-37 65,-1 0 0,0-2 0,-31 25 0,-72 45 70,61-46-82,43-31 49,5-3 282,-19 17 0,24-18-393,-11 9 401,-28 34-1,42-45-619,1 0-1,0 1 0,0-1 0,0 1 0,1 0 0,0 0 0,0 0 0,1 0 0,0 0 0,-2 11 0,3 2-2747</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38:14.682"/>
    </inkml:context>
    <inkml:brush xml:id="br0">
      <inkml:brushProperty name="width" value="0.1" units="cm"/>
      <inkml:brushProperty name="height" value="0.1" units="cm"/>
      <inkml:brushProperty name="color" value="#E71224"/>
    </inkml:brush>
  </inkml:definitions>
  <inkml:trace contextRef="#ctx0" brushRef="#br0">103 24 2176,'-18'3'752,"17"-3"-740,1 0 1,0 0-1,-1 0 1,1 0-1,0 0 0,-1 0 1,1 0-1,0 0 1,0 0-1,-1 0 0,1 0 1,0 0-1,-1 0 1,1 0-1,0 0 0,-1 0 1,1-1-1,0 1 1,-1 0-1,1 0 0,0 0 1,0 0-1,-1-1 1,1 1-1,0 0 1,0 0-1,-1 0 0,1-1 1,0 1-1,0 0 1,0-1-1,0 1 0,-1 0 1,1 0-1,0-1 1,0 1-1,0 0 0,0-1 1,0 1-1,0 0 1,0-1-1,0 1 0,0 0 1,0-1-1,0 1 1,0 0-1,0 0 0,0-1 1,0 1-1,0 0 1,0-1-1,0 1 1,0 0-1,1-1 0,-1-1 63,0 1 16,0 0-16,0-1-33,0 2 7,0-1-1,0 1 1,0 0 0,0 0-1,0-1 1,0 1 0,0 0-1,0 0 1,0-1-1,0 1 1,0 0 0,0-1-1,0 1 1,0 0 0,0 0-1,0-1 1,0 1-1,0 0 1,0 0 0,0-1-1,0 1 1,0 0-1,-1 0 1,1-1 0,0 1-1,0 0 1,0 0 0,0-1-1,-1 1 1,1 0-1,0 0 1,0 0 0,0 0-1,-1-1 1,1 1 0,0 0-1,0 0 1,-1 0-1,1 0 1,0 0 0,0 0-1,-1 0 1,1 0 0,-1 0-1,-11 9 1093,-8 23-353,9-5-330,6-17-300,1 1-1,0 0 1,0 1 0,1-1 0,1 0 0,-3 23 0,5-27-101,0 1-1,1-1 1,0 0-1,0 1 1,0-1-1,1 0 1,0 0-1,0 0 1,1 0-1,0 0 1,0 0-1,1-1 1,-1 1-1,9 9 1,46 57-65,33 47 144,-75-98-149,1-1-1,1-1 1,21 19 0,-16-17 45,-12-9-12,-1 1 0,0-1 1,-1 1-1,12 27 0,-9-19-65,14 22-1,-20-35 67,-1 0 0,0 0 0,0 1 0,-1 0 0,0 0 0,-1 0 0,0 0 0,-1 1-1,2 13 1,-1 11 153,-2 53 0,-2-45 123,0 9-175,-1-29-157,2 0 1,1 0-1,7 46 1,-4-45-4,2 28 1,-1-5 325,-3-18-176,0 0 1,-4 30-1,1-5-129,1 183 70,-11-134-37,6 116 32,-6-135-112,5 2-32,-3 89 256,-3-65-69,-35 135-75,33-136-51,6-34 11,5-42-18,2-1 0,3 47 0,1-5 8,-2-45 126,2 1-1,13 57 0,-5-39-119,-7-32-7,1 0 0,1 0 0,0-1 0,12 21 0,-8-18 34,-2 0 1,10 28 0,-12-19 103,-1 0 0,2 39 1,-4-34-155,8 38 0,22 124 29,-29-166 79,-1-8-72,0 27 0,2 94 138,-4-125-124,1 0 0,0 0 1,6 19-1,2 16 142,-8-32-130,1 0 0,-2 0-1,-2 32 1,-6-7 44,-21 75 1,14-65-2,8-27-195,1 1 0,-1 45 0,6 58-531,1-58 285,-2-41 379,0-17-234,1 1-1,2 24 0,-2-39 156,0 0 1,0-1 0,0 1 0,0 0-1,1-1 1,-1 1 0,0 0-1,0-1 1,0 1 0,0-1 0,1 1-1,-1 0 1,0-1 0,0 1-1,1-1 1,-1 1 0,1-1-1,-1 1 1,0-1 0,1 1 0,-1-1-1,1 1 1,-1-1 0,1 0-1,-1 1 1,1-1 0,0 0 0,0 1-1,0-1-106,1 0-1,-1-1 1,0 1-1,0-1 1,0 1-1,0-1 1,0 0-1,0 1 1,0-1-1,0 0 1,0 0-1,-1 1 1,1-1-1,0 0 1,0 0-1,0-2 1,20-26-2479</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38:27.697"/>
    </inkml:context>
    <inkml:brush xml:id="br0">
      <inkml:brushProperty name="width" value="0.1" units="cm"/>
      <inkml:brushProperty name="height" value="0.1" units="cm"/>
      <inkml:brushProperty name="color" value="#E71224"/>
    </inkml:brush>
  </inkml:definitions>
  <inkml:trace contextRef="#ctx0" brushRef="#br0">25 1 512,'22'1'1952,"-22"-1"-1907,1 1 0,0 0 0,-1-1 0,1 1 0,-1 0 0,1-1 0,-1 1 0,0 0 0,1 0 0,-1-1 0,0 1 0,1 0 0,-1 0 0,0 0 0,0-1 0,0 1-1,0 0 1,0 0 0,0 1 0,0 23 334,-1-14-302,1 15 88,1-4 34,-1-1 0,-5 33 0,-8 30 137,12-77-330,-6 28 60,1 1-1,0 53 1,0 61 185,3-22-108,6 90-153,8-147-65,-6-14 251,-5 469-267,1-523 100,-1 1-1,0 0 0,1-1 0,0 1 0,2 4 0,2 17-131,6 31 437,-11-47-381,-1 0 83,2-1-1,-1 1 1,1 0 0,2 10-1,-1-10-30,-1 1 0,0-1 1,-1 0-1,0 0 0,-2 11 0,1 8 157,1 512-94,-5-483-26,5 208-28,0-262 16,-1 1-1,0-1 1,1 1-1,-1-1 0,0 1 1,-3 5-1,2-6-12,1 1-1,0 0 1,0-1 0,0 1 0,0 0-1,0 7 1,-10 63-34,11 340 202,0-411-139,-1 1 1,0 0-1,0 0 0,0-1 1,0 1-1,0-1 0,-3 5 1,3-4-250,-1-1 1,1 1 0,-1 0-1,1 0 1,0 0 0,0 0-1,0 5 1,1 2-2119</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38:30.363"/>
    </inkml:context>
    <inkml:brush xml:id="br0">
      <inkml:brushProperty name="width" value="0.1" units="cm"/>
      <inkml:brushProperty name="height" value="0.1" units="cm"/>
      <inkml:brushProperty name="color" value="#E71224"/>
    </inkml:brush>
  </inkml:definitions>
  <inkml:trace contextRef="#ctx0" brushRef="#br0">0 1 768,'3'7'364,"-3"-7"-340,0 1-1,1-1 0,-1 0 0,0 1 0,0-1 0,1 1 0,-1-1 0,0 1 0,0-1 1,0 0-1,1 1 0,-1-1 0,0 1 0,0-1 0,0 1 0,0-1 0,0 1 0,0-1 1,0 1-1,0-1 0,0 1 0,0 0 0,5 33 1054,0 103 91,1 76-213,-4-169-902,17 85 0,-9-71-31,-9-41-11,-1 5 42</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38:31.635"/>
    </inkml:context>
    <inkml:brush xml:id="br0">
      <inkml:brushProperty name="width" value="0.1" units="cm"/>
      <inkml:brushProperty name="height" value="0.1" units="cm"/>
      <inkml:brushProperty name="color" value="#E71224"/>
    </inkml:brush>
  </inkml:definitions>
  <inkml:trace contextRef="#ctx0" brushRef="#br0">210 0 5088,'6'81'48,"-1"-24"165,1 43 203,-6 388-96,-6-428-261,5-39-100,-6 34 0,4-31 48,-6 23 130,5-30-143,1 0-1,-2 34 0,5 451 119,-1-493-99,0 1-1,0-1 1,-1 0-1,-4 11 1,3-11-34,1 1 0,0-1 0,0 0 0,0 12 0,-8 92 37,4 58-16,0-54 0,1-92 0,0 13 0,-4 133 0,9-162 11,1-3-30,-1 0 0,-1 1 0,1-1 0,-1 0-1,0 0 1,-2 8 0,-13 58 24,-8-1 14,-22 119 0,19-44 162,20-95-534,7-47-161,0 0 1,0 1-1,0-1 1,1 0-1,0 5 1,-1-9 463,0 0 1,1 1 0,-1-1 0,0 0-1,0 0 1,0 0 0,0 0 0,0 0 0,0 1-1,0-1 1,0 0 0,0 0 0,0 0 0,1 0-1,-1 0 1,0 0 0,0 0 0,0 1-1,0-1 1,0 0 0,1 0 0,-1 0 0,0 0-1,0 0 1,0 0 0,0 0 0,1 0-1,-1 0 1,0 0 0,0 0 0,0 0 0,0 0-1,0 0 1,1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34:30.084"/>
    </inkml:context>
    <inkml:brush xml:id="br0">
      <inkml:brushProperty name="width" value="0.1" units="cm"/>
      <inkml:brushProperty name="height" value="0.1" units="cm"/>
      <inkml:brushProperty name="color" value="#FFFC18"/>
    </inkml:brush>
  </inkml:definitions>
  <inkml:trace contextRef="#ctx0" brushRef="#br0">3723 1633 768,'-3'-11'2324,"5"-11"7088,-1 3-6311,4 5-1891,-4 10-1133,-1 0-1,1 0 1,0 0-1,0 1 1,0-1-1,1 0 1,0 0-1,3-5 1,5-16 568,34-108 891,-40 120-1503,0 0 0,-1-1 0,-1 1 0,1-24 0,-3-214 719,0 233-823,-7-32 1,3 19 136,2 20-6,-1-1 0,-7-20 0,6 23-89,1-1 0,1 1 0,-1 0 0,1-1 0,-1-17 0,9-236 13,-6 111 112,0 143-62,-1 1 0,0-1 1,0 1-1,-1 0 0,-4-13 1,5 17-22,-1 0 0,1 0 0,-1 0 0,0 1 0,0-1 0,-1 0 0,1 1 0,-1-1 1,0 1-1,0 0 0,0 0 0,0 0 0,-4-2 0,4 3-12,0 1-1,-1 0 1,1-1 0,0 2 0,-1-1-1,-3 0 1,-19-6 31,-43-30-117,14 14 134,-97-24-1,145 45-65,-50-12 5,-1 3-1,-114-7 1,40 0 137,34 4-186,-8 4 123,0 5 0,-123 10 0,160-4-126,0-2-1,-92-15 1,56 4-25,17 2-98,-101-5 454,-387 12 47,314-3-548,-227 12 180,149-3-26,337-3 87,1 1-1,-1-1 0,1 0 1,-1 1-1,1-1 0,-1 1 0,1 0 1,0 0-1,-1 0 0,1 0 0,0 0 1,0 1-1,0-1 0,-1 1 1,2-1-1,-1 1 0,0 0 0,0 0 1,0 0-1,-2 4 0,1-1 12,0 0-1,0 1 1,1-1-1,-1 1 1,1-1-1,0 1 1,-1 9-1,-5 45 146,3 1 0,5 104 0,1-71-33,-2-41-132,0-24 70,1 0 0,3 30 1,7-21-209,-7-31 145,-1 0-1,0 0 1,-1 0-1,0 0 1,1 10 0,-2 56-86,-5 161 183,3-204-138,1 0 1,4 47-1,2-53 0,0 0 0,17 45 0,-6-23 22,-13-38 2,0 0 1,1 0-1,-1 0 0,2-1 1,-1 1-1,1-1 1,0 0-1,1 0 1,-1 0-1,2-1 0,-1 0 1,0 0-1,10 5 1,-6-4 14,1-1 0,0 0 0,0-1 0,0 0 1,1-1-1,0 0 0,-1-1 0,25 4 0,51 2-5,137 25 144,-200-28-81,-1 0 1,-1 2 0,1 0 0,-1 2 0,-1 0 0,0 1 0,28 20 0,-32-18-203,-5-3 11,1 0 1,22 12-1,-32-21-159,1 1 1,0 0-1,0-1 1,-1 1-1,1-1 1,0 0-1,0-1 1,0 1-1,0-1 1,1 1-1,-1-1 1,0 0-1,0-1 1,0 1-1,5-2 0,26-10-3438,-2 1-833</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49:10.235"/>
    </inkml:context>
    <inkml:brush xml:id="br0">
      <inkml:brushProperty name="width" value="0.1" units="cm"/>
      <inkml:brushProperty name="height" value="0.1" units="cm"/>
      <inkml:brushProperty name="color" value="#FFFC18"/>
    </inkml:brush>
  </inkml:definitions>
  <inkml:trace contextRef="#ctx0" brushRef="#br0">37 107 3456,'-6'4'517,"6"-3"-399,-1-1 0,0 1 0,0-1 0,1 1 0,-1-1 0,-10-1 4625,10 1-4706,0 0 73,0-1-1,0 1 1,0-1 0,0 0 0,1 1-1,-1-1 1,0 0 0,0 0-1,0 0 1,1 0 0,-1 1-1,0-1 1,1 0 0,-1 0-1,1 0 1,-1-1 0,1 1 0,-1 0-1,1 0 1,0 0 0,-1 0-1,1 0 1,0 0 0,0-1-1,0 1 1,0 0 0,0 0 0,0 0-1,0 0 1,1-1 0,-1 1-1,0 0 1,1 0 0,-1 0-1,1 0 1,-1 0 0,1 0-1,-1 0 1,1 0 0,0 0 0,-1 0-1,1 0 1,0 0 0,0 1-1,0-1 1,-1 0 0,1 0-1,0 1 1,0-1 0,2 0 0,30-22 175,-25 16-316,0 1 0,17-10 0,-21 14 55,-1 1 0,1-1 0,0 0 0,0 1 0,0 0 0,0 0 0,0 0 0,0 1 0,0-1 0,1 1 0,-1 0 0,0 0 0,0 0-1,0 1 1,0-1 0,8 3 0,-9-1 32,1-1 0,-1 1 0,0 0-1,0 0 1,0 0 0,-1 1 0,1-1-1,0 1 1,-1-1 0,0 1 0,0 0-1,1 0 1,-2 0 0,1 0 0,0 0-1,-1 0 1,1 0 0,-1 1 0,0-1-1,1 7 1,5 26 211,-2 1 0,-2 1 0,-3 67 0,0-53-236,-1-38 4,0-1 1,0 1-1,-2 0 0,1-1 1,-2 0-1,-8 22 1,9-25-13,-2-1 0,1-1 0,-1 1 0,0-1 1,-1 1-1,0-2 0,0 1 0,-1-1 1,-15 14-1,19-19-50,0 0-1,-1 0 1,1 0 0,-1-1-1,0 1 1,0-1 0,1 0 0,-1 0-1,0 0 1,0-1 0,0 1 0,0-1-1,0 0 1,0 0 0,0 0 0,-5-2-1,6 2-9,1 0-1,-1-1 1,0 0-1,1 0 0,-1 0 1,0 0-1,1 0 1,0 0-1,-1 0 1,1-1-1,0 1 0,-1-1 1,1 0-1,0 0 1,0 0-1,1 0 1,-1 0-1,0 0 0,1 0 1,-1-1-1,1 1 1,-1 0-1,0-5 0,1 5 28,1 1-1,0-1 1,0 1-1,-1 0 0,1-1 1,0 1-1,1-1 0,-1 1 1,0-1-1,0 1 0,1-1 1,-1 1-1,0 0 0,1-1 1,0 1-1,-1 0 1,1-1-1,0 1 0,-1 0 1,1 0-1,0 0 0,0 0 1,0 0-1,0 0 0,0 0 1,0 0-1,1 0 0,-1 0 1,2-1-1,4-2 39,1 0 0,0 0 0,14-4 0,-12 4 99,6 0 167,1 0 0,-1 1 0,1 1 0,-1 1 0,1 0 0,0 1-1,-1 0 1,1 2 0,19 3 0,-27-2-242,0 0 0,-1 0 1,1 0-1,7 5 0,21 8-4350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49:13.427"/>
    </inkml:context>
    <inkml:brush xml:id="br0">
      <inkml:brushProperty name="width" value="0.1" units="cm"/>
      <inkml:brushProperty name="height" value="0.1" units="cm"/>
      <inkml:brushProperty name="color" value="#E71224"/>
    </inkml:brush>
  </inkml:definitions>
  <inkml:trace contextRef="#ctx0" brushRef="#br0">10 82 3968,'-10'-5'6473,"10"4"-6326,11-12 2038,-4 8-1997,-1 0 0,1 1 0,8-5 0,17-6 326,-23 10-454,1 0-1,-1 1 0,17-4 1,-23 7-27,0 0 1,0 1-1,0 0 1,-1-1-1,1 1 1,0 0-1,0 1 1,0-1-1,0 0 1,0 1-1,0 0 1,0-1-1,-1 1 1,1 0-1,0 1 1,-1-1-1,4 2 1,-3 0 66,0 0 0,1 0 0,-1 0 0,-1 1 0,1-1 0,0 1 0,-1 0 0,0-1 0,1 1 0,-2 0 1,1 1-1,0-1 0,1 9 0,1 1 206,-1 1 0,1 24 0,0 27 388,-7 86 0,-1-109-559,-2-1-1,-1 0 0,-14 43 1,20-82-155,1-1 0,-1 1 0,0-1 1,0 1-1,0-1 0,-1 0 0,1 1 0,0-1 0,-1 0 1,0 0-1,1 0 0,-1 0 0,0 0 0,0-1 1,0 1-1,0 0 0,0-1 0,-1 0 0,-2 2 1,2-2-38,-1 0 1,1 0 0,0-1 0,0 0-1,0 1 1,-1-1 0,1 0 0,0-1-1,0 1 1,0-1 0,-1 1 0,1-1-1,0 0 1,0 0 0,-4-2 0,3 1 1,0 0-1,1 0 1,-1-1 0,1 1 0,-1-1 0,1 0 0,0 0-1,-3-3 1,5 5 77,0-1-1,0 1 1,0 0 0,0 0-1,0 0 1,0-1-1,0 1 1,1 0-1,-1-1 1,1 1-1,-1-1 1,1 1 0,-1-1-1,1 1 1,0-1-1,0 1 1,0-1-1,0 1 1,0-1-1,0 1 1,0-1 0,0 1-1,0-1 1,1 1-1,0-3 1,0 3 43,0 0 1,0 0-1,0 0 1,0 0 0,0 0-1,0 0 1,0 0-1,1 1 1,-1-1-1,0 0 1,1 1-1,-1-1 1,0 1 0,1-1-1,-1 1 1,0 0-1,1 0 1,1-1-1,29 0 901,-26 1-825,10 1 126,0 0 0,19 5 0,4 0-1600,3-5-3570,-15-3 306,-3-2 1456</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49:13.977"/>
    </inkml:context>
    <inkml:brush xml:id="br0">
      <inkml:brushProperty name="width" value="0.1" units="cm"/>
      <inkml:brushProperty name="height" value="0.1" units="cm"/>
      <inkml:brushProperty name="color" value="#E71224"/>
    </inkml:brush>
  </inkml:definitions>
  <inkml:trace contextRef="#ctx0" brushRef="#br0">242 46 4864,'0'-14'6480,"-1"-4"-3680,1 17-2743,0 0 0,0 1 0,-1-1 0,1 0 0,0 1 0,-1-1 0,1 0 0,0 1 0,-1-1 0,1 1 0,-1-1 0,1 0 1,-1 1-1,1 0 0,-1-1 0,1 1 0,-1-1 0,1 1 0,-1-1 0,0 1 0,1 0 0,-1 0 0,0-1 0,1 1 0,-2 0 1,0 0 14,0-1 1,0 1 0,0 0 0,0 1-1,0-1 1,-1 0 0,1 1 0,0-1-1,-2 1 1,-4 3 35,0-1 1,0 1-1,-10 6 1,-10 8-39,-39 24-157,60-36 59,-1 0 0,1 0 0,1 1 0,-1 0 0,1 0 0,-7 10 0,12-14 20,-1 0 1,0 0-1,1 1 1,-1-1-1,1 0 1,0 1-1,0-1 1,0 0-1,1 1 1,-1-1-1,1 1 1,0 0-1,0-1 1,0 5-1,1-7 6,-1 1-1,1 0 1,-1-1-1,1 1 1,-1 0-1,1-1 0,0 1 1,0-1-1,0 1 1,0-1-1,0 0 1,0 1-1,0-1 0,1 0 1,-1 0-1,0 0 1,1 0-1,-1 0 0,1 0 1,-1 0-1,1 0 1,-1 0-1,1-1 1,-1 1-1,1-1 0,0 1 1,-1-1-1,1 0 1,0 1-1,3-1 0,88 3 4,-86-3 64,0 0 0,0 0 0,0 1 0,10 3 0,-14-3-33,0 0 1,0 0-1,-1 0 0,1 0 1,-1 1-1,1-1 0,-1 1 1,0-1-1,1 1 0,-1 0 1,0 0-1,0 0 0,0 0 1,2 4-1,-1 1 48,1 0 0,-1 1 0,0 0 0,0-1 0,-1 1 0,0 0-1,-1 1 1,1-1 0,-2 0 0,1 0 0,-1 0 0,0 1 0,-1-1 0,0 0 0,0 0-1,-3 9 1,-1 0-55,0 0 0,0 0-1,-2-1 1,0 0-1,-1 0 1,-16 25 0,17-32-446,0 1 1,-1-1-1,0-1 1,-1 1-1,0-1 1,-16 11 0,18-14-742,-1-1 0,0 0 0,0 0 0,-1 0 0,-12 3 0,1-6-1408</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49:14.430"/>
    </inkml:context>
    <inkml:brush xml:id="br0">
      <inkml:brushProperty name="width" value="0.1" units="cm"/>
      <inkml:brushProperty name="height" value="0.1" units="cm"/>
      <inkml:brushProperty name="color" value="#E71224"/>
    </inkml:brush>
  </inkml:definitions>
  <inkml:trace contextRef="#ctx0" brushRef="#br0">168 24 4352,'0'-1'195,"-1"0"0,1-1 1,-1 1-1,1 0 0,-1 0 0,0 0 0,1 0 1,-1 0-1,0 0 0,0 0 0,1 1 1,-1-1-1,0 0 0,0 0 0,0 0 1,0 1-1,0-1 0,0 1 0,0-1 0,-1 1 1,1-1-1,0 1 0,0 0 0,0-1 1,0 1-1,-1 0 0,1 0 0,-2 0 0,-37-3 2026,36 2-2076,0 1-1,0 0 1,1 1-1,-1-1 1,0 1-1,0 0 1,1 0-1,-1 0 0,1 0 1,-1 1-1,1-1 1,-1 1-1,1 0 1,0 0-1,0 0 1,0 0-1,0 1 1,0-1-1,0 1 0,1 0 1,-1 0-1,-3 5 1,3-2-85,0-1 1,1 1-1,-1 0 1,1 0-1,1 0 1,-1 0-1,1 0 0,0 1 1,0 10-1,1-15-46,0 1 0,0-1-1,0 1 1,1-1-1,-1 1 1,1-1 0,-1 1-1,1-1 1,0 0 0,0 0-1,0 1 1,0-1-1,1 0 1,-1 0 0,0 0-1,1 0 1,0 0 0,-1 0-1,1-1 1,0 1-1,0 0 1,0-1 0,0 0-1,0 1 1,0-1 0,0 0-1,1 0 1,-1 0 0,3 1-1,1-1-22,-1 0-1,1-1 1,0 1 0,-1-1-1,1 0 1,-1 0 0,1-1-1,-1 0 1,1 0 0,-1 0-1,1 0 1,-1-1 0,0 0-1,6-3 1,5-3-252,-1 0 0,0-1 0,20-17 0,-4 1-258,44-31 190,-72 54 371,0 0-1,1 0 1,-1 0-1,1 0 1,-1 1-1,1-1 1,0 1-1,0 0 1,0 1-1,0-1 1,-1 1-1,1-1 1,0 1-1,0 0 1,0 0-1,0 1 1,0-1-1,0 1 1,0 0-1,0 0 1,-1 0-1,8 4 1,2 1-459,28 9-1,-3-4-5542,-31-10 3566</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49:15.037"/>
    </inkml:context>
    <inkml:brush xml:id="br0">
      <inkml:brushProperty name="width" value="0.1" units="cm"/>
      <inkml:brushProperty name="height" value="0.1" units="cm"/>
      <inkml:brushProperty name="color" value="#E71224"/>
    </inkml:brush>
  </inkml:definitions>
  <inkml:trace contextRef="#ctx0" brushRef="#br0">1 166 6016,'0'1'178,"0"0"0,0-1 0,0 1 0,1-1-1,-1 1 1,0-1 0,0 1 0,1-1 0,-1 1 0,0-1 0,1 1 0,-1-1 0,1 1 0,-1-1 0,0 0 0,1 1 0,-1-1-1,1 1 1,-1-1 0,1 0 0,-1 0 0,1 1 0,0-1 0,-1 0 0,1 0 0,19 6 2384,-9-4-1441,4 5-774,-1 0 0,0 1 0,0 1 0,-1 0 0,0 1 0,0 0 0,-1 1 0,-1 0 0,0 1 1,0 1-1,-1-1 0,9 16 0,-18-26-335,-1-1-19,1 1 0,0-1-1,-1 0 1,1 0 0,0 0-1,-1 0 1,1 0 0,0 0-1,0 0 1,0 0 0,0 0-1,0 0 1,0-1 0,0 1-1,1 0 1,0 0 0,-1-1-33,-1 0-1,1-1 1,-1 1 0,1 0 0,-1-1 0,0 1 0,1 0 0,-1-1-1,1 1 1,-1 0 0,0-1 0,1 1 0,-1-1 0,0 1-1,0-1 1,1 1 0,-1-1 0,0 1 0,0-1 0,0 1 0,0-1-1,0 1 1,1-1 0,-1 1 0,0-1 0,0 1 0,0-1-1,0 1 1,-1-2 0,1-23-693,-1 16 505,3-30-290,1 0-1,1 0 1,13-47-1,-15 77 550,0 1 0,0 0 1,1 0-1,1 0 0,0 1 0,0-1 0,9-13 1,-11 19 35,-1 0 1,1 1 0,-1-1-1,1 0 1,-1 1 0,1 0-1,0-1 1,0 1 0,0 0-1,0 0 1,0 0 0,0 0 0,0 0-1,0 0 1,0 1 0,0-1-1,1 1 1,-1-1 0,0 1-1,0 0 1,0 0 0,1 0-1,-1 0 1,0 0 0,0 1-1,1-1 1,-1 1 0,0-1-1,0 1 1,0 0 0,0 0-1,0 0 1,0 0 0,2 2-1,4 2 206,0 0-1,-1 1 1,0 0-1,0 0 0,0 1 1,8 11-1,30 50 763,-33-49-963,0 0 0,24 27 0,-35-44-150,1-1 1,-1 1 0,0-1 0,1 0 0,-1 0-1,1 0 1,-1 0 0,1 0 0,0 0-1,-1 0 1,1 0 0,0-1 0,0 1 0,0 0-1,-1-1 1,1 0 0,0 1 0,0-1-1,0 0 1,0 0 0,0 0 0,0 0 0,-1-1-1,1 1 1,0 0 0,0-1 0,0 1-1,0-1 1,-1 0 0,1 1 0,0-1 0,-1 0-1,1 0 1,0 0 0,-1 0 0,2-2-1,3-2-264,-1 0 0,1-1 0,-1 0 0,-1 0 0,1 0 0,-1-1-1,7-12 1,4-17-220,13-24 198,-25 54 528,1 0 1,0 0-1,0 1 1,0 0-1,0-1 1,1 1-1,7-5 1,-11 9-105,0 0 1,0 1 0,0-1 0,0 0-1,0 1 1,0-1 0,0 1 0,0-1-1,0 1 1,1 0 0,-1-1 0,0 1-1,0 0 1,0 0 0,0 0 0,1 0-1,-1 0 1,0 0 0,0 0 0,0 0-1,1 1 1,-1-1 0,0 0 0,0 1-1,0-1 1,0 1 0,0-1 0,0 1-1,0-1 1,0 1 0,0 0 0,0-1-1,0 1 1,0 0 0,1 2 0,3 3 210,-1-1 1,1 1 0,-2 1 0,7 12 0,-5-10-227,40 77-92,-39-75-1282,2 0-1,-1-1 1,2 0-1,-1 0 1,13 10 0,-19-18 633,0 0 0,1 0 0,-1 0 0,1-1 0,0 0 0,-1 1 0,1-1 0,0 0 0,6 1 0,3-1-1592</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49:17.547"/>
    </inkml:context>
    <inkml:brush xml:id="br0">
      <inkml:brushProperty name="width" value="0.1" units="cm"/>
      <inkml:brushProperty name="height" value="0.1" units="cm"/>
      <inkml:brushProperty name="color" value="#E71224"/>
    </inkml:brush>
  </inkml:definitions>
  <inkml:trace contextRef="#ctx0" brushRef="#br0">71 1 5120,'-11'0'3168,"17"15"-576,-8 8-1235,-6 39 1,1-6-601,2-25-515,3-23-229,0 0 1,1 0 0,0 0 0,1 0-1,0 1 1,0-1 0,2 8 0,-2-15-21,0 0 0,1 0 0,-1 0 1,0 0-1,1-1 0,-1 1 1,1 0-1,-1 0 0,1-1 0,0 1 1,-1 0-1,1-1 0,0 1 0,-1-1 1,1 1-1,0-1 0,0 1 1,-1-1-1,1 1 0,0-1 0,0 0 1,0 1-1,0-1 0,-1 0 1,1 0-1,0 0 0,0 0 0,0 0 1,0 0-1,0 0 0,0 0 1,1 0-1,0 0 6,0 0 1,0-1-1,1 1 0,-1-1 1,0 1-1,0-1 0,0 0 1,0 0-1,0 0 0,0 0 1,3-2-1,2-4 4,1 1 0,-1 1 0,1-1 0,0 1 0,1 1 0,-1-1 0,10-3 1,-14 7-12,-1 0 1,1 0 0,0 0 0,-1 0-1,1 1 1,0-1 0,0 1-1,-1 0 1,1 0 0,0 0 0,0 1-1,-1-1 1,1 1 0,0 0 0,-1 0-1,1 0 1,-1 1 0,1-1 0,-1 1-1,6 3 1,-5-2 54,-1 0 0,1 0 0,0 0 0,-1 1 0,0-1 0,0 1-1,0 0 1,0 0 0,0 0 0,-1 0 0,3 6 0,-4-6 33,0-1 0,0 0 0,0 0 1,-1 0-1,1 1 0,-1-1 0,0 0 0,0 1 0,-1-1 0,1 0 1,0 0-1,-1 1 0,0-1 0,0 0 0,0 0 0,0 0 0,-3 5 0,-10 16 480,-1 0 0,-1-2 0,-1 0 0,-37 38 0,42-49-486,0-1 1,-1 0-1,-16 9 0,26-16-223,-2 0 0,1-1 0,0 0 0,0 0 1,-1 0-1,1 0 0,-1-1 0,1 0 0,-1 0 1,0 0-1,1-1 0,-1 1 0,0-1 0,-9-1 0,13 1-22,0 0-1,0-1 0,0 1 1,0-1-1,0 1 0,-1-1 0,1 1 1,0-1-1,0 0 0,0 1 1,1-1-1,-1 0 0,0 0 0,0 0 1,0 0-1,1 0 0,-1 0 1,0 0-1,1 0 0,-1 0 0,1 0 1,-1 0-1,0-2 0,0-2-1072,1 0-1,-1 1 1,1-1-1,0-8 0,0 5-533,0-11-1331</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49:17.935"/>
    </inkml:context>
    <inkml:brush xml:id="br0">
      <inkml:brushProperty name="width" value="0.1" units="cm"/>
      <inkml:brushProperty name="height" value="0.1" units="cm"/>
      <inkml:brushProperty name="color" value="#E71224"/>
    </inkml:brush>
  </inkml:definitions>
  <inkml:trace contextRef="#ctx0" brushRef="#br0">26 281 4224,'-20'-9'1664,"15"9"-1312,5-11 416,0 2 64,5 0 384,1-5 256,4-1 224,5 1 64,6-6-960,12-8 96,10 1 95,10-2-415,10 0-128,2 6-928,-6 3-319,-13 6-1441,-8 5-640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49:23.124"/>
    </inkml:context>
    <inkml:brush xml:id="br0">
      <inkml:brushProperty name="width" value="0.1" units="cm"/>
      <inkml:brushProperty name="height" value="0.1" units="cm"/>
      <inkml:brushProperty name="color" value="#E71224"/>
    </inkml:brush>
  </inkml:definitions>
  <inkml:trace contextRef="#ctx0" brushRef="#br0">0 224 2048,'1'-2'180,"0"1"0,0-1 0,0 0 1,0 1-1,0-1 0,0 0 0,1 1 0,-1-1 1,1 1-1,-1 0 0,1 0 0,-1-1 0,4 0 1,-4 1 133,19-13 694,-16 13-873,0 0 0,0 0 0,0 0 0,0 0 0,0-1 0,0 1 1,-1-1-1,6-3 0,20-8 372,25 4-54,-37 7-429,29-8 0,-29 7 484,33-5 0,1 1-148,-10-1-6,0 3 0,79-1-1,-91 5-330,0 0 0,0-2-1,45-11 1,-46 9 40,0 0 0,41 0 1,60 5 179,-54 1-313,165-1 326,-218-1-192,0-1 1,27-6-1,-27 3 3,0 2 0,28-1 0,110-1-19,303 5 534,-435-2-582,0-1 0,31-7 0,-3 1 0,-2 2 16,66 0 0,-71 6-49,-17 0 3,0 2-1,0 0 1,37 8-1,102 19 159,-148-26-130,0-1 0,38-2 1,-14 0 1,256 1 53,-281 1-34,29 5 0,-30-3-1,29 1 1,46 5 109,-61-6-150,-28-2 15,-1 0 0,1-1 0,0 1-1,0-1 1,-1-1 0,1 1 0,-1-1 0,12-3 0,-7 1 17,0 1 0,-1 1 0,1 0 0,0 0 0,0 1 1,15 1-1,8 1 15,241-11-35,-166 16 225,-105-6-217,47 0-111,-39-2 68,-1 1 0,0 0 1,1 1-1,12 3 1,-13-2 68,-1-1-1,1-1 1,0 1-1,14-3 1,4 1-73,-16 0 33,0 0 0,23-6 1,8-1 174,-29 5 145,-8 1-196,-1 1-1,1 1 1,0-1 0,14 2 0,-21-1-81,1 0 1,-1 0 0,1 1-1,0-1 1,-1 1-1,0-1 1,1 0-1,-1 1 1,1-1-1,-1 1 1,1-1-1,-1 1 1,0-1-1,1 1 1,-1 0-1,0-1 1,0 1 0,1-1-1,-1 1 1,0 0-1,0-1 1,0 1-1,0-1 1,0 1-1,0 0 1,0-1-1,0 2 1,5 12-1716,5-3-878,-1 10-740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49:40.284"/>
    </inkml:context>
    <inkml:brush xml:id="br0">
      <inkml:brushProperty name="width" value="0.1" units="cm"/>
      <inkml:brushProperty name="height" value="0.1" units="cm"/>
      <inkml:brushProperty name="color" value="#E71224"/>
    </inkml:brush>
  </inkml:definitions>
  <inkml:trace contextRef="#ctx0" brushRef="#br0">62 164 2432,'-5'-1'446,"4"2"-319,1-1-1,-1 0 1,0 0 0,0-1 0,0 1-1,0 0 1,0 0 0,0 0-1,0-1 1,0 1 0,0 0 0,1-1-1,-1 1 1,0-1 0,0 1 0,0-1-1,1 1 1,-1-1 0,0 0 0,1 1-1,-1-1 1,0 0 0,1 1 0,-1-1-1,1 0 1,-1 0 0,0-1-1,-3-12 2143,4 13-2202,-1 0 0,1 0 1,0 1-1,-1-1 0,1 0 0,0 0 0,-1 0 1,1 0-1,0 0 0,0 1 0,0-1 0,0 0 1,0 0-1,0 0 0,0 0 0,0 0 1,0 0-1,1 1 0,-1-1 0,0 0 0,0 0 1,1 0-1,-1 0 0,0 1 0,2-3 0,4-7 99,1 0 0,0 0 0,1 0 0,0 1-1,1 0 1,0 1 0,0 0 0,1 0 0,0 1-1,18-10 1,-25 15-149,0 2-1,1-1 0,-1 0 1,0 1-1,1-1 1,-1 1-1,0 0 1,1 0-1,-1 0 0,0 1 1,1-1-1,-1 1 1,0 0-1,1 0 0,-1 0 1,0 0-1,0 0 1,0 1-1,0-1 0,0 1 1,0 0-1,3 4 1,-1-3 26,-1 1 1,1 0 0,-1 0 0,0 0 0,-1 1 0,1-1 0,-1 1 0,0 0 0,0 0 0,0 0 0,-1 0-1,0 1 1,2 6 0,-2-4 28,0 1-1,-1-1 1,0 1 0,0 0-1,-1 0 1,0-1 0,-1 1-1,0 0 1,0-1-1,-1 1 1,0-1 0,-1 1-1,1-1 1,-2 0 0,1 0-1,-1 0 1,0 0-1,-1-1 1,0 1 0,-8 8-1,-8 10 71,4-5 11,-26 24 0,42-44-151,-11 10 45,-1 1-1,-1-2 1,0 0-1,-24 13 1,36-22-49,0 0 1,0 0 0,-1 0-1,1-1 1,0 1 0,-1-1-1,1 0 1,-1 0-1,1 0 1,-1 0 0,1 0-1,0 0 1,-1 0 0,-2-2-1,4 2-6,0 0 0,0-1 0,0 1 0,0-1-1,0 1 1,1-1 0,-1 0 0,0 1 0,1-1 0,-1 0-1,0 0 1,1 1 0,-1-1 0,1 0 0,-1 0 0,1 0-1,-1 1 1,1-1 0,-1 0 0,1 0 0,0 0 0,0 0 0,0 0-1,-1 0 1,1 0 0,0 0 0,0 0 0,0 0 0,0 0-1,1 0 1,-1 0 0,0 0 0,0 0 0,0 0 0,1 0 0,-1 0-1,1 0 1,0-2-24,0 0 0,1 0 1,-1 0-1,0 0 0,1 1 0,0-1 0,0 0 0,0 1 0,0 0 1,0-1-1,0 1 0,1 0 0,4-3 0,-2 2 64,0 0 1,0 0-1,1 1 0,-1 0 1,0 0-1,1 1 0,6-2 0,2 1 197,0 1 0,0 1-1,0 0 1,1 0 0,20 4-1,-19 0-38,1 0 1,-1 1-1,21 9 0,16 6-2519,-50-20 1680,0 1 0,0-1 1,0 1-1,0-1 0,1 0 0,-1 0 0,0 0 0,4-1 0,5-4-2033</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49:40.811"/>
    </inkml:context>
    <inkml:brush xml:id="br0">
      <inkml:brushProperty name="width" value="0.1" units="cm"/>
      <inkml:brushProperty name="height" value="0.1" units="cm"/>
      <inkml:brushProperty name="color" value="#E71224"/>
    </inkml:brush>
  </inkml:definitions>
  <inkml:trace contextRef="#ctx0" brushRef="#br0">291 1 5120,'-7'1'665,"0"0"0,0 1 0,1 0-1,-1 0 1,1 1 0,-1-1 0,1 1 0,0 1 0,-10 6 0,0 0-349,-9 4-23,1 2 1,1 1-1,0 1 0,1 0 1,1 2-1,-30 36 0,50-55-287,0 0 0,0 0 0,0 1-1,0-1 1,0 0 0,1 1 0,-1-1 0,0 1-1,1-1 1,-1 1 0,1-1 0,0 1 0,-1 0-1,1-1 1,0 1 0,0 0 0,0-1 0,0 1-1,0-1 1,0 1 0,1 0 0,-1-1-1,1 3 1,0-2 2,0-1-1,0 1 1,0-1-1,1 0 1,-1 1-1,0-1 1,0 0-1,1 0 1,-1 0-1,1 0 1,-1 0-1,1-1 1,-1 1-1,1 0 1,0-1-1,-1 1 1,1-1-1,0 1 1,-1-1-1,1 0 1,3 0-1,77 0 193,-1 0 18,-71 1-142,0 0 0,-1 0 0,0 1 0,1 1 0,-1-1 0,11 6 0,-16-6-32,-1-1 0,0 1 0,0 0 0,0 0 1,0 0-1,-1 0 0,1 1 0,-1-1 1,1 1-1,-1 0 0,0 0 0,0-1 1,0 2-1,0-1 0,0 0 0,-1 0 1,1 0-1,-1 1 0,0-1 0,0 0 1,0 1-1,-1-1 0,1 7 0,-1-4 6,0-1-1,0 1 0,-1 0 1,0 0-1,0-1 1,0 1-1,-1 0 0,0-1 1,0 1-1,0-1 1,-1 0-1,0 0 0,0 0 1,-4 6-1,-6 4-30,0-1 0,-1 0 0,-1-1 0,0-1 0,-20 13 0,11-10-1377,-34 16 0,41-20-1571,37-18-3806</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34:47.216"/>
    </inkml:context>
    <inkml:brush xml:id="br0">
      <inkml:brushProperty name="width" value="0.1" units="cm"/>
      <inkml:brushProperty name="height" value="0.1" units="cm"/>
      <inkml:brushProperty name="color" value="#FFFC18"/>
    </inkml:brush>
  </inkml:definitions>
  <inkml:trace contextRef="#ctx0" brushRef="#br0">5515 1783 3200,'-5'-1'1333,"9"-1"-878,15 0 4251,-27 4-3759,-13 1 385,19-3-1262,-1 0 1,0 0 0,0-1-1,1 1 1,-1-1-1,0 1 1,1-1-1,-1 0 1,1 0-1,-1 0 1,-4-3-1,6 4-73,-16-9 235,12 6-54,1 0 1,-1 1 0,0-1-1,0 1 1,0 1 0,-1-1-1,1 1 1,0-1 0,-1 1-1,-8 0 1,-26 1 300,5 1-318,0-1-1,-57-10 0,-236-47 517,289 50-441,-46-17 0,10 3 231,-39-5-206,-1 5 0,-118-7 1,-197 23 175,265 6-330,-313 3 21,218 2-103,197-4-24,-192-1 35,137-1-66,-17-5 27,-59 1 182,130 8-179,0-3 0,0-3 0,-65-10 0,-126-16-326,130 26 479,68 3-226,-95 9 101,0 0 110,17-7-56,-171 26 1,270-25-76,0-1-1,0-2 1,-54-5 0,36-4-154,-19-3 182,46 8 279,1-2 1,-1 0 0,-37-14-1,58 17-281,0-1 0,0 1 0,0-1 0,1-1 0,-1 1 0,1-1 0,0 0 0,0 0 0,0 0 0,0-1 0,-7-9 0,6 6-6,1-1-1,0 0 0,0 0 0,1 0 1,0-1-1,0 1 0,-2-11 0,2-1-25,1 0 1,0-1-1,1 1 0,2 0 0,0-1 0,6-38 0,5-4 171,4 1 1,38-107-1,-51 166-166,28-86 212,-23 61-109,17-43 1,-20 62-147,-2 0 0,1 0-1,-1 0 1,1-21 0,-1 7 25,1-14 132,-3-59-1,-2 34 208,3 17-259,-1-3 84,-5-56 1,3 84 69,2-36-1,1 9-88,-1 47-58,6-8-43,-1 5-44,1 0 0,-1 1 1,1 0-1,-1 0 1,1 0-1,0 0 0,0 1 1,1 0-1,-1 0 1,0 1-1,13-2 0,7 1-70,44 3 0,-26 0 354,-33-1-246,12 1 18,-1-2 1,25-4 0,-3 0-34,2 2 0,56 4 1,-28 1 146,23-2-147,237-9 111,-35 2-165,-186 8 107,162 10 70,223-7-76,222-27-170,-381 21 39,-181 3 141,529-6-404,249 5 453,-669 5-314,-244-5 207,-5-1-38,-1 1 1,1 1-1,0 1 1,0 0 0,30 9-1,-35-7 6,2 0-24,-2 1-1,1 1 1,18 9-1,-28-12 39,0 0 0,0 0 0,0 0 0,0 1 0,0-1 0,-1 1 0,1 0 0,-1 0 0,0 0 0,0 0 0,-1 1 0,1-1 0,2 9 0,0 1 18,-1-1-1,-1 1 1,-1 0-1,2 24 1,-4 59 54,-1-46-64,-4 200-112,4-227 62,-2-1 0,0 0 0,-11 36-1,7-31 8,1-1 0,-2 31 0,7 11 36,15 134 1,-2-74 24,-10-90 32,-2 0 0,-4 40 0,1-57-62,0-1 0,-2 0 1,0 0-1,-1 0 1,-12 25-1,5-15 81,2 0 1,-11 43-1,21-63-272,-3 2-431,7-21-739,0 0 1,-1 0-1,0 0 1,-1 0-1,2-13 1,2-56-5006,-10 15 2415,-5-7 1526</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49:41.710"/>
    </inkml:context>
    <inkml:brush xml:id="br0">
      <inkml:brushProperty name="width" value="0.1" units="cm"/>
      <inkml:brushProperty name="height" value="0.1" units="cm"/>
      <inkml:brushProperty name="color" value="#E71224"/>
    </inkml:brush>
  </inkml:definitions>
  <inkml:trace contextRef="#ctx0" brushRef="#br0">62 32 4352,'0'-4'666,"-2"-19"3680,-4 18-2815,-6 10-842,9-3-503,0 1 1,1-1 0,0 0 0,-1 1 0,1 0 0,0 0-1,0 0 1,1 0 0,-1 0 0,1 0 0,-1 0 0,0 3-1,-1 4 44,0 0 1,1 0-1,-1 11 0,1-10-77,1 1 1,0-1-1,1 1 0,0-1 1,1 1-1,0-1 0,5 20 1,-5-30-144,-1-1 0,0 1 0,1 0 1,-1 0-1,1 0 0,-1-1 1,1 1-1,-1 0 0,1-1 0,-1 1 1,1 0-1,0-1 0,-1 1 0,1-1 1,0 1-1,0-1 0,-1 1 1,1-1-1,0 0 0,0 1 0,0-1 1,-1 0-1,1 1 0,0-1 1,0 0-1,0 0 0,0 0 0,0 0 1,0 0-1,0 0 0,-1 0 1,1 0-1,1-1 0,1 1 14,0-1 0,-1 0-1,0 0 1,1 0 0,-1 0-1,1 0 1,-1-1 0,0 1-1,3-3 1,0-1-9,-1 0 0,0 0 0,0 0 0,0 0 0,-1 0 0,1-1 0,2-8 0,7-10-18,-5 10-42,15-25-142,-21 36 160,0 0 0,1 0 0,-1 0 0,1 0 0,-1 0 0,1 1 1,0 0-1,5-4 0,-7 6 30,-1 0-1,1 0 1,0 0 0,-1 1 0,1-1 0,0 0 0,-1 1-1,1-1 1,-1 0 0,1 1 0,-1-1 0,1 1-1,-1-1 1,1 1 0,-1-1 0,1 1 0,-1-1-1,0 1 1,1-1 0,-1 1 0,0 0 0,1-1-1,-1 1 1,0 0 0,0-1 0,0 1 0,1 0 0,8 23 152,0 9-18,-7-22-248,1-1-1,0 1 0,1-1 1,0 0-1,11 18 0,-14-27-22,-1 0 0,1-1 0,0 1 0,-1 0 1,1-1-1,0 1 0,0 0 0,0-1 0,-1 1 0,1-1 0,0 0 0,0 1 0,0-1 0,0 0 0,0 1 0,0-1 0,0 0 0,0 0 0,0 0 0,0 0 1,0 0-1,0 0 0,0 0 0,0 0 0,0 0 0,0 0 0,0-1 0,0 1 0,0 0 0,-1-1 0,1 1 0,0-1 0,0 1 0,0-1 0,0 1 1,-1-1-1,1 0 0,1 0 0,5-5-500,-1 1 1,0-1-1,8-10 1,-12 15 588,34-48-1091,-28 37 1564,0 0 1,1 1-1,0 0 0,0 0 1,18-13-1,-26 23-326,0 0-1,0 1 1,0-1-1,0 1 1,0-1-1,0 1 1,0-1-1,0 1 1,0 0-1,1-1 1,-1 1-1,0 0 1,0 0-1,0 0 1,0 0-1,1 0 1,-1 0-1,0 0 0,0 1 1,0-1-1,1 0 1,-1 0-1,0 1 1,0-1-1,0 1 1,0-1-1,0 1 1,0 0-1,0-1 1,0 1-1,0 0 1,0 0-1,1 1 1,1 1 190,0 1-1,0 0 1,0 0 0,0 1 0,0-1 0,2 8 0,5 13 256,-2 1 0,0 0 0,3 30 0,3 6-170,-13-57-330,0 0-1,1 0 1,-1-1-1,1 1 1,0-1 0,4 7-1,-5-10-52,0 0-1,-1-1 1,1 1 0,-1 0-1,1-1 1,0 1-1,-1 0 1,1-1 0,0 1-1,0-1 1,-1 1-1,1-1 1,0 0 0,0 1-1,0-1 1,0 0-1,0 1 1,-1-1 0,1 0-1,0 0 1,0 0 0,0 0-1,0 0 1,0 0-1,0 0 1,0 0 0,0 0-1,0-1 1,-1 1-1,1 0 1,0 0 0,0-1-1,0 1 1,0-1-1,-1 1 1,1-1 0,0 1-1,0-1 1,-1 1 0,1-1-1,1-1 1,1-1-72,0 0 1,-1 0-1,1-1 1,-1 1 0,0-1-1,0 1 1,0-1-1,0 0 1,-1 0-1,2-4 1,2-5-81,9-25-37,-9 23 115,1 0-1,0 0 1,14-24-1,-19 38 86,-1 1-1,0 0 0,0-1 0,0 1 0,0-1 0,1 1 0,-1 0 0,0-1 0,0 1 0,1 0 0,-1-1 1,0 1-1,1 0 0,-1 0 0,0-1 0,1 1 0,-1 0 0,0 0 0,1 0 0,-1-1 0,0 1 0,1 0 0,-1 0 1,1 0-1,-1 0 0,1 0 0,-1 0 0,0 0 0,1 0 0,-1 0 0,1 0 0,-1 0 0,0 0 0,1 0 0,-1 0 1,1 0-1,-1 0 0,0 0 0,1 1 0,-1-1 0,1 0 0,-1 0 0,0 0 0,1 1 0,-1-1 0,0 0 1,1 1-1,-1-1 0,0 0 0,0 1 0,1-1 0,-1 0 0,0 1 0,2 2 51,-1-1 1,0 0-1,0 1 0,0-1 1,0 1-1,0 0 0,0 3 1,3 41 587,-3-34-501,0 0 1,0 1-1,2-1 0,4 18 0,-7-31-146,0 1 0,0-1 1,1 1-1,-1-1 0,0 1 1,0 0-1,0-1 0,1 1 1,-1-1-1,0 1 0,1-1 0,-1 0 1,0 1-1,1-1 0,-1 1 1,1-1-1,-1 0 0,1 1 1,-1-1-1,1 0 0,-1 1 1,1-1-1,-1 0 0,1 0 0,-1 1 1,1-1-1,-1 0 0,1 0 1,0 0-1,-1 0 0,1 0 1,0 0-1,1 0-37,-1-1 0,0 0 0,1 1 0,-1-1 0,0 0 0,1 0 0,-1 1 0,0-1 0,0 0 0,0 0 0,2-3 0,3-3-256,0 0 0,7-14 1,-6 7 87,11-15-97,-17 28 306,0-1-1,0 1 1,1-1-1,-1 1 1,0 0-1,1 0 0,-1-1 1,1 1-1,0 0 1,-1 0-1,1 1 0,0-1 1,2-1-1,-3 2 9,0 0 1,0 0-1,-1 0 0,1 0 0,0 0 0,0 0 0,-1 0 1,1 0-1,0 0 0,0 1 0,-1-1 0,1 0 0,0 0 1,0 1-1,-1-1 0,1 0 0,0 1 0,-1-1 0,1 1 1,-1-1-1,1 1 0,-1-1 0,1 1 0,-1 0 1,1-1-1,0 2 0,10 18 174,-11-20-177,3 8 232,18 38-1790,2-3-4744,-8-23 3427</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49:42.331"/>
    </inkml:context>
    <inkml:brush xml:id="br0">
      <inkml:brushProperty name="width" value="0.1" units="cm"/>
      <inkml:brushProperty name="height" value="0.1" units="cm"/>
      <inkml:brushProperty name="color" value="#E71224"/>
    </inkml:brush>
  </inkml:definitions>
  <inkml:trace contextRef="#ctx0" brushRef="#br0">20 159 4736,'-14'-12'1589,"11"6"-864,2 1-417,0 0 0,1 0 0,0 0-1,0 0 1,0 0 0,0 0 0,1 0-1,0 0 1,0 0 0,0 0-1,1 0 1,-1 0 0,1 1 0,0-1-1,1 1 1,-1-1 0,1 1-1,0 0 1,6-8 0,-4 8-200,0 0 1,0 1-1,0-1 1,0 1-1,1 0 1,-1 0-1,1 0 1,0 1-1,0 0 1,0 0-1,0 1 1,10-2-1,-12 3-65,0 0 0,0 0 1,0 0-1,0 1 0,0-1 0,0 1 0,0 0 0,0 0 0,0 0 0,0 1 0,-1-1 0,1 1 0,-1 0 0,1 0 0,-1 1 0,1-1 0,-1 1 0,0-1 0,0 1 0,4 5 1,5 9 53,-1 0 1,-1 1 0,0 0 0,-1 1-1,13 38 1,-17-39-20,0 0 0,-1 0 0,0 0-1,-2 0 1,0 1 0,-1-1 0,-1 1 0,-1 0-1,-1-1 1,0 0 0,-1 1 0,-1-1 0,-1 0-1,-1-1 1,0 1 0,-14 26 0,19-41-91,-1 0 1,1-1-1,-1 1 0,1-1 1,-1 1-1,0-1 0,0 0 1,0 0-1,0 0 0,0 0 1,-1 0-1,1 0 1,0-1-1,-6 3 0,6-3-21,0-1 0,0 1-1,1-1 1,-1 0 0,0 0-1,0 0 1,0 0 0,0 0-1,0-1 1,1 1 0,-1 0-1,0-1 1,0 0 0,0 1-1,1-1 1,-1 0 0,0 0-1,1 0 1,-1 0 0,1 0-1,-1 0 1,1 0 0,-3-3-1,3 3 15,-1-1 0,1 1 0,0 0-1,0-1 1,0 1 0,0-1-1,0 1 1,0-1 0,0 1-1,1-1 1,-1 1 0,1-1-1,-1 0 1,1 0 0,-1 1 0,1-1-1,0 0 1,0-2 0,0 3 52,0 0 0,0 0 0,1 0 0,-1 0 0,0 0 0,1 1 0,-1-1 0,1 0 0,-1 0 0,1 0 0,-1 0 0,1 1 0,0-1 0,-1 0 0,1 1 0,0-1 0,0 0 1,-1 1-1,1-1 0,0 1 0,0-1 0,0 1 0,0 0 0,0-1 0,-1 1 0,1 0 0,0-1 0,0 1 0,0 0 0,0 0 0,0 0 0,0 0 0,0 0 0,0 0 0,1 0 0,22 1 277,38 7-1,7 1-1186,-62-9 564,24 3-3350,43-2 0,-50-6 912</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49:42.827"/>
    </inkml:context>
    <inkml:brush xml:id="br0">
      <inkml:brushProperty name="width" value="0.1" units="cm"/>
      <inkml:brushProperty name="height" value="0.1" units="cm"/>
      <inkml:brushProperty name="color" value="#E71224"/>
    </inkml:brush>
  </inkml:definitions>
  <inkml:trace contextRef="#ctx0" brushRef="#br0">10 30 6400,'-9'-12'2058,"8"12"-2013,1 0-1,0 0 0,0-1 0,0 1 0,0 0 1,0 0-1,0 0 0,0-1 0,0 1 0,0 0 1,0 0-1,0 0 0,0-1 0,0 1 0,0 0 1,0 0-1,0 0 0,0-1 0,0 1 0,1 0 1,-1 0-1,0 0 0,0-1 0,0 1 0,0 0 1,0 0-1,0 0 0,1 0 0,-1-1 0,0 1 1,0 0-1,0 0 0,0 0 0,1 0 0,-1 0 1,0 0-1,0 0 0,1-1 0,10-4 2403,-7 4-2213,0 0 1,0 0-1,0 0 1,-1 0-1,2 1 1,-1 0-1,0 0 1,0 0-1,0 0 1,0 0-1,0 1 1,0 0-1,3 1 0,10 3-86,24 10 0,-28-10-73,0 1-1,-1 0 0,1 2 0,-2-1 0,1 1 1,-1 1-1,0 0 0,-1 0 0,11 13 0,-18-18-50,0-1 0,0 1 0,-1 0 0,1-1 0,-1 1 0,0 0 0,0 1 0,0-1 0,-1 0 0,1 0 0,-1 1 0,0-1 0,-1 1 0,1-1 0,-1 1 0,1-1 0,-1 1 0,-1 0 0,1-1 0,-1 1 0,0-1 0,0 0 0,0 1 0,0-1 0,-1 0 0,0 1 0,0-1 0,0 0 0,0 0 0,0 0 0,-4 3 0,0 0-87,1 0 0,-2 0-1,1 0 1,-1-1 0,-15 11 0,22-17 53,-1 1-1,0-1 1,1 0-1,-1 1 1,0-1 0,1 1-1,-1-1 1,1 1-1,-1-1 1,1 1-1,-1 0 1,1-1 0,0 1-1,-1 0 1,1-1-1,0 1 1,-1 0-1,1-1 1,0 1 0,0 0-1,0-1 1,-1 2-1,2-1 4,-1 0 1,0 0-1,1-1 0,-1 1 0,0 0 1,1-1-1,-1 1 0,0-1 0,1 1 1,-1 0-1,1-1 0,-1 1 0,1-1 1,0 1-1,-1-1 0,1 0 0,-1 1 1,1-1-1,0 1 0,-1-1 0,1 0 1,0 0-1,0 1 0,-1-1 0,1 0 1,0 0-1,0 0 0,-1 0 0,2 0 0,20 5 62,-1 2 0,-1 0 0,1 1 0,20 11 0,6 3 396,-38-19-247,0 1 1,0 1 0,-1-1-1,0 1 1,1 1-1,-2 0 1,1 0 0,8 9-1,-14-13-157,0 0 0,-1 0 0,1 1 0,0-1 0,-1 1 0,0 0-1,1-1 1,-1 1 0,0 0 0,-1 0 0,1-1 0,0 1 0,-1 0 0,1 0-1,-1 0 1,0 0 0,0 0 0,0 0 0,-1 0 0,1 0 0,-1 0 0,1-1 0,-1 1-1,0 0 1,0 0 0,0 0 0,-1-1 0,1 1 0,-4 4 0,-2 5-678,-2-1 1,-10 11 0,-46 41-6341,63-61 6729,-39 34-4723,-1-3 1717</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49:48.497"/>
    </inkml:context>
    <inkml:brush xml:id="br0">
      <inkml:brushProperty name="width" value="0.1" units="cm"/>
      <inkml:brushProperty name="height" value="0.1" units="cm"/>
      <inkml:brushProperty name="color" value="#E71224"/>
    </inkml:brush>
  </inkml:definitions>
  <inkml:trace contextRef="#ctx0" brushRef="#br0">1 214 2048,'0'0'86,"0"1"1,0-1-1,1 1 1,-1-1-1,0 0 1,1 0-1,-1 1 1,0-1-1,1 0 1,-1 1-1,0-1 1,1 0-1,-1 0 1,0 0-1,1 1 1,-1-1-1,1 0 1,-1 0-1,1 0 1,-1 0-1,0 0 1,1 0-1,-1 0 1,1 0-1,19 2 1007,-5-1-316,-12 0-671,1 0 0,-1-1 0,1 0 0,0 0 0,-1 0 0,1 0 1,0-1-1,-1 0 0,1 1 0,-1-1 0,6-2 0,3-3 248,0 1 0,10-9 0,-13 9-189,-1 0-1,1 1 0,0-1 1,10-2-1,-6 4-69,-4 1-43,0-1 1,0 0 0,0 0 0,0 0 0,-1-1 0,1 0 0,-1-1 0,11-8 0,-14 9 10,0-1 0,1 1 0,0-1 0,0 2 0,0-1 0,0 1 0,0-1 0,1 2 0,-1-1 0,1 1 0,0 0 0,0 0 0,0 1 0,0 0 1,0 0-1,8 1 0,-9-1-28,0 0 0,-1 0 1,1 0-1,-1-1 0,1 0 1,8-4-1,13-5 315,-23 10-316,23-7 105,0 1-1,1 1 0,0 1 0,34 0 0,-36 3-140,41-6 0,-42 3 44,44 0 0,-43 5 17,0 1 0,0 2-1,-1 0 1,1 2 0,36 11-1,-31-7-38,44 6 0,17 4-22,-82-16 10,0-1 0,-1-1 0,1 0 1,0 0-1,0-1 0,15-2 0,60-12 76,-30 3-177,-4 6 188,84 1 0,-108 4-189,41 6 88,-41 0 8,-19-4 41,1 0 0,-1 0 0,1-1 1,0 0-1,-1-1 0,14 0 0,-21 0-39,0 0-1,0 0 0,0 0 0,0 0 0,0 1 1,0-1-1,-1 0 0,1 1 0,0-1 1,0 1-1,0-1 0,-1 1 0,1-1 1,0 1-1,0-1 0,-1 1 0,1 0 1,-1-1-1,1 1 0,-1 0 0,1 0 0,-1 0 1,1-1-1,-1 1 0,1 0 0,-1 1 1,7 27-1775,-6-21 974,5 18-2349</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49:57.497"/>
    </inkml:context>
    <inkml:brush xml:id="br0">
      <inkml:brushProperty name="width" value="0.1" units="cm"/>
      <inkml:brushProperty name="height" value="0.1" units="cm"/>
      <inkml:brushProperty name="color" value="#E71224"/>
    </inkml:brush>
  </inkml:definitions>
  <inkml:trace contextRef="#ctx0" brushRef="#br0">2210 162 1664,'2'2'3922,"-3"-2"-3860,1 0 0,0-1 0,0 1 0,-1-1 0,1 1 0,0 0 0,0-1 0,-1 1 0,1 0 0,0-1 0,-1 1 0,1 0 0,-1 0 0,1-1 0,0 1 0,-1 0 0,1 0 0,-1 0 0,1 0-1,-1 0 1,1-1 0,0 1 0,-1 0 0,1 0 0,-1 0 0,1 0 0,-1 0 0,1 0 0,-1 1 0,-96-1 2983,55-6-2362,-357 6 1461,394 0-2132,1-1-1,-1 0 1,1 0 0,0 0-1,-1-1 1,1 0 0,0 1-1,0-1 1,-5-4 0,5 4 12,0 0 0,0-1 0,-1 1 0,1 1 0,0-1 0,-1 1 0,1 0 0,-1 0 0,-6-1 0,-14 1 92,-50-9 1,50 5-4,-52-2 0,-285 7 410,303-1-344,-58 1 143,-95 0 355,41-16 60,12 1-13,80 14-591,46 2-551,1-2 1,-57-9 0,88 10 167,-1 0 0,1-1 0,0 1 0,0 0 1,0-1-1,0 1 0,0 0 0,0-1 1,0 0-1,0 1 0,0-1 0,0 0 0,1 1 1,-1-1-1,0 0 0,0 0 0,1 0 1,-1 1-1,0-1 0,1 0 0,-1 0 0,1 0 1,-1 0-1,0-2 0,-8-12-3633,-9-4 203</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50:01.083"/>
    </inkml:context>
    <inkml:brush xml:id="br0">
      <inkml:brushProperty name="width" value="0.1" units="cm"/>
      <inkml:brushProperty name="height" value="0.1" units="cm"/>
      <inkml:brushProperty name="color" value="#E71224"/>
    </inkml:brush>
  </inkml:definitions>
  <inkml:trace contextRef="#ctx0" brushRef="#br0">2011 1 2176,'0'0'752,"-18"0"587,2 1-1064,0 2 0,-1 0 1,1 1-1,0 0 1,-17 8-1,-17 4 104,38-13-345,-4 2 115,0 0 0,-1-2 0,1 0 0,-28 1 0,11-13 470,-10 3-438,26 0-16,14 5-139,0 0-1,1 0 0,-1 1 1,0-1-1,0 0 0,1 1 1,-6-1-1,-13 1 103,-1-1 0,-39-8 0,20 2-69,1 1-1,-77 0 1,50 3 146,39 1-46,-52 3 0,55 3-38,-38 10 0,45-9-167,-1 0 0,1-2 0,-36 3 0,-38-1 206,-19-6-62,-171 7 418,242-2-556,-70 5 688,86-8-533,-29 5 1,29-2 85,-29-1 1,15-2 41,19 0-215,1 0-1,-27-4 1,45 3-59,-1 0 1,1 0 0,0 0 0,0 0 0,0 0-1,0 0 1,-1 0 0,1 0 0,0 0 0,0 0-1,0 0 1,0 0 0,0 0 0,-1 0 0,1 0 0,0 0-1,0 0 1,0-1 0,0 1 0,0 0 0,-1 0-1,1 0 1,0 0 0,0 0 0,0 0 0,0 0-1,0 0 1,0-1 0,0 1 0,0 0 0,-1 0-1,1 0 1,0 0 0,0 0 0,0-1 0,0 1-1,0 0 1,0 0 0,0 0 0,0 0 0,0-1-1,0 1 1,0 0 0,0 0 0,0 0 0,0 0-1,0 0 1,0-1 0,0 1 0,0 0 0,0 0-1,0 0 1,0 0 0,1-1 0,-1 1 0,0 0-1,0 0 1,0 0 0,0 0 0,9-8-1521,-9 7 1468,20-12-2695</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50:05.755"/>
    </inkml:context>
    <inkml:brush xml:id="br0">
      <inkml:brushProperty name="width" value="0.1" units="cm"/>
      <inkml:brushProperty name="height" value="0.1" units="cm"/>
      <inkml:brushProperty name="color" value="#E71224"/>
    </inkml:brush>
  </inkml:definitions>
  <inkml:trace contextRef="#ctx0" brushRef="#br0">2193 153 1664,'0'0'3834,"-1"18"-2938,0-18-856,0 0-1,1 0 0,-1 0 1,0 0-1,0 0 0,0 0 1,1 1-1,-1-1 0,0 0 1,1 1-1,-1-1 0,0 0 0,1 1 1,-1-1-1,0 1 0,1-1 1,-1 1-1,0-1 0,1 1 1,-1-1-1,1 1 0,-1-1 1,1 1-1,0 0 0,-1 0 1,0 0-17,1 0 1,-1 0 0,0 0 0,1 0-1,-1 0 1,0 0 0,0-1 0,0 1 0,1 0-1,-1-1 1,0 1 0,0 0 0,0-1 0,0 1-1,-1 0 1,-13 2 507,0-1 0,1 0 1,-1-1-1,0 0 0,-25-3 0,-1 1-49,-107-8 196,127 8-521,0-1 1,-22-5-1,22 3 59,0 1 0,-23 0 0,-10 4 7,-63-3 263,87-1-420,-58-2 65,-19 2 173,-157-23 0,213 21-114,-74 1-1,103 4-157,4 1-26,0-1 1,0-1 0,-18-4 0,3 0 8,-47-1 1,37 3 129,-110 2 89,84 2-68,-26 3 164,-16 0 183,95-4-511,0-1 0,-1-1 0,1-1 0,-29-8 0,43 10-107,-26-11-702,27 11 636,0 0 0,0 0 1,0 0-1,0 1 0,0-1 1,0 0-1,0 0 0,0-1 1,1 1-1,-1 0 0,0 0 1,1 0-1,-1 0 1,1-1-1,-1 1 0,1 0 1,-1 0-1,1-1 0,0 1 1,0 0-1,0-3 0,4-19-3135,4-9 10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50:07.693"/>
    </inkml:context>
    <inkml:brush xml:id="br0">
      <inkml:brushProperty name="width" value="0.1" units="cm"/>
      <inkml:brushProperty name="height" value="0.1" units="cm"/>
      <inkml:brushProperty name="color" value="#E71224"/>
    </inkml:brush>
  </inkml:definitions>
  <inkml:trace contextRef="#ctx0" brushRef="#br0">2154 61 1920,'-3'5'1323,"5"-9"-27,-2 4-1221,0-1 0,1 1 0,-1-1 0,0 1 0,0-1 0,0 1 0,0-1 0,0 1 0,0-1 1,0 1-1,0 0 0,0-1 0,0 1 0,0-1 0,0 1 0,0-1 0,0 1 0,0-1 1,0 1-1,0-1 0,-1 1 0,1 0 0,0-1 0,0 1 0,-1-1 0,1 1 0,0 0 1,0-1-1,-1 1 0,1 0 0,0-1 0,-1 1 0,1 0 0,-1-1 0,1 1 0,-1 0 0,-15-9 1461,5 9-1123,0 2 0,0-1 1,-19 6-1,-18 3 451,24-6-485,-17 0 0,29-4-315,-72 0 973,-121 15 0,168-11-820,1-1-1,-45-2 0,-71-12 368,-33-1 103,-41 0 228,56 0-150,-63 0-30,-187-4-457,343 22-1418,50-3-621,17-4-532,44-21-8896</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50:08.891"/>
    </inkml:context>
    <inkml:brush xml:id="br0">
      <inkml:brushProperty name="width" value="0.1" units="cm"/>
      <inkml:brushProperty name="height" value="0.1" units="cm"/>
      <inkml:brushProperty name="color" value="#E71224"/>
    </inkml:brush>
  </inkml:definitions>
  <inkml:trace contextRef="#ctx0" brushRef="#br0">1847 5 3456,'-33'-2'2158,"26"1"-1843,0 0 1,0 1 0,0 0-1,1 0 1,-1 0-1,0 1 1,-8 2-1,-14 4 581,-43 5-1,45-8-414,-47 11-1,42-5 403,-55 9 0,70-17-747,0-1 0,0 0 0,0-1 0,0-1 0,-19-3 0,-19-4 509,-109-3 0,97 10-463,3 0 36,-71 8 1,-124 13 831,128-11-580,-253 0-1323,356-9 111,27 0 548,0 0-1,0 0 0,0 1 1,1-1-1,-1 0 0,0 0 1,0 0-1,1 0 0,-1 0 1,0-1-1,0 1 0,0 0 1,1 0-1,-1 0 0,0-1 1,0 1-1,1 0 0,-1-1 1,0 1-1,1-1 0,-1 1 1,1-1-1,-1 1 0,0-1 1,1 1-1,-1-1 0,0-1 1</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50:18.387"/>
    </inkml:context>
    <inkml:brush xml:id="br0">
      <inkml:brushProperty name="width" value="0.1" units="cm"/>
      <inkml:brushProperty name="height" value="0.1" units="cm"/>
      <inkml:brushProperty name="color" value="#E71224"/>
    </inkml:brush>
  </inkml:definitions>
  <inkml:trace contextRef="#ctx0" brushRef="#br0">1598 53 2560,'0'-2'2636,"0"5"-1902,0 7 792,-17-7-172,14-3-1293,0 0-1,-1-1 1,1 1-1,-1-1 1,1 0-1,0 0 0,0 0 1,-1 0-1,1-1 1,0 1-1,-4-4 1,3 3-9,1 0 0,-2 1 0,1-1 0,0 1 1,0 0-1,-8-1 0,2 0 9,-3-1 46,-1 1-1,1 1 1,-1 1-1,-17 0 1,17 1-34,0-1 1,0 0-1,-27-5 1,17 1 5,-1 2 0,0 0 0,0 2 0,1 0 1,-48 9-1,18 1-82,36-6 75,-1-1 0,-35 2 0,21-5 31,-1-2 0,-58-10 0,42 7 95,15 2-177,-34-3-53,16-2 90,0 3 0,-1 2 1,-59 5-1,29-1 162,13-7 532,48 3-547,-31 0 0,45 4-398,1-1 1,-1 1-1,1 1 1,-1 0-1,1 0 1,-1 0-1,-9 5 1,-20 13-1963,-12 7-986</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33:24.477"/>
    </inkml:context>
    <inkml:brush xml:id="br0">
      <inkml:brushProperty name="width" value="0.1" units="cm"/>
      <inkml:brushProperty name="height" value="0.1" units="cm"/>
      <inkml:brushProperty name="color" value="#FFFC18"/>
    </inkml:brush>
  </inkml:definitions>
  <inkml:trace contextRef="#ctx0" brushRef="#br0">4950 191 2944,'0'-1'43,"0"1"1,-1 0-1,1-1 0,0 1 1,0 0-1,0 0 0,0-1 1,0 1-1,0 0 0,0 0 1,0 0-1,0-1 0,-1 1 0,1 0 1,0 0-1,0-1 0,0 1 1,0 0-1,-1 0 0,1 0 1,0 0-1,0-1 0,0 1 1,-1 0-1,1 0 0,0 0 1,0 0-1,-1 0 0,1 0 1,0 0-1,0 0 0,-1-1 1,1 1-1,0 0 0,0 0 1,-1 0-1,0 1 0,-1 9 635,-1 6-137,3-15-497,0-1 1,0 0 0,0 1-1,-1-1 1,1 1-1,0-1 1,0 0-1,0 1 1,-1-1-1,1 0 1,0 1-1,-1-1 1,1 0-1,0 1 1,0-1-1,-1 0 1,1 1-1,-1-1 1,1 0 0,0 0-1,-1 0 1,1 1-1,-1-1 1,1 0-1,0 0 1,-1 0-1,0 0 1,-2 0 274,1 0 1,-1-1-1,0 1 1,1-1-1,-1 0 1,1 0-1,-1 0 1,1 0-1,-1 0 1,1 0-1,-4-4 1,-14-5 443,6 5-615,0 1 0,-1 0 0,0 1 0,0 1 0,0 0 0,0 2 0,-24 0 0,26 0-9,-96 3 584,-78-3 45,159-2-767,0-1 1,0-1-1,1-2 1,-45-14-1,13 0 12,0 2 0,-1 4 0,0 1-1,-64-3 1,-212 6 1038,194 3-905,119 5-132,-53 0 52,0 4 0,1 2 0,-1 4 0,-95 23 1,125-23 177,-88 4 0,-48-12 16,81-1-310,79 1 71,-146-3 147,130 0-142,0-2 0,-53-13 0,-155-36-136,181 44 69,-121-2 0,117 11 59,-627 21 2278,615-14-1935,1-4 0,-91-10 0,-1 1-2704,142 9-331,-54 9 1,-3 7-2869,-28 1 1244</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50:28.768"/>
    </inkml:context>
    <inkml:brush xml:id="br0">
      <inkml:brushProperty name="width" value="0.1" units="cm"/>
      <inkml:brushProperty name="height" value="0.1" units="cm"/>
      <inkml:brushProperty name="color" value="#E71224"/>
    </inkml:brush>
  </inkml:definitions>
  <inkml:trace contextRef="#ctx0" brushRef="#br0">2035 82 384,'0'0'83,"-1"0"0,0 1 0,0-1 0,0 0 0,0 0 0,0 0 1,0 0-1,0 1 0,0-1 0,0 0 0,0-1 0,0 1 0,0 0 0,1 0 0,-1 0 0,0-1 0,0 1 0,0 0 0,0-1 1,0 1-1,0 0 0,1-1 0,-1 1 0,0-1 0,0 0 0,1 1 0,-1-1 0,0 0 0,0 0 32,0 0-1,0 0 1,1 1-1,-1-1 0,0 0 1,0 1-1,0-1 1,0 1-1,0-1 1,0 1-1,1 0 1,-1-1-1,0 1 0,0 0 1,0 0-1,0-1 1,-2 1-1,2 0-97,-1 1 0,1-1 0,-1 1 0,1-1 0,-1 1-1,1-1 1,-1 1 0,1 0 0,-1-1 0,1 1 0,0 0 0,-1 0 0,-1 2-1,2-2 94,-1 1-1,1-1 0,-1 0 0,1 0 0,-1 0 0,1 0 0,-1 0 0,0-1 0,0 1 0,1 0 0,-1-1 0,0 1 0,0-1 0,-2 1 0,-2-1-20,-1 0-1,1 0 1,0-1 0,-1 0-1,1 0 1,0 0 0,-12-5-1,7 3-32,-1-1-1,0 2 1,-1-1-1,1 2 0,-15-1 1,-20-3-101,-32-8 605,70 13-505,0-1 0,1 1-1,-1 0 1,0 1-1,0 0 1,1 0 0,-10 3-1,-17 3 96,22-6-47,-1-1 1,0 0-1,-26-4 0,-15-1 220,34 4-304,1-1 0,-36-8 0,-18-3 239,4 5-61,-16 4-359,57 1 207,-1 2 0,-58 5 0,35 4 24,-20 3 323,-106 3 1,156-14-343,-143-4 238,134 1-97,0-1 1,1-2-1,-36-10 1,56 13-302,1 0 0,-1 0 0,1 1 0,-1 0 0,0 1 0,0 1 0,0 0 0,0 0 0,1 1 0,-1 0 0,0 1 0,-14 4 0,4 2-1189,11-4 185,0 0 1,0-1-1,-17 3 0,-28-3-1766</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55:29.697"/>
    </inkml:context>
    <inkml:brush xml:id="br0">
      <inkml:brushProperty name="width" value="0.1" units="cm"/>
      <inkml:brushProperty name="height" value="0.1" units="cm"/>
      <inkml:brushProperty name="color" value="#E71224"/>
    </inkml:brush>
  </inkml:definitions>
  <inkml:trace contextRef="#ctx0" brushRef="#br0">34 133 1280,'5'-25'520,"0"-2"-382,-5 26 60,0 0 1,0-1-1,0 1 1,0 0 0,0 0-1,-1-1 1,1 1-1,0 0 1,-1 0-1,1 0 1,-1 0 0,1 0-1,-1 0 1,0 0-1,1 0 1,-1 0-1,0 0 1,0 0 0,-1-1-1,1 1 22,0 0-1,0 0 1,-1 0-1,1 0 1,0 0-1,0 1 1,-1-1-1,1 0 1,0 1-1,-1-1 1,1 1-1,0 0 1,-1-1-1,1 1 1,-2 0-1,2 0-146,0 0 1,1 0-1,-1 1 0,1-1 1,-1 0-1,0 1 0,1-1 1,-1 1-1,1-1 0,-1 1 1,1-1-1,-1 1 0,1-1 1,0 1-1,-1-1 0,1 1 1,0-1-1,-1 1 0,1 0 1,0-1-1,0 1 0,-1 0 1,1-1-1,0 1 0,0 0 1,0-1-1,0 1 0,0 0 1,0-1-1,0 1 0,0 0 1,0-1-1,1 2 0,-2-1 52,1 1-1,0-1 0,1 1 0,-1-1 0,0 1 1,0-1-1,1 0 0,-1 1 0,1-1 1,-1 0-1,1 1 0,-1-1 0,1 0 1,0 1-1,0-1 0,0 0 0,-1 0 0,1 0 1,0 0-1,0 0 0,2 2 0,10 10 615,-7-5-488,0-1 0,0 0 1,1 0-1,-1-1 0,11 8 0,-13-11-194,0-1 1,0 1-1,1-1 0,-1 0 0,1 0 0,-1-1 1,1 1-1,-1-1 0,1 0 0,0 0 0,0-1 1,6 1-1,166 4 1457,-94-5-1259,178 5 269,-60-3-349,-109-3 103,351-18-48,-288 13-70,-72 2 19,94-7-193,-60-4 43,139-35 1,-211 41 1,0 2 1,0 2-1,70 1 1,39-4-25,-21-6 91,87-10 23,-163 17-139,0 2 0,0 3 0,1 2 0,-1 3 0,1 2 0,-1 3 0,69 18 0,-95-19 49,-1-1 1,1-2-1,1-2 0,34 0 1,127-15-169,-112 5 74,-5 1 45,113-5 207,-53 4-160,-68 2 107,-2 4 28,0 2-1,120 17 1,-65 12-944,-95-22-232,-10 0-1299,-40 0-7609,19-7 8876,-4-1-1,-35-6-2816</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55:31.830"/>
    </inkml:context>
    <inkml:brush xml:id="br0">
      <inkml:brushProperty name="width" value="0.1" units="cm"/>
      <inkml:brushProperty name="height" value="0.1" units="cm"/>
      <inkml:brushProperty name="color" value="#E71224"/>
    </inkml:brush>
  </inkml:definitions>
  <inkml:trace contextRef="#ctx0" brushRef="#br0">90 1 128,'-4'2'503,"0"0"0,1 0 0,-2 0 1,1 0-1,0-1 0,0 1 0,0-1 0,-1 0 0,1-1 1,0 1-1,-1-1 0,1 0 0,-1 0 0,-8-1 0,-5 0 1406,35 6-837,-10-4-730,0 0 1,0 0 0,12-1-1,9 1 474,35 4 747,-36-3-958,-23-2-534,0 1 1,0-1 0,1 1 0,-1-1-1,0 1 1,0 0 0,5 3 0,-1-1 166,80 42 1182,-72-36-1300,1-1 0,1 0-1,-1-2 1,1 0 0,0 0 0,0-2 0,36 4-1,135-2 327,-138-6-175,-17-1-187,1-2 0,0-1 0,63-16 0,3-3 49,-73 17-61,0 1 1,0 2-1,0 1 0,51 2 0,-36 1 31,357-1-23,-262 5 117,102-1-229,202-4 987,-412 1-1001,1 2 0,52 13-1,-68-13-1474,-1 2 0,0-1 0,0 2 0,24 12 0,-14-5-4271</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3:04:56.906"/>
    </inkml:context>
    <inkml:brush xml:id="br0">
      <inkml:brushProperty name="width" value="0.1" units="cm"/>
      <inkml:brushProperty name="height" value="0.1" units="cm"/>
      <inkml:brushProperty name="color" value="#66CC00"/>
    </inkml:brush>
  </inkml:definitions>
  <inkml:trace contextRef="#ctx0" brushRef="#br0">5539 151 768,'-5'1'181,"5"-1"-143,0 0 0,-1 0-1,1 0 1,-1 0-1,1 1 1,-1-1 0,1 0-1,-1 0 1,1 0-1,-1 0 1,1 0 0,0 0-1,-1 0 1,1 0-1,-1 0 1,1-1 0,-1 1-1,1 0 1,-1 0-1,1 0 1,0 0 0,-1-1-1,1 1 1,-1 0-1,1 0 1,0-1 0,-1 1-1,1 0 1,0-1-1,-1 1 1,1 0 0,0-1-1,-1 1 1,1 0 0,0-1-1,0 1 1,0-1-1,-1 0 1,-1-2 232,0 0 0,0 0 0,-1 0 0,1 0 0,-1 0 0,0 0 0,0 1 0,0-1 1,-5-2-1,2 0 490,3 2-547,1 1-1,0-1 1,-1 0-1,2 1 1,-1-1 0,-2-5-1,2 5-55,0 0-1,0 0 0,0 0 1,0 0-1,-5-5 1,-2 0 64,0 0 0,-1 1 0,-1 0 0,1 0 0,-15-6 1,20 11-139,0 0 1,-1 0 0,0 0 0,1 1 0,-1 0 0,0 0 0,1 0 0,-1 1 0,0 0-1,0 0 1,1 1 0,-1-1 0,-11 4 0,-104 38 430,34-9-153,38-19-127,0-2 1,0-2 0,-86 5-1,104-14-78,1-1 0,-1-1 0,-37-7 0,9 1 98,0 3 0,-70 5 0,50 0-125,-352-1 346,309 9-187,0 0-6,51-9 5,-280-9-78,288 8-334,-92 8 0,1 1 61,-240-8 37,355 2-5,-59 10 1,-11 2 147,25-11 20,-134-10 0,126-6-204,51 6-47,-67-2 0,62 11 120,-49 8 1,-14 2 159,-61-11 68,96-1-93,42-2-41,-62-11 1,62 8-152,-61-4 1,-31 10-67,-7 1 390,-167-19 0,260 13-393,0 3 0,0 1 0,0 2 0,0 1 0,0 2 0,-48 13 0,64-14-1751,0-3-512</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3:05:22.970"/>
    </inkml:context>
    <inkml:brush xml:id="br0">
      <inkml:brushProperty name="width" value="0.1" units="cm"/>
      <inkml:brushProperty name="height" value="0.1" units="cm"/>
      <inkml:brushProperty name="color" value="#66CC00"/>
    </inkml:brush>
  </inkml:definitions>
  <inkml:trace contextRef="#ctx0" brushRef="#br0">87 62 2048,'-5'1'204,"-3"2"183,0 0 0,0-1 0,0 0 0,-14 1 0,21-3-322,-1-1 0,1 1 1,0 0-1,0-1 0,-1 1 1,1-1-1,0 0 0,0 1 1,0-1-1,0 0 0,0 0 1,0 1-1,0-1 1,0 0-1,0 0 0,0 0 1,0 0-1,1 0 0,-1-1 1,0 1-1,1 0 0,-1 0 1,1 0-1,-1-1 0,1 1 1,0 0-1,-1 0 1,1-1-1,0-1 0,-1-1 106,1 0 0,-1 1 0,1-1 0,0 0 0,0 0-1,0 0 1,0 1 0,1-1 0,1-4 0,-2 8-122,0 0 1,0-1-1,0 1 1,1 0-1,-1-1 1,0 1-1,1 0 1,-1-1-1,0 1 1,1 0-1,-1 0 1,0-1-1,1 1 1,-1 0-1,0 0 1,1 0-1,-1 0 1,1-1-1,-1 1 1,1 0-1,-1 0 1,0 0-1,1 0 1,-1 0-1,1 0 1,-1 0-1,1 0 1,-1 0-1,0 0 1,1 0-1,-1 1 1,1-1-1,-1 0 1,0 0-1,1 0 0,0 1 1,14 7 39,-1 2 155,-9-5-154,0-1 0,1 0-1,0-1 1,6 4 0,18 6 133,1-2 0,0-1 0,0-1 0,1-2 1,38 4-1,37 1 26,119 8 131,34-1-352,62 1 51,-130-20 166,218-1 54,-277-5-442,72 0 518,-166 8-196,0 1 1,0 1-1,50 14 0,54 19-2894,-139-36 2363,-1 0-1,1-1 0,0 1 0,-1-1 1,1 0-1,5 0 0,-7-1-15,1 0-1,-1 0 1,1 0 0,-1 0 0,0 0-1,0 0 1,5-3 0,-7 4 317</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3:05:26.473"/>
    </inkml:context>
    <inkml:brush xml:id="br0">
      <inkml:brushProperty name="width" value="0.1" units="cm"/>
      <inkml:brushProperty name="height" value="0.1" units="cm"/>
      <inkml:brushProperty name="color" value="#66CC00"/>
    </inkml:brush>
  </inkml:definitions>
  <inkml:trace contextRef="#ctx0" brushRef="#br0">17 44 2304,'-1'0'82,"0"1"0,0-1 0,0 0 1,0 1-1,1 0 0,-1-1 0,0 1 0,0 0 1,0-1-1,0 1 0,1 0 0,-1 0 0,0 0 1,1-1-1,-1 1 0,1 0 0,-1 0 0,1 0 0,-1 0 1,1 0-1,-1 0 0,1 0 0,0 0 0,0 2 1,-1 29 1520,2-14-1101,0-16-435,-1 0 0,1 0 0,-1-1 0,1 1 0,0 0 0,0 0 0,0-1 0,0 1 0,0 0 0,0-1 0,0 1 0,0-1 0,1 1 0,-1-1 0,0 0 0,1 0 0,0 1 0,-1-1 0,1 0 0,-1 0 0,1-1 0,0 1 0,2 1 0,1 0 60,0 0 1,1 0 0,-1 0-1,0-1 1,1 0 0,-1 0-1,8 0 1,25 0 356,-21 0-315,0 0 1,28-4-1,100-13 165,-24 3-220,-28 5 89,133 6-1,-117 3-138,423-20 160,-131-18-189,-218 22 26,69 0 179,234 9-43,-67 3-42,-398 2-138,520-17 126,100 29-178,-298-2-68,58 15 187,0 18 178,-209-15-254,55 6 80,425-9 184,-515-22-208,159-4-48,488-49 102,-499 35-167,18-1-73,170 14 450,-354 6-357,331 18-355,-252-10 501,500 15 128,-388-13-125,70 0-128,78-25 186,0 1 199,-161 8-379,329 6 63,89-12 83,-21-75-145,-487 54-14,187-3-119,148 45 245,-528-11-88,236 5 115,94 7-260,172-7 226,-332-7-80,18-1-21,232 4-1,304 50 3,32-11 353,-343-24-214,360-7-37,-534-11-60,277 18-58,-494-15 76,539 7-129,-14-2 138,612 7-8,-840-15-100,-79-1-113,269 4 241,184 45-35,-557-34 59,163 21-359,-291-25-1152,-39-9 1172,-1 1 0,0 0 0,0-1-1,0 1 1,0 0 0,0 0-1,0 0 1,0 0 0,0 1 0,-1-1-1,1 1 1,0-1 0,2 4-1,-4-5 113,0 1 0,1-1 0,-1 0-1,0 1 1,0-1 0,0 1 0,0-1-1,0 1 1,0-1 0,0 0 0,0 1-1,0-1 1,-1 1 0,1-1 0,0 0-1,0 1 1,0-1 0,0 1 0,-1-1-1,1 0 1,0 1 0,0-1 0,-1 0 0,1 1-1,0-1 1,0 0 0,-1 1 0,1-1-1,0 0 1,-1 1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3:05:28.430"/>
    </inkml:context>
    <inkml:brush xml:id="br0">
      <inkml:brushProperty name="width" value="0.1" units="cm"/>
      <inkml:brushProperty name="height" value="0.1" units="cm"/>
      <inkml:brushProperty name="color" value="#66CC00"/>
    </inkml:brush>
  </inkml:definitions>
  <inkml:trace contextRef="#ctx0" brushRef="#br0">26 90 4352,'-22'-20'1445,"21"20"-1420,1 0 0,0-1 0,-1 1 0,1 0 1,0-1-1,0 1 0,0-1 0,-1 1 0,1 0 0,0-1 0,0 1 0,0 0 0,0-1 0,0 1 0,0-1 0,0 1 0,0 0 1,0-1-1,0 1 0,0-1 0,0 1 0,0-1 0,0 1 0,0 0 0,0-1 0,0 1 0,1 0 0,-1-1 0,0 1 0,0-1 1,0 1-1,1 0 0,-1-1 0,0 1 0,1 0 0,-1 0 0,0-1 0,0 1 0,1 0 0,-1 0 0,0-1 0,1 1 0,-1 0 1,1 0-1,-1 0 0,0 0 0,1-1 0,0 1 0,17-6 250,15 0-207,0 1 0,1 3 1,48 0-1,-43 3 315,0-3 1,47-6 0,-19-3 438,117-1-1,69 16-462,-47 1-334,248 14 711,-98-2 53,-34-2-565,6-7-182,-96-5-41,112-1 101,40 1 249,83 20-282,-78 7 219,-149-8-128,50 7 100,96 7-98,-275-30-101,493 18 59,-252-12-36,59 1 51,753 43-135,-1094-52 0,1495 72 133,-355-48-128,-313-3 145,-716-16-209,85 4-21,562 20 344,206 5 96,196-59-205,-895 10-187,-91-2 39,68-2 124,259 1-205,190-1 250,-336 18-410,276-3 590,-511-7 2,218-37-1,155-32-155,-438 52-250,28-4-26,-126 25 25,10-2 27,69-1 0,-94 7-207,-1-1-1,0 2 0,0-1 1,0 2-1,-1-1 0,1 1 1,0 1-1,-1 0 1,0 0-1,19 12 0,-17-7-909,-1 1 0,0 0 0,0 0 0,16 22-1,-16-13-2721,-11-19 3786,0 0-1,0 0 0,-1 1 1,1-1-1,0 0 1,0 0-1,0 0 1,-1 1-228,1-1 228,0 0-1,0 0 1,-1 1-1,1-1 0,0 0 1,0 0-1,-1 0 1,1 0-1,0 0 0,0 0 1,0 0-1,-1 0 1,1 0-1,0 0 1,0 0-1,-1 0 0,1 0 1,0 0-1,0 0 1,-1 0-1,1 0 1,0 0-1</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3:09:49.345"/>
    </inkml:context>
    <inkml:brush xml:id="br0">
      <inkml:brushProperty name="width" value="0.1" units="cm"/>
      <inkml:brushProperty name="height" value="0.1" units="cm"/>
      <inkml:brushProperty name="color" value="#66CC00"/>
    </inkml:brush>
  </inkml:definitions>
  <inkml:trace contextRef="#ctx0" brushRef="#br0">6049 1176 2304,'16'-15'2208,"-11"8"-2002,-3 3-105,1 0 0,0 1 0,0-1-1,1 1 1,-1-1 0,6-3 0,29-28 5269,-18 20-2538,-6 4-2172,-13 10-639,1 0 0,-1 0 1,1 0-1,-1 0 1,1 0-1,-1 0 1,1-1-1,-1 1 0,0-1 1,0 1-1,0-1 1,0 1-1,0-1 0,0 1 1,0-1-1,-1 0 1,1 0-1,0 0 1,-1 1-1,1-1 0,-1 0 1,0-2-1,0-8-3,0 7 9,-1 0-1,1 0 0,0 0 1,1 0-1,0 0 1,-1 0-1,4-8 1,1-16 479,-4 25-431,4-91 1199,-5 91-1270,1-10 130,-1-1 0,-1 0-1,-1 0 1,-6-27-1,7 37-113,0-1-1,1 0 1,0 0-1,-1 0 0,2 0 1,-1 0-1,1 0 1,0 0-1,3-10 0,-2 7 22,0 0-1,0-17 0,-1 14-5,-2 0 1,1-1-1,-2 1 0,1 0 0,-2 0 0,0 0 1,0 0-1,-1 1 0,-6-13 0,3 8-16,-10-31 1,3 4 165,-1-18-110,-4 1 73,12 37-125,0 1 1,-19-38-1,23 55 5,0 1-1,0 0 0,0 0 0,-1 0 0,1 1 0,-1-1 0,0 1 0,0-1 0,-1 1 0,1 1 1,-1-1-1,1 1 0,-1-1 0,0 2 0,-8-4 0,-1 2 20,1 0-1,-1 0 1,1 2-1,-26-1 1,-110-9 22,33 3 464,46 1-292,-106-17-124,74 7-53,76 14 26,-43-7-129,-93-2-1,-14 22 333,138-7-196,16-2-74,-22 5 1,19-2 1,-34 0 0,-12 2 101,45-3-144,-35-1-1,36-2 22,-38 5-1,-237 43 115,228-42-35,33-4-52,-152 3 136,116 3-170,-64 3 2,1-6 125,-17-12-120,0 0-6,94 8 42,1 3 0,-106 20 0,151-22-57,-1 0-1,-25-1 1,-19 2 73,-64 8-49,-62 2-12,143-13 32,0 2 0,0 2-1,1 2 1,-58 16-1,73-16 77,0-1-1,0-2 0,0 0 1,-36-2-1,-87 4-96,-58-5-5,194-1-1,-1-2-1,1 1 1,-1-2-1,1 0 0,0-1 1,-25-12-1,15 7 24,-17-2-22,34 11-1,1-1-1,-1 0 1,-10-5 0,10 4 31,1 1 0,0 1 0,-1-1 1,1 1-1,-11 0 0,-239 1 599,247-1-621,0 0 0,-1-1 0,2 0 0,-1 0 0,-11-5 0,9 3 0,0 1 0,0 0 0,-14-2 0,-50-9-8,-9-3 91,-2 11 5,-10 1-107,46 5-14,-112-3-115,34 2 134,70 1-191,55 1 203,0-1 0,0 1 1,0-1-1,0 1 0,0 0 0,0 0 0,0 0 0,1 1 0,-1-1 0,0 1 0,1-1 0,-1 1 0,1 0 0,0 0 0,0 0 1,-1 0-1,1 0 0,-2 4 0,-4 5-11,0 1 1,-10 20-1,12-22 26,-3 10 4,0 1 0,-10 36 0,11-32 2,-14 33-1,-3 5 31,17-42-80,0 0 1,-16 29-1,21-46 14,2 0-1,-1 0 1,0 1-1,1-1 1,0 1-1,0-1 1,0 1-1,0 7 1,2 43-29,0-25 33,-2-7-10,2 1 0,0-1 0,2 0 1,9 41-1,-3-24 64,-1 0 0,2 56 1,1-2-166,-11-88 123,6 35-43,19 72 0,-21-100 28,1 1-1,1-1 1,0-1-1,0 1 1,2-1-1,-1 0 1,1-1-1,1 0 1,12 12-1,1-3 3,1-2 0,0-1 0,2 0-1,0-2 1,38 16 0,-20-8 17,-13-9-24,0 0 1,2-2 0,-1-2 0,2-1-1,-1-1 1,1-1 0,0-2 0,0-2-1,42 0 1,175-21 85,-197 13-103,21-6-33,135-39 1,-155 36 53,96-14 51,-24 7-41,-80 11-35,159-45 116,-102 22-137,2 4 1,1 5-1,187-19 0,-262 40 71,37-3 45,115 2 1,-55 12-158,286 11 101,-257-8-140,-29-1 153,13-8 41,167-19-1,-125 10-111,10-1 69,93-15 192,-238 23-250,-13-1 28,1 1-1,65 10 1,-57-2 38,0-2 1,1-2-1,0-1 1,48-5-1,141-21-93,-35 20 229,-104 5 363,-94-2-570,0 0 0,1 0 0,-1 0 1,0 0-1,0 1 0,0-1 1,0 0-1,0 1 0,-1-1 0,1 1 1,0-1-1,0 1 0,0-1 0,0 1 1,0 0-1,-1-1 0,1 1 0,0 0 1,0 0-1,0 1 0,11-2-3745,7 4 361,-16-3 2783,0-1 0,0 1 0,0-1 0,0 1 1,0-1-1,1 0 0,-1 0 0,0 0 0,0 0 1,0-1-1,0 1 0,0-1 0,5-1 0,5-7-3106</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3:10:18.399"/>
    </inkml:context>
    <inkml:brush xml:id="br0">
      <inkml:brushProperty name="width" value="0.1" units="cm"/>
      <inkml:brushProperty name="height" value="0.1" units="cm"/>
      <inkml:brushProperty name="color" value="#66CC00"/>
    </inkml:brush>
  </inkml:definitions>
  <inkml:trace contextRef="#ctx0" brushRef="#br0">1 16 1152,'0'1'19,"0"-1"1,0 1-1,0-1 0,0 0 0,0 1 1,0-1-1,0 1 0,0-1 1,0 1-1,0-1 0,0 0 1,0 1-1,0-1 0,1 1 0,-1-1 1,0 0-1,0 1 0,0-1 1,1 1-1,-1-1 0,0 0 1,0 1-1,1-1 0,-1 0 0,0 0 1,1 1-1,-1-1 0,0 0 1,1 0-1,-1 1 0,0-1 1,1 0-1,-1 0 0,1 0 1,-1 0-1,0 1 0,1-1 0,-1 0 1,1 0-1,-1 0 0,1 0 1,0 0 310,16-9 1457,-16 9-1715,0 0 0,0 0 0,0 0 0,0 0 0,0 0 0,-1 1 0,1-1 0,0 0 0,0 1 0,0-1 0,0 0 0,0 1 0,-1-1 0,1 1 0,0 0 0,-1-1 0,1 1 0,0-1 0,-1 1 0,1 0 0,0-1 0,-1 1 0,1 0 0,-1 0 0,1 0 0,-1-1 0,1 2 0,8-8 306,-2 0-265,-4 3-29,0 0 1,0 1-1,0-1 0,0 1 0,1 0 1,3-2-1,-7 3-61,1 1-1,0 0 1,0-1-1,0 1 1,0 0 0,0 0-1,0 0 1,0 0-1,0 0 1,0 0-1,0 0 1,0 0 0,0 0-1,0 0 1,0 1-1,0-1 1,0 0 0,-1 1-1,1-1 1,0 0-1,0 1 1,0-1-1,0 1 1,-1 0 0,1-1-1,0 1 1,0 0-1,-1-1 1,1 1 0,0 1-1,0-1 11,0-1 0,0 1-1,0 0 1,0-1 0,0 1 0,0 0-1,0-1 1,1 0 0,-1 1-1,0-1 1,0 0 0,0 1 0,0-1-1,1 0 1,1 0 0,25-1 200,-2 1 13,-11 3 55,-1 1 0,22 9 0,-22-8-173,0 0-1,1-1 1,16 3-1,16 1 182,55 17 1,-90-22-240,0-2-1,0 1 1,0-1 0,0-1 0,17-2 0,5 1-36,173 1 275,-153-9 33,-35 9-408,5 1 48,44-6 0,28-9 194,-56 7-164,0 3-1,0 1 1,1 1 0,-1 3-1,63 8 1,-80-8 1,-17 0 3,0-1-1,0 1 1,0-1-1,6 3 0,10 2-40,8 3-40,-22-5 73,0-1 0,0 1 1,0-2-1,1 1 0,14 0 1,46-3 107,-26 0 16,16-5-270,84 1 271,-92 5-81,122 4 221,-52-2 2,-66-3-182,73-4 355,-126 5-421,0 1 0,0 0 0,0 0 0,-1 0 0,1 0 0,0 0 0,-1 0 0,1 1 0,-1-1 0,1 0 0,2 4 0,6 5-681,22 11-1574,-26-19 1468,-1 2-1,0-1 1,0 1 0,0 0 0,0 0 0,-1 0 0,7 7 0,1 6-2243</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3:10:21.113"/>
    </inkml:context>
    <inkml:brush xml:id="br0">
      <inkml:brushProperty name="width" value="0.1" units="cm"/>
      <inkml:brushProperty name="height" value="0.1" units="cm"/>
      <inkml:brushProperty name="color" value="#66CC00"/>
    </inkml:brush>
  </inkml:definitions>
  <inkml:trace contextRef="#ctx0" brushRef="#br0">3 1 1152,'-3'5'2860,"3"-5"-2818,14 9 1083,-12-7-1055,1 0 0,-1-1 1,1 1-1,0-1 1,-1 0-1,1 0 1,0 1-1,0-2 1,0 1-1,0 0 1,0-1-1,6 1 1,-4 0 4,-1-1 0,1 1-1,-1 0 1,1 0 0,5 3 0,64 30 602,-70-33-650,0 0-1,0 0 1,0 0 0,0 0-1,7 0 1,11 1 272,-14 0-258,14 4 234,29 3 1,-44-8-189,1-1-1,-1 0 1,1 0 0,-1 0-1,1-1 1,-1-1-1,14-3 1,-2-1-39,1 1 0,-1 1 0,1 1 0,-1 0 0,35 1 0,57-7 304,203 9 32,-307 0-373,1 0-1,-1 1 1,1 0 0,-1 1-1,1-1 1,-1 1 0,11 5-1,-10-4 53,0-1-1,0 1 1,0-2-1,1 1 1,-1-1-1,18 0 1,-1 4-25,2 1 30,246-6 354,-179-6-444,19 6 81,-28 9-118,-59-5 233,-21-3-158,-1 0-1,1 0 1,-1-1 0,1 0 0,-1 1 0,1-2-1,-1 1 1,1 0 0,-1-1 0,1 0-1,-1 0 1,6-2 0,1 2-22,-10 1 2,-1 0-1,1 0 1,-1 0 0,1 0 0,0 0-1,-1 0 1,1 0 0,-1 0 0,1 0 0,-1-1-1,1 1 1,-1 0 0,1 0 0,0-1-1,-1 1 1,1 0 0,-1 0 0,0-1 0,2 0-1,24-14 171,-10 7-97,-13 6-83,1 0 1,0 0-1,1 0 1,-1 1-1,0 0 1,0 0-1,0 0 0,1 0 1,-1 0-1,8 1 1,41-5 13,-26 4-105,-14 0 172,-1 1 0,1 0-1,0 1 1,20 5 0,-15-3-48,-1 0 0,22 1 0,-5-1 105,50 7-145,-44-4 85,0-3-1,0 0 1,46-5 0,-20 1 60,-45-5-124,-14 3 837,-7 14-1093,0 2-619,0 6-1199</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33:26.324"/>
    </inkml:context>
    <inkml:brush xml:id="br0">
      <inkml:brushProperty name="width" value="0.1" units="cm"/>
      <inkml:brushProperty name="height" value="0.1" units="cm"/>
      <inkml:brushProperty name="color" value="#FFFC18"/>
    </inkml:brush>
  </inkml:definitions>
  <inkml:trace contextRef="#ctx0" brushRef="#br0">7617 177 6144,'-12'4'565,"5"-2"-213,1 0 0,-1 1 0,1-1 0,0 1 0,-1 1 0,2-1 0,-1 1 0,0 0 0,1 0 0,-8 8 0,12-12-343,0 1-1,0 0 1,0-1 0,0 1-1,0-1 1,0 1 0,0-1-1,0 1 1,0-1-1,0 0 1,0 1 0,0-1-1,0 0 1,-1 0 0,1 0-1,0 0 1,0 0 0,0 0-1,0 0 1,0 0 0,-1-1-1,1 1 1,0 0 0,0-1-1,0 1 1,-2-2-1,-33-17 969,23 12-406,-19-8-125,0 1-1,-1 2 1,-1 2-1,0 0 1,0 3-1,-59-7 1,-216 6 98,213 9 86,85-1-625,-324 9 609,-179 1-192,341-11-252,-189-26-104,159 7-68,155 16-4,-143-6 60,-7 4 682,21-1-423,2 0-285,-230-21-156,275 21-73,59 5 178,-185 0 299,140 3-306,-99 5 83,65-6 44,-274-5 94,237 0-378,-31 1 147,27 2 118,-339 12 370,254 5-251,-66 13 1051,39 2-389,101-8-1718,-62-4-6959,178-16 3274</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3:10:26.268"/>
    </inkml:context>
    <inkml:brush xml:id="br0">
      <inkml:brushProperty name="width" value="0.1" units="cm"/>
      <inkml:brushProperty name="height" value="0.1" units="cm"/>
      <inkml:brushProperty name="color" value="#66CC00"/>
    </inkml:brush>
  </inkml:definitions>
  <inkml:trace contextRef="#ctx0" brushRef="#br0">0 38 1024,'5'5'4528,"22"-1"-4016,-23-4-469,1 0 79,0 0-1,0 0 0,0 0 1,0-1-1,0 0 1,0 0-1,0 0 0,9-4 1,-10 4-73,1 0 0,-1 0-1,1 0 1,0 0 0,-1 1 0,1 0 0,-1 0 0,1 0 0,6 1 0,-6 0-2,-1-1 1,1 1 0,-1-1-1,1 0 1,-1-1 0,1 1-1,-1-1 1,1 0 0,-1 0-1,6-2 1,-3 0-34,0 0 0,1 1-1,-1 0 1,1 0 0,-1 0 0,1 1-1,7 0 1,57 1 360,-30 2-106,17-2 457,-17 5-623,65-5 490,-42-5-416,84 5 528,-143 0-705,0 1 0,0 0 1,0 0-1,0 1 0,8 3 1,-8-3 8,0 0 1,0-1 0,0 1-1,0-1 1,10 0 0,127 3 327,-113-3-393,-15-1 93,0 1-1,0-2 1,22-3-1,-26 2-24,1 1 0,0 1-1,23 1 1,-4 0-134,129-6 246,-85 0-123,-12 5 0,-61 0 11,0 0 1,0 0-1,-1 1 1,1-1-1,0 0 1,0 1-1,-1 0 1,4 1-1,-3-1-8,0 0 0,-1-1 0,1 1 0,0 0 0,0-1 0,0 1 0,0-1 0,0 0 0,2 0 0,149 0 376,-85-5-411,-64 5 28,-1 0 1,1 0 0,-1 1 0,1-1 0,-1 1-1,1 0 1,-1 0 0,0 0 0,1 0-1,-1 1 1,4 2 0,-4-3 36,-1 0-27,-1 0-1,0-1 1,0 0-1,0 1 0,0-1 1,0 0-1,0 0 1,0 1-1,1-1 1,-1 0-1,0 0 0,0 0 1,0-1-1,0 1 1,1 0-1,0-1 0,4 0 69,54 1-293,-60 0 224,1 0 0,0 0 0,0 0 0,0 0 0,0 0 0,0-1 0,0 1-1,0 0 1,0-1 0,-1 1 0,1-1 0,0 1 0,0-1 0,0 1 0,-1-1 0,1 1 0,0-1 0,-1 0 0,1 1 0,0-1 0,-1 0 0,1-1-1,0 2-3,-1-1 0,0 0-1,1 1 1,-1-1 0,1 1-1,-1-1 1,1 1 0,-1-1-1,1 1 1,-1 0 0,1-1-1,-1 1 1,1-1 0,-1 1-1,1 0 1,0 0 0,-1-1-1,1 1 1,0 0 0,-1 0-1,2 0 1,46-4 95,-32 3-133,-11 1 41,-1-1 0,1 1 0,0 0 1,0 0-1,0 0 0,-1 1 0,1-1 1,0 1-1,4 2 0,-8-2 44,2-1-44,0 0-1,0 0 1,0 0 0,0 1-1,0-1 1,0 1-1,0 0 1,0 0-1,-1 0 1,1 0-1,3 3 1,-2-3 2,0 0 1,-1 0-1,1-1 1,0 1-1,0-1 1,0 1-1,8-2 1,-4 1-48,6 3-13,-7 0 97,-2-1-38,-3-1-1,1 0 1,-1-1-1,1 1 0,-1-1 0,1 0 0,-1 0 0,1 0 0,-1 0 1,5-1-1,2 0-24,107 1-66,-112 0 92,-1 1 0,1 0 0,0 0-1,-1 0 1,1 0 0,-1 1 0,0-1 0,1 1-1,2 2 1,17 7 22,36-1-2,-50-8-10,0 0 0,0 0 0,0-1 0,0 0 0,14-1 0,-21 0-15,-1 0 0,1-1-1,0 1 1,0 0 0,0-1 0,-1 1-1,1-1 1,0 0 0,-1 0-1,1 1 1,-1-1 0,1 0-1,-1 0 1,1-1 0,-1 1 0,0 0-1,2-2 1,14-10-94,-14 12 90,-1 0-1,1 1 0,-1-1 1,1 1-1,-1-1 0,1 1 1,3 0-1,-4 0 18,0 0 1,0 0-1,0-1 0,0 1 0,0 0 1,0-1-1,0 1 0,0-1 1,0 0-1,2-1 0,-1 0-18,0 0 1,0 0-1,1 0 0,-1 0 0,1 1 0,-1-1 0,1 1 0,0 0 0,-1 0 0,7-1 1,31-3-67,115 5 236,-104-9-257,119 4 342,-149 5-230,-8 1-12,0-1 0,0-1 1,23-4-1,-25 3-17,-1 1 0,1 0 0,21 1 0,-16 0 19,-17 0-11,1 0 1,-1 0-1,0 0 1,1 0-1,-1 0 1,0 0-1,0 0 1,1 0-1,-1 0 1,0 0-1,1 0 1,-1 0-1,0 0 1,1 0-1,-1 0 0,0 0 1,1 0-1,-1-1 1,0 1-1,0 0 1,1 0-1,-1 0 1,0 0-1,0-1 1,1 1-1,-1 0 1,0 0-1,0-1 1,1 1-1,0-3 1138,1 3-1341,1 1-229,0-1-1,0 1 1,0 0 0,-1 0-1,1 0 1,0 0-1,-1 0 1,1 1-1,4 3 1,2 0-780,13 5-1854</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3:11:59.772"/>
    </inkml:context>
    <inkml:brush xml:id="br0">
      <inkml:brushProperty name="width" value="0.1" units="cm"/>
      <inkml:brushProperty name="height" value="0.1" units="cm"/>
      <inkml:brushProperty name="color" value="#66CC00"/>
    </inkml:brush>
  </inkml:definitions>
  <inkml:trace contextRef="#ctx0" brushRef="#br0">1284 99 5120,'-1'0'279,"0"0"1,0 0-1,0 0 1,0 0-1,0 0 1,0 1-1,0-1 1,0 0-1,0 1 1,0-1-1,1 0 1,-1 1-1,0-1 1,0 1-1,0 0 1,0-1-1,1 1 1,-1 0-1,0-1 1,1 1-1,-1 0 1,0 0-1,1-1 1,-1 1-1,1 0 1,-1 1-1,-23-34 1993,22 31-2203,1 0-1,0-1 0,-1 1 1,1 0-1,-1 0 1,1 0-1,-1 0 0,0 0 1,1 0-1,-1 0 0,0 0 1,0 1-1,0-1 1,1 1-1,-1 0 0,-3-1 1,-33 1 180,21 1-210,-160-3 1255,-190 4 990,178 17-1738,131-10-1193,-1-3-1,-108-3 0,158-4 73,0 1 1,1-2-1,-1 1 0,1-1 0,-15-5 1,20 5 8,-1 0 1,0 0-1,1-1 1,-1 1-1,1-1 1,0 1-1,0-1 1,0 0-1,0 0 1,0-1 0,1 1-1,-1-1 1,-3-6-1,-15-35-3759</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3:12:02.228"/>
    </inkml:context>
    <inkml:brush xml:id="br0">
      <inkml:brushProperty name="width" value="0.1" units="cm"/>
      <inkml:brushProperty name="height" value="0.1" units="cm"/>
      <inkml:brushProperty name="color" value="#66CC00"/>
    </inkml:brush>
  </inkml:definitions>
  <inkml:trace contextRef="#ctx0" brushRef="#br0">1652 72 4352,'-2'-2'247,"0"0"-80,1 1 0,-1-1-1,1 1 1,-1-1-1,0 1 1,0 0-1,1 0 1,-1 0-1,0 0 1,0 0-1,0 0 1,0 0 0,0 1-1,0-1 1,0 1-1,0 0 1,0-1-1,0 1 1,-3 0-1,4 0 74,-24 0 907,16-1-727,1 0 0,0 0-1,0-1 1,-12-4 0,-8-1-2,-18-3 180,16 2-338,0 2 0,0 2 0,-37-2 0,20 6-37,-187 8 866,-34-1 144,28-2 483,163 1-1151,-217 11 64,282-17-797,-46-2-1461,54 1 1231,-1 1 1,1-1-1,-1 0 0,1-1 0,0 1 0,-1-1 0,1 0 0,0 0 0,-7-5 1,8 4-284,0 1 1,0-1-1,0 0 1,1-1-1,-3-3 1,5 7 667</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3:12:02.820"/>
    </inkml:context>
    <inkml:brush xml:id="br0">
      <inkml:brushProperty name="width" value="0.1" units="cm"/>
      <inkml:brushProperty name="height" value="0.1" units="cm"/>
      <inkml:brushProperty name="color" value="#66CC00"/>
    </inkml:brush>
  </inkml:definitions>
  <inkml:trace contextRef="#ctx0" brushRef="#br0">876 26 5376,'-74'-19'3184,"58"16"-2556,-1 1 0,0 1 0,0 0 0,-22 3 0,-1-1 1197,-91-3 1082,-73 2-2091,4 12-4614,139-2 924,2 4-662</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3:14:09.048"/>
    </inkml:context>
    <inkml:brush xml:id="br0">
      <inkml:brushProperty name="width" value="0.1" units="cm"/>
      <inkml:brushProperty name="height" value="0.1" units="cm"/>
      <inkml:brushProperty name="color" value="#66CC00"/>
    </inkml:brush>
  </inkml:definitions>
  <inkml:trace contextRef="#ctx0" brushRef="#br0">1 18 896,'4'4'114,"1"-1"-1,0 1 1,0-1 0,0 0 0,1 0-1,-1-1 1,1 1 0,-1-1 0,1 0-1,0-1 1,0 0 0,0 0 0,0 0-1,8 0 1,7-1 350,-1-2 0,40-7 1,-10 0-391,208-18 855,-185 22-455,117 9 0,-61 16-354,-13-3 43,6-3 12,123 11-51,-185-25-66,0-2 1,99-17 0,-87 9 135,88-1 1,-54 15-158,177 29 1,-186-24 77,-22-4-70,180 19-35,-192-17 45,0-3 0,1-3-1,125-13 1,-70-1 169,128 3 0,-94 8-255,169 4 259,-131 18-130,-96-8-313,-36-4 350,-31-4-95,0 0 0,1-2 0,-1-1 1,58-6-1,-22-7 4,-30 5-58,0 2-1,56-3 0,-51 8 48,1 2 0,-1 2 0,0 2 0,39 10 0,97 31 15,-131-36-85,0-2 0,61 4-1,-29-13 45,-60-1 37,1 0 0,-1 1 0,1 1 0,-1 1 0,1 0 0,24 7 0,-39-9-129,0 1 0,-1-1 0,1 1 0,0 0 0,-1 0-1,1 0 1,-1 0 0,1 0 0,-1 0 0,1 0 0,-1 1 0,1-1 0,-1 0 0,0 1 0,0-1-1,0 1 1,0-1 0,0 1 0,0 0 0,0-1 0,-1 1 0,1 2 0,-1-3-75,0 0 0,0 0 0,-1 0 0,1 1 0,0-1 0,-1 0 0,1 0 0,-1 0 0,0 0 0,1 0 0,-1 0 0,-1 1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3:14:17.394"/>
    </inkml:context>
    <inkml:brush xml:id="br0">
      <inkml:brushProperty name="width" value="0.1" units="cm"/>
      <inkml:brushProperty name="height" value="0.1" units="cm"/>
      <inkml:brushProperty name="color" value="#66CC00"/>
    </inkml:brush>
  </inkml:definitions>
  <inkml:trace contextRef="#ctx0" brushRef="#br0">954 124 384,'5'23'907,"-4"-22"-846,-1 1-1,0-1 1,1 0 0,-1 0 0,0 0 0,1 0 0,0 0 0,-1 0 0,1 0-1,-1 0 1,1 0 0,0 0 0,0 0 0,0-1 0,0 1 0,-1 0 0,1 0 0,0-1-1,0 1 1,0-1 0,2 2 0,1 0 264,-3-1-267,1-1 0,-1 0 0,1 1-1,-1-1 1,1 0 0,-1 0 0,0 0 0,1 0 0,-1 0 0,1 0 0,2-1 0,5 1-1,-7-1 5,1 1 0,0-1 0,0 0 0,-1 1 0,1-1 0,0-1 0,-1 1 0,1 0 0,-1-1 0,5-2 0,21-19 386,-28 22-240,0-4-138,0 2-61,0 1 0,0-1 1,-1 1-1,1 0 0,-1 0 0,0-1 1,1 1-1,-1 0 0,0 0 1,-1 0-1,1 0 0,0 0 1,0 0-1,-1 0 0,0 0 1,1 0-1,-3-2 0,-9-10 96,11 12-84,1 0 1,-1 0-1,0 0 1,-1 1-1,1-1 1,0 0 0,0 1-1,-1 0 1,1 0-1,0 0 1,-1 0 0,1 0-1,-1 0 1,-5 0-1,-36-2 39,43 3-65,-112-11 138,78 11-41,5 1 188,-44-5-1,59 3-220,-1 0-1,-18 3 1,23-1-20,0 0 0,0-1-1,0-1 1,-1 1 0,1-2 0,-16-3 0,5-1 14,0 0 1,-1 2-1,1 1 0,-1 0 1,-40 2-1,-198-5 251,256 6-341,-1 1 0,0-1 0,1 1 0,-1 0 0,0 0 0,1 1 0,0-1 0,-1 1 0,1 0 0,0 1 0,0-1 0,0 1 0,0 0 0,-5 5 0,-12 11-1781</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3:14:19.074"/>
    </inkml:context>
    <inkml:brush xml:id="br0">
      <inkml:brushProperty name="width" value="0.1" units="cm"/>
      <inkml:brushProperty name="height" value="0.1" units="cm"/>
      <inkml:brushProperty name="color" value="#66CC00"/>
    </inkml:brush>
  </inkml:definitions>
  <inkml:trace contextRef="#ctx0" brushRef="#br0">2451 22 768,'-27'2'637,"22"-2"-485,1 0 1,0 1-1,-1-1 0,1 1 1,-1 0-1,1 0 1,-6 2-1,1 0 40,-1 0 1,1-1-1,-1 0 0,1-1 1,-1 0-1,0-1 1,1 0-1,-20-2 0,-4 1 66,12 1-162,9 1-5,0-1-1,0 0 1,-1-1 0,1 0-1,0-1 1,1-1 0,-19-5 0,22 6-73,0 0 1,0 1-1,0 0 1,0 0 0,-1 1-1,1 0 1,-12 2 0,-8-1 87,-24-4 216,40 2-290,0 0 1,0 0-1,1 1 1,-1 1-1,0 0 1,0 0-1,-19 6 1,12-1 1,5-2 4,0 1 0,0 0 0,-21 13 0,21-12 9,0 1-1,0-2 0,-1 0 0,0 0 0,0-2 0,-24 4 0,-27 7 95,54-12-110,-1 0 0,1-1 0,-1 0 0,-21-2-1,7 1 24,0-2-22,-1-1 0,-45-11 0,-1 0-90,-30-5 66,-43-4 112,96 18-62,-96-23 1,124 23-109,1 2 0,0 0 0,-35 1 0,-68 9 207,30 6-79,-109 28 0,173-33 54,-110 29-3267,73-22 628</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3:14:24.373"/>
    </inkml:context>
    <inkml:brush xml:id="br0">
      <inkml:brushProperty name="width" value="0.1" units="cm"/>
      <inkml:brushProperty name="height" value="0.1" units="cm"/>
      <inkml:brushProperty name="color" value="#66CC00"/>
    </inkml:brush>
  </inkml:definitions>
  <inkml:trace contextRef="#ctx0" brushRef="#br0">0 83 640,'5'-8'384,"-2"0"0,6-17 0,6-11 1024,-15 35-1388,1 1 0,-1-1 0,1 1 1,-1-1-1,0 1 0,1 0 0,-1-1 0,1 1 0,0 0 0,-1 0 1,1-1-1,-1 1 0,1 0 0,-1 0 0,1 0 0,0 0 0,-1-1 1,1 1-1,-1 0 0,1 0 0,0 0 0,-1 0 0,1 1 1,20 2-76,0 1 202,63 1 18,-83-5-194,0 0 0,1 0-1,-1 0 1,0 0-1,0 0 1,1 1 0,-1-1-1,0 0 1,0 1 0,0-1-1,0 1 1,1-1 0,-1 1-1,0-1 1,0 1 0,0 0-1,0 0 1,0-1 0,0 1-1,0 0 1,-1 0 0,3 2-1,-3-1-99,1 0-1,0 0 1,0 0 0,-1 0-1,1 0 1,-1 0-1,1 0 1,-1 1 0,0-1-1,0 0 1,0 0-1,-1 4 1,-3 20-751</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3:14:26.590"/>
    </inkml:context>
    <inkml:brush xml:id="br0">
      <inkml:brushProperty name="width" value="0.1" units="cm"/>
      <inkml:brushProperty name="height" value="0.1" units="cm"/>
      <inkml:brushProperty name="color" value="#66CC00"/>
    </inkml:brush>
  </inkml:definitions>
  <inkml:trace contextRef="#ctx0" brushRef="#br0">0 181 384,'6'0'256,"-1"0"-1,0-1 1,0 1 0,1-1-1,-1 0 1,0-1 0,0 1-1,0-1 1,0 0 0,-1-1-1,1 1 1,0-1 0,-1 1-1,0-1 1,0-1 0,4-3 0,130-115 1829,-135 119-2063,-1 1 1,1 0 0,0 0-1,0 0 1,-1 0-1,1 0 1,0 1 0,1-1-1,-1 1 1,0 0 0,0 0-1,0 0 1,1 0-1,-1 0 1,1 1 0,-1 0-1,0-1 1,1 1-1,-1 1 1,1-1 0,-1 0-1,1 1 1,-1 0-1,6 1 1,82 36 270,-85-36-190,1 0 0,-1 0 0,1-1 0,10 1 0,15 2 305,-13 3-296,-16-5-87,1-1 0,0 0 0,0 1 1,0-1-1,0-1 0,6 2 0,66 3 87,-68-4-102,0 1-1,0-1 1,0 2-1,-1-1 1,1 1-1,0 0 1,-1 1 0,0-1-1,0 2 1,11 7-1,-5-4 91,23 11-1,-29-15-120,0-1 0,0 1 0,12 10 1,-15-10 28,1 0 0,0-1 0,0 1 0,1-1 0,-1-1 0,11 5 0,-3-3 49,7 1-45,27 5-1,28 4 263,-47-7-200,1-2 0,51 2 0,43 1-14,-1-1-82,-77-6 16,-21 0 50,1-1 0,-1-1 0,31-6 0,-38 4-6,-1 0-29,0 0-1,18-7 1,16-6 78,1 2-1,83-11 0,-129 24-89,30-6-8,-21 4 31,1 0 0,-1 1 0,1 0-1,-1 2 1,1-1 0,22 4 0,-11 1 1,-5 0 3,1-1-1,27 1 0,-23-5-14,-15 1-6,0-1 1,0 2 0,0-1-1,20 5 1,17 7-2,31 10 12,-43-9 145,-23-7-146,0-1 0,0-1 0,0 0 0,1 0 0,-1-2 0,27 3 0,88-11 750,-125 6-774,-1 0-1,0 0 1,0 0 0,1 0 0,-1 1-1,0-1 1,0 1 0,1-1-1,-1 1 1,0 0 0,0 0 0,0 0-1,0 0 1,0 0 0,0 0-1,0 1 1,0-1 0,0 1-1,-1-1 1,1 1 0,-1 0 0,1-1-1,-1 1 1,0 0 0,1 0-1,1 4 1,-2-2-258,0 0 0,0 1 0,0-1 0,-1 0 0,1 0 0,-1 1 0,0-1-1,-1 0 1,1 0 0,-1 1 0,1-1 0,-1 0 0,0 0 0,-3 6 0,-15 31-2307</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3:14:28.541"/>
    </inkml:context>
    <inkml:brush xml:id="br0">
      <inkml:brushProperty name="width" value="0.1" units="cm"/>
      <inkml:brushProperty name="height" value="0.1" units="cm"/>
      <inkml:brushProperty name="color" value="#66CC00"/>
    </inkml:brush>
  </inkml:definitions>
  <inkml:trace contextRef="#ctx0" brushRef="#br0">0 74 768,'5'2'171,"-1"0"-1,1-1 1,0 1-1,0-1 1,-1 0-1,1-1 1,0 1-1,0-1 1,0 0-1,9-1 1,25 2 694,19 5 58,76-2 0,-23 5-358,715-9 1040,-787-2-1502,57-10 0,-55 5-5,65-9 71,116-13 78,238 19-204,-119 24 101,-222-3-382,347 16 396,-321-26-49,329-6-192,-420 3 115,259-20 326,-215 7-28,-4 0-26,143-4 0,-206 18-302,-11 1 75,27 1 1,-42 0-156,0-1-1,0 1 0,-1 0 0,1 0 1,0 1-1,-1 0 0,1-1 0,-1 1 1,1 1-1,6 4 0,-10-6-20,1 0 0,-1 0 0,0 0 1,0 0-1,0 1 0,0-1 0,0 0 0,0 1 0,0-1 0,0 1 1,0-1-1,0 3 0,0-2-150,-1 1 0,0-1 0,0 0 0,0 0 0,0 0 0,-1 0 1,1 1-1,-1 2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33:27.904"/>
    </inkml:context>
    <inkml:brush xml:id="br0">
      <inkml:brushProperty name="width" value="0.1" units="cm"/>
      <inkml:brushProperty name="height" value="0.1" units="cm"/>
      <inkml:brushProperty name="color" value="#FFFC18"/>
    </inkml:brush>
  </inkml:definitions>
  <inkml:trace contextRef="#ctx0" brushRef="#br0">1763 11 4096,'-5'-2'389,"1"0"0,-1 0 1,0 1-1,0 0 0,0 0 1,0 0-1,0 1 0,0-1 0,0 1 1,0 1-1,-6 0 0,-9 2 990,-30 9 0,3 0-1448,-314 29 2076,233-30-910,-187-8 934,18-1-569,241 1-1741,-61-4 1,1-9-3528,-11-1-4743,64 1 5328</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3:14:47.354"/>
    </inkml:context>
    <inkml:brush xml:id="br0">
      <inkml:brushProperty name="width" value="0.1" units="cm"/>
      <inkml:brushProperty name="height" value="0.1" units="cm"/>
      <inkml:brushProperty name="color" value="#66CC00"/>
    </inkml:brush>
  </inkml:definitions>
  <inkml:trace contextRef="#ctx0" brushRef="#br0">1 25 1152,'5'-2'77,"0"1"0,0-1 0,1 1 0,-1 0 0,1 0 0,-1 0 0,1 1 0,8 0 0,-3 1-59,-1 1 0,0-1-1,0 2 1,14 4-1,19 4 13,-3-7 197,0-2 1,53-3 0,-26 0-63,-35 1-142,36 1 37,129-16 1,-108 4-11,163 2 1,-39 14-158,-186-4 89,95-6 191,-36 1-264,65 2 99,12-1 203,4 1 303,-88 3-543,358-1 147,-424 0-88,0 1 0,23 4 0,-32-4-187,0 0 0,0 0 0,0 0 0,0 1 0,0-1 0,0 1-1,-1 0 1,1 0 0,-1 0 0,1 1 0,-1-1 0,5 6 0,-1 1-862</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3:14:49.268"/>
    </inkml:context>
    <inkml:brush xml:id="br0">
      <inkml:brushProperty name="width" value="0.1" units="cm"/>
      <inkml:brushProperty name="height" value="0.1" units="cm"/>
      <inkml:brushProperty name="color" value="#66CC00"/>
    </inkml:brush>
  </inkml:definitions>
  <inkml:trace contextRef="#ctx0" brushRef="#br0">1 90 768,'32'-5'352,"-11"1"-288,10-5 64,-15 4 64,11-4-96,-6-2-64,28 2 0,-1 4-32,4-4-96,2 0 64,-6 3 96,-1 3 32,-4-3-32,-5 6 32,-6 0-576,0 0-192</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3:14:54.190"/>
    </inkml:context>
    <inkml:brush xml:id="br0">
      <inkml:brushProperty name="width" value="0.1" units="cm"/>
      <inkml:brushProperty name="height" value="0.1" units="cm"/>
      <inkml:brushProperty name="color" value="#66CC00"/>
    </inkml:brush>
  </inkml:definitions>
  <inkml:trace contextRef="#ctx0" brushRef="#br0">1 4 384,'64'0'502,"143"-3"612,-131 2-746,125 15 0,-32-12 221,-88-3-549,-64 1-120,-11-1-11,0 1 1,0 0-1,0 0 1,0 0-1,0 1 0,0 0 1,0 0-1,-1 1 0,10 3 1,-4 0-1137</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3:14:58.949"/>
    </inkml:context>
    <inkml:brush xml:id="br0">
      <inkml:brushProperty name="width" value="0.1" units="cm"/>
      <inkml:brushProperty name="height" value="0.1" units="cm"/>
      <inkml:brushProperty name="color" value="#66CC00"/>
    </inkml:brush>
  </inkml:definitions>
  <inkml:trace contextRef="#ctx0" brushRef="#br0">0 61 384,'84'1'270,"92"-3"41,-52-15-401,293 11 1162,-334 6-907,-18-3-34,75-13 0,22-1 439,-97 17-507,113 14 0,-53-1-50,74-12 113,-41-1 276,64 20-257,-67-4 51,-128-15-198,0-1 0,0-1-1,-1-1 1,38-9 0,-48 8-249,0 1 0,-1 0 0,1 1-1,0 1 1,0 0 0,0 2 0,0-1 0,-1 2-1,23 6 1,-15 3-570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3:15:01.645"/>
    </inkml:context>
    <inkml:brush xml:id="br0">
      <inkml:brushProperty name="width" value="0.1" units="cm"/>
      <inkml:brushProperty name="height" value="0.1" units="cm"/>
      <inkml:brushProperty name="color" value="#66CC00"/>
    </inkml:brush>
  </inkml:definitions>
  <inkml:trace contextRef="#ctx0" brushRef="#br0">1 79 384,'20'2'262,"0"-1"0,0-1 1,1 0-1,31-6 0,7-1 203,75 4 162,35-3-182,-140 3-376,109-14 171,80-2-334,2 19 195,-101 1 26,153-11-220,-6 0 452,-58 9 75,229 3-281,-326 4-123,-9 0 91,103-8 0,83-1 220,1 24-309,-223-19 109,-1-2-1,106-16 1,-105 8-1208,1 3 0,90 4 1,-126 7-134,-7 7 421</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3:15:05.139"/>
    </inkml:context>
    <inkml:brush xml:id="br0">
      <inkml:brushProperty name="width" value="0.1" units="cm"/>
      <inkml:brushProperty name="height" value="0.1" units="cm"/>
      <inkml:brushProperty name="color" value="#66CC00"/>
    </inkml:brush>
  </inkml:definitions>
  <inkml:trace contextRef="#ctx0" brushRef="#br0">0 1 384,'8'2'211,"0"1"1,0-1-1,0 0 1,0 0-1,0-1 1,1 0-1,-1-1 1,0 0-1,10-1 1,-8 0-96,1 1 0,-1 1 0,0-1 0,0 1 0,19 5 0,-15-2-119,1 0 1,0-1-1,0-1 0,18 1 1,63-3-43,-38-1 129,-48 1-88,58-1-5,124 16 1,-22 13 56,-131-23 188,-1-2 0,1-1 0,64-7 0,92 3-298,-103 3 305,10 0-152,116-2 154,-135-8-81,21 0 8,370 4-193,-282-3 42,-34 6-58,-88 3-43,127 13 91,1 1 53,-84-16-57,244 11-25,-295-4 71,-1-1 1,98-7-1,-64-7 0,178 9 1,-222 5-80,0-3 0,0-1 1,0-3-1,61-10 1,-12-5 155,0 5 1,1 3-1,109 7 1,-200 2-304,-4 0-119,1 0-1,-1 0 1,0 1-1,0 0 0,1 0 1,-1 1-1,0 0 1,0 0-1,7 3 1,-6 7-1143</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3:15:06.403"/>
    </inkml:context>
    <inkml:brush xml:id="br0">
      <inkml:brushProperty name="width" value="0.1" units="cm"/>
      <inkml:brushProperty name="height" value="0.1" units="cm"/>
      <inkml:brushProperty name="color" value="#66CC00"/>
    </inkml:brush>
  </inkml:definitions>
  <inkml:trace contextRef="#ctx0" brushRef="#br0">0 18 896,'99'-10'688,"-15"4"-331,0 5 1,86 9-1,103 0-188,-24-2-221,-14 23 138,-5-1 271,-117-20-357,215 26 725,-283-28-524,0-2 0,65-2 0,94-16-106,-34 2 87,-127 11-439,53 5 0,-75-1-435,1 0 1,-1 1-1,0 1 0,28 11 0,-8 3 100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3:15:11.485"/>
    </inkml:context>
    <inkml:brush xml:id="br0">
      <inkml:brushProperty name="width" value="0.1" units="cm"/>
      <inkml:brushProperty name="height" value="0.1" units="cm"/>
      <inkml:brushProperty name="color" value="#66CC00"/>
    </inkml:brush>
  </inkml:definitions>
  <inkml:trace contextRef="#ctx0" brushRef="#br0">1 270 256,'33'4'269,"1"-2"0,43-2-1,-28 0-194,141-15 353,-105 6-113,197-40 1247,-57 8-1308,-160 31-211,7-1 300,99-1-1,-120 12-281,436-15 275,-347 6 261,109-14-409,-121 4-13,227-5-1,-107 5 50,-4 0-174,-209 19-33,28-1-48,0 3 0,105 17 0,-160-18-310,0 1-1,-1 0 1,1 0 0,0 1-1,-1 0 1,0 0-1,0 1 1,0 0 0,7 5-1,3 8-1182</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3:15:24.666"/>
    </inkml:context>
    <inkml:brush xml:id="br0">
      <inkml:brushProperty name="width" value="0.1" units="cm"/>
      <inkml:brushProperty name="height" value="0.1" units="cm"/>
      <inkml:brushProperty name="color" value="#66CC00"/>
    </inkml:brush>
  </inkml:definitions>
  <inkml:trace contextRef="#ctx0" brushRef="#br0">0 21 768,'6'1'112,"0"-1"0,1-1 0,-1 1 0,0-1 0,0 0 0,0 0 0,11-5 0,-4 3-34,-1 0 0,1 1 0,0 0 1,0 1-1,0 0 0,0 1 0,14 2 0,10-1-68,31 3 16,131 23-1,-142-17-2,-37-7 28,0-2 1,0 0-1,1-1 0,20-3 0,81-16 382,12-1-167,-74 18-263,1 2-1,-1 3 1,83 15 0,-112-14 34,0-1 1,49-3-1,61-12 89,-108 8-119,20 1-29,-1 1-1,1 3 1,0 2 0,0 2 0,61 15 0,-80-14 24,1-1 1,69 0 0,69-15-80,-141 8 92,56-1-30,147 15-1,-101-3 111,-95-9-66,0-1 0,61-12 0,12 0 215,182 17 164,3 1-469,187-18 23,-249-1 166,3-1-85,-10 23-140,3-1 151,-103 2 17,0 0-142,-4-8 65,135-3 7,-189-5 77,21 0 4,54 5-184,98 1 87,-135 12 12,-66-5 71,47 0 0,56-9-183,-56 0 98,-1 4 0,101 13 1,-157-10 53,-1-1 0,1-2 1,50-5-1,-51 0-65,22-1 24,-4 2-22,52-8 0,-53 5 65,54-1 1,-70 6 39,-12 0-91,1 1 0,-1 1-1,0 1 1,1 0-1,30 9 1,-21-1 7,1-2-1,0 0 1,0-3 0,0 0-1,45 0 1,-45-3-17,1 1 1,-1 2 0,35 9-1,29 5 135,-39-12-105,68 1 0,-97-7-31,43 8 0,-53-6 52,0 0-1,0-1 1,0-1-1,1-1 1,-1 0 0,30-5-1,37-19 185,-62 16-119,0 2 0,0 0 1,1 1-1,-1 1 0,28 0 1,15 7-40,0 4 1,73 16 0,-115-18-111,-14-4-9,-1 1 0,1 0 0,-1 1 0,0 0 0,0 1 0,0-1-1,-1 1 1,1 1 0,-1 0 0,11 8 0,-11-6-599,1 1 0,-1 0-1,0 0 1,10 16 0,-6-1-180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3:15:41.521"/>
    </inkml:context>
    <inkml:brush xml:id="br0">
      <inkml:brushProperty name="width" value="0.1" units="cm"/>
      <inkml:brushProperty name="height" value="0.1" units="cm"/>
      <inkml:brushProperty name="color" value="#66CC00"/>
    </inkml:brush>
  </inkml:definitions>
  <inkml:trace contextRef="#ctx0" brushRef="#br0">1 0 128,'29'7'121,"34"4"0,-52-10-102,137 18 339,-80-10-278,98 25 0,-90-16 52,0-4 0,1-3 0,83 1 0,-55-12 568,-51 0-410,63 6 0,-27 2-278,0-3 0,152-13 1,106 7 31,-153 6-88,-144-5 35,346 14 82,-318-8-52,114-8 0,-55-2-26,94 10 12,-161-3-46,186-3-68,103 6 214,74 4-113,-127-7 7,72-1 63,-238-5-119,67-4 723,-51-8-68,97-4-304,167 5-349,-326 7 146,173 10 1,-121 2-109,-23-2-8,262 4-65,-292-8 214,38-1-197,119 4 136,10-2-88,43 4 46,-113 5 4,-17-2-190,-1 0 49,127 4 146,-222-7-7,138-12 1,-123 2 61,-31 6-155,95 12-1,24 0 340,-34-21-340,-1-1 58,34 22 46,-68-2 52,-81-6-83,49 11-1,1 0-15,-56-13 12,1-2 0,-1-1 0,0 0 0,38-9 0,-30 5 0,53-2 0,3 8 0,99-3 0,-26-23-28,-111 15 11,0 2-1,68-2 1,78 20 97,-100 4 9,58 6 266,-125-19-288,1 0 1,-1-2 0,38-6 0,13-5 177,124-3 0,-109 9-200,-20 0-21,157-18 9,-56 2-55,99 7-48,-101 6 55,93 4 84,-226 6-110,-1 2-1,0 2 1,64 15 0,-56-5-74,83 37 0,-130-51-16,0-1-1,0 1 0,-1 1 0,1-1 0,0 0 0,0 0 0,-1 1 0,1-1 0,-1 1 0,1-1 1,-1 1-1,0-1 0,0 1 0,2 3 0,3 9-1740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33:28.877"/>
    </inkml:context>
    <inkml:brush xml:id="br0">
      <inkml:brushProperty name="width" value="0.1" units="cm"/>
      <inkml:brushProperty name="height" value="0.1" units="cm"/>
      <inkml:brushProperty name="color" value="#FFFC18"/>
    </inkml:brush>
  </inkml:definitions>
  <inkml:trace contextRef="#ctx0" brushRef="#br0">2956 51 4736,'-9'5'805,"1"0"0,-16 11 1,23-16-794,1 0 0,-1 1 0,0-1 1,0 0-1,1 0 0,-1 1 0,0-1 0,0 0 1,0 0-1,1 0 0,-1 0 0,0 0 0,0 0 1,0 0-1,0-1 0,1 1 0,-1 0 0,0 0 0,0-1 1,1 1-1,-1 0 0,-1-1 0,-16-10-4,16 9 34,-14-7 322,0 0 0,0 2 0,-1 0 0,0 0 0,0 2 0,-1 0 0,0 1 0,1 0 0,-1 2 0,-32-1 0,1 3 70,-1 3 1,-82 15-1,-238 34 1193,-351-23 26,339-13-16,-5 1 171,148-20-3372,77-4-4440,82 2 938,-3 2 938</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3:22:21.461"/>
    </inkml:context>
    <inkml:brush xml:id="br0">
      <inkml:brushProperty name="width" value="0.1" units="cm"/>
      <inkml:brushProperty name="height" value="0.1" units="cm"/>
      <inkml:brushProperty name="color" value="#66CC00"/>
    </inkml:brush>
  </inkml:definitions>
  <inkml:trace contextRef="#ctx0" brushRef="#br0">1 29 640,'16'-23'352,"-5"17"-288,10 6-224,-10 0-128,0 6 64,5-3 64</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3:22:44.454"/>
    </inkml:context>
    <inkml:brush xml:id="br0">
      <inkml:brushProperty name="width" value="0.1" units="cm"/>
      <inkml:brushProperty name="height" value="0.1" units="cm"/>
      <inkml:brushProperty name="color" value="#FFFC18"/>
    </inkml:brush>
  </inkml:definitions>
  <inkml:trace contextRef="#ctx0" brushRef="#br0">0 14 1536,'4'0'364,"0"0"-1,0-1 1,1 0 0,-1 0 0,6-3 0,-5 3-188,-1-1 1,0 1 0,0 0-1,1 0 1,8 0 0,10 2-135,0 0 1,1 2 0,-1 0-1,26 8 1,-17-3 280,0-2-1,1-2 1,62 2-1,71-1 142,-147-5-472,370 10 310,-102 4-194,-8 0-78,-173-6 42,298 13 54,-165-7 360,-3 0-402,-175-17 35,-2-3 0,1-3-1,73-21 1,-107 23-56,-17 4-88,-1 1-1,1 0 0,0 1 1,-1-1-1,15 1 0,-22 1 74,-1 0-40,0-1-1,1 1 1,-1 0-1,0-1 1,0 1-1,1 0 0,-1-1 1,0 1-1,1 0 1,-1-1-1,1 1 1,-1 0-1,0 0 1,1-1-1,-1 1 0,1 0 1,-1 0-1,1 0 1,-1 0-1,0 0 1,1 0-1,-1 0 0,1 0 1,-1 0-1,1 0 1,-1 0-1,1 0 1,0 0-1,11 1 108,-10 12-51,14 7-395,-6-6-1615</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33:29.668"/>
    </inkml:context>
    <inkml:brush xml:id="br0">
      <inkml:brushProperty name="width" value="0.1" units="cm"/>
      <inkml:brushProperty name="height" value="0.1" units="cm"/>
      <inkml:brushProperty name="color" value="#FFFC18"/>
    </inkml:brush>
  </inkml:definitions>
  <inkml:trace contextRef="#ctx0" brushRef="#br0">1178 27 4992,'-2'-1'287,"1"1"0,-1-1 0,1 0 0,-1 0 0,1 0 0,-1 0 0,1 0 0,0 0-1,-1 0 1,0-2 0,1 2-204,0 0 1,0 0-1,0 0 0,0 0 0,0 0 0,0 1 0,0-1 0,0 0 0,-1 1 0,1-1 0,0 1 0,0-1 0,-1 1 0,1-1 1,0 1-1,-1 0 0,1 0 0,0 0 0,-1-1 0,-1 2 0,-16 0 656,1 1 0,-36 9 0,8-2-44,25-4-449,-1-2 0,1-1 0,-1 0 0,1-2 0,-1 0 0,0-1 0,-24-5 0,-30-8 661,-1 4-1,0 4 1,-135 5-1,81 14-804,4-1-7163,80-13 2074,-6-6 1062</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33:31.026"/>
    </inkml:context>
    <inkml:brush xml:id="br0">
      <inkml:brushProperty name="width" value="0.1" units="cm"/>
      <inkml:brushProperty name="height" value="0.1" units="cm"/>
      <inkml:brushProperty name="color" value="#FFFC18"/>
    </inkml:brush>
  </inkml:definitions>
  <inkml:trace contextRef="#ctx0" brushRef="#br0">2654 81 6656,'-45'-23'3535,"20"12"-3081,17 8-489,-1 1-1,1 0 1,-1 0 0,1 1 0,-1 0-1,1 0 1,-1 1 0,0 0-1,-8 2 1,-12-1 415,-207 15 3006,45 0-2218,-47 0-1379,132-8 278,11 2 125,61-4 198,0-3-1,0-1 0,-63-4 0,-12-12 296,20 1 77,-170-2-1,-55 41-85,27-2-5319,269-23 3794,0-1 0,-1-1 0,1 0 0,0-2 0,0 0 0,0-1 0,0 0 0,1-2 0,0 0 0,-27-14 0,7-1-945,-40-32-1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36:32.621"/>
    </inkml:context>
    <inkml:brush xml:id="br0">
      <inkml:brushProperty name="width" value="0.1" units="cm"/>
      <inkml:brushProperty name="height" value="0.1" units="cm"/>
      <inkml:brushProperty name="color" value="#FFFC18"/>
    </inkml:brush>
  </inkml:definitions>
  <inkml:trace contextRef="#ctx0" brushRef="#br0">619 29 2688,'-49'0'1056,"17"-5"-832,-11 5-352,29 0-128,-8 0 160,-5-4 128,-5-1-160,0 1 32,-6-1-32,2 0 64,-1 5 96,-1 0 64,-5 0-256,-5 5-128,-10 0-544,-12 8-224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34:03.158"/>
    </inkml:context>
    <inkml:brush xml:id="br0">
      <inkml:brushProperty name="width" value="0.1" units="cm"/>
      <inkml:brushProperty name="height" value="0.1" units="cm"/>
      <inkml:brushProperty name="color" value="#FFFC18"/>
    </inkml:brush>
  </inkml:definitions>
  <inkml:trace contextRef="#ctx0" brushRef="#br0">2695 32 4864,'0'0'41,"0"0"-1,0 0 1,0-1 0,0 1-1,0 0 1,0 0 0,0 0-1,0 0 1,0 0 0,0 0-1,0-1 1,0 1 0,0 0-1,0 0 1,0 0 0,0 0-1,0 0 1,0 0 0,0-1-1,0 1 1,0 0 0,0 0-1,0 0 1,0 0 0,0 0-1,-1-1 245,1 1-244,0 0-1,0 0 1,0 0 0,-1 0-1,1 0 1,0 0 0,0 0-1,0 0 1,0 0 0,0 0-1,0 0 1,0-1 0,-1 1-1,1 0 1,0 0 0,0 0-1,0 0 1,0 0 0,-1 1-1,-5 5 935,-6 11-447,-14 59-133,20-70 591,3-13 491,2-15 88,1 21-1636,1-4 194,-1-1 0,1 1 0,0 0 0,0-1 0,1 1 0,3-8 0,-3 8 137,0 0 0,0 0 1,-1 0-1,0 0 0,0-1 1,1-7-1,-3 12-222,1 0 0,0 0 1,0 1-1,-1-1 0,1 0 1,-1 1-1,1-1 0,0 1 1,-1-1-1,1 0 0,-1 1 0,0-1 1,1 1-1,-1-1 0,1 1 1,-1 0-1,0-1 0,1 1 1,-1-1-1,0 1 0,0 0 0,1 0 1,-1-1-1,0 1 0,1 0 1,-1 0-1,0 0 0,0 0 1,0 0-1,1 0 0,-1 0 1,0 0-1,0 0 0,1 0 0,-2 1 1,-2-1 78,0 1 0,0-1-1,1 1 1,-1 0 0,0 0 0,-4 2 0,-12 6 504,12-6-467,0 1 0,1 0 1,-1 0-1,1 1 0,-10 8 1,5-5 51,0 0 1,0-1-1,0 0 1,-1-1-1,0-1 1,-20 6-1,-5 0 145,0-1-1,-51 6 1,-82-1-179,60-5 55,65-7-155,-1-1 1,1-2-1,0-3 1,-84-14-1,-21-14-86,-300-48 962,-132 57 29,565 22-1032,-126-8-1930,-1 1-3886,57 7 970,7 0 251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36:42.466"/>
    </inkml:context>
    <inkml:brush xml:id="br0">
      <inkml:brushProperty name="width" value="0.1" units="cm"/>
      <inkml:brushProperty name="height" value="0.1" units="cm"/>
      <inkml:brushProperty name="color" value="#E71224"/>
    </inkml:brush>
  </inkml:definitions>
  <inkml:trace contextRef="#ctx0" brushRef="#br0">2632 1456 1664,'39'-6'12405,"-38"5"-12167,0 0 0,1-1 0,-1 1 0,0-1 0,0 1 0,0-1 0,0 1-1,0-1 1,0 0 0,-1 0 0,1 1 0,0-1 0,-1 0 0,1 0 0,-1 0 0,0 0 0,0-3 0,0-38-385,-1 26 789,1-353 350,1 356-961,1 1-1,0-1 0,1 1 0,8-26 0,-6 26-14,-2 0 0,1 0-1,-2-1 1,3-25 0,-5 27 28,0-2-37,0 0 0,-1 1 0,0-1-1,-1 0 1,-5-19 0,4 20 3,1 0 1,0 0-1,1-1 0,1 1 1,2-24-1,-1-1-3,-1-1 71,-1 0-1,-2 1 0,-9-50 1,-14-39-345,25 123 281,0 0 0,0 0 0,-1 0 0,1 0 0,-1 0 1,0 1-1,0-1 0,0 0 0,0 1 0,0 0 0,-1-1 0,0 1 0,1 0 0,-1 0 0,0 1 0,-1-1 0,1 1 0,0-1 1,-1 1-1,0 0 0,1 0 0,-1 1 0,0-1 0,-4-1 0,-20-2-60,1 1 0,0 1 0,-1 2 0,-48 3-1,17-1 17,-18 1-12,43 0 12,-1-1-1,-38-5 0,0-6 50,-64-8 156,-155-2-1,274 20-130,-17 1-77,-48-7 1,-100-11-315,55 17 347,79 1 0,-93-8 0,-113-36-21,191 36 21,0 3 1,-78 4-1,51 2 143,-54 3-351,117-5 184,0 1 0,-1 1 0,-36 8 0,60-8 18,0-1 0,0 1-1,0 0 1,1 0 0,-1 0 0,1 1 0,0 0-1,-1-1 1,1 2 0,0-1 0,-4 5-1,7-7 4,0 1 0,1-1 0,-1 1 0,0-1 0,0 1 0,1-1 0,-1 1-1,1 0 1,0-1 0,-1 1 0,1 0 0,0-1 0,0 4 0,1 28-63,0-15 58,-1 407 280,-11-187-267,6-49-37,5 217-90,1-401 127,0-1 1,0 1 0,1 0-1,-1-1 1,1 1-1,0-1 1,1 0 0,-1 0-1,1 0 1,0 0 0,-1 0-1,2-1 1,-1 1 0,0-1-1,1 0 1,0 0-1,7 5 1,-5-5 16,0-1 1,0 0-1,0 0 0,0-1 0,0 0 0,0 0 1,12 0-1,9 2 19,44 2 319,11 3-267,19 1-193,-43-5-35,113 26 322,-100-21-176,-49-6-88,1 0 1,43-2-1,-8 0 88,278 29 112,-259-24 82,93-6-1,-76-1-320,-73 1 87,145-5 47,8-9 73,-27 13-185,-6 1 7,-39-16 323,-1 1 13,107 9-740,-205 6 307,-2 0 50,0 0 0,0 0 1,0 0-1,0 0 0,0 0 0,0 0 0,0 0 1,0 0-1,0 0 0,0 0 0,0 0 1,0-1-1,0 1 0,0 0 0,0-1 1,0 1-1,0-1 0,0 1 0,-1-1 0,1 1 1,0-1-1,0 0 0,-1 1 0,1-1 1,0 0-1,-1 0 0,1 1 0,0-3 0,1-2-1030,-2-1-1,1 0 0,-1 0 0,0-6 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37:20.377"/>
    </inkml:context>
    <inkml:brush xml:id="br0">
      <inkml:brushProperty name="width" value="0.1" units="cm"/>
      <inkml:brushProperty name="height" value="0.1" units="cm"/>
      <inkml:brushProperty name="color" value="#E71224"/>
    </inkml:brush>
  </inkml:definitions>
  <inkml:trace contextRef="#ctx0" brushRef="#br0">4962 327 2688,'-5'0'98,"1"0"1,0 0 0,-1 0-1,1-1 1,0 0-1,-1 1 1,1-1-1,0-1 1,0 1-1,0-1 1,0 1-1,0-1 1,0 0 0,0-1-1,1 1 1,-1-1-1,1 1 1,0-1-1,0 0 1,-1 0-1,2-1 1,-5-4 0,-8-18-62,12 20 270,0 0 0,0 1 1,-1-1-1,0 1 1,0-1-1,0 1 0,-1 1 1,1-1-1,-1 1 1,-9-7-1,-40-17 2424,44 24-2249,0 1 1,0 0 0,0 1-1,0 1 1,-1-1 0,1 2 0,-20 0-1,27 0-370,-2-1 115,1 0 0,-1 0 1,1 0-1,-1-1 0,1 1 0,-7-5 0,-1 1 188,-2-2-215,0 2-1,0 0 1,0 0 0,-1 1-1,0 1 1,-26-2-1,-68-2 662,-2 0-532,102 7-328,-294 10 835,225-4-701,0-3-1,1-4 1,-86-12 0,-230-7 41,214 21-12,-197-2-35,202-15 68,-35 0-106,-744 16 549,791-11-781,46 2 111,71 6 30,-134-3 0,-179 1 128,262 2-157,-71 3-11,158 0 72,0 1 0,0 1 0,1-1 0,-1 1 0,0 1 0,1-1 0,0 1 0,0 1 0,0 0 0,-10 6 0,17-9-44,0 0 0,1 0 0,-1 0 0,1 0 0,-1 1 0,1-1 0,0 0 1,-1 0-1,1 0 0,0 1 0,0-1 0,0 0 0,0 0 0,0 1 0,0-1 0,0 0 0,0 0 0,0 1 0,1 1 0,8 27 9,-9-28-6,6 22 107,-1 1-1,-1-1 0,0 51 1,-2-44-61,0 233 216,-3-141-197,-2-74-57,-13 80 0,-2 11 14,14-77 129,-4 119 57,5-113-483,1-50 281,1 0 0,0-1 0,2 1 1,0 0-1,1-1 0,7 29 0,-6-39-16,1 0 0,0-1 0,0 1-1,1-1 1,0 0 0,1 0 0,-1 0 0,1-1-1,0 0 1,1 0 0,0 0 0,0-1 0,0 0 0,13 7-1,14 5-11,1-1-1,0-2 1,68 18 0,114 11-1,-109-24-51,-62-11 84,0-3 0,81 0 0,91-19-87,21 1 47,-134 13 37,258 6 165,-280-1-132,-1 5 1,111 27 0,-92-11-73,177 37 380,-79-43 59,-129-15-2343,-4 2-3718</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39:37.480"/>
    </inkml:context>
    <inkml:brush xml:id="br0">
      <inkml:brushProperty name="width" value="0.1" units="cm"/>
      <inkml:brushProperty name="height" value="0.1" units="cm"/>
      <inkml:brushProperty name="color" value="#E71224"/>
    </inkml:brush>
  </inkml:definitions>
  <inkml:trace contextRef="#ctx0" brushRef="#br0">3318 1686 512,'-5'-10'1253,"5"-6"-1259,1 11 270,-1-1 0,0 1 0,0-1-1,0 1 1,-1-1 0,1 1 0,-1 0-1,-3-7 1,4 10 165,0 0 0,-1 0 0,1 0 0,0 0 0,0 0 0,0 0 0,1 0 0,-1 0 0,0 0 0,1 0 0,0-3 0,2-11 2412,13-3-686,-16 17-2100,1 0 1,-1 0-1,1 0 1,-1 0 0,1 0-1,0 0 1,-1 0-1,1 1 1,0-1-1,3-3 1,-3 3 2,1-1 0,-1 1 1,0 0-1,0-1 1,0 1-1,0-1 1,0 1-1,0-1 1,-1 1-1,1-1 0,0-4 1,-1-123 1797,0 126-1829,0 1 0,1-1 0,0 1 0,0 0 0,0-1 0,0 1 0,1 0 0,-1 0 0,1-1 0,3-4 0,-3 5 3,0 0-1,0 0 1,0-1 0,0 1 0,-1-1 0,0 1 0,1-1 0,-2 1 0,1-1 0,0 0 0,0-3 0,-1-23 59,1 10-35,-1 0 0,-1 0-1,-5-23 1,-9-69-17,13-65 201,3 93-1,-6-39-83,0 66-154,-6-10 176,11 65-173,-1 1-1,1 0 0,-1-1 1,1 1-1,-1-1 1,1 1-1,-1 0 0,0 0 1,0-1-1,1 1 0,-1 0 1,0 0-1,0 0 0,0 0 1,-2-1-1,2 1 4,0 0 1,-1-1-1,1 1 0,0 0 1,0 0-1,0-1 0,0 1 1,0 0-1,1-1 0,-1 1 1,0-1-1,1 0 0,-1 1 0,1-1 1,-1-2-1,0 2-1,1-1 1,-1 1-1,1 0 0,-1 0 0,0-1 1,0 1-1,0 0 0,-1 0 1,1 0-1,-2-2 0,-7-14-116,-2-9 297,-17-30 1,23 47-170,-1 0 1,-1 0-1,1 1 0,-1-1 1,-1 2-1,0-1 0,0 1 1,-21-13-1,7 7 16,-1 1 1,-50-21-1,39 22 0,0 2-1,-1 1 1,-45-5-1,-113-4 46,139 14-73,-47-7 46,-53-2-6,30 14-92,-142-2 148,130-16-82,27 2-12,-351 5-7,305 11 11,-4-14-73,1 1-15,69 13 44,-130-5-83,135-1 137,66 3-64,-16-2-95,12-1 149,0 1-1,-1 2 1,1 0 0,-29 2-1,43 0 33,8 0-53,-1 0 1,0 0-1,1 0 1,-1 1-1,0-1 0,1 0 1,-1 1-1,0 0 1,1-1-1,-1 1 0,1 0 1,-1 0-1,1-1 1,-1 1-1,1 0 0,0 1 1,-1-1-1,1 0 0,0 0 1,0 0-1,0 1 1,0-1-1,0 1 0,0-1 1,0 1-1,1-1 1,-1 1-1,0-1 0,1 1 1,-1 0-1,1 2 1,-2 6-35,0-1 1,2 1 0,-1 1 0,2 12 0,-1-6 102,0 475 106,-3-434-165,-20 106-1,7-61 13,-25 132 101,19-115-231,18-99 94,-1 3 41,2 0 0,-2 30-1,6-52-16,-1-1 0,0 0 0,1 0-1,-1 0 1,1 0 0,-1 0 0,1 1 0,-1-1-1,1 0 1,0 0 0,-1-1 0,1 1-1,0 0 1,0 0 0,0 0 0,0 0-1,0-1 1,0 1 0,0 0 0,0-1-1,0 1 1,0-1 0,0 1 0,2 0 0,31 9-8,-29-9-32,48 11-235,-23-6 274,41 14 0,-31-5 40,0-2 0,61 11 0,128-3 289,-112-13-315,-44-4-8,46 6 92,-10-4-108,6 2 86,19 8-143,99 15 109,-118-10 7,2-6 0,135 2 0,-156-18 40,213 11 5,-258-2 163,62 20 0,-10-3 176,-78-20-396,0-1-1,35 2 1,-58-7-251,1 1 0,-1 1 1,0-1-1,0 0 0,0 0 0,0 1 0,0 0 1,0-1-1,0 1 0,-1 0 0,1 0 0,0 0 1,3 2-1,-4-3-15,-1 1 0,1 0 0,0 0 0,-1-1 0,1 1 0,-1 0 1,1 0-1,-1 0 0,1 0 0,-1 0 0,1 0 0,-1 0 0,0 0 0,0 0 0,0 0 0,1 0 0,-1 0 1,0 0-1,0 0 0,0 0 0,0 0 0,-1 0 0,1 0 0,0 0 0,0 0 0,-1 0 0,1 0 1,-1 1-1,-12 18-4250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39:41.211"/>
    </inkml:context>
    <inkml:brush xml:id="br0">
      <inkml:brushProperty name="width" value="0.1" units="cm"/>
      <inkml:brushProperty name="height" value="0.1" units="cm"/>
      <inkml:brushProperty name="color" value="#E71224"/>
    </inkml:brush>
  </inkml:definitions>
  <inkml:trace contextRef="#ctx0" brushRef="#br0">2686 1842 2304,'1'-5'764,"0"0"1,0-1-1,0 1 1,0 0-1,-1-9 0,0-47 1370,0 58-1846,0 1-181,0 0-1,-1 0 1,1 0 0,-1 1 0,0-1 0,1 0 0,-1 0 0,0 1 0,0-1 0,0 0-1,0 1 1,0-1 0,-1 1 0,1-1 0,0 1 0,-3-2 0,-10-14 1222,8-3 661,16 5-1654,-3 8-138,0-1 1,1 1 0,-1 1-1,11-7 1,11-11-40,-24 19-63,1-1 0,-1 1 1,-1-1-1,1 0 1,-1-1-1,0 1 0,0-1 1,-1 0-1,0 1 1,0-2-1,0 1 0,2-11 1,19-61 361,41-93 1,-52 138-340,9-38-1,-19 64-30,3-12 40,-1 4-41,-1 0 1,0 0-1,-1 0 1,2-27 0,-4 25-66,1-1 1,1 0-1,10-35 1,-8 37-27,-1-2 0,0 1 0,1-37 0,-5-257 287,0 308-272,0 1-1,-1-1 1,1 0-1,-1 1 1,0-1-1,0 0 1,0 1-1,-1-1 1,1 1-1,-1 0 1,0 0-1,0-1 1,0 1 0,0 0-1,0 0 1,-1 1-1,-5-6 1,2 4-6,1-1 0,-2 1 0,1 0 0,0 1 0,-1 0 0,0 0 0,1 0 0,-9-2 0,-29-7-27,-57-15 65,88 24 0,-1-1 0,1-1 0,-14-6 0,12 4-49,-1 1 1,-19-5-1,-34-4-8,-1 3-1,-95-4 1,113 12 82,-78-15 1,-49-24 125,89 24-285,-104-9 0,-7 0 507,-71-24-661,97 24 336,107 17 15,-1 4 1,-86 1 0,113 7-305,1 2 1,-78 16 0,100-14 272,0 1 1,1 1-1,0 0 1,1 1-1,-33 20 1,25-9-50,-30 26 1,-8 7 59,49-42-124,0 1 1,2 1 0,-1 0-1,1 0 1,-13 19 0,15-18 105,0 1 1,1 0-1,0 0 1,1 1 0,1-1-1,-10 30 1,-2 39-70,4 0 0,-5 96 0,10-76 121,-1 199-84,11-251-35,1-29 33,2 1-1,1-1 0,12 43 0,-13-55-27,-1-3 9,1-1 1,0 1-1,1 0 1,-1-1-1,1 1 1,0-1-1,1 0 0,0-1 1,0 1-1,10 8 1,7 5 154,35 21-1,-54-38-171,24 13 51,0 0 0,0-2 1,34 10-1,30 14 143,-75-30-189,1 0 0,0-2-1,0 0 1,22 3 0,74 5-12,-87-11-7,235 1 89,-128-6-140,113 8 61,-181-6 6,89-15 1,62-24-3,-70 12-13,-60 17-5,1 4 0,106 6 0,-109 2 150,-55-1-14,44 6-1,-60-4-103,-1 0-1,0 1 0,0 1 0,-1 0 0,1 1 0,11 6 0,-23-11-96,0-1 0,0 1 0,0 0 0,0 0 0,0-1 0,0 1-1,0 0 1,0 0 0,-1-1 0,1 1 0,0 0 0,0-1 0,0 1 0,0 0 0,0 0 0,0-1 0,1 1 0,-1 0 0,0-1-1,0 1 1,0 0 0,0 0 0,0-1 0,0 1 0,0 0 0,1 0 0,-1-1 0,0 1 0,0 0 0,0 0 0,0 0 0,1-1-1,-1 1 1,0 0 0,0 0 0,1 0 0,-1 0 0,0 0 0,0-1 0,1 1 0,-1 0 0,0 0 0,0 0 0,1 0 0,-1 0 0,0 0-1,1 0 1,-1 0 0,0 0 0,0 0 0,1 0 0,-1 0 0,0 0 0,1 0 0,-1 0 0,0 0 0,0 0 0,1 1 0,-1-1-1,0 0 1,0 0 0,1 0 0,-1 0 0,0 0 0,0 1 0,0-1 0,1 0 0,-1 0 0,0 1 0,-9-29-3368,6 20 2474,-1 1-1,0 0 1,0 0-1,0 1 1,-9-10-1,-40-36-3393</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39:14.296"/>
    </inkml:context>
    <inkml:brush xml:id="br0">
      <inkml:brushProperty name="width" value="0.1" units="cm"/>
      <inkml:brushProperty name="height" value="0.1" units="cm"/>
      <inkml:brushProperty name="color" value="#E71224"/>
    </inkml:brush>
  </inkml:definitions>
  <inkml:trace contextRef="#ctx0" brushRef="#br0">3394 10 2048,'41'-9'4149,"-40"9"-3566,0 1-546,-1-1-1,1 0 1,-1 0-1,0 0 0,1 0 1,-1 0-1,1 0 0,-1 1 1,0-1-1,1 0 1,-1 0-1,1 0 0,-1 1 1,0-1-1,1 0 0,-1 1 1,0-1-1,0 0 1,1 1-1,-1-1 0,0 0 1,0 1-1,1-1 0,-1 0 1,0 1-1,0-1 1,0 1-1,0-1 0,0 1 1,0 0-1,0 0 0,0 0 1,0 0-1,-1 0 0,1-1 0,0 1 1,-1 0-1,1 0 0,-1 0 1,1-1-1,-1 1 0,1 0 0,-1 0 1,0-1-1,1 1 0,-1-1 1,0 1-1,-1 0 0,-18 12 644,2-2-316,10-4-187,-2 0 0,1-1 0,-1 0 1,0 0-1,0-1 0,0 0 0,-1-1 0,0 0 0,-12 2 0,-35 14 601,14 2-323,25-11-309,-23 8 0,34-17-130,-24 11 211,-1-2 1,-49 9 0,35-12 313,-87 4 0,39-15-367,-187-31-1,-80-1 731,291 31-795,-383-2 1208,290 7-1002,-89 5 290,130-2-319,-70 5-85,-178-1-2722,273-12 382,-76-3-2106,28 11 560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41:10.529"/>
    </inkml:context>
    <inkml:brush xml:id="br0">
      <inkml:brushProperty name="width" value="0.1" units="cm"/>
      <inkml:brushProperty name="height" value="0.1" units="cm"/>
      <inkml:brushProperty name="color" value="#E71224"/>
    </inkml:brush>
  </inkml:definitions>
  <inkml:trace contextRef="#ctx0" brushRef="#br0">13706 1868 2688,'0'-2'126,"-1"0"0,1 1 0,-1-1 0,1 0 0,0 1 0,0-1 0,0 0 0,0 0 0,0 1 0,0-1 0,0 0 0,1 0 0,-1 1 0,1-1 0,-1 0 0,2-2 0,-9-20 9227,18 8-8790,-4-4-201,8-36-1,-6 19 36,5-9 201,27-64-1,0-8 37,130-256 236,-136 302-477,-18 40-277,-1 0 0,17-55 0,-31 82-59,-1 0 0,-1 0-1,1 1 1,-1-1 0,1 0 0,-2 0-1,1 0 1,0 0 0,-1 0 0,0 1-1,0-1 1,0 0 0,-4-7 0,3 4-47,0 0-1,1-1 1,0 1 0,0 0 0,1 0 0,0-1 0,0 1-1,1 0 1,0 0 0,0-1 0,1 1 0,5-15 0,-4 13 21,-1 0-1,0 0 1,-1 0 0,0 0 0,-1 0-1,0 0 1,-2-14 0,1-6 43,1 28 6,0 2-64,0-1 1,0 1-1,0 0 0,0-1 0,0 1 0,0 0 0,0 0 0,0-1 0,0 1 1,0 0-1,0 0 0,0-1 0,0 1 0,0 0 0,0 0 0,1-1 1,-1 1-1,0 0 0,0 0 0,0 0 0,0-1 0,1 1 0,-1 0 1,0 0-1,0 0 0,0 0 0,1-1 0,6-5 545,-6 5-524,-1 1-41,1-1 16,0 0 0,0 1 0,0-1 0,0 0 0,-1 0 0,1 0 0,0 1 0,-1-1 0,1 0 0,-1 0 0,1 0 0,-1 0 0,1 0 0,-1-2 0,0 0-17,0 2-4,0 0 1,0 0-1,0 0 0,0 1 1,1-1-1,-1 0 1,0 0-1,0 0 1,1 0-1,-1 0 0,0 1 1,1-1-1,-1 0 1,1 0-1,-1 1 1,1-1-1,-1 0 1,1 1-1,0-1 0,-1 0 1,1 1-1,1-2 1,-1 1 157,62 1-186,-36 6 138,-24-5 53,-4 0 172,-7 0-246,-33-28 112,14 18-133,20 7-63,0-1 0,1 1 0,-11-6 0,-23-14 129,-1 2 0,-1 1 1,-80-23-1,105 36-107,0 2 1,0 0-1,-1 0 0,1 2 1,-1 0-1,1 1 1,-1 1-1,-25 3 0,-56 16 97,-73 9 176,-159-13 39,289-14-391,-53 11 1,18-2 112,64-9-48,-186 16 66,140-15-133,-83-8-1,-73-9 181,-3 1-79,-19-1-84,160 14 103,-83 9 1,-533 20 70,382-37-283,229 1 136,0-3 1,1-3-1,-92-30 0,107 28 60,-1 2 0,-93-8 0,103 15-73,24 2-14,-47-1 1,67 6 40,-207 8 122,173-5-172,-57-3 0,35-2 64,48 2-3,-47 1 50,-126-16-1,118 6 31,-1 3 0,-87 6 0,83 1-45,51 0-17,-31 6-1,1 0-49,-323 49-166,358-52 192,-33 1-1,3 0 13,26-4-10,1 0 1,0-2 0,-41-6-1,-38-1-135,-281 8 608,370-1-491,1-2 1,0 0-1,0 0 0,-27-11 1,-3 0 88,14 6-93,4 0 22,1 1 0,-1 1 1,-50-2-1,-11 3 35,-38-1-37,95 4 4,0-1-1,-35-8 0,52 8 142,-23-8-120,30 7-24,0 1 1,0 1 0,-10-2 0,-46-9 169,-13-2-134,46 11 17,-22-1-7,-53 2 165,-73 3-221,125 8 131,42-5-97,0-1-1,0 0 1,0-1 0,-19-1-1,6-2-60,-76-4 115,-111 1 358,119 5-454,-172-5-51,249 3 104,0-1-1,-21-6 1,21 4-58,-30-4 1,-361-14-102,93 13 123,-8 8-116,172 3 275,-80-15-260,8 9 219,138 6-188,-39 0-29,-215-6 230,96 2-105,130 5-36,19 0 8,-80-3-2,-261-1 154,120 6-72,1-1-82,43 29 16,116-9-141,113-17 135,0 2 0,1 1 1,0 3-1,1 1 0,-42 20 0,59-21-25,0 2 0,0 0 0,2 1 0,0 2 0,1 0 0,0 1 0,2 1 0,0 0 0,1 2 0,1 0 0,1 1 0,1 0 0,1 1 0,1 1 0,-11 30 0,17-39 5,2 0 0,0 1 0,1-1 1,-1 27-1,2 65-72,2-69 87,8 184-153,7-73-2774,-7-108 220,-5-32 260,-1 0 1,2 17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41:17.463"/>
    </inkml:context>
    <inkml:brush xml:id="br0">
      <inkml:brushProperty name="width" value="0.1" units="cm"/>
      <inkml:brushProperty name="height" value="0.1" units="cm"/>
      <inkml:brushProperty name="color" value="#E71224"/>
    </inkml:brush>
  </inkml:definitions>
  <inkml:trace contextRef="#ctx0" brushRef="#br0">13589 1012 5632,'-6'3'457,"1"1"1,0-1 0,0 1-1,0 0 1,0 0-1,1 0 1,-8 9 0,1 0-791,5-7 380,1-1-1,-1 0 1,0-1 0,0 1 0,-1-1 0,0 0 0,-13 5-1,-1-1 591,-30 6-1,21-6-161,12-4-231,0-1-1,-1 0 0,0-1 0,0-1 1,1-1-1,-35-4 0,14-2 9,0-2 0,-45-15 0,26 7-85,-1 3 1,-1 2-1,-80-4 0,-182 13 791,143 9-470,-199 5-59,116-9-481,-180-3 424,117-4-138,-5-1 54,-57 0 89,24 1-268,-180 3 0,238 6-122,265-5 41,-702-8 402,258 5-478,258 5 224,-106 16 314,112-2-286,-187 16-140,52-3 261,338-28-291,-234 17 481,-61 2-365,-3-20-122,131-2 141,-350-12 444,252 3-264,-83-7-266,0 8 100,86 6-200,-133-8 395,-161 6-26,378 13-187,6 0 81,72-7-174,-263 9 16,232 1-24,-150-11 0,206-8 2,-19 0-57,44 10 19,-79-2 315,113-1-298,0-1 0,-44-11 0,50 8 96,0-2 0,-51-21 0,68 24-110,0-1 1,1 1-1,0-2 0,0 1 1,1-1-1,-1 0 1,1-1-1,1 0 0,0 0 1,-10-15-1,7 6 4,0 0 0,2-1 1,0 0-1,1-1 0,0 0 0,2 0 0,0 0 0,1 0 0,1-1 0,1 0 0,1-30 0,4-15 164,3 1 0,18-77 1,1-19-109,-18 105-251,-2 25-491,-2-1 0,-1 0 1,-3-59-1,-6 61-2558,-1 12-2067</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42:30.373"/>
    </inkml:context>
    <inkml:brush xml:id="br0">
      <inkml:brushProperty name="width" value="0.1" units="cm"/>
      <inkml:brushProperty name="height" value="0.1" units="cm"/>
      <inkml:brushProperty name="color" value="#E71224"/>
    </inkml:brush>
  </inkml:definitions>
  <inkml:trace contextRef="#ctx0" brushRef="#br0">2367 15 5760,'-9'-3'2370,"9"3"-2353,-1 0 1,1 0-1,0 0 1,0 0 0,-1 0-1,1 0 1,0 0-1,0 0 1,-1 0-1,1 0 1,0 0 0,0 0-1,-1 0 1,1 0-1,0-1 1,0 1-1,-1 0 1,1 0 0,0 0-1,0 0 1,-1-1-1,1 1 1,0 0-1,0 0 1,0 0 0,0-1-1,-1 1 1,1 0-1,0 0 1,0-1 0,0 1-1,0 0 1,0 0-1,0-1 1,-1 1-1,1-1 47,-22-5-186,16 6 465,-6 0 241,-1 0-1,1 1 1,-19 4-1,-39 6 96,12-3-515,32-4 44,0-2 0,0 0 0,0-2 0,-48-5 0,55 3-59,-130-5 438,102 3-381,-104-5-66,91 9-47,-172 4 913,56 6-809,-17 4 815,45-4-120,-171 11 1494,106-20-3935,179-2-205,0-2-1,1-2 1,-47-11-1,21-5-2090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40:24.439"/>
    </inkml:context>
    <inkml:brush xml:id="br0">
      <inkml:brushProperty name="width" value="0.1" units="cm"/>
      <inkml:brushProperty name="height" value="0.1" units="cm"/>
      <inkml:brushProperty name="color" value="#E71224"/>
    </inkml:brush>
  </inkml:definitions>
  <inkml:trace contextRef="#ctx0" brushRef="#br0">1403 86 2688,'-19'3'917,"12"-1"-674,10-3-866,14-3 699,-13 3 505,19-12 3835,-44 14-2496,-19 10-1473,16-4-287,1-2-1,-1 0 0,0-1 0,-28 1 0,8-7 681,-52-9-1,44 4-417,-11 3 384,-77 3-1,61 2-80,-34 0 377,-141-3 651,196-1-3492,0-3 0,-76-18 0,116 19 93,-28-10 1,-14-17-1976</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40:25.340"/>
    </inkml:context>
    <inkml:brush xml:id="br0">
      <inkml:brushProperty name="width" value="0.1" units="cm"/>
      <inkml:brushProperty name="height" value="0.1" units="cm"/>
      <inkml:brushProperty name="color" value="#E71224"/>
    </inkml:brush>
  </inkml:definitions>
  <inkml:trace contextRef="#ctx0" brushRef="#br0">1507 22 3456,'-7'0'392,"5"1"-274,0-1 1,-1 0-1,1 0 1,0 0-1,0 0 1,-1 0-1,1-1 1,0 1-1,0-1 1,0 1-1,0-1 1,-1 0-1,1 0 0,0 1 1,0-2-1,1 1 1,-1 0-1,0 0 1,0-1-1,-2-1 1,3 2-51,-1 0-1,1 0 1,-1 0 0,1 1 0,-1-1 0,1 0 0,-1 1-1,1-1 1,-1 1 0,0 0 0,1 0 0,-1 0 0,0-1-1,1 1 1,-3 1 0,-30 1 1497,30-2-1415,-57 8 966,1 3 1,0 3 0,1 2 0,-72 30 0,71-25-338,-1-3 0,-99 18 1,-129 1 528,279-36-1280,-18 2-538,0-1 1,0-2-1,-1 0 0,1-2 1,0-1-1,-44-11 0,-60-23-5954,67 17 3158</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34:04.339"/>
    </inkml:context>
    <inkml:brush xml:id="br0">
      <inkml:brushProperty name="width" value="0.1" units="cm"/>
      <inkml:brushProperty name="height" value="0.1" units="cm"/>
      <inkml:brushProperty name="color" value="#FFFC18"/>
    </inkml:brush>
  </inkml:definitions>
  <inkml:trace contextRef="#ctx0" brushRef="#br0">1549 135 6784,'-2'0'163,"0"0"-1,1 0 1,-1 0 0,0 0 0,1 0-1,-1 0 1,1 1 0,-1-1 0,0 1 0,1-1-1,-1 1 1,1 0 0,-1 0 0,1-1-1,-1 1 1,1 0 0,0 0 0,0 0 0,-1 0-1,1 1 1,-2 1 0,2-1-199,0 0-1,0 0 1,0 0 0,1 0 0,-1 0 0,1 0-1,-1 0 1,1 0 0,0 0 0,0 0 0,0 3-1,0-4 16,-1-10 1082,-1 5-866,1 1-1,-1 0 0,1 0 0,-1 0 1,0 0-1,0 0 0,0 0 0,0 0 0,-1 1 1,1-1-1,-1 1 0,0-1 0,0 1 1,0 0-1,0 0 0,0 1 0,0-1 1,0 1-1,-6-3 0,-6-1 275,-1 1 0,0 1-1,-18-3 1,-2 0-64,-28-10-109,39 9 108,0 1 0,0 1-1,-1 1 1,-27 0 0,3 1 179,-75-13 0,12 1 32,59 9-386,-5 0 251,0 2 0,-94 5 1,32 12-1218,-124 10-7187,174-23 3502,3-7 364</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40:25.865"/>
    </inkml:context>
    <inkml:brush xml:id="br0">
      <inkml:brushProperty name="width" value="0.1" units="cm"/>
      <inkml:brushProperty name="height" value="0.1" units="cm"/>
      <inkml:brushProperty name="color" value="#E71224"/>
    </inkml:brush>
  </inkml:definitions>
  <inkml:trace contextRef="#ctx0" brushRef="#br0">1961 1 2176,'0'2'85,"-1"0"-1,1 1 1,-1-1 0,1 0-1,0 1 1,0-1 0,0 0-1,0 1 1,1-1 0,-1 1-1,1-1 1,-1 0 0,1 0-1,0 1 1,2 3 0,-2-4 288,-1-2-256,-1 1 0,1-1 0,0 1 0,0-1 0,0 0 0,0 1 0,0-1-1,-1 1 1,1-1 0,0 0 0,0 1 0,-1-1 0,1 1 0,0-1 0,-1 0 0,1 1 0,0-1 0,-1 0 0,1 0 0,-1 1 0,1-1 0,0 0 0,-1 0 0,1 0 0,-1 1 0,1-1 0,-1 0-1,0 0 1,-16 4 1770,15-4-1640,-54 6 1367,-96-2 0,117-4-1322,-425 16 1535,3 0 148,384-16-1733,-239-4-195,156-7-2678,-1-11-3341,77 7 2815</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40:26.283"/>
    </inkml:context>
    <inkml:brush xml:id="br0">
      <inkml:brushProperty name="width" value="0.1" units="cm"/>
      <inkml:brushProperty name="height" value="0.1" units="cm"/>
      <inkml:brushProperty name="color" value="#E71224"/>
    </inkml:brush>
  </inkml:definitions>
  <inkml:trace contextRef="#ctx0" brushRef="#br0">2727 274 7552,'-12'-1'581,"-1"-1"0,1 2 1,-1-1-1,1 2 0,0 0 1,-15 2-1,1 1-815,0-2 1,0-1-1,1-1 0,-52-7 1,22 1 105,-91-9 756,-38-2 1576,68 10-989,-304-24 951,97 3-1700,76 8 92,-210-42 480,157 2-4454,203 42 722,-3 7-1188</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39:16.617"/>
    </inkml:context>
    <inkml:brush xml:id="br0">
      <inkml:brushProperty name="width" value="0.1" units="cm"/>
      <inkml:brushProperty name="height" value="0.1" units="cm"/>
      <inkml:brushProperty name="color" value="#E71224"/>
    </inkml:brush>
  </inkml:definitions>
  <inkml:trace contextRef="#ctx0" brushRef="#br0">2292 29 2944,'-42'47'2560,"37"-42"-2371,5-4-130,-1-1 0,1 1 1,-1 0-1,0 0 0,0-1 0,1 1 0,-1 0 0,0-1 0,0 1 0,0-1 0,1 1 0,-1-1 0,0 1 1,0-1-1,0 0 0,0 0 0,0 1 0,0-1 0,0 0 0,0 0 0,0 0 0,0 0 0,0 0 0,0 0 1,0 0-1,0 0 0,0-1 0,0 1 0,0 0 0,-1-1 0,-9-1 310,-1-1 1,0 2-1,-16-1 0,24 2-290,-10-1 230,1 2 1,0-1 0,0 2-1,-26 5 1,11 1 130,-51 18 901,52-14-1036,19-8-187,0 0-1,1-1 0,-1 0 0,-1 0 0,1-1 1,0 0-1,-1 0 0,-10 0 0,1-1 94,0-2 0,0 0-1,-31-7 1,0-5-30,-34-7-122,-178-27 714,152 22-325,74 15-387,-56-7 1,18 9 259,-1 3 0,0 4 1,-97 10-1,-119 37 1738,259-40-2357,-1-2 0,-35 2-1,48-6-547,-1-1 0,1 0 0,-1-1 0,-32-8 0,-25-19-2973,-12-5-122</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39:18.730"/>
    </inkml:context>
    <inkml:brush xml:id="br0">
      <inkml:brushProperty name="width" value="0.1" units="cm"/>
      <inkml:brushProperty name="height" value="0.1" units="cm"/>
      <inkml:brushProperty name="color" value="#E71224"/>
    </inkml:brush>
  </inkml:definitions>
  <inkml:trace contextRef="#ctx0" brushRef="#br0">3186 110 3072,'-1'0'119,"0"0"-1,1 0 1,-1-1 0,0 1 0,0 0-1,1 0 1,-1-1 0,1 1 0,-1 0 0,0-1-1,1 1 1,-1-1 0,1 1 0,-1-1-1,1 1 1,-1-1 0,1 1 0,-1-1-1,1 0 1,-1 1 0,1-1 0,0 0-1,-1 0 1,-2-6 1004,2 6-1064,1 1 1,-1-1-1,1 1 0,-1-1 0,1 1 0,-1-1 0,0 1 1,1 0-1,-1-1 0,1 1 0,-1 0 0,0 0 1,1-1-1,-1 1 0,0 0 0,1 0 0,-1 0 1,0 0-1,0 0 0,1 0 0,-1 0 0,0 0 1,1 0-1,-1 0 0,-1 0 0,-21 7 407,12-4-327,-60 11 244,0-3-1,0-4 1,-105-2 0,15 5 348,2 0-636,92-10-185,-180-5 138,-75 1 741,196 6-530,-133-15-1,-30-5 974,-125 4 182,178 12-596,56 3-2506,162-2 750,0-1 0,0 0 0,0-2 0,0 0 0,1-1 0,-1 0-1,1-2 1,1 0 0,-28-16 0,-22-16-2251</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39:20.080"/>
    </inkml:context>
    <inkml:brush xml:id="br0">
      <inkml:brushProperty name="width" value="0.1" units="cm"/>
      <inkml:brushProperty name="height" value="0.1" units="cm"/>
      <inkml:brushProperty name="color" value="#E71224"/>
    </inkml:brush>
  </inkml:definitions>
  <inkml:trace contextRef="#ctx0" brushRef="#br0">3766 39 4224,'-1'-2'154,"0"1"1,0 0-1,0 0 0,-1 0 1,1 0-1,0 0 0,-1 0 1,1 0-1,0 0 0,-1 0 0,1 1 1,-1-1-1,0 0 0,1 1 1,-3-1-1,3 1 353,0 0-522,-1 0 1,1 0-1,-1 0 1,1 1-1,0-1 1,-1 0-1,1 0 0,0 1 1,-1-1-1,-1 2 1,-35 21 254,-21 11 1888,33-24-1715,-1-1 1,0-2-1,-1 0 1,-36 3-1,29-5-342,-76 4 57,18-3 395,26-3-54,23 0-283,-71 9 71,7 3-162,0-4-1,0-4 1,-160-12 0,246 3 6,-106-4 43,-59-9-472,82 5-21,-2 1 257,-220-9 1405,56 19-696,-313-3 883,506-2-2507,-116-20 0,14-20-4387,73 12 1133,-1 4 1296</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39:22.298"/>
    </inkml:context>
    <inkml:brush xml:id="br0">
      <inkml:brushProperty name="width" value="0.1" units="cm"/>
      <inkml:brushProperty name="height" value="0.1" units="cm"/>
      <inkml:brushProperty name="color" value="#E71224"/>
    </inkml:brush>
  </inkml:definitions>
  <inkml:trace contextRef="#ctx0" brushRef="#br0">3256 66 1792,'-3'3'267,"2"-2"-191,0-1 1,0 1-1,0 0 0,0-1 0,0 1 0,0 0 1,0 0-1,1 0 0,-1 0 0,0 0 0,1 0 1,-1 0-1,0 0 0,0 4 2366,-2-5-2041,1 1 1,0-1-1,0 1 1,-1-1-1,1 1 1,0 0-1,0 0 1,0 0-1,-4 2 1,4-2-294,0 0 0,-1 1 0,1-1 1,0 0-1,0-1 0,-1 1 0,1 0 0,-1-1 1,1 1-1,-3-1 0,-6 0 281,-52 0 683,-72-9 0,47-2-611,0 4-1,-145 6 1,101 9-433,-215 23 264,205-14 109,0-6 1,-213-11 0,94 9-226,58 0 261,-304-29 939,457 16-2156,1-3 1,0-2-1,0-1 0,-72-28 1,45 3-2155,-8-3-820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40:18.915"/>
    </inkml:context>
    <inkml:brush xml:id="br0">
      <inkml:brushProperty name="width" value="0.1" units="cm"/>
      <inkml:brushProperty name="height" value="0.1" units="cm"/>
      <inkml:brushProperty name="color" value="#E71224"/>
    </inkml:brush>
  </inkml:definitions>
  <inkml:trace contextRef="#ctx0" brushRef="#br0">1662 0 128,'0'1'385,"0"1"-94,-1 0 1,1 0 0,-1 0-1,1 0 1,-1 0 0,0 1-1,0-1 1,0-1 0,-2 4-1,0-2 120,0 0 0,0 0 0,-1 0 0,1 0 0,-1-1-1,0 1 1,0-1 0,0 0 0,0 0 0,-5 1 0,3-1-277,-1 0 1,1-1-1,0 1 1,0-1-1,0-1 1,-1 1-1,1-1 1,0-1-1,-1 1 0,1-1 1,-9-2-1,-5-2 164,-1 1-1,-1 1 0,-25-1 1,-66 5 430,45 0 240,-2-1-3,-85-10 0,118 6-615,0 2 0,0 1 0,-61 8 0,-108 27 1066,54 11 140,21-5-713,109-35-1108,1-1-1,-1-1 1,0 0-1,-25-2 1,37-1-177,-1-1 0,1-1 0,0 0-1,0 0 1,0-1 0,0 0 0,1-1 0,-1 0 0,1 0-1,-13-9 1,-32-27-3712</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40:19.708"/>
    </inkml:context>
    <inkml:brush xml:id="br0">
      <inkml:brushProperty name="width" value="0.1" units="cm"/>
      <inkml:brushProperty name="height" value="0.1" units="cm"/>
      <inkml:brushProperty name="color" value="#E71224"/>
    </inkml:brush>
  </inkml:definitions>
  <inkml:trace contextRef="#ctx0" brushRef="#br0">2269 37 3072,'-9'0'351,"6"1"-249,0-1 0,0 0 0,0 0 0,0 0 0,-1 0 0,1-1 1,0 1-1,0-1 0,0 0 0,1 0 0,-1 0 0,0 0 0,0 0 0,-5-4 1,-29-13 1160,35 17-1031,0 0 0,0 0-1,0 0 1,1 0-1,-1 1 1,0-1 0,0 1-1,0-1 1,0 1-1,0 0 1,-4 0 0,-28 1 1683,15 0-1276,-6 0 47,-32 6 1,-1 0-386,-207-1 1108,41-3-423,120 2-495,-276 19 1204,167 11-557,78-10-665,-161 17-388,167-28-1217,104-13 352,0-1 1,0-1-1,-27-5 1,26 0-1008,-28-10 1</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40:20.392"/>
    </inkml:context>
    <inkml:brush xml:id="br0">
      <inkml:brushProperty name="width" value="0.1" units="cm"/>
      <inkml:brushProperty name="height" value="0.1" units="cm"/>
      <inkml:brushProperty name="color" value="#E71224"/>
    </inkml:brush>
  </inkml:definitions>
  <inkml:trace contextRef="#ctx0" brushRef="#br0">1 1 128,'5'9'0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40:21.073"/>
    </inkml:context>
    <inkml:brush xml:id="br0">
      <inkml:brushProperty name="width" value="0.1" units="cm"/>
      <inkml:brushProperty name="height" value="0.1" units="cm"/>
      <inkml:brushProperty name="color" value="#E71224"/>
    </inkml:brush>
  </inkml:definitions>
  <inkml:trace contextRef="#ctx0" brushRef="#br0">2935 153 5120,'-2'2'363,"1"0"-1,0 0 1,-1 0 0,0 0 0,1-1 0,-1 1 0,0-1-1,0 1 1,0-1 0,0 0 0,0 1 0,-3 0 0,-32 12-964,29-12 858,-65 13 1940,27-4-1634,-2-3 1,1-1-1,-1-2 0,-68-3 0,80-1-460,1-3 0,-1-1 0,1-1 0,0-2-1,0-2 1,-38-13 0,23-4 124,34 17-164,-26-11-1,-193-55 13,174 60 154,-121-11-1,32 6-333,105 13 232,0 2 1,-79 3-1,-88 19 430,46-2-8,-70 3 1270,-166 10-2342,265-33-4841,130 3 5069,-84-4-4003</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34:05.565"/>
    </inkml:context>
    <inkml:brush xml:id="br0">
      <inkml:brushProperty name="width" value="0.1" units="cm"/>
      <inkml:brushProperty name="height" value="0.1" units="cm"/>
      <inkml:brushProperty name="color" value="#FFFC18"/>
    </inkml:brush>
  </inkml:definitions>
  <inkml:trace contextRef="#ctx0" brushRef="#br0">2388 199 3968,'0'-3'234,"-1"1"-70,1 0-1,0 0 0,0 0 0,0 0 1,1 0-1,-1 1 0,0-1 1,1 0-1,-1 0 0,1 0 0,0 0 1,-1 0-1,1 1 0,0-1 0,0 0 1,0 1-1,2-3 0,0-1-35,0 1 1,-1 0-1,1-1 1,-1 1-1,0-1 0,-1 0 1,1 0-1,-1 1 0,0-1 1,0 0-1,0 0 0,-1 0 1,0 0-1,0-9 0,0 13-42,0 0-1,0 1 1,0-1-1,0 0 1,0 0-1,0 1 1,0-1-1,0 0 1,-1 1 0,1-1-1,0 0 1,0 0-1,-1 1 1,1-1-1,0 0 1,-1 1-1,1-1 1,-1 1-1,1-1 1,0 1-1,-1-1 1,0 1-1,1-1 1,-1 1-1,1-1 1,-1 1-1,0-1 1,1 1-1,-1 0 1,0-1-1,1 1 1,-1 0-1,0 0 1,1 0-1,-1-1 1,0 1-1,0 0 1,1 0-1,-1 0 1,0 0-1,0 0 1,1 0-1,-1 0 1,-1 1-1,-4 0 181,-1 1 0,1 0 0,-1 0 0,-7 4-1,1 0 57,-37 13 741,31-11-873,0-1-1,-26 6 1,-206 35 1538,91-25-1147,136-19-470,-1-1 0,0-1 0,-1-2 0,1 0 0,-46-8 0,-123-34 14,132 26-36,-65-21 19,35 9 88,42 16-247,-59-5 0,17 4 366,-122-17 568,164 27-713,0 1 0,-67 7-1,-102 6-2972,124-8-2745,26-3-74,4-4 1180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40:22.162"/>
    </inkml:context>
    <inkml:brush xml:id="br0">
      <inkml:brushProperty name="width" value="0.1" units="cm"/>
      <inkml:brushProperty name="height" value="0.1" units="cm"/>
      <inkml:brushProperty name="color" value="#E71224"/>
    </inkml:brush>
  </inkml:definitions>
  <inkml:trace contextRef="#ctx0" brushRef="#br0">1624 1 3584,'-4'3'381,"2"-2"-174,1 0 1,-1 0-1,0 1 1,0-1-1,1-1 0,-1 1 1,0 0-1,0 0 1,0-1-1,0 1 0,0-1 1,-4 1-1,5-1-177,1 0 0,-1 0 0,0 1 1,1-1-1,-1 0 0,1 0 0,-1 0 0,0 1 0,1-1 0,-1 0 0,1 1 0,-1-1 0,1 1 1,-1-1-1,1 0 0,0 1 0,-1-1 0,0 2 0,-8 5 150,-46 8 1424,-387 86 4680,305-81-5100,-202 23 1731,273-38-3493,0-4 0,0-2 0,-80-13-1,118 10-691,-1-2 0,1-2-1,0 0 1,-29-14 0,-28-19-2586</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40:22.582"/>
    </inkml:context>
    <inkml:brush xml:id="br0">
      <inkml:brushProperty name="width" value="0.1" units="cm"/>
      <inkml:brushProperty name="height" value="0.1" units="cm"/>
      <inkml:brushProperty name="color" value="#E71224"/>
    </inkml:brush>
  </inkml:definitions>
  <inkml:trace contextRef="#ctx0" brushRef="#br0">2845 78 8448,'-9'-1'512,"-1"0"56,1 0 0,-1 1 0,0 0 0,0 0 0,-11 3 0,-49 11 328,62-13-821,1 0 1,-1-1 0,0 0-1,0 0 1,0-1 0,0 1 0,-14-5-1,-17-1 850,-475-32 5358,264 21-5078,-121-6-772,-8 19-1778,235 12-1410,-241 43 1,116 15-1859,1 9 149</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42:18.360"/>
    </inkml:context>
    <inkml:brush xml:id="br0">
      <inkml:brushProperty name="width" value="0.1" units="cm"/>
      <inkml:brushProperty name="height" value="0.1" units="cm"/>
      <inkml:brushProperty name="color" value="#E71224"/>
    </inkml:brush>
  </inkml:definitions>
  <inkml:trace contextRef="#ctx0" brushRef="#br0">0 0 128,'0'0'0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42:18.876"/>
    </inkml:context>
    <inkml:brush xml:id="br0">
      <inkml:brushProperty name="width" value="0.1" units="cm"/>
      <inkml:brushProperty name="height" value="0.1" units="cm"/>
      <inkml:brushProperty name="color" value="#E71224"/>
    </inkml:brush>
  </inkml:definitions>
  <inkml:trace contextRef="#ctx0" brushRef="#br0">1694 66 3328,'1'0'242,"-1"-1"0,1 1 0,-1-1 0,1 0 0,-1 1 0,1-1 0,-1 0 0,1 0 0,-1 1 0,0-1 0,0 0 0,1 0 0,-1 1 0,0-1 0,0 0 0,0 0-1,0 0 1,0 0 0,0 1 0,0-2 0,-1 1-67,-1 1 0,1-1 0,-1 1 0,1-1 0,-1 1-1,1 0 1,-1-1 0,1 1 0,-1 0 0,0 0 0,1 0-1,-3 1 1,1-1-87,1 0 0,-1 1 0,0-1 0,0 1 0,1 0 0,-1 0 0,-4 2-1,4-2 19,0 0-1,1 0 1,-1 0-1,0 0 1,0 0-1,0-1 1,-5 1-1,-4 0 370,-1 1-1,1 0 1,0 1 0,1 0 0,-23 9-1,-10 3-474,-3-3 256,-1-2 1,0-3-1,-1-1 1,-83-2-1,63-7 255,1-4 1,-120-26-1,151 25-213,-1 3-1,-48-2 1,-80 6 598,78 2-312,11 1-87,21-1-1316,-93-8 0,140 5 149,0 1-1,0-2 1,0 1 0,1-1 0,-1 0 0,1-1-1,0 0 1,-15-10 0,-25-21-3687</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42:19.541"/>
    </inkml:context>
    <inkml:brush xml:id="br0">
      <inkml:brushProperty name="width" value="0.1" units="cm"/>
      <inkml:brushProperty name="height" value="0.1" units="cm"/>
      <inkml:brushProperty name="color" value="#E71224"/>
    </inkml:brush>
  </inkml:definitions>
  <inkml:trace contextRef="#ctx0" brushRef="#br0">1940 33 6784,'-4'0'230,"-8"1"184,-1 0 1,1 1-1,0 1 0,0 0 1,0 0-1,-15 7 0,21-7-573,0-1 0,-1 0 0,1 0 0,0-1 0,-1 1 0,0-2 0,1 1 0,-1-1 0,0 0 0,1 0 0,-9-1 0,-9 0-146,-188-11 3763,47 1-687,-284 25 1453,317-5-3547,-96 13 707,125-10-2863,-135 0 1,237-12 1444,-61-5-2440,56 4 1972,0 0 0,0 0 0,0-1 1,1 0-1,-1 0 0,0-1 1,1 0-1,-7-4 0,5 1-724,0 0-1,0-1 0,-12-14 1,-18-25-2150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42:20.213"/>
    </inkml:context>
    <inkml:brush xml:id="br0">
      <inkml:brushProperty name="width" value="0.1" units="cm"/>
      <inkml:brushProperty name="height" value="0.1" units="cm"/>
      <inkml:brushProperty name="color" value="#E71224"/>
    </inkml:brush>
  </inkml:definitions>
  <inkml:trace contextRef="#ctx0" brushRef="#br0">1944 218 5888,'-27'7'714,"1"-2"1,-1 0 0,-43 1-1,-264-19 1270,221 4-795,-158-21 17,159 14-1106,-38-9 232,52 8 1575,-157-9-1,79 7-1505,139 13-2142,0-2 1,-61-21-1,42 6-1939,0 4 155</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42:21.498"/>
    </inkml:context>
    <inkml:brush xml:id="br0">
      <inkml:brushProperty name="width" value="0.1" units="cm"/>
      <inkml:brushProperty name="height" value="0.1" units="cm"/>
      <inkml:brushProperty name="color" value="#E71224"/>
    </inkml:brush>
  </inkml:definitions>
  <inkml:trace contextRef="#ctx0" brushRef="#br0">1241 275 3968,'0'-2'350,"-1"0"0,1 1 0,-1-1 0,1 0 0,-1 0 0,0 1 0,0-1 0,0 0 0,0 1 0,0-1 0,-1 1 0,1 0 0,0-1 0,-1 1 0,1 0 0,-3-2 0,-38-25 379,12 8 730,17 10-1170,-1 1-1,0 0 1,0 1 0,-1 1-1,0 0 1,0 1-1,-1 1 1,-17-5 0,-52-13 191,13 8-215,-69-17-157,117 26 45,1 2 1,-47-4-1,-51 6 697,77 3-374,3 0 28,-48 10 0,-12 0 112,85-10-1082,0-1-1,-1 0 0,1-2 1,-17-3-1,27 4-236,0-1 0,0 0 0,0 0 1,0-1-1,0 1 0,1-1 0,-1-1 0,1 1 0,-9-7 0,-11-13-3078</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42:22.462"/>
    </inkml:context>
    <inkml:brush xml:id="br0">
      <inkml:brushProperty name="width" value="0.1" units="cm"/>
      <inkml:brushProperty name="height" value="0.1" units="cm"/>
      <inkml:brushProperty name="color" value="#E71224"/>
    </inkml:brush>
  </inkml:definitions>
  <inkml:trace contextRef="#ctx0" brushRef="#br0">1997 166 5632,'-70'5'4277,"35"0"-3423,6 0-183,-203 0 2118,151-6-2468,60 1-199,-23-6 1,-3 1 106,7 2 64,-32-2 369,-121 15-33,-1-1 347,-1 3 734,-33-1-716,199-12-1005,-26-1-404,-60-9 0,99 9-180,1-1-1,0-1 0,0-1 0,0 0 1,0-1-1,1 0 0,0-1 0,-23-15 1,20 8-1664,-19-20 0,-11-9-1996,-13 1 932</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42:23.204"/>
    </inkml:context>
    <inkml:brush xml:id="br0">
      <inkml:brushProperty name="width" value="0.1" units="cm"/>
      <inkml:brushProperty name="height" value="0.1" units="cm"/>
      <inkml:brushProperty name="color" value="#E71224"/>
    </inkml:brush>
  </inkml:definitions>
  <inkml:trace contextRef="#ctx0" brushRef="#br0">2476 0 5376,'-31'3'820,"11"-1"71,-36 8 0,-485 69 4965,244-61-2781,204-18-2013,-108-14 1,79-2-358,-296-22 1198,-61 36-4175,369-5-1264,3-10-1066</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42:45"/>
    </inkml:context>
    <inkml:brush xml:id="br0">
      <inkml:brushProperty name="width" value="0.1" units="cm"/>
      <inkml:brushProperty name="height" value="0.1" units="cm"/>
      <inkml:brushProperty name="color" value="#E71224"/>
    </inkml:brush>
  </inkml:definitions>
  <inkml:trace contextRef="#ctx0" brushRef="#br0">1619 1466 2048,'1'0'89,"-1"0"0,1 1 0,4 9 4487,0-12-3217,12-7-818,-13 8-514,-1-1 1,1 0-1,-1 0 0,1 0 0,3-4 0,35-21 405,-41 26-245,6-5 378,-1 6-487,-4 0-8,1 0 0,0 0 0,0 0 0,0 0 0,0 0 0,-1 1 0,1-1 0,0 1 0,0 0 0,-1 0 0,1 0 1,-1 0-1,1 0 0,0 0 0,-1 1 0,0-1 0,3 3 0,-4-3-47,0 0-1,1 0 1,-1 0 0,0 0 0,0 0-1,0 0 1,-1 0 0,1 0 0,0 1-1,0-1 1,0 0 0,-1 1 0,1-1-1,-1 0 1,1 2 0,2 6 306,0 0 36,10 23 669,-12-30-968,0 0 1,0 0 0,1 0-1,-1 0 1,0 0-1,1 0 1,-1-1-1,1 1 1,0 0-1,-1-1 1,5 3 0,-5-4-27,1 1 1,0-1 0,0 0 0,-1 1 0,1-1 0,0 0 0,0 0 0,0 0 0,2-1 0,3 1 1614,-7-15-994,-1 10-530,1-1-1,-1 0 1,0 0 0,-1 0 0,-1-5 0,1 5-53,0-1 0,1 1 0,-1 0 0,2 0 0,-1-8 0,0-43 231,6-118-58,-2 88 58,-3 58-63,4-39-1,-1 47-251,9-49 151,2 6-92,-4 0 0,-2-1 1,-2-125-1,-6 170-29,-1-1-1,-1 0 1,-1 1 0,-1-1-1,0 1 1,-14-36-1,12 44 41,0-1 0,0 1 0,-2 1 0,1-1 0,-18-19 0,7 7-40,12 16-4,0 1-1,0-1 0,-13-11 1,11 13-4,0 1 1,0-1 0,-1 2 0,1-1 0,-1 1-1,0 1 1,0 0 0,0 0 0,-1 1-1,1 0 1,-11-1 0,-16 0 129,-60 3-1,41 2-99,-57-6 80,-133-21-1,205 18-159,0-3 0,1-1 0,0-2-1,-54-26 1,86 36 51,-1 0 0,1 0 0,-1 1 0,0 1-1,0-1 1,0 1 0,-13 0 0,-3 2 17,-29 4 1,-19 1-63,-268-6 28,320-1-1,0-2 0,0 0 0,0-1 0,-23-8 0,-20-4-186,56 15 221,0 1 0,0-1 0,-11 2-1,3-1 78,14 1-113,0-1 1,0 0 0,0 1 0,0-1-1,0 0 1,0 1 0,0-1 0,0 1-1,0 0 1,1-1 0,-1 1 0,0 0-1,0 0 1,0-1 0,1 1-1,-1 0 1,0 0 0,1 0 0,-1 0-1,1 0 1,-1 0 0,1 0 0,-1 0-1,1 2 1,-2 0-3,1 1 1,0 0-1,0-1 1,0 1-1,0 8 0,0 4 40,0 1-1,-7 26 0,4-26 30,1 0-1,-1 28 0,3 58-40,6 215 85,-3-189-157,2 17 336,-2 50-164,-3-103-152,1 375 28,0-464-2,0-1-1,0 0 0,0 1 0,1-1 1,-1 0-1,1 0 0,0 0 0,0 1 1,0-1-1,0 0 0,1 0 0,-1-1 0,1 1 1,0 0-1,0 0 0,0-1 0,0 1 1,0-1-1,1 0 0,-1 1 0,1-1 1,-1 0-1,1-1 0,0 1 0,0 0 1,0-1-1,0 1 0,4 0 0,11 2-7,0-2 0,1 0 0,0-1 0,31-2 0,76-14-53,-105 12 64,22-3 73,211-24-201,-29 30 442,-146 6-41,50 1-4,-80-7-250,83 2 20,-112 0-57,-1 1-1,1 0 1,0 1-1,28 11 1,24 10-423,123 25 0,-99-33-1916,-84-16 1283,1 0 0,-1-1 0,0 0 0,0-1 0,21-4 0,-30 4 672,0 1 0,0-1 0,0 0 0,0-1 0,0 1 0,0 0 0,-1-1 0,1 1 0,-1-1 0,1 0 0,-1 0 0,1 0 0,-1 0 0,0-1 0,0 1 0,0 0 0,0-1 0,0 0 0,-1 1 0,3-6 0,4-28-2602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34:08.870"/>
    </inkml:context>
    <inkml:brush xml:id="br0">
      <inkml:brushProperty name="width" value="0.1" units="cm"/>
      <inkml:brushProperty name="height" value="0.1" units="cm"/>
      <inkml:brushProperty name="color" value="#FFFC18"/>
    </inkml:brush>
  </inkml:definitions>
  <inkml:trace contextRef="#ctx0" brushRef="#br0">3208 10 3712,'-3'0'173,"1"1"1,-1 0-1,1 0 1,-1 0-1,1 0 1,0 0-1,-1 0 1,1 1-1,0-1 1,0 1-1,0-1 1,0 1-1,0 0 1,0 0-1,1 0 0,-4 4 1,-14 13 711,19-19-726,-1 0 0,0 0 0,0 0 0,0 1 0,1-1 0,-1 0 0,0 0 0,0 0-1,0 0 1,1-1 0,-1 1 0,0 0 0,0 0 0,0 0 0,1-1 0,-1 1 0,0 0-1,0-1 1,1 1 0,-1 0 0,-1-2 0,-12-3 1620,9 6-1566,-1-1-1,1 1 1,0 1-1,0-1 1,0 1 0,-1 0-1,1 0 1,1 0-1,-8 5 1,5-3-189,0-1 1,-1 0-1,-14 5 1,-5-2 427,0-1 0,-1-1 0,-38 1 0,1-2 97,-98 17-1,17-1-227,94-18-50,0-1-1,-94-14 1,45 3-368,-44 1 73,-119-13 1072,145 6-515,-215-3 1,242 21-270,-94-3 293,-156 0 94,61 4-721,55-29-4101,154 16 828,-8-2-1190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42:25.647"/>
    </inkml:context>
    <inkml:brush xml:id="br0">
      <inkml:brushProperty name="width" value="0.1" units="cm"/>
      <inkml:brushProperty name="height" value="0.1" units="cm"/>
      <inkml:brushProperty name="color" value="#E71224"/>
    </inkml:brush>
  </inkml:definitions>
  <inkml:trace contextRef="#ctx0" brushRef="#br0">2334 176 6656,'-90'-3'3952,"86"2"-3993,-1 0 0,0 1 0,0-2 0,1 1 0,-1-1 0,1 1 0,-1-1 1,1-1-1,0 1 0,-1 0 0,-4-5 0,0-1 472,-1 0 0,0 1 0,-1 0-1,1 1 1,-2 0 0,1 1 0,0 0 0,-1 0 0,-17-3-1,5 3-97,-1 1-1,0 1 0,-43 0 0,43 2 152,-46-9 0,8 0-305,-65-13 245,31 4 181,69 16-228,-1 1 1,1 2-1,-31 2 0,-87 15 509,75-7-646,-141 8 422,-50 7-2,39-2-2112,-1-13-5389,198-10 5104,0 0-1,1-2 1,-1-1-1,-37-8 1,-23-16-1378</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42:27.006"/>
    </inkml:context>
    <inkml:brush xml:id="br0">
      <inkml:brushProperty name="width" value="0.1" units="cm"/>
      <inkml:brushProperty name="height" value="0.1" units="cm"/>
      <inkml:brushProperty name="color" value="#E71224"/>
    </inkml:brush>
  </inkml:definitions>
  <inkml:trace contextRef="#ctx0" brushRef="#br0">2637 170 3072,'0'0'1867,"2"-1"-1350,23-13 619,-16 8-528,-1 1 0,17-7 0,-10 6 50,-13 5-439,0 0 1,0 0-1,1 0 0,-1 0 1,0 0-1,0 1 1,0-1-1,1 1 1,-1 0-1,4-1 1,-23 9 834,6-2-764,2-3-110,-1-2 0,0 1 0,1-1 1,-1-1-1,0 0 0,-13-2 0,-7 1 377,-5 3-153,0 1 0,-38 9 0,38-5-271,0-2 0,-39 0 0,-570-5 1280,599-2-1317,-56-9 0,21 1 59,-254-10 1141,271 18-709,-65-13-1,-13 0 214,-166 14-1019,250 2-2519,1-3-1,-1-3 1,-81-16-1,117 16 1150,0-1-1,-24-10 1,-39-24-1776</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43:13.555"/>
    </inkml:context>
    <inkml:brush xml:id="br0">
      <inkml:brushProperty name="width" value="0.1" units="cm"/>
      <inkml:brushProperty name="height" value="0.1" units="cm"/>
      <inkml:brushProperty name="color" value="#E71224"/>
    </inkml:brush>
  </inkml:definitions>
  <inkml:trace contextRef="#ctx0" brushRef="#br0">1880 0 3328,'-68'10'1995,"62"-9"-1833,0 0 0,0 0 1,-1-1-1,1 0 1,-7 0-1,8-1 162,-1 1 0,1 0-1,-1 0 1,1 1 0,-10 1 0,-49 17 2496,23-6-1589,0-2-1,-54 8 1,52-17-512,-49-2 0,31-2-136,24 2-235,-219 9 1837,52 6-852,-236-12 1,314-13-2643,-27-1-4523,80 14 2072</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43:14.488"/>
    </inkml:context>
    <inkml:brush xml:id="br0">
      <inkml:brushProperty name="width" value="0.1" units="cm"/>
      <inkml:brushProperty name="height" value="0.1" units="cm"/>
      <inkml:brushProperty name="color" value="#E71224"/>
    </inkml:brush>
  </inkml:definitions>
  <inkml:trace contextRef="#ctx0" brushRef="#br0">2510 49 3712,'-8'0'561,"7"0"-460,1 0 0,-1 1 0,1-1-1,-1 0 1,1 0 0,-1 0 0,1 0-1,-1 0 1,1-1 0,-1 1 0,1 0-1,-1 0 1,1 0 0,-1 0 0,1 0 0,-1-1-1,1 1 1,0 0 0,-1 0 0,1-1-1,-1 1 1,1 0 0,0-1 0,-1 1-1,1 0 1,-1-1 0,1 1 0,0-1 0,0 1-1,-1-1 1,-2-3 193,-1 1 1,1 0-1,-1 0 0,0 0 0,0 0 1,0 1-1,0-1 0,-1 1 1,1 0-1,-1 0 0,1 1 0,-1-1 1,-9 0-1,-2-1 25,-1 1 0,-29-1 0,-539 9 3169,404 7-2894,74-3-340,-248 4 706,-18 7 750,192-8-769,53-3-298,33-1-1637,-98-5 1,183-4 396,1 0 0,-1-1 0,1 0 1,0-1-1,0 0 0,-1 0 0,1-1 0,1 0 1,-10-5-1,-25-21-3776</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43:15.396"/>
    </inkml:context>
    <inkml:brush xml:id="br0">
      <inkml:brushProperty name="width" value="0.1" units="cm"/>
      <inkml:brushProperty name="height" value="0.1" units="cm"/>
      <inkml:brushProperty name="color" value="#E71224"/>
    </inkml:brush>
  </inkml:definitions>
  <inkml:trace contextRef="#ctx0" brushRef="#br0">1765 119 5120,'-34'0'1669,"33"1"-1604,-1-1 0,0 0-1,0 1 1,0 0 0,1-1-1,-1 1 1,0 0 0,1 0-1,-1 0 1,0 0 0,1 0 0,-1 0-1,1 0 1,0 0 0,-1 1-1,1-1 1,0 1 0,-2 2-1,-8 7-333,9-9 295,0 0 0,0-1-1,0 0 1,0 1 0,0-1 0,-1 0 0,1 0-1,0 0 1,-1 0 0,1-1 0,-1 1-1,1-1 1,-1 1 0,1-1 0,-1 0 0,1 0-1,-5-1 1,-154-6 4676,129 5-4359,-74-8 403,-76-3-46,63 6-330,-2 0 182,109 7-461,-598-20 4069,587 18-4218,-92-13-2616,102 12 1709,-1 0-1,1-2 0,0 1 0,0-2 0,0 0 0,-16-10 0,-24-23-2858</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43:16.285"/>
    </inkml:context>
    <inkml:brush xml:id="br0">
      <inkml:brushProperty name="width" value="0.1" units="cm"/>
      <inkml:brushProperty name="height" value="0.1" units="cm"/>
      <inkml:brushProperty name="color" value="#E71224"/>
    </inkml:brush>
  </inkml:definitions>
  <inkml:trace contextRef="#ctx0" brushRef="#br0">2083 67 4352,'-72'13'2432,"60"-11"-2404,0-1 1,0 0-1,0-1 1,-15-1-1,-8-1-74,-145-8 2771,176 9-2648,-216-17 3393,121 19-2489,-382-16 1493,76 5 10,272 11-2914,53 0-478,-106-4-5848,130-7 2313,0-7 577</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43:17.837"/>
    </inkml:context>
    <inkml:brush xml:id="br0">
      <inkml:brushProperty name="width" value="0.1" units="cm"/>
      <inkml:brushProperty name="height" value="0.1" units="cm"/>
      <inkml:brushProperty name="color" value="#E71224"/>
    </inkml:brush>
  </inkml:definitions>
  <inkml:trace contextRef="#ctx0" brushRef="#br0">2290 147 5120,'-28'6'1696,"21"-4"-1325,0 0-1,-1-1 1,-10 1-1,13-3-422,1 0 0,0 0 0,0 0 0,0-1 0,0 0-1,0 0 1,0 0 0,1 0 0,-1 0 0,1-1-1,-1 0 1,-3-3 0,-5-3 592,-4-2 263,-1 2 1,0 0 0,-1 1-1,0 1 1,0 1 0,-20-5-1,-11-4-418,37 12-239,-1 1-1,0 0 1,0 1-1,0 1 1,0 0 0,-15 1-1,-10 1 314,-63-3 441,-175 7-617,94 8 181,-505 24 2256,585-37-1989,-117-3-203,202 2-1309,-1-2 1,1 0-1,0-1 1,-1-1-1,1 0 1,1-1-1,-1-1 0,1-1 1,0 0-1,-21-14 1,-11-15-3428</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43:19.270"/>
    </inkml:context>
    <inkml:brush xml:id="br0">
      <inkml:brushProperty name="width" value="0.1" units="cm"/>
      <inkml:brushProperty name="height" value="0.1" units="cm"/>
      <inkml:brushProperty name="color" value="#E71224"/>
    </inkml:brush>
  </inkml:definitions>
  <inkml:trace contextRef="#ctx0" brushRef="#br0">3890 75 3840,'-5'10'4282,"-7"-10"-2223,4 1-1518,0 0 1,-17 3-1,-9 2 123,-1-1-349,19-2-46,-28 1 0,-83 4 1130,84-4-909,1-2 0,-54-3 1,69-3-224,0-1 1,-37-12 0,34 8-155,-47-7 0,-236-19 436,225 20-137,46 6-202,-47-3 0,-207 15 184,107 2-143,-138 14 819,106-4-337,-213 17 178,303-20-1081,-276 34-3739,4 31-6309,174-21 5594</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43:21.003"/>
    </inkml:context>
    <inkml:brush xml:id="br0">
      <inkml:brushProperty name="width" value="0.1" units="cm"/>
      <inkml:brushProperty name="height" value="0.1" units="cm"/>
      <inkml:brushProperty name="color" value="#E71224"/>
    </inkml:brush>
  </inkml:definitions>
  <inkml:trace contextRef="#ctx0" brushRef="#br0">2499 29 4352,'-7'-13'3716,"7"12"-3620,0 1 0,0-1 0,-1 0 0,1 1 0,0-1-1,0 0 1,-1 1 0,1-1 0,-1 0 0,1 1 0,0-1-1,-1 0 1,1 1 0,-1-1 0,1 1 0,-1-1 0,1 1-1,-1 0 1,0-1 0,1 1 0,-1-1 0,0 1 0,1 0-1,-1-1 1,0 1 0,1 0 0,-1 0 0,-1 0 0,-5-1 106,0 1 1,0 0-1,0 0 1,0 0-1,0 1 1,1 1-1,-1-1 1,0 1-1,-9 3 1,-13 3 241,-27 4 476,-192 32 363,-257 9 1111,288-48-1146,72-5-437,-266 24 165,220-2-1955,116-11-150,0-4-1,-95-1 0,-16-26-4961,95 3 2385</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43:38.637"/>
    </inkml:context>
    <inkml:brush xml:id="br0">
      <inkml:brushProperty name="width" value="0.1" units="cm"/>
      <inkml:brushProperty name="height" value="0.1" units="cm"/>
      <inkml:brushProperty name="color" value="#E71224"/>
    </inkml:brush>
  </inkml:definitions>
  <inkml:trace contextRef="#ctx0" brushRef="#br0">772 18 3456,'-6'0'566,"6"0"-450,-1 0 1,0 0-1,1 0 1,-1 0-1,0 0 1,1 0 0,-1-1-1,0 1 1,1 0-1,-1 0 1,0 0-1,1 0 1,-1-1-1,1 1 1,-1 0-1,0-1 1,1 1-1,-1-1 1,1 1-1,-1 0 1,1-1-1,-1 1 1,1-1-1,-1 1 1,1-1-1,-1-1 1,1 2-106,0 0 1,0-1 0,-1 1-1,1 0 1,0-1 0,0 1-1,-1 0 1,1-1 0,0 1 0,-1 0-1,1 0 1,0-1 0,-1 1-1,1 0 1,0 0 0,-1-1-1,1 1 1,0 0 0,-1 0-1,1 0 1,-1 0 0,1 0-1,0 0 1,-1 0 0,1 0-1,-1 0 1,1 0 0,0 0-1,-1 0 1,-17 0 706,13 0-432,-99-2 3010,24 0-2144,-108 11 0,103 1-981,24-4-886,-112 25 1,167-29-44,-14 2-238</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34:10.959"/>
    </inkml:context>
    <inkml:brush xml:id="br0">
      <inkml:brushProperty name="width" value="0.1" units="cm"/>
      <inkml:brushProperty name="height" value="0.1" units="cm"/>
      <inkml:brushProperty name="color" value="#FFFC18"/>
    </inkml:brush>
  </inkml:definitions>
  <inkml:trace contextRef="#ctx0" brushRef="#br0">0 44 896,'0'-24'416,"5"19"-320,1 0-288,5 1-448,-1-1 352</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43:39.407"/>
    </inkml:context>
    <inkml:brush xml:id="br0">
      <inkml:brushProperty name="width" value="0.1" units="cm"/>
      <inkml:brushProperty name="height" value="0.1" units="cm"/>
      <inkml:brushProperty name="color" value="#E71224"/>
    </inkml:brush>
  </inkml:definitions>
  <inkml:trace contextRef="#ctx0" brushRef="#br0">1294 124 4096,'-3'1'294,"-1"0"1,0 0-1,1 0 0,-1 1 1,1-1-1,-6 4 1,3-1-122,2-3-94,0 0-1,0-1 0,-1 1 0,1-1 1,0 0-1,0 0 0,0 0 0,0-1 0,0 0 1,0 1-1,-6-3 0,-18-4 715,-1 1 0,0 2 1,0 1-1,-49 0 0,-114 20 1653,55-3-1525,111-13-685,-1-1 0,-50-7 0,-51-17 415,24 3-468,50 9-2746,-95-33 0,79 21-3095,24 10 2474</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43:40.441"/>
    </inkml:context>
    <inkml:brush xml:id="br0">
      <inkml:brushProperty name="width" value="0.1" units="cm"/>
      <inkml:brushProperty name="height" value="0.1" units="cm"/>
      <inkml:brushProperty name="color" value="#E71224"/>
    </inkml:brush>
  </inkml:definitions>
  <inkml:trace contextRef="#ctx0" brushRef="#br0">2415 99 4608,'-33'0'2880,"33"-1"-2827,0 0 0,0 0 0,0 0 0,0 0 0,0 0 0,0 1 0,-1-1 0,1 0 0,0 0 0,-1 0 0,1 1 0,0-1 0,-1 0 0,1 0 0,-2-1 0,-2 0 134,1 0 0,-1 0 0,0 0 0,0 0 0,0 1 0,-1-1 0,1 1 0,0 0 0,0 1 0,-1-1 0,1 1 0,-8-1 0,-9 0 187,10 0-206,0 0 0,-1 2 1,-16 1-1,-14 1 82,-247-11 1892,284 8-2140,-242 0 477,100 3-244,-3 4-28,2 0-104,-114 4 542,-122-22 1019,286 6-1695,-73-8-760,-38-25-5262,128 15 2491</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43:42.428"/>
    </inkml:context>
    <inkml:brush xml:id="br0">
      <inkml:brushProperty name="width" value="0.1" units="cm"/>
      <inkml:brushProperty name="height" value="0.1" units="cm"/>
      <inkml:brushProperty name="color" value="#E71224"/>
    </inkml:brush>
  </inkml:definitions>
  <inkml:trace contextRef="#ctx0" brushRef="#br0">2599 147 5760,'-13'4'1054,"0"0"0,-13 7 0,26-11-1043,-1 0 0,1 1 0,-1-1 0,1 0 0,-1 0 0,1 0 0,-1 0 0,1 0 0,-1 0 0,1 0 0,-1 0 0,0 0-1,1 0 1,-1 0 0,1 0 0,-1 0 0,1 0 0,-1 0 0,1 0 0,-1-1 0,1 1 0,-1 0 0,1 0 0,-1-1 0,1 1-1,-1 0 1,1-1 0,-1 1 0,1-1 0,-1 1 0,-10-18 361,4 6-59,2 6-59,-1 1-1,1 0 0,-1 0 1,0 0-1,0 1 0,0 0 1,0 0-1,-1 0 0,0 1 1,0 0-1,0 1 0,0-1 1,-12-1-1,-47-14 143,46 12-436,0 0-1,-1 2 1,-29-3 0,-78 2 616,-189 18 0,156 6-155,106-13-110,27-2-165,-27-1 0,-181-11 126,9 3-16,66 0 127,-359-9 1343,455 14-1793,30 0-752,0-1 1,0-3-1,-61-12 1,14-6-2286</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43:43.779"/>
    </inkml:context>
    <inkml:brush xml:id="br0">
      <inkml:brushProperty name="width" value="0.1" units="cm"/>
      <inkml:brushProperty name="height" value="0.1" units="cm"/>
      <inkml:brushProperty name="color" value="#E71224"/>
    </inkml:brush>
  </inkml:definitions>
  <inkml:trace contextRef="#ctx0" brushRef="#br0">2218 101 4352,'-16'2'1560,"15"-2"-1531,0 0 0,0 1 0,0-1 0,0 0 0,-1 0 0,1 0 0,0 0 0,0 0 0,0 0 0,0 0 0,0 0 0,-1-1 0,1 1 0,0 0 0,0-1 0,0 1 0,0-1 0,0 1 0,0-1 0,0 1 0,0-1 0,0 0 0,-1-1 0,-1 0 195,1 1 1,-1 0 0,1-1 0,-1 1-1,1 0 1,-1 0 0,0 1-1,0-1 1,1 0 0,-1 1-1,-5 0 1,-38 1 354,21 0-174,-470-1 3227,287-6-3115,-243 12 886,274-15-577,97 8-652,-249 11 548,305-8-1284,0-1-1,-1-1 1,-37-4 0,47 1-421,-1 0 0,2-1 0,-1 0 0,0-2 0,1 1 0,-25-15 0,-25-20-2361</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43:44.750"/>
    </inkml:context>
    <inkml:brush xml:id="br0">
      <inkml:brushProperty name="width" value="0.1" units="cm"/>
      <inkml:brushProperty name="height" value="0.1" units="cm"/>
      <inkml:brushProperty name="color" value="#E71224"/>
    </inkml:brush>
  </inkml:definitions>
  <inkml:trace contextRef="#ctx0" brushRef="#br0">3334 90 4224,'-20'0'2277,"19"0"-2202,6-9-726,-4 7 785,1 0-1,-1 0 0,0-1 1,0 1-1,0-1 0,0 1 1,-1 0-1,1-1 1,-1 0-1,1-3 0,-1 5-52,0 0 0,0 0-1,-1 1 1,1-1-1,0 0 1,0 0 0,-1 0-1,1 0 1,-1 0 0,1 0-1,-1 0 1,1 1-1,-1-1 1,1 0 0,-1 0-1,0 1 1,1-1 0,-1 0-1,0 1 1,0-1-1,1 1 1,-1-1 0,0 1-1,0-1 1,0 1 0,0 0-1,0-1 1,0 1 0,0 0-1,0 0 1,0-1-1,-1 1 1,-12-1 268,0 0 0,0 1 1,0 0-1,0 1 0,-23 4 0,7 0 79,-57 6 448,8 0-378,-90 0 0,-294-20 723,407 10-1177,-142-7 141,-26-1 150,115 6-9,-310-6 789,-430 9-646,802-1-1133,-32 1-3084,-99-10 1,73-9-952,-2-5 1366</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43:57.622"/>
    </inkml:context>
    <inkml:brush xml:id="br0">
      <inkml:brushProperty name="width" value="0.1" units="cm"/>
      <inkml:brushProperty name="height" value="0.1" units="cm"/>
      <inkml:brushProperty name="color" value="#E71224"/>
    </inkml:brush>
  </inkml:definitions>
  <inkml:trace contextRef="#ctx0" brushRef="#br0">6568 1742 1024,'0'-6'11605,"0"-92"-7525,0 95-3976,-1-1 1,1 1-1,-1 0 1,0 0-1,-1-1 1,1 1 0,0 0-1,-1 0 1,0 0-1,-2-4 1,1 4-22,1 0 0,1 0 0,-1 0 0,0 0 0,1 0 0,0-1 0,-1 1 0,1-1 1,1 1-1,-2-7 0,2-18 358,1 6-156,-1-1 0,-5-32 0,3 42-137,1 0 0,2-27 1,0 12-29,0-10-32,2 1 1,11-55-1,27-72 164,-33 130-195,-1 1 1,5-65-1,-9-71 500,-3 132-544,-6-115-48,1 73 166,4 52-130,-2 1 1,-1 0-1,0 0 1,-2 1-1,-1 0 1,-14-33-1,19 54-12,-1-1 0,0 1 0,0 0-1,0 0 1,0 0 0,0 0 0,-1 1-1,0-1 1,0 1 0,0 0 0,0 0-1,0 0 1,0 1 0,-1 0 0,-6-3 0,-6-1-48,-1 0 0,-33-5 0,46 10 47,-23-3-12,0 2-1,0 1 0,-29 3 0,1-1 162,-55 0 70,-232-6-132,-212-3-142,354 9 481,145-1-367,-179 6 66,-41 2-43,114-6-71,-37 6-40,-131 2-46,297-10 90,-422 10 213,-39-7-182,248-7 481,-37-8-469,261 10-60,-218 0-159,-46-5 245,-375-54-253,585 52 178,-110-5 70,-436 14 2,616-1-68,1 1 0,-1-1-1,1 0 1,-11-3 0,11 2-42,0 0-1,-1 1 1,0 0 0,-10-1-1,14 2 35,-1 0 0,0 0-1,1-1 1,-1 1 0,0-1-1,1 0 1,-1 0 0,-2-1-1,2 1 10,-1-1-1,1 1 0,0 0 1,-1 0-1,1 0 1,-1 1-1,1 0 1,-5-1-1,7 1 154,1 1-59,0 6-142,1 1-1,0-1 1,1 0 0,2 11 0,3 9 95,16 205 330,-15-138-448,35 238 463,-35-253-424,-2 101-1,-3-27 167,12 55-72,-14-102 116,-1-59-120,0-44-79,0 1 1,1 0-1,0-1 0,0 1 1,0-1-1,0 1 0,1-1 1,-1 0-1,1 1 0,0-1 1,0 0-1,0 0 0,0 0 1,0 0-1,5 3 0,-2-1 11,1 0-1,-1 0 0,1-1 1,0 0-1,0 0 0,1-1 1,6 3-1,0-1 99,0-1 0,0-1 0,0 0 0,27 2 0,56-4-65,-57-1-15,254-6-367,-126-7 479,19 0-217,160-1 163,137-1-8,-460 15-22,185-6-12,329-15-65,-464 20-173,428 1 356,-329 6-127,51 1 9,-55-6 40,206 27 1,-258-17-131,150-4-1,-19-2 205,367 13-343,-510-16-138,-1 5-1,174 32 1,-237-35-3754,-35-4 3201,0 0 0,0 0 0,0 0 0,0 1 0,0-1 0,0 1 1,-1 1-1,1-1 0,0 1 0,-1-1 0,1 1 0,-1 1 0,1-1 0,5 5 1,-3 5-2366</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44:24.785"/>
    </inkml:context>
    <inkml:brush xml:id="br0">
      <inkml:brushProperty name="width" value="0.1" units="cm"/>
      <inkml:brushProperty name="height" value="0.1" units="cm"/>
      <inkml:brushProperty name="color" value="#66CC00"/>
    </inkml:brush>
  </inkml:definitions>
  <inkml:trace contextRef="#ctx0" brushRef="#br0">2354 152 1024,'-1'0'53,"0"-1"0,1 0 0,-1 1 0,1-1 0,-1 0 0,1 0 0,-1 1 0,1-1 0,0 0 0,-1 0 0,1 0 0,0 1 0,0-1 0,-1 0 0,1 0 0,0 0 0,0-1 0,-2-5 790,-12 4 219,-58 3 3560,-36 0-2642,77 2-1609,-48 8-1,13-1 158,17-3 117,30-3-413,-1 0 1,1-1-1,-1-2 1,0 0-1,0 0 1,-25-6-1,35 3-207,0 0-1,0-1 0,-11-7 1,-19-6 0,8 5 91,19 7-71,0 0 0,-25-5 0,-162-11 212,64 8 142,2 3-127,-20-3-240,90 7 202,-100 5 0,78 2 130,-66 0 136,-92 0 334,82-7-3011,120 0-100,4-7-1547</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44:26.497"/>
    </inkml:context>
    <inkml:brush xml:id="br0">
      <inkml:brushProperty name="width" value="0.1" units="cm"/>
      <inkml:brushProperty name="height" value="0.1" units="cm"/>
      <inkml:brushProperty name="color" value="#66CC00"/>
    </inkml:brush>
  </inkml:definitions>
  <inkml:trace contextRef="#ctx0" brushRef="#br0">965 81 4352,'-7'2'565,"5"-2"-380,-1 1 0,0-1 0,0 1 1,1 0-1,-1 0 0,1 0 0,-1 0 0,1 1 0,-5 2 0,6-3 119,-3-3-87,-1 0 0,1 0 1,-1 0-1,1-1 0,0 0 0,0 1 1,0-1-1,0-1 0,-3-3 0,2 2 435,0 1 0,0 0 1,-1 0-1,1 0 0,-8-3 0,-3 0-18,-1 1 0,0 0 0,0 1 0,0 1 0,-1 1 0,1 0 0,-25 1 0,-30 1 46,1 3 0,0 3 0,-71 16 0,108-15-817,-86 11-2771,106-16 1743,0 0 0,0-1 0,0-1 0,1-1 0,-1 0 0,-21-6 0,-18-13-2632</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44:27.372"/>
    </inkml:context>
    <inkml:brush xml:id="br0">
      <inkml:brushProperty name="width" value="0.1" units="cm"/>
      <inkml:brushProperty name="height" value="0.1" units="cm"/>
      <inkml:brushProperty name="color" value="#66CC00"/>
    </inkml:brush>
  </inkml:definitions>
  <inkml:trace contextRef="#ctx0" brushRef="#br0">2691 151 4864,'-9'-1'592,"-1"0"281,0 0 0,-20-6-1,28 7-869,0-1 0,0-1 0,0 1 0,1 0 0,-1 0 0,0-1 0,-3-2 0,4 3 41,0-1 0,0 1 0,0 0 0,0 0 0,-1 0-1,1 0 1,0 0 0,-1 0 0,1 1 0,-1-1 0,1 0-1,-1 1 1,1-1 0,-1 1 0,-3-1 0,-58 5 2270,-8-4-1375,0-3 0,-129-23-1,102 11-679,-15-3 266,32 2-54,-1 2 0,-155-4 1,3 9 450,-411 34 1083,406 3-1498,-50 4-4821,205-26 1402,3 2-1040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44:28.839"/>
    </inkml:context>
    <inkml:brush xml:id="br0">
      <inkml:brushProperty name="width" value="0.1" units="cm"/>
      <inkml:brushProperty name="height" value="0.1" units="cm"/>
      <inkml:brushProperty name="color" value="#66CC00"/>
    </inkml:brush>
  </inkml:definitions>
  <inkml:trace contextRef="#ctx0" brushRef="#br0">5 1 128,'-5'3'0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34:11.830"/>
    </inkml:context>
    <inkml:brush xml:id="br0">
      <inkml:brushProperty name="width" value="0.1" units="cm"/>
      <inkml:brushProperty name="height" value="0.1" units="cm"/>
      <inkml:brushProperty name="color" value="#FFFC18"/>
    </inkml:brush>
  </inkml:definitions>
  <inkml:trace contextRef="#ctx0" brushRef="#br0">2940 119 3200,'74'-22'4101,"-73"21"-4028,-1 1 0,1 0-1,-1 0 1,1 0 0,-1-1-1,1 1 1,-1 0 0,1 0-1,-1 0 1,1 0 0,0 0 0,-1 0-1,1 0 1,-1 0 0,1 0-1,-1 1 1,1-1 0,-1 0 0,1 0-1,-1 0 1,1 1 0,-1-1-1,1 0 1,-1 0 0,1 1 0,-1-1-1,0 0 1,1 1 0,0 0-1,-1 0-15,0-1-1,0 1 0,0 0 0,0 0 1,0 0-1,0 0 0,0 0 1,0 0-1,0 0 0,0 0 0,0 0 1,0-1-1,-1 1 0,1 0 1,-1 1-1,-17 31 749,18-32-756,-7 8 308,-1 0 0,0 0 1,0 0-1,-1-1 0,0-1 0,0 1 1,-19 10-1,9-7 134,-2 0 0,1-2-1,-26 9 1,35-15-296,-1 0 1,1 0-1,-1-1 0,-23 2 1,28-4-173,1-1-1,0 1 1,-1-1 0,1 0-1,0 0 1,0 0 0,0-1 0,0 0-1,0-1 1,-11-5 0,-11-9-31,-40-26 213,51 32 40,-1 2 1,0 0-1,0 1 0,-34-10 1,41 15-182,-35-11-30,0 3-1,0 1 1,-1 3 0,-1 2 0,1 1-1,-1 3 1,1 2 0,-56 8 0,54-4 85,-1-3 1,1-2-1,0-1 1,-53-10-1,20 1-178,-107 0 1,94 11 385,-109-2-457,99-12-26,-9 0 211,9 8 414,1 6 0,-128 15 1,171-8-584,-1-3 0,-92-4 0,147-1-738,0-1 1,0 0-1,1 0 0,-1 0 0,1 0 0,-1-1 0,1 0 0,0-1 0,-1 1 1,1-1-1,0 0 0,1-1 0,-1 1 0,-6-7 0,-2-4-1583,-15-19 1</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44:29.481"/>
    </inkml:context>
    <inkml:brush xml:id="br0">
      <inkml:brushProperty name="width" value="0.1" units="cm"/>
      <inkml:brushProperty name="height" value="0.1" units="cm"/>
      <inkml:brushProperty name="color" value="#66CC00"/>
    </inkml:brush>
  </inkml:definitions>
  <inkml:trace contextRef="#ctx0" brushRef="#br0">2126 5 5120,'-12'-2'398,"0"1"0,-1 0 0,1 1 1,0 0-1,-24 4 0,13 2 1050,-47 3 1,43-6-130,-34 8 1,-23 6-145,46-10-541,-54 17 0,-4 2 408,1 0-639,7 3-128,-73 26 175,133-45-250,-1-1 0,0-2 0,0-1 0,-56 4 0,20-8 332,-76-8 0,-96 7 204,92 3-1248,122-4-274,0-2-1,0 0 1,-43-12-1,24 2-2325,-43-20 0,67 25 1501,0-2 0,-19-12 1,-34-32-1958</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44:34.271"/>
    </inkml:context>
    <inkml:brush xml:id="br0">
      <inkml:brushProperty name="width" value="0.1" units="cm"/>
      <inkml:brushProperty name="height" value="0.1" units="cm"/>
      <inkml:brushProperty name="color" value="#66CC00"/>
    </inkml:brush>
  </inkml:definitions>
  <inkml:trace contextRef="#ctx0" brushRef="#br0">1038 113 3200,'-1'0'92,"0"-1"0,0 0 1,-1 0-1,1 0 0,0 0 1,0 0-1,0 0 0,0 0 1,1 0-1,-1 0 0,0 0 0,0 0 1,1-1-1,-1 1 0,0 0 1,1-1-1,-1 1 0,1 0 1,0-1-1,-1 1 0,1-1 0,0 1 1,0 0-1,0-1 0,0 1 1,0-1-1,0 1 0,1-2 0,-1-3 80,0 5-61,0 0 0,0 0 1,-1 0-1,1 0 0,0 0 0,0 0 0,-1 0 1,1 1-1,-1-1 0,1 0 0,-1 0 1,1 1-1,-1-1 0,1 0 0,-1 0 1,0 1-1,1-1 0,-1 1 0,0-1 1,0 1-1,0-1 0,1 1 0,-1-1 0,0 1 1,0 0-1,0-1 0,0 1 0,0 0 1,1 0-1,-1-1 0,0 1 0,0 0 1,-1 0-1,-7 0 486,1-1 0,-17 3 0,10-2-400,-8 1 433,-38 7 0,37-4-239,-38 1 1,-70 2 926,80-3-105,-101-5 0,19-13-984,72 10-314,-45-6-1907,93 7 281,0 0 0,-27-10 0,8-2-2807,2-3 844</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44:35.685"/>
    </inkml:context>
    <inkml:brush xml:id="br0">
      <inkml:brushProperty name="width" value="0.1" units="cm"/>
      <inkml:brushProperty name="height" value="0.1" units="cm"/>
      <inkml:brushProperty name="color" value="#66CC00"/>
    </inkml:brush>
  </inkml:definitions>
  <inkml:trace contextRef="#ctx0" brushRef="#br0">2424 160 3072,'-2'-2'103,"1"-1"0,-1 1 1,1-1-1,0 0 0,0 1 1,1-1-1,-1 0 0,0 1 0,1-1 1,0 0-1,-1 0 0,1 0 1,0 1-1,1-7 0,0-2 519,-1 10-525,-1 0 0,1 1 0,0-1 0,0 0 0,0 0 0,-1 0 0,1 0 0,-1 1 0,1-1 0,0 0 0,-1 0 0,1 1 1,-1-1-1,0 0 0,1 1 0,-1-1 0,1 0 0,-1 1 0,0-1 0,0 1 0,1-1 0,-1 1 0,0 0 0,0-1 1,0 1-1,1 0 0,-1-1 0,0 1 0,0 0 0,0 0 0,-1 0 0,-31-2 1035,26 2-1035,-4 1-105,-1 0 0,0 0 0,-16 6 0,17-4 48,-1-1 0,0 0 0,-17 1 0,-195-3 3123,210-2-3139,1 0 0,-1 0 0,0-1 0,1-1 0,0 0 0,0-1 0,0 0-1,-18-11 1,16 8 84,-1 0-1,0 2 0,-1 0 1,-33-8-1,-7 6-14,0 2 1,-1 3-1,1 2 0,-1 3 1,-58 9-1,-162 22 344,80-13 40,83-7-207,-118 29 1321,166-27-1241,-44 2-370,69-11-301,23-4-187,0 0 1,-1-2 0,1 0-1,0-1 1,-20-4 0,23 2-687,0-1 0,0 0 0,1-1 0,0-1 0,0-1 0,-18-10-1,-11-11-2159</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44:36.904"/>
    </inkml:context>
    <inkml:brush xml:id="br0">
      <inkml:brushProperty name="width" value="0.1" units="cm"/>
      <inkml:brushProperty name="height" value="0.1" units="cm"/>
      <inkml:brushProperty name="color" value="#66CC00"/>
    </inkml:brush>
  </inkml:definitions>
  <inkml:trace contextRef="#ctx0" brushRef="#br0">2429 52 4096,'-8'-7'501,"0"0"0,0 1 0,-1 0-1,-11-6 1,14 9-361,1 1 1,-1 0-1,0 0 0,0 1 0,0-1 0,0 1 0,0 1 0,-10-1 0,-133 5 2353,115-1-2169,1 1 1,-45 12 0,-474 90 2685,439-88-2559,-40 10-75,-116 15 27,-83-34 1718,81-4-1699,247-4-1162,-1-1 0,1 0 0,-1-2 0,1-1 0,0-1 0,-1-1 0,2-1-1,-33-13 1,-3-9-2966</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44:38.806"/>
    </inkml:context>
    <inkml:brush xml:id="br0">
      <inkml:brushProperty name="width" value="0.1" units="cm"/>
      <inkml:brushProperty name="height" value="0.1" units="cm"/>
      <inkml:brushProperty name="color" value="#66CC00"/>
    </inkml:brush>
  </inkml:definitions>
  <inkml:trace contextRef="#ctx0" brushRef="#br0">3472 176 384,'0'0'4,"0"0"0,0 0 0,-1 0 0,1 0 0,0 0 1,0 0-1,-1 0 0,1 0 0,0 0 0,0 0 0,-1 0 0,1 0 0,0 0 0,0 0 0,-1 0 0,1 0 1,0 0-1,0 0 0,-1 0 0,1-1 0,0 1 0,0 0 0,0 0 0,-1 0 0,1 0 0,0-1 0,0 1 1,0 0-1,0 0 0,-1-1 0,5-8 500,-1 1 609,7-20 1518,-10 27-2489,0-1 1,1 1-1,-1 0 1,0 0-1,0 0 0,0-1 1,0 1-1,0 0 1,0 0-1,0-1 1,0 1-1,0 0 1,0 0-1,-1 0 1,1-1-1,0 1 1,-1 0-1,1 0 1,-1 0-1,0 0 1,0-2-1,-3 0 25,-1 1 1,1-1-1,0 1 1,-1-1-1,1 1 0,-1 1 1,-6-3-1,-2 0 137,1 0-82,0 1 1,-16-1-1,-9-3 129,9 1 99,-56-3-1,32 5 7,-55 0 483,43-1-646,45 3-395,0 1 1,-32 2-1,10 0 290,-16 5 232,25-2-216,-9 2-38,24-3 12,-32 1 0,-127 2-87,-36-12-219,-230 6 491,310-7-90,-3 0-184,83 9-47,-69 13 0,70-7 65,-71 1 1,-219-9 617,187-13-763,68 2 2,-195-3 660,204 15-624,-92-3-2438,156 1 1387,1 0-1,-1-1 0,0-1 0,-13-5 1,-19-10-2085</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44:40.674"/>
    </inkml:context>
    <inkml:brush xml:id="br0">
      <inkml:brushProperty name="width" value="0.1" units="cm"/>
      <inkml:brushProperty name="height" value="0.1" units="cm"/>
      <inkml:brushProperty name="color" value="#66CC00"/>
    </inkml:brush>
  </inkml:definitions>
  <inkml:trace contextRef="#ctx0" brushRef="#br0">1886 67 2688,'-75'-37'2432,"62"31"-2112,-1 1 0,1 1 0,-1 0 0,0 0 0,0 2 0,0 0 0,0 0 0,-1 2 0,1-1 0,0 2 0,-1 0 0,1 1 0,0 0 0,-23 7 0,13-4 88,-1-2 1,1 0-1,0-2 1,-27-1-1,-54 3 712,-215 26-78,72-6 492,68-15 56,32-2-652,122-4-863,-28 3-736,-96-5-1,140-1 177,0 0-1,0-1 1,0-1 0,0 0-1,-13-6 1,-45-27-3989,11 3 1002</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44:41.864"/>
    </inkml:context>
    <inkml:brush xml:id="br0">
      <inkml:brushProperty name="width" value="0.1" units="cm"/>
      <inkml:brushProperty name="height" value="0.1" units="cm"/>
      <inkml:brushProperty name="color" value="#66CC00"/>
    </inkml:brush>
  </inkml:definitions>
  <inkml:trace contextRef="#ctx0" brushRef="#br0">2431 95 3328,'-18'0'1141,"15"0"363,-9-9-491,6 7-582,-1 1-1,0 1 0,1-1 0,-1 1 0,-12 2 0,-4-1-99,-200 9 2032,210-8-2253,-267 20 2452,-224-22-1458,375-10-692,0 0-158,74 10-150,-256 4 1339,-36-12-707,272 2-3349,-77-16 0,146 21 1931,0 0 1,0-1 0,0 0-1,0 1 1,1-2 0,-1 1-1,1-1 1,-1 0 0,1 0-1,0 0 1,-5-5 0,-22-27-2727</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44:50.415"/>
    </inkml:context>
    <inkml:brush xml:id="br0">
      <inkml:brushProperty name="width" value="0.1" units="cm"/>
      <inkml:brushProperty name="height" value="0.1" units="cm"/>
      <inkml:brushProperty name="color" value="#66CC00"/>
    </inkml:brush>
  </inkml:definitions>
  <inkml:trace contextRef="#ctx0" brushRef="#br0">2397 56 2944,'-1'0'128,"1"-1"-1,0 1 1,-1 0 0,1-1 0,0 1-1,-1 0 1,1 0 0,0 0 0,-1-1-1,1 1 1,-1 0 0,1 0 0,-1 0-1,1 0 1,0 0 0,-1-1 0,1 1-1,-1 0 1,1 0 0,-1 0 0,1 0-1,0 0 1,-1 1 0,1-1 0,-1 0-1,1 0 1,-1 0 0,1 0 0,0 0-1,-1 1 1,-13 10 540,13-10-602,0 0 0,0 1 0,0-1 0,0 0 1,-1 0-1,1 0 0,0 0 0,-1 0 1,1 0-1,-1-1 0,1 1 0,-1 0 1,1-1-1,-4 1 0,-7-2 402,0 0 0,0-1 0,-1 0 0,-13-6 0,14 4-275,0 1 1,-1 1-1,1-1 0,-17 1 1,-40 3 221,15 0-143,-78-8 1,45-10 297,56 9-250,-49-4 0,3 6-265,0 4 0,-99 9 1,-117-1 693,180-7-538,-266 23 651,355-20-663,-114 5 768,-81 10 12,164-9-1186,5-1-2287,-61 16 1,82-14-1464</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44:51.357"/>
    </inkml:context>
    <inkml:brush xml:id="br0">
      <inkml:brushProperty name="width" value="0.1" units="cm"/>
      <inkml:brushProperty name="height" value="0.1" units="cm"/>
      <inkml:brushProperty name="color" value="#66CC00"/>
    </inkml:brush>
  </inkml:definitions>
  <inkml:trace contextRef="#ctx0" brushRef="#br0">2600 148 4864,'-6'-1'355,"3"1"-185,0-1-1,0 1 1,0-1-1,0 1 0,0 0 1,0 0-1,1 0 0,-1 1 1,0-1-1,-3 1 0,2-1-164,1-1 0,-1 1 0,1-1 0,-1 0-1,1-1 1,-1 1 0,1 0 0,0-1 0,0 0-1,0 0 1,-4-3 0,-9-4-68,-25-8 965,0 3-1,-83-18 1,69 19-658,-8 1 484,-99-6-1,84 10-395,-134 3 349,142 5-434,-102 10 543,-5 0 79,-204 9 800,237-4-993,-39 3 18,72-12-560,-146 5-540,86-11-4260,115-3 901</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44:53.791"/>
    </inkml:context>
    <inkml:brush xml:id="br0">
      <inkml:brushProperty name="width" value="0.1" units="cm"/>
      <inkml:brushProperty name="height" value="0.1" units="cm"/>
      <inkml:brushProperty name="color" value="#66CC00"/>
    </inkml:brush>
  </inkml:definitions>
  <inkml:trace contextRef="#ctx0" brushRef="#br0">2951 96 3200,'2'-3'8224,"-4"1"-8832,0 0 678,0 0 0,-1 0-1,1 1 1,-1-1 0,1 0 0,-1 1 0,0 0 0,1 0 0,-1 0 0,0 0 0,0 0 0,0 1 0,0-1 0,0 1 0,0 0-1,0-1 1,-3 2 0,-42-7 1056,38 6-1097,0-2 1,1 1-1,-1-1 0,1 0 1,-12-5-1,9 3 215,0 0-1,-24-3 0,10 4-120,-38-2-208,-128-4-43,-20-2 394,18 2-4,-162 23 831,36 20-538,242-27-494,-81-5 0,114-2-114,-14-3 158,-102-18 1,103 11-17,-105-4 0,80 14 100,-1 4 1,1 4-1,-104 23 0,182-30-209,-67 13-2635,63-13 1623,-1 0-1,1-1 1,-1 0 0,1 0 0,-18-4-1,-19-9-2289</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34:13.351"/>
    </inkml:context>
    <inkml:brush xml:id="br0">
      <inkml:brushProperty name="width" value="0.1" units="cm"/>
      <inkml:brushProperty name="height" value="0.1" units="cm"/>
      <inkml:brushProperty name="color" value="#FFFC18"/>
    </inkml:brush>
  </inkml:definitions>
  <inkml:trace contextRef="#ctx0" brushRef="#br0">2381 181 4736,'-14'1'894,"13"-1"-774,0 1-1,0-1 0,1 0 0,-1 0 1,0 0-1,0 0 0,0 0 0,1 0 0,-1 0 1,0 0-1,0 0 0,1-1 0,-1 1 1,0 0-1,0 0 0,0-1 0,0 0-112,1 0 0,-1 0 0,1 0 0,-1-1-1,1 1 1,-1 0 0,1 0 0,0 0 0,0 0 0,0-1-1,0 1 1,0 0 0,0 0 0,0-3 0,0-1 3,0-1 1,0 0-1,-1 0 1,0 0-1,-2-10 1,2 15 36,1 0 0,0 0 1,-1 0-1,1 0 1,-1 0-1,0 1 0,1-1 1,-1 0-1,1 0 1,-1 1-1,0-1 0,0 0 1,0 1-1,1-1 1,-1 0-1,0 1 0,0-1 1,0 1-1,0 0 0,0-1 1,0 1-1,0 0 1,0-1-1,0 1 0,0 0 1,0 0-1,0 0 1,0 0-1,0 0 0,0 0 1,0 0-1,0 0 1,0 1-1,0-1 0,0 0 1,0 0-1,0 1 0,0-1 1,0 1-1,1-1 1,-2 1-1,-16 8-21,15-8 130,0 1 0,0-1-1,0 1 1,0-1-1,0 0 1,-1 0-1,1-1 1,-1 1 0,1-1-1,0 1 1,-4-1-1,0 0 12,-4 0 58,1 0 0,-1 0 0,-19 5 0,22-3-38,0-1 0,0 0-1,0-1 1,-12 0 0,-13 1 447,-255 12 2054,195-10-2625,-54-1 700,44-10-221,-170-7-252,-101 19 724,326-7-982,0-2 1,-68-15 0,14 1 365,35 11 570,-102 2 0,164 5-1342,-1 1 0,0-1 0,1 0 0,-1-1 0,0 1 1,1-1-1,0 0 0,-8-4 0,-18-7-2565,-80-15-6800,45 13 5953</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45:34.313"/>
    </inkml:context>
    <inkml:brush xml:id="br0">
      <inkml:brushProperty name="width" value="0.1" units="cm"/>
      <inkml:brushProperty name="height" value="0.1" units="cm"/>
      <inkml:brushProperty name="color" value="#66CC00"/>
    </inkml:brush>
  </inkml:definitions>
  <inkml:trace contextRef="#ctx0" brushRef="#br0">0 232 1664,'0'0'24,"0"0"-1,0 0 1,0 0 0,0 1 0,0-1-1,0 0 1,0 0 0,1 0 0,-1 0-1,0 0 1,0 0 0,0 0 0,0 0-1,0 1 1,0-1 0,0 0 0,0 0-1,0 0 1,0 0 0,1 0 0,-1 0-1,0 0 1,0 0 0,0 0 0,0 0-1,0 0 1,0 0 0,0 0 0,1 0-1,-1 0 1,0 0 0,0 0 0,0 0-1,0 0 1,0 0 0,0 0 0,1 0-1,-1 0 1,0 0 0,0 0 0,0 0 0,0 0-1,0 0 1,0 0 0,0 0 0,0 0-1,1-1 1,-1 1 0,0 0 0,0 0-1,0 0 1,0 0 0,0 0 0,11-7 489,0 0 3429,-11-12 597,0 17-4334,0 0 0,0 0 0,1 0 0,-1 0-1,1 0 1,-1 0 0,1 0 0,-1 1 0,1-1 0,0 0 0,0 0 0,0 1 0,0-1-1,0 0 1,3-1 0,24-19 1072,-5 4-840,-22 17-234,1 0 0,-1 0 0,1 0 0,-1 0 1,1 0-1,0 0 0,0 0 0,-1 1 0,7-2 2603,-8 0-2789,-1-1-1,1 1 1,-1 0-1,1 0 1,-1-1-1,0 1 0,0 0 1,0 0-1,0 0 1,0 0-1,-3-3 1,-4 2 104,7 10 68,5 8 73,-4-15-269,6 11-429,-6-29-6987,0 12 6295,-1-1 0,1 1-1,-2 0 1,1 1 0,-1-1 0,1 0-1,-6-10 1,-21-27-2330,27 43 3423</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45:40.543"/>
    </inkml:context>
    <inkml:brush xml:id="br0">
      <inkml:brushProperty name="width" value="0.1" units="cm"/>
      <inkml:brushProperty name="height" value="0.1" units="cm"/>
      <inkml:brushProperty name="color" value="#FFFC18"/>
    </inkml:brush>
  </inkml:definitions>
  <inkml:trace contextRef="#ctx0" brushRef="#br0">7236 1783 3456,'-11'1'517,"9"0"-401,0-1 1,0 0 0,0 0-1,0 0 1,0 0-1,0 0 1,0 0 0,0 0-1,0-1 1,0 1-1,0-1 1,0 0 0,-4-1 436,7-4-83,1 2-368,0 0 0,1 0 1,-1 0-1,1 0 1,0 1-1,0-1 0,0 1 1,5-5-1,-4 5 139,0 0 0,-1-1 0,0 1 0,0-1 0,0 0 0,5-8 0,-7 10-22,0 0 0,1-1 0,-1 1 0,1 0 1,0 1-1,0-1 0,2-2 0,2-2 2220,-6 2-2191,0-1 1,1 0 0,-1 0 0,1 1 0,0-1 0,1 0 0,-1 1 0,3-6 0,-4 8-107,1 0 0,-1-1 0,1 1 0,-1-1 0,0 1 0,0-1 0,0 1 0,-1-4 0,1-1 537,0 6-445,0 0-195,0 0 0,0 0 0,0 0-1,0 0 1,0 0 0,1 0 0,-1 0-1,0 0 1,1 0 0,-1 0 0,1 0 0,-1 0-1,1 1 1,0-2 0,19-26 678,30-57 0,-39 66-535,-1-11 300,-4 8-266,-1 7-95,-1 0 0,-1 0-1,0 0 1,0-16 0,0-63-21,-5 57-2,-2 0 1,-1 1-1,-2-1 0,-18-52 0,20 67-69,-3-33 0,5 34-31,-8-32-1,7 32 53,-5-33 0,1 0-11,-5-18 133,9 39-148,-3 0 1,-17-55-1,-9-13 22,3 7 68,24 81-113,0 0-1,-12-17 0,-1-4 10,-3 2 59,21 29-63,-1 1 0,0 0 0,1 0 0,-1 1 0,0-1 0,0 0-1,0 1 1,0-1 0,0 1 0,-1-1 0,1 1 0,0 0 0,0 0-1,-1 0 1,1 1 0,-1-1 0,-4 0 0,-4-1-25,-1 1 0,-20 1 1,-3-1 123,-497-36-110,383 25 13,-71-1 101,-32 1 7,175 6-99,-79-9 0,-94-4-2,245 19-18,-357-9 44,246 6-21,-187 19-1,4 0-85,27-7 23,-548 67 43,672-58-50,-24 3-22,74-13 96,-19 3-39,-176-6 0,107-10 42,-25-1-48,88-11 84,16 0-4,40 10-84,-101-8-78,83 12 94,-164-9 152,192 6-65,-36-2-156,-381 8 72,335 10-63,132-9 45,0 0-1,-1 0 1,1 1 0,0 0-1,0 0 1,0 1 0,0-1 0,0 2-1,1-1 1,-1 1 0,1 0-1,0 0 1,0 1 0,1 0 0,-1 0-1,1 0 1,-5 7 0,-2 3 1,1 0 1,1 1 0,0 0 0,1 0 0,-9 25-1,-3 30 24,-14 83-1,5-14-1,12-73-36,-49 121 0,59-168 46,0 0 0,-9 37 0,15-48-35,0 0 1,1 0-1,1 0 0,-1 0 1,1 1-1,1-1 0,0 0 1,0 0-1,3 11 0,7 16-13,1 0 1,1-1-1,32 57 0,-36-77 23,0-1 1,1 0 0,1 0-1,0-1 1,0 0-1,2-1 1,-1 0-1,1-1 1,1-1-1,21 13 1,-9-10 21,1-2 1,-1 0-1,1-2 0,1-1 1,0-2-1,56 7 0,173-7 138,-169-7-60,200-4 380,58-18-449,-249 14 2,-18 1 36,1 4 1,80 7-1,157 2-64,-194-7-21,64 5 19,277-14 416,-210 1-511,-70 5 114,134-14 53,-138 27-21,-102-2-28,377 0-21,-390-6 62,105 15-1,-40-2-28,16-1-187,104 4 170,-170-12 9,80 13 0,-20 0-5,-29-9 37,77 7 31,-7 5 14,-175-19-104,154 17-81,148 5 131,-191-12-53,-63-4 26,-38-5 30,31 2 1,30 3-11,1-1 36,-36-5 9,-22 0-427,1-1 0,-1-1 0,27-4 0,-42 4-140,1-1 0,0 1 0,0-1 0,-1 0 1,1-1-1,-1 1 0,1-1 0,-1-1 0,0 1 0,-1 0 1,1-1-1,0 0 0,-1 0 0,0-1 0,0 1 0,6-10 1,-6 7-222,0 0 1,0-1-1,-1 1 0,0-1 1,0 0-1,-1 0 1,0 0-1,0 0 1,-1 0-1,0-1 1,-1-9-1,-3-39-2412</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46:26.032"/>
    </inkml:context>
    <inkml:brush xml:id="br0">
      <inkml:brushProperty name="width" value="0.1" units="cm"/>
      <inkml:brushProperty name="height" value="0.1" units="cm"/>
      <inkml:brushProperty name="color" value="#FFFC18"/>
    </inkml:brush>
  </inkml:definitions>
  <inkml:trace contextRef="#ctx0" brushRef="#br0">8459 1585 5120,'17'-10'7312,"-24"8"-4486,8-21-1735,-2 17-875,1-32 265,0-71 257,15-118 0,-11 196-726,-2 0 0,-1 0 0,-4-41 0,2 63 38,-1 0-1,0 0 1,0 0-1,-1 1 1,0-1-1,-6-9 1,-29-47 167,28 50-186,0 0 0,1 0 1,1-1-1,-10-30 0,13 29 13,0 1-1,-1-1 0,0 1 1,-1 1-1,-1-1 1,-20-28-1,-56-75 74,-30-9 33,106 120-143,0 1 1,-1 0 0,0 0 0,0 1-1,0 1 1,-1-1 0,0 2 0,0-1-1,0 1 1,-1 1 0,-16-4-1,-13 0 111,-73-5 1,67 9-112,-156-5 51,179 7-34,-34-6-1,9 0 208,-181-26-199,18 20 5,167 11 54,-117-11 179,-62-1-60,-241 14 179,264-12-278,1-1-30,-153-10-204,164 14 146,68 5 24,-123 2 138,-4 0-114,54-1 235,-14-1-426,-190-2 336,239 7-144,-85-10 24,68-11-96,131 14-1,28 4 31,-27-2 0,-362-1 439,277-5-468,2 0-44,-8 11 250,-115-1-125,2-19-78,207 13-4,0 2 0,-1 2 0,-51 4 0,-206 8 49,287-10-39,-133-11-69,52 5 65,3 0 9,64 7-55,0 2 0,-44 9 0,7 0 0,37-8 44,16-2-3,0-1-1,-17 1 1,3-1 34,0 0 1,-27 6-1,13-2-54,0-2-1,-71-1 1,60-3-99,29 3 145,14-1-21,1-1-1,-1 0 0,1 0 1,-1 0-1,1 0 0,-8-2 0,-4 2-5,14 0 0,1 0 0,-1 0 0,0 0 0,0 0 0,1 0 0,-1 0 0,0 0 0,1 0 0,-1-1 0,0 1 0,1-1 0,-1 1 0,-3-2 0,-5-7-23,0 2 0,-18-10 0,1 2 215,23 14-201,0 0 0,-1 0 0,1 0 0,0 1 0,-1 0 0,1-1 0,-6 2 0,4-1-36,-27 9 162,31-9-116,-1 1 0,0-1 1,1 1-1,-1-1 0,1 1 0,-1 0 0,1 0 1,-1 1-1,1-1 0,-1 0 0,1 1 0,0-1 1,-2 3-1,-14 8-109,-19 2 204,11-10-74,25-4-97,-2 4-64,2-3 137,1-1-1,0 0 1,-1 1-1,1-1 1,-1 0-1,1 1 0,0-1 1,-1 1-1,1-1 1,0 0-1,-1 1 1,1-1-1,0 1 1,0-1-1,0 1 1,-1-1-1,1 1 1,0-1-1,0 1 0,0 0 1,0 0 194,14 4 32,-11-4-230,-1 0 0,0 0-1,0 1 1,0-1 0,0 1 0,-1-1-1,1 1 1,0-1 0,0 1 0,-1 0 0,1 0-1,-1 0 1,0 0 0,0 0 0,0 0 0,2 5-1,5 6 113,-5-7-116,0 0 0,0 1 1,0-1-1,-1 0 0,0 1 0,0 0 0,-1-1 0,0 1 1,0 0-1,0 11 0,3 18 70,-2-18-5,-1 0 0,0 1 0,-3 21-1,1 3-129,1-29 136,0 0 0,-1 0-1,-1 1 1,-6 23 0,2-14-202,-3 27-1,6-15 208,4 62 0,0-39-86,-1 161 143,1-203-155,1 0 0,1-1 0,9 30 0,-3-10 101,-4-13-81,0-1-1,2 0 1,0-1 0,2 0-1,16 31 1,-17-39 7,0 0 0,1-1 1,0 0-1,1-1 1,0 0-1,1 0 1,0-1-1,1-1 0,0 0 1,0 0-1,1-1 1,0-1-1,20 9 1,11 0 74,0-1 0,1-3 1,0-2-1,81 9 1,145-5 222,13-5-253,-4 0 80,36 11-314,-225-11 233,280 29 265,108 9-490,-282-23 426,272 15-156,-240-26 120,93-4-39,-166-1-294,-48-1 50,23 2 139,-59-2 22,93-5 0,124-15 73,-148 14-197,53-3 137,-176 0-82,0-1-1,26-8 1,9-1 34,64-8-63,0 6 0,127 0 0,-93 6 16,-82 2 0,261 2 48,-134 23-64,36-1-16,287 11-208,-288-23 399,-29-1-83,-57 8-71,130 6 54,-227-18 101,-17 0-1034,0-1 1,51-7-1,-73 6 44,-1-1 0,1 0 0,-1-1 0,1 0 0,-1 0 1,0-1-1,0 1 0,0-2 0,-1 1 0,0-1 0,0-1 0,0 1 0,12-14 0,7-20-3420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59:38.525"/>
    </inkml:context>
    <inkml:brush xml:id="br0">
      <inkml:brushProperty name="width" value="0.1" units="cm"/>
      <inkml:brushProperty name="height" value="0.1" units="cm"/>
      <inkml:brushProperty name="color" value="#E71224"/>
    </inkml:brush>
  </inkml:definitions>
  <inkml:trace contextRef="#ctx0" brushRef="#br0">8097 1733 7040,'-32'0'4629,"32"-21"-4202,7-11 210,-1 0 0,-2-1 1,0-39-1,-5 31 260,0 24-474,0 0 1,2 0-1,0 0 0,5-30 0,11-20 302,-3 12-197,9-64-1,-12 57-131,-4 23-300,23-144 288,-26 151-269,-3-1-1,0 1 1,-7-56 0,-1 54-87,4 22 67,1 0 1,-1-25-1,-8-49-239,11 78 165,0 1-1,-1 0 1,1 0-1,-2 0 1,1 0-1,-1 0 1,0 0-1,0 0 1,-1 0-1,1 1 1,-2-1-1,-4-7 1,-1 1-10,6 9-1,0 0 0,0 0-1,0 0 1,0 0-1,-1 1 1,1-1-1,-1 1 1,0 0-1,-6-3 1,-14-7 47,-1 2 0,-1 0-1,-39-9 1,-84-13 126,23 6-145,43 7 68,-105-12 1,48 18 39,-168-19-20,-208-24 509,-135 39-753,353 26 65,58-6 145,-24 2-115,181 1 22,-273 8 136,-766-16-263,1043 3 103,-429-11 82,432 6-86,-205-8 111,214 10-95,-108-20 1,12 1-70,103 17 86,1 2 0,-1 3 0,-107 13 0,130-9-68,-60 0 0,12-2 144,-212 17-245,126 3 249,74-8-13,-73 16 147,107-21-202,-23 5-64,49-8 46,28-5 5,0 0 0,0 0 1,-12 5-1,-15 5 111,18-5-154,1-1 0,-28 15 1,43-19 51,0 0 1,0 0-1,1-1 1,-1 1-1,0-1 1,0 0-1,0 1 1,-3-1-1,4 0 15,-1 0 1,1 0-1,-1 0 0,1 1 0,-1-1 0,1 0 0,-1 1 0,1-1 0,-1 1 0,-1 1 0,-41 17-59,38-15 32,1-1 0,-1 1 0,1 1 0,1-1 0,-1 1 0,-6 8 0,-8 5 0,16-15 5,0 0-1,0-1 1,1 1 0,-1 0 0,0 0 0,1 0 0,0 1 0,0-1-1,-3 8 1,-19 56-50,-22 55-86,43-116 146,0 1-1,1-1 1,-1 1-1,2 0 1,-1 0-1,0 10 1,1-15-13,1 0 1,0 0 0,0 0 0,-1 0 0,1 1 0,-1-1-1,0 0 1,-1 2 0,1-2 4,0 0-1,1 0 1,-1 0 0,0 0-1,1 0 1,-1 1 0,1-1-1,0 3 1,-2 14 42,0 0 1,-2-1-1,0 1 0,-1-1 0,-11 27 1,-9 35-143,-18 85 247,36-139-232,-14 33 0,12-35-11,5-15 51,1-1 31,0 0-1,0 1 1,1-1 0,0 1 0,0-1-1,1 1 1,-1 13 0,2-19-2,0-1 1,1 1 0,-1 0-1,1-1 1,-1 1-1,1-1 1,0 1-1,0 0 1,0-1-1,0 0 1,0 1-1,1-1 1,-1 0-1,1 0 1,-1 1-1,1-1 1,0 0-1,0-1 1,0 1-1,3 2 1,11 12-17,-13-13 25,11 13-39,2-1 0,16 13 0,-1-2 115,-12-10-105,1-1 0,32 18 0,16 2 31,2-3 1,2-4-1,1-2 0,81 17 0,-75-24 121,109 43-1,-138-44-93,-1-3-1,102 17 0,106-3 194,-250-28-225,427 22-194,-193-35 326,-191 8-114,221 3 17,-124 4-59,-30-4 31,213 7 62,-180 4 46,178-10 0,80 8-388,-124 3 77,46 1 330,-301-10-118,77 3 28,-1-5 0,119-15 0,76 1-94,-109 10 26,4-12 74,80-3 183,8 6-163,-9 0-369,-133 17 345,-24 1-11,-66-5-32,348-10 395,-277 5-278,45-5 70,-89 1-180,216-19-612,-230 21-2257,-1-3-1,-1-3 1,72-24-1,-44 5-2689,-12-1 1371</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58:30.625"/>
    </inkml:context>
    <inkml:brush xml:id="br0">
      <inkml:brushProperty name="width" value="0.1" units="cm"/>
      <inkml:brushProperty name="height" value="0.1" units="cm"/>
      <inkml:brushProperty name="color" value="#E71224"/>
    </inkml:brush>
  </inkml:definitions>
  <inkml:trace contextRef="#ctx0" brushRef="#br0">7638 452 2560,'-38'4'1760,"49"-22"-1989,-8 12 530,0 0 1,-1-1-1,0 1 1,0 0-1,-1-1 1,1 1 0,-1-1-1,-1 1 1,1-1-1,-2-9 1,1 15-236,0 1-1,0-1 1,0 0 0,0 1 0,-1-1-1,1 0 1,0 1 0,-1-1-1,1 1 1,0-1 0,-1 1 0,1-1-1,-1 1 1,1-1 0,-1 1 0,1-1-1,-1 1 1,1-1 0,-1 1 0,1 0-1,-1-1 1,1 1 0,-1 0 0,0-1-1,1 1 1,-1 0 0,0 0 0,1 0-1,-1 0 1,0 0 0,1 0 0,-1 0-1,0 0 1,1 0 0,-1 0 0,0 0-1,1 0 1,-2 0 0,-28 5 840,28-4-808,-7 0 161,0 0 0,0 0 0,0-1 0,-15-1 1,-2 0 401,14 0-302,1 0 0,-21-5 0,-14-1 63,35 6-378,1-1 1,-1 0 0,1 0 0,0-1-1,-1 0 1,-17-9 0,2-3 81,-29-19 0,41 24-41,2 2 109,-2 1 1,1 0-1,-1 1 0,0 1 0,0 0 0,-25-5 0,-91-8 386,75 13-476,-42-9 2,-114-29 1,158 31 124,-107-6 1,127 15-188,-42-2 37,-83 7 0,-76 16 181,202-15-185,-116 16 354,-78 4-393,-55-23 85,103-18-337,67 4 359,-54-13-75,86 12-55,12 3-15,-1 3 0,-73 1 0,97 6 174,-77-14-1,17 1 296,-111 0 10,161 14-593,-107 12 0,-426 35 327,517-40-156,46-3 2,0-1 0,1-1 0,-32-3 0,35 0-31,-175-14 152,113 16-180,-137 19 0,154-10 10,-69 15 28,-384 82-26,258-56 126,189-38 77,0-4 0,-1-2 0,0-4 0,0-3 0,-84-12 0,-79-1 437,156 12-1296,0-3 0,-109-22 0,159 19-764,0-2 0,1 0-1,-28-16 1,-21-8-3417,-14 0 548</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58:33.265"/>
    </inkml:context>
    <inkml:brush xml:id="br0">
      <inkml:brushProperty name="width" value="0.1" units="cm"/>
      <inkml:brushProperty name="height" value="0.1" units="cm"/>
      <inkml:brushProperty name="color" value="#E71224"/>
    </inkml:brush>
  </inkml:definitions>
  <inkml:trace contextRef="#ctx0" brushRef="#br0">1924 128 4736,'-8'-2'178,"1"0"-1,-1 0 1,1 1 0,-1 0 0,-13 0-1,15-13 2015,-5 4-559,9 8-1461,1 0-1,-2 0 1,1 0-1,0 1 1,0-1 0,0 1-1,-1-1 1,1 1-1,-1 0 1,-2-2-1,-12 0 30,0-1 0,0 2 0,0 0-1,0 1 1,0 1 0,-17 2-1,-11-1 43,-247 8 1592,223-4-1714,49-3 61,1-1-1,-1 0 1,-38-4 0,19-4 43,-217-29 643,-62 18 540,107 19-371,2 1-3845,190-2 2000,9 1-100,-1-1 0,1 0 0,-1-1 0,1 0 1,-14-4-1,18 2-32,0 1 0,0-1 0,-10-6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58:34.344"/>
    </inkml:context>
    <inkml:brush xml:id="br0">
      <inkml:brushProperty name="width" value="0.1" units="cm"/>
      <inkml:brushProperty name="height" value="0.1" units="cm"/>
      <inkml:brushProperty name="color" value="#E71224"/>
    </inkml:brush>
  </inkml:definitions>
  <inkml:trace contextRef="#ctx0" brushRef="#br0">3894 5 4480,'-4'0'576,"-1"1"0,1 0 0,0 0 0,0 0-1,-1 1 1,1-1 0,1 1 0,-7 4 0,-21 7 1291,8-8-1329,0-1-1,-1-1 1,0-1-1,-35-1 1,42-1-308,-229-6 2233,22 3-2260,-149-6 1701,-36 17-891,-333 39 769,231-23-3318,-1-35-2269,451 9 3237,-173-12-3435,182 8 1408,1-2 1,-76-23-1,20-5-18</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58:37.863"/>
    </inkml:context>
    <inkml:brush xml:id="br0">
      <inkml:brushProperty name="width" value="0.1" units="cm"/>
      <inkml:brushProperty name="height" value="0.1" units="cm"/>
      <inkml:brushProperty name="color" value="#E71224"/>
    </inkml:brush>
  </inkml:definitions>
  <inkml:trace contextRef="#ctx0" brushRef="#br0">2429 180 3712,'-6'-2'428,"-1"0"1,0 1-1,0-1 1,1 1-1,-15 0 0,-16-4 975,8 5 8,-96 4 2063,99-2-3017,-40-2-1,-7 0 18,-180 5 678,176-5-853,30-3-167,-71-12 0,37 4 148,-141-13 305,-77-10 333,162 22 141,-159 6-1,212 7-748,1-3-1878,-89-12 0,158 12 415,0-1 0,0-1 1,0 0-1,0-1 0,-13-6 0,-26-16-2628</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58:38.513"/>
    </inkml:context>
    <inkml:brush xml:id="br0">
      <inkml:brushProperty name="width" value="0.1" units="cm"/>
      <inkml:brushProperty name="height" value="0.1" units="cm"/>
      <inkml:brushProperty name="color" value="#E71224"/>
    </inkml:brush>
  </inkml:definitions>
  <inkml:trace contextRef="#ctx0" brushRef="#br0">1179 59 5632,'-10'-1'740,"-48"-7"1906,56 8-2578,-1-1 0,0 0-1,1 0 1,-1 0 0,1 0-1,-1 0 1,1 0 0,-1-1-1,1 1 1,0-1 0,0 1-1,0-1 1,-1 0 0,-1-3-1,-3-2 481,3 5-279,0-1 0,0 1 0,1 0 0,-2 0 0,1 1 0,0-1 0,0 1 0,0 0 0,-1 0 0,1 0 0,-6 0 0,-9 0 463,-26 1 0,19 1-155,-4 0 146,0 1-1,-53 11 1,-57 24 788,40-10-1169,-23 4-491,-25 6-1415,1-5-3517,87-25 1524,1-9-11</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58:39.039"/>
    </inkml:context>
    <inkml:brush xml:id="br0">
      <inkml:brushProperty name="width" value="0.1" units="cm"/>
      <inkml:brushProperty name="height" value="0.1" units="cm"/>
      <inkml:brushProperty name="color" value="#E71224"/>
    </inkml:brush>
  </inkml:definitions>
  <inkml:trace contextRef="#ctx0" brushRef="#br0">1992 34 4224,'-105'2'3232,"-110"-4"-608,-96-11 1493,43 18-2451,-68 3 513,269-4-1731,-291 15 688,314-18-2297,-75-8 1,96 4-297,1-1-1,-39-14 1,-1-8-2580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34:14.354"/>
    </inkml:context>
    <inkml:brush xml:id="br0">
      <inkml:brushProperty name="width" value="0.1" units="cm"/>
      <inkml:brushProperty name="height" value="0.1" units="cm"/>
      <inkml:brushProperty name="color" value="#FFFC18"/>
    </inkml:brush>
  </inkml:definitions>
  <inkml:trace contextRef="#ctx0" brushRef="#br0">1544 119 5120,'-16'-5'1766,"14"4"-1681,0 1 1,0-1-1,0 1 1,0-1 0,0 0-1,0 0 1,0 0-1,0 0 1,0 0-1,0 0 1,0 0 0,1-1-1,-1 1 1,0-1-1,1 1 1,-1-1 0,1 0-1,-2-2 1,-1-3 144,0 1 1,-1 0 0,1 0-1,-2 0 1,1 1 0,0-1-1,-1 1 1,0 1 0,0-1-1,-1 1 1,1 0 0,-10-4-1,7 4 12,0 1-1,-1 0 1,1 1-1,-1 0 1,0 0-1,1 1 1,-1 1-1,0-1 0,-11 2 1,-55 8 934,-113 26-1,0 2 1108,30-13-971,-138 16 278,270-37-2003,0-1 0,1-2 0,-1-1 0,0-1 0,1-1 0,-37-9 0,-46-17-5400,47 15 1664</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58:39.457"/>
    </inkml:context>
    <inkml:brush xml:id="br0">
      <inkml:brushProperty name="width" value="0.1" units="cm"/>
      <inkml:brushProperty name="height" value="0.1" units="cm"/>
      <inkml:brushProperty name="color" value="#E71224"/>
    </inkml:brush>
  </inkml:definitions>
  <inkml:trace contextRef="#ctx0" brushRef="#br0">1806 54 5504,'-32'-27'2554,"25"18"-2018,6 8-574,1 0 0,-1 0-1,0 0 1,1 0 0,-1 0 0,0 0-1,0 0 1,0 0 0,0 0-1,0 1 1,0-1 0,0 0-1,0 1 1,0-1 0,0 1-1,0-1 1,0 1 0,-3-1-1,-6 0 233,-1 0-1,0 1 1,0 0-1,0 1 1,1 0-1,-15 4 1,-5 0 606,-276 23 3846,242-24-4065,-199 24 1020,48-4-1000,44-6-450,-57 4-547,173-19-756,0-3 0,-60-7 0,91 4-155,-31-9 1,-21-13-2278</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58:40.728"/>
    </inkml:context>
    <inkml:brush xml:id="br0">
      <inkml:brushProperty name="width" value="0.1" units="cm"/>
      <inkml:brushProperty name="height" value="0.1" units="cm"/>
      <inkml:brushProperty name="color" value="#E71224"/>
    </inkml:brush>
  </inkml:definitions>
  <inkml:trace contextRef="#ctx0" brushRef="#br0">4204 48 3712,'-1'0'56,"1"-1"1,-1 1-1,1 0 0,0 0 1,-1-1-1,1 1 1,-1 0-1,1-1 0,-1 1 1,1 0-1,0-1 1,-1 1-1,1-1 0,0 1 1,0-1-1,-1 1 1,1-1-1,0 1 0,0-1 1,0 1-1,-1-1 1,1 1-1,0-1 0,0 1 1,0-1-1,0 1 0,0-1 1,0 1-1,0-1 1,0 1-1,0-1 0,0 1 1,0-1-1,1 1 1,-1-1-1,0 1 0,0-1 1,2-14 1821,-3 14-1786,1 0 0,-1 0 0,1 0 0,0 0 0,-1 0 0,1 1 0,-1-1 0,0 0 0,1 0 0,-1 1 0,0-1 0,1 0 0,-1 1 0,0-1 0,0 1 0,1-1 0,-1 1 0,0-1 0,0 1 0,0 0 0,0-1 0,0 1 0,0 0 0,0 0 0,1 0 0,-1 0 0,0-1 0,0 1 0,0 0 0,0 1 0,-1-1 0,-34 1 671,-79 20 523,-29 4-364,122-22-827,-132 8 887,62-10-327,-228-11 1031,1-18 21,241 28-1489,-103 12 1,46-1-64,114-10-134,-354 27 1024,-189 8-216,409-29-516,-605 20 375,384-36-3856,313 4-237,-90-19-1,43-3-940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59:43.059"/>
    </inkml:context>
    <inkml:brush xml:id="br0">
      <inkml:brushProperty name="width" value="0.1" units="cm"/>
      <inkml:brushProperty name="height" value="0.1" units="cm"/>
      <inkml:brushProperty name="color" value="#E71224"/>
    </inkml:brush>
  </inkml:definitions>
  <inkml:trace contextRef="#ctx0" brushRef="#br0">7665 1842 5888,'-9'4'800,"7"-3"-658,0-1-1,1 1 1,-1-1 0,1 1-1,-1 0 1,0 0 0,1 0 0,0 0-1,-1 0 1,1 0 0,0 1-1,-1-1 1,-1 3 0,3-4-119,0 0 0,0 0 0,1 0 0,-1 1 0,0-1 0,0 0 0,0 0-1,0 0 1,0 1 0,0-1 0,0 0 0,0 0 0,0 0 0,1 0 0,-1 1 0,0-1 0,0 0 0,0 0 0,0 0 0,1 0 0,-1 0 0,0 1 0,0-1 0,0 0 0,1 0 0,-1 0 0,0 0 0,0 0 0,0 0 0,1 0 0,-1 0 0,0 0 0,0 0 0,0 0 0,1 0 0,-1 0 0,0 0 0,0 0 0,0 0-1,1 0 1,-1 0 0,0 0 0,0 0 0,1-1 0,13 0 26,-1-5 73,-1-1-1,1 0 0,-1 0 0,-1-2 0,21-16 1,-18 12 302,19-13 413,-8 7-13,-1-1-1,36-39 0,-52 49-617,-1-1 1,0 1 0,-1-1-1,0-1 1,-1 1-1,7-20 1,14-77 191,-23 94-391,34-275 1418,-20 130-941,-8 78-271,-3 1 0,-6-120 1,-3 164-347,-2 0 0,-9-36 0,9 54 250,0 0 0,-1 1 0,-1 0 1,-1 0-1,-18-30 0,19 38-98,0 1 1,-1-1 0,0 2 0,0-1-1,-1 1 1,0 1 0,0-1 0,-17-7-1,4 3-3,0 1-1,-45-13 1,-16 5 190,-2 3 0,-94-4 0,77 10-147,-270-4 611,73 6-428,-71 4-102,-3 23 85,105-3-190,-55 5 194,27-1 22,157-13-156,-1 2 41,-172-10 1,-288-29-228,545 28 95,-1-3-1,-64-14 1,39 9 23,20 3-59,-187-15 147,230 20-113,-30-1 4,-27-2-7,-58-4-84,26 2 181,-91 0-140,40 3 200,3-2-209,-39-4-81,44 8 233,83 1-114,-92-9 1,-6-10 40,41 10-58,-125-14 166,9 2 79,217 18-89,0 0 1,-28-9-1,35 6-151,13 5 19,-1 0 1,1-1-1,0 1 1,-1 0-1,1 1 1,-7-2-1,-39-7 19,42 9 14,-11 0 56,0 0-1,1 1 0,-30 6 1,37-5-44,0 0 1,1-1 0,-1-1-1,-14 0 1,2 0 152,-137 0-136,156 0-13,0 0 1,0 1 0,1-1-1,-1 1 1,0 0 0,-4 1-1,4-1-17,1 0 0,-1 0 0,0 0 0,0-1 0,0 1-1,-6 0 1,-192-1 526,162-6-65,38 6-569,0 0 75,1 0-1,-1 0 0,0-1 1,1 1-1,-1 0 1,1 0-1,-1 0 0,1 0 1,-1 0-1,1 1 0,-1-1 1,1 0-1,-1 0 1,1 0-1,-1 0 0,1 0 1,-1 1-1,1-1 0,-1 0 1,1 1-1,-1-1 1,1 0-1,-1 1 0,1-1 1,0 0-1,-1 1 1,1-1-1,-1 1 0,-4 6 25,1-2 3,3 12-40,1 7 950,-6-25-968,-1 0 107,0 0 0,1 1-1,-14 1 1,-2 1-139,20-2 69,1 0 1,-1 0-1,0 1 1,0-1-1,0 1 1,1 0-1,-1-1 1,0 1-1,1 0 1,-1 0-1,1 0 1,-1 0-1,1 0 1,-1 0-1,1 1 1,0-1-1,0 0 1,-1 1-1,1-1 1,0 1 0,0-1-1,0 1 1,1-1-1,-1 1 1,0 0-1,1 0 1,-1 1-1,-5 35-237,8-25 264,0-1-1,0 1 1,2-1-1,8 24 1,0-1-24,-1 2 0,-2 0 0,8 71 0,8 63 85,-20-143-67,0 11 1,0 55 72,-4-81-125,1 0-1,0 0 1,1 0 0,4 13-1,6 29 79,-3 24 63,6 16-267,-11-72 150,-2-8 1,0-1 0,1-1 0,0 1 0,1-1 0,10 19 0,3 1-34,35 43 0,-45-65 31,2-1-1,-1 0 0,1 0 1,1-1-1,0 0 0,0-1 1,17 10-1,-8-8 15,1-1 0,0-1 0,0-1 0,25 5 0,87 11 57,-54-12-43,-19-4-129,83 0 0,-89-6 94,391 14 83,-358-12-93,74 2-11,161 1 34,12 12 6,-109-4 0,205 11 106,115 6 44,-160-26-331,-319-2 154,181-3-2117,-231-1 1221,0-2 0,-1 0 0,1-1 0,-1 0 0,0-1-1,27-14 1,-22 8-931,0 0 0,-1-2 0,-1 0 0,18-17-1,15-21-2555</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59:54.929"/>
    </inkml:context>
    <inkml:brush xml:id="br0">
      <inkml:brushProperty name="width" value="0.1" units="cm"/>
      <inkml:brushProperty name="height" value="0.1" units="cm"/>
      <inkml:brushProperty name="color" value="#66CC00"/>
    </inkml:brush>
  </inkml:definitions>
  <inkml:trace contextRef="#ctx0" brushRef="#br0">3078 1634 4736,'-38'5'4288,"43"-36"-2150,1 0 422,-6 30-2471,-1-6 310,1-1 0,1 0 0,-1 0 0,1 1 0,0-1-1,1 1 1,4-15 0,4-7 340,-3 6-518,19-52-157,-20 60 211,-1 0 1,-1 0-1,0-1 1,2-21-1,0-2 76,2-2-173,-2-1 0,1-58-1,-1-15 250,5-51-11,-11-203 37,-2 337-312,-8-49 0,5 47-273,2 21 135,-1-1 0,0 1 0,-7-17 0,-4-9 102,13 33-81,-1 1 0,1-1 0,-1 1 0,0 0 0,-1 0 0,1 0 0,-1 0 1,0 0-1,-1 1 0,1 0 0,-9-7 0,0 2-39,0 0 0,-1 1 0,-20-9 0,12 9-49,1 1 0,-2 0 0,1 2 0,-1 1 0,-35-2 0,-93 4 241,85 3-338,17 1 140,-83 15 0,35-2 85,-382 41 138,291-41-122,57-6-80,11-3-1,37-3 72,-215-1-371,159-3 290,60 1 114,-161-5-224,93 3 203,81 3-160,44 0 50,0 1 1,1 1 0,-39 10 0,-61 26 317,112-37-308,1 2 1,-1-1-1,1 2 0,0-1 0,1 1 0,-11 7 0,14-9 2,1 1-1,-1 0 1,1 0-1,-1 0 1,1 0-1,0 0 0,1 1 1,-1-1-1,1 1 1,0 0-1,0 0 1,-2 8-1,0 8 16,2 0 0,0 0 0,2 0 0,1 26 0,1 3 0,4 104 214,-2-111-229,2 33-45,0 37 49,-1-82 12,0 15-18,4 81-95,-1-51 96,-5-46 0,1 0-1,1 0 0,2 0 0,1-1 1,2 0-1,15 34 0,-20-54-5,0 0 0,0 0 0,1 0 1,0-1-1,1 0 0,-1 0 0,2-1 0,-1 0 0,13 9 0,18 3-26,-23-13 27,0 0 0,-1-1 0,1-1 0,21 3 0,-9-1 14,1-2 22,0 0-1,29-1 0,-10-1-51,451 6 128,-313-10 79,-116 3-207,163-7-33,-48-1 54,-5 0 6,-71-2 44,156-20 156,-208 19-46,1 3 0,-1 2 0,100 4 0,-123 5-41,20 1-20,-39-5-462,-12 1 117,-1-1 0,0 0 0,1 0 0,-1 0 0,1 0 0,-1 0 0,1 0 1,-1 0-1,1 0 0,-1-1 0,0 1 0,1 0 0,-1-1 0,0 1 0,1-1 0,-1 0 0,0 1 0,0-1 0,1 0 0,-1 0 0,0 0 0,0 0 0,0 0 0,0 0 0,0 0 0,0 0 0,0 0 0,-1 0 0,1 0 0,0-1 1,0 1-1,0-3 0,4-6-945,-1 1 0,0-1 0,-1 0 0,0-1 0,-1 1 1,2-12-1,-2-21-1801</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3:00:47.733"/>
    </inkml:context>
    <inkml:brush xml:id="br0">
      <inkml:brushProperty name="width" value="0.1" units="cm"/>
      <inkml:brushProperty name="height" value="0.1" units="cm"/>
      <inkml:brushProperty name="color" value="#66CC00"/>
    </inkml:brush>
  </inkml:definitions>
  <inkml:trace contextRef="#ctx0" brushRef="#br0">10244 1673 3200,'0'-2'178,"0"0"1,1 0-1,-1 0 1,1 0-1,0 0 1,-1 1-1,1-1 0,0 0 1,0 1-1,0-1 1,0 0-1,0 1 1,0 0-1,1-1 1,-1 1-1,1-1 0,-1 1 1,0 0-1,1 0 1,0 0-1,-1 0 1,3-1-1,18-20 7152,-23 10-6900,-1 1 0,0 0 0,-1 0 0,0 0 0,-1 1 1,0-1-1,-8-12 0,-5-18 502,8 18-767,1-1 0,1 1-1,1-1 1,1 0-1,2-1 1,-2-37-1,-9-116 642,13 157-776,1 0 1,1 0 0,1 0 0,8-38 0,-3 17-20,5-37 245,3-122 0,-20-196-128,-1 330-16,6 66-88,0 1 0,0-1 0,0 0 0,0 0 0,-1 1 0,1-1 0,0 0 0,0 0 1,-1 1-1,1-1 0,-1 0 0,1 1 0,-1-1 0,1 1 0,-1-2 0,0 2-7,1-1 1,-1 1-1,1-1 0,-1 0 1,1 1-1,0-1 0,-1 0 1,1 1-1,0-1 1,-1 0-1,1 1 0,0-1 1,0 0-1,0-1 0,-1-1-18,1 0 1,-1 1-1,0-1 0,1 0 0,-1 1 0,0-1 0,-1 0 0,1 1 0,0-1 1,-1 1-1,1 0 0,-1 0 0,0-1 0,0 1 0,0 0 0,0 0 0,0 1 1,-3-3-1,-2-2 18,-1 1 0,0 0 0,0 1 0,-11-5 1,7 5-10,-1 1 0,1 1 0,-1 0 0,1 0 0,-1 1 0,1 1 0,-22 2 0,-5-1-3,-59 0 127,-109-2 237,189-2-386,-1 0 0,-31-10 0,35 9 3,-1-1-1,0 2 1,0 0 0,-21 0 0,-49 3 164,-241-5-172,236 1-29,-145 13 0,-135 21-180,126-12 388,-335 9 56,354-17 91,3 0-773,82-12 471,-230 9 33,83-2-10,178-6-7,-211-8 248,213 9 293,-219-5-1214,237-2 634,-141 9 0,-107 7-17,-11 1 81,156 1 45,-226-16 0,253 6 92,59 2-157,-79-6-172,132-1 146,-76-13 0,56 5 139,-141-3 0,75 9-296,17 0 132,-39-2 184,106 5-243,1 2 0,-91 11 0,-31 2 311,62-11 52,-104-2-339,15 3 163,18 0-179,-154-43 234,257 31-149,0 4 0,-103 6-1,10 0-118,-41-18-244,188 15 588,-55 1 0,57 2-251,25 0 8,-1 0 0,1 0 1,0 1-1,0-1 0,0 1 0,0-1 0,0 1 0,0-1 0,0 1 0,0 0 0,0 0 0,0 0 0,0 0 1,0 1-1,1-1 0,-1 0 0,0 1 0,1-1 0,-1 1 0,1 0 0,0-1 0,-1 1 0,1 0 0,0 0 0,0 0 1,0 0-1,0 0 0,0 0 0,0 2 0,-2 7 88,1 1 1,0-1 0,0 1-1,1 16 1,-1 3-55,-3 63-59,2-62 149,4 41 0,0-24-27,3 51-90,19 101 0,-8-78 53,4 71-22,-17-108 11,-2-50-5,5 40 1,-1-31-57,-3 56-1,-2-65 49,2 0-1,10 68 0,-10-98-29,1 0 1,-1 0 0,1 0-1,1 0 1,-1 0-1,1 0 1,0-1 0,0 1-1,1-1 1,0 0-1,0 0 1,0 0-1,5 4 1,-2-3 1,0-1 0,0-1 0,0 1-1,1-1 1,-1 0 0,1-1 0,0 0 0,0 0 0,10 1 0,11 1-36,1-1 1,-1-2-1,1-1 1,39-3-1,-44 1 24,216-27 198,-223 25-145,93-9-97,115 1 0,23-1 121,72-5 58,24-3-99,85 3-175,-130 11 214,129 10-54,-420-3-5,151 4-47,138 9-55,259 14 161,-191-19 159,-255-9-214,497-5 40,-358-5-84,107-2 32,56 15 8,-93 9 50,-6 0-62,97 5 98,-8 0-82,121-23 226,-228-1-203,5 0-17,-257 7 33,394-8 245,-277 6-33,-92 3-580,-68-1-43,26-47-18127</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44:58.782"/>
    </inkml:context>
    <inkml:brush xml:id="br0">
      <inkml:brushProperty name="width" value="0.1" units="cm"/>
      <inkml:brushProperty name="height" value="0.1" units="cm"/>
      <inkml:brushProperty name="color" value="#66CC00"/>
    </inkml:brush>
  </inkml:definitions>
  <inkml:trace contextRef="#ctx0" brushRef="#br0">1791 143 3072,'1'-12'961,"0"11"-904,-1 0 0,0 0 1,0 0-1,0 0 0,0 0 0,0 0 0,0 0 0,0 0 1,0 0-1,0 0 0,0 0 0,0 0 0,-1 0 0,1-1 1,-1 0-26,0 0 0,1 0 0,-1-1 0,1 1 1,0-1-1,0 1 0,0 0 0,0-1 1,0 1-1,1-4 0,0-4 78,-1-1 200,1 7-70,-1 0-1,0-1 1,0 1 0,0 0 0,-1 0 0,1 0 0,-1 0 0,0 0 0,0 0 0,0 0 0,-1 0 0,-3-6 0,5 9-202,-1 1 0,1-1 1,-1 1-1,1 0 0,-1-1 1,1 1-1,-1-1 0,1 1 1,-1 0-1,1 0 1,-1-1-1,1 1 0,-1 0 1,0 0-1,1 0 0,-1 0 1,0 0-1,1-1 0,-1 1 1,1 0-1,-1 0 0,0 1 1,1-1-1,-1 0 0,0 0 1,1 0-1,-1 0 0,1 0 1,-1 1-1,1-1 0,-1 0 1,0 1-1,1-1 0,-1 0 1,1 1-1,-1-1 0,1 0 1,-1 1-1,-20 21 249,16-16-96,-18 16 161,-1-1 1,-1-2-1,-1 0 1,0-1-1,-1-2 1,-37 17-1,39-23-278,0 0-1,-1-1 1,0-2 0,0 0-1,-1-2 1,1-1-1,-46 1 1,-103 4 1649,147-8-1654,-49 9 1,50-5 60,-50 2 1,40-5 114,-58 10 0,19-1 59,-114-4 905,76-4-290,38 3-557,-18 1-1711,68-6 378,12-1-63,-1 0 0,1 0 1,0-1-1,0-1 0,0 0 0,-23-7 1,-13-15-2615</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44:59.662"/>
    </inkml:context>
    <inkml:brush xml:id="br0">
      <inkml:brushProperty name="width" value="0.1" units="cm"/>
      <inkml:brushProperty name="height" value="0.1" units="cm"/>
      <inkml:brushProperty name="color" value="#66CC00"/>
    </inkml:brush>
  </inkml:definitions>
  <inkml:trace contextRef="#ctx0" brushRef="#br0">1257 133 4992,'-1'-1'189,"-1"0"-1,1-1 1,-1 1-1,1 1 1,-1-1 0,0 0-1,0 0 1,1 0 0,-1 1-1,0-1 1,0 1 0,1 0-1,-1-1 1,0 1 0,-3 0-1,5-1-248,0 1 0,0-1 0,0 0 0,-1 0 0,1 1 0,0-1 0,0 0 0,0 0 0,-1 1 0,1-1 0,0 0 0,0 1 0,-1-1-1,1 0 1,-1 1 0,1-1 0,-1 0 0,0 0 0,-4-2 484,-1 0 0,0 0 0,0 0 0,0 1 0,0-1 0,0 2-1,-1-1 1,1 1 0,-13-1 0,-5-2 420,-19-3 87,0 3 0,-1 2 0,-51 3 0,22 0-154,-74 0 554,-124-1-776,92-10-4985,149 6 2538,0 0 0,0-2 0,-33-11 0,-12-13-1857</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45:00.116"/>
    </inkml:context>
    <inkml:brush xml:id="br0">
      <inkml:brushProperty name="width" value="0.1" units="cm"/>
      <inkml:brushProperty name="height" value="0.1" units="cm"/>
      <inkml:brushProperty name="color" value="#66CC00"/>
    </inkml:brush>
  </inkml:definitions>
  <inkml:trace contextRef="#ctx0" brushRef="#br0">1508 43 3328,'-11'0'396,"-58"0"1816,-128-15 1,148 6-1003,19 3-523,-1 1 0,0 1 0,-52 1-1,-342 31 690,259-18-2336,-162 7-6122,241-16 3978</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45:00.521"/>
    </inkml:context>
    <inkml:brush xml:id="br0">
      <inkml:brushProperty name="width" value="0.1" units="cm"/>
      <inkml:brushProperty name="height" value="0.1" units="cm"/>
      <inkml:brushProperty name="color" value="#66CC00"/>
    </inkml:brush>
  </inkml:definitions>
  <inkml:trace contextRef="#ctx0" brushRef="#br0">1162 61 3584,'-15'-5'555,"9"3"-375,1 0-1,0 0 1,-1 0-1,1 0 1,0-1-1,0 0 1,0 0-1,-9-7 0,12 8-179,-1 0-1,1 0 0,-1 0 1,0 1-1,0-1 0,0 1 0,0 0 1,0 0-1,0 0 0,0 0 0,-1 0 1,-2 0-1,-45-2 801,32 3-337,-171-3 2552,13 0-1433,-93 14-792,9 0-4625,179-15 1131</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22:45:00.936"/>
    </inkml:context>
    <inkml:brush xml:id="br0">
      <inkml:brushProperty name="width" value="0.1" units="cm"/>
      <inkml:brushProperty name="height" value="0.1" units="cm"/>
      <inkml:brushProperty name="color" value="#66CC00"/>
    </inkml:brush>
  </inkml:definitions>
  <inkml:trace contextRef="#ctx0" brushRef="#br0">2087 34 6784,'-26'-1'955,"0"1"0,0 1 0,-44 7 1,-28 2-916,-30-8-710,-101 6 2055,-175 17 1806,222-17-2724,71-4-1254,0-5-1,-121-16 1,-95-36-7421,211 25 5488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5/5/2022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416067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3080218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35633113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2518250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636715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2093903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1247622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3820420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3236643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2782676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535306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5/5/2022</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5/5/2022</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5/5/2022</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5/5/2022</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5/5/2022</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5/5/2022</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5/5/2022</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5/5/2022</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5/5/2022</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5/5/2022</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5/5/2022</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5/5/2022</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45.png"/><Relationship Id="rId13" Type="http://schemas.openxmlformats.org/officeDocument/2006/relationships/customXml" Target="../ink/ink141.xml"/><Relationship Id="rId18" Type="http://schemas.openxmlformats.org/officeDocument/2006/relationships/image" Target="../media/image150.png"/><Relationship Id="rId3" Type="http://schemas.openxmlformats.org/officeDocument/2006/relationships/image" Target="../media/image1.jpg"/><Relationship Id="rId7" Type="http://schemas.openxmlformats.org/officeDocument/2006/relationships/customXml" Target="../ink/ink138.xml"/><Relationship Id="rId12" Type="http://schemas.openxmlformats.org/officeDocument/2006/relationships/image" Target="../media/image147.png"/><Relationship Id="rId17" Type="http://schemas.openxmlformats.org/officeDocument/2006/relationships/customXml" Target="../ink/ink143.xml"/><Relationship Id="rId2" Type="http://schemas.openxmlformats.org/officeDocument/2006/relationships/notesSlide" Target="../notesSlides/notesSlide10.xml"/><Relationship Id="rId16" Type="http://schemas.openxmlformats.org/officeDocument/2006/relationships/image" Target="../media/image149.png"/><Relationship Id="rId1" Type="http://schemas.openxmlformats.org/officeDocument/2006/relationships/slideLayout" Target="../slideLayouts/slideLayout1.xml"/><Relationship Id="rId6" Type="http://schemas.openxmlformats.org/officeDocument/2006/relationships/image" Target="../media/image144.png"/><Relationship Id="rId11" Type="http://schemas.openxmlformats.org/officeDocument/2006/relationships/customXml" Target="../ink/ink140.xml"/><Relationship Id="rId5" Type="http://schemas.openxmlformats.org/officeDocument/2006/relationships/customXml" Target="../ink/ink137.xml"/><Relationship Id="rId15" Type="http://schemas.openxmlformats.org/officeDocument/2006/relationships/customXml" Target="../ink/ink142.xml"/><Relationship Id="rId10" Type="http://schemas.openxmlformats.org/officeDocument/2006/relationships/image" Target="../media/image146.png"/><Relationship Id="rId4" Type="http://schemas.openxmlformats.org/officeDocument/2006/relationships/image" Target="../media/image143.png"/><Relationship Id="rId9" Type="http://schemas.openxmlformats.org/officeDocument/2006/relationships/customXml" Target="../ink/ink139.xml"/><Relationship Id="rId14" Type="http://schemas.openxmlformats.org/officeDocument/2006/relationships/image" Target="../media/image148.png"/></Relationships>
</file>

<file path=ppt/slides/_rels/slide11.xml.rels><?xml version="1.0" encoding="UTF-8" standalone="yes"?>
<Relationships xmlns="http://schemas.openxmlformats.org/package/2006/relationships"><Relationship Id="rId8" Type="http://schemas.openxmlformats.org/officeDocument/2006/relationships/customXml" Target="../ink/ink146.xml"/><Relationship Id="rId13" Type="http://schemas.openxmlformats.org/officeDocument/2006/relationships/image" Target="../media/image155.png"/><Relationship Id="rId18" Type="http://schemas.openxmlformats.org/officeDocument/2006/relationships/customXml" Target="../ink/ink151.xml"/><Relationship Id="rId26" Type="http://schemas.openxmlformats.org/officeDocument/2006/relationships/customXml" Target="../ink/ink155.xml"/><Relationship Id="rId3" Type="http://schemas.openxmlformats.org/officeDocument/2006/relationships/image" Target="../media/image1.jpg"/><Relationship Id="rId21" Type="http://schemas.openxmlformats.org/officeDocument/2006/relationships/image" Target="../media/image159.png"/><Relationship Id="rId34" Type="http://schemas.openxmlformats.org/officeDocument/2006/relationships/customXml" Target="../ink/ink159.xml"/><Relationship Id="rId7" Type="http://schemas.openxmlformats.org/officeDocument/2006/relationships/image" Target="../media/image152.png"/><Relationship Id="rId12" Type="http://schemas.openxmlformats.org/officeDocument/2006/relationships/customXml" Target="../ink/ink148.xml"/><Relationship Id="rId17" Type="http://schemas.openxmlformats.org/officeDocument/2006/relationships/image" Target="../media/image157.png"/><Relationship Id="rId25" Type="http://schemas.openxmlformats.org/officeDocument/2006/relationships/image" Target="../media/image161.png"/><Relationship Id="rId33" Type="http://schemas.openxmlformats.org/officeDocument/2006/relationships/image" Target="../media/image165.png"/><Relationship Id="rId2" Type="http://schemas.openxmlformats.org/officeDocument/2006/relationships/notesSlide" Target="../notesSlides/notesSlide11.xml"/><Relationship Id="rId16" Type="http://schemas.openxmlformats.org/officeDocument/2006/relationships/customXml" Target="../ink/ink150.xml"/><Relationship Id="rId20" Type="http://schemas.openxmlformats.org/officeDocument/2006/relationships/customXml" Target="../ink/ink152.xml"/><Relationship Id="rId29" Type="http://schemas.openxmlformats.org/officeDocument/2006/relationships/image" Target="../media/image163.png"/><Relationship Id="rId1" Type="http://schemas.openxmlformats.org/officeDocument/2006/relationships/slideLayout" Target="../slideLayouts/slideLayout1.xml"/><Relationship Id="rId6" Type="http://schemas.openxmlformats.org/officeDocument/2006/relationships/customXml" Target="../ink/ink145.xml"/><Relationship Id="rId11" Type="http://schemas.openxmlformats.org/officeDocument/2006/relationships/image" Target="../media/image154.png"/><Relationship Id="rId24" Type="http://schemas.openxmlformats.org/officeDocument/2006/relationships/customXml" Target="../ink/ink154.xml"/><Relationship Id="rId32" Type="http://schemas.openxmlformats.org/officeDocument/2006/relationships/customXml" Target="../ink/ink158.xml"/><Relationship Id="rId5" Type="http://schemas.openxmlformats.org/officeDocument/2006/relationships/image" Target="../media/image151.png"/><Relationship Id="rId15" Type="http://schemas.openxmlformats.org/officeDocument/2006/relationships/image" Target="../media/image156.png"/><Relationship Id="rId23" Type="http://schemas.openxmlformats.org/officeDocument/2006/relationships/image" Target="../media/image160.png"/><Relationship Id="rId28" Type="http://schemas.openxmlformats.org/officeDocument/2006/relationships/customXml" Target="../ink/ink156.xml"/><Relationship Id="rId10" Type="http://schemas.openxmlformats.org/officeDocument/2006/relationships/customXml" Target="../ink/ink147.xml"/><Relationship Id="rId19" Type="http://schemas.openxmlformats.org/officeDocument/2006/relationships/image" Target="../media/image158.png"/><Relationship Id="rId31" Type="http://schemas.openxmlformats.org/officeDocument/2006/relationships/image" Target="../media/image164.png"/><Relationship Id="rId4" Type="http://schemas.openxmlformats.org/officeDocument/2006/relationships/customXml" Target="../ink/ink144.xml"/><Relationship Id="rId9" Type="http://schemas.openxmlformats.org/officeDocument/2006/relationships/image" Target="../media/image153.png"/><Relationship Id="rId14" Type="http://schemas.openxmlformats.org/officeDocument/2006/relationships/customXml" Target="../ink/ink149.xml"/><Relationship Id="rId22" Type="http://schemas.openxmlformats.org/officeDocument/2006/relationships/customXml" Target="../ink/ink153.xml"/><Relationship Id="rId27" Type="http://schemas.openxmlformats.org/officeDocument/2006/relationships/image" Target="../media/image162.png"/><Relationship Id="rId30" Type="http://schemas.openxmlformats.org/officeDocument/2006/relationships/customXml" Target="../ink/ink157.xml"/><Relationship Id="rId35" Type="http://schemas.openxmlformats.org/officeDocument/2006/relationships/image" Target="../media/image166.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168.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customXml" Target="../ink/ink161.xml"/><Relationship Id="rId5" Type="http://schemas.openxmlformats.org/officeDocument/2006/relationships/image" Target="../media/image167.png"/><Relationship Id="rId4" Type="http://schemas.openxmlformats.org/officeDocument/2006/relationships/customXml" Target="../ink/ink160.xml"/></Relationships>
</file>

<file path=ppt/slides/_rels/slide2.xml.rels><?xml version="1.0" encoding="UTF-8" standalone="yes"?>
<Relationships xmlns="http://schemas.openxmlformats.org/package/2006/relationships"><Relationship Id="rId117" Type="http://schemas.openxmlformats.org/officeDocument/2006/relationships/image" Target="../media/image60.png"/><Relationship Id="rId21" Type="http://schemas.openxmlformats.org/officeDocument/2006/relationships/image" Target="../media/image12.png"/><Relationship Id="rId42" Type="http://schemas.openxmlformats.org/officeDocument/2006/relationships/customXml" Target="../ink/ink20.xml"/><Relationship Id="rId63" Type="http://schemas.openxmlformats.org/officeDocument/2006/relationships/image" Target="../media/image33.png"/><Relationship Id="rId84" Type="http://schemas.openxmlformats.org/officeDocument/2006/relationships/customXml" Target="../ink/ink41.xml"/><Relationship Id="rId138" Type="http://schemas.openxmlformats.org/officeDocument/2006/relationships/customXml" Target="../ink/ink68.xml"/><Relationship Id="rId159" Type="http://schemas.openxmlformats.org/officeDocument/2006/relationships/image" Target="../media/image81.png"/><Relationship Id="rId170" Type="http://schemas.openxmlformats.org/officeDocument/2006/relationships/customXml" Target="../ink/ink84.xml"/><Relationship Id="rId191" Type="http://schemas.openxmlformats.org/officeDocument/2006/relationships/image" Target="../media/image97.png"/><Relationship Id="rId196" Type="http://schemas.openxmlformats.org/officeDocument/2006/relationships/customXml" Target="../ink/ink97.xml"/><Relationship Id="rId200" Type="http://schemas.openxmlformats.org/officeDocument/2006/relationships/customXml" Target="../ink/ink99.xml"/><Relationship Id="rId16" Type="http://schemas.openxmlformats.org/officeDocument/2006/relationships/customXml" Target="../ink/ink7.xml"/><Relationship Id="rId107" Type="http://schemas.openxmlformats.org/officeDocument/2006/relationships/image" Target="../media/image55.png"/><Relationship Id="rId11" Type="http://schemas.openxmlformats.org/officeDocument/2006/relationships/image" Target="../media/image7.png"/><Relationship Id="rId32" Type="http://schemas.openxmlformats.org/officeDocument/2006/relationships/customXml" Target="../ink/ink15.xml"/><Relationship Id="rId37" Type="http://schemas.openxmlformats.org/officeDocument/2006/relationships/image" Target="../media/image20.png"/><Relationship Id="rId53" Type="http://schemas.openxmlformats.org/officeDocument/2006/relationships/image" Target="../media/image28.png"/><Relationship Id="rId58" Type="http://schemas.openxmlformats.org/officeDocument/2006/relationships/customXml" Target="../ink/ink28.xml"/><Relationship Id="rId74" Type="http://schemas.openxmlformats.org/officeDocument/2006/relationships/customXml" Target="../ink/ink36.xml"/><Relationship Id="rId79" Type="http://schemas.openxmlformats.org/officeDocument/2006/relationships/image" Target="../media/image41.png"/><Relationship Id="rId102" Type="http://schemas.openxmlformats.org/officeDocument/2006/relationships/customXml" Target="../ink/ink50.xml"/><Relationship Id="rId123" Type="http://schemas.openxmlformats.org/officeDocument/2006/relationships/image" Target="../media/image63.png"/><Relationship Id="rId128" Type="http://schemas.openxmlformats.org/officeDocument/2006/relationships/customXml" Target="../ink/ink63.xml"/><Relationship Id="rId144" Type="http://schemas.openxmlformats.org/officeDocument/2006/relationships/customXml" Target="../ink/ink71.xml"/><Relationship Id="rId149" Type="http://schemas.openxmlformats.org/officeDocument/2006/relationships/image" Target="../media/image76.png"/><Relationship Id="rId5" Type="http://schemas.openxmlformats.org/officeDocument/2006/relationships/image" Target="../media/image4.png"/><Relationship Id="rId90" Type="http://schemas.openxmlformats.org/officeDocument/2006/relationships/customXml" Target="../ink/ink44.xml"/><Relationship Id="rId95" Type="http://schemas.openxmlformats.org/officeDocument/2006/relationships/image" Target="../media/image49.png"/><Relationship Id="rId160" Type="http://schemas.openxmlformats.org/officeDocument/2006/relationships/customXml" Target="../ink/ink79.xml"/><Relationship Id="rId165" Type="http://schemas.openxmlformats.org/officeDocument/2006/relationships/image" Target="../media/image84.png"/><Relationship Id="rId181" Type="http://schemas.openxmlformats.org/officeDocument/2006/relationships/image" Target="../media/image92.png"/><Relationship Id="rId186" Type="http://schemas.openxmlformats.org/officeDocument/2006/relationships/customXml" Target="../ink/ink92.xml"/><Relationship Id="rId22" Type="http://schemas.openxmlformats.org/officeDocument/2006/relationships/customXml" Target="../ink/ink10.xml"/><Relationship Id="rId27" Type="http://schemas.openxmlformats.org/officeDocument/2006/relationships/image" Target="../media/image15.png"/><Relationship Id="rId43" Type="http://schemas.openxmlformats.org/officeDocument/2006/relationships/image" Target="../media/image23.png"/><Relationship Id="rId48" Type="http://schemas.openxmlformats.org/officeDocument/2006/relationships/customXml" Target="../ink/ink23.xml"/><Relationship Id="rId64" Type="http://schemas.openxmlformats.org/officeDocument/2006/relationships/customXml" Target="../ink/ink31.xml"/><Relationship Id="rId69" Type="http://schemas.openxmlformats.org/officeDocument/2006/relationships/image" Target="../media/image36.png"/><Relationship Id="rId113" Type="http://schemas.openxmlformats.org/officeDocument/2006/relationships/image" Target="../media/image58.png"/><Relationship Id="rId118" Type="http://schemas.openxmlformats.org/officeDocument/2006/relationships/customXml" Target="../ink/ink58.xml"/><Relationship Id="rId134" Type="http://schemas.openxmlformats.org/officeDocument/2006/relationships/customXml" Target="../ink/ink66.xml"/><Relationship Id="rId139" Type="http://schemas.openxmlformats.org/officeDocument/2006/relationships/image" Target="../media/image71.png"/><Relationship Id="rId80" Type="http://schemas.openxmlformats.org/officeDocument/2006/relationships/customXml" Target="../ink/ink39.xml"/><Relationship Id="rId85" Type="http://schemas.openxmlformats.org/officeDocument/2006/relationships/image" Target="../media/image44.png"/><Relationship Id="rId150" Type="http://schemas.openxmlformats.org/officeDocument/2006/relationships/customXml" Target="../ink/ink74.xml"/><Relationship Id="rId155" Type="http://schemas.openxmlformats.org/officeDocument/2006/relationships/image" Target="../media/image79.png"/><Relationship Id="rId171" Type="http://schemas.openxmlformats.org/officeDocument/2006/relationships/image" Target="../media/image87.png"/><Relationship Id="rId176" Type="http://schemas.openxmlformats.org/officeDocument/2006/relationships/customXml" Target="../ink/ink87.xml"/><Relationship Id="rId192" Type="http://schemas.openxmlformats.org/officeDocument/2006/relationships/customXml" Target="../ink/ink95.xml"/><Relationship Id="rId197" Type="http://schemas.openxmlformats.org/officeDocument/2006/relationships/image" Target="../media/image100.png"/><Relationship Id="rId201" Type="http://schemas.openxmlformats.org/officeDocument/2006/relationships/image" Target="../media/image102.png"/><Relationship Id="rId12" Type="http://schemas.openxmlformats.org/officeDocument/2006/relationships/customXml" Target="../ink/ink5.xml"/><Relationship Id="rId17" Type="http://schemas.openxmlformats.org/officeDocument/2006/relationships/image" Target="../media/image10.png"/><Relationship Id="rId33" Type="http://schemas.openxmlformats.org/officeDocument/2006/relationships/image" Target="../media/image18.png"/><Relationship Id="rId38" Type="http://schemas.openxmlformats.org/officeDocument/2006/relationships/customXml" Target="../ink/ink18.xml"/><Relationship Id="rId59" Type="http://schemas.openxmlformats.org/officeDocument/2006/relationships/image" Target="../media/image31.png"/><Relationship Id="rId103" Type="http://schemas.openxmlformats.org/officeDocument/2006/relationships/image" Target="../media/image53.png"/><Relationship Id="rId108" Type="http://schemas.openxmlformats.org/officeDocument/2006/relationships/customXml" Target="../ink/ink53.xml"/><Relationship Id="rId124" Type="http://schemas.openxmlformats.org/officeDocument/2006/relationships/customXml" Target="../ink/ink61.xml"/><Relationship Id="rId129" Type="http://schemas.openxmlformats.org/officeDocument/2006/relationships/image" Target="../media/image66.png"/><Relationship Id="rId54" Type="http://schemas.openxmlformats.org/officeDocument/2006/relationships/customXml" Target="../ink/ink26.xml"/><Relationship Id="rId70" Type="http://schemas.openxmlformats.org/officeDocument/2006/relationships/customXml" Target="../ink/ink34.xml"/><Relationship Id="rId75" Type="http://schemas.openxmlformats.org/officeDocument/2006/relationships/image" Target="../media/image39.png"/><Relationship Id="rId91" Type="http://schemas.openxmlformats.org/officeDocument/2006/relationships/image" Target="../media/image47.png"/><Relationship Id="rId96" Type="http://schemas.openxmlformats.org/officeDocument/2006/relationships/customXml" Target="../ink/ink47.xml"/><Relationship Id="rId140" Type="http://schemas.openxmlformats.org/officeDocument/2006/relationships/customXml" Target="../ink/ink69.xml"/><Relationship Id="rId145" Type="http://schemas.openxmlformats.org/officeDocument/2006/relationships/image" Target="../media/image74.png"/><Relationship Id="rId161" Type="http://schemas.openxmlformats.org/officeDocument/2006/relationships/image" Target="../media/image82.png"/><Relationship Id="rId166" Type="http://schemas.openxmlformats.org/officeDocument/2006/relationships/customXml" Target="../ink/ink82.xml"/><Relationship Id="rId182" Type="http://schemas.openxmlformats.org/officeDocument/2006/relationships/customXml" Target="../ink/ink90.xml"/><Relationship Id="rId187" Type="http://schemas.openxmlformats.org/officeDocument/2006/relationships/image" Target="../media/image95.png"/><Relationship Id="rId1" Type="http://schemas.openxmlformats.org/officeDocument/2006/relationships/slideLayout" Target="../slideLayouts/slideLayout1.xml"/><Relationship Id="rId6" Type="http://schemas.openxmlformats.org/officeDocument/2006/relationships/customXml" Target="../ink/ink2.xml"/><Relationship Id="rId23" Type="http://schemas.openxmlformats.org/officeDocument/2006/relationships/image" Target="../media/image13.png"/><Relationship Id="rId28" Type="http://schemas.openxmlformats.org/officeDocument/2006/relationships/customXml" Target="../ink/ink13.xml"/><Relationship Id="rId49" Type="http://schemas.openxmlformats.org/officeDocument/2006/relationships/image" Target="../media/image26.png"/><Relationship Id="rId114" Type="http://schemas.openxmlformats.org/officeDocument/2006/relationships/customXml" Target="../ink/ink56.xml"/><Relationship Id="rId119" Type="http://schemas.openxmlformats.org/officeDocument/2006/relationships/image" Target="../media/image61.png"/><Relationship Id="rId44" Type="http://schemas.openxmlformats.org/officeDocument/2006/relationships/customXml" Target="../ink/ink21.xml"/><Relationship Id="rId60" Type="http://schemas.openxmlformats.org/officeDocument/2006/relationships/customXml" Target="../ink/ink29.xml"/><Relationship Id="rId65" Type="http://schemas.openxmlformats.org/officeDocument/2006/relationships/image" Target="../media/image34.png"/><Relationship Id="rId81" Type="http://schemas.openxmlformats.org/officeDocument/2006/relationships/image" Target="../media/image42.png"/><Relationship Id="rId86" Type="http://schemas.openxmlformats.org/officeDocument/2006/relationships/customXml" Target="../ink/ink42.xml"/><Relationship Id="rId130" Type="http://schemas.openxmlformats.org/officeDocument/2006/relationships/customXml" Target="../ink/ink64.xml"/><Relationship Id="rId135" Type="http://schemas.openxmlformats.org/officeDocument/2006/relationships/image" Target="../media/image69.png"/><Relationship Id="rId151" Type="http://schemas.openxmlformats.org/officeDocument/2006/relationships/image" Target="../media/image77.png"/><Relationship Id="rId156" Type="http://schemas.openxmlformats.org/officeDocument/2006/relationships/customXml" Target="../ink/ink77.xml"/><Relationship Id="rId177" Type="http://schemas.openxmlformats.org/officeDocument/2006/relationships/image" Target="../media/image90.png"/><Relationship Id="rId198" Type="http://schemas.openxmlformats.org/officeDocument/2006/relationships/customXml" Target="../ink/ink98.xml"/><Relationship Id="rId172" Type="http://schemas.openxmlformats.org/officeDocument/2006/relationships/customXml" Target="../ink/ink85.xml"/><Relationship Id="rId193" Type="http://schemas.openxmlformats.org/officeDocument/2006/relationships/image" Target="../media/image98.png"/><Relationship Id="rId202" Type="http://schemas.openxmlformats.org/officeDocument/2006/relationships/customXml" Target="../ink/ink100.xml"/><Relationship Id="rId13" Type="http://schemas.openxmlformats.org/officeDocument/2006/relationships/image" Target="../media/image8.png"/><Relationship Id="rId18" Type="http://schemas.openxmlformats.org/officeDocument/2006/relationships/customXml" Target="../ink/ink8.xml"/><Relationship Id="rId39" Type="http://schemas.openxmlformats.org/officeDocument/2006/relationships/image" Target="../media/image21.png"/><Relationship Id="rId109" Type="http://schemas.openxmlformats.org/officeDocument/2006/relationships/image" Target="../media/image56.png"/><Relationship Id="rId34" Type="http://schemas.openxmlformats.org/officeDocument/2006/relationships/customXml" Target="../ink/ink16.xml"/><Relationship Id="rId50" Type="http://schemas.openxmlformats.org/officeDocument/2006/relationships/customXml" Target="../ink/ink24.xml"/><Relationship Id="rId55" Type="http://schemas.openxmlformats.org/officeDocument/2006/relationships/image" Target="../media/image29.png"/><Relationship Id="rId76" Type="http://schemas.openxmlformats.org/officeDocument/2006/relationships/customXml" Target="../ink/ink37.xml"/><Relationship Id="rId97" Type="http://schemas.openxmlformats.org/officeDocument/2006/relationships/image" Target="../media/image50.png"/><Relationship Id="rId104" Type="http://schemas.openxmlformats.org/officeDocument/2006/relationships/customXml" Target="../ink/ink51.xml"/><Relationship Id="rId120" Type="http://schemas.openxmlformats.org/officeDocument/2006/relationships/customXml" Target="../ink/ink59.xml"/><Relationship Id="rId125" Type="http://schemas.openxmlformats.org/officeDocument/2006/relationships/image" Target="../media/image64.png"/><Relationship Id="rId141" Type="http://schemas.openxmlformats.org/officeDocument/2006/relationships/image" Target="../media/image72.png"/><Relationship Id="rId146" Type="http://schemas.openxmlformats.org/officeDocument/2006/relationships/customXml" Target="../ink/ink72.xml"/><Relationship Id="rId167" Type="http://schemas.openxmlformats.org/officeDocument/2006/relationships/image" Target="../media/image85.png"/><Relationship Id="rId188" Type="http://schemas.openxmlformats.org/officeDocument/2006/relationships/customXml" Target="../ink/ink93.xml"/><Relationship Id="rId7" Type="http://schemas.openxmlformats.org/officeDocument/2006/relationships/image" Target="../media/image5.png"/><Relationship Id="rId71" Type="http://schemas.openxmlformats.org/officeDocument/2006/relationships/image" Target="../media/image37.png"/><Relationship Id="rId92" Type="http://schemas.openxmlformats.org/officeDocument/2006/relationships/customXml" Target="../ink/ink45.xml"/><Relationship Id="rId162" Type="http://schemas.openxmlformats.org/officeDocument/2006/relationships/customXml" Target="../ink/ink80.xml"/><Relationship Id="rId183" Type="http://schemas.openxmlformats.org/officeDocument/2006/relationships/image" Target="../media/image93.png"/><Relationship Id="rId2" Type="http://schemas.openxmlformats.org/officeDocument/2006/relationships/notesSlide" Target="../notesSlides/notesSlide2.xml"/><Relationship Id="rId29" Type="http://schemas.openxmlformats.org/officeDocument/2006/relationships/image" Target="../media/image16.png"/><Relationship Id="rId24" Type="http://schemas.openxmlformats.org/officeDocument/2006/relationships/customXml" Target="../ink/ink11.xml"/><Relationship Id="rId40" Type="http://schemas.openxmlformats.org/officeDocument/2006/relationships/customXml" Target="../ink/ink19.xml"/><Relationship Id="rId45" Type="http://schemas.openxmlformats.org/officeDocument/2006/relationships/image" Target="../media/image24.png"/><Relationship Id="rId66" Type="http://schemas.openxmlformats.org/officeDocument/2006/relationships/customXml" Target="../ink/ink32.xml"/><Relationship Id="rId87" Type="http://schemas.openxmlformats.org/officeDocument/2006/relationships/image" Target="../media/image45.png"/><Relationship Id="rId110" Type="http://schemas.openxmlformats.org/officeDocument/2006/relationships/customXml" Target="../ink/ink54.xml"/><Relationship Id="rId115" Type="http://schemas.openxmlformats.org/officeDocument/2006/relationships/image" Target="../media/image59.png"/><Relationship Id="rId131" Type="http://schemas.openxmlformats.org/officeDocument/2006/relationships/image" Target="../media/image67.png"/><Relationship Id="rId136" Type="http://schemas.openxmlformats.org/officeDocument/2006/relationships/customXml" Target="../ink/ink67.xml"/><Relationship Id="rId157" Type="http://schemas.openxmlformats.org/officeDocument/2006/relationships/image" Target="../media/image80.png"/><Relationship Id="rId178" Type="http://schemas.openxmlformats.org/officeDocument/2006/relationships/customXml" Target="../ink/ink88.xml"/><Relationship Id="rId61" Type="http://schemas.openxmlformats.org/officeDocument/2006/relationships/image" Target="../media/image32.png"/><Relationship Id="rId82" Type="http://schemas.openxmlformats.org/officeDocument/2006/relationships/customXml" Target="../ink/ink40.xml"/><Relationship Id="rId152" Type="http://schemas.openxmlformats.org/officeDocument/2006/relationships/customXml" Target="../ink/ink75.xml"/><Relationship Id="rId173" Type="http://schemas.openxmlformats.org/officeDocument/2006/relationships/image" Target="../media/image88.png"/><Relationship Id="rId194" Type="http://schemas.openxmlformats.org/officeDocument/2006/relationships/customXml" Target="../ink/ink96.xml"/><Relationship Id="rId199" Type="http://schemas.openxmlformats.org/officeDocument/2006/relationships/image" Target="../media/image101.png"/><Relationship Id="rId203" Type="http://schemas.openxmlformats.org/officeDocument/2006/relationships/image" Target="../media/image103.png"/><Relationship Id="rId19" Type="http://schemas.openxmlformats.org/officeDocument/2006/relationships/image" Target="../media/image11.png"/><Relationship Id="rId14" Type="http://schemas.openxmlformats.org/officeDocument/2006/relationships/customXml" Target="../ink/ink6.xml"/><Relationship Id="rId30" Type="http://schemas.openxmlformats.org/officeDocument/2006/relationships/customXml" Target="../ink/ink14.xml"/><Relationship Id="rId35" Type="http://schemas.openxmlformats.org/officeDocument/2006/relationships/image" Target="../media/image19.png"/><Relationship Id="rId56" Type="http://schemas.openxmlformats.org/officeDocument/2006/relationships/customXml" Target="../ink/ink27.xml"/><Relationship Id="rId77" Type="http://schemas.openxmlformats.org/officeDocument/2006/relationships/image" Target="../media/image40.png"/><Relationship Id="rId100" Type="http://schemas.openxmlformats.org/officeDocument/2006/relationships/customXml" Target="../ink/ink49.xml"/><Relationship Id="rId105" Type="http://schemas.openxmlformats.org/officeDocument/2006/relationships/image" Target="../media/image54.png"/><Relationship Id="rId126" Type="http://schemas.openxmlformats.org/officeDocument/2006/relationships/customXml" Target="../ink/ink62.xml"/><Relationship Id="rId147" Type="http://schemas.openxmlformats.org/officeDocument/2006/relationships/image" Target="../media/image75.png"/><Relationship Id="rId168" Type="http://schemas.openxmlformats.org/officeDocument/2006/relationships/customXml" Target="../ink/ink83.xml"/><Relationship Id="rId8" Type="http://schemas.openxmlformats.org/officeDocument/2006/relationships/customXml" Target="../ink/ink3.xml"/><Relationship Id="rId51" Type="http://schemas.openxmlformats.org/officeDocument/2006/relationships/image" Target="../media/image27.png"/><Relationship Id="rId72" Type="http://schemas.openxmlformats.org/officeDocument/2006/relationships/customXml" Target="../ink/ink35.xml"/><Relationship Id="rId93" Type="http://schemas.openxmlformats.org/officeDocument/2006/relationships/image" Target="../media/image48.png"/><Relationship Id="rId98" Type="http://schemas.openxmlformats.org/officeDocument/2006/relationships/customXml" Target="../ink/ink48.xml"/><Relationship Id="rId121" Type="http://schemas.openxmlformats.org/officeDocument/2006/relationships/image" Target="../media/image62.png"/><Relationship Id="rId142" Type="http://schemas.openxmlformats.org/officeDocument/2006/relationships/customXml" Target="../ink/ink70.xml"/><Relationship Id="rId163" Type="http://schemas.openxmlformats.org/officeDocument/2006/relationships/image" Target="../media/image83.png"/><Relationship Id="rId184" Type="http://schemas.openxmlformats.org/officeDocument/2006/relationships/customXml" Target="../ink/ink91.xml"/><Relationship Id="rId189" Type="http://schemas.openxmlformats.org/officeDocument/2006/relationships/image" Target="../media/image96.png"/><Relationship Id="rId3" Type="http://schemas.openxmlformats.org/officeDocument/2006/relationships/image" Target="../media/image1.jpg"/><Relationship Id="rId25" Type="http://schemas.openxmlformats.org/officeDocument/2006/relationships/image" Target="../media/image14.png"/><Relationship Id="rId46" Type="http://schemas.openxmlformats.org/officeDocument/2006/relationships/customXml" Target="../ink/ink22.xml"/><Relationship Id="rId67" Type="http://schemas.openxmlformats.org/officeDocument/2006/relationships/image" Target="../media/image35.png"/><Relationship Id="rId116" Type="http://schemas.openxmlformats.org/officeDocument/2006/relationships/customXml" Target="../ink/ink57.xml"/><Relationship Id="rId137" Type="http://schemas.openxmlformats.org/officeDocument/2006/relationships/image" Target="../media/image70.png"/><Relationship Id="rId158" Type="http://schemas.openxmlformats.org/officeDocument/2006/relationships/customXml" Target="../ink/ink78.xml"/><Relationship Id="rId20" Type="http://schemas.openxmlformats.org/officeDocument/2006/relationships/customXml" Target="../ink/ink9.xml"/><Relationship Id="rId41" Type="http://schemas.openxmlformats.org/officeDocument/2006/relationships/image" Target="../media/image22.png"/><Relationship Id="rId62" Type="http://schemas.openxmlformats.org/officeDocument/2006/relationships/customXml" Target="../ink/ink30.xml"/><Relationship Id="rId83" Type="http://schemas.openxmlformats.org/officeDocument/2006/relationships/image" Target="../media/image43.png"/><Relationship Id="rId88" Type="http://schemas.openxmlformats.org/officeDocument/2006/relationships/customXml" Target="../ink/ink43.xml"/><Relationship Id="rId111" Type="http://schemas.openxmlformats.org/officeDocument/2006/relationships/image" Target="../media/image57.png"/><Relationship Id="rId132" Type="http://schemas.openxmlformats.org/officeDocument/2006/relationships/customXml" Target="../ink/ink65.xml"/><Relationship Id="rId153" Type="http://schemas.openxmlformats.org/officeDocument/2006/relationships/image" Target="../media/image78.png"/><Relationship Id="rId174" Type="http://schemas.openxmlformats.org/officeDocument/2006/relationships/customXml" Target="../ink/ink86.xml"/><Relationship Id="rId179" Type="http://schemas.openxmlformats.org/officeDocument/2006/relationships/image" Target="../media/image91.png"/><Relationship Id="rId195" Type="http://schemas.openxmlformats.org/officeDocument/2006/relationships/image" Target="../media/image99.png"/><Relationship Id="rId190" Type="http://schemas.openxmlformats.org/officeDocument/2006/relationships/customXml" Target="../ink/ink94.xml"/><Relationship Id="rId15" Type="http://schemas.openxmlformats.org/officeDocument/2006/relationships/image" Target="../media/image9.png"/><Relationship Id="rId36" Type="http://schemas.openxmlformats.org/officeDocument/2006/relationships/customXml" Target="../ink/ink17.xml"/><Relationship Id="rId57" Type="http://schemas.openxmlformats.org/officeDocument/2006/relationships/image" Target="../media/image30.png"/><Relationship Id="rId106" Type="http://schemas.openxmlformats.org/officeDocument/2006/relationships/customXml" Target="../ink/ink52.xml"/><Relationship Id="rId127" Type="http://schemas.openxmlformats.org/officeDocument/2006/relationships/image" Target="../media/image65.png"/><Relationship Id="rId10" Type="http://schemas.openxmlformats.org/officeDocument/2006/relationships/customXml" Target="../ink/ink4.xml"/><Relationship Id="rId31" Type="http://schemas.openxmlformats.org/officeDocument/2006/relationships/image" Target="../media/image17.png"/><Relationship Id="rId52" Type="http://schemas.openxmlformats.org/officeDocument/2006/relationships/customXml" Target="../ink/ink25.xml"/><Relationship Id="rId73" Type="http://schemas.openxmlformats.org/officeDocument/2006/relationships/image" Target="../media/image38.png"/><Relationship Id="rId78" Type="http://schemas.openxmlformats.org/officeDocument/2006/relationships/customXml" Target="../ink/ink38.xml"/><Relationship Id="rId94" Type="http://schemas.openxmlformats.org/officeDocument/2006/relationships/customXml" Target="../ink/ink46.xml"/><Relationship Id="rId99" Type="http://schemas.openxmlformats.org/officeDocument/2006/relationships/image" Target="../media/image51.png"/><Relationship Id="rId101" Type="http://schemas.openxmlformats.org/officeDocument/2006/relationships/image" Target="../media/image52.png"/><Relationship Id="rId122" Type="http://schemas.openxmlformats.org/officeDocument/2006/relationships/customXml" Target="../ink/ink60.xml"/><Relationship Id="rId143" Type="http://schemas.openxmlformats.org/officeDocument/2006/relationships/image" Target="../media/image73.png"/><Relationship Id="rId148" Type="http://schemas.openxmlformats.org/officeDocument/2006/relationships/customXml" Target="../ink/ink73.xml"/><Relationship Id="rId164" Type="http://schemas.openxmlformats.org/officeDocument/2006/relationships/customXml" Target="../ink/ink81.xml"/><Relationship Id="rId169" Type="http://schemas.openxmlformats.org/officeDocument/2006/relationships/image" Target="../media/image86.png"/><Relationship Id="rId185" Type="http://schemas.openxmlformats.org/officeDocument/2006/relationships/image" Target="../media/image94.png"/><Relationship Id="rId4" Type="http://schemas.openxmlformats.org/officeDocument/2006/relationships/customXml" Target="../ink/ink1.xml"/><Relationship Id="rId9" Type="http://schemas.openxmlformats.org/officeDocument/2006/relationships/image" Target="../media/image6.png"/><Relationship Id="rId180" Type="http://schemas.openxmlformats.org/officeDocument/2006/relationships/customXml" Target="../ink/ink89.xml"/><Relationship Id="rId26" Type="http://schemas.openxmlformats.org/officeDocument/2006/relationships/customXml" Target="../ink/ink12.xml"/><Relationship Id="rId47" Type="http://schemas.openxmlformats.org/officeDocument/2006/relationships/image" Target="../media/image25.png"/><Relationship Id="rId68" Type="http://schemas.openxmlformats.org/officeDocument/2006/relationships/customXml" Target="../ink/ink33.xml"/><Relationship Id="rId89" Type="http://schemas.openxmlformats.org/officeDocument/2006/relationships/image" Target="../media/image46.png"/><Relationship Id="rId112" Type="http://schemas.openxmlformats.org/officeDocument/2006/relationships/customXml" Target="../ink/ink55.xml"/><Relationship Id="rId133" Type="http://schemas.openxmlformats.org/officeDocument/2006/relationships/image" Target="../media/image68.png"/><Relationship Id="rId154" Type="http://schemas.openxmlformats.org/officeDocument/2006/relationships/customXml" Target="../ink/ink76.xml"/><Relationship Id="rId175" Type="http://schemas.openxmlformats.org/officeDocument/2006/relationships/image" Target="../media/image89.png"/></Relationships>
</file>

<file path=ppt/slides/_rels/slide3.xml.rels><?xml version="1.0" encoding="UTF-8" standalone="yes"?>
<Relationships xmlns="http://schemas.openxmlformats.org/package/2006/relationships"><Relationship Id="rId8" Type="http://schemas.openxmlformats.org/officeDocument/2006/relationships/image" Target="../media/image106.png"/><Relationship Id="rId3" Type="http://schemas.openxmlformats.org/officeDocument/2006/relationships/image" Target="../media/image1.jpg"/><Relationship Id="rId7" Type="http://schemas.openxmlformats.org/officeDocument/2006/relationships/customXml" Target="../ink/ink102.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5.png"/><Relationship Id="rId5" Type="http://schemas.openxmlformats.org/officeDocument/2006/relationships/customXml" Target="../ink/ink101.xml"/><Relationship Id="rId10" Type="http://schemas.openxmlformats.org/officeDocument/2006/relationships/image" Target="../media/image107.png"/><Relationship Id="rId4" Type="http://schemas.openxmlformats.org/officeDocument/2006/relationships/image" Target="../media/image104.png"/><Relationship Id="rId9" Type="http://schemas.openxmlformats.org/officeDocument/2006/relationships/customXml" Target="../ink/ink103.xml"/></Relationships>
</file>

<file path=ppt/slides/_rels/slide4.xml.rels><?xml version="1.0" encoding="UTF-8" standalone="yes"?>
<Relationships xmlns="http://schemas.openxmlformats.org/package/2006/relationships"><Relationship Id="rId8" Type="http://schemas.openxmlformats.org/officeDocument/2006/relationships/image" Target="../media/image110.png"/><Relationship Id="rId13" Type="http://schemas.openxmlformats.org/officeDocument/2006/relationships/customXml" Target="../ink/ink108.xml"/><Relationship Id="rId3" Type="http://schemas.openxmlformats.org/officeDocument/2006/relationships/image" Target="../media/image1.jpg"/><Relationship Id="rId7" Type="http://schemas.openxmlformats.org/officeDocument/2006/relationships/customXml" Target="../ink/ink105.xml"/><Relationship Id="rId12" Type="http://schemas.openxmlformats.org/officeDocument/2006/relationships/image" Target="../media/image112.png"/><Relationship Id="rId2" Type="http://schemas.openxmlformats.org/officeDocument/2006/relationships/notesSlide" Target="../notesSlides/notesSlide4.xml"/><Relationship Id="rId16" Type="http://schemas.openxmlformats.org/officeDocument/2006/relationships/image" Target="../media/image114.png"/><Relationship Id="rId1" Type="http://schemas.openxmlformats.org/officeDocument/2006/relationships/slideLayout" Target="../slideLayouts/slideLayout1.xml"/><Relationship Id="rId6" Type="http://schemas.openxmlformats.org/officeDocument/2006/relationships/image" Target="../media/image109.png"/><Relationship Id="rId11" Type="http://schemas.openxmlformats.org/officeDocument/2006/relationships/customXml" Target="../ink/ink107.xml"/><Relationship Id="rId5" Type="http://schemas.openxmlformats.org/officeDocument/2006/relationships/customXml" Target="../ink/ink104.xml"/><Relationship Id="rId15" Type="http://schemas.openxmlformats.org/officeDocument/2006/relationships/customXml" Target="../ink/ink109.xml"/><Relationship Id="rId10" Type="http://schemas.openxmlformats.org/officeDocument/2006/relationships/image" Target="../media/image111.png"/><Relationship Id="rId4" Type="http://schemas.openxmlformats.org/officeDocument/2006/relationships/image" Target="../media/image108.png"/><Relationship Id="rId9" Type="http://schemas.openxmlformats.org/officeDocument/2006/relationships/customXml" Target="../ink/ink106.xml"/><Relationship Id="rId14" Type="http://schemas.openxmlformats.org/officeDocument/2006/relationships/image" Target="../media/image113.png"/></Relationships>
</file>

<file path=ppt/slides/_rels/slide5.xml.rels><?xml version="1.0" encoding="UTF-8" standalone="yes"?>
<Relationships xmlns="http://schemas.openxmlformats.org/package/2006/relationships"><Relationship Id="rId8" Type="http://schemas.openxmlformats.org/officeDocument/2006/relationships/image" Target="../media/image117.png"/><Relationship Id="rId13" Type="http://schemas.openxmlformats.org/officeDocument/2006/relationships/customXml" Target="../ink/ink114.xml"/><Relationship Id="rId18" Type="http://schemas.openxmlformats.org/officeDocument/2006/relationships/image" Target="../media/image122.png"/><Relationship Id="rId26" Type="http://schemas.openxmlformats.org/officeDocument/2006/relationships/image" Target="../media/image126.png"/><Relationship Id="rId39" Type="http://schemas.openxmlformats.org/officeDocument/2006/relationships/customXml" Target="../ink/ink127.xml"/><Relationship Id="rId3" Type="http://schemas.openxmlformats.org/officeDocument/2006/relationships/image" Target="../media/image1.jpg"/><Relationship Id="rId21" Type="http://schemas.openxmlformats.org/officeDocument/2006/relationships/customXml" Target="../ink/ink118.xml"/><Relationship Id="rId34" Type="http://schemas.openxmlformats.org/officeDocument/2006/relationships/image" Target="../media/image130.png"/><Relationship Id="rId42" Type="http://schemas.openxmlformats.org/officeDocument/2006/relationships/image" Target="../media/image134.png"/><Relationship Id="rId7" Type="http://schemas.openxmlformats.org/officeDocument/2006/relationships/customXml" Target="../ink/ink111.xml"/><Relationship Id="rId12" Type="http://schemas.openxmlformats.org/officeDocument/2006/relationships/image" Target="../media/image119.png"/><Relationship Id="rId17" Type="http://schemas.openxmlformats.org/officeDocument/2006/relationships/customXml" Target="../ink/ink116.xml"/><Relationship Id="rId25" Type="http://schemas.openxmlformats.org/officeDocument/2006/relationships/customXml" Target="../ink/ink120.xml"/><Relationship Id="rId33" Type="http://schemas.openxmlformats.org/officeDocument/2006/relationships/customXml" Target="../ink/ink124.xml"/><Relationship Id="rId38" Type="http://schemas.openxmlformats.org/officeDocument/2006/relationships/image" Target="../media/image132.png"/><Relationship Id="rId46" Type="http://schemas.openxmlformats.org/officeDocument/2006/relationships/image" Target="../media/image136.png"/><Relationship Id="rId2" Type="http://schemas.openxmlformats.org/officeDocument/2006/relationships/notesSlide" Target="../notesSlides/notesSlide5.xml"/><Relationship Id="rId16" Type="http://schemas.openxmlformats.org/officeDocument/2006/relationships/image" Target="../media/image121.png"/><Relationship Id="rId20" Type="http://schemas.openxmlformats.org/officeDocument/2006/relationships/image" Target="../media/image123.png"/><Relationship Id="rId29" Type="http://schemas.openxmlformats.org/officeDocument/2006/relationships/customXml" Target="../ink/ink122.xml"/><Relationship Id="rId41" Type="http://schemas.openxmlformats.org/officeDocument/2006/relationships/customXml" Target="../ink/ink128.xml"/><Relationship Id="rId1" Type="http://schemas.openxmlformats.org/officeDocument/2006/relationships/slideLayout" Target="../slideLayouts/slideLayout1.xml"/><Relationship Id="rId6" Type="http://schemas.openxmlformats.org/officeDocument/2006/relationships/image" Target="../media/image116.png"/><Relationship Id="rId11" Type="http://schemas.openxmlformats.org/officeDocument/2006/relationships/customXml" Target="../ink/ink113.xml"/><Relationship Id="rId24" Type="http://schemas.openxmlformats.org/officeDocument/2006/relationships/image" Target="../media/image125.png"/><Relationship Id="rId32" Type="http://schemas.openxmlformats.org/officeDocument/2006/relationships/image" Target="../media/image129.png"/><Relationship Id="rId37" Type="http://schemas.openxmlformats.org/officeDocument/2006/relationships/customXml" Target="../ink/ink126.xml"/><Relationship Id="rId40" Type="http://schemas.openxmlformats.org/officeDocument/2006/relationships/image" Target="../media/image133.png"/><Relationship Id="rId45" Type="http://schemas.openxmlformats.org/officeDocument/2006/relationships/customXml" Target="../ink/ink130.xml"/><Relationship Id="rId5" Type="http://schemas.openxmlformats.org/officeDocument/2006/relationships/customXml" Target="../ink/ink110.xml"/><Relationship Id="rId15" Type="http://schemas.openxmlformats.org/officeDocument/2006/relationships/customXml" Target="../ink/ink115.xml"/><Relationship Id="rId23" Type="http://schemas.openxmlformats.org/officeDocument/2006/relationships/customXml" Target="../ink/ink119.xml"/><Relationship Id="rId28" Type="http://schemas.openxmlformats.org/officeDocument/2006/relationships/image" Target="../media/image127.png"/><Relationship Id="rId36" Type="http://schemas.openxmlformats.org/officeDocument/2006/relationships/image" Target="../media/image131.png"/><Relationship Id="rId10" Type="http://schemas.openxmlformats.org/officeDocument/2006/relationships/image" Target="../media/image118.png"/><Relationship Id="rId19" Type="http://schemas.openxmlformats.org/officeDocument/2006/relationships/customXml" Target="../ink/ink117.xml"/><Relationship Id="rId31" Type="http://schemas.openxmlformats.org/officeDocument/2006/relationships/customXml" Target="../ink/ink123.xml"/><Relationship Id="rId44" Type="http://schemas.openxmlformats.org/officeDocument/2006/relationships/image" Target="../media/image135.png"/><Relationship Id="rId4" Type="http://schemas.openxmlformats.org/officeDocument/2006/relationships/image" Target="../media/image115.png"/><Relationship Id="rId9" Type="http://schemas.openxmlformats.org/officeDocument/2006/relationships/customXml" Target="../ink/ink112.xml"/><Relationship Id="rId14" Type="http://schemas.openxmlformats.org/officeDocument/2006/relationships/image" Target="../media/image120.png"/><Relationship Id="rId22" Type="http://schemas.openxmlformats.org/officeDocument/2006/relationships/image" Target="../media/image124.png"/><Relationship Id="rId27" Type="http://schemas.openxmlformats.org/officeDocument/2006/relationships/customXml" Target="../ink/ink121.xml"/><Relationship Id="rId30" Type="http://schemas.openxmlformats.org/officeDocument/2006/relationships/image" Target="../media/image128.png"/><Relationship Id="rId35" Type="http://schemas.openxmlformats.org/officeDocument/2006/relationships/customXml" Target="../ink/ink125.xml"/><Relationship Id="rId43" Type="http://schemas.openxmlformats.org/officeDocument/2006/relationships/customXml" Target="../ink/ink129.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13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customXml" Target="../ink/ink132.xml"/><Relationship Id="rId5" Type="http://schemas.openxmlformats.org/officeDocument/2006/relationships/image" Target="../media/image137.png"/><Relationship Id="rId4" Type="http://schemas.openxmlformats.org/officeDocument/2006/relationships/customXml" Target="../ink/ink131.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customXml" Target="../ink/ink135.xml"/><Relationship Id="rId3" Type="http://schemas.openxmlformats.org/officeDocument/2006/relationships/image" Target="../media/image1.jpg"/><Relationship Id="rId7" Type="http://schemas.openxmlformats.org/officeDocument/2006/relationships/image" Target="../media/image140.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customXml" Target="../ink/ink134.xml"/><Relationship Id="rId11" Type="http://schemas.openxmlformats.org/officeDocument/2006/relationships/image" Target="../media/image142.png"/><Relationship Id="rId5" Type="http://schemas.openxmlformats.org/officeDocument/2006/relationships/image" Target="../media/image139.png"/><Relationship Id="rId10" Type="http://schemas.openxmlformats.org/officeDocument/2006/relationships/customXml" Target="../ink/ink136.xml"/><Relationship Id="rId4" Type="http://schemas.openxmlformats.org/officeDocument/2006/relationships/customXml" Target="../ink/ink133.xml"/><Relationship Id="rId9" Type="http://schemas.openxmlformats.org/officeDocument/2006/relationships/image" Target="../media/image14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1000" r="-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78286" y="598342"/>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2241716"/>
            <a:ext cx="12192000" cy="2800767"/>
          </a:xfrm>
          <a:prstGeom prst="rect">
            <a:avLst/>
          </a:prstGeom>
          <a:noFill/>
        </p:spPr>
        <p:txBody>
          <a:bodyPr wrap="square" rtlCol="0">
            <a:spAutoFit/>
          </a:bodyPr>
          <a:lstStyle/>
          <a:p>
            <a:pPr algn="ctr"/>
            <a:r>
              <a:rPr lang="en-US" sz="8000" b="1">
                <a:ln w="15875">
                  <a:solidFill>
                    <a:schemeClr val="tx1"/>
                  </a:solidFill>
                  <a:prstDash val="solid"/>
                </a:ln>
                <a:solidFill>
                  <a:srgbClr val="FFFF00"/>
                </a:solidFill>
                <a:latin typeface="Arial Black" panose="020B0A04020102020204" pitchFamily="34" charset="0"/>
                <a:cs typeface="+mj-cs"/>
              </a:rPr>
              <a:t>Isaiah 17:1-7</a:t>
            </a:r>
          </a:p>
          <a:p>
            <a:pPr algn="ctr"/>
            <a:r>
              <a:rPr lang="he-IL" sz="9600" b="1">
                <a:ln w="15875">
                  <a:solidFill>
                    <a:schemeClr val="tx1"/>
                  </a:solidFill>
                  <a:prstDash val="solid"/>
                </a:ln>
                <a:solidFill>
                  <a:srgbClr val="FFFF00"/>
                </a:solidFill>
                <a:cs typeface="+mj-cs"/>
              </a:rPr>
              <a:t>ישעיהו יז:א-ז</a:t>
            </a:r>
            <a:endParaRPr lang="en-US" sz="9600" b="1">
              <a:ln w="15875">
                <a:solidFill>
                  <a:schemeClr val="tx1"/>
                </a:solidFill>
                <a:prstDash val="solid"/>
              </a:ln>
              <a:solidFill>
                <a:srgbClr val="FFFF00"/>
              </a:solidFill>
              <a:cs typeface="+mj-cs"/>
            </a:endParaRPr>
          </a:p>
        </p:txBody>
      </p:sp>
    </p:spTree>
    <p:extLst>
      <p:ext uri="{BB962C8B-B14F-4D97-AF65-F5344CB8AC3E}">
        <p14:creationId xmlns:p14="http://schemas.microsoft.com/office/powerpoint/2010/main" val="2832398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1000" r="-1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31643" y="0"/>
            <a:ext cx="10665954" cy="6703621"/>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7" name="TextBox 6">
            <a:extLst>
              <a:ext uri="{FF2B5EF4-FFF2-40B4-BE49-F238E27FC236}">
                <a16:creationId xmlns:a16="http://schemas.microsoft.com/office/drawing/2014/main" id="{CBA129C9-D0AB-31EB-F2D7-784F3C344CD7}"/>
              </a:ext>
            </a:extLst>
          </p:cNvPr>
          <p:cNvSpPr txBox="1"/>
          <p:nvPr/>
        </p:nvSpPr>
        <p:spPr>
          <a:xfrm>
            <a:off x="5243948" y="544132"/>
            <a:ext cx="5070764" cy="5878532"/>
          </a:xfrm>
          <a:prstGeom prst="rect">
            <a:avLst/>
          </a:prstGeom>
          <a:noFill/>
        </p:spPr>
        <p:txBody>
          <a:bodyPr wrap="square">
            <a:spAutoFit/>
          </a:bodyPr>
          <a:lstStyle/>
          <a:p>
            <a:pPr algn="r" rtl="1">
              <a:spcBef>
                <a:spcPts val="0"/>
              </a:spcBef>
              <a:spcAft>
                <a:spcPts val="0"/>
              </a:spcAft>
            </a:pPr>
            <a:r>
              <a:rPr lang="he-IL" sz="2800" b="1" i="0" u="none" strike="noStrike">
                <a:solidFill>
                  <a:srgbClr val="FFFF00"/>
                </a:solidFill>
                <a:effectLst/>
                <a:latin typeface="Arial" panose="020B0604020202020204" pitchFamily="34" charset="0"/>
                <a:cs typeface="+mj-cs"/>
              </a:rPr>
              <a:t>ספר בראשית פרק ד</a:t>
            </a:r>
          </a:p>
          <a:p>
            <a:pPr algn="r" rtl="1">
              <a:spcBef>
                <a:spcPts val="0"/>
              </a:spcBef>
              <a:spcAft>
                <a:spcPts val="0"/>
              </a:spcAft>
            </a:pPr>
            <a:r>
              <a:rPr lang="he-IL" sz="2800" i="0" u="none" strike="noStrike">
                <a:solidFill>
                  <a:srgbClr val="FFFF00"/>
                </a:solidFill>
                <a:effectLst/>
                <a:latin typeface="Arial" panose="020B0604020202020204" pitchFamily="34" charset="0"/>
                <a:cs typeface="+mj-cs"/>
              </a:rPr>
              <a:t>﻿ז   הֲלוֹא אִם-תֵּיטִיב שְֹאֵת וְאִם לֹא תֵיטִיב לַפֶּתַח חַטָּאת רֹבֵץ וְאֵלֶיךָ תְּשׁוּקָתוֹ וְאַתָּה תִּמְשָׁל-בּוֹ: </a:t>
            </a:r>
            <a:endParaRPr lang="he-IL" sz="2200" b="1" i="0" u="none" strike="noStrike">
              <a:solidFill>
                <a:srgbClr val="FFC000"/>
              </a:solidFill>
              <a:effectLst/>
              <a:latin typeface="Arial" panose="020B0604020202020204" pitchFamily="34" charset="0"/>
              <a:cs typeface="+mj-cs"/>
            </a:endParaRPr>
          </a:p>
          <a:p>
            <a:pPr rtl="1">
              <a:spcBef>
                <a:spcPts val="0"/>
              </a:spcBef>
              <a:spcAft>
                <a:spcPts val="0"/>
              </a:spcAft>
            </a:pPr>
            <a:r>
              <a:rPr lang="el-GR" sz="2200" b="1" i="0" u="none" strike="noStrike">
                <a:solidFill>
                  <a:srgbClr val="FFC000"/>
                </a:solidFill>
                <a:effectLst/>
                <a:latin typeface="Arial" panose="020B0604020202020204" pitchFamily="34" charset="0"/>
                <a:cs typeface="+mj-cs"/>
              </a:rPr>
              <a:t>ΓΕΝΕΣΙΣ 4:7</a:t>
            </a:r>
          </a:p>
          <a:p>
            <a:pPr rtl="1">
              <a:spcBef>
                <a:spcPts val="0"/>
              </a:spcBef>
              <a:spcAft>
                <a:spcPts val="0"/>
              </a:spcAft>
            </a:pPr>
            <a:r>
              <a:rPr lang="el-GR" sz="2200" i="0" u="none" strike="noStrike">
                <a:solidFill>
                  <a:srgbClr val="FFC000"/>
                </a:solidFill>
                <a:effectLst/>
                <a:latin typeface="Arial" panose="020B0604020202020204" pitchFamily="34" charset="0"/>
                <a:cs typeface="+mj-cs"/>
              </a:rPr>
              <a:t>4:7 οὐκ, ἐὰν ὀρθῶς προσενέγκῃς, ὀρθῶς δὲ μὴ διέλῃς, ἥμαρτες; ἡσύχασον, πρὸς σὲ ἡ ἀποστροφὴ αὐτοῦ, καὶ σὺ ἄρξεις αὐτοῦ.</a:t>
            </a:r>
          </a:p>
          <a:p>
            <a:pPr rtl="1">
              <a:spcBef>
                <a:spcPts val="0"/>
              </a:spcBef>
              <a:spcAft>
                <a:spcPts val="0"/>
              </a:spcAft>
            </a:pPr>
            <a:endParaRPr lang="el-GR" sz="2200" b="1" i="0" u="none" strike="noStrike">
              <a:solidFill>
                <a:srgbClr val="FFC000"/>
              </a:solidFill>
              <a:effectLst/>
              <a:latin typeface="Arial" panose="020B0604020202020204" pitchFamily="34" charset="0"/>
              <a:cs typeface="+mj-cs"/>
            </a:endParaRPr>
          </a:p>
          <a:p>
            <a:pPr rtl="1">
              <a:spcBef>
                <a:spcPts val="0"/>
              </a:spcBef>
              <a:spcAft>
                <a:spcPts val="0"/>
              </a:spcAft>
            </a:pPr>
            <a:r>
              <a:rPr lang="en-US" sz="2200" b="1" i="0" u="none" strike="noStrike">
                <a:solidFill>
                  <a:srgbClr val="92D050"/>
                </a:solidFill>
                <a:effectLst/>
                <a:latin typeface="Arial" panose="020B0604020202020204" pitchFamily="34" charset="0"/>
                <a:cs typeface="+mj-cs"/>
              </a:rPr>
              <a:t>Bereshit / Genesis 4:7</a:t>
            </a:r>
          </a:p>
          <a:p>
            <a:pPr rtl="1">
              <a:spcBef>
                <a:spcPts val="0"/>
              </a:spcBef>
              <a:spcAft>
                <a:spcPts val="0"/>
              </a:spcAft>
            </a:pPr>
            <a:r>
              <a:rPr lang="en-US" sz="2200" i="0" u="none" strike="noStrike">
                <a:solidFill>
                  <a:srgbClr val="92D050"/>
                </a:solidFill>
                <a:effectLst/>
                <a:latin typeface="Arial" panose="020B0604020202020204" pitchFamily="34" charset="0"/>
                <a:cs typeface="+mj-cs"/>
              </a:rPr>
              <a:t>4:7 If thou doest well, shalt thou not be accepted? and if thou doest not well, sin lieth at the door. And unto thee shall be his desire, and thou shalt rule over him. (KJV)</a:t>
            </a:r>
          </a:p>
        </p:txBody>
      </p:sp>
      <p:pic>
        <p:nvPicPr>
          <p:cNvPr id="4100" name="Picture 4">
            <a:extLst>
              <a:ext uri="{FF2B5EF4-FFF2-40B4-BE49-F238E27FC236}">
                <a16:creationId xmlns:a16="http://schemas.microsoft.com/office/drawing/2014/main" id="{FFD411BA-57C5-B77B-E1E0-A85C5DAF09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079" y="377659"/>
            <a:ext cx="4597271" cy="340463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5">
            <p14:nvContentPartPr>
              <p14:cNvPr id="2" name="Ink 1">
                <a:extLst>
                  <a:ext uri="{FF2B5EF4-FFF2-40B4-BE49-F238E27FC236}">
                    <a16:creationId xmlns:a16="http://schemas.microsoft.com/office/drawing/2014/main" id="{1F0172A4-2DFE-6501-6B77-43C37D9C7DD5}"/>
                  </a:ext>
                </a:extLst>
              </p14:cNvPr>
              <p14:cNvContentPartPr/>
              <p14:nvPr/>
            </p14:nvContentPartPr>
            <p14:xfrm>
              <a:off x="8094856" y="1479054"/>
              <a:ext cx="2235240" cy="571320"/>
            </p14:xfrm>
          </p:contentPart>
        </mc:Choice>
        <mc:Fallback>
          <p:pic>
            <p:nvPicPr>
              <p:cNvPr id="2" name="Ink 1">
                <a:extLst>
                  <a:ext uri="{FF2B5EF4-FFF2-40B4-BE49-F238E27FC236}">
                    <a16:creationId xmlns:a16="http://schemas.microsoft.com/office/drawing/2014/main" id="{1F0172A4-2DFE-6501-6B77-43C37D9C7DD5}"/>
                  </a:ext>
                </a:extLst>
              </p:cNvPr>
              <p:cNvPicPr/>
              <p:nvPr/>
            </p:nvPicPr>
            <p:blipFill>
              <a:blip r:embed="rId6"/>
              <a:stretch>
                <a:fillRect/>
              </a:stretch>
            </p:blipFill>
            <p:spPr>
              <a:xfrm>
                <a:off x="8077216" y="1461054"/>
                <a:ext cx="2270880" cy="606960"/>
              </a:xfrm>
              <a:prstGeom prst="rect">
                <a:avLst/>
              </a:prstGeom>
            </p:spPr>
          </p:pic>
        </mc:Fallback>
      </mc:AlternateContent>
      <p:grpSp>
        <p:nvGrpSpPr>
          <p:cNvPr id="5" name="Group 4">
            <a:extLst>
              <a:ext uri="{FF2B5EF4-FFF2-40B4-BE49-F238E27FC236}">
                <a16:creationId xmlns:a16="http://schemas.microsoft.com/office/drawing/2014/main" id="{DE473F0B-9DAE-8233-549E-D5C7C55BF8BF}"/>
              </a:ext>
            </a:extLst>
          </p:cNvPr>
          <p:cNvGrpSpPr/>
          <p:nvPr/>
        </p:nvGrpSpPr>
        <p:grpSpPr>
          <a:xfrm>
            <a:off x="7011976" y="3340614"/>
            <a:ext cx="1859040" cy="66600"/>
            <a:chOff x="7011976" y="3340614"/>
            <a:chExt cx="1859040" cy="66600"/>
          </a:xfrm>
        </p:grpSpPr>
        <mc:AlternateContent xmlns:mc="http://schemas.openxmlformats.org/markup-compatibility/2006">
          <mc:Choice xmlns:p14="http://schemas.microsoft.com/office/powerpoint/2010/main" Requires="p14">
            <p:contentPart p14:bwMode="auto" r:id="rId7">
              <p14:nvContentPartPr>
                <p14:cNvPr id="3" name="Ink 2">
                  <a:extLst>
                    <a:ext uri="{FF2B5EF4-FFF2-40B4-BE49-F238E27FC236}">
                      <a16:creationId xmlns:a16="http://schemas.microsoft.com/office/drawing/2014/main" id="{B42E554E-0A78-64B9-85AC-65309C3C9A2F}"/>
                    </a:ext>
                  </a:extLst>
                </p14:cNvPr>
                <p14:cNvContentPartPr/>
                <p14:nvPr/>
              </p14:nvContentPartPr>
              <p14:xfrm>
                <a:off x="7011976" y="3342054"/>
                <a:ext cx="905760" cy="65160"/>
              </p14:xfrm>
            </p:contentPart>
          </mc:Choice>
          <mc:Fallback>
            <p:pic>
              <p:nvPicPr>
                <p:cNvPr id="3" name="Ink 2">
                  <a:extLst>
                    <a:ext uri="{FF2B5EF4-FFF2-40B4-BE49-F238E27FC236}">
                      <a16:creationId xmlns:a16="http://schemas.microsoft.com/office/drawing/2014/main" id="{B42E554E-0A78-64B9-85AC-65309C3C9A2F}"/>
                    </a:ext>
                  </a:extLst>
                </p:cNvPr>
                <p:cNvPicPr/>
                <p:nvPr/>
              </p:nvPicPr>
              <p:blipFill>
                <a:blip r:embed="rId8"/>
                <a:stretch>
                  <a:fillRect/>
                </a:stretch>
              </p:blipFill>
              <p:spPr>
                <a:xfrm>
                  <a:off x="6994336" y="3324414"/>
                  <a:ext cx="94140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4" name="Ink 3">
                  <a:extLst>
                    <a:ext uri="{FF2B5EF4-FFF2-40B4-BE49-F238E27FC236}">
                      <a16:creationId xmlns:a16="http://schemas.microsoft.com/office/drawing/2014/main" id="{3D4C33D4-D8A8-9B0D-5A39-A45470D41953}"/>
                    </a:ext>
                  </a:extLst>
                </p14:cNvPr>
                <p14:cNvContentPartPr/>
                <p14:nvPr/>
              </p14:nvContentPartPr>
              <p14:xfrm>
                <a:off x="7945096" y="3340614"/>
                <a:ext cx="925920" cy="45000"/>
              </p14:xfrm>
            </p:contentPart>
          </mc:Choice>
          <mc:Fallback>
            <p:pic>
              <p:nvPicPr>
                <p:cNvPr id="4" name="Ink 3">
                  <a:extLst>
                    <a:ext uri="{FF2B5EF4-FFF2-40B4-BE49-F238E27FC236}">
                      <a16:creationId xmlns:a16="http://schemas.microsoft.com/office/drawing/2014/main" id="{3D4C33D4-D8A8-9B0D-5A39-A45470D41953}"/>
                    </a:ext>
                  </a:extLst>
                </p:cNvPr>
                <p:cNvPicPr/>
                <p:nvPr/>
              </p:nvPicPr>
              <p:blipFill>
                <a:blip r:embed="rId10"/>
                <a:stretch>
                  <a:fillRect/>
                </a:stretch>
              </p:blipFill>
              <p:spPr>
                <a:xfrm>
                  <a:off x="7927096" y="3322974"/>
                  <a:ext cx="961560" cy="80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
            <p14:nvContentPartPr>
              <p14:cNvPr id="9" name="Ink 8">
                <a:extLst>
                  <a:ext uri="{FF2B5EF4-FFF2-40B4-BE49-F238E27FC236}">
                    <a16:creationId xmlns:a16="http://schemas.microsoft.com/office/drawing/2014/main" id="{14D8F97C-9DF6-D578-CBBA-87309A5FC3E3}"/>
                  </a:ext>
                </a:extLst>
              </p14:cNvPr>
              <p14:cNvContentPartPr/>
              <p14:nvPr/>
            </p14:nvContentPartPr>
            <p14:xfrm>
              <a:off x="5330776" y="3649134"/>
              <a:ext cx="1210320" cy="32760"/>
            </p14:xfrm>
          </p:contentPart>
        </mc:Choice>
        <mc:Fallback>
          <p:pic>
            <p:nvPicPr>
              <p:cNvPr id="9" name="Ink 8">
                <a:extLst>
                  <a:ext uri="{FF2B5EF4-FFF2-40B4-BE49-F238E27FC236}">
                    <a16:creationId xmlns:a16="http://schemas.microsoft.com/office/drawing/2014/main" id="{14D8F97C-9DF6-D578-CBBA-87309A5FC3E3}"/>
                  </a:ext>
                </a:extLst>
              </p:cNvPr>
              <p:cNvPicPr/>
              <p:nvPr/>
            </p:nvPicPr>
            <p:blipFill>
              <a:blip r:embed="rId12"/>
              <a:stretch>
                <a:fillRect/>
              </a:stretch>
            </p:blipFill>
            <p:spPr>
              <a:xfrm>
                <a:off x="5312776" y="3631134"/>
                <a:ext cx="124596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Ink 10">
                <a:extLst>
                  <a:ext uri="{FF2B5EF4-FFF2-40B4-BE49-F238E27FC236}">
                    <a16:creationId xmlns:a16="http://schemas.microsoft.com/office/drawing/2014/main" id="{FA36AFF8-49A0-747E-9075-600C7FDBBFD5}"/>
                  </a:ext>
                </a:extLst>
              </p14:cNvPr>
              <p14:cNvContentPartPr/>
              <p14:nvPr/>
            </p14:nvContentPartPr>
            <p14:xfrm>
              <a:off x="5794456" y="1958574"/>
              <a:ext cx="462240" cy="41040"/>
            </p14:xfrm>
          </p:contentPart>
        </mc:Choice>
        <mc:Fallback>
          <p:pic>
            <p:nvPicPr>
              <p:cNvPr id="11" name="Ink 10">
                <a:extLst>
                  <a:ext uri="{FF2B5EF4-FFF2-40B4-BE49-F238E27FC236}">
                    <a16:creationId xmlns:a16="http://schemas.microsoft.com/office/drawing/2014/main" id="{FA36AFF8-49A0-747E-9075-600C7FDBBFD5}"/>
                  </a:ext>
                </a:extLst>
              </p:cNvPr>
              <p:cNvPicPr/>
              <p:nvPr/>
            </p:nvPicPr>
            <p:blipFill>
              <a:blip r:embed="rId14"/>
              <a:stretch>
                <a:fillRect/>
              </a:stretch>
            </p:blipFill>
            <p:spPr>
              <a:xfrm>
                <a:off x="5776816" y="1940574"/>
                <a:ext cx="497880" cy="76680"/>
              </a:xfrm>
              <a:prstGeom prst="rect">
                <a:avLst/>
              </a:prstGeom>
            </p:spPr>
          </p:pic>
        </mc:Fallback>
      </mc:AlternateContent>
      <p:grpSp>
        <p:nvGrpSpPr>
          <p:cNvPr id="14" name="Group 13">
            <a:extLst>
              <a:ext uri="{FF2B5EF4-FFF2-40B4-BE49-F238E27FC236}">
                <a16:creationId xmlns:a16="http://schemas.microsoft.com/office/drawing/2014/main" id="{F2C253A3-25DA-F7B2-CAAB-57ABFAF98F16}"/>
              </a:ext>
            </a:extLst>
          </p:cNvPr>
          <p:cNvGrpSpPr/>
          <p:nvPr/>
        </p:nvGrpSpPr>
        <p:grpSpPr>
          <a:xfrm>
            <a:off x="9161536" y="2317134"/>
            <a:ext cx="1095480" cy="131040"/>
            <a:chOff x="9161536" y="2317134"/>
            <a:chExt cx="1095480" cy="131040"/>
          </a:xfrm>
        </p:grpSpPr>
        <mc:AlternateContent xmlns:mc="http://schemas.openxmlformats.org/markup-compatibility/2006">
          <mc:Choice xmlns:p14="http://schemas.microsoft.com/office/powerpoint/2010/main" Requires="p14">
            <p:contentPart p14:bwMode="auto" r:id="rId15">
              <p14:nvContentPartPr>
                <p14:cNvPr id="12" name="Ink 11">
                  <a:extLst>
                    <a:ext uri="{FF2B5EF4-FFF2-40B4-BE49-F238E27FC236}">
                      <a16:creationId xmlns:a16="http://schemas.microsoft.com/office/drawing/2014/main" id="{4809CB19-4E6A-0DA3-39E0-3895352547B3}"/>
                    </a:ext>
                  </a:extLst>
                </p14:cNvPr>
                <p14:cNvContentPartPr/>
                <p14:nvPr/>
              </p14:nvContentPartPr>
              <p14:xfrm>
                <a:off x="9662296" y="2421894"/>
                <a:ext cx="594720" cy="26280"/>
              </p14:xfrm>
            </p:contentPart>
          </mc:Choice>
          <mc:Fallback>
            <p:pic>
              <p:nvPicPr>
                <p:cNvPr id="12" name="Ink 11">
                  <a:extLst>
                    <a:ext uri="{FF2B5EF4-FFF2-40B4-BE49-F238E27FC236}">
                      <a16:creationId xmlns:a16="http://schemas.microsoft.com/office/drawing/2014/main" id="{4809CB19-4E6A-0DA3-39E0-3895352547B3}"/>
                    </a:ext>
                  </a:extLst>
                </p:cNvPr>
                <p:cNvPicPr/>
                <p:nvPr/>
              </p:nvPicPr>
              <p:blipFill>
                <a:blip r:embed="rId16"/>
                <a:stretch>
                  <a:fillRect/>
                </a:stretch>
              </p:blipFill>
              <p:spPr>
                <a:xfrm>
                  <a:off x="9644656" y="2403894"/>
                  <a:ext cx="63036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Ink 12">
                  <a:extLst>
                    <a:ext uri="{FF2B5EF4-FFF2-40B4-BE49-F238E27FC236}">
                      <a16:creationId xmlns:a16="http://schemas.microsoft.com/office/drawing/2014/main" id="{E03D51D0-F745-25FC-9FC5-4A1C58CC6E65}"/>
                    </a:ext>
                  </a:extLst>
                </p14:cNvPr>
                <p14:cNvContentPartPr/>
                <p14:nvPr/>
              </p14:nvContentPartPr>
              <p14:xfrm>
                <a:off x="9161536" y="2317134"/>
                <a:ext cx="315360" cy="13320"/>
              </p14:xfrm>
            </p:contentPart>
          </mc:Choice>
          <mc:Fallback>
            <p:pic>
              <p:nvPicPr>
                <p:cNvPr id="13" name="Ink 12">
                  <a:extLst>
                    <a:ext uri="{FF2B5EF4-FFF2-40B4-BE49-F238E27FC236}">
                      <a16:creationId xmlns:a16="http://schemas.microsoft.com/office/drawing/2014/main" id="{E03D51D0-F745-25FC-9FC5-4A1C58CC6E65}"/>
                    </a:ext>
                  </a:extLst>
                </p:cNvPr>
                <p:cNvPicPr/>
                <p:nvPr/>
              </p:nvPicPr>
              <p:blipFill>
                <a:blip r:embed="rId18"/>
                <a:stretch>
                  <a:fillRect/>
                </a:stretch>
              </p:blipFill>
              <p:spPr>
                <a:xfrm>
                  <a:off x="9143896" y="2299134"/>
                  <a:ext cx="351000" cy="48960"/>
                </a:xfrm>
                <a:prstGeom prst="rect">
                  <a:avLst/>
                </a:prstGeom>
              </p:spPr>
            </p:pic>
          </mc:Fallback>
        </mc:AlternateContent>
      </p:grpSp>
    </p:spTree>
    <p:extLst>
      <p:ext uri="{BB962C8B-B14F-4D97-AF65-F5344CB8AC3E}">
        <p14:creationId xmlns:p14="http://schemas.microsoft.com/office/powerpoint/2010/main" val="3063133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1000" r="-1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6703621"/>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7" name="TextBox 6">
            <a:extLst>
              <a:ext uri="{FF2B5EF4-FFF2-40B4-BE49-F238E27FC236}">
                <a16:creationId xmlns:a16="http://schemas.microsoft.com/office/drawing/2014/main" id="{CBA129C9-D0AB-31EB-F2D7-784F3C344CD7}"/>
              </a:ext>
            </a:extLst>
          </p:cNvPr>
          <p:cNvSpPr txBox="1"/>
          <p:nvPr/>
        </p:nvSpPr>
        <p:spPr>
          <a:xfrm>
            <a:off x="274030" y="230886"/>
            <a:ext cx="10253445" cy="5647700"/>
          </a:xfrm>
          <a:prstGeom prst="rect">
            <a:avLst/>
          </a:prstGeom>
          <a:noFill/>
        </p:spPr>
        <p:txBody>
          <a:bodyPr wrap="square">
            <a:spAutoFit/>
          </a:bodyPr>
          <a:lstStyle/>
          <a:p>
            <a:pPr rtl="1">
              <a:spcBef>
                <a:spcPts val="0"/>
              </a:spcBef>
              <a:spcAft>
                <a:spcPts val="0"/>
              </a:spcAft>
            </a:pPr>
            <a:r>
              <a:rPr lang="en-US" sz="1900" b="1" i="0" u="none" strike="noStrike">
                <a:solidFill>
                  <a:srgbClr val="FFC000"/>
                </a:solidFill>
                <a:effectLst/>
                <a:latin typeface="Arial" panose="020B0604020202020204" pitchFamily="34" charset="0"/>
                <a:cs typeface="+mj-cs"/>
              </a:rPr>
              <a:t>Rashi on Isaiah 17.2 Part 1</a:t>
            </a:r>
          </a:p>
          <a:p>
            <a:pPr rtl="1">
              <a:spcBef>
                <a:spcPts val="0"/>
              </a:spcBef>
              <a:spcAft>
                <a:spcPts val="0"/>
              </a:spcAft>
            </a:pPr>
            <a:r>
              <a:rPr lang="en-US" sz="1900" i="0" u="none" strike="noStrike">
                <a:solidFill>
                  <a:srgbClr val="FFC000"/>
                </a:solidFill>
                <a:effectLst/>
                <a:latin typeface="Arial" panose="020B0604020202020204" pitchFamily="34" charset="0"/>
                <a:cs typeface="+mj-cs"/>
              </a:rPr>
              <a:t>The cities of Aroer are abandoned; Jonathan renders this as an expression of destruction. Comp. (</a:t>
            </a:r>
            <a:r>
              <a:rPr lang="en-US" sz="1900" i="0" u="none" strike="noStrike">
                <a:solidFill>
                  <a:srgbClr val="00B0F0"/>
                </a:solidFill>
                <a:effectLst/>
                <a:latin typeface="Arial" panose="020B0604020202020204" pitchFamily="34" charset="0"/>
                <a:cs typeface="+mj-cs"/>
              </a:rPr>
              <a:t>Jer. 51:58</a:t>
            </a:r>
            <a:r>
              <a:rPr lang="en-US" sz="1900" i="0" u="none" strike="noStrike">
                <a:solidFill>
                  <a:srgbClr val="FFC000"/>
                </a:solidFill>
                <a:effectLst/>
                <a:latin typeface="Arial" panose="020B0604020202020204" pitchFamily="34" charset="0"/>
                <a:cs typeface="+mj-cs"/>
              </a:rPr>
              <a:t>) “shall be destroyed (</a:t>
            </a:r>
            <a:r>
              <a:rPr lang="en-US" sz="1900" i="0" u="none" strike="noStrike">
                <a:solidFill>
                  <a:srgbClr val="FFFF00"/>
                </a:solidFill>
                <a:effectLst/>
                <a:latin typeface="Arial" panose="020B0604020202020204" pitchFamily="34" charset="0"/>
                <a:cs typeface="+mj-cs"/>
              </a:rPr>
              <a:t>עַרְעֵר תִּתְעַרְעַר</a:t>
            </a:r>
            <a:r>
              <a:rPr lang="en-US" sz="1900" i="0" u="none" strike="noStrike">
                <a:solidFill>
                  <a:srgbClr val="FFC000"/>
                </a:solidFill>
                <a:effectLst/>
                <a:latin typeface="Arial" panose="020B0604020202020204" pitchFamily="34" charset="0"/>
                <a:cs typeface="+mj-cs"/>
              </a:rPr>
              <a:t>), and he explained it in reference to the cities of Aram, i. e., Jonathan renders it: Their cities are abandoned, they are destroyed. The Midrash Aggadah (introduction to Lam. Rabbah 10 [with variations], Yalkut Machin) asks in amazement, since Aroer was [part] of Eretz Israel, as it is said (</a:t>
            </a:r>
            <a:r>
              <a:rPr lang="en-US" sz="1900" i="0" u="none" strike="noStrike">
                <a:solidFill>
                  <a:srgbClr val="00B0F0"/>
                </a:solidFill>
                <a:effectLst/>
                <a:latin typeface="Arial" panose="020B0604020202020204" pitchFamily="34" charset="0"/>
                <a:cs typeface="+mj-cs"/>
              </a:rPr>
              <a:t>Num. 32:34</a:t>
            </a:r>
            <a:r>
              <a:rPr lang="en-US" sz="1900" i="0" u="none" strike="noStrike">
                <a:solidFill>
                  <a:srgbClr val="FFC000"/>
                </a:solidFill>
                <a:effectLst/>
                <a:latin typeface="Arial" panose="020B0604020202020204" pitchFamily="34" charset="0"/>
                <a:cs typeface="+mj-cs"/>
              </a:rPr>
              <a:t>): “and Aroer.'' He is dealing with Damascus and he announces matters concerning Aroer? But, since in Damascus there were streets as numerous as the days of the solar year, and in each one was a pagan deity, which they would worship one day in the year, and the Israelites made them all into one group and worshiped all of them every day, he, therefore, mentioned the downfall of Aroer juxtaposed to Damascus. I explain it, however, according to the simple meaning of the verse, as follows: Since Rezin and Pekah son of Remaliah joined together, and the prophet prophesying about the downfall of Damascus, and saying, </a:t>
            </a:r>
            <a:r>
              <a:rPr lang="en-US" sz="1900" i="0" u="none" strike="noStrike">
                <a:solidFill>
                  <a:srgbClr val="00B0F0"/>
                </a:solidFill>
                <a:effectLst/>
                <a:latin typeface="Arial" panose="020B0604020202020204" pitchFamily="34" charset="0"/>
                <a:cs typeface="+mj-cs"/>
              </a:rPr>
              <a:t>“Behold, Damascus shall be removed from [being] a city,”</a:t>
            </a:r>
            <a:r>
              <a:rPr lang="en-US" sz="1900" i="0" u="none" strike="noStrike">
                <a:solidFill>
                  <a:srgbClr val="FFC000"/>
                </a:solidFill>
                <a:effectLst/>
                <a:latin typeface="Arial" panose="020B0604020202020204" pitchFamily="34" charset="0"/>
                <a:cs typeface="+mj-cs"/>
              </a:rPr>
              <a:t> and the cities of Aroer which belonged to Pekah were already abandoned, for the Reubenites and the Gadites had already been exiled, and they were always given to the flocks of sheep, and the sheep of Moab would lie there undisturbed, he continues to say that the kingdom of Pekah shall continue to be gradually terminated, and that Samaria, too, shall be captured in the days of Hoshea, and then (</a:t>
            </a:r>
            <a:r>
              <a:rPr lang="en-US" sz="1900" i="0" u="none" strike="noStrike">
                <a:solidFill>
                  <a:srgbClr val="00B0F0"/>
                </a:solidFill>
                <a:effectLst/>
                <a:latin typeface="Arial" panose="020B0604020202020204" pitchFamily="34" charset="0"/>
                <a:cs typeface="+mj-cs"/>
              </a:rPr>
              <a:t>v. 3</a:t>
            </a:r>
            <a:r>
              <a:rPr lang="en-US" sz="1900" i="0" u="none" strike="noStrike">
                <a:solidFill>
                  <a:srgbClr val="FFC000"/>
                </a:solidFill>
                <a:effectLst/>
                <a:latin typeface="Arial" panose="020B0604020202020204" pitchFamily="34" charset="0"/>
                <a:cs typeface="+mj-cs"/>
              </a:rPr>
              <a:t>) And a fortress shall cease from Ephraim and a kingdom from Damascusfor Rezin shall be killed.</a:t>
            </a: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ECB2384F-7437-D928-1C93-9FE29E67BDC7}"/>
                  </a:ext>
                </a:extLst>
              </p14:cNvPr>
              <p14:cNvContentPartPr/>
              <p14:nvPr/>
            </p14:nvContentPartPr>
            <p14:xfrm>
              <a:off x="7468456" y="837174"/>
              <a:ext cx="1993680" cy="96840"/>
            </p14:xfrm>
          </p:contentPart>
        </mc:Choice>
        <mc:Fallback>
          <p:pic>
            <p:nvPicPr>
              <p:cNvPr id="2" name="Ink 1">
                <a:extLst>
                  <a:ext uri="{FF2B5EF4-FFF2-40B4-BE49-F238E27FC236}">
                    <a16:creationId xmlns:a16="http://schemas.microsoft.com/office/drawing/2014/main" id="{ECB2384F-7437-D928-1C93-9FE29E67BDC7}"/>
                  </a:ext>
                </a:extLst>
              </p:cNvPr>
              <p:cNvPicPr/>
              <p:nvPr/>
            </p:nvPicPr>
            <p:blipFill>
              <a:blip r:embed="rId5"/>
              <a:stretch>
                <a:fillRect/>
              </a:stretch>
            </p:blipFill>
            <p:spPr>
              <a:xfrm>
                <a:off x="7450816" y="819174"/>
                <a:ext cx="2029320" cy="132480"/>
              </a:xfrm>
              <a:prstGeom prst="rect">
                <a:avLst/>
              </a:prstGeom>
            </p:spPr>
          </p:pic>
        </mc:Fallback>
      </mc:AlternateContent>
      <p:grpSp>
        <p:nvGrpSpPr>
          <p:cNvPr id="5" name="Group 4">
            <a:extLst>
              <a:ext uri="{FF2B5EF4-FFF2-40B4-BE49-F238E27FC236}">
                <a16:creationId xmlns:a16="http://schemas.microsoft.com/office/drawing/2014/main" id="{EDF8142B-52F9-D7B3-AA5C-46041E44CE2B}"/>
              </a:ext>
            </a:extLst>
          </p:cNvPr>
          <p:cNvGrpSpPr/>
          <p:nvPr/>
        </p:nvGrpSpPr>
        <p:grpSpPr>
          <a:xfrm>
            <a:off x="4622656" y="1124094"/>
            <a:ext cx="1500120" cy="100440"/>
            <a:chOff x="4622656" y="1124094"/>
            <a:chExt cx="1500120" cy="100440"/>
          </a:xfrm>
        </p:grpSpPr>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BD48FB44-BAFB-FE96-2A6F-5B7A8610F633}"/>
                    </a:ext>
                  </a:extLst>
                </p14:cNvPr>
                <p14:cNvContentPartPr/>
                <p14:nvPr/>
              </p14:nvContentPartPr>
              <p14:xfrm>
                <a:off x="5737216" y="1162254"/>
                <a:ext cx="385560" cy="62280"/>
              </p14:xfrm>
            </p:contentPart>
          </mc:Choice>
          <mc:Fallback>
            <p:pic>
              <p:nvPicPr>
                <p:cNvPr id="3" name="Ink 2">
                  <a:extLst>
                    <a:ext uri="{FF2B5EF4-FFF2-40B4-BE49-F238E27FC236}">
                      <a16:creationId xmlns:a16="http://schemas.microsoft.com/office/drawing/2014/main" id="{BD48FB44-BAFB-FE96-2A6F-5B7A8610F633}"/>
                    </a:ext>
                  </a:extLst>
                </p:cNvPr>
                <p:cNvPicPr/>
                <p:nvPr/>
              </p:nvPicPr>
              <p:blipFill>
                <a:blip r:embed="rId7"/>
                <a:stretch>
                  <a:fillRect/>
                </a:stretch>
              </p:blipFill>
              <p:spPr>
                <a:xfrm>
                  <a:off x="5719216" y="1144254"/>
                  <a:ext cx="4212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00297337-BD63-AECC-5C6D-D8E5D3AFB87A}"/>
                    </a:ext>
                  </a:extLst>
                </p14:cNvPr>
                <p14:cNvContentPartPr/>
                <p14:nvPr/>
              </p14:nvContentPartPr>
              <p14:xfrm>
                <a:off x="4622656" y="1124094"/>
                <a:ext cx="882360" cy="44280"/>
              </p14:xfrm>
            </p:contentPart>
          </mc:Choice>
          <mc:Fallback>
            <p:pic>
              <p:nvPicPr>
                <p:cNvPr id="4" name="Ink 3">
                  <a:extLst>
                    <a:ext uri="{FF2B5EF4-FFF2-40B4-BE49-F238E27FC236}">
                      <a16:creationId xmlns:a16="http://schemas.microsoft.com/office/drawing/2014/main" id="{00297337-BD63-AECC-5C6D-D8E5D3AFB87A}"/>
                    </a:ext>
                  </a:extLst>
                </p:cNvPr>
                <p:cNvPicPr/>
                <p:nvPr/>
              </p:nvPicPr>
              <p:blipFill>
                <a:blip r:embed="rId9"/>
                <a:stretch>
                  <a:fillRect/>
                </a:stretch>
              </p:blipFill>
              <p:spPr>
                <a:xfrm>
                  <a:off x="4605016" y="1106094"/>
                  <a:ext cx="918000" cy="79920"/>
                </a:xfrm>
                <a:prstGeom prst="rect">
                  <a:avLst/>
                </a:prstGeom>
              </p:spPr>
            </p:pic>
          </mc:Fallback>
        </mc:AlternateContent>
      </p:grpSp>
      <p:grpSp>
        <p:nvGrpSpPr>
          <p:cNvPr id="14" name="Group 13">
            <a:extLst>
              <a:ext uri="{FF2B5EF4-FFF2-40B4-BE49-F238E27FC236}">
                <a16:creationId xmlns:a16="http://schemas.microsoft.com/office/drawing/2014/main" id="{45A5A1AF-37CA-C94C-90EE-DAFE5E4BECC5}"/>
              </a:ext>
            </a:extLst>
          </p:cNvPr>
          <p:cNvGrpSpPr/>
          <p:nvPr/>
        </p:nvGrpSpPr>
        <p:grpSpPr>
          <a:xfrm>
            <a:off x="7008376" y="1104294"/>
            <a:ext cx="3020040" cy="143280"/>
            <a:chOff x="7008376" y="1104294"/>
            <a:chExt cx="3020040" cy="143280"/>
          </a:xfrm>
        </p:grpSpPr>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98E2024F-F6CA-ADBE-83B4-D71684E02410}"/>
                    </a:ext>
                  </a:extLst>
                </p14:cNvPr>
                <p14:cNvContentPartPr/>
                <p14:nvPr/>
              </p14:nvContentPartPr>
              <p14:xfrm>
                <a:off x="7008376" y="1111854"/>
                <a:ext cx="73080" cy="30240"/>
              </p14:xfrm>
            </p:contentPart>
          </mc:Choice>
          <mc:Fallback>
            <p:pic>
              <p:nvPicPr>
                <p:cNvPr id="9" name="Ink 8">
                  <a:extLst>
                    <a:ext uri="{FF2B5EF4-FFF2-40B4-BE49-F238E27FC236}">
                      <a16:creationId xmlns:a16="http://schemas.microsoft.com/office/drawing/2014/main" id="{98E2024F-F6CA-ADBE-83B4-D71684E02410}"/>
                    </a:ext>
                  </a:extLst>
                </p:cNvPr>
                <p:cNvPicPr/>
                <p:nvPr/>
              </p:nvPicPr>
              <p:blipFill>
                <a:blip r:embed="rId11"/>
                <a:stretch>
                  <a:fillRect/>
                </a:stretch>
              </p:blipFill>
              <p:spPr>
                <a:xfrm>
                  <a:off x="6990376" y="1093854"/>
                  <a:ext cx="10872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65D0548E-4269-E009-E9D5-E84645409C78}"/>
                    </a:ext>
                  </a:extLst>
                </p14:cNvPr>
                <p14:cNvContentPartPr/>
                <p14:nvPr/>
              </p14:nvContentPartPr>
              <p14:xfrm>
                <a:off x="7018096" y="1104294"/>
                <a:ext cx="976320" cy="143280"/>
              </p14:xfrm>
            </p:contentPart>
          </mc:Choice>
          <mc:Fallback>
            <p:pic>
              <p:nvPicPr>
                <p:cNvPr id="11" name="Ink 10">
                  <a:extLst>
                    <a:ext uri="{FF2B5EF4-FFF2-40B4-BE49-F238E27FC236}">
                      <a16:creationId xmlns:a16="http://schemas.microsoft.com/office/drawing/2014/main" id="{65D0548E-4269-E009-E9D5-E84645409C78}"/>
                    </a:ext>
                  </a:extLst>
                </p:cNvPr>
                <p:cNvPicPr/>
                <p:nvPr/>
              </p:nvPicPr>
              <p:blipFill>
                <a:blip r:embed="rId13"/>
                <a:stretch>
                  <a:fillRect/>
                </a:stretch>
              </p:blipFill>
              <p:spPr>
                <a:xfrm>
                  <a:off x="7000096" y="1086294"/>
                  <a:ext cx="101196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DA491D8F-A359-3C49-7BEE-A1A2502DC872}"/>
                    </a:ext>
                  </a:extLst>
                </p14:cNvPr>
                <p14:cNvContentPartPr/>
                <p14:nvPr/>
              </p14:nvContentPartPr>
              <p14:xfrm>
                <a:off x="8333896" y="1164774"/>
                <a:ext cx="1694520" cy="37080"/>
              </p14:xfrm>
            </p:contentPart>
          </mc:Choice>
          <mc:Fallback>
            <p:pic>
              <p:nvPicPr>
                <p:cNvPr id="13" name="Ink 12">
                  <a:extLst>
                    <a:ext uri="{FF2B5EF4-FFF2-40B4-BE49-F238E27FC236}">
                      <a16:creationId xmlns:a16="http://schemas.microsoft.com/office/drawing/2014/main" id="{DA491D8F-A359-3C49-7BEE-A1A2502DC872}"/>
                    </a:ext>
                  </a:extLst>
                </p:cNvPr>
                <p:cNvPicPr/>
                <p:nvPr/>
              </p:nvPicPr>
              <p:blipFill>
                <a:blip r:embed="rId15"/>
                <a:stretch>
                  <a:fillRect/>
                </a:stretch>
              </p:blipFill>
              <p:spPr>
                <a:xfrm>
                  <a:off x="8315896" y="1147134"/>
                  <a:ext cx="1730160" cy="72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
            <p14:nvContentPartPr>
              <p14:cNvPr id="15" name="Ink 14">
                <a:extLst>
                  <a:ext uri="{FF2B5EF4-FFF2-40B4-BE49-F238E27FC236}">
                    <a16:creationId xmlns:a16="http://schemas.microsoft.com/office/drawing/2014/main" id="{8EA9B739-2989-0BF5-527F-FD5EED48E599}"/>
                  </a:ext>
                </a:extLst>
              </p14:cNvPr>
              <p14:cNvContentPartPr/>
              <p14:nvPr/>
            </p14:nvContentPartPr>
            <p14:xfrm>
              <a:off x="7305736" y="2051454"/>
              <a:ext cx="939960" cy="17280"/>
            </p14:xfrm>
          </p:contentPart>
        </mc:Choice>
        <mc:Fallback>
          <p:pic>
            <p:nvPicPr>
              <p:cNvPr id="15" name="Ink 14">
                <a:extLst>
                  <a:ext uri="{FF2B5EF4-FFF2-40B4-BE49-F238E27FC236}">
                    <a16:creationId xmlns:a16="http://schemas.microsoft.com/office/drawing/2014/main" id="{8EA9B739-2989-0BF5-527F-FD5EED48E599}"/>
                  </a:ext>
                </a:extLst>
              </p:cNvPr>
              <p:cNvPicPr/>
              <p:nvPr/>
            </p:nvPicPr>
            <p:blipFill>
              <a:blip r:embed="rId17"/>
              <a:stretch>
                <a:fillRect/>
              </a:stretch>
            </p:blipFill>
            <p:spPr>
              <a:xfrm>
                <a:off x="7288096" y="2033814"/>
                <a:ext cx="97560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6" name="Ink 15">
                <a:extLst>
                  <a:ext uri="{FF2B5EF4-FFF2-40B4-BE49-F238E27FC236}">
                    <a16:creationId xmlns:a16="http://schemas.microsoft.com/office/drawing/2014/main" id="{03416ECA-3C97-5D61-5CBA-30AB723AA958}"/>
                  </a:ext>
                </a:extLst>
              </p14:cNvPr>
              <p14:cNvContentPartPr/>
              <p14:nvPr/>
            </p14:nvContentPartPr>
            <p14:xfrm>
              <a:off x="9330736" y="2038494"/>
              <a:ext cx="213480" cy="32760"/>
            </p14:xfrm>
          </p:contentPart>
        </mc:Choice>
        <mc:Fallback>
          <p:pic>
            <p:nvPicPr>
              <p:cNvPr id="16" name="Ink 15">
                <a:extLst>
                  <a:ext uri="{FF2B5EF4-FFF2-40B4-BE49-F238E27FC236}">
                    <a16:creationId xmlns:a16="http://schemas.microsoft.com/office/drawing/2014/main" id="{03416ECA-3C97-5D61-5CBA-30AB723AA958}"/>
                  </a:ext>
                </a:extLst>
              </p:cNvPr>
              <p:cNvPicPr/>
              <p:nvPr/>
            </p:nvPicPr>
            <p:blipFill>
              <a:blip r:embed="rId19"/>
              <a:stretch>
                <a:fillRect/>
              </a:stretch>
            </p:blipFill>
            <p:spPr>
              <a:xfrm>
                <a:off x="9313096" y="2020494"/>
                <a:ext cx="24912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7" name="Ink 16">
                <a:extLst>
                  <a:ext uri="{FF2B5EF4-FFF2-40B4-BE49-F238E27FC236}">
                    <a16:creationId xmlns:a16="http://schemas.microsoft.com/office/drawing/2014/main" id="{3F5258E6-7872-186B-995D-1C2412BB87ED}"/>
                  </a:ext>
                </a:extLst>
              </p14:cNvPr>
              <p14:cNvContentPartPr/>
              <p14:nvPr/>
            </p14:nvContentPartPr>
            <p14:xfrm>
              <a:off x="7514896" y="2333334"/>
              <a:ext cx="322200" cy="10800"/>
            </p14:xfrm>
          </p:contentPart>
        </mc:Choice>
        <mc:Fallback>
          <p:pic>
            <p:nvPicPr>
              <p:cNvPr id="17" name="Ink 16">
                <a:extLst>
                  <a:ext uri="{FF2B5EF4-FFF2-40B4-BE49-F238E27FC236}">
                    <a16:creationId xmlns:a16="http://schemas.microsoft.com/office/drawing/2014/main" id="{3F5258E6-7872-186B-995D-1C2412BB87ED}"/>
                  </a:ext>
                </a:extLst>
              </p:cNvPr>
              <p:cNvPicPr/>
              <p:nvPr/>
            </p:nvPicPr>
            <p:blipFill>
              <a:blip r:embed="rId21"/>
              <a:stretch>
                <a:fillRect/>
              </a:stretch>
            </p:blipFill>
            <p:spPr>
              <a:xfrm>
                <a:off x="7497256" y="2315334"/>
                <a:ext cx="35784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8" name="Ink 17">
                <a:extLst>
                  <a:ext uri="{FF2B5EF4-FFF2-40B4-BE49-F238E27FC236}">
                    <a16:creationId xmlns:a16="http://schemas.microsoft.com/office/drawing/2014/main" id="{D2754C38-708F-4875-A23C-6AA2B9E4B79E}"/>
                  </a:ext>
                </a:extLst>
              </p14:cNvPr>
              <p14:cNvContentPartPr/>
              <p14:nvPr/>
            </p14:nvContentPartPr>
            <p14:xfrm>
              <a:off x="6903256" y="2575614"/>
              <a:ext cx="981720" cy="25920"/>
            </p14:xfrm>
          </p:contentPart>
        </mc:Choice>
        <mc:Fallback>
          <p:pic>
            <p:nvPicPr>
              <p:cNvPr id="18" name="Ink 17">
                <a:extLst>
                  <a:ext uri="{FF2B5EF4-FFF2-40B4-BE49-F238E27FC236}">
                    <a16:creationId xmlns:a16="http://schemas.microsoft.com/office/drawing/2014/main" id="{D2754C38-708F-4875-A23C-6AA2B9E4B79E}"/>
                  </a:ext>
                </a:extLst>
              </p:cNvPr>
              <p:cNvPicPr/>
              <p:nvPr/>
            </p:nvPicPr>
            <p:blipFill>
              <a:blip r:embed="rId23"/>
              <a:stretch>
                <a:fillRect/>
              </a:stretch>
            </p:blipFill>
            <p:spPr>
              <a:xfrm>
                <a:off x="6885256" y="2557974"/>
                <a:ext cx="101736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9" name="Ink 18">
                <a:extLst>
                  <a:ext uri="{FF2B5EF4-FFF2-40B4-BE49-F238E27FC236}">
                    <a16:creationId xmlns:a16="http://schemas.microsoft.com/office/drawing/2014/main" id="{DECD4A2C-2975-CBAB-6A72-6FE58C56653E}"/>
                  </a:ext>
                </a:extLst>
              </p14:cNvPr>
              <p14:cNvContentPartPr/>
              <p14:nvPr/>
            </p14:nvContentPartPr>
            <p14:xfrm>
              <a:off x="785776" y="2862534"/>
              <a:ext cx="1456200" cy="29880"/>
            </p14:xfrm>
          </p:contentPart>
        </mc:Choice>
        <mc:Fallback>
          <p:pic>
            <p:nvPicPr>
              <p:cNvPr id="19" name="Ink 18">
                <a:extLst>
                  <a:ext uri="{FF2B5EF4-FFF2-40B4-BE49-F238E27FC236}">
                    <a16:creationId xmlns:a16="http://schemas.microsoft.com/office/drawing/2014/main" id="{DECD4A2C-2975-CBAB-6A72-6FE58C56653E}"/>
                  </a:ext>
                </a:extLst>
              </p:cNvPr>
              <p:cNvPicPr/>
              <p:nvPr/>
            </p:nvPicPr>
            <p:blipFill>
              <a:blip r:embed="rId25"/>
              <a:stretch>
                <a:fillRect/>
              </a:stretch>
            </p:blipFill>
            <p:spPr>
              <a:xfrm>
                <a:off x="768136" y="2844894"/>
                <a:ext cx="1491840" cy="65520"/>
              </a:xfrm>
              <a:prstGeom prst="rect">
                <a:avLst/>
              </a:prstGeom>
            </p:spPr>
          </p:pic>
        </mc:Fallback>
      </mc:AlternateContent>
      <p:grpSp>
        <p:nvGrpSpPr>
          <p:cNvPr id="22" name="Group 21">
            <a:extLst>
              <a:ext uri="{FF2B5EF4-FFF2-40B4-BE49-F238E27FC236}">
                <a16:creationId xmlns:a16="http://schemas.microsoft.com/office/drawing/2014/main" id="{A31354C0-1754-3F30-AF2D-5A07AF93D51F}"/>
              </a:ext>
            </a:extLst>
          </p:cNvPr>
          <p:cNvGrpSpPr/>
          <p:nvPr/>
        </p:nvGrpSpPr>
        <p:grpSpPr>
          <a:xfrm>
            <a:off x="3900136" y="2852814"/>
            <a:ext cx="3327480" cy="67320"/>
            <a:chOff x="3900136" y="2852814"/>
            <a:chExt cx="3327480" cy="67320"/>
          </a:xfrm>
        </p:grpSpPr>
        <mc:AlternateContent xmlns:mc="http://schemas.openxmlformats.org/markup-compatibility/2006">
          <mc:Choice xmlns:p14="http://schemas.microsoft.com/office/powerpoint/2010/main" Requires="p14">
            <p:contentPart p14:bwMode="auto" r:id="rId26">
              <p14:nvContentPartPr>
                <p14:cNvPr id="20" name="Ink 19">
                  <a:extLst>
                    <a:ext uri="{FF2B5EF4-FFF2-40B4-BE49-F238E27FC236}">
                      <a16:creationId xmlns:a16="http://schemas.microsoft.com/office/drawing/2014/main" id="{14CB9A4A-27F6-8A94-84E0-8371DF76CB58}"/>
                    </a:ext>
                  </a:extLst>
                </p14:cNvPr>
                <p14:cNvContentPartPr/>
                <p14:nvPr/>
              </p14:nvContentPartPr>
              <p14:xfrm>
                <a:off x="5348056" y="2852814"/>
                <a:ext cx="1879560" cy="35280"/>
              </p14:xfrm>
            </p:contentPart>
          </mc:Choice>
          <mc:Fallback>
            <p:pic>
              <p:nvPicPr>
                <p:cNvPr id="20" name="Ink 19">
                  <a:extLst>
                    <a:ext uri="{FF2B5EF4-FFF2-40B4-BE49-F238E27FC236}">
                      <a16:creationId xmlns:a16="http://schemas.microsoft.com/office/drawing/2014/main" id="{14CB9A4A-27F6-8A94-84E0-8371DF76CB58}"/>
                    </a:ext>
                  </a:extLst>
                </p:cNvPr>
                <p:cNvPicPr/>
                <p:nvPr/>
              </p:nvPicPr>
              <p:blipFill>
                <a:blip r:embed="rId27"/>
                <a:stretch>
                  <a:fillRect/>
                </a:stretch>
              </p:blipFill>
              <p:spPr>
                <a:xfrm>
                  <a:off x="5330056" y="2835174"/>
                  <a:ext cx="191520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1" name="Ink 20">
                  <a:extLst>
                    <a:ext uri="{FF2B5EF4-FFF2-40B4-BE49-F238E27FC236}">
                      <a16:creationId xmlns:a16="http://schemas.microsoft.com/office/drawing/2014/main" id="{9B39FFEC-6ECD-A4AB-8C66-22BE3686FD23}"/>
                    </a:ext>
                  </a:extLst>
                </p14:cNvPr>
                <p14:cNvContentPartPr/>
                <p14:nvPr/>
              </p14:nvContentPartPr>
              <p14:xfrm>
                <a:off x="3900136" y="2862174"/>
                <a:ext cx="991440" cy="57960"/>
              </p14:xfrm>
            </p:contentPart>
          </mc:Choice>
          <mc:Fallback>
            <p:pic>
              <p:nvPicPr>
                <p:cNvPr id="21" name="Ink 20">
                  <a:extLst>
                    <a:ext uri="{FF2B5EF4-FFF2-40B4-BE49-F238E27FC236}">
                      <a16:creationId xmlns:a16="http://schemas.microsoft.com/office/drawing/2014/main" id="{9B39FFEC-6ECD-A4AB-8C66-22BE3686FD23}"/>
                    </a:ext>
                  </a:extLst>
                </p:cNvPr>
                <p:cNvPicPr/>
                <p:nvPr/>
              </p:nvPicPr>
              <p:blipFill>
                <a:blip r:embed="rId29"/>
                <a:stretch>
                  <a:fillRect/>
                </a:stretch>
              </p:blipFill>
              <p:spPr>
                <a:xfrm>
                  <a:off x="3882136" y="2844534"/>
                  <a:ext cx="1027080" cy="93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0">
            <p14:nvContentPartPr>
              <p14:cNvPr id="23" name="Ink 22">
                <a:extLst>
                  <a:ext uri="{FF2B5EF4-FFF2-40B4-BE49-F238E27FC236}">
                    <a16:creationId xmlns:a16="http://schemas.microsoft.com/office/drawing/2014/main" id="{DA4F1B48-1680-B9D6-C729-E7DC4AE19C70}"/>
                  </a:ext>
                </a:extLst>
              </p14:cNvPr>
              <p14:cNvContentPartPr/>
              <p14:nvPr/>
            </p14:nvContentPartPr>
            <p14:xfrm>
              <a:off x="5415016" y="3151254"/>
              <a:ext cx="1300680" cy="99720"/>
            </p14:xfrm>
          </p:contentPart>
        </mc:Choice>
        <mc:Fallback>
          <p:pic>
            <p:nvPicPr>
              <p:cNvPr id="23" name="Ink 22">
                <a:extLst>
                  <a:ext uri="{FF2B5EF4-FFF2-40B4-BE49-F238E27FC236}">
                    <a16:creationId xmlns:a16="http://schemas.microsoft.com/office/drawing/2014/main" id="{DA4F1B48-1680-B9D6-C729-E7DC4AE19C70}"/>
                  </a:ext>
                </a:extLst>
              </p:cNvPr>
              <p:cNvPicPr/>
              <p:nvPr/>
            </p:nvPicPr>
            <p:blipFill>
              <a:blip r:embed="rId31"/>
              <a:stretch>
                <a:fillRect/>
              </a:stretch>
            </p:blipFill>
            <p:spPr>
              <a:xfrm>
                <a:off x="5397376" y="3133254"/>
                <a:ext cx="133632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4" name="Ink 23">
                <a:extLst>
                  <a:ext uri="{FF2B5EF4-FFF2-40B4-BE49-F238E27FC236}">
                    <a16:creationId xmlns:a16="http://schemas.microsoft.com/office/drawing/2014/main" id="{4123BB59-74B2-2C06-A7CD-0CAFADF282B9}"/>
                  </a:ext>
                </a:extLst>
              </p14:cNvPr>
              <p14:cNvContentPartPr/>
              <p14:nvPr/>
            </p14:nvContentPartPr>
            <p14:xfrm>
              <a:off x="4926136" y="3716454"/>
              <a:ext cx="3367440" cy="89640"/>
            </p14:xfrm>
          </p:contentPart>
        </mc:Choice>
        <mc:Fallback>
          <p:pic>
            <p:nvPicPr>
              <p:cNvPr id="24" name="Ink 23">
                <a:extLst>
                  <a:ext uri="{FF2B5EF4-FFF2-40B4-BE49-F238E27FC236}">
                    <a16:creationId xmlns:a16="http://schemas.microsoft.com/office/drawing/2014/main" id="{4123BB59-74B2-2C06-A7CD-0CAFADF282B9}"/>
                  </a:ext>
                </a:extLst>
              </p:cNvPr>
              <p:cNvPicPr/>
              <p:nvPr/>
            </p:nvPicPr>
            <p:blipFill>
              <a:blip r:embed="rId33"/>
              <a:stretch>
                <a:fillRect/>
              </a:stretch>
            </p:blipFill>
            <p:spPr>
              <a:xfrm>
                <a:off x="4908136" y="3698454"/>
                <a:ext cx="340308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5" name="Ink 24">
                <a:extLst>
                  <a:ext uri="{FF2B5EF4-FFF2-40B4-BE49-F238E27FC236}">
                    <a16:creationId xmlns:a16="http://schemas.microsoft.com/office/drawing/2014/main" id="{40E3BF01-F24C-2695-4F1D-218085BA8128}"/>
                  </a:ext>
                </a:extLst>
              </p14:cNvPr>
              <p14:cNvContentPartPr/>
              <p14:nvPr/>
            </p14:nvContentPartPr>
            <p14:xfrm>
              <a:off x="4977616" y="4597014"/>
              <a:ext cx="5126040" cy="86040"/>
            </p14:xfrm>
          </p:contentPart>
        </mc:Choice>
        <mc:Fallback>
          <p:pic>
            <p:nvPicPr>
              <p:cNvPr id="25" name="Ink 24">
                <a:extLst>
                  <a:ext uri="{FF2B5EF4-FFF2-40B4-BE49-F238E27FC236}">
                    <a16:creationId xmlns:a16="http://schemas.microsoft.com/office/drawing/2014/main" id="{40E3BF01-F24C-2695-4F1D-218085BA8128}"/>
                  </a:ext>
                </a:extLst>
              </p:cNvPr>
              <p:cNvPicPr/>
              <p:nvPr/>
            </p:nvPicPr>
            <p:blipFill>
              <a:blip r:embed="rId35"/>
              <a:stretch>
                <a:fillRect/>
              </a:stretch>
            </p:blipFill>
            <p:spPr>
              <a:xfrm>
                <a:off x="4959976" y="4579014"/>
                <a:ext cx="5161680" cy="121680"/>
              </a:xfrm>
              <a:prstGeom prst="rect">
                <a:avLst/>
              </a:prstGeom>
            </p:spPr>
          </p:pic>
        </mc:Fallback>
      </mc:AlternateContent>
    </p:spTree>
    <p:extLst>
      <p:ext uri="{BB962C8B-B14F-4D97-AF65-F5344CB8AC3E}">
        <p14:creationId xmlns:p14="http://schemas.microsoft.com/office/powerpoint/2010/main" val="1339416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1000" r="-1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6703621"/>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7" name="TextBox 6">
            <a:extLst>
              <a:ext uri="{FF2B5EF4-FFF2-40B4-BE49-F238E27FC236}">
                <a16:creationId xmlns:a16="http://schemas.microsoft.com/office/drawing/2014/main" id="{CBA129C9-D0AB-31EB-F2D7-784F3C344CD7}"/>
              </a:ext>
            </a:extLst>
          </p:cNvPr>
          <p:cNvSpPr txBox="1"/>
          <p:nvPr/>
        </p:nvSpPr>
        <p:spPr>
          <a:xfrm>
            <a:off x="342820" y="291401"/>
            <a:ext cx="9980313" cy="5432256"/>
          </a:xfrm>
          <a:prstGeom prst="rect">
            <a:avLst/>
          </a:prstGeom>
          <a:noFill/>
        </p:spPr>
        <p:txBody>
          <a:bodyPr wrap="square">
            <a:spAutoFit/>
          </a:bodyPr>
          <a:lstStyle/>
          <a:p>
            <a:pPr algn="r" rtl="1">
              <a:spcBef>
                <a:spcPts val="0"/>
              </a:spcBef>
              <a:spcAft>
                <a:spcPts val="0"/>
              </a:spcAft>
            </a:pPr>
            <a:r>
              <a:rPr lang="he-IL" sz="3200" b="1" i="0" u="none" strike="noStrike">
                <a:solidFill>
                  <a:srgbClr val="FFFF00"/>
                </a:solidFill>
                <a:effectLst/>
                <a:latin typeface="Arial" panose="020B0604020202020204" pitchFamily="34" charset="0"/>
                <a:cs typeface="+mj-cs"/>
              </a:rPr>
              <a:t>הַבְּשׂוֹרָה עַל־פִּי לוּקַס פרק יג</a:t>
            </a:r>
          </a:p>
          <a:p>
            <a:pPr algn="r" rtl="1">
              <a:spcBef>
                <a:spcPts val="0"/>
              </a:spcBef>
              <a:spcAft>
                <a:spcPts val="0"/>
              </a:spcAft>
            </a:pPr>
            <a:r>
              <a:rPr lang="he-IL" sz="3200" i="0" u="none" strike="noStrike">
                <a:solidFill>
                  <a:srgbClr val="FFFF00"/>
                </a:solidFill>
                <a:effectLst/>
                <a:latin typeface="Arial" panose="020B0604020202020204" pitchFamily="34" charset="0"/>
                <a:cs typeface="+mj-cs"/>
              </a:rPr>
              <a:t>א  בְּאוֹתָהּ עֵת הָיוּ שָׁם אֲנָשִׁים שֶׁסִּפְּרוּ לוֹ עַל הַגְּלִילִיִּים אֲשֶׁר פִּילָטוֹס עֵרַב אֶת דָּמָם בְּזִבְחֵיהֶם. ב  הֵשִׁיב לָהֶם יֵשׁוּעַ׃ ״הַאִם מִפְּנֵי שֶׁהַגְּלִילִיִּים הָאֵלֶּה סָבְלוּ זֹאת סְבוּרִים אַתֶּם שֶׁהֵם הָיוּ חוֹטְאִים גְּדוֹלִים יוֹתֵר מִכָּל אַנְשֵׁי הַגָּלִיל? ג  לֹא! אוֹמֵר אֲנִי לָכֶם. אַךְ אִם לֹא תַּחְזְרוּ בִּתְשׁוּבָה, כֻּלְכֶם תֹּאבְדוּ כְּמוֹתָם.</a:t>
            </a:r>
          </a:p>
          <a:p>
            <a:pPr rtl="1">
              <a:spcBef>
                <a:spcPts val="0"/>
              </a:spcBef>
              <a:spcAft>
                <a:spcPts val="0"/>
              </a:spcAft>
            </a:pPr>
            <a:endParaRPr lang="he-IL" sz="1900" b="1" i="0" u="none" strike="noStrike">
              <a:solidFill>
                <a:srgbClr val="FFC000"/>
              </a:solidFill>
              <a:effectLst/>
              <a:latin typeface="Arial" panose="020B0604020202020204" pitchFamily="34" charset="0"/>
              <a:cs typeface="+mj-cs"/>
            </a:endParaRPr>
          </a:p>
          <a:p>
            <a:pPr rtl="1">
              <a:spcBef>
                <a:spcPts val="0"/>
              </a:spcBef>
              <a:spcAft>
                <a:spcPts val="0"/>
              </a:spcAft>
            </a:pPr>
            <a:r>
              <a:rPr lang="en-US" sz="2400" b="1" i="0" u="none" strike="noStrike">
                <a:solidFill>
                  <a:srgbClr val="FFC000"/>
                </a:solidFill>
                <a:effectLst/>
                <a:latin typeface="Arial" panose="020B0604020202020204" pitchFamily="34" charset="0"/>
                <a:cs typeface="+mj-cs"/>
              </a:rPr>
              <a:t>Luke 13:1-3</a:t>
            </a:r>
          </a:p>
          <a:p>
            <a:pPr rtl="1">
              <a:spcBef>
                <a:spcPts val="0"/>
              </a:spcBef>
              <a:spcAft>
                <a:spcPts val="0"/>
              </a:spcAft>
            </a:pPr>
            <a:r>
              <a:rPr lang="en-US" sz="2400" i="0" u="none" strike="noStrike">
                <a:solidFill>
                  <a:srgbClr val="FFC000"/>
                </a:solidFill>
                <a:effectLst/>
                <a:latin typeface="Arial" panose="020B0604020202020204" pitchFamily="34" charset="0"/>
                <a:cs typeface="+mj-cs"/>
              </a:rPr>
              <a:t>13:1  There were present at that season some that told him of the Galilaeans, whose blood Pilate had mingled with their sacrifices. 13:2  And Jesus answering said unto them, Suppose ye that these Galilaeans were sinners above all the Galilaeans, because they suffered such things? 13:3  I tell you, Nay: but, except ye repent, ye shall all likewise perish. (KJV)</a:t>
            </a:r>
          </a:p>
        </p:txBody>
      </p:sp>
    </p:spTree>
    <p:extLst>
      <p:ext uri="{BB962C8B-B14F-4D97-AF65-F5344CB8AC3E}">
        <p14:creationId xmlns:p14="http://schemas.microsoft.com/office/powerpoint/2010/main" val="3878873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1000" r="-1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6703621"/>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7" name="TextBox 6">
            <a:extLst>
              <a:ext uri="{FF2B5EF4-FFF2-40B4-BE49-F238E27FC236}">
                <a16:creationId xmlns:a16="http://schemas.microsoft.com/office/drawing/2014/main" id="{CBA129C9-D0AB-31EB-F2D7-784F3C344CD7}"/>
              </a:ext>
            </a:extLst>
          </p:cNvPr>
          <p:cNvSpPr txBox="1"/>
          <p:nvPr/>
        </p:nvSpPr>
        <p:spPr>
          <a:xfrm>
            <a:off x="349250" y="131690"/>
            <a:ext cx="9980313" cy="6001643"/>
          </a:xfrm>
          <a:prstGeom prst="rect">
            <a:avLst/>
          </a:prstGeom>
          <a:noFill/>
        </p:spPr>
        <p:txBody>
          <a:bodyPr wrap="square">
            <a:spAutoFit/>
          </a:bodyPr>
          <a:lstStyle/>
          <a:p>
            <a:pPr rtl="1">
              <a:spcBef>
                <a:spcPts val="0"/>
              </a:spcBef>
              <a:spcAft>
                <a:spcPts val="0"/>
              </a:spcAft>
            </a:pPr>
            <a:r>
              <a:rPr lang="en-US" sz="2400" i="0" u="none" strike="noStrike">
                <a:solidFill>
                  <a:srgbClr val="FFC000"/>
                </a:solidFill>
                <a:effectLst/>
                <a:latin typeface="Arial" panose="020B0604020202020204" pitchFamily="34" charset="0"/>
                <a:cs typeface="+mj-cs"/>
              </a:rPr>
              <a:t>Rashi on Isaiah 17.5 Part 1-2</a:t>
            </a:r>
          </a:p>
          <a:p>
            <a:pPr algn="r" rtl="1">
              <a:spcBef>
                <a:spcPts val="0"/>
              </a:spcBef>
              <a:spcAft>
                <a:spcPts val="0"/>
              </a:spcAft>
            </a:pPr>
            <a:r>
              <a:rPr lang="he-IL" sz="2400" i="0" u="none" strike="noStrike">
                <a:solidFill>
                  <a:srgbClr val="FFFF00"/>
                </a:solidFill>
                <a:effectLst/>
                <a:latin typeface="Arial" panose="020B0604020202020204" pitchFamily="34" charset="0"/>
                <a:cs typeface="+mj-cs"/>
              </a:rPr>
              <a:t>והיה כאסוף קציר קמה. כמו שבעת קצירת קמה אוסף הקוצר צבת הקמה ביד אחת וזרועו השנית שבלים יקצור במגל כן יעקור סנחרב ויגלה הכל ואף לקט הנושר בשעת קציר' ילקט וישאנו כלומ' אף הבורחים לא ימלטו מידו וילקטום (כמו שמלקט שבלים סא"א):</a:t>
            </a:r>
          </a:p>
          <a:p>
            <a:pPr rtl="1">
              <a:spcBef>
                <a:spcPts val="0"/>
              </a:spcBef>
              <a:spcAft>
                <a:spcPts val="0"/>
              </a:spcAft>
            </a:pPr>
            <a:r>
              <a:rPr lang="en-US" sz="2400" i="0" u="none" strike="noStrike">
                <a:solidFill>
                  <a:srgbClr val="FFC000"/>
                </a:solidFill>
                <a:effectLst/>
                <a:latin typeface="Arial" panose="020B0604020202020204" pitchFamily="34" charset="0"/>
                <a:cs typeface="+mj-cs"/>
              </a:rPr>
              <a:t>And it shall be like gathering the harvest of the standing grain Just as at the time of the harvest, the reaper gathers the bundle of the standing grain in his one hand and with his other arm he reaps the ears, so will Sennacherib uproot and exile everyone, and even the gleanings that fall at the time of harvest he will gather and carry it off. That is to say that even those who flee will not escape his hand, and they will gather them [var. and he will gather them] [like one who gathers ears].</a:t>
            </a:r>
          </a:p>
          <a:p>
            <a:pPr algn="r" rtl="1">
              <a:spcBef>
                <a:spcPts val="0"/>
              </a:spcBef>
              <a:spcAft>
                <a:spcPts val="0"/>
              </a:spcAft>
            </a:pPr>
            <a:r>
              <a:rPr lang="he-IL" sz="2400" i="0" u="none" strike="noStrike">
                <a:solidFill>
                  <a:srgbClr val="FFFF00"/>
                </a:solidFill>
                <a:effectLst/>
                <a:latin typeface="Arial" panose="020B0604020202020204" pitchFamily="34" charset="0"/>
                <a:cs typeface="+mj-cs"/>
              </a:rPr>
              <a:t>בעמק רפאים. הוא הגיא אשר על פני ירושלים בספר יהושע תמצא שעמק רפאים סמוכה לירושלים:</a:t>
            </a:r>
          </a:p>
          <a:p>
            <a:pPr rtl="1">
              <a:spcBef>
                <a:spcPts val="0"/>
              </a:spcBef>
              <a:spcAft>
                <a:spcPts val="0"/>
              </a:spcAft>
            </a:pPr>
            <a:r>
              <a:rPr lang="en-US" sz="2400" i="0" u="none" strike="noStrike">
                <a:solidFill>
                  <a:srgbClr val="FFC000"/>
                </a:solidFill>
                <a:effectLst/>
                <a:latin typeface="Arial" panose="020B0604020202020204" pitchFamily="34" charset="0"/>
                <a:cs typeface="+mj-cs"/>
              </a:rPr>
              <a:t>in the valley of Rephaim That is the valley that is before Jerusalem. In the Book of Joshua (</a:t>
            </a:r>
            <a:r>
              <a:rPr lang="en-US" sz="2400" i="0" u="none" strike="noStrike">
                <a:solidFill>
                  <a:srgbClr val="00B0F0"/>
                </a:solidFill>
                <a:effectLst/>
                <a:latin typeface="Arial" panose="020B0604020202020204" pitchFamily="34" charset="0"/>
                <a:cs typeface="+mj-cs"/>
              </a:rPr>
              <a:t>15:8, 18:16</a:t>
            </a:r>
            <a:r>
              <a:rPr lang="en-US" sz="2400" i="0" u="none" strike="noStrike">
                <a:solidFill>
                  <a:srgbClr val="FFC000"/>
                </a:solidFill>
                <a:effectLst/>
                <a:latin typeface="Arial" panose="020B0604020202020204" pitchFamily="34" charset="0"/>
                <a:cs typeface="+mj-cs"/>
              </a:rPr>
              <a:t>) you will find that the valley of Rephaim adjoins Jerusalem.</a:t>
            </a: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A1F57CEB-5A93-0D15-5B31-A9E862325A60}"/>
                  </a:ext>
                </a:extLst>
              </p14:cNvPr>
              <p14:cNvContentPartPr/>
              <p14:nvPr/>
            </p14:nvContentPartPr>
            <p14:xfrm>
              <a:off x="5389816" y="3120654"/>
              <a:ext cx="31320" cy="10800"/>
            </p14:xfrm>
          </p:contentPart>
        </mc:Choice>
        <mc:Fallback>
          <p:pic>
            <p:nvPicPr>
              <p:cNvPr id="2" name="Ink 1">
                <a:extLst>
                  <a:ext uri="{FF2B5EF4-FFF2-40B4-BE49-F238E27FC236}">
                    <a16:creationId xmlns:a16="http://schemas.microsoft.com/office/drawing/2014/main" id="{A1F57CEB-5A93-0D15-5B31-A9E862325A60}"/>
                  </a:ext>
                </a:extLst>
              </p:cNvPr>
              <p:cNvPicPr/>
              <p:nvPr/>
            </p:nvPicPr>
            <p:blipFill>
              <a:blip r:embed="rId5"/>
              <a:stretch>
                <a:fillRect/>
              </a:stretch>
            </p:blipFill>
            <p:spPr>
              <a:xfrm>
                <a:off x="5372176" y="3102654"/>
                <a:ext cx="6696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48406C01-C13D-3A52-664E-2628FA4A7E02}"/>
                  </a:ext>
                </a:extLst>
              </p14:cNvPr>
              <p14:cNvContentPartPr/>
              <p14:nvPr/>
            </p14:nvContentPartPr>
            <p14:xfrm>
              <a:off x="3424576" y="5624454"/>
              <a:ext cx="1074240" cy="51840"/>
            </p14:xfrm>
          </p:contentPart>
        </mc:Choice>
        <mc:Fallback>
          <p:pic>
            <p:nvPicPr>
              <p:cNvPr id="3" name="Ink 2">
                <a:extLst>
                  <a:ext uri="{FF2B5EF4-FFF2-40B4-BE49-F238E27FC236}">
                    <a16:creationId xmlns:a16="http://schemas.microsoft.com/office/drawing/2014/main" id="{48406C01-C13D-3A52-664E-2628FA4A7E02}"/>
                  </a:ext>
                </a:extLst>
              </p:cNvPr>
              <p:cNvPicPr/>
              <p:nvPr/>
            </p:nvPicPr>
            <p:blipFill>
              <a:blip r:embed="rId7"/>
              <a:stretch>
                <a:fillRect/>
              </a:stretch>
            </p:blipFill>
            <p:spPr>
              <a:xfrm>
                <a:off x="3406576" y="5606454"/>
                <a:ext cx="1109880" cy="87480"/>
              </a:xfrm>
              <a:prstGeom prst="rect">
                <a:avLst/>
              </a:prstGeom>
            </p:spPr>
          </p:pic>
        </mc:Fallback>
      </mc:AlternateContent>
    </p:spTree>
    <p:extLst>
      <p:ext uri="{BB962C8B-B14F-4D97-AF65-F5344CB8AC3E}">
        <p14:creationId xmlns:p14="http://schemas.microsoft.com/office/powerpoint/2010/main" val="225233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1000" r="-1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6703621"/>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0" y="10795"/>
            <a:ext cx="10310013" cy="5955476"/>
          </a:xfrm>
          <a:prstGeom prst="rect">
            <a:avLst/>
          </a:prstGeom>
          <a:noFill/>
        </p:spPr>
        <p:txBody>
          <a:bodyPr wrap="square" rtlCol="0">
            <a:spAutoFit/>
          </a:bodyPr>
          <a:lstStyle/>
          <a:p>
            <a:pPr algn="r"/>
            <a:r>
              <a:rPr lang="he-IL" sz="3900" b="1">
                <a:solidFill>
                  <a:schemeClr val="bg1"/>
                </a:solidFill>
                <a:cs typeface="+mj-cs"/>
              </a:rPr>
              <a:t>﻿</a:t>
            </a:r>
            <a:r>
              <a:rPr lang="he-IL" sz="3900" b="1">
                <a:solidFill>
                  <a:srgbClr val="FFFF00"/>
                </a:solidFill>
                <a:cs typeface="+mj-cs"/>
              </a:rPr>
              <a:t>ספר ישעיה פרק יז</a:t>
            </a:r>
          </a:p>
          <a:p>
            <a:pPr algn="r"/>
            <a:r>
              <a:rPr lang="he-IL" sz="3800">
                <a:solidFill>
                  <a:srgbClr val="FFFF00"/>
                </a:solidFill>
                <a:cs typeface="+mj-cs"/>
              </a:rPr>
              <a:t>א   מַשָּׂא דַּמָּשֶֹק הִנֵּה דַמֶּשֶֹק מוּסָר מֵעִיר וְהָיְתָה מְעִי מַפָּלָה: ב   עֲזֻבוֹת עָרֵי עֲרֹעֵר לַעֲדָרִים תִּהְיֶינָה וְרָבְצוּ וְאֵין מַחֲרִיד: </a:t>
            </a:r>
            <a:r>
              <a:rPr lang="he-IL" sz="3800">
                <a:solidFill>
                  <a:srgbClr val="FFC000"/>
                </a:solidFill>
                <a:cs typeface="+mj-cs"/>
              </a:rPr>
              <a:t>ג   וְנִשְׁבַּת מִבְצָר מֵאֶפְרַיִם וּמַמְלָכָה מִדַּמֶּשֶֹק וּשְׁאָר אֲרָם כִּכְבוֹד בְּנֵי-יִשְֹרָאֵל יִהְיוּ נְאֻם יְהֹוָה צְבָאוֹת:</a:t>
            </a:r>
            <a:r>
              <a:rPr lang="he-IL" sz="3800">
                <a:solidFill>
                  <a:schemeClr val="bg1"/>
                </a:solidFill>
                <a:cs typeface="+mj-cs"/>
              </a:rPr>
              <a:t> </a:t>
            </a:r>
            <a:r>
              <a:rPr lang="he-IL" sz="3800">
                <a:solidFill>
                  <a:srgbClr val="92D050"/>
                </a:solidFill>
                <a:cs typeface="+mj-cs"/>
              </a:rPr>
              <a:t>ד   וְהָיָה בַּיּוֹם הַהוּא יִדַּל כְּבוֹד יַעֲקֹב וּמִשְׁמַן בְּשָֹרוֹ יֵרָזֶה: ה   וְהָיָה כֶּאֱסֹף קָצִיר קָמָה וּזְרֹעוֹ שִׁבֳּלִים יִקְצוֹר וְהָיָה כִּמְלַקֵּט שִׁבֳּלִים בְּעֵמֶק רְפָאִים: ו   וְנִשְׁאַר-בּוֹ עוֹלֵלֹת כְּנֹקֶף זַיִת שְׁנַיִם שְׁלשָׁה גַּרְגְּרִים בְּרֹאשׁ אָמִיר אַרְבָּעָה חֲמִשָּׁה בִּסְעִפֶיהָ פֹּרִיָּה נְאֻם-יְהֹוָה אֱלֹהֵי יִשְֹרָאֵל: </a:t>
            </a:r>
            <a:r>
              <a:rPr lang="he-IL" sz="3800">
                <a:solidFill>
                  <a:srgbClr val="00B0F0"/>
                </a:solidFill>
                <a:cs typeface="+mj-cs"/>
              </a:rPr>
              <a:t>ז   בַּיּוֹם הַהוּא יִשְׁעֶה הָאָדָם עַל-עֹשֵֹהוּ וְעֵינָיו אֶל-קְדוֹשׁ יִשְֹרָאֵל תִּרְאֶינָה: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15" name="Ink 14">
                <a:extLst>
                  <a:ext uri="{FF2B5EF4-FFF2-40B4-BE49-F238E27FC236}">
                    <a16:creationId xmlns:a16="http://schemas.microsoft.com/office/drawing/2014/main" id="{45A8B856-38E4-E24A-3EFF-EF2A7EF99F9D}"/>
                  </a:ext>
                </a:extLst>
              </p14:cNvPr>
              <p14:cNvContentPartPr/>
              <p14:nvPr/>
            </p14:nvContentPartPr>
            <p14:xfrm>
              <a:off x="2183656" y="698214"/>
              <a:ext cx="802440" cy="610920"/>
            </p14:xfrm>
          </p:contentPart>
        </mc:Choice>
        <mc:Fallback>
          <p:pic>
            <p:nvPicPr>
              <p:cNvPr id="15" name="Ink 14">
                <a:extLst>
                  <a:ext uri="{FF2B5EF4-FFF2-40B4-BE49-F238E27FC236}">
                    <a16:creationId xmlns:a16="http://schemas.microsoft.com/office/drawing/2014/main" id="{45A8B856-38E4-E24A-3EFF-EF2A7EF99F9D}"/>
                  </a:ext>
                </a:extLst>
              </p:cNvPr>
              <p:cNvPicPr/>
              <p:nvPr/>
            </p:nvPicPr>
            <p:blipFill>
              <a:blip r:embed="rId5"/>
              <a:stretch>
                <a:fillRect/>
              </a:stretch>
            </p:blipFill>
            <p:spPr>
              <a:xfrm>
                <a:off x="2165656" y="680214"/>
                <a:ext cx="838080" cy="6465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7" name="Ink 16">
                <a:extLst>
                  <a:ext uri="{FF2B5EF4-FFF2-40B4-BE49-F238E27FC236}">
                    <a16:creationId xmlns:a16="http://schemas.microsoft.com/office/drawing/2014/main" id="{FD0D3E39-81AC-5A5B-FF25-2FFABEAF6DAE}"/>
                  </a:ext>
                </a:extLst>
              </p14:cNvPr>
              <p14:cNvContentPartPr/>
              <p14:nvPr/>
            </p14:nvContentPartPr>
            <p14:xfrm>
              <a:off x="9275296" y="1854894"/>
              <a:ext cx="970560" cy="61200"/>
            </p14:xfrm>
          </p:contentPart>
        </mc:Choice>
        <mc:Fallback>
          <p:pic>
            <p:nvPicPr>
              <p:cNvPr id="17" name="Ink 16">
                <a:extLst>
                  <a:ext uri="{FF2B5EF4-FFF2-40B4-BE49-F238E27FC236}">
                    <a16:creationId xmlns:a16="http://schemas.microsoft.com/office/drawing/2014/main" id="{FD0D3E39-81AC-5A5B-FF25-2FFABEAF6DAE}"/>
                  </a:ext>
                </a:extLst>
              </p:cNvPr>
              <p:cNvPicPr/>
              <p:nvPr/>
            </p:nvPicPr>
            <p:blipFill>
              <a:blip r:embed="rId7"/>
              <a:stretch>
                <a:fillRect/>
              </a:stretch>
            </p:blipFill>
            <p:spPr>
              <a:xfrm>
                <a:off x="9257296" y="1837254"/>
                <a:ext cx="100620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8" name="Ink 17">
                <a:extLst>
                  <a:ext uri="{FF2B5EF4-FFF2-40B4-BE49-F238E27FC236}">
                    <a16:creationId xmlns:a16="http://schemas.microsoft.com/office/drawing/2014/main" id="{C3DCB1A6-685C-4033-FFB7-A599F591FA57}"/>
                  </a:ext>
                </a:extLst>
              </p14:cNvPr>
              <p14:cNvContentPartPr/>
              <p14:nvPr/>
            </p14:nvContentPartPr>
            <p14:xfrm>
              <a:off x="8673376" y="1892694"/>
              <a:ext cx="558000" cy="64080"/>
            </p14:xfrm>
          </p:contentPart>
        </mc:Choice>
        <mc:Fallback>
          <p:pic>
            <p:nvPicPr>
              <p:cNvPr id="18" name="Ink 17">
                <a:extLst>
                  <a:ext uri="{FF2B5EF4-FFF2-40B4-BE49-F238E27FC236}">
                    <a16:creationId xmlns:a16="http://schemas.microsoft.com/office/drawing/2014/main" id="{C3DCB1A6-685C-4033-FFB7-A599F591FA57}"/>
                  </a:ext>
                </a:extLst>
              </p:cNvPr>
              <p:cNvPicPr/>
              <p:nvPr/>
            </p:nvPicPr>
            <p:blipFill>
              <a:blip r:embed="rId9"/>
              <a:stretch>
                <a:fillRect/>
              </a:stretch>
            </p:blipFill>
            <p:spPr>
              <a:xfrm>
                <a:off x="8655376" y="1875054"/>
                <a:ext cx="59364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9" name="Ink 18">
                <a:extLst>
                  <a:ext uri="{FF2B5EF4-FFF2-40B4-BE49-F238E27FC236}">
                    <a16:creationId xmlns:a16="http://schemas.microsoft.com/office/drawing/2014/main" id="{801CCCD0-2FB5-E96E-DC2A-FADA036B62AB}"/>
                  </a:ext>
                </a:extLst>
              </p14:cNvPr>
              <p14:cNvContentPartPr/>
              <p14:nvPr/>
            </p14:nvContentPartPr>
            <p14:xfrm>
              <a:off x="7666096" y="1871454"/>
              <a:ext cx="871560" cy="75240"/>
            </p14:xfrm>
          </p:contentPart>
        </mc:Choice>
        <mc:Fallback>
          <p:pic>
            <p:nvPicPr>
              <p:cNvPr id="19" name="Ink 18">
                <a:extLst>
                  <a:ext uri="{FF2B5EF4-FFF2-40B4-BE49-F238E27FC236}">
                    <a16:creationId xmlns:a16="http://schemas.microsoft.com/office/drawing/2014/main" id="{801CCCD0-2FB5-E96E-DC2A-FADA036B62AB}"/>
                  </a:ext>
                </a:extLst>
              </p:cNvPr>
              <p:cNvPicPr/>
              <p:nvPr/>
            </p:nvPicPr>
            <p:blipFill>
              <a:blip r:embed="rId11"/>
              <a:stretch>
                <a:fillRect/>
              </a:stretch>
            </p:blipFill>
            <p:spPr>
              <a:xfrm>
                <a:off x="7648096" y="1853454"/>
                <a:ext cx="90720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1" name="Ink 20">
                <a:extLst>
                  <a:ext uri="{FF2B5EF4-FFF2-40B4-BE49-F238E27FC236}">
                    <a16:creationId xmlns:a16="http://schemas.microsoft.com/office/drawing/2014/main" id="{B2A6FA91-D8C2-A379-83A2-2C490029308E}"/>
                  </a:ext>
                </a:extLst>
              </p14:cNvPr>
              <p14:cNvContentPartPr/>
              <p14:nvPr/>
            </p14:nvContentPartPr>
            <p14:xfrm>
              <a:off x="6400336" y="1820334"/>
              <a:ext cx="1154880" cy="53640"/>
            </p14:xfrm>
          </p:contentPart>
        </mc:Choice>
        <mc:Fallback>
          <p:pic>
            <p:nvPicPr>
              <p:cNvPr id="21" name="Ink 20">
                <a:extLst>
                  <a:ext uri="{FF2B5EF4-FFF2-40B4-BE49-F238E27FC236}">
                    <a16:creationId xmlns:a16="http://schemas.microsoft.com/office/drawing/2014/main" id="{B2A6FA91-D8C2-A379-83A2-2C490029308E}"/>
                  </a:ext>
                </a:extLst>
              </p:cNvPr>
              <p:cNvPicPr/>
              <p:nvPr/>
            </p:nvPicPr>
            <p:blipFill>
              <a:blip r:embed="rId13"/>
              <a:stretch>
                <a:fillRect/>
              </a:stretch>
            </p:blipFill>
            <p:spPr>
              <a:xfrm>
                <a:off x="6382696" y="1802694"/>
                <a:ext cx="119052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3" name="Ink 22">
                <a:extLst>
                  <a:ext uri="{FF2B5EF4-FFF2-40B4-BE49-F238E27FC236}">
                    <a16:creationId xmlns:a16="http://schemas.microsoft.com/office/drawing/2014/main" id="{A81EC596-CD01-E758-A1E9-AB8B9F51FEDF}"/>
                  </a:ext>
                </a:extLst>
              </p14:cNvPr>
              <p14:cNvContentPartPr/>
              <p14:nvPr/>
            </p14:nvContentPartPr>
            <p14:xfrm>
              <a:off x="6070936" y="1842294"/>
              <a:ext cx="11880" cy="15840"/>
            </p14:xfrm>
          </p:contentPart>
        </mc:Choice>
        <mc:Fallback>
          <p:pic>
            <p:nvPicPr>
              <p:cNvPr id="23" name="Ink 22">
                <a:extLst>
                  <a:ext uri="{FF2B5EF4-FFF2-40B4-BE49-F238E27FC236}">
                    <a16:creationId xmlns:a16="http://schemas.microsoft.com/office/drawing/2014/main" id="{A81EC596-CD01-E758-A1E9-AB8B9F51FEDF}"/>
                  </a:ext>
                </a:extLst>
              </p:cNvPr>
              <p:cNvPicPr/>
              <p:nvPr/>
            </p:nvPicPr>
            <p:blipFill>
              <a:blip r:embed="rId15"/>
              <a:stretch>
                <a:fillRect/>
              </a:stretch>
            </p:blipFill>
            <p:spPr>
              <a:xfrm>
                <a:off x="6052936" y="1824654"/>
                <a:ext cx="4752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4" name="Ink 23">
                <a:extLst>
                  <a:ext uri="{FF2B5EF4-FFF2-40B4-BE49-F238E27FC236}">
                    <a16:creationId xmlns:a16="http://schemas.microsoft.com/office/drawing/2014/main" id="{9C53F3AF-230B-6196-EA63-71173113C663}"/>
                  </a:ext>
                </a:extLst>
              </p14:cNvPr>
              <p14:cNvContentPartPr/>
              <p14:nvPr/>
            </p14:nvContentPartPr>
            <p14:xfrm>
              <a:off x="5066176" y="1791174"/>
              <a:ext cx="1091160" cy="104400"/>
            </p14:xfrm>
          </p:contentPart>
        </mc:Choice>
        <mc:Fallback>
          <p:pic>
            <p:nvPicPr>
              <p:cNvPr id="24" name="Ink 23">
                <a:extLst>
                  <a:ext uri="{FF2B5EF4-FFF2-40B4-BE49-F238E27FC236}">
                    <a16:creationId xmlns:a16="http://schemas.microsoft.com/office/drawing/2014/main" id="{9C53F3AF-230B-6196-EA63-71173113C663}"/>
                  </a:ext>
                </a:extLst>
              </p:cNvPr>
              <p:cNvPicPr/>
              <p:nvPr/>
            </p:nvPicPr>
            <p:blipFill>
              <a:blip r:embed="rId17"/>
              <a:stretch>
                <a:fillRect/>
              </a:stretch>
            </p:blipFill>
            <p:spPr>
              <a:xfrm>
                <a:off x="5048176" y="1773534"/>
                <a:ext cx="112680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6" name="Ink 25">
                <a:extLst>
                  <a:ext uri="{FF2B5EF4-FFF2-40B4-BE49-F238E27FC236}">
                    <a16:creationId xmlns:a16="http://schemas.microsoft.com/office/drawing/2014/main" id="{25F970DB-53A3-9CBC-70FF-37C23C7F9922}"/>
                  </a:ext>
                </a:extLst>
              </p14:cNvPr>
              <p14:cNvContentPartPr/>
              <p14:nvPr/>
            </p14:nvContentPartPr>
            <p14:xfrm>
              <a:off x="4053496" y="1874694"/>
              <a:ext cx="857160" cy="66240"/>
            </p14:xfrm>
          </p:contentPart>
        </mc:Choice>
        <mc:Fallback>
          <p:pic>
            <p:nvPicPr>
              <p:cNvPr id="26" name="Ink 25">
                <a:extLst>
                  <a:ext uri="{FF2B5EF4-FFF2-40B4-BE49-F238E27FC236}">
                    <a16:creationId xmlns:a16="http://schemas.microsoft.com/office/drawing/2014/main" id="{25F970DB-53A3-9CBC-70FF-37C23C7F9922}"/>
                  </a:ext>
                </a:extLst>
              </p:cNvPr>
              <p:cNvPicPr/>
              <p:nvPr/>
            </p:nvPicPr>
            <p:blipFill>
              <a:blip r:embed="rId19"/>
              <a:stretch>
                <a:fillRect/>
              </a:stretch>
            </p:blipFill>
            <p:spPr>
              <a:xfrm>
                <a:off x="4035856" y="1856694"/>
                <a:ext cx="89280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8" name="Ink 27">
                <a:extLst>
                  <a:ext uri="{FF2B5EF4-FFF2-40B4-BE49-F238E27FC236}">
                    <a16:creationId xmlns:a16="http://schemas.microsoft.com/office/drawing/2014/main" id="{2CE25402-E5DA-D802-F871-496AE90F47F1}"/>
                  </a:ext>
                </a:extLst>
              </p14:cNvPr>
              <p14:cNvContentPartPr/>
              <p14:nvPr/>
            </p14:nvContentPartPr>
            <p14:xfrm>
              <a:off x="3323056" y="1834014"/>
              <a:ext cx="555840" cy="54720"/>
            </p14:xfrm>
          </p:contentPart>
        </mc:Choice>
        <mc:Fallback>
          <p:pic>
            <p:nvPicPr>
              <p:cNvPr id="28" name="Ink 27">
                <a:extLst>
                  <a:ext uri="{FF2B5EF4-FFF2-40B4-BE49-F238E27FC236}">
                    <a16:creationId xmlns:a16="http://schemas.microsoft.com/office/drawing/2014/main" id="{2CE25402-E5DA-D802-F871-496AE90F47F1}"/>
                  </a:ext>
                </a:extLst>
              </p:cNvPr>
              <p:cNvPicPr/>
              <p:nvPr/>
            </p:nvPicPr>
            <p:blipFill>
              <a:blip r:embed="rId21"/>
              <a:stretch>
                <a:fillRect/>
              </a:stretch>
            </p:blipFill>
            <p:spPr>
              <a:xfrm>
                <a:off x="3305416" y="1816014"/>
                <a:ext cx="59148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9" name="Ink 28">
                <a:extLst>
                  <a:ext uri="{FF2B5EF4-FFF2-40B4-BE49-F238E27FC236}">
                    <a16:creationId xmlns:a16="http://schemas.microsoft.com/office/drawing/2014/main" id="{46FC6A2E-40AF-3E37-6642-3E6EE1BFAC74}"/>
                  </a:ext>
                </a:extLst>
              </p14:cNvPr>
              <p14:cNvContentPartPr/>
              <p14:nvPr/>
            </p14:nvContentPartPr>
            <p14:xfrm>
              <a:off x="2030656" y="1782894"/>
              <a:ext cx="1072080" cy="63000"/>
            </p14:xfrm>
          </p:contentPart>
        </mc:Choice>
        <mc:Fallback>
          <p:pic>
            <p:nvPicPr>
              <p:cNvPr id="29" name="Ink 28">
                <a:extLst>
                  <a:ext uri="{FF2B5EF4-FFF2-40B4-BE49-F238E27FC236}">
                    <a16:creationId xmlns:a16="http://schemas.microsoft.com/office/drawing/2014/main" id="{46FC6A2E-40AF-3E37-6642-3E6EE1BFAC74}"/>
                  </a:ext>
                </a:extLst>
              </p:cNvPr>
              <p:cNvPicPr/>
              <p:nvPr/>
            </p:nvPicPr>
            <p:blipFill>
              <a:blip r:embed="rId23"/>
              <a:stretch>
                <a:fillRect/>
              </a:stretch>
            </p:blipFill>
            <p:spPr>
              <a:xfrm>
                <a:off x="2012656" y="1765254"/>
                <a:ext cx="110772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31" name="Ink 30">
                <a:extLst>
                  <a:ext uri="{FF2B5EF4-FFF2-40B4-BE49-F238E27FC236}">
                    <a16:creationId xmlns:a16="http://schemas.microsoft.com/office/drawing/2014/main" id="{AD472CCC-263B-742E-B81E-E5DCF680B866}"/>
                  </a:ext>
                </a:extLst>
              </p14:cNvPr>
              <p14:cNvContentPartPr/>
              <p14:nvPr/>
            </p14:nvContentPartPr>
            <p14:xfrm>
              <a:off x="6186496" y="1252614"/>
              <a:ext cx="1372680" cy="608040"/>
            </p14:xfrm>
          </p:contentPart>
        </mc:Choice>
        <mc:Fallback>
          <p:pic>
            <p:nvPicPr>
              <p:cNvPr id="31" name="Ink 30">
                <a:extLst>
                  <a:ext uri="{FF2B5EF4-FFF2-40B4-BE49-F238E27FC236}">
                    <a16:creationId xmlns:a16="http://schemas.microsoft.com/office/drawing/2014/main" id="{AD472CCC-263B-742E-B81E-E5DCF680B866}"/>
                  </a:ext>
                </a:extLst>
              </p:cNvPr>
              <p:cNvPicPr/>
              <p:nvPr/>
            </p:nvPicPr>
            <p:blipFill>
              <a:blip r:embed="rId25"/>
              <a:stretch>
                <a:fillRect/>
              </a:stretch>
            </p:blipFill>
            <p:spPr>
              <a:xfrm>
                <a:off x="6168856" y="1234614"/>
                <a:ext cx="1408320" cy="6436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3" name="Ink 32">
                <a:extLst>
                  <a:ext uri="{FF2B5EF4-FFF2-40B4-BE49-F238E27FC236}">
                    <a16:creationId xmlns:a16="http://schemas.microsoft.com/office/drawing/2014/main" id="{00FF95FA-C3AE-C456-E029-2A5D5C6F3DCB}"/>
                  </a:ext>
                </a:extLst>
              </p14:cNvPr>
              <p14:cNvContentPartPr/>
              <p14:nvPr/>
            </p14:nvContentPartPr>
            <p14:xfrm>
              <a:off x="7633336" y="718734"/>
              <a:ext cx="2087280" cy="641880"/>
            </p14:xfrm>
          </p:contentPart>
        </mc:Choice>
        <mc:Fallback>
          <p:pic>
            <p:nvPicPr>
              <p:cNvPr id="33" name="Ink 32">
                <a:extLst>
                  <a:ext uri="{FF2B5EF4-FFF2-40B4-BE49-F238E27FC236}">
                    <a16:creationId xmlns:a16="http://schemas.microsoft.com/office/drawing/2014/main" id="{00FF95FA-C3AE-C456-E029-2A5D5C6F3DCB}"/>
                  </a:ext>
                </a:extLst>
              </p:cNvPr>
              <p:cNvPicPr/>
              <p:nvPr/>
            </p:nvPicPr>
            <p:blipFill>
              <a:blip r:embed="rId27"/>
              <a:stretch>
                <a:fillRect/>
              </a:stretch>
            </p:blipFill>
            <p:spPr>
              <a:xfrm>
                <a:off x="7615696" y="701094"/>
                <a:ext cx="2122920" cy="677520"/>
              </a:xfrm>
              <a:prstGeom prst="rect">
                <a:avLst/>
              </a:prstGeom>
            </p:spPr>
          </p:pic>
        </mc:Fallback>
      </mc:AlternateContent>
      <p:grpSp>
        <p:nvGrpSpPr>
          <p:cNvPr id="36" name="Group 35">
            <a:extLst>
              <a:ext uri="{FF2B5EF4-FFF2-40B4-BE49-F238E27FC236}">
                <a16:creationId xmlns:a16="http://schemas.microsoft.com/office/drawing/2014/main" id="{41D67B50-6871-177C-96FA-6B1BBB0E4569}"/>
              </a:ext>
            </a:extLst>
          </p:cNvPr>
          <p:cNvGrpSpPr/>
          <p:nvPr/>
        </p:nvGrpSpPr>
        <p:grpSpPr>
          <a:xfrm>
            <a:off x="1326496" y="1223454"/>
            <a:ext cx="8300160" cy="135360"/>
            <a:chOff x="1326496" y="1223454"/>
            <a:chExt cx="8300160" cy="135360"/>
          </a:xfrm>
        </p:grpSpPr>
        <mc:AlternateContent xmlns:mc="http://schemas.openxmlformats.org/markup-compatibility/2006">
          <mc:Choice xmlns:p14="http://schemas.microsoft.com/office/powerpoint/2010/main" Requires="p14">
            <p:contentPart p14:bwMode="auto" r:id="rId28">
              <p14:nvContentPartPr>
                <p14:cNvPr id="2" name="Ink 1">
                  <a:extLst>
                    <a:ext uri="{FF2B5EF4-FFF2-40B4-BE49-F238E27FC236}">
                      <a16:creationId xmlns:a16="http://schemas.microsoft.com/office/drawing/2014/main" id="{9C7777CA-D92B-2323-219F-BB76352E8D9B}"/>
                    </a:ext>
                  </a:extLst>
                </p14:cNvPr>
                <p14:cNvContentPartPr/>
                <p14:nvPr/>
              </p14:nvContentPartPr>
              <p14:xfrm>
                <a:off x="7844656" y="1279614"/>
                <a:ext cx="1782000" cy="79200"/>
              </p14:xfrm>
            </p:contentPart>
          </mc:Choice>
          <mc:Fallback>
            <p:pic>
              <p:nvPicPr>
                <p:cNvPr id="2" name="Ink 1">
                  <a:extLst>
                    <a:ext uri="{FF2B5EF4-FFF2-40B4-BE49-F238E27FC236}">
                      <a16:creationId xmlns:a16="http://schemas.microsoft.com/office/drawing/2014/main" id="{9C7777CA-D92B-2323-219F-BB76352E8D9B}"/>
                    </a:ext>
                  </a:extLst>
                </p:cNvPr>
                <p:cNvPicPr/>
                <p:nvPr/>
              </p:nvPicPr>
              <p:blipFill>
                <a:blip r:embed="rId29"/>
                <a:stretch>
                  <a:fillRect/>
                </a:stretch>
              </p:blipFill>
              <p:spPr>
                <a:xfrm>
                  <a:off x="7827016" y="1261614"/>
                  <a:ext cx="181764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4" name="Ink 3">
                  <a:extLst>
                    <a:ext uri="{FF2B5EF4-FFF2-40B4-BE49-F238E27FC236}">
                      <a16:creationId xmlns:a16="http://schemas.microsoft.com/office/drawing/2014/main" id="{B7C6F78C-DBBB-EFE3-05D0-C4B51114221F}"/>
                    </a:ext>
                  </a:extLst>
                </p14:cNvPr>
                <p14:cNvContentPartPr/>
                <p14:nvPr/>
              </p14:nvContentPartPr>
              <p14:xfrm>
                <a:off x="5089216" y="1230294"/>
                <a:ext cx="2742120" cy="83160"/>
              </p14:xfrm>
            </p:contentPart>
          </mc:Choice>
          <mc:Fallback>
            <p:pic>
              <p:nvPicPr>
                <p:cNvPr id="4" name="Ink 3">
                  <a:extLst>
                    <a:ext uri="{FF2B5EF4-FFF2-40B4-BE49-F238E27FC236}">
                      <a16:creationId xmlns:a16="http://schemas.microsoft.com/office/drawing/2014/main" id="{B7C6F78C-DBBB-EFE3-05D0-C4B51114221F}"/>
                    </a:ext>
                  </a:extLst>
                </p:cNvPr>
                <p:cNvPicPr/>
                <p:nvPr/>
              </p:nvPicPr>
              <p:blipFill>
                <a:blip r:embed="rId31"/>
                <a:stretch>
                  <a:fillRect/>
                </a:stretch>
              </p:blipFill>
              <p:spPr>
                <a:xfrm>
                  <a:off x="5071576" y="1212294"/>
                  <a:ext cx="277776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7" name="Ink 6">
                  <a:extLst>
                    <a:ext uri="{FF2B5EF4-FFF2-40B4-BE49-F238E27FC236}">
                      <a16:creationId xmlns:a16="http://schemas.microsoft.com/office/drawing/2014/main" id="{4C27A331-AE52-C778-D71C-86F6B5F91AB2}"/>
                    </a:ext>
                  </a:extLst>
                </p14:cNvPr>
                <p14:cNvContentPartPr/>
                <p14:nvPr/>
              </p14:nvContentPartPr>
              <p14:xfrm>
                <a:off x="4339336" y="1269534"/>
                <a:ext cx="634680" cy="32400"/>
              </p14:xfrm>
            </p:contentPart>
          </mc:Choice>
          <mc:Fallback>
            <p:pic>
              <p:nvPicPr>
                <p:cNvPr id="7" name="Ink 6">
                  <a:extLst>
                    <a:ext uri="{FF2B5EF4-FFF2-40B4-BE49-F238E27FC236}">
                      <a16:creationId xmlns:a16="http://schemas.microsoft.com/office/drawing/2014/main" id="{4C27A331-AE52-C778-D71C-86F6B5F91AB2}"/>
                    </a:ext>
                  </a:extLst>
                </p:cNvPr>
                <p:cNvPicPr/>
                <p:nvPr/>
              </p:nvPicPr>
              <p:blipFill>
                <a:blip r:embed="rId33"/>
                <a:stretch>
                  <a:fillRect/>
                </a:stretch>
              </p:blipFill>
              <p:spPr>
                <a:xfrm>
                  <a:off x="4321696" y="1251534"/>
                  <a:ext cx="67032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9" name="Ink 8">
                  <a:extLst>
                    <a:ext uri="{FF2B5EF4-FFF2-40B4-BE49-F238E27FC236}">
                      <a16:creationId xmlns:a16="http://schemas.microsoft.com/office/drawing/2014/main" id="{830456BB-3549-350F-C486-56D8425016FA}"/>
                    </a:ext>
                  </a:extLst>
                </p14:cNvPr>
                <p14:cNvContentPartPr/>
                <p14:nvPr/>
              </p14:nvContentPartPr>
              <p14:xfrm>
                <a:off x="3127576" y="1299414"/>
                <a:ext cx="1064520" cy="48960"/>
              </p14:xfrm>
            </p:contentPart>
          </mc:Choice>
          <mc:Fallback>
            <p:pic>
              <p:nvPicPr>
                <p:cNvPr id="9" name="Ink 8">
                  <a:extLst>
                    <a:ext uri="{FF2B5EF4-FFF2-40B4-BE49-F238E27FC236}">
                      <a16:creationId xmlns:a16="http://schemas.microsoft.com/office/drawing/2014/main" id="{830456BB-3549-350F-C486-56D8425016FA}"/>
                    </a:ext>
                  </a:extLst>
                </p:cNvPr>
                <p:cNvPicPr/>
                <p:nvPr/>
              </p:nvPicPr>
              <p:blipFill>
                <a:blip r:embed="rId35"/>
                <a:stretch>
                  <a:fillRect/>
                </a:stretch>
              </p:blipFill>
              <p:spPr>
                <a:xfrm>
                  <a:off x="3109936" y="1281774"/>
                  <a:ext cx="110016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1" name="Ink 10">
                  <a:extLst>
                    <a:ext uri="{FF2B5EF4-FFF2-40B4-BE49-F238E27FC236}">
                      <a16:creationId xmlns:a16="http://schemas.microsoft.com/office/drawing/2014/main" id="{194C7C0C-CED7-3FAC-1748-37EC4A286A0E}"/>
                    </a:ext>
                  </a:extLst>
                </p14:cNvPr>
                <p14:cNvContentPartPr/>
                <p14:nvPr/>
              </p14:nvContentPartPr>
              <p14:xfrm>
                <a:off x="2555896" y="1275294"/>
                <a:ext cx="424440" cy="14400"/>
              </p14:xfrm>
            </p:contentPart>
          </mc:Choice>
          <mc:Fallback>
            <p:pic>
              <p:nvPicPr>
                <p:cNvPr id="11" name="Ink 10">
                  <a:extLst>
                    <a:ext uri="{FF2B5EF4-FFF2-40B4-BE49-F238E27FC236}">
                      <a16:creationId xmlns:a16="http://schemas.microsoft.com/office/drawing/2014/main" id="{194C7C0C-CED7-3FAC-1748-37EC4A286A0E}"/>
                    </a:ext>
                  </a:extLst>
                </p:cNvPr>
                <p:cNvPicPr/>
                <p:nvPr/>
              </p:nvPicPr>
              <p:blipFill>
                <a:blip r:embed="rId37"/>
                <a:stretch>
                  <a:fillRect/>
                </a:stretch>
              </p:blipFill>
              <p:spPr>
                <a:xfrm>
                  <a:off x="2537896" y="1257654"/>
                  <a:ext cx="46008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3" name="Ink 12">
                  <a:extLst>
                    <a:ext uri="{FF2B5EF4-FFF2-40B4-BE49-F238E27FC236}">
                      <a16:creationId xmlns:a16="http://schemas.microsoft.com/office/drawing/2014/main" id="{17178D08-A403-8F11-FD4C-04EA6F5A5545}"/>
                    </a:ext>
                  </a:extLst>
                </p14:cNvPr>
                <p14:cNvContentPartPr/>
                <p14:nvPr/>
              </p14:nvContentPartPr>
              <p14:xfrm>
                <a:off x="1326496" y="1246134"/>
                <a:ext cx="955440" cy="43920"/>
              </p14:xfrm>
            </p:contentPart>
          </mc:Choice>
          <mc:Fallback>
            <p:pic>
              <p:nvPicPr>
                <p:cNvPr id="13" name="Ink 12">
                  <a:extLst>
                    <a:ext uri="{FF2B5EF4-FFF2-40B4-BE49-F238E27FC236}">
                      <a16:creationId xmlns:a16="http://schemas.microsoft.com/office/drawing/2014/main" id="{17178D08-A403-8F11-FD4C-04EA6F5A5545}"/>
                    </a:ext>
                  </a:extLst>
                </p:cNvPr>
                <p:cNvPicPr/>
                <p:nvPr/>
              </p:nvPicPr>
              <p:blipFill>
                <a:blip r:embed="rId39"/>
                <a:stretch>
                  <a:fillRect/>
                </a:stretch>
              </p:blipFill>
              <p:spPr>
                <a:xfrm>
                  <a:off x="1308856" y="1228134"/>
                  <a:ext cx="99108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5" name="Ink 34">
                  <a:extLst>
                    <a:ext uri="{FF2B5EF4-FFF2-40B4-BE49-F238E27FC236}">
                      <a16:creationId xmlns:a16="http://schemas.microsoft.com/office/drawing/2014/main" id="{62625859-B016-4A3E-B42E-63729C163D39}"/>
                    </a:ext>
                  </a:extLst>
                </p14:cNvPr>
                <p14:cNvContentPartPr/>
                <p14:nvPr/>
              </p14:nvContentPartPr>
              <p14:xfrm>
                <a:off x="7217536" y="1223454"/>
                <a:ext cx="222840" cy="10800"/>
              </p14:xfrm>
            </p:contentPart>
          </mc:Choice>
          <mc:Fallback>
            <p:pic>
              <p:nvPicPr>
                <p:cNvPr id="35" name="Ink 34">
                  <a:extLst>
                    <a:ext uri="{FF2B5EF4-FFF2-40B4-BE49-F238E27FC236}">
                      <a16:creationId xmlns:a16="http://schemas.microsoft.com/office/drawing/2014/main" id="{62625859-B016-4A3E-B42E-63729C163D39}"/>
                    </a:ext>
                  </a:extLst>
                </p:cNvPr>
                <p:cNvPicPr/>
                <p:nvPr/>
              </p:nvPicPr>
              <p:blipFill>
                <a:blip r:embed="rId41"/>
                <a:stretch>
                  <a:fillRect/>
                </a:stretch>
              </p:blipFill>
              <p:spPr>
                <a:xfrm>
                  <a:off x="7199536" y="1205814"/>
                  <a:ext cx="258480" cy="46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2">
            <p14:nvContentPartPr>
              <p14:cNvPr id="37" name="Ink 36">
                <a:extLst>
                  <a:ext uri="{FF2B5EF4-FFF2-40B4-BE49-F238E27FC236}">
                    <a16:creationId xmlns:a16="http://schemas.microsoft.com/office/drawing/2014/main" id="{0CA324A1-804B-52D5-0ECA-97169902A376}"/>
                  </a:ext>
                </a:extLst>
              </p14:cNvPr>
              <p14:cNvContentPartPr/>
              <p14:nvPr/>
            </p14:nvContentPartPr>
            <p14:xfrm>
              <a:off x="4939456" y="706494"/>
              <a:ext cx="979920" cy="572760"/>
            </p14:xfrm>
          </p:contentPart>
        </mc:Choice>
        <mc:Fallback>
          <p:pic>
            <p:nvPicPr>
              <p:cNvPr id="37" name="Ink 36">
                <a:extLst>
                  <a:ext uri="{FF2B5EF4-FFF2-40B4-BE49-F238E27FC236}">
                    <a16:creationId xmlns:a16="http://schemas.microsoft.com/office/drawing/2014/main" id="{0CA324A1-804B-52D5-0ECA-97169902A376}"/>
                  </a:ext>
                </a:extLst>
              </p:cNvPr>
              <p:cNvPicPr/>
              <p:nvPr/>
            </p:nvPicPr>
            <p:blipFill>
              <a:blip r:embed="rId43"/>
              <a:stretch>
                <a:fillRect/>
              </a:stretch>
            </p:blipFill>
            <p:spPr>
              <a:xfrm>
                <a:off x="4921816" y="688854"/>
                <a:ext cx="1015560" cy="6084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8" name="Ink 37">
                <a:extLst>
                  <a:ext uri="{FF2B5EF4-FFF2-40B4-BE49-F238E27FC236}">
                    <a16:creationId xmlns:a16="http://schemas.microsoft.com/office/drawing/2014/main" id="{2DA15D53-3380-DB51-E621-94EB0BF6032F}"/>
                  </a:ext>
                </a:extLst>
              </p14:cNvPr>
              <p14:cNvContentPartPr/>
              <p14:nvPr/>
            </p14:nvContentPartPr>
            <p14:xfrm>
              <a:off x="4093096" y="698934"/>
              <a:ext cx="1786320" cy="671040"/>
            </p14:xfrm>
          </p:contentPart>
        </mc:Choice>
        <mc:Fallback>
          <p:pic>
            <p:nvPicPr>
              <p:cNvPr id="38" name="Ink 37">
                <a:extLst>
                  <a:ext uri="{FF2B5EF4-FFF2-40B4-BE49-F238E27FC236}">
                    <a16:creationId xmlns:a16="http://schemas.microsoft.com/office/drawing/2014/main" id="{2DA15D53-3380-DB51-E621-94EB0BF6032F}"/>
                  </a:ext>
                </a:extLst>
              </p:cNvPr>
              <p:cNvPicPr/>
              <p:nvPr/>
            </p:nvPicPr>
            <p:blipFill>
              <a:blip r:embed="rId45"/>
              <a:stretch>
                <a:fillRect/>
              </a:stretch>
            </p:blipFill>
            <p:spPr>
              <a:xfrm>
                <a:off x="4075096" y="681294"/>
                <a:ext cx="1821960" cy="7066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46" name="Ink 45">
                <a:extLst>
                  <a:ext uri="{FF2B5EF4-FFF2-40B4-BE49-F238E27FC236}">
                    <a16:creationId xmlns:a16="http://schemas.microsoft.com/office/drawing/2014/main" id="{4C7A5547-B52C-6D53-2413-365C150FB086}"/>
                  </a:ext>
                </a:extLst>
              </p14:cNvPr>
              <p14:cNvContentPartPr/>
              <p14:nvPr/>
            </p14:nvContentPartPr>
            <p14:xfrm>
              <a:off x="124456" y="1268797"/>
              <a:ext cx="1218240" cy="659880"/>
            </p14:xfrm>
          </p:contentPart>
        </mc:Choice>
        <mc:Fallback>
          <p:pic>
            <p:nvPicPr>
              <p:cNvPr id="46" name="Ink 45">
                <a:extLst>
                  <a:ext uri="{FF2B5EF4-FFF2-40B4-BE49-F238E27FC236}">
                    <a16:creationId xmlns:a16="http://schemas.microsoft.com/office/drawing/2014/main" id="{4C7A5547-B52C-6D53-2413-365C150FB086}"/>
                  </a:ext>
                </a:extLst>
              </p:cNvPr>
              <p:cNvPicPr/>
              <p:nvPr/>
            </p:nvPicPr>
            <p:blipFill>
              <a:blip r:embed="rId47"/>
              <a:stretch>
                <a:fillRect/>
              </a:stretch>
            </p:blipFill>
            <p:spPr>
              <a:xfrm>
                <a:off x="106456" y="1251157"/>
                <a:ext cx="1253880" cy="6955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47" name="Ink 46">
                <a:extLst>
                  <a:ext uri="{FF2B5EF4-FFF2-40B4-BE49-F238E27FC236}">
                    <a16:creationId xmlns:a16="http://schemas.microsoft.com/office/drawing/2014/main" id="{25561B70-11BF-BAD7-2D07-F71BE6BDB5F7}"/>
                  </a:ext>
                </a:extLst>
              </p14:cNvPr>
              <p14:cNvContentPartPr/>
              <p14:nvPr/>
            </p14:nvContentPartPr>
            <p14:xfrm>
              <a:off x="9220936" y="1894117"/>
              <a:ext cx="1074960" cy="663120"/>
            </p14:xfrm>
          </p:contentPart>
        </mc:Choice>
        <mc:Fallback>
          <p:pic>
            <p:nvPicPr>
              <p:cNvPr id="47" name="Ink 46">
                <a:extLst>
                  <a:ext uri="{FF2B5EF4-FFF2-40B4-BE49-F238E27FC236}">
                    <a16:creationId xmlns:a16="http://schemas.microsoft.com/office/drawing/2014/main" id="{25561B70-11BF-BAD7-2D07-F71BE6BDB5F7}"/>
                  </a:ext>
                </a:extLst>
              </p:cNvPr>
              <p:cNvPicPr/>
              <p:nvPr/>
            </p:nvPicPr>
            <p:blipFill>
              <a:blip r:embed="rId49"/>
              <a:stretch>
                <a:fillRect/>
              </a:stretch>
            </p:blipFill>
            <p:spPr>
              <a:xfrm>
                <a:off x="9203296" y="1876477"/>
                <a:ext cx="1110600" cy="6987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9" name="Ink 38">
                <a:extLst>
                  <a:ext uri="{FF2B5EF4-FFF2-40B4-BE49-F238E27FC236}">
                    <a16:creationId xmlns:a16="http://schemas.microsoft.com/office/drawing/2014/main" id="{B15C739B-2016-5CA4-D7AF-F07D391D2654}"/>
                  </a:ext>
                </a:extLst>
              </p14:cNvPr>
              <p14:cNvContentPartPr/>
              <p14:nvPr/>
            </p14:nvContentPartPr>
            <p14:xfrm>
              <a:off x="214816" y="1806997"/>
              <a:ext cx="1240560" cy="87480"/>
            </p14:xfrm>
          </p:contentPart>
        </mc:Choice>
        <mc:Fallback>
          <p:pic>
            <p:nvPicPr>
              <p:cNvPr id="39" name="Ink 38">
                <a:extLst>
                  <a:ext uri="{FF2B5EF4-FFF2-40B4-BE49-F238E27FC236}">
                    <a16:creationId xmlns:a16="http://schemas.microsoft.com/office/drawing/2014/main" id="{B15C739B-2016-5CA4-D7AF-F07D391D2654}"/>
                  </a:ext>
                </a:extLst>
              </p:cNvPr>
              <p:cNvPicPr/>
              <p:nvPr/>
            </p:nvPicPr>
            <p:blipFill>
              <a:blip r:embed="rId51"/>
              <a:stretch>
                <a:fillRect/>
              </a:stretch>
            </p:blipFill>
            <p:spPr>
              <a:xfrm>
                <a:off x="196816" y="1789357"/>
                <a:ext cx="127620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61" name="Ink 60">
                <a:extLst>
                  <a:ext uri="{FF2B5EF4-FFF2-40B4-BE49-F238E27FC236}">
                    <a16:creationId xmlns:a16="http://schemas.microsoft.com/office/drawing/2014/main" id="{3DBD707D-71D5-B68F-4C8F-CF875574CFA9}"/>
                  </a:ext>
                </a:extLst>
              </p14:cNvPr>
              <p14:cNvContentPartPr/>
              <p14:nvPr/>
            </p14:nvContentPartPr>
            <p14:xfrm>
              <a:off x="252616" y="1787917"/>
              <a:ext cx="5127120" cy="672480"/>
            </p14:xfrm>
          </p:contentPart>
        </mc:Choice>
        <mc:Fallback>
          <p:pic>
            <p:nvPicPr>
              <p:cNvPr id="61" name="Ink 60">
                <a:extLst>
                  <a:ext uri="{FF2B5EF4-FFF2-40B4-BE49-F238E27FC236}">
                    <a16:creationId xmlns:a16="http://schemas.microsoft.com/office/drawing/2014/main" id="{3DBD707D-71D5-B68F-4C8F-CF875574CFA9}"/>
                  </a:ext>
                </a:extLst>
              </p:cNvPr>
              <p:cNvPicPr/>
              <p:nvPr/>
            </p:nvPicPr>
            <p:blipFill>
              <a:blip r:embed="rId53"/>
              <a:stretch>
                <a:fillRect/>
              </a:stretch>
            </p:blipFill>
            <p:spPr>
              <a:xfrm>
                <a:off x="234976" y="1769917"/>
                <a:ext cx="5162760" cy="7081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63" name="Ink 62">
                <a:extLst>
                  <a:ext uri="{FF2B5EF4-FFF2-40B4-BE49-F238E27FC236}">
                    <a16:creationId xmlns:a16="http://schemas.microsoft.com/office/drawing/2014/main" id="{76EBC97D-E3EE-A613-8537-01715FE723E6}"/>
                  </a:ext>
                </a:extLst>
              </p14:cNvPr>
              <p14:cNvContentPartPr/>
              <p14:nvPr/>
            </p14:nvContentPartPr>
            <p14:xfrm>
              <a:off x="277456" y="2085637"/>
              <a:ext cx="4892040" cy="426240"/>
            </p14:xfrm>
          </p:contentPart>
        </mc:Choice>
        <mc:Fallback>
          <p:pic>
            <p:nvPicPr>
              <p:cNvPr id="63" name="Ink 62">
                <a:extLst>
                  <a:ext uri="{FF2B5EF4-FFF2-40B4-BE49-F238E27FC236}">
                    <a16:creationId xmlns:a16="http://schemas.microsoft.com/office/drawing/2014/main" id="{76EBC97D-E3EE-A613-8537-01715FE723E6}"/>
                  </a:ext>
                </a:extLst>
              </p:cNvPr>
              <p:cNvPicPr/>
              <p:nvPr/>
            </p:nvPicPr>
            <p:blipFill>
              <a:blip r:embed="rId55"/>
              <a:stretch>
                <a:fillRect/>
              </a:stretch>
            </p:blipFill>
            <p:spPr>
              <a:xfrm>
                <a:off x="259816" y="2067997"/>
                <a:ext cx="4927680" cy="4618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78" name="Ink 77">
                <a:extLst>
                  <a:ext uri="{FF2B5EF4-FFF2-40B4-BE49-F238E27FC236}">
                    <a16:creationId xmlns:a16="http://schemas.microsoft.com/office/drawing/2014/main" id="{D161141C-09A3-B128-DAE5-70369CEDBB7D}"/>
                  </a:ext>
                </a:extLst>
              </p14:cNvPr>
              <p14:cNvContentPartPr/>
              <p14:nvPr/>
            </p14:nvContentPartPr>
            <p14:xfrm>
              <a:off x="7343896" y="3593317"/>
              <a:ext cx="852120" cy="24120"/>
            </p14:xfrm>
          </p:contentPart>
        </mc:Choice>
        <mc:Fallback>
          <p:pic>
            <p:nvPicPr>
              <p:cNvPr id="78" name="Ink 77">
                <a:extLst>
                  <a:ext uri="{FF2B5EF4-FFF2-40B4-BE49-F238E27FC236}">
                    <a16:creationId xmlns:a16="http://schemas.microsoft.com/office/drawing/2014/main" id="{D161141C-09A3-B128-DAE5-70369CEDBB7D}"/>
                  </a:ext>
                </a:extLst>
              </p:cNvPr>
              <p:cNvPicPr/>
              <p:nvPr/>
            </p:nvPicPr>
            <p:blipFill>
              <a:blip r:embed="rId57"/>
              <a:stretch>
                <a:fillRect/>
              </a:stretch>
            </p:blipFill>
            <p:spPr>
              <a:xfrm>
                <a:off x="7326256" y="3575317"/>
                <a:ext cx="887760" cy="59760"/>
              </a:xfrm>
              <a:prstGeom prst="rect">
                <a:avLst/>
              </a:prstGeom>
            </p:spPr>
          </p:pic>
        </mc:Fallback>
      </mc:AlternateContent>
      <p:grpSp>
        <p:nvGrpSpPr>
          <p:cNvPr id="80" name="Group 79">
            <a:extLst>
              <a:ext uri="{FF2B5EF4-FFF2-40B4-BE49-F238E27FC236}">
                <a16:creationId xmlns:a16="http://schemas.microsoft.com/office/drawing/2014/main" id="{305E4015-BCC5-5F96-4031-F05563B66900}"/>
              </a:ext>
            </a:extLst>
          </p:cNvPr>
          <p:cNvGrpSpPr/>
          <p:nvPr/>
        </p:nvGrpSpPr>
        <p:grpSpPr>
          <a:xfrm>
            <a:off x="373576" y="2375077"/>
            <a:ext cx="9877680" cy="801360"/>
            <a:chOff x="373576" y="2375077"/>
            <a:chExt cx="9877680" cy="801360"/>
          </a:xfrm>
        </p:grpSpPr>
        <mc:AlternateContent xmlns:mc="http://schemas.openxmlformats.org/markup-compatibility/2006">
          <mc:Choice xmlns:p14="http://schemas.microsoft.com/office/powerpoint/2010/main" Requires="p14">
            <p:contentPart p14:bwMode="auto" r:id="rId58">
              <p14:nvContentPartPr>
                <p14:cNvPr id="56" name="Ink 55">
                  <a:extLst>
                    <a:ext uri="{FF2B5EF4-FFF2-40B4-BE49-F238E27FC236}">
                      <a16:creationId xmlns:a16="http://schemas.microsoft.com/office/drawing/2014/main" id="{77817B75-43C9-9460-9533-1210C471BF9A}"/>
                    </a:ext>
                  </a:extLst>
                </p14:cNvPr>
                <p14:cNvContentPartPr/>
                <p14:nvPr/>
              </p14:nvContentPartPr>
              <p14:xfrm>
                <a:off x="9711976" y="3042877"/>
                <a:ext cx="512640" cy="39600"/>
              </p14:xfrm>
            </p:contentPart>
          </mc:Choice>
          <mc:Fallback>
            <p:pic>
              <p:nvPicPr>
                <p:cNvPr id="56" name="Ink 55">
                  <a:extLst>
                    <a:ext uri="{FF2B5EF4-FFF2-40B4-BE49-F238E27FC236}">
                      <a16:creationId xmlns:a16="http://schemas.microsoft.com/office/drawing/2014/main" id="{77817B75-43C9-9460-9533-1210C471BF9A}"/>
                    </a:ext>
                  </a:extLst>
                </p:cNvPr>
                <p:cNvPicPr/>
                <p:nvPr/>
              </p:nvPicPr>
              <p:blipFill>
                <a:blip r:embed="rId59"/>
                <a:stretch>
                  <a:fillRect/>
                </a:stretch>
              </p:blipFill>
              <p:spPr>
                <a:xfrm>
                  <a:off x="9694336" y="3024877"/>
                  <a:ext cx="54828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57" name="Ink 56">
                  <a:extLst>
                    <a:ext uri="{FF2B5EF4-FFF2-40B4-BE49-F238E27FC236}">
                      <a16:creationId xmlns:a16="http://schemas.microsoft.com/office/drawing/2014/main" id="{B1D73B3D-7E91-9768-9205-9FA2289496ED}"/>
                    </a:ext>
                  </a:extLst>
                </p14:cNvPr>
                <p14:cNvContentPartPr/>
                <p14:nvPr/>
              </p14:nvContentPartPr>
              <p14:xfrm>
                <a:off x="9037336" y="3098317"/>
                <a:ext cx="542880" cy="78120"/>
              </p14:xfrm>
            </p:contentPart>
          </mc:Choice>
          <mc:Fallback>
            <p:pic>
              <p:nvPicPr>
                <p:cNvPr id="57" name="Ink 56">
                  <a:extLst>
                    <a:ext uri="{FF2B5EF4-FFF2-40B4-BE49-F238E27FC236}">
                      <a16:creationId xmlns:a16="http://schemas.microsoft.com/office/drawing/2014/main" id="{B1D73B3D-7E91-9768-9205-9FA2289496ED}"/>
                    </a:ext>
                  </a:extLst>
                </p:cNvPr>
                <p:cNvPicPr/>
                <p:nvPr/>
              </p:nvPicPr>
              <p:blipFill>
                <a:blip r:embed="rId61"/>
                <a:stretch>
                  <a:fillRect/>
                </a:stretch>
              </p:blipFill>
              <p:spPr>
                <a:xfrm>
                  <a:off x="9019336" y="3080317"/>
                  <a:ext cx="57852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58" name="Ink 57">
                  <a:extLst>
                    <a:ext uri="{FF2B5EF4-FFF2-40B4-BE49-F238E27FC236}">
                      <a16:creationId xmlns:a16="http://schemas.microsoft.com/office/drawing/2014/main" id="{156C9B31-13D8-EE2A-950E-05AF51EB0065}"/>
                    </a:ext>
                  </a:extLst>
                </p14:cNvPr>
                <p14:cNvContentPartPr/>
                <p14:nvPr/>
              </p14:nvContentPartPr>
              <p14:xfrm>
                <a:off x="8072536" y="3063397"/>
                <a:ext cx="708120" cy="36000"/>
              </p14:xfrm>
            </p:contentPart>
          </mc:Choice>
          <mc:Fallback>
            <p:pic>
              <p:nvPicPr>
                <p:cNvPr id="58" name="Ink 57">
                  <a:extLst>
                    <a:ext uri="{FF2B5EF4-FFF2-40B4-BE49-F238E27FC236}">
                      <a16:creationId xmlns:a16="http://schemas.microsoft.com/office/drawing/2014/main" id="{156C9B31-13D8-EE2A-950E-05AF51EB0065}"/>
                    </a:ext>
                  </a:extLst>
                </p:cNvPr>
                <p:cNvPicPr/>
                <p:nvPr/>
              </p:nvPicPr>
              <p:blipFill>
                <a:blip r:embed="rId63"/>
                <a:stretch>
                  <a:fillRect/>
                </a:stretch>
              </p:blipFill>
              <p:spPr>
                <a:xfrm>
                  <a:off x="8054536" y="3045757"/>
                  <a:ext cx="74376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59" name="Ink 58">
                  <a:extLst>
                    <a:ext uri="{FF2B5EF4-FFF2-40B4-BE49-F238E27FC236}">
                      <a16:creationId xmlns:a16="http://schemas.microsoft.com/office/drawing/2014/main" id="{A59E4360-69F3-50A4-C668-EE032D9A301B}"/>
                    </a:ext>
                  </a:extLst>
                </p14:cNvPr>
                <p14:cNvContentPartPr/>
                <p14:nvPr/>
              </p14:nvContentPartPr>
              <p14:xfrm>
                <a:off x="6820456" y="2940997"/>
                <a:ext cx="981720" cy="101880"/>
              </p14:xfrm>
            </p:contentPart>
          </mc:Choice>
          <mc:Fallback>
            <p:pic>
              <p:nvPicPr>
                <p:cNvPr id="59" name="Ink 58">
                  <a:extLst>
                    <a:ext uri="{FF2B5EF4-FFF2-40B4-BE49-F238E27FC236}">
                      <a16:creationId xmlns:a16="http://schemas.microsoft.com/office/drawing/2014/main" id="{A59E4360-69F3-50A4-C668-EE032D9A301B}"/>
                    </a:ext>
                  </a:extLst>
                </p:cNvPr>
                <p:cNvPicPr/>
                <p:nvPr/>
              </p:nvPicPr>
              <p:blipFill>
                <a:blip r:embed="rId65"/>
                <a:stretch>
                  <a:fillRect/>
                </a:stretch>
              </p:blipFill>
              <p:spPr>
                <a:xfrm>
                  <a:off x="6802816" y="2922997"/>
                  <a:ext cx="101736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0" name="Ink 39">
                  <a:extLst>
                    <a:ext uri="{FF2B5EF4-FFF2-40B4-BE49-F238E27FC236}">
                      <a16:creationId xmlns:a16="http://schemas.microsoft.com/office/drawing/2014/main" id="{D301A7EE-FC74-C4AE-DA98-FCE02F6EA7CA}"/>
                    </a:ext>
                  </a:extLst>
                </p14:cNvPr>
                <p14:cNvContentPartPr/>
                <p14:nvPr/>
              </p14:nvContentPartPr>
              <p14:xfrm>
                <a:off x="9426136" y="2397037"/>
                <a:ext cx="825120" cy="58680"/>
              </p14:xfrm>
            </p:contentPart>
          </mc:Choice>
          <mc:Fallback>
            <p:pic>
              <p:nvPicPr>
                <p:cNvPr id="40" name="Ink 39">
                  <a:extLst>
                    <a:ext uri="{FF2B5EF4-FFF2-40B4-BE49-F238E27FC236}">
                      <a16:creationId xmlns:a16="http://schemas.microsoft.com/office/drawing/2014/main" id="{D301A7EE-FC74-C4AE-DA98-FCE02F6EA7CA}"/>
                    </a:ext>
                  </a:extLst>
                </p:cNvPr>
                <p:cNvPicPr/>
                <p:nvPr/>
              </p:nvPicPr>
              <p:blipFill>
                <a:blip r:embed="rId67"/>
                <a:stretch>
                  <a:fillRect/>
                </a:stretch>
              </p:blipFill>
              <p:spPr>
                <a:xfrm>
                  <a:off x="9408496" y="2379037"/>
                  <a:ext cx="86076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1" name="Ink 40">
                  <a:extLst>
                    <a:ext uri="{FF2B5EF4-FFF2-40B4-BE49-F238E27FC236}">
                      <a16:creationId xmlns:a16="http://schemas.microsoft.com/office/drawing/2014/main" id="{C08F5F2F-E26E-8C35-D2CB-BF859298D316}"/>
                    </a:ext>
                  </a:extLst>
                </p14:cNvPr>
                <p14:cNvContentPartPr/>
                <p14:nvPr/>
              </p14:nvContentPartPr>
              <p14:xfrm>
                <a:off x="8158936" y="2447797"/>
                <a:ext cx="1146960" cy="55440"/>
              </p14:xfrm>
            </p:contentPart>
          </mc:Choice>
          <mc:Fallback>
            <p:pic>
              <p:nvPicPr>
                <p:cNvPr id="41" name="Ink 40">
                  <a:extLst>
                    <a:ext uri="{FF2B5EF4-FFF2-40B4-BE49-F238E27FC236}">
                      <a16:creationId xmlns:a16="http://schemas.microsoft.com/office/drawing/2014/main" id="{C08F5F2F-E26E-8C35-D2CB-BF859298D316}"/>
                    </a:ext>
                  </a:extLst>
                </p:cNvPr>
                <p:cNvPicPr/>
                <p:nvPr/>
              </p:nvPicPr>
              <p:blipFill>
                <a:blip r:embed="rId69"/>
                <a:stretch>
                  <a:fillRect/>
                </a:stretch>
              </p:blipFill>
              <p:spPr>
                <a:xfrm>
                  <a:off x="8140936" y="2430157"/>
                  <a:ext cx="118260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2" name="Ink 41">
                  <a:extLst>
                    <a:ext uri="{FF2B5EF4-FFF2-40B4-BE49-F238E27FC236}">
                      <a16:creationId xmlns:a16="http://schemas.microsoft.com/office/drawing/2014/main" id="{5FCD722A-4880-17CE-751F-A1CFC170DC0D}"/>
                    </a:ext>
                  </a:extLst>
                </p14:cNvPr>
                <p14:cNvContentPartPr/>
                <p14:nvPr/>
              </p14:nvContentPartPr>
              <p14:xfrm>
                <a:off x="6450376" y="2438077"/>
                <a:ext cx="1356120" cy="71640"/>
              </p14:xfrm>
            </p:contentPart>
          </mc:Choice>
          <mc:Fallback>
            <p:pic>
              <p:nvPicPr>
                <p:cNvPr id="42" name="Ink 41">
                  <a:extLst>
                    <a:ext uri="{FF2B5EF4-FFF2-40B4-BE49-F238E27FC236}">
                      <a16:creationId xmlns:a16="http://schemas.microsoft.com/office/drawing/2014/main" id="{5FCD722A-4880-17CE-751F-A1CFC170DC0D}"/>
                    </a:ext>
                  </a:extLst>
                </p:cNvPr>
                <p:cNvPicPr/>
                <p:nvPr/>
              </p:nvPicPr>
              <p:blipFill>
                <a:blip r:embed="rId71"/>
                <a:stretch>
                  <a:fillRect/>
                </a:stretch>
              </p:blipFill>
              <p:spPr>
                <a:xfrm>
                  <a:off x="6432376" y="2420437"/>
                  <a:ext cx="139176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4" name="Ink 43">
                  <a:extLst>
                    <a:ext uri="{FF2B5EF4-FFF2-40B4-BE49-F238E27FC236}">
                      <a16:creationId xmlns:a16="http://schemas.microsoft.com/office/drawing/2014/main" id="{8CF9B30E-A079-C6EB-5C3F-E6F5E039E805}"/>
                    </a:ext>
                  </a:extLst>
                </p14:cNvPr>
                <p14:cNvContentPartPr/>
                <p14:nvPr/>
              </p14:nvContentPartPr>
              <p14:xfrm>
                <a:off x="5263456" y="2415757"/>
                <a:ext cx="1172160" cy="58320"/>
              </p14:xfrm>
            </p:contentPart>
          </mc:Choice>
          <mc:Fallback>
            <p:pic>
              <p:nvPicPr>
                <p:cNvPr id="44" name="Ink 43">
                  <a:extLst>
                    <a:ext uri="{FF2B5EF4-FFF2-40B4-BE49-F238E27FC236}">
                      <a16:creationId xmlns:a16="http://schemas.microsoft.com/office/drawing/2014/main" id="{8CF9B30E-A079-C6EB-5C3F-E6F5E039E805}"/>
                    </a:ext>
                  </a:extLst>
                </p:cNvPr>
                <p:cNvPicPr/>
                <p:nvPr/>
              </p:nvPicPr>
              <p:blipFill>
                <a:blip r:embed="rId73"/>
                <a:stretch>
                  <a:fillRect/>
                </a:stretch>
              </p:blipFill>
              <p:spPr>
                <a:xfrm>
                  <a:off x="5245816" y="2397757"/>
                  <a:ext cx="120780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9" name="Ink 48">
                  <a:extLst>
                    <a:ext uri="{FF2B5EF4-FFF2-40B4-BE49-F238E27FC236}">
                      <a16:creationId xmlns:a16="http://schemas.microsoft.com/office/drawing/2014/main" id="{1E0859B4-38D3-7308-C0B6-5D93BC6A9DAC}"/>
                    </a:ext>
                  </a:extLst>
                </p14:cNvPr>
                <p14:cNvContentPartPr/>
                <p14:nvPr/>
              </p14:nvContentPartPr>
              <p14:xfrm>
                <a:off x="4563256" y="2375077"/>
                <a:ext cx="598680" cy="60840"/>
              </p14:xfrm>
            </p:contentPart>
          </mc:Choice>
          <mc:Fallback>
            <p:pic>
              <p:nvPicPr>
                <p:cNvPr id="49" name="Ink 48">
                  <a:extLst>
                    <a:ext uri="{FF2B5EF4-FFF2-40B4-BE49-F238E27FC236}">
                      <a16:creationId xmlns:a16="http://schemas.microsoft.com/office/drawing/2014/main" id="{1E0859B4-38D3-7308-C0B6-5D93BC6A9DAC}"/>
                    </a:ext>
                  </a:extLst>
                </p:cNvPr>
                <p:cNvPicPr/>
                <p:nvPr/>
              </p:nvPicPr>
              <p:blipFill>
                <a:blip r:embed="rId75"/>
                <a:stretch>
                  <a:fillRect/>
                </a:stretch>
              </p:blipFill>
              <p:spPr>
                <a:xfrm>
                  <a:off x="4545616" y="2357077"/>
                  <a:ext cx="63432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0" name="Ink 49">
                  <a:extLst>
                    <a:ext uri="{FF2B5EF4-FFF2-40B4-BE49-F238E27FC236}">
                      <a16:creationId xmlns:a16="http://schemas.microsoft.com/office/drawing/2014/main" id="{3DB7C122-95E1-9D67-6458-BE1D73603B4E}"/>
                    </a:ext>
                  </a:extLst>
                </p14:cNvPr>
                <p14:cNvContentPartPr/>
                <p14:nvPr/>
              </p14:nvContentPartPr>
              <p14:xfrm>
                <a:off x="3374896" y="2443837"/>
                <a:ext cx="817200" cy="62280"/>
              </p14:xfrm>
            </p:contentPart>
          </mc:Choice>
          <mc:Fallback>
            <p:pic>
              <p:nvPicPr>
                <p:cNvPr id="50" name="Ink 49">
                  <a:extLst>
                    <a:ext uri="{FF2B5EF4-FFF2-40B4-BE49-F238E27FC236}">
                      <a16:creationId xmlns:a16="http://schemas.microsoft.com/office/drawing/2014/main" id="{3DB7C122-95E1-9D67-6458-BE1D73603B4E}"/>
                    </a:ext>
                  </a:extLst>
                </p:cNvPr>
                <p:cNvPicPr/>
                <p:nvPr/>
              </p:nvPicPr>
              <p:blipFill>
                <a:blip r:embed="rId77"/>
                <a:stretch>
                  <a:fillRect/>
                </a:stretch>
              </p:blipFill>
              <p:spPr>
                <a:xfrm>
                  <a:off x="3356896" y="2426197"/>
                  <a:ext cx="8528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1" name="Ink 50">
                  <a:extLst>
                    <a:ext uri="{FF2B5EF4-FFF2-40B4-BE49-F238E27FC236}">
                      <a16:creationId xmlns:a16="http://schemas.microsoft.com/office/drawing/2014/main" id="{B2B66702-ABC5-A685-5ABC-10A258471481}"/>
                    </a:ext>
                  </a:extLst>
                </p14:cNvPr>
                <p14:cNvContentPartPr/>
                <p14:nvPr/>
              </p14:nvContentPartPr>
              <p14:xfrm>
                <a:off x="3353296" y="2547157"/>
                <a:ext cx="2160" cy="3600"/>
              </p14:xfrm>
            </p:contentPart>
          </mc:Choice>
          <mc:Fallback>
            <p:pic>
              <p:nvPicPr>
                <p:cNvPr id="51" name="Ink 50">
                  <a:extLst>
                    <a:ext uri="{FF2B5EF4-FFF2-40B4-BE49-F238E27FC236}">
                      <a16:creationId xmlns:a16="http://schemas.microsoft.com/office/drawing/2014/main" id="{B2B66702-ABC5-A685-5ABC-10A258471481}"/>
                    </a:ext>
                  </a:extLst>
                </p:cNvPr>
                <p:cNvPicPr/>
                <p:nvPr/>
              </p:nvPicPr>
              <p:blipFill>
                <a:blip r:embed="rId79"/>
                <a:stretch>
                  <a:fillRect/>
                </a:stretch>
              </p:blipFill>
              <p:spPr>
                <a:xfrm>
                  <a:off x="3335656" y="2529517"/>
                  <a:ext cx="3780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2" name="Ink 51">
                  <a:extLst>
                    <a:ext uri="{FF2B5EF4-FFF2-40B4-BE49-F238E27FC236}">
                      <a16:creationId xmlns:a16="http://schemas.microsoft.com/office/drawing/2014/main" id="{A7E36F3A-CC2A-404B-FA52-A7C0AEF85EF0}"/>
                    </a:ext>
                  </a:extLst>
                </p14:cNvPr>
                <p14:cNvContentPartPr/>
                <p14:nvPr/>
              </p14:nvContentPartPr>
              <p14:xfrm>
                <a:off x="2381656" y="2421877"/>
                <a:ext cx="1056600" cy="86400"/>
              </p14:xfrm>
            </p:contentPart>
          </mc:Choice>
          <mc:Fallback>
            <p:pic>
              <p:nvPicPr>
                <p:cNvPr id="52" name="Ink 51">
                  <a:extLst>
                    <a:ext uri="{FF2B5EF4-FFF2-40B4-BE49-F238E27FC236}">
                      <a16:creationId xmlns:a16="http://schemas.microsoft.com/office/drawing/2014/main" id="{A7E36F3A-CC2A-404B-FA52-A7C0AEF85EF0}"/>
                    </a:ext>
                  </a:extLst>
                </p:cNvPr>
                <p:cNvPicPr/>
                <p:nvPr/>
              </p:nvPicPr>
              <p:blipFill>
                <a:blip r:embed="rId81"/>
                <a:stretch>
                  <a:fillRect/>
                </a:stretch>
              </p:blipFill>
              <p:spPr>
                <a:xfrm>
                  <a:off x="2363656" y="2404237"/>
                  <a:ext cx="109224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3" name="Ink 52">
                  <a:extLst>
                    <a:ext uri="{FF2B5EF4-FFF2-40B4-BE49-F238E27FC236}">
                      <a16:creationId xmlns:a16="http://schemas.microsoft.com/office/drawing/2014/main" id="{1F478E7D-CC24-4454-A074-9415FFCF7439}"/>
                    </a:ext>
                  </a:extLst>
                </p14:cNvPr>
                <p14:cNvContentPartPr/>
                <p14:nvPr/>
              </p14:nvContentPartPr>
              <p14:xfrm>
                <a:off x="1748776" y="2410357"/>
                <a:ext cx="585000" cy="77040"/>
              </p14:xfrm>
            </p:contentPart>
          </mc:Choice>
          <mc:Fallback>
            <p:pic>
              <p:nvPicPr>
                <p:cNvPr id="53" name="Ink 52">
                  <a:extLst>
                    <a:ext uri="{FF2B5EF4-FFF2-40B4-BE49-F238E27FC236}">
                      <a16:creationId xmlns:a16="http://schemas.microsoft.com/office/drawing/2014/main" id="{1F478E7D-CC24-4454-A074-9415FFCF7439}"/>
                    </a:ext>
                  </a:extLst>
                </p:cNvPr>
                <p:cNvPicPr/>
                <p:nvPr/>
              </p:nvPicPr>
              <p:blipFill>
                <a:blip r:embed="rId83"/>
                <a:stretch>
                  <a:fillRect/>
                </a:stretch>
              </p:blipFill>
              <p:spPr>
                <a:xfrm>
                  <a:off x="1730776" y="2392717"/>
                  <a:ext cx="62064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4" name="Ink 53">
                  <a:extLst>
                    <a:ext uri="{FF2B5EF4-FFF2-40B4-BE49-F238E27FC236}">
                      <a16:creationId xmlns:a16="http://schemas.microsoft.com/office/drawing/2014/main" id="{1513952F-1A10-7A9C-4103-7BB4B9BCA656}"/>
                    </a:ext>
                  </a:extLst>
                </p14:cNvPr>
                <p14:cNvContentPartPr/>
                <p14:nvPr/>
              </p14:nvContentPartPr>
              <p14:xfrm>
                <a:off x="373576" y="2490277"/>
                <a:ext cx="1024560" cy="72360"/>
              </p14:xfrm>
            </p:contentPart>
          </mc:Choice>
          <mc:Fallback>
            <p:pic>
              <p:nvPicPr>
                <p:cNvPr id="54" name="Ink 53">
                  <a:extLst>
                    <a:ext uri="{FF2B5EF4-FFF2-40B4-BE49-F238E27FC236}">
                      <a16:creationId xmlns:a16="http://schemas.microsoft.com/office/drawing/2014/main" id="{1513952F-1A10-7A9C-4103-7BB4B9BCA656}"/>
                    </a:ext>
                  </a:extLst>
                </p:cNvPr>
                <p:cNvPicPr/>
                <p:nvPr/>
              </p:nvPicPr>
              <p:blipFill>
                <a:blip r:embed="rId85"/>
                <a:stretch>
                  <a:fillRect/>
                </a:stretch>
              </p:blipFill>
              <p:spPr>
                <a:xfrm>
                  <a:off x="355576" y="2472277"/>
                  <a:ext cx="106020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65" name="Ink 64">
                  <a:extLst>
                    <a:ext uri="{FF2B5EF4-FFF2-40B4-BE49-F238E27FC236}">
                      <a16:creationId xmlns:a16="http://schemas.microsoft.com/office/drawing/2014/main" id="{EB18BC0D-9E58-486D-EACB-CE3710552FC1}"/>
                    </a:ext>
                  </a:extLst>
                </p14:cNvPr>
                <p14:cNvContentPartPr/>
                <p14:nvPr/>
              </p14:nvContentPartPr>
              <p14:xfrm>
                <a:off x="6045736" y="3027397"/>
                <a:ext cx="360" cy="360"/>
              </p14:xfrm>
            </p:contentPart>
          </mc:Choice>
          <mc:Fallback>
            <p:pic>
              <p:nvPicPr>
                <p:cNvPr id="65" name="Ink 64">
                  <a:extLst>
                    <a:ext uri="{FF2B5EF4-FFF2-40B4-BE49-F238E27FC236}">
                      <a16:creationId xmlns:a16="http://schemas.microsoft.com/office/drawing/2014/main" id="{EB18BC0D-9E58-486D-EACB-CE3710552FC1}"/>
                    </a:ext>
                  </a:extLst>
                </p:cNvPr>
                <p:cNvPicPr/>
                <p:nvPr/>
              </p:nvPicPr>
              <p:blipFill>
                <a:blip r:embed="rId87"/>
                <a:stretch>
                  <a:fillRect/>
                </a:stretch>
              </p:blipFill>
              <p:spPr>
                <a:xfrm>
                  <a:off x="6027736" y="3009397"/>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66" name="Ink 65">
                  <a:extLst>
                    <a:ext uri="{FF2B5EF4-FFF2-40B4-BE49-F238E27FC236}">
                      <a16:creationId xmlns:a16="http://schemas.microsoft.com/office/drawing/2014/main" id="{DD482C10-8FFB-3AC0-0FDE-9ECFF3BFF209}"/>
                    </a:ext>
                  </a:extLst>
                </p14:cNvPr>
                <p14:cNvContentPartPr/>
                <p14:nvPr/>
              </p14:nvContentPartPr>
              <p14:xfrm>
                <a:off x="5457136" y="2978437"/>
                <a:ext cx="612360" cy="50040"/>
              </p14:xfrm>
            </p:contentPart>
          </mc:Choice>
          <mc:Fallback>
            <p:pic>
              <p:nvPicPr>
                <p:cNvPr id="66" name="Ink 65">
                  <a:extLst>
                    <a:ext uri="{FF2B5EF4-FFF2-40B4-BE49-F238E27FC236}">
                      <a16:creationId xmlns:a16="http://schemas.microsoft.com/office/drawing/2014/main" id="{DD482C10-8FFB-3AC0-0FDE-9ECFF3BFF209}"/>
                    </a:ext>
                  </a:extLst>
                </p:cNvPr>
                <p:cNvPicPr/>
                <p:nvPr/>
              </p:nvPicPr>
              <p:blipFill>
                <a:blip r:embed="rId89"/>
                <a:stretch>
                  <a:fillRect/>
                </a:stretch>
              </p:blipFill>
              <p:spPr>
                <a:xfrm>
                  <a:off x="5439136" y="2960437"/>
                  <a:ext cx="64800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67" name="Ink 66">
                  <a:extLst>
                    <a:ext uri="{FF2B5EF4-FFF2-40B4-BE49-F238E27FC236}">
                      <a16:creationId xmlns:a16="http://schemas.microsoft.com/office/drawing/2014/main" id="{5945F7F7-601F-A484-0D19-E79C5606AFCF}"/>
                    </a:ext>
                  </a:extLst>
                </p14:cNvPr>
                <p14:cNvContentPartPr/>
                <p14:nvPr/>
              </p14:nvContentPartPr>
              <p14:xfrm>
                <a:off x="4507816" y="3002197"/>
                <a:ext cx="698400" cy="40680"/>
              </p14:xfrm>
            </p:contentPart>
          </mc:Choice>
          <mc:Fallback>
            <p:pic>
              <p:nvPicPr>
                <p:cNvPr id="67" name="Ink 66">
                  <a:extLst>
                    <a:ext uri="{FF2B5EF4-FFF2-40B4-BE49-F238E27FC236}">
                      <a16:creationId xmlns:a16="http://schemas.microsoft.com/office/drawing/2014/main" id="{5945F7F7-601F-A484-0D19-E79C5606AFCF}"/>
                    </a:ext>
                  </a:extLst>
                </p:cNvPr>
                <p:cNvPicPr/>
                <p:nvPr/>
              </p:nvPicPr>
              <p:blipFill>
                <a:blip r:embed="rId91"/>
                <a:stretch>
                  <a:fillRect/>
                </a:stretch>
              </p:blipFill>
              <p:spPr>
                <a:xfrm>
                  <a:off x="4490176" y="2984197"/>
                  <a:ext cx="73404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8" name="Ink 67">
                  <a:extLst>
                    <a:ext uri="{FF2B5EF4-FFF2-40B4-BE49-F238E27FC236}">
                      <a16:creationId xmlns:a16="http://schemas.microsoft.com/office/drawing/2014/main" id="{80112B93-3525-B652-6F3E-2F78ED21B546}"/>
                    </a:ext>
                  </a:extLst>
                </p14:cNvPr>
                <p14:cNvContentPartPr/>
                <p14:nvPr/>
              </p14:nvContentPartPr>
              <p14:xfrm>
                <a:off x="3662536" y="2898157"/>
                <a:ext cx="699840" cy="86760"/>
              </p14:xfrm>
            </p:contentPart>
          </mc:Choice>
          <mc:Fallback>
            <p:pic>
              <p:nvPicPr>
                <p:cNvPr id="68" name="Ink 67">
                  <a:extLst>
                    <a:ext uri="{FF2B5EF4-FFF2-40B4-BE49-F238E27FC236}">
                      <a16:creationId xmlns:a16="http://schemas.microsoft.com/office/drawing/2014/main" id="{80112B93-3525-B652-6F3E-2F78ED21B546}"/>
                    </a:ext>
                  </a:extLst>
                </p:cNvPr>
                <p:cNvPicPr/>
                <p:nvPr/>
              </p:nvPicPr>
              <p:blipFill>
                <a:blip r:embed="rId93"/>
                <a:stretch>
                  <a:fillRect/>
                </a:stretch>
              </p:blipFill>
              <p:spPr>
                <a:xfrm>
                  <a:off x="3644896" y="2880517"/>
                  <a:ext cx="73548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70" name="Ink 69">
                  <a:extLst>
                    <a:ext uri="{FF2B5EF4-FFF2-40B4-BE49-F238E27FC236}">
                      <a16:creationId xmlns:a16="http://schemas.microsoft.com/office/drawing/2014/main" id="{8F4E7586-F1D0-820C-E0F8-FDD17795938D}"/>
                    </a:ext>
                  </a:extLst>
                </p14:cNvPr>
                <p14:cNvContentPartPr/>
                <p14:nvPr/>
              </p14:nvContentPartPr>
              <p14:xfrm>
                <a:off x="2989336" y="2901397"/>
                <a:ext cx="446760" cy="99000"/>
              </p14:xfrm>
            </p:contentPart>
          </mc:Choice>
          <mc:Fallback>
            <p:pic>
              <p:nvPicPr>
                <p:cNvPr id="70" name="Ink 69">
                  <a:extLst>
                    <a:ext uri="{FF2B5EF4-FFF2-40B4-BE49-F238E27FC236}">
                      <a16:creationId xmlns:a16="http://schemas.microsoft.com/office/drawing/2014/main" id="{8F4E7586-F1D0-820C-E0F8-FDD17795938D}"/>
                    </a:ext>
                  </a:extLst>
                </p:cNvPr>
                <p:cNvPicPr/>
                <p:nvPr/>
              </p:nvPicPr>
              <p:blipFill>
                <a:blip r:embed="rId95"/>
                <a:stretch>
                  <a:fillRect/>
                </a:stretch>
              </p:blipFill>
              <p:spPr>
                <a:xfrm>
                  <a:off x="2971696" y="2883757"/>
                  <a:ext cx="48240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72" name="Ink 71">
                  <a:extLst>
                    <a:ext uri="{FF2B5EF4-FFF2-40B4-BE49-F238E27FC236}">
                      <a16:creationId xmlns:a16="http://schemas.microsoft.com/office/drawing/2014/main" id="{7D935A59-CF18-A10E-EAA7-0A0B684D6969}"/>
                    </a:ext>
                  </a:extLst>
                </p14:cNvPr>
                <p14:cNvContentPartPr/>
                <p14:nvPr/>
              </p14:nvContentPartPr>
              <p14:xfrm>
                <a:off x="2101576" y="2969797"/>
                <a:ext cx="719280" cy="74880"/>
              </p14:xfrm>
            </p:contentPart>
          </mc:Choice>
          <mc:Fallback>
            <p:pic>
              <p:nvPicPr>
                <p:cNvPr id="72" name="Ink 71">
                  <a:extLst>
                    <a:ext uri="{FF2B5EF4-FFF2-40B4-BE49-F238E27FC236}">
                      <a16:creationId xmlns:a16="http://schemas.microsoft.com/office/drawing/2014/main" id="{7D935A59-CF18-A10E-EAA7-0A0B684D6969}"/>
                    </a:ext>
                  </a:extLst>
                </p:cNvPr>
                <p:cNvPicPr/>
                <p:nvPr/>
              </p:nvPicPr>
              <p:blipFill>
                <a:blip r:embed="rId97"/>
                <a:stretch>
                  <a:fillRect/>
                </a:stretch>
              </p:blipFill>
              <p:spPr>
                <a:xfrm>
                  <a:off x="2083936" y="2952157"/>
                  <a:ext cx="75492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73" name="Ink 72">
                  <a:extLst>
                    <a:ext uri="{FF2B5EF4-FFF2-40B4-BE49-F238E27FC236}">
                      <a16:creationId xmlns:a16="http://schemas.microsoft.com/office/drawing/2014/main" id="{A4166458-FD30-16C3-9BED-E636A2C3D29F}"/>
                    </a:ext>
                  </a:extLst>
                </p14:cNvPr>
                <p14:cNvContentPartPr/>
                <p14:nvPr/>
              </p14:nvContentPartPr>
              <p14:xfrm>
                <a:off x="1027696" y="2959717"/>
                <a:ext cx="891360" cy="40680"/>
              </p14:xfrm>
            </p:contentPart>
          </mc:Choice>
          <mc:Fallback>
            <p:pic>
              <p:nvPicPr>
                <p:cNvPr id="73" name="Ink 72">
                  <a:extLst>
                    <a:ext uri="{FF2B5EF4-FFF2-40B4-BE49-F238E27FC236}">
                      <a16:creationId xmlns:a16="http://schemas.microsoft.com/office/drawing/2014/main" id="{A4166458-FD30-16C3-9BED-E636A2C3D29F}"/>
                    </a:ext>
                  </a:extLst>
                </p:cNvPr>
                <p:cNvPicPr/>
                <p:nvPr/>
              </p:nvPicPr>
              <p:blipFill>
                <a:blip r:embed="rId99"/>
                <a:stretch>
                  <a:fillRect/>
                </a:stretch>
              </p:blipFill>
              <p:spPr>
                <a:xfrm>
                  <a:off x="1010056" y="2941717"/>
                  <a:ext cx="92700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79" name="Ink 78">
                  <a:extLst>
                    <a:ext uri="{FF2B5EF4-FFF2-40B4-BE49-F238E27FC236}">
                      <a16:creationId xmlns:a16="http://schemas.microsoft.com/office/drawing/2014/main" id="{35B9FE0C-9D7A-9B8A-83A4-7D3C940F0C92}"/>
                    </a:ext>
                  </a:extLst>
                </p14:cNvPr>
                <p14:cNvContentPartPr/>
                <p14:nvPr/>
              </p14:nvContentPartPr>
              <p14:xfrm>
                <a:off x="2843536" y="2442397"/>
                <a:ext cx="687240" cy="657360"/>
              </p14:xfrm>
            </p:contentPart>
          </mc:Choice>
          <mc:Fallback>
            <p:pic>
              <p:nvPicPr>
                <p:cNvPr id="79" name="Ink 78">
                  <a:extLst>
                    <a:ext uri="{FF2B5EF4-FFF2-40B4-BE49-F238E27FC236}">
                      <a16:creationId xmlns:a16="http://schemas.microsoft.com/office/drawing/2014/main" id="{35B9FE0C-9D7A-9B8A-83A4-7D3C940F0C92}"/>
                    </a:ext>
                  </a:extLst>
                </p:cNvPr>
                <p:cNvPicPr/>
                <p:nvPr/>
              </p:nvPicPr>
              <p:blipFill>
                <a:blip r:embed="rId101"/>
                <a:stretch>
                  <a:fillRect/>
                </a:stretch>
              </p:blipFill>
              <p:spPr>
                <a:xfrm>
                  <a:off x="2825536" y="2424397"/>
                  <a:ext cx="722880" cy="693000"/>
                </a:xfrm>
                <a:prstGeom prst="rect">
                  <a:avLst/>
                </a:prstGeom>
              </p:spPr>
            </p:pic>
          </mc:Fallback>
        </mc:AlternateContent>
      </p:grpSp>
      <p:grpSp>
        <p:nvGrpSpPr>
          <p:cNvPr id="100" name="Group 99">
            <a:extLst>
              <a:ext uri="{FF2B5EF4-FFF2-40B4-BE49-F238E27FC236}">
                <a16:creationId xmlns:a16="http://schemas.microsoft.com/office/drawing/2014/main" id="{72D38195-59C0-0B1F-C3FF-88E17061AF23}"/>
              </a:ext>
            </a:extLst>
          </p:cNvPr>
          <p:cNvGrpSpPr/>
          <p:nvPr/>
        </p:nvGrpSpPr>
        <p:grpSpPr>
          <a:xfrm>
            <a:off x="630256" y="3511957"/>
            <a:ext cx="9598680" cy="707760"/>
            <a:chOff x="630256" y="3511957"/>
            <a:chExt cx="9598680" cy="707760"/>
          </a:xfrm>
        </p:grpSpPr>
        <mc:AlternateContent xmlns:mc="http://schemas.openxmlformats.org/markup-compatibility/2006">
          <mc:Choice xmlns:p14="http://schemas.microsoft.com/office/powerpoint/2010/main" Requires="p14">
            <p:contentPart p14:bwMode="auto" r:id="rId102">
              <p14:nvContentPartPr>
                <p14:cNvPr id="75" name="Ink 74">
                  <a:extLst>
                    <a:ext uri="{FF2B5EF4-FFF2-40B4-BE49-F238E27FC236}">
                      <a16:creationId xmlns:a16="http://schemas.microsoft.com/office/drawing/2014/main" id="{3B85F692-5D39-C27E-430F-F2056805C5F2}"/>
                    </a:ext>
                  </a:extLst>
                </p14:cNvPr>
                <p14:cNvContentPartPr/>
                <p14:nvPr/>
              </p14:nvContentPartPr>
              <p14:xfrm>
                <a:off x="9359176" y="3529957"/>
                <a:ext cx="840600" cy="63720"/>
              </p14:xfrm>
            </p:contentPart>
          </mc:Choice>
          <mc:Fallback>
            <p:pic>
              <p:nvPicPr>
                <p:cNvPr id="75" name="Ink 74">
                  <a:extLst>
                    <a:ext uri="{FF2B5EF4-FFF2-40B4-BE49-F238E27FC236}">
                      <a16:creationId xmlns:a16="http://schemas.microsoft.com/office/drawing/2014/main" id="{3B85F692-5D39-C27E-430F-F2056805C5F2}"/>
                    </a:ext>
                  </a:extLst>
                </p:cNvPr>
                <p:cNvPicPr/>
                <p:nvPr/>
              </p:nvPicPr>
              <p:blipFill>
                <a:blip r:embed="rId103"/>
                <a:stretch>
                  <a:fillRect/>
                </a:stretch>
              </p:blipFill>
              <p:spPr>
                <a:xfrm>
                  <a:off x="9341176" y="3512317"/>
                  <a:ext cx="87624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76" name="Ink 75">
                  <a:extLst>
                    <a:ext uri="{FF2B5EF4-FFF2-40B4-BE49-F238E27FC236}">
                      <a16:creationId xmlns:a16="http://schemas.microsoft.com/office/drawing/2014/main" id="{64E13C9E-BE14-92B6-A89F-42C8D74E97DC}"/>
                    </a:ext>
                  </a:extLst>
                </p14:cNvPr>
                <p14:cNvContentPartPr/>
                <p14:nvPr/>
              </p14:nvContentPartPr>
              <p14:xfrm>
                <a:off x="8245336" y="3615997"/>
                <a:ext cx="989640" cy="61560"/>
              </p14:xfrm>
            </p:contentPart>
          </mc:Choice>
          <mc:Fallback>
            <p:pic>
              <p:nvPicPr>
                <p:cNvPr id="76" name="Ink 75">
                  <a:extLst>
                    <a:ext uri="{FF2B5EF4-FFF2-40B4-BE49-F238E27FC236}">
                      <a16:creationId xmlns:a16="http://schemas.microsoft.com/office/drawing/2014/main" id="{64E13C9E-BE14-92B6-A89F-42C8D74E97DC}"/>
                    </a:ext>
                  </a:extLst>
                </p:cNvPr>
                <p:cNvPicPr/>
                <p:nvPr/>
              </p:nvPicPr>
              <p:blipFill>
                <a:blip r:embed="rId105"/>
                <a:stretch>
                  <a:fillRect/>
                </a:stretch>
              </p:blipFill>
              <p:spPr>
                <a:xfrm>
                  <a:off x="8227696" y="3597997"/>
                  <a:ext cx="102528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81" name="Ink 80">
                  <a:extLst>
                    <a:ext uri="{FF2B5EF4-FFF2-40B4-BE49-F238E27FC236}">
                      <a16:creationId xmlns:a16="http://schemas.microsoft.com/office/drawing/2014/main" id="{D936A373-DE04-61CB-419B-0188558A6E5D}"/>
                    </a:ext>
                  </a:extLst>
                </p14:cNvPr>
                <p14:cNvContentPartPr/>
                <p14:nvPr/>
              </p14:nvContentPartPr>
              <p14:xfrm>
                <a:off x="5936656" y="3574597"/>
                <a:ext cx="677160" cy="37440"/>
              </p14:xfrm>
            </p:contentPart>
          </mc:Choice>
          <mc:Fallback>
            <p:pic>
              <p:nvPicPr>
                <p:cNvPr id="81" name="Ink 80">
                  <a:extLst>
                    <a:ext uri="{FF2B5EF4-FFF2-40B4-BE49-F238E27FC236}">
                      <a16:creationId xmlns:a16="http://schemas.microsoft.com/office/drawing/2014/main" id="{D936A373-DE04-61CB-419B-0188558A6E5D}"/>
                    </a:ext>
                  </a:extLst>
                </p:cNvPr>
                <p:cNvPicPr/>
                <p:nvPr/>
              </p:nvPicPr>
              <p:blipFill>
                <a:blip r:embed="rId107"/>
                <a:stretch>
                  <a:fillRect/>
                </a:stretch>
              </p:blipFill>
              <p:spPr>
                <a:xfrm>
                  <a:off x="5918656" y="3556597"/>
                  <a:ext cx="71280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82" name="Ink 81">
                  <a:extLst>
                    <a:ext uri="{FF2B5EF4-FFF2-40B4-BE49-F238E27FC236}">
                      <a16:creationId xmlns:a16="http://schemas.microsoft.com/office/drawing/2014/main" id="{2F27CA90-7741-8EC9-D9C0-6E3278051B9B}"/>
                    </a:ext>
                  </a:extLst>
                </p14:cNvPr>
                <p14:cNvContentPartPr/>
                <p14:nvPr/>
              </p14:nvContentPartPr>
              <p14:xfrm>
                <a:off x="4860976" y="3555877"/>
                <a:ext cx="903600" cy="36360"/>
              </p14:xfrm>
            </p:contentPart>
          </mc:Choice>
          <mc:Fallback>
            <p:pic>
              <p:nvPicPr>
                <p:cNvPr id="82" name="Ink 81">
                  <a:extLst>
                    <a:ext uri="{FF2B5EF4-FFF2-40B4-BE49-F238E27FC236}">
                      <a16:creationId xmlns:a16="http://schemas.microsoft.com/office/drawing/2014/main" id="{2F27CA90-7741-8EC9-D9C0-6E3278051B9B}"/>
                    </a:ext>
                  </a:extLst>
                </p:cNvPr>
                <p:cNvPicPr/>
                <p:nvPr/>
              </p:nvPicPr>
              <p:blipFill>
                <a:blip r:embed="rId109"/>
                <a:stretch>
                  <a:fillRect/>
                </a:stretch>
              </p:blipFill>
              <p:spPr>
                <a:xfrm>
                  <a:off x="4842976" y="3537877"/>
                  <a:ext cx="93924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84" name="Ink 83">
                  <a:extLst>
                    <a:ext uri="{FF2B5EF4-FFF2-40B4-BE49-F238E27FC236}">
                      <a16:creationId xmlns:a16="http://schemas.microsoft.com/office/drawing/2014/main" id="{E1B7D805-3CD9-7C03-5FAF-B0CC48EE6B9F}"/>
                    </a:ext>
                  </a:extLst>
                </p14:cNvPr>
                <p14:cNvContentPartPr/>
                <p14:nvPr/>
              </p14:nvContentPartPr>
              <p14:xfrm>
                <a:off x="4087696" y="3530677"/>
                <a:ext cx="635400" cy="59760"/>
              </p14:xfrm>
            </p:contentPart>
          </mc:Choice>
          <mc:Fallback>
            <p:pic>
              <p:nvPicPr>
                <p:cNvPr id="84" name="Ink 83">
                  <a:extLst>
                    <a:ext uri="{FF2B5EF4-FFF2-40B4-BE49-F238E27FC236}">
                      <a16:creationId xmlns:a16="http://schemas.microsoft.com/office/drawing/2014/main" id="{E1B7D805-3CD9-7C03-5FAF-B0CC48EE6B9F}"/>
                    </a:ext>
                  </a:extLst>
                </p:cNvPr>
                <p:cNvPicPr/>
                <p:nvPr/>
              </p:nvPicPr>
              <p:blipFill>
                <a:blip r:embed="rId111"/>
                <a:stretch>
                  <a:fillRect/>
                </a:stretch>
              </p:blipFill>
              <p:spPr>
                <a:xfrm>
                  <a:off x="4070056" y="3512677"/>
                  <a:ext cx="67104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85" name="Ink 84">
                  <a:extLst>
                    <a:ext uri="{FF2B5EF4-FFF2-40B4-BE49-F238E27FC236}">
                      <a16:creationId xmlns:a16="http://schemas.microsoft.com/office/drawing/2014/main" id="{5CC72FD8-4B15-0738-609D-91FD61F80D40}"/>
                    </a:ext>
                  </a:extLst>
                </p14:cNvPr>
                <p14:cNvContentPartPr/>
                <p14:nvPr/>
              </p14:nvContentPartPr>
              <p14:xfrm>
                <a:off x="3112096" y="3549397"/>
                <a:ext cx="750240" cy="30600"/>
              </p14:xfrm>
            </p:contentPart>
          </mc:Choice>
          <mc:Fallback>
            <p:pic>
              <p:nvPicPr>
                <p:cNvPr id="85" name="Ink 84">
                  <a:extLst>
                    <a:ext uri="{FF2B5EF4-FFF2-40B4-BE49-F238E27FC236}">
                      <a16:creationId xmlns:a16="http://schemas.microsoft.com/office/drawing/2014/main" id="{5CC72FD8-4B15-0738-609D-91FD61F80D40}"/>
                    </a:ext>
                  </a:extLst>
                </p:cNvPr>
                <p:cNvPicPr/>
                <p:nvPr/>
              </p:nvPicPr>
              <p:blipFill>
                <a:blip r:embed="rId113"/>
                <a:stretch>
                  <a:fillRect/>
                </a:stretch>
              </p:blipFill>
              <p:spPr>
                <a:xfrm>
                  <a:off x="3094456" y="3531397"/>
                  <a:ext cx="78588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87" name="Ink 86">
                  <a:extLst>
                    <a:ext uri="{FF2B5EF4-FFF2-40B4-BE49-F238E27FC236}">
                      <a16:creationId xmlns:a16="http://schemas.microsoft.com/office/drawing/2014/main" id="{DFF14004-7DE0-B9A7-D5AD-31F1F4007EF3}"/>
                    </a:ext>
                  </a:extLst>
                </p14:cNvPr>
                <p14:cNvContentPartPr/>
                <p14:nvPr/>
              </p14:nvContentPartPr>
              <p14:xfrm>
                <a:off x="2178256" y="3511957"/>
                <a:ext cx="824400" cy="57960"/>
              </p14:xfrm>
            </p:contentPart>
          </mc:Choice>
          <mc:Fallback>
            <p:pic>
              <p:nvPicPr>
                <p:cNvPr id="87" name="Ink 86">
                  <a:extLst>
                    <a:ext uri="{FF2B5EF4-FFF2-40B4-BE49-F238E27FC236}">
                      <a16:creationId xmlns:a16="http://schemas.microsoft.com/office/drawing/2014/main" id="{DFF14004-7DE0-B9A7-D5AD-31F1F4007EF3}"/>
                    </a:ext>
                  </a:extLst>
                </p:cNvPr>
                <p:cNvPicPr/>
                <p:nvPr/>
              </p:nvPicPr>
              <p:blipFill>
                <a:blip r:embed="rId115"/>
                <a:stretch>
                  <a:fillRect/>
                </a:stretch>
              </p:blipFill>
              <p:spPr>
                <a:xfrm>
                  <a:off x="2160616" y="3494317"/>
                  <a:ext cx="86004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88" name="Ink 87">
                  <a:extLst>
                    <a:ext uri="{FF2B5EF4-FFF2-40B4-BE49-F238E27FC236}">
                      <a16:creationId xmlns:a16="http://schemas.microsoft.com/office/drawing/2014/main" id="{783C7A2B-A5B0-ECB2-42DC-1856558BA297}"/>
                    </a:ext>
                  </a:extLst>
                </p14:cNvPr>
                <p14:cNvContentPartPr/>
                <p14:nvPr/>
              </p14:nvContentPartPr>
              <p14:xfrm>
                <a:off x="630256" y="3534277"/>
                <a:ext cx="1400760" cy="95400"/>
              </p14:xfrm>
            </p:contentPart>
          </mc:Choice>
          <mc:Fallback>
            <p:pic>
              <p:nvPicPr>
                <p:cNvPr id="88" name="Ink 87">
                  <a:extLst>
                    <a:ext uri="{FF2B5EF4-FFF2-40B4-BE49-F238E27FC236}">
                      <a16:creationId xmlns:a16="http://schemas.microsoft.com/office/drawing/2014/main" id="{783C7A2B-A5B0-ECB2-42DC-1856558BA297}"/>
                    </a:ext>
                  </a:extLst>
                </p:cNvPr>
                <p:cNvPicPr/>
                <p:nvPr/>
              </p:nvPicPr>
              <p:blipFill>
                <a:blip r:embed="rId117"/>
                <a:stretch>
                  <a:fillRect/>
                </a:stretch>
              </p:blipFill>
              <p:spPr>
                <a:xfrm>
                  <a:off x="612616" y="3516277"/>
                  <a:ext cx="143640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90" name="Ink 89">
                  <a:extLst>
                    <a:ext uri="{FF2B5EF4-FFF2-40B4-BE49-F238E27FC236}">
                      <a16:creationId xmlns:a16="http://schemas.microsoft.com/office/drawing/2014/main" id="{52328903-2785-5AAF-8BCB-4B9A0A35D94D}"/>
                    </a:ext>
                  </a:extLst>
                </p14:cNvPr>
                <p14:cNvContentPartPr/>
                <p14:nvPr/>
              </p14:nvContentPartPr>
              <p14:xfrm>
                <a:off x="9328936" y="4126837"/>
                <a:ext cx="900000" cy="73440"/>
              </p14:xfrm>
            </p:contentPart>
          </mc:Choice>
          <mc:Fallback>
            <p:pic>
              <p:nvPicPr>
                <p:cNvPr id="90" name="Ink 89">
                  <a:extLst>
                    <a:ext uri="{FF2B5EF4-FFF2-40B4-BE49-F238E27FC236}">
                      <a16:creationId xmlns:a16="http://schemas.microsoft.com/office/drawing/2014/main" id="{52328903-2785-5AAF-8BCB-4B9A0A35D94D}"/>
                    </a:ext>
                  </a:extLst>
                </p:cNvPr>
                <p:cNvPicPr/>
                <p:nvPr/>
              </p:nvPicPr>
              <p:blipFill>
                <a:blip r:embed="rId119"/>
                <a:stretch>
                  <a:fillRect/>
                </a:stretch>
              </p:blipFill>
              <p:spPr>
                <a:xfrm>
                  <a:off x="9310936" y="4109197"/>
                  <a:ext cx="93564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91" name="Ink 90">
                  <a:extLst>
                    <a:ext uri="{FF2B5EF4-FFF2-40B4-BE49-F238E27FC236}">
                      <a16:creationId xmlns:a16="http://schemas.microsoft.com/office/drawing/2014/main" id="{118801F0-F76C-6ED0-9F79-8BF48B27AC98}"/>
                    </a:ext>
                  </a:extLst>
                </p14:cNvPr>
                <p14:cNvContentPartPr/>
                <p14:nvPr/>
              </p14:nvContentPartPr>
              <p14:xfrm>
                <a:off x="8863456" y="4134037"/>
                <a:ext cx="277920" cy="22680"/>
              </p14:xfrm>
            </p:contentPart>
          </mc:Choice>
          <mc:Fallback>
            <p:pic>
              <p:nvPicPr>
                <p:cNvPr id="91" name="Ink 90">
                  <a:extLst>
                    <a:ext uri="{FF2B5EF4-FFF2-40B4-BE49-F238E27FC236}">
                      <a16:creationId xmlns:a16="http://schemas.microsoft.com/office/drawing/2014/main" id="{118801F0-F76C-6ED0-9F79-8BF48B27AC98}"/>
                    </a:ext>
                  </a:extLst>
                </p:cNvPr>
                <p:cNvPicPr/>
                <p:nvPr/>
              </p:nvPicPr>
              <p:blipFill>
                <a:blip r:embed="rId121"/>
                <a:stretch>
                  <a:fillRect/>
                </a:stretch>
              </p:blipFill>
              <p:spPr>
                <a:xfrm>
                  <a:off x="8845456" y="4116037"/>
                  <a:ext cx="31356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92" name="Ink 91">
                  <a:extLst>
                    <a:ext uri="{FF2B5EF4-FFF2-40B4-BE49-F238E27FC236}">
                      <a16:creationId xmlns:a16="http://schemas.microsoft.com/office/drawing/2014/main" id="{AD566198-F4BF-068D-CAB6-97EE8A8FD4D8}"/>
                    </a:ext>
                  </a:extLst>
                </p14:cNvPr>
                <p14:cNvContentPartPr/>
                <p14:nvPr/>
              </p14:nvContentPartPr>
              <p14:xfrm>
                <a:off x="8604256" y="4166437"/>
                <a:ext cx="466200" cy="53280"/>
              </p14:xfrm>
            </p:contentPart>
          </mc:Choice>
          <mc:Fallback>
            <p:pic>
              <p:nvPicPr>
                <p:cNvPr id="92" name="Ink 91">
                  <a:extLst>
                    <a:ext uri="{FF2B5EF4-FFF2-40B4-BE49-F238E27FC236}">
                      <a16:creationId xmlns:a16="http://schemas.microsoft.com/office/drawing/2014/main" id="{AD566198-F4BF-068D-CAB6-97EE8A8FD4D8}"/>
                    </a:ext>
                  </a:extLst>
                </p:cNvPr>
                <p:cNvPicPr/>
                <p:nvPr/>
              </p:nvPicPr>
              <p:blipFill>
                <a:blip r:embed="rId123"/>
                <a:stretch>
                  <a:fillRect/>
                </a:stretch>
              </p:blipFill>
              <p:spPr>
                <a:xfrm>
                  <a:off x="8586256" y="4148437"/>
                  <a:ext cx="50184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93" name="Ink 92">
                  <a:extLst>
                    <a:ext uri="{FF2B5EF4-FFF2-40B4-BE49-F238E27FC236}">
                      <a16:creationId xmlns:a16="http://schemas.microsoft.com/office/drawing/2014/main" id="{283B7FD2-9877-20F6-606B-5EF6994464B3}"/>
                    </a:ext>
                  </a:extLst>
                </p14:cNvPr>
                <p14:cNvContentPartPr/>
                <p14:nvPr/>
              </p14:nvContentPartPr>
              <p14:xfrm>
                <a:off x="7531816" y="4107037"/>
                <a:ext cx="869400" cy="36000"/>
              </p14:xfrm>
            </p:contentPart>
          </mc:Choice>
          <mc:Fallback>
            <p:pic>
              <p:nvPicPr>
                <p:cNvPr id="93" name="Ink 92">
                  <a:extLst>
                    <a:ext uri="{FF2B5EF4-FFF2-40B4-BE49-F238E27FC236}">
                      <a16:creationId xmlns:a16="http://schemas.microsoft.com/office/drawing/2014/main" id="{283B7FD2-9877-20F6-606B-5EF6994464B3}"/>
                    </a:ext>
                  </a:extLst>
                </p:cNvPr>
                <p:cNvPicPr/>
                <p:nvPr/>
              </p:nvPicPr>
              <p:blipFill>
                <a:blip r:embed="rId125"/>
                <a:stretch>
                  <a:fillRect/>
                </a:stretch>
              </p:blipFill>
              <p:spPr>
                <a:xfrm>
                  <a:off x="7513816" y="4089037"/>
                  <a:ext cx="90504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95" name="Ink 94">
                  <a:extLst>
                    <a:ext uri="{FF2B5EF4-FFF2-40B4-BE49-F238E27FC236}">
                      <a16:creationId xmlns:a16="http://schemas.microsoft.com/office/drawing/2014/main" id="{1DEF87E4-3798-6554-A376-8D6245D012EC}"/>
                    </a:ext>
                  </a:extLst>
                </p14:cNvPr>
                <p14:cNvContentPartPr/>
                <p14:nvPr/>
              </p14:nvContentPartPr>
              <p14:xfrm>
                <a:off x="6228256" y="4113517"/>
                <a:ext cx="936000" cy="60480"/>
              </p14:xfrm>
            </p:contentPart>
          </mc:Choice>
          <mc:Fallback>
            <p:pic>
              <p:nvPicPr>
                <p:cNvPr id="95" name="Ink 94">
                  <a:extLst>
                    <a:ext uri="{FF2B5EF4-FFF2-40B4-BE49-F238E27FC236}">
                      <a16:creationId xmlns:a16="http://schemas.microsoft.com/office/drawing/2014/main" id="{1DEF87E4-3798-6554-A376-8D6245D012EC}"/>
                    </a:ext>
                  </a:extLst>
                </p:cNvPr>
                <p:cNvPicPr/>
                <p:nvPr/>
              </p:nvPicPr>
              <p:blipFill>
                <a:blip r:embed="rId127"/>
                <a:stretch>
                  <a:fillRect/>
                </a:stretch>
              </p:blipFill>
              <p:spPr>
                <a:xfrm>
                  <a:off x="6210256" y="4095517"/>
                  <a:ext cx="97164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96" name="Ink 95">
                  <a:extLst>
                    <a:ext uri="{FF2B5EF4-FFF2-40B4-BE49-F238E27FC236}">
                      <a16:creationId xmlns:a16="http://schemas.microsoft.com/office/drawing/2014/main" id="{41D630A8-6953-359E-22D6-3F95E9E69E94}"/>
                    </a:ext>
                  </a:extLst>
                </p14:cNvPr>
                <p14:cNvContentPartPr/>
                <p14:nvPr/>
              </p14:nvContentPartPr>
              <p14:xfrm>
                <a:off x="5161576" y="4111357"/>
                <a:ext cx="798480" cy="37800"/>
              </p14:xfrm>
            </p:contentPart>
          </mc:Choice>
          <mc:Fallback>
            <p:pic>
              <p:nvPicPr>
                <p:cNvPr id="96" name="Ink 95">
                  <a:extLst>
                    <a:ext uri="{FF2B5EF4-FFF2-40B4-BE49-F238E27FC236}">
                      <a16:creationId xmlns:a16="http://schemas.microsoft.com/office/drawing/2014/main" id="{41D630A8-6953-359E-22D6-3F95E9E69E94}"/>
                    </a:ext>
                  </a:extLst>
                </p:cNvPr>
                <p:cNvPicPr/>
                <p:nvPr/>
              </p:nvPicPr>
              <p:blipFill>
                <a:blip r:embed="rId129"/>
                <a:stretch>
                  <a:fillRect/>
                </a:stretch>
              </p:blipFill>
              <p:spPr>
                <a:xfrm>
                  <a:off x="5143576" y="4093717"/>
                  <a:ext cx="83412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97" name="Ink 96">
                  <a:extLst>
                    <a:ext uri="{FF2B5EF4-FFF2-40B4-BE49-F238E27FC236}">
                      <a16:creationId xmlns:a16="http://schemas.microsoft.com/office/drawing/2014/main" id="{6506DC7C-80F0-C060-DDEA-DD2D298C8A8A}"/>
                    </a:ext>
                  </a:extLst>
                </p14:cNvPr>
                <p14:cNvContentPartPr/>
                <p14:nvPr/>
              </p14:nvContentPartPr>
              <p14:xfrm>
                <a:off x="3660736" y="4126837"/>
                <a:ext cx="1200600" cy="32760"/>
              </p14:xfrm>
            </p:contentPart>
          </mc:Choice>
          <mc:Fallback>
            <p:pic>
              <p:nvPicPr>
                <p:cNvPr id="97" name="Ink 96">
                  <a:extLst>
                    <a:ext uri="{FF2B5EF4-FFF2-40B4-BE49-F238E27FC236}">
                      <a16:creationId xmlns:a16="http://schemas.microsoft.com/office/drawing/2014/main" id="{6506DC7C-80F0-C060-DDEA-DD2D298C8A8A}"/>
                    </a:ext>
                  </a:extLst>
                </p:cNvPr>
                <p:cNvPicPr/>
                <p:nvPr/>
              </p:nvPicPr>
              <p:blipFill>
                <a:blip r:embed="rId131"/>
                <a:stretch>
                  <a:fillRect/>
                </a:stretch>
              </p:blipFill>
              <p:spPr>
                <a:xfrm>
                  <a:off x="3642736" y="4109197"/>
                  <a:ext cx="123624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99" name="Ink 98">
                  <a:extLst>
                    <a:ext uri="{FF2B5EF4-FFF2-40B4-BE49-F238E27FC236}">
                      <a16:creationId xmlns:a16="http://schemas.microsoft.com/office/drawing/2014/main" id="{49929030-D18A-EFDC-A632-8A9720E79239}"/>
                    </a:ext>
                  </a:extLst>
                </p14:cNvPr>
                <p14:cNvContentPartPr/>
                <p14:nvPr/>
              </p14:nvContentPartPr>
              <p14:xfrm>
                <a:off x="3593416" y="3578557"/>
                <a:ext cx="2383560" cy="627480"/>
              </p14:xfrm>
            </p:contentPart>
          </mc:Choice>
          <mc:Fallback>
            <p:pic>
              <p:nvPicPr>
                <p:cNvPr id="99" name="Ink 98">
                  <a:extLst>
                    <a:ext uri="{FF2B5EF4-FFF2-40B4-BE49-F238E27FC236}">
                      <a16:creationId xmlns:a16="http://schemas.microsoft.com/office/drawing/2014/main" id="{49929030-D18A-EFDC-A632-8A9720E79239}"/>
                    </a:ext>
                  </a:extLst>
                </p:cNvPr>
                <p:cNvPicPr/>
                <p:nvPr/>
              </p:nvPicPr>
              <p:blipFill>
                <a:blip r:embed="rId133"/>
                <a:stretch>
                  <a:fillRect/>
                </a:stretch>
              </p:blipFill>
              <p:spPr>
                <a:xfrm>
                  <a:off x="3575776" y="3560557"/>
                  <a:ext cx="2419200" cy="663120"/>
                </a:xfrm>
                <a:prstGeom prst="rect">
                  <a:avLst/>
                </a:prstGeom>
              </p:spPr>
            </p:pic>
          </mc:Fallback>
        </mc:AlternateContent>
      </p:grpSp>
      <p:grpSp>
        <p:nvGrpSpPr>
          <p:cNvPr id="104" name="Group 103">
            <a:extLst>
              <a:ext uri="{FF2B5EF4-FFF2-40B4-BE49-F238E27FC236}">
                <a16:creationId xmlns:a16="http://schemas.microsoft.com/office/drawing/2014/main" id="{B5385524-313C-87AF-A1EF-4B62F6297646}"/>
              </a:ext>
            </a:extLst>
          </p:cNvPr>
          <p:cNvGrpSpPr/>
          <p:nvPr/>
        </p:nvGrpSpPr>
        <p:grpSpPr>
          <a:xfrm>
            <a:off x="386896" y="4099837"/>
            <a:ext cx="2694960" cy="91080"/>
            <a:chOff x="386896" y="4099837"/>
            <a:chExt cx="2694960" cy="91080"/>
          </a:xfrm>
        </p:grpSpPr>
        <mc:AlternateContent xmlns:mc="http://schemas.openxmlformats.org/markup-compatibility/2006">
          <mc:Choice xmlns:p14="http://schemas.microsoft.com/office/powerpoint/2010/main" Requires="p14">
            <p:contentPart p14:bwMode="auto" r:id="rId134">
              <p14:nvContentPartPr>
                <p14:cNvPr id="101" name="Ink 100">
                  <a:extLst>
                    <a:ext uri="{FF2B5EF4-FFF2-40B4-BE49-F238E27FC236}">
                      <a16:creationId xmlns:a16="http://schemas.microsoft.com/office/drawing/2014/main" id="{BE175661-0AFD-646C-B8D1-FF443DD39393}"/>
                    </a:ext>
                  </a:extLst>
                </p14:cNvPr>
                <p14:cNvContentPartPr/>
                <p14:nvPr/>
              </p14:nvContentPartPr>
              <p14:xfrm>
                <a:off x="2234056" y="4132237"/>
                <a:ext cx="847800" cy="58680"/>
              </p14:xfrm>
            </p:contentPart>
          </mc:Choice>
          <mc:Fallback>
            <p:pic>
              <p:nvPicPr>
                <p:cNvPr id="101" name="Ink 100">
                  <a:extLst>
                    <a:ext uri="{FF2B5EF4-FFF2-40B4-BE49-F238E27FC236}">
                      <a16:creationId xmlns:a16="http://schemas.microsoft.com/office/drawing/2014/main" id="{BE175661-0AFD-646C-B8D1-FF443DD39393}"/>
                    </a:ext>
                  </a:extLst>
                </p:cNvPr>
                <p:cNvPicPr/>
                <p:nvPr/>
              </p:nvPicPr>
              <p:blipFill>
                <a:blip r:embed="rId135"/>
                <a:stretch>
                  <a:fillRect/>
                </a:stretch>
              </p:blipFill>
              <p:spPr>
                <a:xfrm>
                  <a:off x="2216056" y="4114237"/>
                  <a:ext cx="88344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02" name="Ink 101">
                  <a:extLst>
                    <a:ext uri="{FF2B5EF4-FFF2-40B4-BE49-F238E27FC236}">
                      <a16:creationId xmlns:a16="http://schemas.microsoft.com/office/drawing/2014/main" id="{087F247F-9DEA-1028-674B-F4CE59A13C3E}"/>
                    </a:ext>
                  </a:extLst>
                </p14:cNvPr>
                <p14:cNvContentPartPr/>
                <p14:nvPr/>
              </p14:nvContentPartPr>
              <p14:xfrm>
                <a:off x="1525936" y="4142317"/>
                <a:ext cx="347400" cy="34560"/>
              </p14:xfrm>
            </p:contentPart>
          </mc:Choice>
          <mc:Fallback>
            <p:pic>
              <p:nvPicPr>
                <p:cNvPr id="102" name="Ink 101">
                  <a:extLst>
                    <a:ext uri="{FF2B5EF4-FFF2-40B4-BE49-F238E27FC236}">
                      <a16:creationId xmlns:a16="http://schemas.microsoft.com/office/drawing/2014/main" id="{087F247F-9DEA-1028-674B-F4CE59A13C3E}"/>
                    </a:ext>
                  </a:extLst>
                </p:cNvPr>
                <p:cNvPicPr/>
                <p:nvPr/>
              </p:nvPicPr>
              <p:blipFill>
                <a:blip r:embed="rId137"/>
                <a:stretch>
                  <a:fillRect/>
                </a:stretch>
              </p:blipFill>
              <p:spPr>
                <a:xfrm>
                  <a:off x="1508296" y="4124677"/>
                  <a:ext cx="38304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03" name="Ink 102">
                  <a:extLst>
                    <a:ext uri="{FF2B5EF4-FFF2-40B4-BE49-F238E27FC236}">
                      <a16:creationId xmlns:a16="http://schemas.microsoft.com/office/drawing/2014/main" id="{129A44B8-4EDB-9B49-0428-9F38E203E8D6}"/>
                    </a:ext>
                  </a:extLst>
                </p14:cNvPr>
                <p14:cNvContentPartPr/>
                <p14:nvPr/>
              </p14:nvContentPartPr>
              <p14:xfrm>
                <a:off x="386896" y="4099837"/>
                <a:ext cx="968760" cy="54720"/>
              </p14:xfrm>
            </p:contentPart>
          </mc:Choice>
          <mc:Fallback>
            <p:pic>
              <p:nvPicPr>
                <p:cNvPr id="103" name="Ink 102">
                  <a:extLst>
                    <a:ext uri="{FF2B5EF4-FFF2-40B4-BE49-F238E27FC236}">
                      <a16:creationId xmlns:a16="http://schemas.microsoft.com/office/drawing/2014/main" id="{129A44B8-4EDB-9B49-0428-9F38E203E8D6}"/>
                    </a:ext>
                  </a:extLst>
                </p:cNvPr>
                <p:cNvPicPr/>
                <p:nvPr/>
              </p:nvPicPr>
              <p:blipFill>
                <a:blip r:embed="rId139"/>
                <a:stretch>
                  <a:fillRect/>
                </a:stretch>
              </p:blipFill>
              <p:spPr>
                <a:xfrm>
                  <a:off x="369256" y="4081837"/>
                  <a:ext cx="1004400" cy="90360"/>
                </a:xfrm>
                <a:prstGeom prst="rect">
                  <a:avLst/>
                </a:prstGeom>
              </p:spPr>
            </p:pic>
          </mc:Fallback>
        </mc:AlternateContent>
      </p:grpSp>
      <p:grpSp>
        <p:nvGrpSpPr>
          <p:cNvPr id="107" name="Group 106">
            <a:extLst>
              <a:ext uri="{FF2B5EF4-FFF2-40B4-BE49-F238E27FC236}">
                <a16:creationId xmlns:a16="http://schemas.microsoft.com/office/drawing/2014/main" id="{CB8A627E-A96F-BCF7-1B88-EE33D6FBD2C9}"/>
              </a:ext>
            </a:extLst>
          </p:cNvPr>
          <p:cNvGrpSpPr/>
          <p:nvPr/>
        </p:nvGrpSpPr>
        <p:grpSpPr>
          <a:xfrm>
            <a:off x="9518656" y="4662157"/>
            <a:ext cx="767520" cy="94320"/>
            <a:chOff x="9518656" y="4662157"/>
            <a:chExt cx="767520" cy="94320"/>
          </a:xfrm>
        </p:grpSpPr>
        <mc:AlternateContent xmlns:mc="http://schemas.openxmlformats.org/markup-compatibility/2006">
          <mc:Choice xmlns:p14="http://schemas.microsoft.com/office/powerpoint/2010/main" Requires="p14">
            <p:contentPart p14:bwMode="auto" r:id="rId140">
              <p14:nvContentPartPr>
                <p14:cNvPr id="105" name="Ink 104">
                  <a:extLst>
                    <a:ext uri="{FF2B5EF4-FFF2-40B4-BE49-F238E27FC236}">
                      <a16:creationId xmlns:a16="http://schemas.microsoft.com/office/drawing/2014/main" id="{DE499E9B-AFDE-6B20-EEDF-FFBF8F88C40A}"/>
                    </a:ext>
                  </a:extLst>
                </p14:cNvPr>
                <p14:cNvContentPartPr/>
                <p14:nvPr/>
              </p14:nvContentPartPr>
              <p14:xfrm>
                <a:off x="10284016" y="4667557"/>
                <a:ext cx="2160" cy="1800"/>
              </p14:xfrm>
            </p:contentPart>
          </mc:Choice>
          <mc:Fallback>
            <p:pic>
              <p:nvPicPr>
                <p:cNvPr id="105" name="Ink 104">
                  <a:extLst>
                    <a:ext uri="{FF2B5EF4-FFF2-40B4-BE49-F238E27FC236}">
                      <a16:creationId xmlns:a16="http://schemas.microsoft.com/office/drawing/2014/main" id="{DE499E9B-AFDE-6B20-EEDF-FFBF8F88C40A}"/>
                    </a:ext>
                  </a:extLst>
                </p:cNvPr>
                <p:cNvPicPr/>
                <p:nvPr/>
              </p:nvPicPr>
              <p:blipFill>
                <a:blip r:embed="rId141"/>
                <a:stretch>
                  <a:fillRect/>
                </a:stretch>
              </p:blipFill>
              <p:spPr>
                <a:xfrm>
                  <a:off x="10266016" y="4649917"/>
                  <a:ext cx="3780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06" name="Ink 105">
                  <a:extLst>
                    <a:ext uri="{FF2B5EF4-FFF2-40B4-BE49-F238E27FC236}">
                      <a16:creationId xmlns:a16="http://schemas.microsoft.com/office/drawing/2014/main" id="{20FC9249-6D70-608E-B3D2-8FE48FB868FB}"/>
                    </a:ext>
                  </a:extLst>
                </p14:cNvPr>
                <p14:cNvContentPartPr/>
                <p14:nvPr/>
              </p14:nvContentPartPr>
              <p14:xfrm>
                <a:off x="9518656" y="4662157"/>
                <a:ext cx="765720" cy="94320"/>
              </p14:xfrm>
            </p:contentPart>
          </mc:Choice>
          <mc:Fallback>
            <p:pic>
              <p:nvPicPr>
                <p:cNvPr id="106" name="Ink 105">
                  <a:extLst>
                    <a:ext uri="{FF2B5EF4-FFF2-40B4-BE49-F238E27FC236}">
                      <a16:creationId xmlns:a16="http://schemas.microsoft.com/office/drawing/2014/main" id="{20FC9249-6D70-608E-B3D2-8FE48FB868FB}"/>
                    </a:ext>
                  </a:extLst>
                </p:cNvPr>
                <p:cNvPicPr/>
                <p:nvPr/>
              </p:nvPicPr>
              <p:blipFill>
                <a:blip r:embed="rId143"/>
                <a:stretch>
                  <a:fillRect/>
                </a:stretch>
              </p:blipFill>
              <p:spPr>
                <a:xfrm>
                  <a:off x="9500656" y="4644517"/>
                  <a:ext cx="801360" cy="129960"/>
                </a:xfrm>
                <a:prstGeom prst="rect">
                  <a:avLst/>
                </a:prstGeom>
              </p:spPr>
            </p:pic>
          </mc:Fallback>
        </mc:AlternateContent>
      </p:grpSp>
      <p:grpSp>
        <p:nvGrpSpPr>
          <p:cNvPr id="117" name="Group 116">
            <a:extLst>
              <a:ext uri="{FF2B5EF4-FFF2-40B4-BE49-F238E27FC236}">
                <a16:creationId xmlns:a16="http://schemas.microsoft.com/office/drawing/2014/main" id="{CA49F964-E5D0-1C06-B7FC-6E0FE40E99ED}"/>
              </a:ext>
            </a:extLst>
          </p:cNvPr>
          <p:cNvGrpSpPr/>
          <p:nvPr/>
        </p:nvGrpSpPr>
        <p:grpSpPr>
          <a:xfrm>
            <a:off x="3472096" y="4665757"/>
            <a:ext cx="5841720" cy="157320"/>
            <a:chOff x="3472096" y="4665757"/>
            <a:chExt cx="5841720" cy="157320"/>
          </a:xfrm>
        </p:grpSpPr>
        <mc:AlternateContent xmlns:mc="http://schemas.openxmlformats.org/markup-compatibility/2006">
          <mc:Choice xmlns:p14="http://schemas.microsoft.com/office/powerpoint/2010/main" Requires="p14">
            <p:contentPart p14:bwMode="auto" r:id="rId144">
              <p14:nvContentPartPr>
                <p14:cNvPr id="108" name="Ink 107">
                  <a:extLst>
                    <a:ext uri="{FF2B5EF4-FFF2-40B4-BE49-F238E27FC236}">
                      <a16:creationId xmlns:a16="http://schemas.microsoft.com/office/drawing/2014/main" id="{6E0E233C-E102-265C-982F-22490FCDBEB5}"/>
                    </a:ext>
                  </a:extLst>
                </p14:cNvPr>
                <p14:cNvContentPartPr/>
                <p14:nvPr/>
              </p14:nvContentPartPr>
              <p14:xfrm>
                <a:off x="8939776" y="4699957"/>
                <a:ext cx="374040" cy="41040"/>
              </p14:xfrm>
            </p:contentPart>
          </mc:Choice>
          <mc:Fallback>
            <p:pic>
              <p:nvPicPr>
                <p:cNvPr id="108" name="Ink 107">
                  <a:extLst>
                    <a:ext uri="{FF2B5EF4-FFF2-40B4-BE49-F238E27FC236}">
                      <a16:creationId xmlns:a16="http://schemas.microsoft.com/office/drawing/2014/main" id="{6E0E233C-E102-265C-982F-22490FCDBEB5}"/>
                    </a:ext>
                  </a:extLst>
                </p:cNvPr>
                <p:cNvPicPr/>
                <p:nvPr/>
              </p:nvPicPr>
              <p:blipFill>
                <a:blip r:embed="rId145"/>
                <a:stretch>
                  <a:fillRect/>
                </a:stretch>
              </p:blipFill>
              <p:spPr>
                <a:xfrm>
                  <a:off x="8921776" y="4681957"/>
                  <a:ext cx="40968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09" name="Ink 108">
                  <a:extLst>
                    <a:ext uri="{FF2B5EF4-FFF2-40B4-BE49-F238E27FC236}">
                      <a16:creationId xmlns:a16="http://schemas.microsoft.com/office/drawing/2014/main" id="{A7696897-F0A3-28EE-02CE-1545FFC4971B}"/>
                    </a:ext>
                  </a:extLst>
                </p14:cNvPr>
                <p14:cNvContentPartPr/>
                <p14:nvPr/>
              </p14:nvContentPartPr>
              <p14:xfrm>
                <a:off x="7877056" y="4708957"/>
                <a:ext cx="872640" cy="59040"/>
              </p14:xfrm>
            </p:contentPart>
          </mc:Choice>
          <mc:Fallback>
            <p:pic>
              <p:nvPicPr>
                <p:cNvPr id="109" name="Ink 108">
                  <a:extLst>
                    <a:ext uri="{FF2B5EF4-FFF2-40B4-BE49-F238E27FC236}">
                      <a16:creationId xmlns:a16="http://schemas.microsoft.com/office/drawing/2014/main" id="{A7696897-F0A3-28EE-02CE-1545FFC4971B}"/>
                    </a:ext>
                  </a:extLst>
                </p:cNvPr>
                <p:cNvPicPr/>
                <p:nvPr/>
              </p:nvPicPr>
              <p:blipFill>
                <a:blip r:embed="rId147"/>
                <a:stretch>
                  <a:fillRect/>
                </a:stretch>
              </p:blipFill>
              <p:spPr>
                <a:xfrm>
                  <a:off x="7859056" y="4690957"/>
                  <a:ext cx="90828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11" name="Ink 110">
                  <a:extLst>
                    <a:ext uri="{FF2B5EF4-FFF2-40B4-BE49-F238E27FC236}">
                      <a16:creationId xmlns:a16="http://schemas.microsoft.com/office/drawing/2014/main" id="{4DF5325F-785C-7DFF-F386-8E31A5B80DF8}"/>
                    </a:ext>
                  </a:extLst>
                </p14:cNvPr>
                <p14:cNvContentPartPr/>
                <p14:nvPr/>
              </p14:nvContentPartPr>
              <p14:xfrm>
                <a:off x="6872296" y="4710397"/>
                <a:ext cx="874800" cy="85680"/>
              </p14:xfrm>
            </p:contentPart>
          </mc:Choice>
          <mc:Fallback>
            <p:pic>
              <p:nvPicPr>
                <p:cNvPr id="111" name="Ink 110">
                  <a:extLst>
                    <a:ext uri="{FF2B5EF4-FFF2-40B4-BE49-F238E27FC236}">
                      <a16:creationId xmlns:a16="http://schemas.microsoft.com/office/drawing/2014/main" id="{4DF5325F-785C-7DFF-F386-8E31A5B80DF8}"/>
                    </a:ext>
                  </a:extLst>
                </p:cNvPr>
                <p:cNvPicPr/>
                <p:nvPr/>
              </p:nvPicPr>
              <p:blipFill>
                <a:blip r:embed="rId149"/>
                <a:stretch>
                  <a:fillRect/>
                </a:stretch>
              </p:blipFill>
              <p:spPr>
                <a:xfrm>
                  <a:off x="6854296" y="4692397"/>
                  <a:ext cx="91044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13" name="Ink 112">
                  <a:extLst>
                    <a:ext uri="{FF2B5EF4-FFF2-40B4-BE49-F238E27FC236}">
                      <a16:creationId xmlns:a16="http://schemas.microsoft.com/office/drawing/2014/main" id="{62DF5C4E-34D6-D503-CA8E-B7436D0127AE}"/>
                    </a:ext>
                  </a:extLst>
                </p14:cNvPr>
                <p14:cNvContentPartPr/>
                <p14:nvPr/>
              </p14:nvContentPartPr>
              <p14:xfrm>
                <a:off x="5417176" y="4759357"/>
                <a:ext cx="1254240" cy="63720"/>
              </p14:xfrm>
            </p:contentPart>
          </mc:Choice>
          <mc:Fallback>
            <p:pic>
              <p:nvPicPr>
                <p:cNvPr id="113" name="Ink 112">
                  <a:extLst>
                    <a:ext uri="{FF2B5EF4-FFF2-40B4-BE49-F238E27FC236}">
                      <a16:creationId xmlns:a16="http://schemas.microsoft.com/office/drawing/2014/main" id="{62DF5C4E-34D6-D503-CA8E-B7436D0127AE}"/>
                    </a:ext>
                  </a:extLst>
                </p:cNvPr>
                <p:cNvPicPr/>
                <p:nvPr/>
              </p:nvPicPr>
              <p:blipFill>
                <a:blip r:embed="rId151"/>
                <a:stretch>
                  <a:fillRect/>
                </a:stretch>
              </p:blipFill>
              <p:spPr>
                <a:xfrm>
                  <a:off x="5399176" y="4741357"/>
                  <a:ext cx="128988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15" name="Ink 114">
                  <a:extLst>
                    <a:ext uri="{FF2B5EF4-FFF2-40B4-BE49-F238E27FC236}">
                      <a16:creationId xmlns:a16="http://schemas.microsoft.com/office/drawing/2014/main" id="{F4B0BD58-E48E-4D7C-BB1B-163810690ECA}"/>
                    </a:ext>
                  </a:extLst>
                </p14:cNvPr>
                <p14:cNvContentPartPr/>
                <p14:nvPr/>
              </p14:nvContentPartPr>
              <p14:xfrm>
                <a:off x="4657576" y="4716517"/>
                <a:ext cx="679320" cy="37440"/>
              </p14:xfrm>
            </p:contentPart>
          </mc:Choice>
          <mc:Fallback>
            <p:pic>
              <p:nvPicPr>
                <p:cNvPr id="115" name="Ink 114">
                  <a:extLst>
                    <a:ext uri="{FF2B5EF4-FFF2-40B4-BE49-F238E27FC236}">
                      <a16:creationId xmlns:a16="http://schemas.microsoft.com/office/drawing/2014/main" id="{F4B0BD58-E48E-4D7C-BB1B-163810690ECA}"/>
                    </a:ext>
                  </a:extLst>
                </p:cNvPr>
                <p:cNvPicPr/>
                <p:nvPr/>
              </p:nvPicPr>
              <p:blipFill>
                <a:blip r:embed="rId153"/>
                <a:stretch>
                  <a:fillRect/>
                </a:stretch>
              </p:blipFill>
              <p:spPr>
                <a:xfrm>
                  <a:off x="4639936" y="4698517"/>
                  <a:ext cx="71496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16" name="Ink 115">
                  <a:extLst>
                    <a:ext uri="{FF2B5EF4-FFF2-40B4-BE49-F238E27FC236}">
                      <a16:creationId xmlns:a16="http://schemas.microsoft.com/office/drawing/2014/main" id="{D7041B2E-6539-D5E7-0987-8F44FECD661E}"/>
                    </a:ext>
                  </a:extLst>
                </p14:cNvPr>
                <p14:cNvContentPartPr/>
                <p14:nvPr/>
              </p14:nvContentPartPr>
              <p14:xfrm>
                <a:off x="3472096" y="4665757"/>
                <a:ext cx="875520" cy="42840"/>
              </p14:xfrm>
            </p:contentPart>
          </mc:Choice>
          <mc:Fallback>
            <p:pic>
              <p:nvPicPr>
                <p:cNvPr id="116" name="Ink 115">
                  <a:extLst>
                    <a:ext uri="{FF2B5EF4-FFF2-40B4-BE49-F238E27FC236}">
                      <a16:creationId xmlns:a16="http://schemas.microsoft.com/office/drawing/2014/main" id="{D7041B2E-6539-D5E7-0987-8F44FECD661E}"/>
                    </a:ext>
                  </a:extLst>
                </p:cNvPr>
                <p:cNvPicPr/>
                <p:nvPr/>
              </p:nvPicPr>
              <p:blipFill>
                <a:blip r:embed="rId155"/>
                <a:stretch>
                  <a:fillRect/>
                </a:stretch>
              </p:blipFill>
              <p:spPr>
                <a:xfrm>
                  <a:off x="3454456" y="4647757"/>
                  <a:ext cx="911160" cy="78480"/>
                </a:xfrm>
                <a:prstGeom prst="rect">
                  <a:avLst/>
                </a:prstGeom>
              </p:spPr>
            </p:pic>
          </mc:Fallback>
        </mc:AlternateContent>
      </p:grpSp>
      <p:grpSp>
        <p:nvGrpSpPr>
          <p:cNvPr id="120" name="Group 119">
            <a:extLst>
              <a:ext uri="{FF2B5EF4-FFF2-40B4-BE49-F238E27FC236}">
                <a16:creationId xmlns:a16="http://schemas.microsoft.com/office/drawing/2014/main" id="{74ECB421-6DF9-758C-C8F1-24321DDF2684}"/>
              </a:ext>
            </a:extLst>
          </p:cNvPr>
          <p:cNvGrpSpPr/>
          <p:nvPr/>
        </p:nvGrpSpPr>
        <p:grpSpPr>
          <a:xfrm>
            <a:off x="1111576" y="4693477"/>
            <a:ext cx="2181240" cy="63000"/>
            <a:chOff x="1111576" y="4693477"/>
            <a:chExt cx="2181240" cy="63000"/>
          </a:xfrm>
        </p:grpSpPr>
        <mc:AlternateContent xmlns:mc="http://schemas.openxmlformats.org/markup-compatibility/2006">
          <mc:Choice xmlns:p14="http://schemas.microsoft.com/office/powerpoint/2010/main" Requires="p14">
            <p:contentPart p14:bwMode="auto" r:id="rId156">
              <p14:nvContentPartPr>
                <p14:cNvPr id="118" name="Ink 117">
                  <a:extLst>
                    <a:ext uri="{FF2B5EF4-FFF2-40B4-BE49-F238E27FC236}">
                      <a16:creationId xmlns:a16="http://schemas.microsoft.com/office/drawing/2014/main" id="{C9DFB090-6DF3-8089-E012-FA82BFE42CBC}"/>
                    </a:ext>
                  </a:extLst>
                </p14:cNvPr>
                <p14:cNvContentPartPr/>
                <p14:nvPr/>
              </p14:nvContentPartPr>
              <p14:xfrm>
                <a:off x="2429536" y="4693477"/>
                <a:ext cx="863280" cy="38880"/>
              </p14:xfrm>
            </p:contentPart>
          </mc:Choice>
          <mc:Fallback>
            <p:pic>
              <p:nvPicPr>
                <p:cNvPr id="118" name="Ink 117">
                  <a:extLst>
                    <a:ext uri="{FF2B5EF4-FFF2-40B4-BE49-F238E27FC236}">
                      <a16:creationId xmlns:a16="http://schemas.microsoft.com/office/drawing/2014/main" id="{C9DFB090-6DF3-8089-E012-FA82BFE42CBC}"/>
                    </a:ext>
                  </a:extLst>
                </p:cNvPr>
                <p:cNvPicPr/>
                <p:nvPr/>
              </p:nvPicPr>
              <p:blipFill>
                <a:blip r:embed="rId157"/>
                <a:stretch>
                  <a:fillRect/>
                </a:stretch>
              </p:blipFill>
              <p:spPr>
                <a:xfrm>
                  <a:off x="2411536" y="4675837"/>
                  <a:ext cx="89892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19" name="Ink 118">
                  <a:extLst>
                    <a:ext uri="{FF2B5EF4-FFF2-40B4-BE49-F238E27FC236}">
                      <a16:creationId xmlns:a16="http://schemas.microsoft.com/office/drawing/2014/main" id="{46ED9D12-6479-4C1D-44D9-39AD1C8E0A43}"/>
                    </a:ext>
                  </a:extLst>
                </p14:cNvPr>
                <p14:cNvContentPartPr/>
                <p14:nvPr/>
              </p14:nvContentPartPr>
              <p14:xfrm>
                <a:off x="1111576" y="4702837"/>
                <a:ext cx="936000" cy="53640"/>
              </p14:xfrm>
            </p:contentPart>
          </mc:Choice>
          <mc:Fallback>
            <p:pic>
              <p:nvPicPr>
                <p:cNvPr id="119" name="Ink 118">
                  <a:extLst>
                    <a:ext uri="{FF2B5EF4-FFF2-40B4-BE49-F238E27FC236}">
                      <a16:creationId xmlns:a16="http://schemas.microsoft.com/office/drawing/2014/main" id="{46ED9D12-6479-4C1D-44D9-39AD1C8E0A43}"/>
                    </a:ext>
                  </a:extLst>
                </p:cNvPr>
                <p:cNvPicPr/>
                <p:nvPr/>
              </p:nvPicPr>
              <p:blipFill>
                <a:blip r:embed="rId159"/>
                <a:stretch>
                  <a:fillRect/>
                </a:stretch>
              </p:blipFill>
              <p:spPr>
                <a:xfrm>
                  <a:off x="1093936" y="4685197"/>
                  <a:ext cx="971640" cy="89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0">
            <p14:nvContentPartPr>
              <p14:cNvPr id="121" name="Ink 120">
                <a:extLst>
                  <a:ext uri="{FF2B5EF4-FFF2-40B4-BE49-F238E27FC236}">
                    <a16:creationId xmlns:a16="http://schemas.microsoft.com/office/drawing/2014/main" id="{F13D44CA-A1BD-735C-6B50-0944696FAD5C}"/>
                  </a:ext>
                </a:extLst>
              </p14:cNvPr>
              <p14:cNvContentPartPr/>
              <p14:nvPr/>
            </p14:nvContentPartPr>
            <p14:xfrm>
              <a:off x="9115816" y="5301157"/>
              <a:ext cx="1063080" cy="34560"/>
            </p14:xfrm>
          </p:contentPart>
        </mc:Choice>
        <mc:Fallback>
          <p:pic>
            <p:nvPicPr>
              <p:cNvPr id="121" name="Ink 120">
                <a:extLst>
                  <a:ext uri="{FF2B5EF4-FFF2-40B4-BE49-F238E27FC236}">
                    <a16:creationId xmlns:a16="http://schemas.microsoft.com/office/drawing/2014/main" id="{F13D44CA-A1BD-735C-6B50-0944696FAD5C}"/>
                  </a:ext>
                </a:extLst>
              </p:cNvPr>
              <p:cNvPicPr/>
              <p:nvPr/>
            </p:nvPicPr>
            <p:blipFill>
              <a:blip r:embed="rId161"/>
              <a:stretch>
                <a:fillRect/>
              </a:stretch>
            </p:blipFill>
            <p:spPr>
              <a:xfrm>
                <a:off x="9098176" y="5283517"/>
                <a:ext cx="109872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28" name="Ink 127">
                <a:extLst>
                  <a:ext uri="{FF2B5EF4-FFF2-40B4-BE49-F238E27FC236}">
                    <a16:creationId xmlns:a16="http://schemas.microsoft.com/office/drawing/2014/main" id="{FAC84B77-B6ED-14D5-A8B5-948DCB2C8BBC}"/>
                  </a:ext>
                </a:extLst>
              </p14:cNvPr>
              <p14:cNvContentPartPr/>
              <p14:nvPr/>
            </p14:nvContentPartPr>
            <p14:xfrm>
              <a:off x="3409096" y="3010477"/>
              <a:ext cx="41040" cy="84240"/>
            </p14:xfrm>
          </p:contentPart>
        </mc:Choice>
        <mc:Fallback>
          <p:pic>
            <p:nvPicPr>
              <p:cNvPr id="128" name="Ink 127">
                <a:extLst>
                  <a:ext uri="{FF2B5EF4-FFF2-40B4-BE49-F238E27FC236}">
                    <a16:creationId xmlns:a16="http://schemas.microsoft.com/office/drawing/2014/main" id="{FAC84B77-B6ED-14D5-A8B5-948DCB2C8BBC}"/>
                  </a:ext>
                </a:extLst>
              </p:cNvPr>
              <p:cNvPicPr/>
              <p:nvPr/>
            </p:nvPicPr>
            <p:blipFill>
              <a:blip r:embed="rId163"/>
              <a:stretch>
                <a:fillRect/>
              </a:stretch>
            </p:blipFill>
            <p:spPr>
              <a:xfrm>
                <a:off x="3391096" y="2992837"/>
                <a:ext cx="7668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29" name="Ink 128">
                <a:extLst>
                  <a:ext uri="{FF2B5EF4-FFF2-40B4-BE49-F238E27FC236}">
                    <a16:creationId xmlns:a16="http://schemas.microsoft.com/office/drawing/2014/main" id="{9F44AABF-7F97-B7AF-9E1C-F5FB75A27E38}"/>
                  </a:ext>
                </a:extLst>
              </p14:cNvPr>
              <p14:cNvContentPartPr/>
              <p14:nvPr/>
            </p14:nvContentPartPr>
            <p14:xfrm>
              <a:off x="925456" y="2491357"/>
              <a:ext cx="2666520" cy="642960"/>
            </p14:xfrm>
          </p:contentPart>
        </mc:Choice>
        <mc:Fallback>
          <p:pic>
            <p:nvPicPr>
              <p:cNvPr id="129" name="Ink 128">
                <a:extLst>
                  <a:ext uri="{FF2B5EF4-FFF2-40B4-BE49-F238E27FC236}">
                    <a16:creationId xmlns:a16="http://schemas.microsoft.com/office/drawing/2014/main" id="{9F44AABF-7F97-B7AF-9E1C-F5FB75A27E38}"/>
                  </a:ext>
                </a:extLst>
              </p:cNvPr>
              <p:cNvPicPr/>
              <p:nvPr/>
            </p:nvPicPr>
            <p:blipFill>
              <a:blip r:embed="rId165"/>
              <a:stretch>
                <a:fillRect/>
              </a:stretch>
            </p:blipFill>
            <p:spPr>
              <a:xfrm>
                <a:off x="907456" y="2473357"/>
                <a:ext cx="2702160" cy="67860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30" name="Ink 129">
                <a:extLst>
                  <a:ext uri="{FF2B5EF4-FFF2-40B4-BE49-F238E27FC236}">
                    <a16:creationId xmlns:a16="http://schemas.microsoft.com/office/drawing/2014/main" id="{F4954474-F78E-7BD3-C275-7879EA019A4E}"/>
                  </a:ext>
                </a:extLst>
              </p14:cNvPr>
              <p14:cNvContentPartPr/>
              <p14:nvPr/>
            </p14:nvContentPartPr>
            <p14:xfrm>
              <a:off x="7187296" y="3022717"/>
              <a:ext cx="3057120" cy="628560"/>
            </p14:xfrm>
          </p:contentPart>
        </mc:Choice>
        <mc:Fallback>
          <p:pic>
            <p:nvPicPr>
              <p:cNvPr id="130" name="Ink 129">
                <a:extLst>
                  <a:ext uri="{FF2B5EF4-FFF2-40B4-BE49-F238E27FC236}">
                    <a16:creationId xmlns:a16="http://schemas.microsoft.com/office/drawing/2014/main" id="{F4954474-F78E-7BD3-C275-7879EA019A4E}"/>
                  </a:ext>
                </a:extLst>
              </p:cNvPr>
              <p:cNvPicPr/>
              <p:nvPr/>
            </p:nvPicPr>
            <p:blipFill>
              <a:blip r:embed="rId167"/>
              <a:stretch>
                <a:fillRect/>
              </a:stretch>
            </p:blipFill>
            <p:spPr>
              <a:xfrm>
                <a:off x="7169296" y="3004717"/>
                <a:ext cx="3092760" cy="66420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41" name="Ink 140">
                <a:extLst>
                  <a:ext uri="{FF2B5EF4-FFF2-40B4-BE49-F238E27FC236}">
                    <a16:creationId xmlns:a16="http://schemas.microsoft.com/office/drawing/2014/main" id="{7BAD0B7F-DE7B-9C7E-2EC2-05F10993C08B}"/>
                  </a:ext>
                </a:extLst>
              </p14:cNvPr>
              <p14:cNvContentPartPr/>
              <p14:nvPr/>
            </p14:nvContentPartPr>
            <p14:xfrm>
              <a:off x="703336" y="4727317"/>
              <a:ext cx="3017160" cy="649440"/>
            </p14:xfrm>
          </p:contentPart>
        </mc:Choice>
        <mc:Fallback>
          <p:pic>
            <p:nvPicPr>
              <p:cNvPr id="141" name="Ink 140">
                <a:extLst>
                  <a:ext uri="{FF2B5EF4-FFF2-40B4-BE49-F238E27FC236}">
                    <a16:creationId xmlns:a16="http://schemas.microsoft.com/office/drawing/2014/main" id="{7BAD0B7F-DE7B-9C7E-2EC2-05F10993C08B}"/>
                  </a:ext>
                </a:extLst>
              </p:cNvPr>
              <p:cNvPicPr/>
              <p:nvPr/>
            </p:nvPicPr>
            <p:blipFill>
              <a:blip r:embed="rId169"/>
              <a:stretch>
                <a:fillRect/>
              </a:stretch>
            </p:blipFill>
            <p:spPr>
              <a:xfrm>
                <a:off x="685336" y="4709677"/>
                <a:ext cx="3052800" cy="685080"/>
              </a:xfrm>
              <a:prstGeom prst="rect">
                <a:avLst/>
              </a:prstGeom>
            </p:spPr>
          </p:pic>
        </mc:Fallback>
      </mc:AlternateContent>
      <p:grpSp>
        <p:nvGrpSpPr>
          <p:cNvPr id="143" name="Group 142">
            <a:extLst>
              <a:ext uri="{FF2B5EF4-FFF2-40B4-BE49-F238E27FC236}">
                <a16:creationId xmlns:a16="http://schemas.microsoft.com/office/drawing/2014/main" id="{C686CD72-3441-B9CD-989D-0314A2FD45C3}"/>
              </a:ext>
            </a:extLst>
          </p:cNvPr>
          <p:cNvGrpSpPr/>
          <p:nvPr/>
        </p:nvGrpSpPr>
        <p:grpSpPr>
          <a:xfrm>
            <a:off x="799456" y="5246437"/>
            <a:ext cx="9597600" cy="815400"/>
            <a:chOff x="799456" y="5246437"/>
            <a:chExt cx="9597600" cy="815400"/>
          </a:xfrm>
        </p:grpSpPr>
        <mc:AlternateContent xmlns:mc="http://schemas.openxmlformats.org/markup-compatibility/2006">
          <mc:Choice xmlns:p14="http://schemas.microsoft.com/office/powerpoint/2010/main" Requires="p14">
            <p:contentPart p14:bwMode="auto" r:id="rId170">
              <p14:nvContentPartPr>
                <p14:cNvPr id="131" name="Ink 130">
                  <a:extLst>
                    <a:ext uri="{FF2B5EF4-FFF2-40B4-BE49-F238E27FC236}">
                      <a16:creationId xmlns:a16="http://schemas.microsoft.com/office/drawing/2014/main" id="{82AFC683-24F2-1FDF-2990-98B20DD80010}"/>
                    </a:ext>
                  </a:extLst>
                </p14:cNvPr>
                <p14:cNvContentPartPr/>
                <p14:nvPr/>
              </p14:nvContentPartPr>
              <p14:xfrm>
                <a:off x="799456" y="5246437"/>
                <a:ext cx="2750040" cy="164520"/>
              </p14:xfrm>
            </p:contentPart>
          </mc:Choice>
          <mc:Fallback>
            <p:pic>
              <p:nvPicPr>
                <p:cNvPr id="131" name="Ink 130">
                  <a:extLst>
                    <a:ext uri="{FF2B5EF4-FFF2-40B4-BE49-F238E27FC236}">
                      <a16:creationId xmlns:a16="http://schemas.microsoft.com/office/drawing/2014/main" id="{82AFC683-24F2-1FDF-2990-98B20DD80010}"/>
                    </a:ext>
                  </a:extLst>
                </p:cNvPr>
                <p:cNvPicPr/>
                <p:nvPr/>
              </p:nvPicPr>
              <p:blipFill>
                <a:blip r:embed="rId171"/>
                <a:stretch>
                  <a:fillRect/>
                </a:stretch>
              </p:blipFill>
              <p:spPr>
                <a:xfrm>
                  <a:off x="781456" y="5228437"/>
                  <a:ext cx="278568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32" name="Ink 131">
                  <a:extLst>
                    <a:ext uri="{FF2B5EF4-FFF2-40B4-BE49-F238E27FC236}">
                      <a16:creationId xmlns:a16="http://schemas.microsoft.com/office/drawing/2014/main" id="{03F90193-1758-B91D-5BDC-B60E1CA13DAF}"/>
                    </a:ext>
                  </a:extLst>
                </p14:cNvPr>
                <p14:cNvContentPartPr/>
                <p14:nvPr/>
              </p14:nvContentPartPr>
              <p14:xfrm>
                <a:off x="9465016" y="5938717"/>
                <a:ext cx="692640" cy="46080"/>
              </p14:xfrm>
            </p:contentPart>
          </mc:Choice>
          <mc:Fallback>
            <p:pic>
              <p:nvPicPr>
                <p:cNvPr id="132" name="Ink 131">
                  <a:extLst>
                    <a:ext uri="{FF2B5EF4-FFF2-40B4-BE49-F238E27FC236}">
                      <a16:creationId xmlns:a16="http://schemas.microsoft.com/office/drawing/2014/main" id="{03F90193-1758-B91D-5BDC-B60E1CA13DAF}"/>
                    </a:ext>
                  </a:extLst>
                </p:cNvPr>
                <p:cNvPicPr/>
                <p:nvPr/>
              </p:nvPicPr>
              <p:blipFill>
                <a:blip r:embed="rId173"/>
                <a:stretch>
                  <a:fillRect/>
                </a:stretch>
              </p:blipFill>
              <p:spPr>
                <a:xfrm>
                  <a:off x="9447016" y="5921077"/>
                  <a:ext cx="72828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33" name="Ink 132">
                  <a:extLst>
                    <a:ext uri="{FF2B5EF4-FFF2-40B4-BE49-F238E27FC236}">
                      <a16:creationId xmlns:a16="http://schemas.microsoft.com/office/drawing/2014/main" id="{2CE7E62D-CD0F-004D-32AB-36B5B6373804}"/>
                    </a:ext>
                  </a:extLst>
                </p14:cNvPr>
                <p14:cNvContentPartPr/>
                <p14:nvPr/>
              </p14:nvContentPartPr>
              <p14:xfrm>
                <a:off x="7819456" y="5916757"/>
                <a:ext cx="1401840" cy="39240"/>
              </p14:xfrm>
            </p:contentPart>
          </mc:Choice>
          <mc:Fallback>
            <p:pic>
              <p:nvPicPr>
                <p:cNvPr id="133" name="Ink 132">
                  <a:extLst>
                    <a:ext uri="{FF2B5EF4-FFF2-40B4-BE49-F238E27FC236}">
                      <a16:creationId xmlns:a16="http://schemas.microsoft.com/office/drawing/2014/main" id="{2CE7E62D-CD0F-004D-32AB-36B5B6373804}"/>
                    </a:ext>
                  </a:extLst>
                </p:cNvPr>
                <p:cNvPicPr/>
                <p:nvPr/>
              </p:nvPicPr>
              <p:blipFill>
                <a:blip r:embed="rId175"/>
                <a:stretch>
                  <a:fillRect/>
                </a:stretch>
              </p:blipFill>
              <p:spPr>
                <a:xfrm>
                  <a:off x="7801816" y="5899117"/>
                  <a:ext cx="143748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35" name="Ink 134">
                  <a:extLst>
                    <a:ext uri="{FF2B5EF4-FFF2-40B4-BE49-F238E27FC236}">
                      <a16:creationId xmlns:a16="http://schemas.microsoft.com/office/drawing/2014/main" id="{14ACD3E1-A246-5A6C-268B-D706BD129586}"/>
                    </a:ext>
                  </a:extLst>
                </p14:cNvPr>
                <p14:cNvContentPartPr/>
                <p14:nvPr/>
              </p14:nvContentPartPr>
              <p14:xfrm>
                <a:off x="6763216" y="5882557"/>
                <a:ext cx="874800" cy="64800"/>
              </p14:xfrm>
            </p:contentPart>
          </mc:Choice>
          <mc:Fallback>
            <p:pic>
              <p:nvPicPr>
                <p:cNvPr id="135" name="Ink 134">
                  <a:extLst>
                    <a:ext uri="{FF2B5EF4-FFF2-40B4-BE49-F238E27FC236}">
                      <a16:creationId xmlns:a16="http://schemas.microsoft.com/office/drawing/2014/main" id="{14ACD3E1-A246-5A6C-268B-D706BD129586}"/>
                    </a:ext>
                  </a:extLst>
                </p:cNvPr>
                <p:cNvPicPr/>
                <p:nvPr/>
              </p:nvPicPr>
              <p:blipFill>
                <a:blip r:embed="rId177"/>
                <a:stretch>
                  <a:fillRect/>
                </a:stretch>
              </p:blipFill>
              <p:spPr>
                <a:xfrm>
                  <a:off x="6745216" y="5864917"/>
                  <a:ext cx="91044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36" name="Ink 135">
                  <a:extLst>
                    <a:ext uri="{FF2B5EF4-FFF2-40B4-BE49-F238E27FC236}">
                      <a16:creationId xmlns:a16="http://schemas.microsoft.com/office/drawing/2014/main" id="{C1E29262-BEB1-68A8-289D-629E1DFFAA37}"/>
                    </a:ext>
                  </a:extLst>
                </p14:cNvPr>
                <p14:cNvContentPartPr/>
                <p14:nvPr/>
              </p14:nvContentPartPr>
              <p14:xfrm>
                <a:off x="6270016" y="5885437"/>
                <a:ext cx="424440" cy="68400"/>
              </p14:xfrm>
            </p:contentPart>
          </mc:Choice>
          <mc:Fallback>
            <p:pic>
              <p:nvPicPr>
                <p:cNvPr id="136" name="Ink 135">
                  <a:extLst>
                    <a:ext uri="{FF2B5EF4-FFF2-40B4-BE49-F238E27FC236}">
                      <a16:creationId xmlns:a16="http://schemas.microsoft.com/office/drawing/2014/main" id="{C1E29262-BEB1-68A8-289D-629E1DFFAA37}"/>
                    </a:ext>
                  </a:extLst>
                </p:cNvPr>
                <p:cNvPicPr/>
                <p:nvPr/>
              </p:nvPicPr>
              <p:blipFill>
                <a:blip r:embed="rId179"/>
                <a:stretch>
                  <a:fillRect/>
                </a:stretch>
              </p:blipFill>
              <p:spPr>
                <a:xfrm>
                  <a:off x="6252376" y="5867797"/>
                  <a:ext cx="46008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37" name="Ink 136">
                  <a:extLst>
                    <a:ext uri="{FF2B5EF4-FFF2-40B4-BE49-F238E27FC236}">
                      <a16:creationId xmlns:a16="http://schemas.microsoft.com/office/drawing/2014/main" id="{1A95F518-0605-0C40-83B9-8B3DFB8D3A7F}"/>
                    </a:ext>
                  </a:extLst>
                </p14:cNvPr>
                <p14:cNvContentPartPr/>
                <p14:nvPr/>
              </p14:nvContentPartPr>
              <p14:xfrm>
                <a:off x="5213776" y="5875717"/>
                <a:ext cx="717120" cy="21240"/>
              </p14:xfrm>
            </p:contentPart>
          </mc:Choice>
          <mc:Fallback>
            <p:pic>
              <p:nvPicPr>
                <p:cNvPr id="137" name="Ink 136">
                  <a:extLst>
                    <a:ext uri="{FF2B5EF4-FFF2-40B4-BE49-F238E27FC236}">
                      <a16:creationId xmlns:a16="http://schemas.microsoft.com/office/drawing/2014/main" id="{1A95F518-0605-0C40-83B9-8B3DFB8D3A7F}"/>
                    </a:ext>
                  </a:extLst>
                </p:cNvPr>
                <p:cNvPicPr/>
                <p:nvPr/>
              </p:nvPicPr>
              <p:blipFill>
                <a:blip r:embed="rId181"/>
                <a:stretch>
                  <a:fillRect/>
                </a:stretch>
              </p:blipFill>
              <p:spPr>
                <a:xfrm>
                  <a:off x="5196136" y="5857717"/>
                  <a:ext cx="75276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38" name="Ink 137">
                  <a:extLst>
                    <a:ext uri="{FF2B5EF4-FFF2-40B4-BE49-F238E27FC236}">
                      <a16:creationId xmlns:a16="http://schemas.microsoft.com/office/drawing/2014/main" id="{36302E03-83BA-B6F4-3640-61CDC06E4F96}"/>
                    </a:ext>
                  </a:extLst>
                </p14:cNvPr>
                <p14:cNvContentPartPr/>
                <p14:nvPr/>
              </p14:nvContentPartPr>
              <p14:xfrm>
                <a:off x="4318096" y="5851237"/>
                <a:ext cx="650160" cy="50400"/>
              </p14:xfrm>
            </p:contentPart>
          </mc:Choice>
          <mc:Fallback>
            <p:pic>
              <p:nvPicPr>
                <p:cNvPr id="138" name="Ink 137">
                  <a:extLst>
                    <a:ext uri="{FF2B5EF4-FFF2-40B4-BE49-F238E27FC236}">
                      <a16:creationId xmlns:a16="http://schemas.microsoft.com/office/drawing/2014/main" id="{36302E03-83BA-B6F4-3640-61CDC06E4F96}"/>
                    </a:ext>
                  </a:extLst>
                </p:cNvPr>
                <p:cNvPicPr/>
                <p:nvPr/>
              </p:nvPicPr>
              <p:blipFill>
                <a:blip r:embed="rId183"/>
                <a:stretch>
                  <a:fillRect/>
                </a:stretch>
              </p:blipFill>
              <p:spPr>
                <a:xfrm>
                  <a:off x="4300456" y="5833597"/>
                  <a:ext cx="68580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39" name="Ink 138">
                  <a:extLst>
                    <a:ext uri="{FF2B5EF4-FFF2-40B4-BE49-F238E27FC236}">
                      <a16:creationId xmlns:a16="http://schemas.microsoft.com/office/drawing/2014/main" id="{6EF1004F-AEA5-E8B5-1034-DB8F3B93E6C9}"/>
                    </a:ext>
                  </a:extLst>
                </p14:cNvPr>
                <p14:cNvContentPartPr/>
                <p14:nvPr/>
              </p14:nvContentPartPr>
              <p14:xfrm>
                <a:off x="2356456" y="5872117"/>
                <a:ext cx="1513440" cy="53280"/>
              </p14:xfrm>
            </p:contentPart>
          </mc:Choice>
          <mc:Fallback>
            <p:pic>
              <p:nvPicPr>
                <p:cNvPr id="139" name="Ink 138">
                  <a:extLst>
                    <a:ext uri="{FF2B5EF4-FFF2-40B4-BE49-F238E27FC236}">
                      <a16:creationId xmlns:a16="http://schemas.microsoft.com/office/drawing/2014/main" id="{6EF1004F-AEA5-E8B5-1034-DB8F3B93E6C9}"/>
                    </a:ext>
                  </a:extLst>
                </p:cNvPr>
                <p:cNvPicPr/>
                <p:nvPr/>
              </p:nvPicPr>
              <p:blipFill>
                <a:blip r:embed="rId185"/>
                <a:stretch>
                  <a:fillRect/>
                </a:stretch>
              </p:blipFill>
              <p:spPr>
                <a:xfrm>
                  <a:off x="2338816" y="5854117"/>
                  <a:ext cx="154908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42" name="Ink 141">
                  <a:extLst>
                    <a:ext uri="{FF2B5EF4-FFF2-40B4-BE49-F238E27FC236}">
                      <a16:creationId xmlns:a16="http://schemas.microsoft.com/office/drawing/2014/main" id="{83170CFB-AE24-8CAE-E573-6650FDBDAD1F}"/>
                    </a:ext>
                  </a:extLst>
                </p14:cNvPr>
                <p14:cNvContentPartPr/>
                <p14:nvPr/>
              </p14:nvContentPartPr>
              <p14:xfrm>
                <a:off x="7497616" y="5390077"/>
                <a:ext cx="2899440" cy="671760"/>
              </p14:xfrm>
            </p:contentPart>
          </mc:Choice>
          <mc:Fallback>
            <p:pic>
              <p:nvPicPr>
                <p:cNvPr id="142" name="Ink 141">
                  <a:extLst>
                    <a:ext uri="{FF2B5EF4-FFF2-40B4-BE49-F238E27FC236}">
                      <a16:creationId xmlns:a16="http://schemas.microsoft.com/office/drawing/2014/main" id="{83170CFB-AE24-8CAE-E573-6650FDBDAD1F}"/>
                    </a:ext>
                  </a:extLst>
                </p:cNvPr>
                <p:cNvPicPr/>
                <p:nvPr/>
              </p:nvPicPr>
              <p:blipFill>
                <a:blip r:embed="rId187"/>
                <a:stretch>
                  <a:fillRect/>
                </a:stretch>
              </p:blipFill>
              <p:spPr>
                <a:xfrm>
                  <a:off x="7479616" y="5372437"/>
                  <a:ext cx="2935080" cy="707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8">
            <p14:nvContentPartPr>
              <p14:cNvPr id="144" name="Ink 143">
                <a:extLst>
                  <a:ext uri="{FF2B5EF4-FFF2-40B4-BE49-F238E27FC236}">
                    <a16:creationId xmlns:a16="http://schemas.microsoft.com/office/drawing/2014/main" id="{A9CE276C-2D10-D4CB-DF8C-03EB2FF81E01}"/>
                  </a:ext>
                </a:extLst>
              </p14:cNvPr>
              <p14:cNvContentPartPr/>
              <p14:nvPr/>
            </p14:nvContentPartPr>
            <p14:xfrm>
              <a:off x="9249016" y="5391517"/>
              <a:ext cx="1142280" cy="590400"/>
            </p14:xfrm>
          </p:contentPart>
        </mc:Choice>
        <mc:Fallback>
          <p:pic>
            <p:nvPicPr>
              <p:cNvPr id="144" name="Ink 143">
                <a:extLst>
                  <a:ext uri="{FF2B5EF4-FFF2-40B4-BE49-F238E27FC236}">
                    <a16:creationId xmlns:a16="http://schemas.microsoft.com/office/drawing/2014/main" id="{A9CE276C-2D10-D4CB-DF8C-03EB2FF81E01}"/>
                  </a:ext>
                </a:extLst>
              </p:cNvPr>
              <p:cNvPicPr/>
              <p:nvPr/>
            </p:nvPicPr>
            <p:blipFill>
              <a:blip r:embed="rId189"/>
              <a:stretch>
                <a:fillRect/>
              </a:stretch>
            </p:blipFill>
            <p:spPr>
              <a:xfrm>
                <a:off x="9231376" y="5373517"/>
                <a:ext cx="1177920" cy="62604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45" name="Ink 144">
                <a:extLst>
                  <a:ext uri="{FF2B5EF4-FFF2-40B4-BE49-F238E27FC236}">
                    <a16:creationId xmlns:a16="http://schemas.microsoft.com/office/drawing/2014/main" id="{CF7388D8-6C5E-0D13-A6F2-0BC93E7BB8A8}"/>
                  </a:ext>
                </a:extLst>
              </p14:cNvPr>
              <p14:cNvContentPartPr/>
              <p14:nvPr/>
            </p14:nvContentPartPr>
            <p14:xfrm>
              <a:off x="3857656" y="5343997"/>
              <a:ext cx="3705480" cy="602640"/>
            </p14:xfrm>
          </p:contentPart>
        </mc:Choice>
        <mc:Fallback>
          <p:pic>
            <p:nvPicPr>
              <p:cNvPr id="145" name="Ink 144">
                <a:extLst>
                  <a:ext uri="{FF2B5EF4-FFF2-40B4-BE49-F238E27FC236}">
                    <a16:creationId xmlns:a16="http://schemas.microsoft.com/office/drawing/2014/main" id="{CF7388D8-6C5E-0D13-A6F2-0BC93E7BB8A8}"/>
                  </a:ext>
                </a:extLst>
              </p:cNvPr>
              <p:cNvPicPr/>
              <p:nvPr/>
            </p:nvPicPr>
            <p:blipFill>
              <a:blip r:embed="rId191"/>
              <a:stretch>
                <a:fillRect/>
              </a:stretch>
            </p:blipFill>
            <p:spPr>
              <a:xfrm>
                <a:off x="3839656" y="5325997"/>
                <a:ext cx="3741120" cy="638280"/>
              </a:xfrm>
              <a:prstGeom prst="rect">
                <a:avLst/>
              </a:prstGeom>
            </p:spPr>
          </p:pic>
        </mc:Fallback>
      </mc:AlternateContent>
      <p:grpSp>
        <p:nvGrpSpPr>
          <p:cNvPr id="148" name="Group 147">
            <a:extLst>
              <a:ext uri="{FF2B5EF4-FFF2-40B4-BE49-F238E27FC236}">
                <a16:creationId xmlns:a16="http://schemas.microsoft.com/office/drawing/2014/main" id="{B0A4B21C-560B-7E42-A6BB-2BB9289EBCBF}"/>
              </a:ext>
            </a:extLst>
          </p:cNvPr>
          <p:cNvGrpSpPr/>
          <p:nvPr/>
        </p:nvGrpSpPr>
        <p:grpSpPr>
          <a:xfrm>
            <a:off x="3841456" y="5260477"/>
            <a:ext cx="5016960" cy="697680"/>
            <a:chOff x="3841456" y="5260477"/>
            <a:chExt cx="5016960" cy="697680"/>
          </a:xfrm>
        </p:grpSpPr>
        <mc:AlternateContent xmlns:mc="http://schemas.openxmlformats.org/markup-compatibility/2006">
          <mc:Choice xmlns:p14="http://schemas.microsoft.com/office/powerpoint/2010/main" Requires="p14">
            <p:contentPart p14:bwMode="auto" r:id="rId192">
              <p14:nvContentPartPr>
                <p14:cNvPr id="122" name="Ink 121">
                  <a:extLst>
                    <a:ext uri="{FF2B5EF4-FFF2-40B4-BE49-F238E27FC236}">
                      <a16:creationId xmlns:a16="http://schemas.microsoft.com/office/drawing/2014/main" id="{E3BF835A-633C-1CE4-FEEC-A8CC32FB303E}"/>
                    </a:ext>
                  </a:extLst>
                </p14:cNvPr>
                <p14:cNvContentPartPr/>
                <p14:nvPr/>
              </p14:nvContentPartPr>
              <p14:xfrm>
                <a:off x="8212576" y="5260477"/>
                <a:ext cx="645840" cy="115200"/>
              </p14:xfrm>
            </p:contentPart>
          </mc:Choice>
          <mc:Fallback>
            <p:pic>
              <p:nvPicPr>
                <p:cNvPr id="122" name="Ink 121">
                  <a:extLst>
                    <a:ext uri="{FF2B5EF4-FFF2-40B4-BE49-F238E27FC236}">
                      <a16:creationId xmlns:a16="http://schemas.microsoft.com/office/drawing/2014/main" id="{E3BF835A-633C-1CE4-FEEC-A8CC32FB303E}"/>
                    </a:ext>
                  </a:extLst>
                </p:cNvPr>
                <p:cNvPicPr/>
                <p:nvPr/>
              </p:nvPicPr>
              <p:blipFill>
                <a:blip r:embed="rId193"/>
                <a:stretch>
                  <a:fillRect/>
                </a:stretch>
              </p:blipFill>
              <p:spPr>
                <a:xfrm>
                  <a:off x="8194576" y="5242477"/>
                  <a:ext cx="68148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23" name="Ink 122">
                  <a:extLst>
                    <a:ext uri="{FF2B5EF4-FFF2-40B4-BE49-F238E27FC236}">
                      <a16:creationId xmlns:a16="http://schemas.microsoft.com/office/drawing/2014/main" id="{6BE41A77-71F5-2D39-9891-0D4D3F810F42}"/>
                    </a:ext>
                  </a:extLst>
                </p14:cNvPr>
                <p14:cNvContentPartPr/>
                <p14:nvPr/>
              </p14:nvContentPartPr>
              <p14:xfrm>
                <a:off x="7418776" y="5374957"/>
                <a:ext cx="452880" cy="48240"/>
              </p14:xfrm>
            </p:contentPart>
          </mc:Choice>
          <mc:Fallback>
            <p:pic>
              <p:nvPicPr>
                <p:cNvPr id="123" name="Ink 122">
                  <a:extLst>
                    <a:ext uri="{FF2B5EF4-FFF2-40B4-BE49-F238E27FC236}">
                      <a16:creationId xmlns:a16="http://schemas.microsoft.com/office/drawing/2014/main" id="{6BE41A77-71F5-2D39-9891-0D4D3F810F42}"/>
                    </a:ext>
                  </a:extLst>
                </p:cNvPr>
                <p:cNvPicPr/>
                <p:nvPr/>
              </p:nvPicPr>
              <p:blipFill>
                <a:blip r:embed="rId195"/>
                <a:stretch>
                  <a:fillRect/>
                </a:stretch>
              </p:blipFill>
              <p:spPr>
                <a:xfrm>
                  <a:off x="7400776" y="5356957"/>
                  <a:ext cx="48852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24" name="Ink 123">
                  <a:extLst>
                    <a:ext uri="{FF2B5EF4-FFF2-40B4-BE49-F238E27FC236}">
                      <a16:creationId xmlns:a16="http://schemas.microsoft.com/office/drawing/2014/main" id="{1DFB17E9-3871-3E2F-48FB-96F53D90BA8F}"/>
                    </a:ext>
                  </a:extLst>
                </p14:cNvPr>
                <p14:cNvContentPartPr/>
                <p14:nvPr/>
              </p14:nvContentPartPr>
              <p14:xfrm>
                <a:off x="6410056" y="5376397"/>
                <a:ext cx="542880" cy="20520"/>
              </p14:xfrm>
            </p:contentPart>
          </mc:Choice>
          <mc:Fallback>
            <p:pic>
              <p:nvPicPr>
                <p:cNvPr id="124" name="Ink 123">
                  <a:extLst>
                    <a:ext uri="{FF2B5EF4-FFF2-40B4-BE49-F238E27FC236}">
                      <a16:creationId xmlns:a16="http://schemas.microsoft.com/office/drawing/2014/main" id="{1DFB17E9-3871-3E2F-48FB-96F53D90BA8F}"/>
                    </a:ext>
                  </a:extLst>
                </p:cNvPr>
                <p:cNvPicPr/>
                <p:nvPr/>
              </p:nvPicPr>
              <p:blipFill>
                <a:blip r:embed="rId197"/>
                <a:stretch>
                  <a:fillRect/>
                </a:stretch>
              </p:blipFill>
              <p:spPr>
                <a:xfrm>
                  <a:off x="6392416" y="5358757"/>
                  <a:ext cx="57852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25" name="Ink 124">
                  <a:extLst>
                    <a:ext uri="{FF2B5EF4-FFF2-40B4-BE49-F238E27FC236}">
                      <a16:creationId xmlns:a16="http://schemas.microsoft.com/office/drawing/2014/main" id="{6F36570C-1948-E4ED-8213-5AC5F726D9C0}"/>
                    </a:ext>
                  </a:extLst>
                </p14:cNvPr>
                <p14:cNvContentPartPr/>
                <p14:nvPr/>
              </p14:nvContentPartPr>
              <p14:xfrm>
                <a:off x="5581696" y="5364877"/>
                <a:ext cx="418680" cy="21960"/>
              </p14:xfrm>
            </p:contentPart>
          </mc:Choice>
          <mc:Fallback>
            <p:pic>
              <p:nvPicPr>
                <p:cNvPr id="125" name="Ink 124">
                  <a:extLst>
                    <a:ext uri="{FF2B5EF4-FFF2-40B4-BE49-F238E27FC236}">
                      <a16:creationId xmlns:a16="http://schemas.microsoft.com/office/drawing/2014/main" id="{6F36570C-1948-E4ED-8213-5AC5F726D9C0}"/>
                    </a:ext>
                  </a:extLst>
                </p:cNvPr>
                <p:cNvPicPr/>
                <p:nvPr/>
              </p:nvPicPr>
              <p:blipFill>
                <a:blip r:embed="rId199"/>
                <a:stretch>
                  <a:fillRect/>
                </a:stretch>
              </p:blipFill>
              <p:spPr>
                <a:xfrm>
                  <a:off x="5563696" y="5346877"/>
                  <a:ext cx="45432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26" name="Ink 125">
                  <a:extLst>
                    <a:ext uri="{FF2B5EF4-FFF2-40B4-BE49-F238E27FC236}">
                      <a16:creationId xmlns:a16="http://schemas.microsoft.com/office/drawing/2014/main" id="{C0CC8F54-2FB0-06DC-7BF0-6A57A5D2C354}"/>
                    </a:ext>
                  </a:extLst>
                </p14:cNvPr>
                <p14:cNvContentPartPr/>
                <p14:nvPr/>
              </p14:nvContentPartPr>
              <p14:xfrm>
                <a:off x="4414216" y="5325277"/>
                <a:ext cx="751320" cy="36000"/>
              </p14:xfrm>
            </p:contentPart>
          </mc:Choice>
          <mc:Fallback>
            <p:pic>
              <p:nvPicPr>
                <p:cNvPr id="126" name="Ink 125">
                  <a:extLst>
                    <a:ext uri="{FF2B5EF4-FFF2-40B4-BE49-F238E27FC236}">
                      <a16:creationId xmlns:a16="http://schemas.microsoft.com/office/drawing/2014/main" id="{C0CC8F54-2FB0-06DC-7BF0-6A57A5D2C354}"/>
                    </a:ext>
                  </a:extLst>
                </p:cNvPr>
                <p:cNvPicPr/>
                <p:nvPr/>
              </p:nvPicPr>
              <p:blipFill>
                <a:blip r:embed="rId201"/>
                <a:stretch>
                  <a:fillRect/>
                </a:stretch>
              </p:blipFill>
              <p:spPr>
                <a:xfrm>
                  <a:off x="4396576" y="5307277"/>
                  <a:ext cx="78696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47" name="Ink 146">
                  <a:extLst>
                    <a:ext uri="{FF2B5EF4-FFF2-40B4-BE49-F238E27FC236}">
                      <a16:creationId xmlns:a16="http://schemas.microsoft.com/office/drawing/2014/main" id="{31AB127C-EF1F-92DE-137B-F698EC0D04F2}"/>
                    </a:ext>
                  </a:extLst>
                </p14:cNvPr>
                <p14:cNvContentPartPr/>
                <p14:nvPr/>
              </p14:nvContentPartPr>
              <p14:xfrm>
                <a:off x="3841456" y="5340757"/>
                <a:ext cx="2208960" cy="617400"/>
              </p14:xfrm>
            </p:contentPart>
          </mc:Choice>
          <mc:Fallback>
            <p:pic>
              <p:nvPicPr>
                <p:cNvPr id="147" name="Ink 146">
                  <a:extLst>
                    <a:ext uri="{FF2B5EF4-FFF2-40B4-BE49-F238E27FC236}">
                      <a16:creationId xmlns:a16="http://schemas.microsoft.com/office/drawing/2014/main" id="{31AB127C-EF1F-92DE-137B-F698EC0D04F2}"/>
                    </a:ext>
                  </a:extLst>
                </p:cNvPr>
                <p:cNvPicPr/>
                <p:nvPr/>
              </p:nvPicPr>
              <p:blipFill>
                <a:blip r:embed="rId203"/>
                <a:stretch>
                  <a:fillRect/>
                </a:stretch>
              </p:blipFill>
              <p:spPr>
                <a:xfrm>
                  <a:off x="3823816" y="5322757"/>
                  <a:ext cx="2244600" cy="653040"/>
                </a:xfrm>
                <a:prstGeom prst="rect">
                  <a:avLst/>
                </a:prstGeom>
              </p:spPr>
            </p:pic>
          </mc:Fallback>
        </mc:AlternateContent>
      </p:grpSp>
    </p:spTree>
    <p:extLst>
      <p:ext uri="{BB962C8B-B14F-4D97-AF65-F5344CB8AC3E}">
        <p14:creationId xmlns:p14="http://schemas.microsoft.com/office/powerpoint/2010/main" val="2745187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1000" r="-1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6703621"/>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1026" name="Picture 2">
            <a:extLst>
              <a:ext uri="{FF2B5EF4-FFF2-40B4-BE49-F238E27FC236}">
                <a16:creationId xmlns:a16="http://schemas.microsoft.com/office/drawing/2014/main" id="{24F3B4DB-D475-DF97-E01C-6DD7AB5423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5724" y="238065"/>
            <a:ext cx="8321054" cy="590741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5">
            <p14:nvContentPartPr>
              <p14:cNvPr id="2" name="Ink 1">
                <a:extLst>
                  <a:ext uri="{FF2B5EF4-FFF2-40B4-BE49-F238E27FC236}">
                    <a16:creationId xmlns:a16="http://schemas.microsoft.com/office/drawing/2014/main" id="{419F53DA-CECC-5D69-ACCB-3303A3F86F38}"/>
                  </a:ext>
                </a:extLst>
              </p14:cNvPr>
              <p14:cNvContentPartPr/>
              <p14:nvPr/>
            </p14:nvContentPartPr>
            <p14:xfrm>
              <a:off x="4598176" y="502734"/>
              <a:ext cx="3868200" cy="3530160"/>
            </p14:xfrm>
          </p:contentPart>
        </mc:Choice>
        <mc:Fallback>
          <p:pic>
            <p:nvPicPr>
              <p:cNvPr id="2" name="Ink 1">
                <a:extLst>
                  <a:ext uri="{FF2B5EF4-FFF2-40B4-BE49-F238E27FC236}">
                    <a16:creationId xmlns:a16="http://schemas.microsoft.com/office/drawing/2014/main" id="{419F53DA-CECC-5D69-ACCB-3303A3F86F38}"/>
                  </a:ext>
                </a:extLst>
              </p:cNvPr>
              <p:cNvPicPr/>
              <p:nvPr/>
            </p:nvPicPr>
            <p:blipFill>
              <a:blip r:embed="rId6"/>
              <a:stretch>
                <a:fillRect/>
              </a:stretch>
            </p:blipFill>
            <p:spPr>
              <a:xfrm>
                <a:off x="4580536" y="484734"/>
                <a:ext cx="3903840" cy="3565800"/>
              </a:xfrm>
              <a:prstGeom prst="rect">
                <a:avLst/>
              </a:prstGeom>
            </p:spPr>
          </p:pic>
        </mc:Fallback>
      </mc:AlternateContent>
      <p:grpSp>
        <p:nvGrpSpPr>
          <p:cNvPr id="5" name="Group 4">
            <a:extLst>
              <a:ext uri="{FF2B5EF4-FFF2-40B4-BE49-F238E27FC236}">
                <a16:creationId xmlns:a16="http://schemas.microsoft.com/office/drawing/2014/main" id="{946ACC3C-6A2F-F71E-FBF1-0A08E0D67796}"/>
              </a:ext>
            </a:extLst>
          </p:cNvPr>
          <p:cNvGrpSpPr/>
          <p:nvPr/>
        </p:nvGrpSpPr>
        <p:grpSpPr>
          <a:xfrm>
            <a:off x="6163096" y="1614054"/>
            <a:ext cx="2406600" cy="3862800"/>
            <a:chOff x="6163096" y="1614054"/>
            <a:chExt cx="2406600" cy="3862800"/>
          </a:xfrm>
        </p:grpSpPr>
        <mc:AlternateContent xmlns:mc="http://schemas.openxmlformats.org/markup-compatibility/2006">
          <mc:Choice xmlns:p14="http://schemas.microsoft.com/office/powerpoint/2010/main" Requires="p14">
            <p:contentPart p14:bwMode="auto" r:id="rId7">
              <p14:nvContentPartPr>
                <p14:cNvPr id="3" name="Ink 2">
                  <a:extLst>
                    <a:ext uri="{FF2B5EF4-FFF2-40B4-BE49-F238E27FC236}">
                      <a16:creationId xmlns:a16="http://schemas.microsoft.com/office/drawing/2014/main" id="{259F3B49-6E01-72FB-4B0A-8AFB5C42E106}"/>
                    </a:ext>
                  </a:extLst>
                </p14:cNvPr>
                <p14:cNvContentPartPr/>
                <p14:nvPr/>
              </p14:nvContentPartPr>
              <p14:xfrm>
                <a:off x="6163096" y="1626294"/>
                <a:ext cx="1163520" cy="3850560"/>
              </p14:xfrm>
            </p:contentPart>
          </mc:Choice>
          <mc:Fallback>
            <p:pic>
              <p:nvPicPr>
                <p:cNvPr id="3" name="Ink 2">
                  <a:extLst>
                    <a:ext uri="{FF2B5EF4-FFF2-40B4-BE49-F238E27FC236}">
                      <a16:creationId xmlns:a16="http://schemas.microsoft.com/office/drawing/2014/main" id="{259F3B49-6E01-72FB-4B0A-8AFB5C42E106}"/>
                    </a:ext>
                  </a:extLst>
                </p:cNvPr>
                <p:cNvPicPr/>
                <p:nvPr/>
              </p:nvPicPr>
              <p:blipFill>
                <a:blip r:embed="rId8"/>
                <a:stretch>
                  <a:fillRect/>
                </a:stretch>
              </p:blipFill>
              <p:spPr>
                <a:xfrm>
                  <a:off x="6145456" y="1608294"/>
                  <a:ext cx="1199160" cy="38862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4" name="Ink 3">
                  <a:extLst>
                    <a:ext uri="{FF2B5EF4-FFF2-40B4-BE49-F238E27FC236}">
                      <a16:creationId xmlns:a16="http://schemas.microsoft.com/office/drawing/2014/main" id="{2FA8CE46-1A56-59B4-D6AF-7F88945767D7}"/>
                    </a:ext>
                  </a:extLst>
                </p14:cNvPr>
                <p14:cNvContentPartPr/>
                <p14:nvPr/>
              </p14:nvContentPartPr>
              <p14:xfrm>
                <a:off x="7566376" y="1614054"/>
                <a:ext cx="1003320" cy="3032640"/>
              </p14:xfrm>
            </p:contentPart>
          </mc:Choice>
          <mc:Fallback>
            <p:pic>
              <p:nvPicPr>
                <p:cNvPr id="4" name="Ink 3">
                  <a:extLst>
                    <a:ext uri="{FF2B5EF4-FFF2-40B4-BE49-F238E27FC236}">
                      <a16:creationId xmlns:a16="http://schemas.microsoft.com/office/drawing/2014/main" id="{2FA8CE46-1A56-59B4-D6AF-7F88945767D7}"/>
                    </a:ext>
                  </a:extLst>
                </p:cNvPr>
                <p:cNvPicPr/>
                <p:nvPr/>
              </p:nvPicPr>
              <p:blipFill>
                <a:blip r:embed="rId10"/>
                <a:stretch>
                  <a:fillRect/>
                </a:stretch>
              </p:blipFill>
              <p:spPr>
                <a:xfrm>
                  <a:off x="7548376" y="1596054"/>
                  <a:ext cx="1038960" cy="3068280"/>
                </a:xfrm>
                <a:prstGeom prst="rect">
                  <a:avLst/>
                </a:prstGeom>
              </p:spPr>
            </p:pic>
          </mc:Fallback>
        </mc:AlternateContent>
      </p:grpSp>
    </p:spTree>
    <p:extLst>
      <p:ext uri="{BB962C8B-B14F-4D97-AF65-F5344CB8AC3E}">
        <p14:creationId xmlns:p14="http://schemas.microsoft.com/office/powerpoint/2010/main" val="1316852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1000" r="-1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6703621"/>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2050" name="Picture 2">
            <a:extLst>
              <a:ext uri="{FF2B5EF4-FFF2-40B4-BE49-F238E27FC236}">
                <a16:creationId xmlns:a16="http://schemas.microsoft.com/office/drawing/2014/main" id="{B5380A77-1F93-C29F-DC26-8C87237527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016" y="291401"/>
            <a:ext cx="9421157" cy="567685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5">
            <p14:nvContentPartPr>
              <p14:cNvPr id="2" name="Ink 1">
                <a:extLst>
                  <a:ext uri="{FF2B5EF4-FFF2-40B4-BE49-F238E27FC236}">
                    <a16:creationId xmlns:a16="http://schemas.microsoft.com/office/drawing/2014/main" id="{B94F1163-0AE2-05D4-3850-260E76B9ECBB}"/>
                  </a:ext>
                </a:extLst>
              </p14:cNvPr>
              <p14:cNvContentPartPr/>
              <p14:nvPr/>
            </p14:nvContentPartPr>
            <p14:xfrm>
              <a:off x="6524896" y="1222357"/>
              <a:ext cx="177120" cy="1343880"/>
            </p14:xfrm>
          </p:contentPart>
        </mc:Choice>
        <mc:Fallback>
          <p:pic>
            <p:nvPicPr>
              <p:cNvPr id="2" name="Ink 1">
                <a:extLst>
                  <a:ext uri="{FF2B5EF4-FFF2-40B4-BE49-F238E27FC236}">
                    <a16:creationId xmlns:a16="http://schemas.microsoft.com/office/drawing/2014/main" id="{B94F1163-0AE2-05D4-3850-260E76B9ECBB}"/>
                  </a:ext>
                </a:extLst>
              </p:cNvPr>
              <p:cNvPicPr/>
              <p:nvPr/>
            </p:nvPicPr>
            <p:blipFill>
              <a:blip r:embed="rId6"/>
              <a:stretch>
                <a:fillRect/>
              </a:stretch>
            </p:blipFill>
            <p:spPr>
              <a:xfrm>
                <a:off x="6507256" y="1204717"/>
                <a:ext cx="212760" cy="13795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 name="Ink 2">
                <a:extLst>
                  <a:ext uri="{FF2B5EF4-FFF2-40B4-BE49-F238E27FC236}">
                    <a16:creationId xmlns:a16="http://schemas.microsoft.com/office/drawing/2014/main" id="{D8ED19AD-17D3-952F-5536-C4D59C6C6EE3}"/>
                  </a:ext>
                </a:extLst>
              </p14:cNvPr>
              <p14:cNvContentPartPr/>
              <p14:nvPr/>
            </p14:nvContentPartPr>
            <p14:xfrm>
              <a:off x="6467656" y="2496037"/>
              <a:ext cx="348480" cy="1154520"/>
            </p14:xfrm>
          </p:contentPart>
        </mc:Choice>
        <mc:Fallback>
          <p:pic>
            <p:nvPicPr>
              <p:cNvPr id="3" name="Ink 2">
                <a:extLst>
                  <a:ext uri="{FF2B5EF4-FFF2-40B4-BE49-F238E27FC236}">
                    <a16:creationId xmlns:a16="http://schemas.microsoft.com/office/drawing/2014/main" id="{D8ED19AD-17D3-952F-5536-C4D59C6C6EE3}"/>
                  </a:ext>
                </a:extLst>
              </p:cNvPr>
              <p:cNvPicPr/>
              <p:nvPr/>
            </p:nvPicPr>
            <p:blipFill>
              <a:blip r:embed="rId8"/>
              <a:stretch>
                <a:fillRect/>
              </a:stretch>
            </p:blipFill>
            <p:spPr>
              <a:xfrm>
                <a:off x="6449656" y="2478397"/>
                <a:ext cx="384120" cy="11901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4" name="Ink 3">
                <a:extLst>
                  <a:ext uri="{FF2B5EF4-FFF2-40B4-BE49-F238E27FC236}">
                    <a16:creationId xmlns:a16="http://schemas.microsoft.com/office/drawing/2014/main" id="{62D28DEB-1D0D-87D4-4D20-EB5DFE529C9D}"/>
                  </a:ext>
                </a:extLst>
              </p14:cNvPr>
              <p14:cNvContentPartPr/>
              <p14:nvPr/>
            </p14:nvContentPartPr>
            <p14:xfrm>
              <a:off x="6582496" y="3851437"/>
              <a:ext cx="200880" cy="1844280"/>
            </p14:xfrm>
          </p:contentPart>
        </mc:Choice>
        <mc:Fallback>
          <p:pic>
            <p:nvPicPr>
              <p:cNvPr id="4" name="Ink 3">
                <a:extLst>
                  <a:ext uri="{FF2B5EF4-FFF2-40B4-BE49-F238E27FC236}">
                    <a16:creationId xmlns:a16="http://schemas.microsoft.com/office/drawing/2014/main" id="{62D28DEB-1D0D-87D4-4D20-EB5DFE529C9D}"/>
                  </a:ext>
                </a:extLst>
              </p:cNvPr>
              <p:cNvPicPr/>
              <p:nvPr/>
            </p:nvPicPr>
            <p:blipFill>
              <a:blip r:embed="rId10"/>
              <a:stretch>
                <a:fillRect/>
              </a:stretch>
            </p:blipFill>
            <p:spPr>
              <a:xfrm>
                <a:off x="6564496" y="3833797"/>
                <a:ext cx="236520" cy="1879920"/>
              </a:xfrm>
              <a:prstGeom prst="rect">
                <a:avLst/>
              </a:prstGeom>
            </p:spPr>
          </p:pic>
        </mc:Fallback>
      </mc:AlternateContent>
      <p:grpSp>
        <p:nvGrpSpPr>
          <p:cNvPr id="11" name="Group 10">
            <a:extLst>
              <a:ext uri="{FF2B5EF4-FFF2-40B4-BE49-F238E27FC236}">
                <a16:creationId xmlns:a16="http://schemas.microsoft.com/office/drawing/2014/main" id="{2C9E17D1-5A17-2D8F-0597-58F11CCFBF66}"/>
              </a:ext>
            </a:extLst>
          </p:cNvPr>
          <p:cNvGrpSpPr/>
          <p:nvPr/>
        </p:nvGrpSpPr>
        <p:grpSpPr>
          <a:xfrm>
            <a:off x="9849496" y="2388397"/>
            <a:ext cx="81720" cy="2717280"/>
            <a:chOff x="9849496" y="2388397"/>
            <a:chExt cx="81720" cy="2717280"/>
          </a:xfrm>
        </p:grpSpPr>
        <mc:AlternateContent xmlns:mc="http://schemas.openxmlformats.org/markup-compatibility/2006">
          <mc:Choice xmlns:p14="http://schemas.microsoft.com/office/powerpoint/2010/main" Requires="p14">
            <p:contentPart p14:bwMode="auto" r:id="rId11">
              <p14:nvContentPartPr>
                <p14:cNvPr id="5" name="Ink 4">
                  <a:extLst>
                    <a:ext uri="{FF2B5EF4-FFF2-40B4-BE49-F238E27FC236}">
                      <a16:creationId xmlns:a16="http://schemas.microsoft.com/office/drawing/2014/main" id="{7FF1407A-A80D-36B5-5CC4-C26C6EAF8F48}"/>
                    </a:ext>
                  </a:extLst>
                </p14:cNvPr>
                <p14:cNvContentPartPr/>
                <p14:nvPr/>
              </p14:nvContentPartPr>
              <p14:xfrm>
                <a:off x="9894856" y="2388397"/>
                <a:ext cx="20160" cy="1200600"/>
              </p14:xfrm>
            </p:contentPart>
          </mc:Choice>
          <mc:Fallback>
            <p:pic>
              <p:nvPicPr>
                <p:cNvPr id="5" name="Ink 4">
                  <a:extLst>
                    <a:ext uri="{FF2B5EF4-FFF2-40B4-BE49-F238E27FC236}">
                      <a16:creationId xmlns:a16="http://schemas.microsoft.com/office/drawing/2014/main" id="{7FF1407A-A80D-36B5-5CC4-C26C6EAF8F48}"/>
                    </a:ext>
                  </a:extLst>
                </p:cNvPr>
                <p:cNvPicPr/>
                <p:nvPr/>
              </p:nvPicPr>
              <p:blipFill>
                <a:blip r:embed="rId12"/>
                <a:stretch>
                  <a:fillRect/>
                </a:stretch>
              </p:blipFill>
              <p:spPr>
                <a:xfrm>
                  <a:off x="9876856" y="2370757"/>
                  <a:ext cx="55800" cy="12362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7" name="Ink 6">
                  <a:extLst>
                    <a:ext uri="{FF2B5EF4-FFF2-40B4-BE49-F238E27FC236}">
                      <a16:creationId xmlns:a16="http://schemas.microsoft.com/office/drawing/2014/main" id="{22FB7448-EE5E-5EC5-2E52-8C9F94FEA21F}"/>
                    </a:ext>
                  </a:extLst>
                </p14:cNvPr>
                <p14:cNvContentPartPr/>
                <p14:nvPr/>
              </p14:nvContentPartPr>
              <p14:xfrm>
                <a:off x="9903856" y="3810037"/>
                <a:ext cx="19800" cy="242280"/>
              </p14:xfrm>
            </p:contentPart>
          </mc:Choice>
          <mc:Fallback>
            <p:pic>
              <p:nvPicPr>
                <p:cNvPr id="7" name="Ink 6">
                  <a:extLst>
                    <a:ext uri="{FF2B5EF4-FFF2-40B4-BE49-F238E27FC236}">
                      <a16:creationId xmlns:a16="http://schemas.microsoft.com/office/drawing/2014/main" id="{22FB7448-EE5E-5EC5-2E52-8C9F94FEA21F}"/>
                    </a:ext>
                  </a:extLst>
                </p:cNvPr>
                <p:cNvPicPr/>
                <p:nvPr/>
              </p:nvPicPr>
              <p:blipFill>
                <a:blip r:embed="rId14"/>
                <a:stretch>
                  <a:fillRect/>
                </a:stretch>
              </p:blipFill>
              <p:spPr>
                <a:xfrm>
                  <a:off x="9885856" y="3792397"/>
                  <a:ext cx="55440" cy="2779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9" name="Ink 8">
                  <a:extLst>
                    <a:ext uri="{FF2B5EF4-FFF2-40B4-BE49-F238E27FC236}">
                      <a16:creationId xmlns:a16="http://schemas.microsoft.com/office/drawing/2014/main" id="{AFA8F01A-E98F-6897-8450-1C6CB079E3D5}"/>
                    </a:ext>
                  </a:extLst>
                </p14:cNvPr>
                <p14:cNvContentPartPr/>
                <p14:nvPr/>
              </p14:nvContentPartPr>
              <p14:xfrm>
                <a:off x="9849496" y="4063837"/>
                <a:ext cx="81720" cy="1041840"/>
              </p14:xfrm>
            </p:contentPart>
          </mc:Choice>
          <mc:Fallback>
            <p:pic>
              <p:nvPicPr>
                <p:cNvPr id="9" name="Ink 8">
                  <a:extLst>
                    <a:ext uri="{FF2B5EF4-FFF2-40B4-BE49-F238E27FC236}">
                      <a16:creationId xmlns:a16="http://schemas.microsoft.com/office/drawing/2014/main" id="{AFA8F01A-E98F-6897-8450-1C6CB079E3D5}"/>
                    </a:ext>
                  </a:extLst>
                </p:cNvPr>
                <p:cNvPicPr/>
                <p:nvPr/>
              </p:nvPicPr>
              <p:blipFill>
                <a:blip r:embed="rId16"/>
                <a:stretch>
                  <a:fillRect/>
                </a:stretch>
              </p:blipFill>
              <p:spPr>
                <a:xfrm>
                  <a:off x="9831856" y="4045837"/>
                  <a:ext cx="117360" cy="1077480"/>
                </a:xfrm>
                <a:prstGeom prst="rect">
                  <a:avLst/>
                </a:prstGeom>
              </p:spPr>
            </p:pic>
          </mc:Fallback>
        </mc:AlternateContent>
      </p:grpSp>
    </p:spTree>
    <p:extLst>
      <p:ext uri="{BB962C8B-B14F-4D97-AF65-F5344CB8AC3E}">
        <p14:creationId xmlns:p14="http://schemas.microsoft.com/office/powerpoint/2010/main" val="1138568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1000" r="-1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2192000" cy="6703621"/>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3074" name="Picture 2">
            <a:extLst>
              <a:ext uri="{FF2B5EF4-FFF2-40B4-BE49-F238E27FC236}">
                <a16:creationId xmlns:a16="http://schemas.microsoft.com/office/drawing/2014/main" id="{636594F4-1B10-A9E2-1A86-BEBF98EF38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330" y="154380"/>
            <a:ext cx="11283339" cy="542468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5">
            <p14:nvContentPartPr>
              <p14:cNvPr id="2" name="Ink 1">
                <a:extLst>
                  <a:ext uri="{FF2B5EF4-FFF2-40B4-BE49-F238E27FC236}">
                    <a16:creationId xmlns:a16="http://schemas.microsoft.com/office/drawing/2014/main" id="{D7014896-AA3C-7952-96E6-B15E0E34326C}"/>
                  </a:ext>
                </a:extLst>
              </p14:cNvPr>
              <p14:cNvContentPartPr/>
              <p14:nvPr/>
            </p14:nvContentPartPr>
            <p14:xfrm>
              <a:off x="1474816" y="476797"/>
              <a:ext cx="129960" cy="202680"/>
            </p14:xfrm>
          </p:contentPart>
        </mc:Choice>
        <mc:Fallback>
          <p:pic>
            <p:nvPicPr>
              <p:cNvPr id="2" name="Ink 1">
                <a:extLst>
                  <a:ext uri="{FF2B5EF4-FFF2-40B4-BE49-F238E27FC236}">
                    <a16:creationId xmlns:a16="http://schemas.microsoft.com/office/drawing/2014/main" id="{D7014896-AA3C-7952-96E6-B15E0E34326C}"/>
                  </a:ext>
                </a:extLst>
              </p:cNvPr>
              <p:cNvPicPr/>
              <p:nvPr/>
            </p:nvPicPr>
            <p:blipFill>
              <a:blip r:embed="rId6"/>
              <a:stretch>
                <a:fillRect/>
              </a:stretch>
            </p:blipFill>
            <p:spPr>
              <a:xfrm>
                <a:off x="1456816" y="459157"/>
                <a:ext cx="165600" cy="238320"/>
              </a:xfrm>
              <a:prstGeom prst="rect">
                <a:avLst/>
              </a:prstGeom>
            </p:spPr>
          </p:pic>
        </mc:Fallback>
      </mc:AlternateContent>
      <p:grpSp>
        <p:nvGrpSpPr>
          <p:cNvPr id="13" name="Group 12">
            <a:extLst>
              <a:ext uri="{FF2B5EF4-FFF2-40B4-BE49-F238E27FC236}">
                <a16:creationId xmlns:a16="http://schemas.microsoft.com/office/drawing/2014/main" id="{25E093FE-A049-795B-B028-85AA8A50079B}"/>
              </a:ext>
            </a:extLst>
          </p:cNvPr>
          <p:cNvGrpSpPr/>
          <p:nvPr/>
        </p:nvGrpSpPr>
        <p:grpSpPr>
          <a:xfrm>
            <a:off x="1505056" y="249277"/>
            <a:ext cx="1238760" cy="451080"/>
            <a:chOff x="1505056" y="249277"/>
            <a:chExt cx="1238760" cy="451080"/>
          </a:xfrm>
        </p:grpSpPr>
        <mc:AlternateContent xmlns:mc="http://schemas.openxmlformats.org/markup-compatibility/2006">
          <mc:Choice xmlns:p14="http://schemas.microsoft.com/office/powerpoint/2010/main" Requires="p14">
            <p:contentPart p14:bwMode="auto" r:id="rId7">
              <p14:nvContentPartPr>
                <p14:cNvPr id="3" name="Ink 2">
                  <a:extLst>
                    <a:ext uri="{FF2B5EF4-FFF2-40B4-BE49-F238E27FC236}">
                      <a16:creationId xmlns:a16="http://schemas.microsoft.com/office/drawing/2014/main" id="{FE0B7098-CDDE-462D-FC7E-2E45B1EE0D65}"/>
                    </a:ext>
                  </a:extLst>
                </p14:cNvPr>
                <p14:cNvContentPartPr/>
                <p14:nvPr/>
              </p14:nvContentPartPr>
              <p14:xfrm>
                <a:off x="1505056" y="478957"/>
                <a:ext cx="117360" cy="221400"/>
              </p14:xfrm>
            </p:contentPart>
          </mc:Choice>
          <mc:Fallback>
            <p:pic>
              <p:nvPicPr>
                <p:cNvPr id="3" name="Ink 2">
                  <a:extLst>
                    <a:ext uri="{FF2B5EF4-FFF2-40B4-BE49-F238E27FC236}">
                      <a16:creationId xmlns:a16="http://schemas.microsoft.com/office/drawing/2014/main" id="{FE0B7098-CDDE-462D-FC7E-2E45B1EE0D65}"/>
                    </a:ext>
                  </a:extLst>
                </p:cNvPr>
                <p:cNvPicPr/>
                <p:nvPr/>
              </p:nvPicPr>
              <p:blipFill>
                <a:blip r:embed="rId8"/>
                <a:stretch>
                  <a:fillRect/>
                </a:stretch>
              </p:blipFill>
              <p:spPr>
                <a:xfrm>
                  <a:off x="1487056" y="460957"/>
                  <a:ext cx="15300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4" name="Ink 3">
                  <a:extLst>
                    <a:ext uri="{FF2B5EF4-FFF2-40B4-BE49-F238E27FC236}">
                      <a16:creationId xmlns:a16="http://schemas.microsoft.com/office/drawing/2014/main" id="{6195735F-8851-3EBE-14B5-69223AEF3DED}"/>
                    </a:ext>
                  </a:extLst>
                </p14:cNvPr>
                <p14:cNvContentPartPr/>
                <p14:nvPr/>
              </p14:nvContentPartPr>
              <p14:xfrm>
                <a:off x="1761016" y="422077"/>
                <a:ext cx="87120" cy="233640"/>
              </p14:xfrm>
            </p:contentPart>
          </mc:Choice>
          <mc:Fallback>
            <p:pic>
              <p:nvPicPr>
                <p:cNvPr id="4" name="Ink 3">
                  <a:extLst>
                    <a:ext uri="{FF2B5EF4-FFF2-40B4-BE49-F238E27FC236}">
                      <a16:creationId xmlns:a16="http://schemas.microsoft.com/office/drawing/2014/main" id="{6195735F-8851-3EBE-14B5-69223AEF3DED}"/>
                    </a:ext>
                  </a:extLst>
                </p:cNvPr>
                <p:cNvPicPr/>
                <p:nvPr/>
              </p:nvPicPr>
              <p:blipFill>
                <a:blip r:embed="rId10"/>
                <a:stretch>
                  <a:fillRect/>
                </a:stretch>
              </p:blipFill>
              <p:spPr>
                <a:xfrm>
                  <a:off x="1743376" y="404077"/>
                  <a:ext cx="122760" cy="2692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5" name="Ink 4">
                  <a:extLst>
                    <a:ext uri="{FF2B5EF4-FFF2-40B4-BE49-F238E27FC236}">
                      <a16:creationId xmlns:a16="http://schemas.microsoft.com/office/drawing/2014/main" id="{6BA53FBF-4983-8048-E280-EC49464AAEF3}"/>
                    </a:ext>
                  </a:extLst>
                </p14:cNvPr>
                <p14:cNvContentPartPr/>
                <p14:nvPr/>
              </p14:nvContentPartPr>
              <p14:xfrm>
                <a:off x="1921936" y="455917"/>
                <a:ext cx="183960" cy="62640"/>
              </p14:xfrm>
            </p:contentPart>
          </mc:Choice>
          <mc:Fallback>
            <p:pic>
              <p:nvPicPr>
                <p:cNvPr id="5" name="Ink 4">
                  <a:extLst>
                    <a:ext uri="{FF2B5EF4-FFF2-40B4-BE49-F238E27FC236}">
                      <a16:creationId xmlns:a16="http://schemas.microsoft.com/office/drawing/2014/main" id="{6BA53FBF-4983-8048-E280-EC49464AAEF3}"/>
                    </a:ext>
                  </a:extLst>
                </p:cNvPr>
                <p:cNvPicPr/>
                <p:nvPr/>
              </p:nvPicPr>
              <p:blipFill>
                <a:blip r:embed="rId12"/>
                <a:stretch>
                  <a:fillRect/>
                </a:stretch>
              </p:blipFill>
              <p:spPr>
                <a:xfrm>
                  <a:off x="1904296" y="437917"/>
                  <a:ext cx="21960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7" name="Ink 6">
                  <a:extLst>
                    <a:ext uri="{FF2B5EF4-FFF2-40B4-BE49-F238E27FC236}">
                      <a16:creationId xmlns:a16="http://schemas.microsoft.com/office/drawing/2014/main" id="{FF5412EB-1567-4E49-F5EA-C26A36F40181}"/>
                    </a:ext>
                  </a:extLst>
                </p14:cNvPr>
                <p14:cNvContentPartPr/>
                <p14:nvPr/>
              </p14:nvContentPartPr>
              <p14:xfrm>
                <a:off x="2107336" y="349717"/>
                <a:ext cx="339840" cy="126360"/>
              </p14:xfrm>
            </p:contentPart>
          </mc:Choice>
          <mc:Fallback>
            <p:pic>
              <p:nvPicPr>
                <p:cNvPr id="7" name="Ink 6">
                  <a:extLst>
                    <a:ext uri="{FF2B5EF4-FFF2-40B4-BE49-F238E27FC236}">
                      <a16:creationId xmlns:a16="http://schemas.microsoft.com/office/drawing/2014/main" id="{FF5412EB-1567-4E49-F5EA-C26A36F40181}"/>
                    </a:ext>
                  </a:extLst>
                </p:cNvPr>
                <p:cNvPicPr/>
                <p:nvPr/>
              </p:nvPicPr>
              <p:blipFill>
                <a:blip r:embed="rId14"/>
                <a:stretch>
                  <a:fillRect/>
                </a:stretch>
              </p:blipFill>
              <p:spPr>
                <a:xfrm>
                  <a:off x="2089696" y="332077"/>
                  <a:ext cx="37548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Ink 10">
                  <a:extLst>
                    <a:ext uri="{FF2B5EF4-FFF2-40B4-BE49-F238E27FC236}">
                      <a16:creationId xmlns:a16="http://schemas.microsoft.com/office/drawing/2014/main" id="{1E424DCE-AFAB-FC88-02D5-1C9775418EDE}"/>
                    </a:ext>
                  </a:extLst>
                </p14:cNvPr>
                <p14:cNvContentPartPr/>
                <p14:nvPr/>
              </p14:nvContentPartPr>
              <p14:xfrm>
                <a:off x="2553736" y="319117"/>
                <a:ext cx="105120" cy="203040"/>
              </p14:xfrm>
            </p:contentPart>
          </mc:Choice>
          <mc:Fallback>
            <p:pic>
              <p:nvPicPr>
                <p:cNvPr id="11" name="Ink 10">
                  <a:extLst>
                    <a:ext uri="{FF2B5EF4-FFF2-40B4-BE49-F238E27FC236}">
                      <a16:creationId xmlns:a16="http://schemas.microsoft.com/office/drawing/2014/main" id="{1E424DCE-AFAB-FC88-02D5-1C9775418EDE}"/>
                    </a:ext>
                  </a:extLst>
                </p:cNvPr>
                <p:cNvPicPr/>
                <p:nvPr/>
              </p:nvPicPr>
              <p:blipFill>
                <a:blip r:embed="rId16"/>
                <a:stretch>
                  <a:fillRect/>
                </a:stretch>
              </p:blipFill>
              <p:spPr>
                <a:xfrm>
                  <a:off x="2536096" y="301477"/>
                  <a:ext cx="14076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Ink 11">
                  <a:extLst>
                    <a:ext uri="{FF2B5EF4-FFF2-40B4-BE49-F238E27FC236}">
                      <a16:creationId xmlns:a16="http://schemas.microsoft.com/office/drawing/2014/main" id="{803BEC6D-DDA2-F69F-E2A0-1EE2A6908574}"/>
                    </a:ext>
                  </a:extLst>
                </p14:cNvPr>
                <p14:cNvContentPartPr/>
                <p14:nvPr/>
              </p14:nvContentPartPr>
              <p14:xfrm>
                <a:off x="2578936" y="249277"/>
                <a:ext cx="164880" cy="101160"/>
              </p14:xfrm>
            </p:contentPart>
          </mc:Choice>
          <mc:Fallback>
            <p:pic>
              <p:nvPicPr>
                <p:cNvPr id="12" name="Ink 11">
                  <a:extLst>
                    <a:ext uri="{FF2B5EF4-FFF2-40B4-BE49-F238E27FC236}">
                      <a16:creationId xmlns:a16="http://schemas.microsoft.com/office/drawing/2014/main" id="{803BEC6D-DDA2-F69F-E2A0-1EE2A6908574}"/>
                    </a:ext>
                  </a:extLst>
                </p:cNvPr>
                <p:cNvPicPr/>
                <p:nvPr/>
              </p:nvPicPr>
              <p:blipFill>
                <a:blip r:embed="rId18"/>
                <a:stretch>
                  <a:fillRect/>
                </a:stretch>
              </p:blipFill>
              <p:spPr>
                <a:xfrm>
                  <a:off x="2561296" y="231637"/>
                  <a:ext cx="200520" cy="136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
            <p14:nvContentPartPr>
              <p14:cNvPr id="14" name="Ink 13">
                <a:extLst>
                  <a:ext uri="{FF2B5EF4-FFF2-40B4-BE49-F238E27FC236}">
                    <a16:creationId xmlns:a16="http://schemas.microsoft.com/office/drawing/2014/main" id="{7E4CCCCD-FBD2-8BE8-4972-0A5AEF4176AE}"/>
                  </a:ext>
                </a:extLst>
              </p14:cNvPr>
              <p14:cNvContentPartPr/>
              <p14:nvPr/>
            </p14:nvContentPartPr>
            <p14:xfrm>
              <a:off x="2099776" y="1271677"/>
              <a:ext cx="1639440" cy="81000"/>
            </p14:xfrm>
          </p:contentPart>
        </mc:Choice>
        <mc:Fallback>
          <p:pic>
            <p:nvPicPr>
              <p:cNvPr id="14" name="Ink 13">
                <a:extLst>
                  <a:ext uri="{FF2B5EF4-FFF2-40B4-BE49-F238E27FC236}">
                    <a16:creationId xmlns:a16="http://schemas.microsoft.com/office/drawing/2014/main" id="{7E4CCCCD-FBD2-8BE8-4972-0A5AEF4176AE}"/>
                  </a:ext>
                </a:extLst>
              </p:cNvPr>
              <p:cNvPicPr/>
              <p:nvPr/>
            </p:nvPicPr>
            <p:blipFill>
              <a:blip r:embed="rId20"/>
              <a:stretch>
                <a:fillRect/>
              </a:stretch>
            </p:blipFill>
            <p:spPr>
              <a:xfrm>
                <a:off x="2081776" y="1253677"/>
                <a:ext cx="1675080" cy="116640"/>
              </a:xfrm>
              <a:prstGeom prst="rect">
                <a:avLst/>
              </a:prstGeom>
            </p:spPr>
          </p:pic>
        </mc:Fallback>
      </mc:AlternateContent>
      <p:grpSp>
        <p:nvGrpSpPr>
          <p:cNvPr id="20" name="Group 19">
            <a:extLst>
              <a:ext uri="{FF2B5EF4-FFF2-40B4-BE49-F238E27FC236}">
                <a16:creationId xmlns:a16="http://schemas.microsoft.com/office/drawing/2014/main" id="{339A8F0B-BCFE-29BF-772A-4844A83974BF}"/>
              </a:ext>
            </a:extLst>
          </p:cNvPr>
          <p:cNvGrpSpPr/>
          <p:nvPr/>
        </p:nvGrpSpPr>
        <p:grpSpPr>
          <a:xfrm>
            <a:off x="662296" y="1288957"/>
            <a:ext cx="1237320" cy="279720"/>
            <a:chOff x="662296" y="1288957"/>
            <a:chExt cx="1237320" cy="279720"/>
          </a:xfrm>
        </p:grpSpPr>
        <mc:AlternateContent xmlns:mc="http://schemas.openxmlformats.org/markup-compatibility/2006">
          <mc:Choice xmlns:p14="http://schemas.microsoft.com/office/powerpoint/2010/main" Requires="p14">
            <p:contentPart p14:bwMode="auto" r:id="rId21">
              <p14:nvContentPartPr>
                <p14:cNvPr id="15" name="Ink 14">
                  <a:extLst>
                    <a:ext uri="{FF2B5EF4-FFF2-40B4-BE49-F238E27FC236}">
                      <a16:creationId xmlns:a16="http://schemas.microsoft.com/office/drawing/2014/main" id="{6DBBEFC4-19E6-A0D9-750E-874C968A1AE3}"/>
                    </a:ext>
                  </a:extLst>
                </p14:cNvPr>
                <p14:cNvContentPartPr/>
                <p14:nvPr/>
              </p14:nvContentPartPr>
              <p14:xfrm>
                <a:off x="662296" y="1410637"/>
                <a:ext cx="133560" cy="158040"/>
              </p14:xfrm>
            </p:contentPart>
          </mc:Choice>
          <mc:Fallback>
            <p:pic>
              <p:nvPicPr>
                <p:cNvPr id="15" name="Ink 14">
                  <a:extLst>
                    <a:ext uri="{FF2B5EF4-FFF2-40B4-BE49-F238E27FC236}">
                      <a16:creationId xmlns:a16="http://schemas.microsoft.com/office/drawing/2014/main" id="{6DBBEFC4-19E6-A0D9-750E-874C968A1AE3}"/>
                    </a:ext>
                  </a:extLst>
                </p:cNvPr>
                <p:cNvPicPr/>
                <p:nvPr/>
              </p:nvPicPr>
              <p:blipFill>
                <a:blip r:embed="rId22"/>
                <a:stretch>
                  <a:fillRect/>
                </a:stretch>
              </p:blipFill>
              <p:spPr>
                <a:xfrm>
                  <a:off x="644296" y="1392997"/>
                  <a:ext cx="16920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Ink 15">
                  <a:extLst>
                    <a:ext uri="{FF2B5EF4-FFF2-40B4-BE49-F238E27FC236}">
                      <a16:creationId xmlns:a16="http://schemas.microsoft.com/office/drawing/2014/main" id="{7DAC82A3-944F-756E-9822-CD50078F15F4}"/>
                    </a:ext>
                  </a:extLst>
                </p14:cNvPr>
                <p14:cNvContentPartPr/>
                <p14:nvPr/>
              </p14:nvContentPartPr>
              <p14:xfrm>
                <a:off x="876856" y="1288957"/>
                <a:ext cx="117720" cy="210960"/>
              </p14:xfrm>
            </p:contentPart>
          </mc:Choice>
          <mc:Fallback>
            <p:pic>
              <p:nvPicPr>
                <p:cNvPr id="16" name="Ink 15">
                  <a:extLst>
                    <a:ext uri="{FF2B5EF4-FFF2-40B4-BE49-F238E27FC236}">
                      <a16:creationId xmlns:a16="http://schemas.microsoft.com/office/drawing/2014/main" id="{7DAC82A3-944F-756E-9822-CD50078F15F4}"/>
                    </a:ext>
                  </a:extLst>
                </p:cNvPr>
                <p:cNvPicPr/>
                <p:nvPr/>
              </p:nvPicPr>
              <p:blipFill>
                <a:blip r:embed="rId24"/>
                <a:stretch>
                  <a:fillRect/>
                </a:stretch>
              </p:blipFill>
              <p:spPr>
                <a:xfrm>
                  <a:off x="859216" y="1271317"/>
                  <a:ext cx="15336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Ink 16">
                  <a:extLst>
                    <a:ext uri="{FF2B5EF4-FFF2-40B4-BE49-F238E27FC236}">
                      <a16:creationId xmlns:a16="http://schemas.microsoft.com/office/drawing/2014/main" id="{BC03A46D-1B54-EBB6-E4BF-57B5EB38CD6B}"/>
                    </a:ext>
                  </a:extLst>
                </p14:cNvPr>
                <p14:cNvContentPartPr/>
                <p14:nvPr/>
              </p14:nvContentPartPr>
              <p14:xfrm>
                <a:off x="1051456" y="1354477"/>
                <a:ext cx="319680" cy="122760"/>
              </p14:xfrm>
            </p:contentPart>
          </mc:Choice>
          <mc:Fallback>
            <p:pic>
              <p:nvPicPr>
                <p:cNvPr id="17" name="Ink 16">
                  <a:extLst>
                    <a:ext uri="{FF2B5EF4-FFF2-40B4-BE49-F238E27FC236}">
                      <a16:creationId xmlns:a16="http://schemas.microsoft.com/office/drawing/2014/main" id="{BC03A46D-1B54-EBB6-E4BF-57B5EB38CD6B}"/>
                    </a:ext>
                  </a:extLst>
                </p:cNvPr>
                <p:cNvPicPr/>
                <p:nvPr/>
              </p:nvPicPr>
              <p:blipFill>
                <a:blip r:embed="rId26"/>
                <a:stretch>
                  <a:fillRect/>
                </a:stretch>
              </p:blipFill>
              <p:spPr>
                <a:xfrm>
                  <a:off x="1033456" y="1336477"/>
                  <a:ext cx="35532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Ink 17">
                  <a:extLst>
                    <a:ext uri="{FF2B5EF4-FFF2-40B4-BE49-F238E27FC236}">
                      <a16:creationId xmlns:a16="http://schemas.microsoft.com/office/drawing/2014/main" id="{DDF8F62E-4140-9C56-61CD-E73E7A16296D}"/>
                    </a:ext>
                  </a:extLst>
                </p14:cNvPr>
                <p14:cNvContentPartPr/>
                <p14:nvPr/>
              </p14:nvContentPartPr>
              <p14:xfrm>
                <a:off x="1503616" y="1335757"/>
                <a:ext cx="168480" cy="199440"/>
              </p14:xfrm>
            </p:contentPart>
          </mc:Choice>
          <mc:Fallback>
            <p:pic>
              <p:nvPicPr>
                <p:cNvPr id="18" name="Ink 17">
                  <a:extLst>
                    <a:ext uri="{FF2B5EF4-FFF2-40B4-BE49-F238E27FC236}">
                      <a16:creationId xmlns:a16="http://schemas.microsoft.com/office/drawing/2014/main" id="{DDF8F62E-4140-9C56-61CD-E73E7A16296D}"/>
                    </a:ext>
                  </a:extLst>
                </p:cNvPr>
                <p:cNvPicPr/>
                <p:nvPr/>
              </p:nvPicPr>
              <p:blipFill>
                <a:blip r:embed="rId28"/>
                <a:stretch>
                  <a:fillRect/>
                </a:stretch>
              </p:blipFill>
              <p:spPr>
                <a:xfrm>
                  <a:off x="1485976" y="1318117"/>
                  <a:ext cx="20412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 name="Ink 18">
                  <a:extLst>
                    <a:ext uri="{FF2B5EF4-FFF2-40B4-BE49-F238E27FC236}">
                      <a16:creationId xmlns:a16="http://schemas.microsoft.com/office/drawing/2014/main" id="{C4E87E9A-14D6-2A78-967B-95A575A1BB2F}"/>
                    </a:ext>
                  </a:extLst>
                </p14:cNvPr>
                <p14:cNvContentPartPr/>
                <p14:nvPr/>
              </p14:nvContentPartPr>
              <p14:xfrm>
                <a:off x="1722136" y="1307317"/>
                <a:ext cx="177480" cy="258120"/>
              </p14:xfrm>
            </p:contentPart>
          </mc:Choice>
          <mc:Fallback>
            <p:pic>
              <p:nvPicPr>
                <p:cNvPr id="19" name="Ink 18">
                  <a:extLst>
                    <a:ext uri="{FF2B5EF4-FFF2-40B4-BE49-F238E27FC236}">
                      <a16:creationId xmlns:a16="http://schemas.microsoft.com/office/drawing/2014/main" id="{C4E87E9A-14D6-2A78-967B-95A575A1BB2F}"/>
                    </a:ext>
                  </a:extLst>
                </p:cNvPr>
                <p:cNvPicPr/>
                <p:nvPr/>
              </p:nvPicPr>
              <p:blipFill>
                <a:blip r:embed="rId30"/>
                <a:stretch>
                  <a:fillRect/>
                </a:stretch>
              </p:blipFill>
              <p:spPr>
                <a:xfrm>
                  <a:off x="1704136" y="1289677"/>
                  <a:ext cx="213120" cy="293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1">
            <p14:nvContentPartPr>
              <p14:cNvPr id="21" name="Ink 20">
                <a:extLst>
                  <a:ext uri="{FF2B5EF4-FFF2-40B4-BE49-F238E27FC236}">
                    <a16:creationId xmlns:a16="http://schemas.microsoft.com/office/drawing/2014/main" id="{F6DC874F-D69F-2DE8-2D6F-B1B975CA36F3}"/>
                  </a:ext>
                </a:extLst>
              </p14:cNvPr>
              <p14:cNvContentPartPr/>
              <p14:nvPr/>
            </p14:nvContentPartPr>
            <p14:xfrm>
              <a:off x="630256" y="2976277"/>
              <a:ext cx="675360" cy="80640"/>
            </p14:xfrm>
          </p:contentPart>
        </mc:Choice>
        <mc:Fallback>
          <p:pic>
            <p:nvPicPr>
              <p:cNvPr id="21" name="Ink 20">
                <a:extLst>
                  <a:ext uri="{FF2B5EF4-FFF2-40B4-BE49-F238E27FC236}">
                    <a16:creationId xmlns:a16="http://schemas.microsoft.com/office/drawing/2014/main" id="{F6DC874F-D69F-2DE8-2D6F-B1B975CA36F3}"/>
                  </a:ext>
                </a:extLst>
              </p:cNvPr>
              <p:cNvPicPr/>
              <p:nvPr/>
            </p:nvPicPr>
            <p:blipFill>
              <a:blip r:embed="rId32"/>
              <a:stretch>
                <a:fillRect/>
              </a:stretch>
            </p:blipFill>
            <p:spPr>
              <a:xfrm>
                <a:off x="612616" y="2958637"/>
                <a:ext cx="71100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2" name="Ink 21">
                <a:extLst>
                  <a:ext uri="{FF2B5EF4-FFF2-40B4-BE49-F238E27FC236}">
                    <a16:creationId xmlns:a16="http://schemas.microsoft.com/office/drawing/2014/main" id="{625FCAE7-43DD-CBE9-1115-D0649B68D9FF}"/>
                  </a:ext>
                </a:extLst>
              </p14:cNvPr>
              <p14:cNvContentPartPr/>
              <p14:nvPr/>
            </p14:nvContentPartPr>
            <p14:xfrm>
              <a:off x="10100056" y="1368877"/>
              <a:ext cx="796320" cy="59400"/>
            </p14:xfrm>
          </p:contentPart>
        </mc:Choice>
        <mc:Fallback>
          <p:pic>
            <p:nvPicPr>
              <p:cNvPr id="22" name="Ink 21">
                <a:extLst>
                  <a:ext uri="{FF2B5EF4-FFF2-40B4-BE49-F238E27FC236}">
                    <a16:creationId xmlns:a16="http://schemas.microsoft.com/office/drawing/2014/main" id="{625FCAE7-43DD-CBE9-1115-D0649B68D9FF}"/>
                  </a:ext>
                </a:extLst>
              </p:cNvPr>
              <p:cNvPicPr/>
              <p:nvPr/>
            </p:nvPicPr>
            <p:blipFill>
              <a:blip r:embed="rId34"/>
              <a:stretch>
                <a:fillRect/>
              </a:stretch>
            </p:blipFill>
            <p:spPr>
              <a:xfrm>
                <a:off x="10082056" y="1351237"/>
                <a:ext cx="8319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3" name="Ink 22">
                <a:extLst>
                  <a:ext uri="{FF2B5EF4-FFF2-40B4-BE49-F238E27FC236}">
                    <a16:creationId xmlns:a16="http://schemas.microsoft.com/office/drawing/2014/main" id="{25027146-C102-B657-BE54-9B77C421A527}"/>
                  </a:ext>
                </a:extLst>
              </p14:cNvPr>
              <p14:cNvContentPartPr/>
              <p14:nvPr/>
            </p14:nvContentPartPr>
            <p14:xfrm>
              <a:off x="10892776" y="983677"/>
              <a:ext cx="723960" cy="30240"/>
            </p14:xfrm>
          </p:contentPart>
        </mc:Choice>
        <mc:Fallback>
          <p:pic>
            <p:nvPicPr>
              <p:cNvPr id="23" name="Ink 22">
                <a:extLst>
                  <a:ext uri="{FF2B5EF4-FFF2-40B4-BE49-F238E27FC236}">
                    <a16:creationId xmlns:a16="http://schemas.microsoft.com/office/drawing/2014/main" id="{25027146-C102-B657-BE54-9B77C421A527}"/>
                  </a:ext>
                </a:extLst>
              </p:cNvPr>
              <p:cNvPicPr/>
              <p:nvPr/>
            </p:nvPicPr>
            <p:blipFill>
              <a:blip r:embed="rId36"/>
              <a:stretch>
                <a:fillRect/>
              </a:stretch>
            </p:blipFill>
            <p:spPr>
              <a:xfrm>
                <a:off x="10874776" y="966037"/>
                <a:ext cx="75960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4" name="Ink 23">
                <a:extLst>
                  <a:ext uri="{FF2B5EF4-FFF2-40B4-BE49-F238E27FC236}">
                    <a16:creationId xmlns:a16="http://schemas.microsoft.com/office/drawing/2014/main" id="{963A6F10-6522-FFF6-740B-DCC356C755AA}"/>
                  </a:ext>
                </a:extLst>
              </p14:cNvPr>
              <p14:cNvContentPartPr/>
              <p14:nvPr/>
            </p14:nvContentPartPr>
            <p14:xfrm>
              <a:off x="9623056" y="2805997"/>
              <a:ext cx="789480" cy="73080"/>
            </p14:xfrm>
          </p:contentPart>
        </mc:Choice>
        <mc:Fallback>
          <p:pic>
            <p:nvPicPr>
              <p:cNvPr id="24" name="Ink 23">
                <a:extLst>
                  <a:ext uri="{FF2B5EF4-FFF2-40B4-BE49-F238E27FC236}">
                    <a16:creationId xmlns:a16="http://schemas.microsoft.com/office/drawing/2014/main" id="{963A6F10-6522-FFF6-740B-DCC356C755AA}"/>
                  </a:ext>
                </a:extLst>
              </p:cNvPr>
              <p:cNvPicPr/>
              <p:nvPr/>
            </p:nvPicPr>
            <p:blipFill>
              <a:blip r:embed="rId38"/>
              <a:stretch>
                <a:fillRect/>
              </a:stretch>
            </p:blipFill>
            <p:spPr>
              <a:xfrm>
                <a:off x="9605416" y="2788357"/>
                <a:ext cx="82512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5" name="Ink 24">
                <a:extLst>
                  <a:ext uri="{FF2B5EF4-FFF2-40B4-BE49-F238E27FC236}">
                    <a16:creationId xmlns:a16="http://schemas.microsoft.com/office/drawing/2014/main" id="{A9D42706-F25E-5480-7A3E-61DA4795C148}"/>
                  </a:ext>
                </a:extLst>
              </p14:cNvPr>
              <p14:cNvContentPartPr/>
              <p14:nvPr/>
            </p14:nvContentPartPr>
            <p14:xfrm>
              <a:off x="10146856" y="4517437"/>
              <a:ext cx="775800" cy="32400"/>
            </p14:xfrm>
          </p:contentPart>
        </mc:Choice>
        <mc:Fallback>
          <p:pic>
            <p:nvPicPr>
              <p:cNvPr id="25" name="Ink 24">
                <a:extLst>
                  <a:ext uri="{FF2B5EF4-FFF2-40B4-BE49-F238E27FC236}">
                    <a16:creationId xmlns:a16="http://schemas.microsoft.com/office/drawing/2014/main" id="{A9D42706-F25E-5480-7A3E-61DA4795C148}"/>
                  </a:ext>
                </a:extLst>
              </p:cNvPr>
              <p:cNvPicPr/>
              <p:nvPr/>
            </p:nvPicPr>
            <p:blipFill>
              <a:blip r:embed="rId40"/>
              <a:stretch>
                <a:fillRect/>
              </a:stretch>
            </p:blipFill>
            <p:spPr>
              <a:xfrm>
                <a:off x="10129216" y="4499437"/>
                <a:ext cx="81144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6" name="Ink 25">
                <a:extLst>
                  <a:ext uri="{FF2B5EF4-FFF2-40B4-BE49-F238E27FC236}">
                    <a16:creationId xmlns:a16="http://schemas.microsoft.com/office/drawing/2014/main" id="{7894F5B3-66C5-2375-6C09-C73763C12FE3}"/>
                  </a:ext>
                </a:extLst>
              </p14:cNvPr>
              <p14:cNvContentPartPr/>
              <p14:nvPr/>
            </p14:nvContentPartPr>
            <p14:xfrm>
              <a:off x="10965136" y="5482237"/>
              <a:ext cx="664920" cy="34560"/>
            </p14:xfrm>
          </p:contentPart>
        </mc:Choice>
        <mc:Fallback>
          <p:pic>
            <p:nvPicPr>
              <p:cNvPr id="26" name="Ink 25">
                <a:extLst>
                  <a:ext uri="{FF2B5EF4-FFF2-40B4-BE49-F238E27FC236}">
                    <a16:creationId xmlns:a16="http://schemas.microsoft.com/office/drawing/2014/main" id="{7894F5B3-66C5-2375-6C09-C73763C12FE3}"/>
                  </a:ext>
                </a:extLst>
              </p:cNvPr>
              <p:cNvPicPr/>
              <p:nvPr/>
            </p:nvPicPr>
            <p:blipFill>
              <a:blip r:embed="rId42"/>
              <a:stretch>
                <a:fillRect/>
              </a:stretch>
            </p:blipFill>
            <p:spPr>
              <a:xfrm>
                <a:off x="10947496" y="5464597"/>
                <a:ext cx="70056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7" name="Ink 26">
                <a:extLst>
                  <a:ext uri="{FF2B5EF4-FFF2-40B4-BE49-F238E27FC236}">
                    <a16:creationId xmlns:a16="http://schemas.microsoft.com/office/drawing/2014/main" id="{E3FFE1C5-706D-9110-70F1-211E5E3E0A92}"/>
                  </a:ext>
                </a:extLst>
              </p14:cNvPr>
              <p14:cNvContentPartPr/>
              <p14:nvPr/>
            </p14:nvContentPartPr>
            <p14:xfrm>
              <a:off x="690376" y="4663597"/>
              <a:ext cx="575280" cy="24480"/>
            </p14:xfrm>
          </p:contentPart>
        </mc:Choice>
        <mc:Fallback>
          <p:pic>
            <p:nvPicPr>
              <p:cNvPr id="27" name="Ink 26">
                <a:extLst>
                  <a:ext uri="{FF2B5EF4-FFF2-40B4-BE49-F238E27FC236}">
                    <a16:creationId xmlns:a16="http://schemas.microsoft.com/office/drawing/2014/main" id="{E3FFE1C5-706D-9110-70F1-211E5E3E0A92}"/>
                  </a:ext>
                </a:extLst>
              </p:cNvPr>
              <p:cNvPicPr/>
              <p:nvPr/>
            </p:nvPicPr>
            <p:blipFill>
              <a:blip r:embed="rId44"/>
              <a:stretch>
                <a:fillRect/>
              </a:stretch>
            </p:blipFill>
            <p:spPr>
              <a:xfrm>
                <a:off x="672376" y="4645597"/>
                <a:ext cx="61092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8" name="Ink 27">
                <a:extLst>
                  <a:ext uri="{FF2B5EF4-FFF2-40B4-BE49-F238E27FC236}">
                    <a16:creationId xmlns:a16="http://schemas.microsoft.com/office/drawing/2014/main" id="{A8AC398A-7BE7-F95F-0B90-9B363661B6DC}"/>
                  </a:ext>
                </a:extLst>
              </p14:cNvPr>
              <p14:cNvContentPartPr/>
              <p14:nvPr/>
            </p14:nvContentPartPr>
            <p14:xfrm>
              <a:off x="1568416" y="5403757"/>
              <a:ext cx="732600" cy="32760"/>
            </p14:xfrm>
          </p:contentPart>
        </mc:Choice>
        <mc:Fallback>
          <p:pic>
            <p:nvPicPr>
              <p:cNvPr id="28" name="Ink 27">
                <a:extLst>
                  <a:ext uri="{FF2B5EF4-FFF2-40B4-BE49-F238E27FC236}">
                    <a16:creationId xmlns:a16="http://schemas.microsoft.com/office/drawing/2014/main" id="{A8AC398A-7BE7-F95F-0B90-9B363661B6DC}"/>
                  </a:ext>
                </a:extLst>
              </p:cNvPr>
              <p:cNvPicPr/>
              <p:nvPr/>
            </p:nvPicPr>
            <p:blipFill>
              <a:blip r:embed="rId46"/>
              <a:stretch>
                <a:fillRect/>
              </a:stretch>
            </p:blipFill>
            <p:spPr>
              <a:xfrm>
                <a:off x="1550776" y="5386117"/>
                <a:ext cx="768240" cy="68400"/>
              </a:xfrm>
              <a:prstGeom prst="rect">
                <a:avLst/>
              </a:prstGeom>
            </p:spPr>
          </p:pic>
        </mc:Fallback>
      </mc:AlternateContent>
    </p:spTree>
    <p:extLst>
      <p:ext uri="{BB962C8B-B14F-4D97-AF65-F5344CB8AC3E}">
        <p14:creationId xmlns:p14="http://schemas.microsoft.com/office/powerpoint/2010/main" val="4241972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1000" r="-1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6703621"/>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7" name="TextBox 6">
            <a:extLst>
              <a:ext uri="{FF2B5EF4-FFF2-40B4-BE49-F238E27FC236}">
                <a16:creationId xmlns:a16="http://schemas.microsoft.com/office/drawing/2014/main" id="{CBA129C9-D0AB-31EB-F2D7-784F3C344CD7}"/>
              </a:ext>
            </a:extLst>
          </p:cNvPr>
          <p:cNvSpPr txBox="1"/>
          <p:nvPr/>
        </p:nvSpPr>
        <p:spPr>
          <a:xfrm>
            <a:off x="272060" y="212491"/>
            <a:ext cx="9869467" cy="5570756"/>
          </a:xfrm>
          <a:prstGeom prst="rect">
            <a:avLst/>
          </a:prstGeom>
          <a:noFill/>
        </p:spPr>
        <p:txBody>
          <a:bodyPr wrap="square">
            <a:spAutoFit/>
          </a:bodyPr>
          <a:lstStyle/>
          <a:p>
            <a:pPr algn="r" rtl="1">
              <a:spcBef>
                <a:spcPts val="0"/>
              </a:spcBef>
              <a:spcAft>
                <a:spcPts val="0"/>
              </a:spcAft>
            </a:pPr>
            <a:r>
              <a:rPr lang="he-IL" sz="3200" b="1" i="0" u="none" strike="noStrike">
                <a:solidFill>
                  <a:srgbClr val="FFFF00"/>
                </a:solidFill>
                <a:effectLst/>
                <a:latin typeface="Arial" panose="020B0604020202020204" pitchFamily="34" charset="0"/>
                <a:cs typeface="+mj-cs"/>
              </a:rPr>
              <a:t>ספר במדבר יג</a:t>
            </a:r>
            <a:endParaRPr lang="he-IL" sz="3200" b="0">
              <a:solidFill>
                <a:srgbClr val="FFFF00"/>
              </a:solidFill>
              <a:effectLst/>
              <a:cs typeface="+mj-cs"/>
            </a:endParaRPr>
          </a:p>
          <a:p>
            <a:pPr algn="r" rtl="0">
              <a:spcBef>
                <a:spcPts val="0"/>
              </a:spcBef>
              <a:spcAft>
                <a:spcPts val="0"/>
              </a:spcAft>
            </a:pPr>
            <a:r>
              <a:rPr lang="he-IL" sz="3200" b="0" i="0" u="none" strike="noStrike">
                <a:solidFill>
                  <a:srgbClr val="FFFF00"/>
                </a:solidFill>
                <a:effectLst/>
                <a:latin typeface="Arial" panose="020B0604020202020204" pitchFamily="34" charset="0"/>
                <a:cs typeface="+mj-cs"/>
              </a:rPr>
              <a:t>לא  וַיּוֹצִ֜יאוּ דִּבַּ֤ת הָאָ֙רֶץ֙ אֲשֶׁ֣ר תָּר֣וּ אֹתָ֔הּ אֶל־בְּנֵ֥י יִשְׂרָאֵ֖ל לֵאמֹ֑ר הָאָ֡רֶץ אֲשֶׁר֩ עָבַ֨רְנוּ בָ֜הּ לָת֣וּר אֹתָ֗הּ אֶ֣רֶץ אֹכֶ֤לֶת יוֹשְׁבֶ֙יהָ֙ הִ֔וא וְכָל־הָעָ֛ם אֲשֶׁר־רָאִ֥ינוּ בְתוֹכָ֖הּ אַנְשֵׁ֥י מִדּֽוֹת׃ לג   וְשָׁ֣ם רָאִ֗ינוּ אֶת־הַנְּפִילִ֛ים בְּנֵ֥י עֲנָ֖ק מִן־הַנְּפִלִ֑ים וַנְּהִ֤י בְעֵינֵ֙ינוּ֙ כַּֽחֲגָבִ֔ים וְכֵ֥ן הָיִ֖ינוּ בְּעֵינֵיהֶֽם׃</a:t>
            </a:r>
            <a:endParaRPr lang="en-US" sz="3200" b="0">
              <a:solidFill>
                <a:srgbClr val="FFFF00"/>
              </a:solidFill>
              <a:effectLst/>
              <a:cs typeface="+mj-cs"/>
            </a:endParaRPr>
          </a:p>
          <a:p>
            <a:pPr rtl="0">
              <a:spcBef>
                <a:spcPts val="0"/>
              </a:spcBef>
              <a:spcAft>
                <a:spcPts val="0"/>
              </a:spcAft>
            </a:pPr>
            <a:r>
              <a:rPr lang="en-US" sz="2800" b="1" i="0" u="none" strike="noStrike">
                <a:solidFill>
                  <a:srgbClr val="FFC000"/>
                </a:solidFill>
                <a:effectLst/>
                <a:latin typeface="Arial" panose="020B0604020202020204" pitchFamily="34" charset="0"/>
              </a:rPr>
              <a:t>Bamidbar / Numbers 13:32-33</a:t>
            </a:r>
            <a:endParaRPr lang="en-US" sz="2800" b="0">
              <a:solidFill>
                <a:srgbClr val="FFC000"/>
              </a:solidFill>
              <a:effectLst/>
            </a:endParaRPr>
          </a:p>
          <a:p>
            <a:r>
              <a:rPr lang="en-US" sz="2400" b="0" i="0" u="none" strike="noStrike">
                <a:solidFill>
                  <a:srgbClr val="FFC000"/>
                </a:solidFill>
                <a:effectLst/>
                <a:latin typeface="Arial" panose="020B0604020202020204" pitchFamily="34" charset="0"/>
              </a:rPr>
              <a:t>13:32 And they brought up ﻿an evil report of the land which they had searched unto the children of Israel, saying, The land, through which we have gone to search it, is a land that eateth up the inhabitants thereof; and ﻿all the people that we saw in it are ﻿men of a great stature. 13:33 And there we saw ﻿the giants, the sons of Anak, which come of ﻿the giants: and we were in our own sight as ﻿grasshoppers, and so we were in their sight. (KJV) </a:t>
            </a:r>
            <a:endParaRPr lang="en-US" sz="2400" b="0">
              <a:solidFill>
                <a:srgbClr val="FFC000"/>
              </a:solidFill>
              <a:effectLst/>
            </a:endParaRPr>
          </a:p>
        </p:txBody>
      </p:sp>
    </p:spTree>
    <p:extLst>
      <p:ext uri="{BB962C8B-B14F-4D97-AF65-F5344CB8AC3E}">
        <p14:creationId xmlns:p14="http://schemas.microsoft.com/office/powerpoint/2010/main" val="2761217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1000" r="-1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6703621"/>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7" name="TextBox 6">
            <a:extLst>
              <a:ext uri="{FF2B5EF4-FFF2-40B4-BE49-F238E27FC236}">
                <a16:creationId xmlns:a16="http://schemas.microsoft.com/office/drawing/2014/main" id="{CBA129C9-D0AB-31EB-F2D7-784F3C344CD7}"/>
              </a:ext>
            </a:extLst>
          </p:cNvPr>
          <p:cNvSpPr txBox="1"/>
          <p:nvPr/>
        </p:nvSpPr>
        <p:spPr>
          <a:xfrm>
            <a:off x="349250" y="429735"/>
            <a:ext cx="9869467" cy="5262979"/>
          </a:xfrm>
          <a:prstGeom prst="rect">
            <a:avLst/>
          </a:prstGeom>
          <a:noFill/>
        </p:spPr>
        <p:txBody>
          <a:bodyPr wrap="square">
            <a:spAutoFit/>
          </a:bodyPr>
          <a:lstStyle/>
          <a:p>
            <a:pPr rtl="1">
              <a:spcBef>
                <a:spcPts val="0"/>
              </a:spcBef>
              <a:spcAft>
                <a:spcPts val="0"/>
              </a:spcAft>
            </a:pPr>
            <a:r>
              <a:rPr lang="en-US" sz="3200" b="1" i="0" u="none" strike="noStrike">
                <a:solidFill>
                  <a:srgbClr val="FFC000"/>
                </a:solidFill>
                <a:effectLst/>
                <a:latin typeface="Arial" panose="020B0604020202020204" pitchFamily="34" charset="0"/>
                <a:cs typeface="+mj-cs"/>
              </a:rPr>
              <a:t>Luke 10:1-3</a:t>
            </a:r>
          </a:p>
          <a:p>
            <a:pPr rtl="1">
              <a:spcBef>
                <a:spcPts val="0"/>
              </a:spcBef>
              <a:spcAft>
                <a:spcPts val="0"/>
              </a:spcAft>
            </a:pPr>
            <a:r>
              <a:rPr lang="en-US" sz="2400" i="0" u="none" strike="noStrike">
                <a:solidFill>
                  <a:srgbClr val="FFC000"/>
                </a:solidFill>
                <a:effectLst/>
                <a:latin typeface="Arial" panose="020B0604020202020204" pitchFamily="34" charset="0"/>
                <a:cs typeface="+mj-cs"/>
              </a:rPr>
              <a:t>10 And after these things, Jesus separated from among his disciples seventy other persons, and sent them, two and two, before his face, to every place and city whither he was to go. 2 And he said to them: The harvest is great, and the laborers few: pray ye, therefore, the lord of the harvest, that he would send laborers into his harvest. 3 Go ye: lo, I send you forth, as sheep among wolves. (JM)</a:t>
            </a:r>
          </a:p>
          <a:p>
            <a:pPr algn="r" rtl="1">
              <a:spcBef>
                <a:spcPts val="0"/>
              </a:spcBef>
              <a:spcAft>
                <a:spcPts val="0"/>
              </a:spcAft>
            </a:pPr>
            <a:r>
              <a:rPr lang="syr-SY" sz="3200" i="0" u="none" strike="noStrike">
                <a:solidFill>
                  <a:srgbClr val="FFFF00"/>
                </a:solidFill>
                <a:effectLst/>
                <a:latin typeface="Arial" panose="020B0604020202020204" pitchFamily="34" charset="0"/>
                <a:cs typeface="+mj-cs"/>
              </a:rPr>
              <a:t>ܒܴ݁ܬ݂ܱܪ ܗܳܠܷܝܢ ܆ ܦ݁ܪܱܫ ܝܶܫܽܘܥ ܡܶܢ ܬܱ݁ܠܡܺܝ̈ܕ݂ܰܘܗ̄ܝ ܐ̱ܚܪܴ̈ܢܶܐ ܂ ܫܰܒ݂ܥܺܝܢ ܂ ܘܫܰܕܱ݁ܪ ܐܷܢܽܘܢ ܬ݁ܪܷ̈ܝܢ ܬ݁ܪܷ̈ܝܢ ܩܕ݂ܳܡ ܦܱ݁ܪܨܾܘܦܷ݁ܗ ܇ ܠܟ݂ܽܠ ܐܱܬ݂ܱܪ ܘܰܡܕ݂ܺܝܢܳܐ ܂ ܕܱ݁ܥܬ݂ܻܝܕ݂ ܗܘܳܐ ܠܡܺܐܙܰܠ ܀ܘܶܐܡܰܪ ܠܗܽܘܢ ܚܨܴܕ݂ܳܐ ܣܰܓܻ݁ܝ ܁ ܘܦ݂ܳܥ̈ܠܷܐ ܙܥܽܘܪܻ̈ܝܢ ܂ ܒ݁ܥܰܘ ܗܳܟ݂ܺܝܠ ܡܶܢ ܡܳܪܷܐ ܚܨܴܕ݂ܳܐ ܆ ܕ݁ܢܰܦܷ݁ܩ ܦܴ݁ܥ̈ܠܷܐ ܠܱܚܨܴܕ݂ܶܗ ܀ ܙܶܠܘ ܂ ܗܳܐ ܐܷܢܳܐ ܡܫܰܕܱ݁ܪ ܐ̱ܢܳܐ ܠܟ݂ܽܘܢ ܂ ܐܱܝܟ݂ ܐܷܡܪܷ̈ܐ ܒܱ݁ܝܢܰܝ ܕܻ݁ܐܒ݂ܷ̈ܐ ܂</a:t>
            </a:r>
            <a:endParaRPr lang="en-US" sz="3200" i="0" u="none" strike="noStrike">
              <a:solidFill>
                <a:srgbClr val="FFC000"/>
              </a:solidFill>
              <a:effectLst/>
              <a:latin typeface="Arial" panose="020B0604020202020204" pitchFamily="34" charset="0"/>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E9AEF115-7EB6-43D2-733F-3027F682DB71}"/>
                  </a:ext>
                </a:extLst>
              </p14:cNvPr>
              <p14:cNvContentPartPr/>
              <p14:nvPr/>
            </p14:nvContentPartPr>
            <p14:xfrm>
              <a:off x="8288896" y="2364637"/>
              <a:ext cx="1758240" cy="69120"/>
            </p14:xfrm>
          </p:contentPart>
        </mc:Choice>
        <mc:Fallback>
          <p:pic>
            <p:nvPicPr>
              <p:cNvPr id="2" name="Ink 1">
                <a:extLst>
                  <a:ext uri="{FF2B5EF4-FFF2-40B4-BE49-F238E27FC236}">
                    <a16:creationId xmlns:a16="http://schemas.microsoft.com/office/drawing/2014/main" id="{E9AEF115-7EB6-43D2-733F-3027F682DB71}"/>
                  </a:ext>
                </a:extLst>
              </p:cNvPr>
              <p:cNvPicPr/>
              <p:nvPr/>
            </p:nvPicPr>
            <p:blipFill>
              <a:blip r:embed="rId5"/>
              <a:stretch>
                <a:fillRect/>
              </a:stretch>
            </p:blipFill>
            <p:spPr>
              <a:xfrm>
                <a:off x="8271256" y="2346997"/>
                <a:ext cx="179388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E4C811C4-CA14-222C-8FB8-05120A7D5C9A}"/>
                  </a:ext>
                </a:extLst>
              </p14:cNvPr>
              <p14:cNvContentPartPr/>
              <p14:nvPr/>
            </p14:nvContentPartPr>
            <p14:xfrm>
              <a:off x="410296" y="2739397"/>
              <a:ext cx="988200" cy="57600"/>
            </p14:xfrm>
          </p:contentPart>
        </mc:Choice>
        <mc:Fallback>
          <p:pic>
            <p:nvPicPr>
              <p:cNvPr id="3" name="Ink 2">
                <a:extLst>
                  <a:ext uri="{FF2B5EF4-FFF2-40B4-BE49-F238E27FC236}">
                    <a16:creationId xmlns:a16="http://schemas.microsoft.com/office/drawing/2014/main" id="{E4C811C4-CA14-222C-8FB8-05120A7D5C9A}"/>
                  </a:ext>
                </a:extLst>
              </p:cNvPr>
              <p:cNvPicPr/>
              <p:nvPr/>
            </p:nvPicPr>
            <p:blipFill>
              <a:blip r:embed="rId7"/>
              <a:stretch>
                <a:fillRect/>
              </a:stretch>
            </p:blipFill>
            <p:spPr>
              <a:xfrm>
                <a:off x="392296" y="2721757"/>
                <a:ext cx="1023840" cy="93240"/>
              </a:xfrm>
              <a:prstGeom prst="rect">
                <a:avLst/>
              </a:prstGeom>
            </p:spPr>
          </p:pic>
        </mc:Fallback>
      </mc:AlternateContent>
    </p:spTree>
    <p:extLst>
      <p:ext uri="{BB962C8B-B14F-4D97-AF65-F5344CB8AC3E}">
        <p14:creationId xmlns:p14="http://schemas.microsoft.com/office/powerpoint/2010/main" val="577794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1000" r="-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5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1000" r="-1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6703621"/>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7" name="TextBox 6">
            <a:extLst>
              <a:ext uri="{FF2B5EF4-FFF2-40B4-BE49-F238E27FC236}">
                <a16:creationId xmlns:a16="http://schemas.microsoft.com/office/drawing/2014/main" id="{CBA129C9-D0AB-31EB-F2D7-784F3C344CD7}"/>
              </a:ext>
            </a:extLst>
          </p:cNvPr>
          <p:cNvSpPr txBox="1"/>
          <p:nvPr/>
        </p:nvSpPr>
        <p:spPr>
          <a:xfrm>
            <a:off x="274030" y="230886"/>
            <a:ext cx="10260281" cy="5847755"/>
          </a:xfrm>
          <a:prstGeom prst="rect">
            <a:avLst/>
          </a:prstGeom>
          <a:noFill/>
        </p:spPr>
        <p:txBody>
          <a:bodyPr wrap="square">
            <a:spAutoFit/>
          </a:bodyPr>
          <a:lstStyle/>
          <a:p>
            <a:pPr rtl="1">
              <a:spcBef>
                <a:spcPts val="0"/>
              </a:spcBef>
              <a:spcAft>
                <a:spcPts val="0"/>
              </a:spcAft>
            </a:pPr>
            <a:r>
              <a:rPr lang="en-US" sz="2200" b="1" i="0" u="none" strike="noStrike">
                <a:solidFill>
                  <a:srgbClr val="FFC000"/>
                </a:solidFill>
                <a:effectLst/>
                <a:latin typeface="Arial" panose="020B0604020202020204" pitchFamily="34" charset="0"/>
                <a:cs typeface="+mj-cs"/>
              </a:rPr>
              <a:t>Targum Jonathan son of Uziel Isaiah 17:1-7</a:t>
            </a:r>
          </a:p>
          <a:p>
            <a:pPr rtl="1">
              <a:spcBef>
                <a:spcPts val="0"/>
              </a:spcBef>
              <a:spcAft>
                <a:spcPts val="0"/>
              </a:spcAft>
            </a:pPr>
            <a:r>
              <a:rPr lang="en-US" sz="2200" i="0" u="none" strike="noStrike">
                <a:solidFill>
                  <a:srgbClr val="FFC000"/>
                </a:solidFill>
                <a:effectLst/>
                <a:latin typeface="Arial" panose="020B0604020202020204" pitchFamily="34" charset="0"/>
                <a:cs typeface="+mj-cs"/>
              </a:rPr>
              <a:t>17:1 The burden of the cup of cursing to give Damascus to drink. Behold, Damascus is removed, so as to be no more a kingdom: and it shall be as a city laid waste. 17:2 Their cities are deserted, they are laid waste; they shall be for dwelling-places for flocks of sheep; they shall lie down, and none shall make them to move away. </a:t>
            </a:r>
            <a:r>
              <a:rPr lang="en-US" sz="2200" i="0" u="none" strike="noStrike">
                <a:solidFill>
                  <a:srgbClr val="92D050"/>
                </a:solidFill>
                <a:effectLst/>
                <a:latin typeface="Arial" panose="020B0604020202020204" pitchFamily="34" charset="0"/>
                <a:cs typeface="+mj-cs"/>
              </a:rPr>
              <a:t>17:3 The government shall cease from Ephraim, and the kingdom from Damascus, and the remnant of the solitary ones from Syria, and their glory shall be as the glory of the children of Israel, saith the Lord of hosts. 17:4 And it shall come to pass at that time, that the glory of Jacob shall be humbled, and the riches of his glory shall be carried away. 17:5 And it shall be, as when one gathereth the standing harvest, and reapeth the ears with his arm; and it shall be as one that is gathering ears in the valley of giants. </a:t>
            </a:r>
            <a:r>
              <a:rPr lang="en-US" sz="2200" i="0" u="none" strike="noStrike">
                <a:solidFill>
                  <a:srgbClr val="00B0F0"/>
                </a:solidFill>
                <a:effectLst/>
                <a:latin typeface="Arial" panose="020B0604020202020204" pitchFamily="34" charset="0"/>
                <a:cs typeface="+mj-cs"/>
              </a:rPr>
              <a:t>17:6 Yet a gleaning shall be left in it, as in the shaking of the olive tree, two or three berries on the top of the uppermost branch; so shall the righteous be left lonely in the midst of the world, among the kingdoms, saith the Lord, the God of Israel. 17:7 At that time a man shall stay himself upon the service of his Maker, and his eyes shall hopefully look for the Word, the Holy One of Israel. (TgJ) </a:t>
            </a: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21EBB0F6-1157-5F04-B8E7-6540EE8FD23A}"/>
                  </a:ext>
                </a:extLst>
              </p14:cNvPr>
              <p14:cNvContentPartPr/>
              <p14:nvPr/>
            </p14:nvContentPartPr>
            <p14:xfrm>
              <a:off x="6421936" y="4269774"/>
              <a:ext cx="1994400" cy="60840"/>
            </p14:xfrm>
          </p:contentPart>
        </mc:Choice>
        <mc:Fallback>
          <p:pic>
            <p:nvPicPr>
              <p:cNvPr id="2" name="Ink 1">
                <a:extLst>
                  <a:ext uri="{FF2B5EF4-FFF2-40B4-BE49-F238E27FC236}">
                    <a16:creationId xmlns:a16="http://schemas.microsoft.com/office/drawing/2014/main" id="{21EBB0F6-1157-5F04-B8E7-6540EE8FD23A}"/>
                  </a:ext>
                </a:extLst>
              </p:cNvPr>
              <p:cNvPicPr/>
              <p:nvPr/>
            </p:nvPicPr>
            <p:blipFill>
              <a:blip r:embed="rId5"/>
              <a:stretch>
                <a:fillRect/>
              </a:stretch>
            </p:blipFill>
            <p:spPr>
              <a:xfrm>
                <a:off x="6403936" y="4251774"/>
                <a:ext cx="203004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4EF782A4-A4BE-DCBF-A953-418AB92442A0}"/>
                  </a:ext>
                </a:extLst>
              </p14:cNvPr>
              <p14:cNvContentPartPr/>
              <p14:nvPr/>
            </p14:nvContentPartPr>
            <p14:xfrm>
              <a:off x="9550696" y="5295774"/>
              <a:ext cx="923040" cy="82800"/>
            </p14:xfrm>
          </p:contentPart>
        </mc:Choice>
        <mc:Fallback>
          <p:pic>
            <p:nvPicPr>
              <p:cNvPr id="3" name="Ink 2">
                <a:extLst>
                  <a:ext uri="{FF2B5EF4-FFF2-40B4-BE49-F238E27FC236}">
                    <a16:creationId xmlns:a16="http://schemas.microsoft.com/office/drawing/2014/main" id="{4EF782A4-A4BE-DCBF-A953-418AB92442A0}"/>
                  </a:ext>
                </a:extLst>
              </p:cNvPr>
              <p:cNvPicPr/>
              <p:nvPr/>
            </p:nvPicPr>
            <p:blipFill>
              <a:blip r:embed="rId7"/>
              <a:stretch>
                <a:fillRect/>
              </a:stretch>
            </p:blipFill>
            <p:spPr>
              <a:xfrm>
                <a:off x="9533056" y="5277774"/>
                <a:ext cx="95868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A71DE35F-F37B-8631-C257-D3AA807F7DEF}"/>
                  </a:ext>
                </a:extLst>
              </p14:cNvPr>
              <p14:cNvContentPartPr/>
              <p14:nvPr/>
            </p14:nvContentPartPr>
            <p14:xfrm>
              <a:off x="497776" y="5612574"/>
              <a:ext cx="9531360" cy="121680"/>
            </p14:xfrm>
          </p:contentPart>
        </mc:Choice>
        <mc:Fallback>
          <p:pic>
            <p:nvPicPr>
              <p:cNvPr id="4" name="Ink 3">
                <a:extLst>
                  <a:ext uri="{FF2B5EF4-FFF2-40B4-BE49-F238E27FC236}">
                    <a16:creationId xmlns:a16="http://schemas.microsoft.com/office/drawing/2014/main" id="{A71DE35F-F37B-8631-C257-D3AA807F7DEF}"/>
                  </a:ext>
                </a:extLst>
              </p:cNvPr>
              <p:cNvPicPr/>
              <p:nvPr/>
            </p:nvPicPr>
            <p:blipFill>
              <a:blip r:embed="rId9"/>
              <a:stretch>
                <a:fillRect/>
              </a:stretch>
            </p:blipFill>
            <p:spPr>
              <a:xfrm>
                <a:off x="479776" y="5594934"/>
                <a:ext cx="956700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Ink 4">
                <a:extLst>
                  <a:ext uri="{FF2B5EF4-FFF2-40B4-BE49-F238E27FC236}">
                    <a16:creationId xmlns:a16="http://schemas.microsoft.com/office/drawing/2014/main" id="{3E53FDBA-CB65-9312-5642-5BDD94CC6E1C}"/>
                  </a:ext>
                </a:extLst>
              </p14:cNvPr>
              <p14:cNvContentPartPr/>
              <p14:nvPr/>
            </p14:nvContentPartPr>
            <p14:xfrm>
              <a:off x="362416" y="5997774"/>
              <a:ext cx="7335360" cy="199440"/>
            </p14:xfrm>
          </p:contentPart>
        </mc:Choice>
        <mc:Fallback>
          <p:pic>
            <p:nvPicPr>
              <p:cNvPr id="5" name="Ink 4">
                <a:extLst>
                  <a:ext uri="{FF2B5EF4-FFF2-40B4-BE49-F238E27FC236}">
                    <a16:creationId xmlns:a16="http://schemas.microsoft.com/office/drawing/2014/main" id="{3E53FDBA-CB65-9312-5642-5BDD94CC6E1C}"/>
                  </a:ext>
                </a:extLst>
              </p:cNvPr>
              <p:cNvPicPr/>
              <p:nvPr/>
            </p:nvPicPr>
            <p:blipFill>
              <a:blip r:embed="rId11"/>
              <a:stretch>
                <a:fillRect/>
              </a:stretch>
            </p:blipFill>
            <p:spPr>
              <a:xfrm>
                <a:off x="344776" y="5980134"/>
                <a:ext cx="7371000" cy="235080"/>
              </a:xfrm>
              <a:prstGeom prst="rect">
                <a:avLst/>
              </a:prstGeom>
            </p:spPr>
          </p:pic>
        </mc:Fallback>
      </mc:AlternateContent>
    </p:spTree>
    <p:extLst>
      <p:ext uri="{BB962C8B-B14F-4D97-AF65-F5344CB8AC3E}">
        <p14:creationId xmlns:p14="http://schemas.microsoft.com/office/powerpoint/2010/main" val="22279523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17348</TotalTime>
  <Words>1663</Words>
  <Application>Microsoft Office PowerPoint</Application>
  <PresentationFormat>Widescreen</PresentationFormat>
  <Paragraphs>75</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Arial Black</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58</cp:revision>
  <dcterms:created xsi:type="dcterms:W3CDTF">2021-02-18T19:11:41Z</dcterms:created>
  <dcterms:modified xsi:type="dcterms:W3CDTF">2022-05-05T23:36:27Z</dcterms:modified>
</cp:coreProperties>
</file>