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3.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4.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5.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6.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7.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8.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1.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12.xml" ContentType="application/vnd.openxmlformats-officedocument.presentationml.notesSlide+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notesSlides/notesSlide13.xml" ContentType="application/vnd.openxmlformats-officedocument.presentationml.notesSlide+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14.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notesSlides/notesSlide15.xml" ContentType="application/vnd.openxmlformats-officedocument.presentationml.notesSlide+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16.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17.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18.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19.xml" ContentType="application/vnd.openxmlformats-officedocument.presentationml.notesSlide+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267" r:id="rId3"/>
    <p:sldId id="269" r:id="rId4"/>
    <p:sldId id="270" r:id="rId5"/>
    <p:sldId id="271" r:id="rId6"/>
    <p:sldId id="272" r:id="rId7"/>
    <p:sldId id="273" r:id="rId8"/>
    <p:sldId id="274" r:id="rId9"/>
    <p:sldId id="268" r:id="rId10"/>
    <p:sldId id="275" r:id="rId11"/>
    <p:sldId id="276" r:id="rId12"/>
    <p:sldId id="277" r:id="rId13"/>
    <p:sldId id="278" r:id="rId14"/>
    <p:sldId id="279" r:id="rId15"/>
    <p:sldId id="280" r:id="rId16"/>
    <p:sldId id="281" r:id="rId17"/>
    <p:sldId id="282" r:id="rId18"/>
    <p:sldId id="286"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4"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0FFC8C7-BDFE-485B-ACEC-40AC897EC39B}"/>
    <pc:docChg chg="modSld">
      <pc:chgData name="Duane Miller" userId="086b8d4e5ca37aec" providerId="LiveId" clId="{D0FFC8C7-BDFE-485B-ACEC-40AC897EC39B}" dt="2022-04-29T02:19:07.620" v="1" actId="6549"/>
      <pc:docMkLst>
        <pc:docMk/>
      </pc:docMkLst>
      <pc:sldChg chg="modNotesTx">
        <pc:chgData name="Duane Miller" userId="086b8d4e5ca37aec" providerId="LiveId" clId="{D0FFC8C7-BDFE-485B-ACEC-40AC897EC39B}" dt="2022-04-29T02:19:01.953" v="0" actId="6549"/>
        <pc:sldMkLst>
          <pc:docMk/>
          <pc:sldMk cId="3272276348" sldId="269"/>
        </pc:sldMkLst>
      </pc:sldChg>
      <pc:sldChg chg="modNotesTx">
        <pc:chgData name="Duane Miller" userId="086b8d4e5ca37aec" providerId="LiveId" clId="{D0FFC8C7-BDFE-485B-ACEC-40AC897EC39B}" dt="2022-04-29T02:19:07.620" v="1" actId="6549"/>
        <pc:sldMkLst>
          <pc:docMk/>
          <pc:sldMk cId="1679256263" sldId="27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05:23.621"/>
    </inkml:context>
    <inkml:brush xml:id="br0">
      <inkml:brushProperty name="width" value="0.1" units="cm"/>
      <inkml:brushProperty name="height" value="0.1" units="cm"/>
      <inkml:brushProperty name="color" value="#FFFC18"/>
    </inkml:brush>
  </inkml:definitions>
  <inkml:trace contextRef="#ctx0" brushRef="#br0">99 0 640,'-16'20'352,"-4"-1"-288,-1 3-224,10-8-32,-4 9-96,-1-1 96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39.227"/>
    </inkml:context>
    <inkml:brush xml:id="br0">
      <inkml:brushProperty name="width" value="0.1" units="cm"/>
      <inkml:brushProperty name="height" value="0.1" units="cm"/>
      <inkml:brushProperty name="color" value="#FFFC18"/>
    </inkml:brush>
  </inkml:definitions>
  <inkml:trace contextRef="#ctx0" brushRef="#br0">18 142 1280,'0'0'69,"-1"0"1,0 0-1,0 0 1,0 0-1,1-1 1,-1 1-1,0 0 1,0 0-1,1-1 1,-1 1-1,0-1 1,1 1-1,-1-1 1,0 1-1,1-1 0,-1 1 1,1-1-1,-1 0 1,0 0-1,-1-17 735,2 11-1344,0 25 3953,-2 22-2191,5 54-1,-2-91-1172,-1 0 0,1 0 0,-1 0 0,1-1 0,0 1 0,0 0 0,0 0 0,1-1 0,2 5 0,-3-6-4,0 1 1,0-1 0,1 0-1,-1 0 1,0 0 0,1 0-1,-1 0 1,1 0 0,-1 0-1,1-1 1,-1 1 0,1-1-1,-1 1 1,1-1-1,0 1 1,-1-1 0,1 0-1,-1 0 1,4 0 0,7 0 174,0-1 0,0-1 1,0 0-1,0-1 0,13-5 0,59-25 355,-57 22-455,16-9-81,66-40 0,33-35-2369,-103 68 683,-4 3-1446,2 4 117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36.043"/>
    </inkml:context>
    <inkml:brush xml:id="br0">
      <inkml:brushProperty name="width" value="0.1" units="cm"/>
      <inkml:brushProperty name="height" value="0.1" units="cm"/>
      <inkml:brushProperty name="color" value="#FFFC18"/>
    </inkml:brush>
  </inkml:definitions>
  <inkml:trace contextRef="#ctx0" brushRef="#br0">1870 47 4736,'-7'-5'448,"-39"-23"2267,42 26-2574,-1 0 1,0 0 0,-1 0-1,1 0 1,0 1-1,0 0 1,0 0-1,-8 0 1,-47 4 822,0 3-1,-86 20 0,28-4 46,-351 63 1737,194-45-1763,-3-24-1278,106-22-3247,134 4 1986,-34-6-1495,-3-9-58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47.799"/>
    </inkml:context>
    <inkml:brush xml:id="br0">
      <inkml:brushProperty name="width" value="0.1" units="cm"/>
      <inkml:brushProperty name="height" value="0.1" units="cm"/>
      <inkml:brushProperty name="color" value="#FFFC18"/>
    </inkml:brush>
  </inkml:definitions>
  <inkml:trace contextRef="#ctx0" brushRef="#br0">4257 1793 2432,'-1'-1'90,"0"1"0,0 0 0,1-1 1,-1 0-1,0 1 0,1-1 0,-1 1 0,1-1 0,-1 0 0,0 1 1,1-1-1,0 0 0,-1 1 0,1-1 0,-1 0 0,1 0 1,0 0-1,-1 1 0,1-1 0,0 0 0,0 0 0,0 0 0,0 0 1,0 1-1,0-1 0,0 0 0,0 0 0,0 0 0,0 0 0,0 0 1,1-1-1,1-4 24,0 0-1,1 0 1,4-9 0,4-8 1543,-9-2 37,-2 22-1377,0-1 1,0 1-1,0-1 0,1 1 0,-1-1 0,2-3 1,4-6 838,-4 10-859,0-1 0,-1 0 1,1 1-1,-1-1 0,0 0 1,1-8-1,-1 9-123,-1-1-1,1 0 1,0 1 0,-1 0 0,4-6 0,1-8 84,-1-3 13,2-5 309,-2-1 0,3-49 0,-7-30 1020,-6 21-704,5 62-757,-6-34 0,4 34 34,-2-35 0,-15-272 267,19 327-432,-4-106 93,4 92-82,0-1 0,2 1 1,-1 0-1,2 0 0,0 0 0,1 1 0,1-1 1,0 0-1,8-16 0,-5 15-7,-1 1-1,-1-2 1,-1 1-1,4-28 1,-7 35 44,0-1 0,-1 1 0,-1-1 0,1 1 0,-2-1 0,1 1 0,-1 0 1,-1 0-1,-4-11 0,5 16-38,-1 0 1,0 0 0,0 1 0,-1-1-1,1 1 1,-1 0 0,0 0 0,0 0-1,0 0 1,-1 1 0,-8-6-1,-3 0 25,-1 0-1,-21-8 1,8 6 4,0 1 0,-1 2 1,-43-6-1,-96-3 228,-12 11-78,76 3-399,42 2 175,-50-1 239,-106-7-184,27 0 9,-96 4 278,173 7-246,-294 19 227,336-15-277,-260 0 37,215-7-54,65-2-2,-98-17 0,11 0 0,2 4-14,62 5 2,-85 0 1,49 9-54,-81 2 39,151 3 57,0 1-1,-63 15 0,44-5-21,-44 12 10,90-21-17,0 1 0,1 0-1,0 1 1,-22 14 0,33-18-2,1 0 0,0 0 0,0 0-1,0 0 1,0 0 0,0 0 0,1 1 0,-1-1-1,1 1 1,0 0 0,-2 4 0,-1 5 1,0 1 1,-2 14-1,1-3 8,1-4 30,1 0 0,-1 25 0,-3 17 127,-13 59-41,-7 131 0,21-166-101,-1 53-10,2 100 18,6-217-55,0 0 0,1 0 1,2 1-1,9 39 0,-11-57 25,1 0 0,0-1-1,1 0 1,-1 1-1,1-1 1,0 0-1,0 0 1,1 0-1,-1 0 1,1-1-1,0 0 1,0 1-1,1-1 1,-1-1 0,1 1-1,0-1 1,0 0-1,0 0 1,0 0-1,1-1 1,-1 1-1,1-1 1,-1-1-1,9 3 1,10-1 32,0-1-1,0-1 1,45-5 0,3 2-46,-62 2 3,188 5-203,-162-2 220,0 2 1,0 2-1,53 16 1,9 11 17,150 44 33,83-17 32,-258-53-92,124-2 0,74-21 76,-61 2-36,-38 7-197,122-6-561,-95-3-3913,-160 11 411,63-15-1,-41 0-124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52.459"/>
    </inkml:context>
    <inkml:brush xml:id="br0">
      <inkml:brushProperty name="width" value="0.1" units="cm"/>
      <inkml:brushProperty name="height" value="0.1" units="cm"/>
      <inkml:brushProperty name="color" value="#E71224"/>
    </inkml:brush>
  </inkml:definitions>
  <inkml:trace contextRef="#ctx0" brushRef="#br0">1033 16 3072,'-10'-3'5200,"8"1"-5026,1 1 1,0 0 0,-1 0-1,1 0 1,-1 0 0,0 0-1,1 0 1,-1 1 0,0-1-1,1 0 1,-1 1 0,0-1-1,0 1 1,0 0 0,1 0-1,-1 0 1,0-1 0,0 2-1,0-1 1,-2 0 0,-38 7 1026,-309 50 3300,185-43-2661,118-9-1684,-218 16-2045,251-20 626,-1-1 1,0-1-1,-19-3 0,5-5-2443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52.978"/>
    </inkml:context>
    <inkml:brush xml:id="br0">
      <inkml:brushProperty name="width" value="0.1" units="cm"/>
      <inkml:brushProperty name="height" value="0.1" units="cm"/>
      <inkml:brushProperty name="color" value="#E71224"/>
    </inkml:brush>
  </inkml:definitions>
  <inkml:trace contextRef="#ctx0" brushRef="#br0">1252 1 7552,'-7'0'433,"1"0"1,-1 1 0,1 0-1,0 0 1,-1 0-1,1 1 1,0 0-1,0 0 1,-9 4 0,-2 3-71,0-1 0,-21 6 0,0 0-258,-50 18 1575,-2-5 0,0-3 0,-153 20 0,170-34-1397,-140-1-1,195-10-622,1-1 0,-1 0 0,1-2 0,-1 0 0,-24-9 0,28 7-675,0 0 0,0-2 0,1 1 0,0-1-1,0-1 1,-15-14 0,-6-7-2846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53.963"/>
    </inkml:context>
    <inkml:brush xml:id="br0">
      <inkml:brushProperty name="width" value="0.1" units="cm"/>
      <inkml:brushProperty name="height" value="0.1" units="cm"/>
      <inkml:brushProperty name="color" value="#E71224"/>
    </inkml:brush>
  </inkml:definitions>
  <inkml:trace contextRef="#ctx0" brushRef="#br0">3280 185 4736,'-1'-1'116,"1"0"0,-1 1-1,0-1 1,0 0 0,1 0 0,-1 0 0,1 0 0,-1 0-1,1 1 1,-1-1 0,1 0 0,-1 0 0,1-1 0,0 1 0,-1 0-1,1 0 1,0 0 0,0-1 0,7-18 714,-5 15-837,1 0 68,-1-1 1,0 1 0,0-1-1,-1 1 1,1-1 0,-1 0-1,0-9 1,-1 14 12,0 0 0,0-1 0,0 1 0,0 0 0,0-1 0,-1 1 0,1 0 0,0 0 0,-1-1 1,1 1-1,-1 0 0,0 0 0,1 0 0,-1-1 0,0 1 0,0 0 0,0 0 0,0 0 0,0 0 0,0 0 0,0 1 0,0-1 0,0 0 1,0 0-1,0 1 0,0-1 0,-1 1 0,1-1 0,0 1 0,0-1 0,-1 1 0,1 0 0,0-1 0,-1 1 0,1 0 0,0 0 0,-1 0 1,1 0-1,-2 1 0,-5-1 226,0 1 1,1 1 0,-1-1 0,-14 6-1,13-4-38,0 0-1,0-1 1,-11 1-1,-108 13 1531,-174-10-732,29-3-483,23-1 417,134-3-724,-132 4 280,-330-11 1113,66-16-89,386 26-1203,-218-9-3116,256-7-699,-41-19-6343,65 10 5643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9:06.388"/>
    </inkml:context>
    <inkml:brush xml:id="br0">
      <inkml:brushProperty name="width" value="0.1" units="cm"/>
      <inkml:brushProperty name="height" value="0.1" units="cm"/>
      <inkml:brushProperty name="color" value="#E71224"/>
    </inkml:brush>
  </inkml:definitions>
  <inkml:trace contextRef="#ctx0" brushRef="#br0">3347 1472 3200,'-30'11'1893,"22"-16"-1467,8 4-436,0 1 1,-1-1 0,1 1 0,0 0-1,-1-1 1,1 1 0,0 0 0,-1-1-1,1 1 1,-1 0 0,1 0-1,-1-1 1,1 1 0,-1 0 0,1 0-1,-1 0 1,1-1 0,-1 1-1,0 0 1,-1 0-18,-1 1-1,0-1 1,1 1 0,-1-1-1,1 1 1,-1 0 0,1 0-1,0 0 1,-1 1 0,1-1-1,0 0 1,0 1 0,0-1-1,0 1 1,0 0 0,0 0-1,0 0 1,-2 3 0,-4 6 16,1 0 0,-9 18 1,6-11 71,-13 21 283,11-21 709,1 0 0,-12 30 0,22-26 3248,1-29-3380,0-439 2694,-9 261-3156,10 117-366,13-86 1,-10 106-19,-2-76 0,-3 69 201,-1 34-214,-1 1 0,0 0 0,-2 0 0,-12-35 0,16 54-57,-7-23 294,-16-33 0,21 50-227,0 1 0,-1-1 0,0 1 0,-1 0 0,1 1 0,-1-1 0,0 1 0,-1 0-1,-9-8 1,11 12-42,1-1 0,0 1 0,0 0 0,-1 1 1,1-1-1,0 0 0,-1 1 0,1 0 0,-1 0 0,-5 0 0,-23-2-14,-79-18 250,78 15-276,-104-8 218,39 7-156,-12-2 184,49 3-185,1 2-1,-72 7 0,6 0-20,88-4-47,1-1 0,0-3 0,-1 0 0,-51-15 0,-97-29 54,45 29-28,5 0 14,34-1-70,-117-27-66,61 14 302,104 23-148,-231-28-123,160 24 164,76 11-134,-53 2 0,51 2 65,41-1-1,0 0 0,0 1 0,0 0-1,0 1 1,0 0 0,0 1 0,-9 3 0,14-4-40,0 1 1,0-1 0,1 1 0,-1 0-1,1 0 1,-1 1 0,1-1-1,0 1 1,0 0 0,1 0 0,-1 0-1,1 0 1,0 1 0,-5 7-1,-1 10 83,0 0-1,1 1 0,-8 34 0,-7 74 181,8-35-207,8-43-67,2 0-1,5 98 0,1-67-59,5 89 307,-1-135-244,0 30 45,-4-30-4,0-23 76,0 1 0,-1-1 0,-1 0 0,-1 1 0,-3 15 0,1-15-114,1 0 0,0 0-1,2 1 1,0-1 0,1 0 0,0 1 0,1-1 0,1 1 0,7 26 0,2 11 20,-9-40-9,0-1 0,1 1 1,1-1-1,0 0 1,1 0-1,0 0 0,1-1 1,11 19-1,-8-20 5,0 0 0,0 0 1,1 0-1,1-1 0,0-1 0,0 0 1,0 0-1,2-1 0,-1-1 0,1 0 1,0 0-1,0-1 0,19 5 0,7-1-573,1-2-1,59 5 0,-79-12-598,0-1-1,0-1 0,1-1 0,-1 0 0,0-2 0,35-10 0,-1-4-3567,-6-2 1040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57.011"/>
    </inkml:context>
    <inkml:brush xml:id="br0">
      <inkml:brushProperty name="width" value="0.1" units="cm"/>
      <inkml:brushProperty name="height" value="0.1" units="cm"/>
      <inkml:brushProperty name="color" value="#E71224"/>
    </inkml:brush>
  </inkml:definitions>
  <inkml:trace contextRef="#ctx0" brushRef="#br0">3851 4 5120,'-1'-1'150,"0"1"0,0-1-1,0 1 1,0-1 0,0 1 0,0 0 0,0 0 0,0-1 0,0 1-1,0 0 1,0 0 0,0 0 0,0 0 0,-1 0 0,1 1 0,0-1 0,0 0-1,0 0 1,0 1 0,0-1 0,-1 1 0,-18 17 779,17-15-770,0 0 0,1-1-1,-1 1 1,0 0 0,-7 3-1,2-3 214,0-1 0,0 0 0,0 0 0,0-1 0,0 0 0,0 0 0,0-1 0,-15-1-1,10 1 89,0 0-1,-18 3 1,-60 12 302,74-12-564,-1-1 0,0 0 0,0-2 0,-22-1 0,3 0 119,22 0-160,0 0 1,0-1-1,-24-7 0,-21-3-8,12 3 475,-65 4-165,-110 15 250,137-1-670,-46 6 104,108-11-123,-34 5 156,0 2 1,-75 26-1,93-25-81,-1-1-1,-1-3 1,-42 4 0,-220 8 310,-13 0-178,197-8-43,-311 22-131,360-30 121,0-3 0,0-3 1,0-3-1,1-3 0,-123-30 0,-15-6-477,73 17-6156,82 11 2027,-5-7 11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58.455"/>
    </inkml:context>
    <inkml:brush xml:id="br0">
      <inkml:brushProperty name="width" value="0.1" units="cm"/>
      <inkml:brushProperty name="height" value="0.1" units="cm"/>
      <inkml:brushProperty name="color" value="#E71224"/>
    </inkml:brush>
  </inkml:definitions>
  <inkml:trace contextRef="#ctx0" brushRef="#br0">1184 1 2304,'0'0'94,"-1"0"0,1 0 0,0 0 0,-1 1 0,1-1 0,0 0 0,-1 0 0,1 0 0,0 1 0,-1-1 0,1 0 0,0 1 0,0-1 0,-1 0 0,1 0 0,0 1 0,0-1 0,0 0 0,0 1 0,-1-1 0,1 1 0,0-1 0,0 0 0,0 1 0,0-1 0,0 0 0,0 1 0,0-1 0,0 0 0,0 2 0,0 15 2430,1-10-1328,-8-7-454,-12 0 134,-141-1 4321,-82-12-2561,162 5-2156,0 4 0,0 4 0,-103 12 0,49-4-1625,46-8-2860,80 0 3443,-41 2-2979,1 7-411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59.339"/>
    </inkml:context>
    <inkml:brush xml:id="br0">
      <inkml:brushProperty name="width" value="0.1" units="cm"/>
      <inkml:brushProperty name="height" value="0.1" units="cm"/>
      <inkml:brushProperty name="color" value="#E71224"/>
    </inkml:brush>
  </inkml:definitions>
  <inkml:trace contextRef="#ctx0" brushRef="#br0">2338 5 3456,'-110'-2'3841,"45"0"-1583,-117 10 0,-7 10 245,123-13-1897,-130 9 815,-66 6-149,-15-5-81,75-6-451,27 8-67,-30 3-551,139-16-394,-209 6-5760,208-10 2363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9:11.203"/>
    </inkml:context>
    <inkml:brush xml:id="br0">
      <inkml:brushProperty name="width" value="0.1" units="cm"/>
      <inkml:brushProperty name="height" value="0.1" units="cm"/>
      <inkml:brushProperty name="color" value="#E71224"/>
    </inkml:brush>
  </inkml:definitions>
  <inkml:trace contextRef="#ctx0" brushRef="#br0">4012 1627 4864,'-4'-1'620,"0"1"289,12 5-54,-6-4-843,-1-1 1,1 1 0,0-1-1,0 0 1,0 0-1,0 0 1,0 0-1,10-1 4149,-12-17-2492,-1 9-1483,1 1 0,-1-1-1,-1 0 1,0 1 0,0-1-1,-5-12 1,6 17-152,-2-6 96,1 0 0,0-1 1,1 1-1,0-11 1,0 10-12,0 0 1,0 0 0,-4-12-1,-30-113 964,28 113-902,2 0 0,1-1 1,-2-44-1,1-89-42,5-169 863,-1 312-958,-1 1 0,0-1 0,-1 1 0,-1-1 0,-7-19-1,4 14 2,-7-37-1,10 42-44,0-1 0,0 1 0,-9-16 0,1 0 59,10 25-35,0 1 0,0 0 0,-1-1 0,1 1 0,-1 0 0,0 0 0,-1 1 1,1-1-1,0 1 0,-1-1 0,0 1 0,0 0 0,0 0 0,0 1 0,0-1 0,-1 1 0,-6-3 0,-7-1 59,0 1-1,0 1 0,-24-3 1,24 4-73,-43-4 84,0 3 0,-68 4 0,56 0 147,51 2-137,-1 0-1,-33 8 1,-4 0-202,-22 1 170,-14 3 28,-113 0 0,-299-14 76,466-1-164,0-2-1,-80-17 0,-75-37 73,173 50-73,-1 0 1,0 2 0,-29-3 0,-76 1-24,74 4 3,-133 2 28,100 2 208,-97 8-201,137-7-26,34 0-17,1-2 0,-1 0 0,1 0 0,-23-4 0,-12-6-16,21 6 49,-1-2 0,1-1 1,1-1-1,-41-18 0,-119-74 21,91 53-26,33 27-75,60 19 71,-1-1 0,1 1 0,-1 0 0,1 1-1,-1-1 1,1 0 0,-1 1 0,1 0 0,-1 0 0,1 0 0,-1 0 0,1 1-1,-1-1 1,1 1 0,-1 0 0,1 0 0,-1 0 0,1 0 0,0 1 0,0-1-1,-1 1 1,1 0 0,1 0 0,-1 0 0,0 0 0,0 1 0,1-1 0,-1 1-1,1-1 1,0 1 0,0 0 0,0 0 0,0 0 0,0 0 0,1 0 0,-1 1-1,-1 6 1,-5 24-23,-5 41 0,9-43 101,-14 52 1,8-51-70,-2 8 24,-1-1 0,-2-1 0,-24 45 0,-10 13 72,41-82-72,0 1 0,2 0-1,-10 32 1,-6 55 94,13-61-155,-2 15 37,2 0 0,-3 98 0,9-88-28,0-39-6,3 43 1,0-63-9,1 0 0,0 0-1,1 0 1,0 0 0,0 0 0,0-1-1,1 1 1,1-1 0,7 14 0,4 3 16,-8-12-28,1-1 1,0 1-1,0-2 1,19 19-1,-7-13 52,0-2-1,1-1 0,0 0 1,1-2-1,25 10 0,1 1 62,13 10-37,-38-18 8,1-2 0,1-1-1,0-1 1,31 9 0,11-5-67,1-3 0,92 2 0,142-10-85,-164-4 88,85-6 48,124 3 25,109 15 68,-92 7-116,-4 1 183,-264-19-27,144 18 0,-109 1-181,185 33-967,-259-38-3303,-39-9 870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40.083"/>
    </inkml:context>
    <inkml:brush xml:id="br0">
      <inkml:brushProperty name="width" value="0.1" units="cm"/>
      <inkml:brushProperty name="height" value="0.1" units="cm"/>
      <inkml:brushProperty name="color" value="#FFFC18"/>
    </inkml:brush>
  </inkml:definitions>
  <inkml:trace contextRef="#ctx0" brushRef="#br0">0 4 1792,'11'-3'1109,"-10"3"-1025,0 1 0,1 0 0,-1 0 0,0 0-1,0 0 1,0 0 0,0 0 0,0 0 0,0 0-1,0 0 1,-1 0 0,1 0 0,0 1 0,0-1 0,-1 0-1,1 1 1,-1-1 0,1 0 0,-1 1 0,0-1-1,0 1 1,1-1 0,-1 1 0,0 1 0,-1 43 1703,0-28-1627,2 35 512,2 0 0,15 75 0,-16-119-545,-1 0 0,2-1 0,-1 1 0,1-1 0,1 0 0,-1 0 0,10 14 0,-11-20-75,-1 0 0,1 1 0,0-1 0,1 0 0,-1 0 0,0 0 0,1-1 0,-1 1 0,1 0 0,-1-1 1,1 0-1,0 0 0,-1 0 0,1 0 0,0 0 0,0 0 0,0-1 0,0 1 0,0-1 0,0 0 0,0 0 0,0 0 0,0 0 0,0 0 0,-1-1 0,7-1 0,2-2-31,-1 0-1,0-1 1,1 0 0,-2 0-1,1-1 1,-1-1 0,14-11-1,-16 13-46,87-72-644,34-26-2118,-39 44-1989,-48 34 2676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09.436"/>
    </inkml:context>
    <inkml:brush xml:id="br0">
      <inkml:brushProperty name="width" value="0.1" units="cm"/>
      <inkml:brushProperty name="height" value="0.1" units="cm"/>
      <inkml:brushProperty name="color" value="#E71224"/>
    </inkml:brush>
  </inkml:definitions>
  <inkml:trace contextRef="#ctx0" brushRef="#br0">1827 32 2560,'-4'1'202,"0"0"0,0 0 0,1 0 0,-1 1 0,0-1 0,0 1 0,-4 3 0,7-4-24,0-1-1,0 1 1,0-1 0,-1 1-1,1-1 1,0 0 0,0 0 0,0 1-1,0-1 1,-1 0 0,1 0 0,0 0-1,0 0 1,0 0 0,-1-1-1,1 1 1,0 0 0,-2-1 0,-22-11 1328,8 3-997,1 3-34,-1 1 0,0 0 0,0 2 0,0 0 0,0 1 0,-1 0 0,1 2 1,-1 0-1,1 1 0,-25 4 0,-14 7 626,-100 34 1,37-9-366,-194 43 848,72-23-1224,-113 34-3621,295-70 1600,-61 19-3228,26-21 1199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54.379"/>
    </inkml:context>
    <inkml:brush xml:id="br0">
      <inkml:brushProperty name="width" value="0.1" units="cm"/>
      <inkml:brushProperty name="height" value="0.1" units="cm"/>
      <inkml:brushProperty name="color" value="#E71224"/>
    </inkml:brush>
  </inkml:definitions>
  <inkml:trace contextRef="#ctx0" brushRef="#br0">5487 1729 2048,'3'-1'354,"0"1"1,0-1-1,0 0 0,-1 1 0,1-2 1,0 1-1,4-3 0,-4 3-102,0-1 1,0 1-1,0 0 0,0 0 0,1 0 0,-1 0 0,0 0 1,4 0-1,-1 1 216,-3 0-197,0 0 1,0 0-1,0 0 1,0 0 0,0 0-1,-1-1 1,1 0-1,0 1 1,3-2 0,5-1 906,-10 3-890,0 0 0,0-1-1,0 1 1,0 0 0,0 0-1,0 0 1,-1-1 0,1 1-1,0 0 1,0-1 0,0 1-1,-1-1 1,1 1 0,0-1-1,1 0 1,-1-1-145,0 0 1,0 1-1,0-1 0,-1 0 1,1 1-1,0-1 1,-1 0-1,1 0 0,-1 0 1,1 0-1,-1 0 1,0 0-1,0-2 0,-1-33 948,0 19-461,3-7-378,0 0 0,2 0 0,1 0 0,10-29 0,9-51-99,-16 57-62,-3 22-38,-1-1 0,1-28 1,-3 16 8,2 0 0,16-66 1,-3 18-117,-11 36 98,-2 0 0,-1-1 0,-7-59 0,-21-70 111,24 178-150,-19-82 34,8 42-57,10 34 17,0 0 0,-1 0 0,-1 0 0,1 0 0,-1 1 0,-1-1-1,0 1 1,0 0 0,0 1 0,-1-1 0,0 1 0,0 0 0,-1 0 0,0 1-1,0 0 1,-1 0 0,0 1 0,-10-6 0,-59-26-89,-16-10 148,85 43-30,-1 0 0,1 0 0,-1 1-1,1 0 1,-18-3 0,-48-4 133,65 9-169,-124-10 21,-111-15 230,161 9-232,44 7 22,-1 3 1,1 1-1,-42 0 0,-388 9 212,233 16-76,34-1-50,140-15-143,-25 0 26,-93-8-1,-73 1 12,0-1 123,153-5-152,-81-8-64,-49 16 131,123 3-155,-36 2 92,-135-5 13,71 0-1,110 3 0,13 0 14,-146-5 15,110 3-71,63 2 132,37 0-67,0 2 0,0 0 0,-34 10 0,33-7-11,1-1-1,-1-1 1,-36 2 0,-146-1-114,175-3 113,-37 6 0,25-2 95,-55 9-291,80-12 215,-1 1-1,1 1 1,1 1-1,-16 7 1,-17 6 28,34-15-62,1 1 1,-18 9 0,-11 8-120,26-15 144,0 0 1,1 1 0,-23 17 0,34-22-28,0 0 0,-1 0-1,1 0 1,1 0 0,-1 1 0,0-1-1,1 1 1,0-1 0,-1 1 0,2 0-1,-1 0 1,0 0 0,1 0 0,0 0-1,0 1 1,0-1 0,0 0 0,0 8-1,2 20 18,2-1 0,10 52 0,24 61 57,-21-84 199,33 91-453,-45-139 205,0-1 0,9 16 0,-7-16-10,0 0 1,3 14-1,36 92-3,-29-79-6,-1 2-1,-2-1 1,10 53 0,-18-58 36,2 1-1,2-1 1,0-1 0,3 0-1,16 33 1,-25-59-42,1-1 0,1 0 0,-1 0 0,1-1 0,0 1 0,0-1 0,1 0 0,0-1 0,-1 1 0,1-1 0,1 0 0,-1-1 0,1 0 0,-1 0 0,1 0 0,0 0 0,0-1 0,11 2 0,10 1 28,1-2-1,0 0 1,36-2 0,-47-1-15,68 0-261,119 14 0,89 12 327,2-23-47,-273-3-19,157 2-124,277-9-38,-45-4 24,-46 4 193,141 0-3,-310 8-81,64 7 87,-4-1-2,-165-8-74,259 11-47,-116 1-26,-103-7 141,166 0-2219,-292-4 2010,21 0-1910,1-2 1,54-10 0,-65 8 859,-1 0 0,-1-1 0,1-1 0,-1 0 1,0-2-1,16-9 0,-13 4-642,19-17 1,-35 28 1706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13.044"/>
    </inkml:context>
    <inkml:brush xml:id="br0">
      <inkml:brushProperty name="width" value="0.1" units="cm"/>
      <inkml:brushProperty name="height" value="0.1" units="cm"/>
      <inkml:brushProperty name="color" value="#E71224"/>
    </inkml:brush>
  </inkml:definitions>
  <inkml:trace contextRef="#ctx0" brushRef="#br0">1400 119 4480,'6'0'228,"0"0"0,0-1-1,0 0 1,-1 0 0,1 0 0,0-1 0,-1 0 0,1 0 0,-1 0 0,9-6-1,-13 8-193,-1-1 0,0 1-1,1 0 1,-1 0 0,0 0-1,0-1 1,1 1-1,-1 0 1,0 0 0,0 0-1,1-1 1,-1 1 0,0 0-1,0-1 1,0 1-1,1 0 1,-1-1 0,0 1-1,0 0 1,0-1-1,0 1 1,0 0 0,0-1-1,0 1 1,0 0 0,0-1-1,0 1 1,0 0-1,0-1 1,0 1 0,0 0-1,0-1 1,0 0 0,-10-8 837,-18-3 298,14 9-676,0 1-1,0 1 0,0 0 0,-28 2 0,7 0 66,-330 7 3119,19 1-2616,4-22-5458,311 11 2452,1-2-1,0-1 1,0-1-1,-48-16 1,26-4-482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13.751"/>
    </inkml:context>
    <inkml:brush xml:id="br0">
      <inkml:brushProperty name="width" value="0.1" units="cm"/>
      <inkml:brushProperty name="height" value="0.1" units="cm"/>
      <inkml:brushProperty name="color" value="#E71224"/>
    </inkml:brush>
  </inkml:definitions>
  <inkml:trace contextRef="#ctx0" brushRef="#br0">1544 20 5120,'-46'-9'2531,"36"7"-2369,-7-2 75,-5 0-282,-140 17 3790,110-7-2839,-79 4 618,-30 4-947,64 0-340,-174 19 1835,194-28-1591,-148 9 267,75-10-3235,127-5-297,-39-6 0,25 2-832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14.626"/>
    </inkml:context>
    <inkml:brush xml:id="br0">
      <inkml:brushProperty name="width" value="0.1" units="cm"/>
      <inkml:brushProperty name="height" value="0.1" units="cm"/>
      <inkml:brushProperty name="color" value="#E71224"/>
    </inkml:brush>
  </inkml:definitions>
  <inkml:trace contextRef="#ctx0" brushRef="#br0">1295 43 5632,'-19'-3'1621,"-29"-1"1,30 4-1625,-36-7 0,-5-4 1375,-1 2-1,1 3 0,-88 3 1,-180 26 950,262-17-1933,-106 16-423,-51 3-5452,177-20 1940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15.333"/>
    </inkml:context>
    <inkml:brush xml:id="br0">
      <inkml:brushProperty name="width" value="0.1" units="cm"/>
      <inkml:brushProperty name="height" value="0.1" units="cm"/>
      <inkml:brushProperty name="color" value="#E71224"/>
    </inkml:brush>
  </inkml:definitions>
  <inkml:trace contextRef="#ctx0" brushRef="#br0">1374 133 2432,'-1'-4'260,"1"0"0,-1 0 1,1 0-1,0 0 0,0 0 0,1 1 0,-1-1 1,2-6-1,2-19 1270,-4 27-1394,0 1 0,0-1 1,0 1-1,0-1 1,0 1-1,-1-1 0,1 1 1,0-1-1,-1 1 0,1 0 1,-1-1-1,0 1 0,1 0 1,-1-1-1,0 1 0,0 0 1,0 0-1,0-1 0,0 1 1,0 0-1,0 0 0,0 0 1,0 1-1,-1-1 0,1 0 1,0 0-1,-1 1 0,1-1 1,0 0-1,-1 1 0,1-1 1,-1 1-1,1 0 0,-1 0 1,1-1-1,-1 1 0,1 0 1,-3 0-1,-95 8 3068,92-8-3085,-74 4 1197,22-2-467,-114 3 553,8-1-1251,-182-19-1,220 7-2051,-23-3-3942,90 6 1484,-12-4 370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10.449"/>
    </inkml:context>
    <inkml:brush xml:id="br0">
      <inkml:brushProperty name="width" value="0.1" units="cm"/>
      <inkml:brushProperty name="height" value="0.1" units="cm"/>
      <inkml:brushProperty name="color" value="#E71224"/>
    </inkml:brush>
  </inkml:definitions>
  <inkml:trace contextRef="#ctx0" brushRef="#br0">11 10 128,'-11'-4'96,"11"-1"-160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10.844"/>
    </inkml:context>
    <inkml:brush xml:id="br0">
      <inkml:brushProperty name="width" value="0.1" units="cm"/>
      <inkml:brushProperty name="height" value="0.1" units="cm"/>
      <inkml:brushProperty name="color" value="#E71224"/>
    </inkml:brush>
  </inkml:definitions>
  <inkml:trace contextRef="#ctx0" brushRef="#br0">1167 0 2560,'36'0'8917,"-50"5"-7919,13-4-938,0 0-1,0 0 1,-1-1-1,1 1 1,0-1-1,0 1 1,-1-1-1,1 0 1,0 1-1,-1-1 0,-1 0 1,-18 0 768,6-1-501,0 1 0,0 1 1,0 1-1,-28 5 0,-362 75 1809,220-51-1723,158-26-475,-163 23-1357,169-26 746,1-2 0,0 0 0,-1-1 0,1-2 1,0 0-1,0-1 0,-25-8 0,-9-13-2857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11.440"/>
    </inkml:context>
    <inkml:brush xml:id="br0">
      <inkml:brushProperty name="width" value="0.1" units="cm"/>
      <inkml:brushProperty name="height" value="0.1" units="cm"/>
      <inkml:brushProperty name="color" value="#E71224"/>
    </inkml:brush>
  </inkml:definitions>
  <inkml:trace contextRef="#ctx0" brushRef="#br0">1411 76 6400,'-38'-3'1896,"-57"-3"-384,-2 13-1000,-2 0-427,-141-18 1747,53 0-21,-191-10-270,310 15-4412,-69-14 0,123 18 2245,-43-7-2419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12.029"/>
    </inkml:context>
    <inkml:brush xml:id="br0">
      <inkml:brushProperty name="width" value="0.1" units="cm"/>
      <inkml:brushProperty name="height" value="0.1" units="cm"/>
      <inkml:brushProperty name="color" value="#E71224"/>
    </inkml:brush>
  </inkml:definitions>
  <inkml:trace contextRef="#ctx0" brushRef="#br0">1375 23 4352,'-5'0'250,"-1"0"0,1 0 0,-1 0 0,1 0 0,-1 1 1,1 0-1,-1 0 0,1 1 0,-8 2 0,-5 1 104,1 0 0,-1-2 0,0 0 0,-29 1 0,-12 1-140,17 0 768,-73-4-1,65-1-283,-142-11 1516,-218 7 287,358 3-3449,-70-10 0,7-12-5775,78 10 3833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40.785"/>
    </inkml:context>
    <inkml:brush xml:id="br0">
      <inkml:brushProperty name="width" value="0.1" units="cm"/>
      <inkml:brushProperty name="height" value="0.1" units="cm"/>
      <inkml:brushProperty name="color" value="#FFFC18"/>
    </inkml:brush>
  </inkml:definitions>
  <inkml:trace contextRef="#ctx0" brushRef="#br0">11 1 4608,'-1'0'117,"0"1"0,0-1 0,1 1 0,-1-1 0,0 1-1,1 0 1,-1-1 0,1 1 0,-1 0 0,1-1 0,-1 1 0,1 0 0,-1 0 0,1-1 0,0 1 0,-1 0 0,1 0 0,0 0 0,0 0-1,0 0 1,0 0 0,-1-1 0,1 1 0,0 0 0,1 0 0,-1 0 0,0 0 0,0 1 0,9 29 1120,-3-14-1060,1 18 274,3 0-1,0-1 1,17 36 0,-25-67-453,-1 0 0,0 0 0,1 0 0,0-1 0,0 1 0,-1 0-1,2-1 1,-1 1 0,0-1 0,0 0 0,1 0 0,-1 0 0,1 0 0,0 0 0,0 0 0,0-1 0,-1 1 0,1-1 0,1 0 0,-1 0 0,0 0 0,0 0 0,0-1 0,0 1 0,1-1 0,-1 0 0,0 0 0,6 0 0,12-3-624,0 0 0,23-7 1,12-7-1935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12.642"/>
    </inkml:context>
    <inkml:brush xml:id="br0">
      <inkml:brushProperty name="width" value="0.1" units="cm"/>
      <inkml:brushProperty name="height" value="0.1" units="cm"/>
      <inkml:brushProperty name="color" value="#E71224"/>
    </inkml:brush>
  </inkml:definitions>
  <inkml:trace contextRef="#ctx0" brushRef="#br0">1791 17 5376,'-43'-4'1484,"-1"1"1,-50 4-1,-15 5-476,-51-5 781,87-2-1173,-82-8 266,103 4-456,1 2 0,-81 6 0,-377 34 662,356-35-4248,115-4 571,0-1 0,-38-9 0,12-5-702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13.059"/>
    </inkml:context>
    <inkml:brush xml:id="br0">
      <inkml:brushProperty name="width" value="0.1" units="cm"/>
      <inkml:brushProperty name="height" value="0.1" units="cm"/>
      <inkml:brushProperty name="color" value="#E71224"/>
    </inkml:brush>
  </inkml:definitions>
  <inkml:trace contextRef="#ctx0" brushRef="#br0">1294 1 4608,'-57'3'3973,"-26"9"-2605,-12 1 107,-233 12 2697,-57 5-2963,263-20-2791,-53 6-5908,126-7 4493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13.482"/>
    </inkml:context>
    <inkml:brush xml:id="br0">
      <inkml:brushProperty name="width" value="0.1" units="cm"/>
      <inkml:brushProperty name="height" value="0.1" units="cm"/>
      <inkml:brushProperty name="color" value="#E71224"/>
    </inkml:brush>
  </inkml:definitions>
  <inkml:trace contextRef="#ctx0" brushRef="#br0">1721 95 6656,'-37'-18'3037,"-18"-4"-2722,13 6-1161,23 10 972,-1 1-1,1 1 0,-1 1 0,0 0 1,-24 1-1,11 0 137,-18-1 241,-65-6 1325,-129 7 1,-359 59-155,465-34-3562,-53 5-6677,127-27 5280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14.212"/>
    </inkml:context>
    <inkml:brush xml:id="br0">
      <inkml:brushProperty name="width" value="0.1" units="cm"/>
      <inkml:brushProperty name="height" value="0.1" units="cm"/>
      <inkml:brushProperty name="color" value="#E71224"/>
    </inkml:brush>
  </inkml:definitions>
  <inkml:trace contextRef="#ctx0" brushRef="#br0">1763 46 4992,'-23'-17'1669,"21"16"-1528,0 0 0,-1 0 0,1 0 0,0 1 0,0-1 1,0 0-1,-1 1 0,1-1 0,0 1 0,-1 0 0,1 0 0,-1 0 0,-2 0 0,-1 1-137,-17-2 648,-1-1 1,-31-6-1,21 3 22,0 1-1,-46 2 1,-70 9 142,-22 11 46,47-4 106,-357 21 1992,259-21-3665,1-5-4196,148-9 1435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27.869"/>
    </inkml:context>
    <inkml:brush xml:id="br0">
      <inkml:brushProperty name="width" value="0.1" units="cm"/>
      <inkml:brushProperty name="height" value="0.1" units="cm"/>
      <inkml:brushProperty name="color" value="#E71224"/>
    </inkml:brush>
  </inkml:definitions>
  <inkml:trace contextRef="#ctx0" brushRef="#br0">1797 18 3840,'-9'-5'420,"8"3"-341,-1 1 0,0 0 0,0 0 0,0 0 0,0 0-1,0 0 1,0 0 0,0 0 0,-1 1 0,1-1 0,0 1 0,0-1 0,0 1-1,-1 0 1,1 0 0,0 0 0,-4 1 0,-5 2 183,1 0 0,0 1 1,-14 7-1,14-5-108,-1-1-1,0-1 1,-17 5 0,-250 43 4982,215-45-4403,0-2 0,-75-6 0,56 0-52,22-1-228,-68-13 1,-20-1 532,88 17-758,0 2-1,0 2 1,-66 15 0,50-6-2425,-95 3 0,108-19-1013,8-8-502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28.384"/>
    </inkml:context>
    <inkml:brush xml:id="br0">
      <inkml:brushProperty name="width" value="0.1" units="cm"/>
      <inkml:brushProperty name="height" value="0.1" units="cm"/>
      <inkml:brushProperty name="color" value="#E71224"/>
    </inkml:brush>
  </inkml:definitions>
  <inkml:trace contextRef="#ctx0" brushRef="#br0">1076 9 2944,'-2'-1'249,"1"0"0,-1 0-1,1 1 1,-1-1 0,1 0 0,-1 0 0,0 1 0,0-1 0,1 1-1,-1-1 1,0 1 0,0 0 0,1 0 0,-1 0 0,0 0-1,0 0 1,0 0 0,1 0 0,-1 1 0,0-1 0,-3 2-1,-4 1 341,1 1-1,-1 0 1,-9 7-1,-11 4 378,15-10-634,-1 0 1,0-2-1,-1 0 0,1 0 0,-24 0 0,-80-5 1035,-113-27 365,151 17-1325,25 5-929,-101 3 1,17 11-4953,77 1 1954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28.910"/>
    </inkml:context>
    <inkml:brush xml:id="br0">
      <inkml:brushProperty name="width" value="0.1" units="cm"/>
      <inkml:brushProperty name="height" value="0.1" units="cm"/>
      <inkml:brushProperty name="color" value="#E71224"/>
    </inkml:brush>
  </inkml:definitions>
  <inkml:trace contextRef="#ctx0" brushRef="#br0">1907 150 4096,'-37'-8'1365,"35"8"-1321,1-1-1,0 1 0,-1 0 1,1 0-1,-1 0 1,1 0-1,-1 1 1,1-1-1,0 0 0,-1 0 1,1 1-1,0-1 1,-1 1-1,1 0 1,0-1-1,0 1 0,-2 1 1,2-2 16,0 1 0,0 0 0,0-1 0,0 1 0,0-1 0,0 1 0,-1-1 0,1 0 0,0 1 0,0-1 0,0 0 0,-1 0-1,-1 0 1,-43 9 511,27-10-26,0-2 0,0 0-1,1-1 1,-28-9 0,-15-4 192,-247-40 1615,58 11-656,203 38-1389,0 3-1,-1 2 1,1 1 0,-86 10-1,-187 45 737,189-28-1726,31-12-2499,74-12-307,-51-4 1,13-7-624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29.281"/>
    </inkml:context>
    <inkml:brush xml:id="br0">
      <inkml:brushProperty name="width" value="0.1" units="cm"/>
      <inkml:brushProperty name="height" value="0.1" units="cm"/>
      <inkml:brushProperty name="color" value="#E71224"/>
    </inkml:brush>
  </inkml:definitions>
  <inkml:trace contextRef="#ctx0" brushRef="#br0">2062 92 6400,'-8'0'468,"3"-1"-228,0 1 0,0 0 0,0 1 0,0-1 0,0 1 1,0 0-1,1 0 0,-1 1 0,-8 3 0,2-1-92,-1 0 0,1 0 1,-1-1-1,0 0 0,1-1 0,-21 1 1,-75-4-530,81 0 503,-388-46 3903,284 28-2866,-398-34 548,418 49-4056,1 6 1,-205 29-1,157-1-1112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30.946"/>
    </inkml:context>
    <inkml:brush xml:id="br0">
      <inkml:brushProperty name="width" value="0.1" units="cm"/>
      <inkml:brushProperty name="height" value="0.1" units="cm"/>
      <inkml:brushProperty name="color" value="#E71224"/>
    </inkml:brush>
  </inkml:definitions>
  <inkml:trace contextRef="#ctx0" brushRef="#br0">2264 34 3456,'-23'1'890,"13"0"-513,-1-1 0,0 0 0,0-1 0,0 0 0,-15-4 0,6-1 171,-1 0 0,0 1 0,0 0 0,0 2 0,0 1 0,0 1 0,-31 1 0,-71 10 550,-146 7 22,214-15-717,-66 2 581,-121 2 448,1-20-575,-80-1-320,165 14-1037,-191 4-6626,259 4 3825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32.113"/>
    </inkml:context>
    <inkml:brush xml:id="br0">
      <inkml:brushProperty name="width" value="0.1" units="cm"/>
      <inkml:brushProperty name="height" value="0.1" units="cm"/>
      <inkml:brushProperty name="color" value="#E71224"/>
    </inkml:brush>
  </inkml:definitions>
  <inkml:trace contextRef="#ctx0" brushRef="#br0">1972 1 1792,'-7'9'914,"12"-5"8,-4-4-847,0 1-1,0-1 1,0 0-1,0 1 1,0-1 0,-1 1-1,1-1 1,0 1-1,0 0 1,-1-1-1,1 1 1,0 0-1,-1-1 1,1 1 0,0 1-1,-1-1 50,0-1 1,0 1-1,0-1 0,0 1 0,0-1 0,0 1 1,0-1-1,0 1 0,-1-1 0,1 1 0,0-1 1,0 1-1,-1-1 0,1 0 0,0 1 0,0-1 1,-1 1-1,1-1 0,-1 0 0,1 1 1,0-1-1,-1 0 0,1 1 0,-1-1 0,1 0 1,-1 0-1,1 1 0,0-1 0,-2 0 0,-17 10 103,15-9 28,-3 2-91,0-1 0,-1 0 0,1 0 0,-12 1 0,8-1 29,-80 7 1173,-55-7-442,74-3-552,-294 15 364,126-8 424,158-7-859,-83-6 242,0 0-387,135 7-118,-377-15-2834,344 7 631,-1 2-1120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2:04.304"/>
    </inkml:context>
    <inkml:brush xml:id="br0">
      <inkml:brushProperty name="width" value="0.1" units="cm"/>
      <inkml:brushProperty name="height" value="0.1" units="cm"/>
      <inkml:brushProperty name="color" value="#FFFC18"/>
    </inkml:brush>
  </inkml:definitions>
  <inkml:trace contextRef="#ctx0" brushRef="#br0">4 100 3456,'-1'-2'125,"1"2"-72,0-1 0,-1 0 0,1 0 1,0 1-1,-1-1 0,1 0 0,0 0 1,0 0-1,0 0 0,0 0 1,0 1-1,-1-1 0,2 0 0,-1 0 1,0 0-1,0 0 0,0 1 0,0-1 1,0 0-1,1 0 0,-1 0 1,0 1-1,1-1 0,-1 0 0,1 0 1,-1 1-1,1-1 0,-1 0 0,1 1 1,-1-1-1,1 0 0,0 0 1,0 1 303,15 0-181,-10-1-57,-1 1-1,-1-1 1,1 0 0,0 0-1,0-1 1,0 0 0,0 0 0,-1 0-1,1 0 1,-1 0 0,8-7 0,2-1 595,26-27 560,-43 39-1035,0 0 1,1 0-1,-1 0 0,1 0 0,-1 1 0,-3 4 1,2-1-79,-25 35 624,27-38-776,0 1-1,0-1 0,1 1 0,-1-1 1,1 1-1,-1 0 0,1 0 0,0 0 1,0 5-1,1-8-89,0 0-1,0 0 1,0 0 0,0 0-1,0 0 1,0 0 0,1 0 0,-1 0-1,0-1 1,1 1 0,-1 0-1,1 0 1,-1 0 0,1 0 0,-1-1-1,1 1 1,-1 0 0,1-1-1,0 1 1,-1 0 0,1-1-1,0 1 1,-1-1 0,1 1 0,0-1-1,0 1 1,0-1 0,0 0-1,-1 1 1,1-1 0,0 0 0,0 0-1,0 1 1,0-1 0,0 0-1,1 0 1,19 1-2596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33.038"/>
    </inkml:context>
    <inkml:brush xml:id="br0">
      <inkml:brushProperty name="width" value="0.1" units="cm"/>
      <inkml:brushProperty name="height" value="0.1" units="cm"/>
      <inkml:brushProperty name="color" value="#E71224"/>
    </inkml:brush>
  </inkml:definitions>
  <inkml:trace contextRef="#ctx0" brushRef="#br0">1615 9 3584,'-2'-2'181,"2"1"-131,0 1-1,0 0 1,0-1 0,-1 1-1,1 0 1,0-1 0,0 1-1,-1 0 1,1 0 0,0-1 0,0 1-1,-1 0 1,1 0 0,0-1-1,-1 1 1,1 0 0,0 0-1,-1 0 1,1-1 0,0 1 0,-1 0-1,1 0 1,0 0 0,-1 0-1,1 0 1,0 0 0,-1 0-1,1 0 1,-1 0 0,1 0-1,0 0 1,-1 0 0,1 0 0,0 0-1,-1 0 1,1 0 0,0 1-1,-1-1 1,1 0 0,-1 1-1,-16 5 959,11-2-796,0 0 1,0-1-1,0 1 0,0-1 0,0 0 0,-1-1 0,0 1 0,-8 1 0,-60 8 1553,38-8-1263,-36 5 229,-1-4 0,-144-9-1,154 4-297,1 2 0,-120 19-1,28-1 137,-48 10-259,-31 2-3873,165-28 1056,-1 1-570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33.928"/>
    </inkml:context>
    <inkml:brush xml:id="br0">
      <inkml:brushProperty name="width" value="0.1" units="cm"/>
      <inkml:brushProperty name="height" value="0.1" units="cm"/>
      <inkml:brushProperty name="color" value="#E71224"/>
    </inkml:brush>
  </inkml:definitions>
  <inkml:trace contextRef="#ctx0" brushRef="#br0">1911 1 4736,'-5'0'325,"1"0"-1,-1 0 1,0 1-1,1-1 1,-1 1 0,1 1-1,-9 2 1,11-3-138,-88 5 2998,89-6-3160,-69 14 1090,41-10-873,-42 11 1,11-2-93,-51 15 1108,75-18-1090,16-4-72,0-1-1,-1-1 1,1-1-1,-28 2 1,-71-5 944,-210-27-1,212 13-500,-151 1-1,64 6-4254,61 1-4476,56-3 4736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39.811"/>
    </inkml:context>
    <inkml:brush xml:id="br0">
      <inkml:brushProperty name="width" value="0.1" units="cm"/>
      <inkml:brushProperty name="height" value="0.1" units="cm"/>
      <inkml:brushProperty name="color" value="#E71224"/>
    </inkml:brush>
  </inkml:definitions>
  <inkml:trace contextRef="#ctx0" brushRef="#br0">2206 139 3328,'0'-2'67,"0"0"1,0 1-1,0-1 0,0 0 1,0 0-1,1 1 1,-1-1-1,1 0 0,-1 1 1,1-1-1,0 1 0,0-1 1,0 1-1,0-1 1,0 1-1,0-1 0,0 1 1,0 0-1,0 0 0,0-1 1,1 1-1,-1 0 1,1 0-1,-1 0 0,1 0 1,-1 1-1,3-2 1,2-2-51,1-1-306,-1-1 0,0 1 0,9-13 1,-7 10 88,-6 5 312,-1 1-1,1-1 1,-1 0-1,0 1 0,1-1 1,-1 0-1,0-3 1,0 6-29,-1-1 1,0 0-1,0 1 1,1-1-1,-1 0 1,0 1-1,0-1 0,0 0 1,0 1-1,0-1 1,0 0-1,0 1 1,0-1-1,0 0 1,0 1-1,0-1 1,0 0-1,0 1 1,0-1-1,-1 0 1,1 1-1,0-1 1,-1 1-1,1-1 1,0 1-1,-1-1 1,1 0-1,0 1 1,-1-1-1,1 1 1,-1 0-1,1-1 0,-1 1 1,-1-1-1,-11-2 695,-1 2 0,0-1 0,1 2 0,-1 0 0,-25 3 0,-71 19-517,66-13-128,-11-1 200,-1-2 0,0-3 0,-68-5 0,33 1-156,-3-6-24,0 0 62,-302-7 1194,303 9-1367,-66 3 1019,-187 23 0,256-12-1092,-95 7-1094,59-8-4183,68-4 1442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40.645"/>
    </inkml:context>
    <inkml:brush xml:id="br0">
      <inkml:brushProperty name="width" value="0.1" units="cm"/>
      <inkml:brushProperty name="height" value="0.1" units="cm"/>
      <inkml:brushProperty name="color" value="#E71224"/>
    </inkml:brush>
  </inkml:definitions>
  <inkml:trace contextRef="#ctx0" brushRef="#br0">1816 42 4608,'-3'-1'166,"1"0"-55,1 1-1,-1-1 1,1 1-1,-1-1 0,1 1 1,-1-1-1,1 1 1,-1 0-1,1 0 1,-1 0-1,0 0 0,1 0 1,-1 0-1,1 0 1,-1 0-1,1 1 0,-1-1 1,1 1-1,-1-1 1,-2 2-1,1-1-58,0 0 0,-1-1 0,1 1-1,0-1 1,-1 0 0,1 0 0,-1 0 0,-4-1-1,-6 0-16,-71-3 1885,-116-20 0,141 17-1132,-107 1 0,-61 18 932,31 2-517,-216 21 522,104-3-4861,240-27 102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2:41.865"/>
    </inkml:context>
    <inkml:brush xml:id="br0">
      <inkml:brushProperty name="width" value="0.1" units="cm"/>
      <inkml:brushProperty name="height" value="0.1" units="cm"/>
      <inkml:brushProperty name="color" value="#E71224"/>
    </inkml:brush>
  </inkml:definitions>
  <inkml:trace contextRef="#ctx0" brushRef="#br0">2248 4 5120,'-8'-1'433,"6"0"-346,0 1 1,0-1-1,0 1 1,0-1-1,0 1 1,-1 0-1,1 0 1,0 0-1,0 0 1,0 1-1,0-1 0,0 0 1,0 1-1,0 0 1,0-1-1,0 1 1,0 0-1,1 0 1,-1 0-1,0 0 1,-3 3-1,-1 2 40,1-2 39,1 1 1,-1-1-1,-1 0 0,1-1 1,-11 7-1,-3-3-121,-1-1-1,-35 7 0,32-8 79,-3-1 376,-1-1 0,0-1 0,-41-3 0,-34 3 1084,-34 14-24,-75 6-67,-253-38 924,253 4-1510,49 3-644,-82-2-570,79 8-2867,41 9-3198,62-9 2917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07.618"/>
    </inkml:context>
    <inkml:brush xml:id="br0">
      <inkml:brushProperty name="width" value="0.1" units="cm"/>
      <inkml:brushProperty name="height" value="0.1" units="cm"/>
      <inkml:brushProperty name="color" value="#E71224"/>
    </inkml:brush>
  </inkml:definitions>
  <inkml:trace contextRef="#ctx0" brushRef="#br0">1119 167 1408,'-2'0'69,"1"-1"0,-1 1 0,0-1 0,1 1 0,-1-1 0,0 1 0,1-1 0,-1 0 0,1 0-1,-1 0 1,1 0 0,-2-1 0,2 0 4,0 1-1,1-1 0,-1 1 1,1-1-1,-1 1 0,1-1 1,-1 1-1,1-1 0,0 0 1,0 1-1,0-1 1,0 1-1,0-3 0,1-11-346,-1 11 539,1 0 0,-1 1 0,0-1 0,0 0 0,0 0 0,-1 1 0,1-1 1,-1 0-1,0 1 0,0-1 0,-2-5 0,2 8-121,0 0 1,0 1 0,0-1 0,0 0-1,0 1 1,0-1 0,0 1-1,0 0 1,0-1 0,0 1-1,-1 0 1,1-1 0,0 1-1,0 0 1,0 0 0,-1 0-1,-25 1 1009,15 0-744,0 0-69,0 0 0,1 1 0,-21 6 0,-14 3 129,-105 3 1633,89-10-1233,-196 7 1570,155-8-2180,77-3-564,0 0-1,-1-2 1,1-1-1,-34-7 1,46 6-687,0 0-1,0-1 1,1 0 0,0-1-1,0-1 1,0 0 0,1 0 0,0-1-1,-13-12 1,-8-10-2741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09.892"/>
    </inkml:context>
    <inkml:brush xml:id="br0">
      <inkml:brushProperty name="width" value="0.1" units="cm"/>
      <inkml:brushProperty name="height" value="0.1" units="cm"/>
      <inkml:brushProperty name="color" value="#E71224"/>
    </inkml:brush>
  </inkml:definitions>
  <inkml:trace contextRef="#ctx0" brushRef="#br0">2551 5 2816,'-3'1'283,"-11"4"562,14-5-800,0 0-1,0 0 1,-1 0-1,1 0 1,0 0-1,0 0 1,-1 0-1,1 0 1,0 0-1,-1 0 1,1 0 0,0 0-1,0 0 1,-1 0-1,1 0 1,0 0-1,0 0 1,-1 0-1,1 0 1,0 0-1,0 0 1,-1-1-1,1 1 1,0 0 0,0 0-1,0 0 1,-1 0-1,1-1 1,0 1-1,0 0 1,0 0-1,0 0 1,-1-1-1,1 1 1,0 0-1,0 0 1,0-1 0,0 1-1,0 0 1,0 0-1,0-1 1,0 1-1,0-1 1,-17-4 1795,-36 5 3184,47 1-4868,0 0 1,0 0 0,0 1 0,0 0 0,0 0 0,-5 3-1,-18 6 187,9-5-105,-3 1 171,-45 6 0,54-11-302,7-2-45,1 1 1,0 0-1,0 0 0,0 0 1,0 1-1,-7 2 1,0 1 39,1 0 0,-1-1 1,0-1-1,0 0 1,-17 1-1,-68-1 166,82-3-324,-133 10-35,43-2 78,82-4 20,-1-2 0,0-1-1,0 0 1,0-2-1,-26-5 1,-28-10 64,23 2 331,-1 4-1,-109-7 0,-1 15-251,-113 1 521,77 18 68,50-2-715,64-9-228,-66 5-1720,51-9-2327,46-2 321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10.431"/>
    </inkml:context>
    <inkml:brush xml:id="br0">
      <inkml:brushProperty name="width" value="0.1" units="cm"/>
      <inkml:brushProperty name="height" value="0.1" units="cm"/>
      <inkml:brushProperty name="color" value="#E71224"/>
    </inkml:brush>
  </inkml:definitions>
  <inkml:trace contextRef="#ctx0" brushRef="#br0">1924 0 4608,'-6'2'293,"-1"0"0,1 0-1,0 0 1,0 1 0,0 0 0,1 0 0,-1 1 0,1 0-1,-1-1 1,-5 7 0,10-9-275,0 0 0,0 0 0,0 0 0,-1 0 1,1 0-1,0-1 0,-1 1 0,1 0 0,0-1 0,-1 1 0,1-1 0,-1 0 0,1 1 0,0-1 0,-1 0 0,-1 0 0,-33 0 10,6 0 421,-380 60 3834,371-56-3949,1-1 0,-41-4 0,-79-11 495,8 0-223,63 8-166,3-1 823,-120 8-1,-49 9-729,84-24-4500,121 3 1076,4-5-954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11.579"/>
    </inkml:context>
    <inkml:brush xml:id="br0">
      <inkml:brushProperty name="width" value="0.1" units="cm"/>
      <inkml:brushProperty name="height" value="0.1" units="cm"/>
      <inkml:brushProperty name="color" value="#E71224"/>
    </inkml:brush>
  </inkml:definitions>
  <inkml:trace contextRef="#ctx0" brushRef="#br0">2227 0 4736,'-12'5'1066,"8"-3"-801,0 0 1,0 0-1,-1 0 1,1-1-1,0 0 1,-1 0 0,1 0-1,-7 0 1,-23 9 272,8-6 170,0-1-1,-43 0 1,-171-3 1665,231-1-2235,-1 0-1,0-1 0,-17-4 1,18 3-69,-1 1 0,1 0 1,-19-1-1,-94 4 1310,-219 32-1,284-23-1155,-170 24 1074,-229 20 596,400-49-3320,-84-4-1,94-4-1510,-1-2 0,-54-13 0,32-3-496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24.630"/>
    </inkml:context>
    <inkml:brush xml:id="br0">
      <inkml:brushProperty name="width" value="0.1" units="cm"/>
      <inkml:brushProperty name="height" value="0.1" units="cm"/>
      <inkml:brushProperty name="color" value="#E71224"/>
    </inkml:brush>
  </inkml:definitions>
  <inkml:trace contextRef="#ctx0" brushRef="#br0">7015 1684 3456,'-12'5'663,"8"-3"-471,1-1-1,0 1 1,-1-1 0,1 0-1,-8 1 1,10-2 453,1-20 902,0 11-1423,-1 3 205,1-1 1,0 1-1,1-1 1,-1 1-1,1-1 1,1 1-1,-1 0 1,1 0-1,3-9 1,30-56 264,-4-2 1,-3-1 0,20-85-1,-39 109-24,-2 0-1,-3 0 1,-2-80-1,-2 112-612,2-26 75,0 29-6,-2 1-1,0-1 1,0 1-1,-4-17 1,-12-76 283,11 67-210,-1 0 0,-2 0-1,-16-46 1,19 74-76,-1 0-1,0 0 1,-1 1 0,0 0-1,-1 0 1,0 1 0,-1 0-1,0 0 1,-1 1 0,0 0-1,0 1 1,-1 0 0,0 0-1,0 1 1,-15-6 0,-18-7 78,-1 2 1,-85-21-1,103 31 48,7 3-120,-17-6 21,-71-11-1,44 15-25,-345-48 85,69 21 112,73 12-202,-7 3 60,-1 21-82,74 1 55,-34-1 146,-329-9-268,292 8-53,110 3 198,-268 0 48,272 6-307,1-1 341,123-9-156,-305-14-274,282 10 303,1 1-1,-73 8 1,103-4-23,-218 3 200,27-1-254,40 13 2,55-4 58,15-5 7,0-4-1,-121-13 1,102-2-68,-338-53 277,452 63-283,-87-18-56,85 18 143,0 1 1,-1 0 0,0 1 0,-26 4 0,38-4-48,1 1-1,-1-1 1,0 1-1,0 0 0,0 0 1,0 0-1,1 0 1,-1 1-1,1-1 0,-1 1 1,1 0-1,-1 0 0,1-1 1,0 1-1,0 1 1,0-1-1,0 0 0,0 0 1,1 1-1,-1-1 1,1 1-1,-1 0 0,1-1 1,0 1-1,0 0 1,-1 3-1,0 7-9,0 0 0,1-1 0,0 1 0,2 24 0,0-8 117,4 506 126,-10-275-385,-6-75 401,11-169-287,0 0 0,1 1-1,1-1 1,1 0 0,7 24 0,-8-33 30,1 0 1,0-1 0,0 1-1,1-1 1,0 1-1,0-1 1,0 0-1,1-1 1,0 1 0,0-1-1,1 0 1,-1 0-1,1 0 1,10 5-1,8 3 6,0-1 0,1-1-1,0-1 1,0-2-1,1 0 1,34 4-1,167 12-199,-60-9 105,167 5 56,7-29 41,-133 2 13,-13 2 1,188-3 0,-76 6-26,282 3-17,-91 19-69,-127-8 182,-99-6 143,147 6-160,-210-8 59,19 6-123,22 1 70,260-9 339,-286-3-268,-73-2 83,33 0-94,-132 5-173,79 12 0,-73-3-453,49 7-2261,-37-9-2586,-39-10 1162,-9-8 1035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2:05.779"/>
    </inkml:context>
    <inkml:brush xml:id="br0">
      <inkml:brushProperty name="width" value="0.1" units="cm"/>
      <inkml:brushProperty name="height" value="0.1" units="cm"/>
      <inkml:brushProperty name="color" value="#FFFC18"/>
    </inkml:brush>
  </inkml:definitions>
  <inkml:trace contextRef="#ctx0" brushRef="#br0">30 44 5376,'-23'-5'2028,"16"5"-1267,16 4-409,-4-3-231,0-1 0,0 1 1,0-1-1,0 0 0,0 0 0,0 0 0,0-1 0,7-1 0,14-2 1285,-24 4-1141,0-1-1,-1 0 1,1 0-1,-1 1 1,1-1-1,-1 0 1,0-1 0,1 1-1,-1 0 1,0 0-1,1-2 1,4-2 565,-2 13-121,8-35-10516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46.266"/>
    </inkml:context>
    <inkml:brush xml:id="br0">
      <inkml:brushProperty name="width" value="0.1" units="cm"/>
      <inkml:brushProperty name="height" value="0.1" units="cm"/>
      <inkml:brushProperty name="color" value="#FFFC18"/>
    </inkml:brush>
  </inkml:definitions>
  <inkml:trace contextRef="#ctx0" brushRef="#br0">9781 1792 3072,'-27'18'7504,"27"-26"-6706,-1 0 1,-1 1 0,-2-10-1,0-4-110,-2-5-220,3 12-313,0 1 0,1-1 0,0-15 0,-7-74 476,1 31-297,2-329 201,8 245-430,-3 132-72,-2 1 0,0-1-1,-1 1 1,-2 0 0,0 1-1,-1-1 1,-17-34 0,8 10-38,13 38-11,1 0 0,-1 0 0,-1 0 0,1 1 0,-2-1 0,-6-9-1,-4-3 194,2 3-161,0 1 0,-32-31-1,26 31 56,-2 2 0,1 1 0,-2 0 0,0 1-1,-24-9 1,-123-41 109,158 60-150,-38-10 81,0 2-1,0 3 1,-72-4 0,-37-6-143,69 3 93,12 0 68,-115-6 1,-5 11-12,62 2 26,-187 11-1,174 8-58,-226-13 1,94-3-82,35 1 77,-211-10 335,362 14-390,-397-19 167,364 7-271,-34-4-42,-156-13 299,134 15-144,-180-6 29,87 6-96,150 0 146,80 7-105,-59-1 1,-246-9-127,113 10 99,154 8 14,-308 19 223,341-16-226,-127 6-77,-541 42 84,657-48-24,0-2 0,0-3 0,-62-9 0,-474-19 211,370 40-59,213-10-112,-96 17 32,98-15-33,0 1 0,0 0 1,1 1-1,-1 0 0,1 1 0,-14 9 1,22-12-18,-11 6-17,0 1 0,1 0 1,0 1-1,1 1 0,0 0 0,-12 16 0,-59 75 3,54-63-95,21-28 66,0-1 0,0 1 0,-1-1 0,-15 13 0,8-12 38,0 2 0,2 0 0,0 0-1,0 2 1,1 0 0,1 0-1,1 1 1,0 1 0,2 0 0,-14 31-1,-13 47-120,-37 161 0,68-230 80,2 0-1,-3 41 1,7-56 26,0 0 0,0-1 1,2 1-1,-1 0 0,2-1 0,-1 0 1,2 1-1,6 16 0,0-5-53,0-1 64,0-1 1,1 0-1,1-1 1,19 25-1,-9-18-29,2 0 0,0-2 0,1-1 0,2-1 0,31 21 0,-56-43 42,110 66 140,-92-58-90,0 0 0,0 0 0,43 9 0,-11-6 4,1-3-1,1-1 0,0-4 1,105-3-1,-52-12-66,-49 4-2,112 1 0,-26 17 80,-63-3-56,0-4 1,118-8-1,-165 1 5,1 1 0,-1 2 0,42 5 0,5 1-15,96-6-1,-81-1-17,86 3 24,203-5 322,-209-11-356,-100 6 68,0 3 0,122 8 0,-114 3-70,0-4 0,0-4-1,91-14 1,-38-8 85,14-3-203,145 20 238,-184 9-128,-29 2 0,0 4-1,89 19 1,-99-14 74,24-1 74,158-1 0,-118-9-130,-57 2 6,60 1-102,214-22 233,-187 6-28,-120 11-119,77 9-1,-16 0 35,166-10-9,-97-3-18,58 13 198,56-22-155,-229 6-10,-1 3-1,106 5 1,306 28 26,-353-24 58,154 28 0,6 0-13,-250-31-108,100 5-436,-103-7-158,0-1 1,54-11 0,-44 1-665,0-1-1,0-2 1,-1-2 0,65-38 0,45-35-4108,-2-10 1280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3:49.403"/>
    </inkml:context>
    <inkml:brush xml:id="br0">
      <inkml:brushProperty name="width" value="0.1" units="cm"/>
      <inkml:brushProperty name="height" value="0.1" units="cm"/>
      <inkml:brushProperty name="color" value="#FFFC18"/>
    </inkml:brush>
  </inkml:definitions>
  <inkml:trace contextRef="#ctx0" brushRef="#br0">5328 1815 2176,'-33'9'3909,"36"-9"-3717,0 1 0,-1-1 0,1 0 0,0 0 0,0 0 0,-1 0 0,1-1 0,0 1-1,0-1 1,-1 1 0,1-1 0,0 0 0,-1 0 0,1 0 0,-1 0 0,1-1 0,-1 1 0,0-1 0,0 1 0,4-4 0,3-4 208,-1 0 1,0 0 0,10-14-1,-12 14-257,30-39 30,-3 0 1,-1-2-1,38-84 0,-40 63-43,34-85 535,23-162-57,-74 255-471,-3-1 0,3-110 0,-11 105 89,-1 41-153,0-1-1,-2 1 1,-7-50 0,6 67-54,-1 1 0,1-1 0,-2 1 1,0 0-1,0 0 0,0 0 0,-1 0 0,-1 1 1,0 0-1,0 0 0,0 0 0,-1 1 0,-1 0 1,1 0-1,-1 1 0,-1 0 0,1 1 0,-1-1 1,-12-5-1,-1 0 93,-1 1 0,0 1 0,-30-9 0,-68-16 142,-25-6-172,108 32-184,6 0 54,-59-6 1,-476 1 361,395 15-218,2 0 25,-273-8-114,439 7-5,-607-28 215,145 52-380,277-10 118,-44 12 258,6 0 38,-156-2-161,338-20-122,-68 17 0,24-4 80,-319 35-32,366-48-6,-205 20-212,64-13 231,79-8-10,12-2-60,62-2 95,0 2 0,1 0 0,-1 2 1,-52 12-1,77-13-75,-2-1-36,-1 1 0,1 1 0,0-1 0,1 1-1,-1 0 1,0 1 0,1-1 0,0 2 0,-8 5 0,11-7 101,-1 0 0,1 0 0,0 0 0,0 1 0,1 0 0,-1-1 0,1 1 0,-1 0 0,1 0 1,1 0-1,-1 0 0,0 1 0,1-1 0,0 0 0,0 1 0,0-1 0,1 1 0,-1 5 0,12 335 340,-11-329-385,0 55 377,11 89 1,5-28-441,5 5-53,-14-97 56,-6-29 36,0-1 0,1 1 0,1-1 0,0 1 0,0-1 0,1 0 0,5 10-1,-4-10 49,0-1-30,0 0 1,0 0-1,1 0 1,0-1-1,0 0 1,1 0-1,0-1 1,0 0-1,13 9 1,-7-8-2,1 0 1,0-2 0,0 0-1,1 0 1,-1-1 0,1-1-1,28 4 1,-2-3-38,70 0-1,123-14-167,288 13 202,-231 16-165,-81-1 59,-60-14 23,116 8 76,226 25 66,-161-8-70,-65-4 124,19 4-113,64 21 216,-51-8 12,306 28-2740,-586-70 2123,25 3-3853,47-3 0,-55-2 573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4:00.145"/>
    </inkml:context>
    <inkml:brush xml:id="br0">
      <inkml:brushProperty name="width" value="0.1" units="cm"/>
      <inkml:brushProperty name="height" value="0.1" units="cm"/>
      <inkml:brushProperty name="color" value="#FFFC18"/>
    </inkml:brush>
  </inkml:definitions>
  <inkml:trace contextRef="#ctx0" brushRef="#br0">2029 1157 3200,'-1'1'132,"1"-1"0,-1 1 1,1-1-1,0 0 0,-1 1 0,1-1 0,-1 0 1,1 0-1,-1 1 0,1-1 0,-1 0 0,1 0 1,-1 0-1,0 0 0,1 0 0,-1 0 1,1 0-1,-1 0 0,1 0 0,-1 0 0,1 0 1,-1 0-1,0 0 0,1 0 0,-1 0 0,1 0 1,-1-1-1,1 1 0,-1-1 0,0-15 3490,2 1-3696,1-11 878,1 0-1,1 0 0,1 1 1,10-28-1,4-18-148,-11 33-449,19-74 580,-17 73-661,-2 1-1,6-61 0,-12-50 143,2-19-155,-2 142-104,-1 0 0,-1 0 0,-3-28 0,1 46 4,-1 0 1,0 0-1,0 0 0,0 1 1,-1-1-1,0 1 0,-7-9 0,-4-10 7,14 24-13,0 0-1,0 0 0,-1 0 0,1 0 1,-1 1-1,1-1 0,-1 0 0,0 1 1,0-1-1,1 1 0,-1-1 0,0 1 1,0 0-1,0 0 0,-1 0 0,1 0 0,0 0 1,0 1-1,0-1 0,-1 0 0,1 1 1,0 0-1,-1 0 0,1-1 0,-3 2 1,-5 0 41,-1 0 1,1 1-1,0 1 1,-16 5-1,16-4-24,0-1-1,0-1 1,-11 2-1,-33 1-88,-111 5 175,-281-10 14,289 8-226,46-2 179,-395 0-184,490-6 120,-59-4-54,-112-20 0,153 18 14,10 4 15,-1 0 0,-25 2 0,20 0-177,29 0 173,0 0 1,-1 0 0,1 0-1,0 1 1,-1-1-1,1 0 1,0 0-1,-1 1 1,1-1 0,0 1-1,0-1 1,0 1-1,-1-1 1,1 1-1,0 0 1,0 0 0,0-1-1,0 1 1,0 0-1,0 0 1,0 0 0,0 0-1,1 0 1,-1 0-1,0 1 1,1-1-1,-1 0 1,0 0 0,1 0-1,-1 1 1,1 1-1,-2 4-18,2 0-1,-1 1 0,1-1 1,0 0-1,1 7 0,0 7-19,16 545 332,-10-486-325,23 101 0,-28-173 45,0 0-1,0 1 0,1-1 1,0 0-1,1 0 0,0 0 1,0-1-1,1 0 0,0 1 1,0-2-1,0 1 0,8 6 0,-4-4 2,1-2 0,0 1 0,0-1 0,1-1 0,0 0 0,1 0 0,17 6 0,-1-2 4,126 42 62,-128-45-46,0-2 0,1 0-1,-1-2 1,30 0 0,151-10 143,75 1 35,-118 16-194,124 2 92,-137-13 253,173 3-326,-270 3-1398,-1 3 0,56 14-1,-82-15-47,22 2-1929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5:31.734"/>
    </inkml:context>
    <inkml:brush xml:id="br0">
      <inkml:brushProperty name="width" value="0.1" units="cm"/>
      <inkml:brushProperty name="height" value="0.1" units="cm"/>
      <inkml:brushProperty name="color" value="#66CC00"/>
    </inkml:brush>
  </inkml:definitions>
  <inkml:trace contextRef="#ctx0" brushRef="#br0">2 67 1792,'0'0'83,"0"-1"0,0 0 0,-1 1 0,1-1 1,0 1-1,0-1 0,0 0 0,0 1 0,0-1 0,0 0 0,0 1 0,0-1 0,0 0 1,0 1-1,0-1 0,0 0 0,0 1 0,1-1 0,-1 1 0,0-1 0,0 0 1,1 1-1,-1-1 0,0 1 0,1-1 0,-1 1 0,1-1 0,-1 1 0,0-1 1,1 1-1,-1 0 0,1-1 0,0 1 0,-1-1 0,1 1 0,-1 0 0,1 0 0,0-1 1,31-13 649,-24 11-260,0 1-34,0-1 0,0 1 0,0 1 0,0 0 0,0 0 0,1 0 0,13 2 0,-10-1-5,-6-1-208,0 1-1,0-1 0,0-1 0,0 1 1,8-4-1,-10 4-79,-1-1 1,1 1-1,0 0 1,0 0-1,0 0 1,0 0 0,-1 1-1,1-1 1,0 1-1,0 0 1,0 1-1,0-1 1,0 1-1,0-1 1,5 3-1,-5-2-100,-1 0-1,1 1 1,-1 0-1,0 0 1,0 0-1,0 0 1,0 0 0,0 0-1,0 1 1,-1 0-1,1-1 1,3 7-1,-2-6 83,1 0 0,-1 0 0,0 0 0,1 0 0,0-1 1,0 0-1,0 0 0,0 0 0,0-1 0,9 2 0,-10-2-38,0 0-53,5 2 56,0-1 1,1 0-1,15 0 1,88 7 215,-71-11-117,46-8 1,-46 5-122,46-1 1,98 6 381,-105-9-85,201 9 213,-250 1-420,37 7-1,-37-4-110,37 1 1,138-5 66,-93 5-10,305 0 1146,-403-4-1235,-1 1 1,0 0-1,25 8 0,-25-6-383,-1-1 0,1 0 0,26 1 0,-17-4-4080,43-6 0,-24-2 504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5:52.058"/>
    </inkml:context>
    <inkml:brush xml:id="br0">
      <inkml:brushProperty name="width" value="0.1" units="cm"/>
      <inkml:brushProperty name="height" value="0.1" units="cm"/>
      <inkml:brushProperty name="color" value="#66CC00"/>
    </inkml:brush>
  </inkml:definitions>
  <inkml:trace contextRef="#ctx0" brushRef="#br0">4 1 384,'0'0'5,"0"0"0,-1 0 0,1 0-1,0 0 1,0 0 0,0 0 0,0 0 0,0 0 0,-1 0 0,1 0-1,0 0 1,0 0 0,0 0 0,0 0 0,0 1 0,0-1 0,0 0-1,-1 0 1,1 0 0,0 0 0,0 0 0,0 0 0,0 0 0,0 0 0,0 1-1,0-1 1,0 0 0,0 0 0,0 0 0,0 0 0,0 0 0,0 1-1,0-1 1,0 0 0,0 0 0,0 0 0,0 0 0,0 0 0,0 1-1,0-1 1,0 0 0,0 0 0,0 0 0,0 0 0,0 0 0,0 0-1,0 1 1,0-1 0,1 0 0,1 5 835,19-5 3271,-18 0-4019,-1 0-1,1 0 0,0 0 1,-1 0-1,1 0 0,-1 0 0,1 1 1,0-1-1,-1 1 0,1 0 0,-1 0 1,0 0-1,1 0 0,-1 0 0,0 0 1,1 1-1,3 2 0,-5-2-78,1 0 0,0 0 0,-1 0 0,1 0 0,-1 0 0,0 0 0,2 3 0,-2-3 23,0 0 0,0 0 0,0 0-1,0-1 1,0 1 0,1 0 0,-1-1 0,1 1 0,-1 0 0,1-1 0,-1 0 0,4 2 0,0 0 79,1 0 0,0 0-1,0-1 1,0 0 0,0 0 0,0-1 0,1 1 0,-1-1 0,0-1 0,12 1 0,281-1 685,-112 9-352,-33-11-214,224 8 81,-235-4 124,-78-3-366,111-4-62,-68 5 242,199 28 0,-249-19-174,1-3-1,58-1 0,-38-5-142,229 9 219,-241-5-135,0-4 0,104-11 1,-149 9 62,84-5 111,123 10 1,-35 15 43,-2 1 137,344 33-545,-487-46 231,0-2 0,0-1 1,60-6-1,226-17 83,-306 20-136,10 1-12,-1-1 1,0-3-1,1-1 0,39-9 0,-13-1-100,126-9-1,-132 18 229,121 1-118,-19 2-49,-129-2 43,64-17 0,-22 4 0,6 5 55,0 3 0,111 1 0,-139 8-57,-1-3 0,96-17 1,-101 12-52,78-5 1,48 11 65,-130 2 84,60 3 77,-58 0-273,1-2 0,74-8 0,-20-6 126,1 5 0,152 6-1,-106 20-103,-99-10 169,81 3 0,-39-12-44,98 3-192,-99 8 267,126 30-1,-186-34-116,-14-4-7,-1-1 1,1 0 0,0-1 0,-1 0 0,1-2 0,24-4-1,13-1 13,45-7 170,-56 10-108,26-1-170,-20 5 79,-12-1 12,0 1 0,0 2 0,36 7 0,-38-5 157,1 0 1,55-2 0,-82-2-152,-5 0-21,0 0 0,1 0 1,-1 0-1,0 0 1,0 0-1,0 0 0,1 0 1,-1 0-1,0 1 1,0-1-1,0 0 0,0 1 1,0-1-1,0 1 1,0-1-1,0 1 0,0-1 1,0 1-1,0 0 1,0 0-1,0-1 0,0 1 1,0 0-1,-1 0 1,1 0-1,0 0 1,-1 0-1,1 0 0,-1 0 1,1 0-1,-1 0 1,1 0-1,-1 1 0,0-1 1,1 0-1,-1 0 1,0 0-1,0 2 0,0 3-491,-1-1 0,0 0 0,0 1 0,0-1 0,0 0 0,-1 0-1,-3 8 1,3-9 31,0 1-1,0-1 1,0 0-1,-1 0 0,0 0 1,0 0-1,0-1 1,-5 6-1,0-3-162,0-1-1,0-1 1,0 1 0,-14 4-1,22-9 640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03.217"/>
    </inkml:context>
    <inkml:brush xml:id="br0">
      <inkml:brushProperty name="width" value="0.1" units="cm"/>
      <inkml:brushProperty name="height" value="0.1" units="cm"/>
      <inkml:brushProperty name="color" value="#66CC00"/>
    </inkml:brush>
  </inkml:definitions>
  <inkml:trace contextRef="#ctx0" brushRef="#br0">25 11 2304,'-3'1'137,"1"0"0,0 0 0,-1-1 0,1 2 0,0-1 0,0 0 0,-4 3 0,6-4-108,-1 1 0,1-1 0,0 1 0,0-1 0,0 1 0,-1-1 0,1 1 0,0-1 0,0 1 0,0-1 0,0 1 0,0-1 0,0 1 0,0-1 0,0 1 0,0-1 0,0 1 0,0-1 0,0 1 0,0-1 0,0 1 0,0-1 0,0 1 0,1-1 0,-1 1 0,0-1 0,0 0 0,1 1 0,-1-1 0,0 1 0,1-1 0,-1 0 0,0 1 0,1-1 0,-1 0 0,1 1 0,-1-1 0,0 0 0,1 1 0,-1-1 1,1 0-1,6 6 217,-6-5-52,0 0-1,0 0 0,1 1 1,-1-1-1,1 0 1,-1 0-1,1 0 0,-1-1 1,1 1-1,-1 0 1,1-1-1,0 1 0,0-1 1,-1 1-1,1-1 1,0 0-1,3 1 0,-2-1-102,0 1 0,0 0 1,-1 0-1,1 1 0,0-1 0,0 0 0,-1 1 0,1 0 0,-1 0 0,5 3 0,12 9 134,-6-10-49,-1 0 0,0-1 0,1-1 0,0 0-1,-1-1 1,1 0 0,0-1 0,16-2 0,7 1-138,-21 0 7,-1-2-1,1 1 0,-1-2 0,1 0 1,-1-1-1,0 0 0,16-9 1,25-9 80,-31 15-70,0 0 1,1 2-1,0 1 0,0 1 0,49-2 0,-12 8-36,115 19-1,-155-19-2,0 0-1,0-2 0,0 0 1,0-1-1,1-2 0,-2 0 1,43-13-1,-45 12 10,0 1 0,0 0 0,-1 2 0,34 0 0,77 13 113,-29-1-118,-74-10 114,1 2 0,39 8 1,-57-8-384,-1-1 0,0 1 1,0 0-1,0 1 0,0 0 0,-1 0 1,1 1-1,-1-1 0,0 2 1,-1-1-1,12 12 0,0 3-3617,-5-12 362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05.748"/>
    </inkml:context>
    <inkml:brush xml:id="br0">
      <inkml:brushProperty name="width" value="0.1" units="cm"/>
      <inkml:brushProperty name="height" value="0.1" units="cm"/>
      <inkml:brushProperty name="color" value="#66CC00"/>
    </inkml:brush>
  </inkml:definitions>
  <inkml:trace contextRef="#ctx0" brushRef="#br0">5 11 1408,'-1'0'29,"1"0"-1,0 0 1,0 0 0,0 0 0,0 0-1,0 0 1,0 0 0,0 0 0,-1 0 0,1 0-1,0 0 1,0 0 0,0 0 0,0 0-1,0 0 1,0 0 0,-1 0 0,1 0-1,0 0 1,0 0 0,0 0 0,0 0-1,0 0 1,0 0 0,0 0 0,0 0-1,-1-1 1,1 1 0,0 0 0,0 0-1,0 0 1,0 0 0,0 0 0,0 0-1,0 0 1,0-1 0,0 1 0,0 0-1,0 0 1,0 0 0,0 0 0,0 0-1,0 0 1,0-1 0,4-4 1383,-3 4-1381,-1 1 1,1 0-1,-1 0 1,1-1-1,-1 1 1,1 0-1,-1 0 1,1 0-1,0 0 1,-1-1-1,1 1 1,-1 0-1,1 0 1,-1 0-1,1 0 1,0 0-1,-1 0 1,1 1-1,-1-1 1,1 0-1,-1 0 1,1 0-1,0 0 1,-1 1-1,1-1 1,-1 0-1,1 1 1,-1-1-1,0 0 1,1 1-1,-1-1 1,1 1-1,-1-1 1,1 0-1,-1 2 1,6 5 32,0 1 0,0-1 0,1 0 0,12 10 0,-16-15 15,1 0 1,-1 1 0,1-1-1,0-1 1,0 1-1,0 0 1,0-1 0,0 0-1,0 0 1,0 0-1,0-1 1,8 1-1,202-10 1031,-25-6-920,-50 2-6,-108 11-83,1 2 0,46 6 0,131 34-168,-4-1 273,22-24 141,-86-9-129,413 7-26,-184-17 407,-309 4-643,-58 0 35,105 3 278,-95-2-384,1 1-1,-1 1 1,0 0 0,0 0-1,23 10 1,-34-12-235,1 0 0,-1 0 1,0 1-1,0-1 0,0 0 0,0 1 1,-1-1-1,1 1 0,0 0 1,-1-1-1,1 1 0,-1 0 1,3 4-1,7 16-2274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16.420"/>
    </inkml:context>
    <inkml:brush xml:id="br0">
      <inkml:brushProperty name="width" value="0.1" units="cm"/>
      <inkml:brushProperty name="height" value="0.1" units="cm"/>
      <inkml:brushProperty name="color" value="#66CC00"/>
    </inkml:brush>
  </inkml:definitions>
  <inkml:trace contextRef="#ctx0" brushRef="#br0">0 0 896,'4'2'206,"1"-1"0,-1 0-1,0 0 1,0 0 0,1 0 0,-1-1 0,7 0-1,16 3 352,-10 1-417,3 2-122,1-1 0,-1-2 1,42 3-1,443-6 361,-244 6-246,128 17 582,-335-16-683,-17-1 9,0-2 1,0-1-1,70-5 0,244-25-25,-218 28-122,261-7 356,-81 9-246,-109 3-8,-132-7 2,410 7 100,-374-4 35,111-13 1,44 0-145,-85 18 39,-94-2 13,72 12-2574,-109-8 1029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21.404"/>
    </inkml:context>
    <inkml:brush xml:id="br0">
      <inkml:brushProperty name="width" value="0.1" units="cm"/>
      <inkml:brushProperty name="height" value="0.1" units="cm"/>
      <inkml:brushProperty name="color" value="#66CC00"/>
    </inkml:brush>
  </inkml:definitions>
  <inkml:trace contextRef="#ctx0" brushRef="#br0">0 28 1408,'10'2'356,"0"-1"0,0 0 0,20 0 0,-23-2-223,0 1 1,1 0-1,-1 1 0,1 0 1,-1 0-1,0 0 0,1 1 1,6 3-1,56 30 395,-41-20-206,0-1 0,51 16-1,-66-28-245,0 0 0,1-1 0,-1 0 0,0-1 0,1-1 0,-1 0 0,0-1 0,15-5 0,4 2-3,43-7-37,147-17 275,-135 29-171,-62 1-79,1 0 0,0-2 0,33-6 0,37-9 53,2 4 0,158 2-1,-177 12-63,-37 0 70,0-2 1,77-10-1,112-22 453,-174 29-670,117 6 0,65 25 353,-148-26-386,8 1 132,-47 4 59,-1 2 0,0 2 1,56 19-1,-30-2 106,48 15 91,-105-38-278,0 0 0,1-1 0,-1-2 0,26 1 0,367 26 79,-370-25 10,-1-1 1,79-6-1,-38-10-47,-52 8 26,0 0 0,34 0-1,164-8-6,-163 8-76,18 3 169,-59 2-108,1 0 1,48-8-1,-61 5-66,-1 1 57,0-1 0,24-9 0,-12 1-14,2 2 0,-1 0 0,1 2 0,0 0 0,1 2 0,52-3 0,125-1-56,-175 7 60,-1 1 0,1 2 0,-1 1 0,1 1 0,46 12 0,120 24 128,-87-20-62,17 12-131,-86-19 57,0-2 0,1-2 0,-1-2-1,46 2 1,11-9 154,167 6-108,-9 5-109,-210-12 92,0-3 0,0-1 0,54-16 0,-87 19-12,40-5 25,0 1 0,0 3 0,74 4 0,-60 1 7,97-11 1,-29-15 91,21-2-317,179 7 86,-326 20 145,1 0 0,0 1-1,0 0 1,0 1 0,0-1 0,-1 2 0,1-1 0,13 7-1,-19-8-149,0 1 0,1 0 0,-1 1 0,0-1-1,0 1 1,0-1 0,0 1 0,0 0 0,-1 0-1,1 0 1,-1 0 0,0 1 0,0-1 0,0 1-1,0-1 1,-1 1 0,0 0 0,1-1 0,-1 1-1,0 0 1,0 6 0,0-6-222,-1 0-1,0 1 1,0-1 0,0 0-1,0 0 1,-1 0-1,1 0 1,-1 0 0,-1 4-1,0-5 16,0 0 0,0 0 0,0 0 0,0-1 1,0 1-1,0-1 0,-1 1 0,1-1 0,-6 4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28.379"/>
    </inkml:context>
    <inkml:brush xml:id="br0">
      <inkml:brushProperty name="width" value="0.1" units="cm"/>
      <inkml:brushProperty name="height" value="0.1" units="cm"/>
      <inkml:brushProperty name="color" value="#66CC00"/>
    </inkml:brush>
  </inkml:definitions>
  <inkml:trace contextRef="#ctx0" brushRef="#br0">1 151 2048,'1'-1'121,"0"1"0,0-1 0,0 1 0,1-1 0,-1 0 0,0 1 0,0-1 0,0 0-1,0 0 1,0 0 0,0 1 0,0-1 0,0 0 0,1-2 0,12-11 1060,-14 14-1144,1-1 1,0 1 0,-1 0 0,1-1 0,0 1 0,-1 0 0,1 0 0,0 0 0,-1-1-1,1 1 1,0 0 0,-1 0 0,1 0 0,0 0 0,0 0 0,-1 0 0,1 0 0,0 0-1,-1 1 1,1-1 0,0 0 0,-1 0 0,2 1 0,1 0 12,1 1 1,-1-1 0,1 0-1,0-1 1,-1 1 0,1-1-1,0 1 1,-1-1-1,1 0 1,0 0 0,-1-1-1,1 1 1,0-1 0,5-2-1,8-2 212,-2-1 0,17-8-1,3-1-77,-21 10-90,-1 2 0,0-1 0,1 2 0,0 0 0,0 0 0,21 2 0,-3 1-34,53 11 0,65 12-118,-102-17 197,1-3 0,-1-1 0,84-8 0,-9 1 78,10 8-44,-53-1-70,118-11 0,-140 2-2,324-52-144,-305 42 43,0 4 0,2 3 0,88 2 0,162 21 64,-220-5-138,-47-2 88,105-4 0,-105-4-42,-9 2 60,59 7 0,-94-6-55,0 2 0,-1-1 1,1 2-1,-1 1 0,0 0 1,0 1-1,16 10 0,-7 2-814,-4 4-1408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2:06.898"/>
    </inkml:context>
    <inkml:brush xml:id="br0">
      <inkml:brushProperty name="width" value="0.1" units="cm"/>
      <inkml:brushProperty name="height" value="0.1" units="cm"/>
      <inkml:brushProperty name="color" value="#FFFC18"/>
    </inkml:brush>
  </inkml:definitions>
  <inkml:trace contextRef="#ctx0" brushRef="#br0">53 108 6144,'-10'-1'837,"7"1"-658,0-1 1,0 1-1,0 0 0,1 0 0,-1 0 1,0 0-1,0 1 0,0-1 1,1 1-1,-1 0 0,0-1 0,-4 3 1,6-2-10,1 0-143,0-1 0,1 1 0,-1-1 0,0 0 0,1 1 0,-1-1 0,0 0 0,1 1 0,-1-1 0,1 0 0,-1 1 0,0-1 0,1 0 0,-1 0 0,1 1 0,-1-1 0,1 0-1,-1 0 1,1 0 0,-1 0 0,1 0 0,-1 0 0,1 0 0,-1 0 0,1 0 0,-1 0 0,1 0 0,0 0 0,17-1 173,-6-3 93,0 1 1,0-2 0,0 1 0,-1-2 0,0 0-1,0 0 1,0-1 0,-1 0 0,0-1-1,-1 0 1,14-13 0,-13 4 312,-10 17-579,0-1 0,0 1 0,0 0 0,1 0 1,-1-1-1,0 1 0,0 0 0,0 0 0,0-1 0,0 1 0,1 0 1,-1 0-1,0-1 0,0 1 0,0 0 0,0-1 0,0 1 0,0 0 0,0-1 1,0 1-1,0 0 0,0 0 0,0-1 0,0 1 0,0 0 0,-1-1 1,1 1-1,0 0 0,0 0 0,0-1 0,0 1 0,0 0 0,-1 0 0,1-1 1,0 1-1,0 0 0,0 0 0,-1-1 0,1 1 0,0 0 0,0 0 0,-1 0 1,1 0-1,0-1 0,0 1 0,-1 0 0,1 0 0,0 0 0,-1 0 1,-5 1 151,0 0 1,0 1-1,1 0 1,-1 0 0,0 0-1,1 1 1,0 0-1,-1 0 1,-6 5 0,-5 3 274,6-2-275,10-8-177,1 0 0,-1 0 1,0 0-1,0-1 0,0 1 0,1 0 0,-1-1 0,0 1 0,0-1 1,0 1-1,0-1 0,0 1 0,0-1 0,0 1 0,-2-1 0,3 18-775,8-18 219,-1-1 0,0 0 0,1 0 0,-1 0 0,0-1 0,0 0 0,9-5 0,47-26-3586,-63 33 4131,50-31-3132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31.206"/>
    </inkml:context>
    <inkml:brush xml:id="br0">
      <inkml:brushProperty name="width" value="0.1" units="cm"/>
      <inkml:brushProperty name="height" value="0.1" units="cm"/>
      <inkml:brushProperty name="color" value="#66CC00"/>
    </inkml:brush>
  </inkml:definitions>
  <inkml:trace contextRef="#ctx0" brushRef="#br0">0 140 1792,'1'-14'4128,"1"14"-4064,0 0 1,0 0 0,0 0-1,0 0 1,0 1 0,0-1-1,0 1 1,0 0 0,0-1-1,0 1 1,0 0 0,0 0-1,-1 0 1,1 0 0,0 1-1,-1-1 1,1 0 0,-1 1-1,1-1 1,-1 1 0,0-1-1,0 1 1,2 3 0,33 32 25,-33-34-40,0-1 0,0 1 0,0-1-1,0 0 1,0 0 0,1 0 0,-1 0 0,1-1-1,0 1 1,-1-1 0,1 0 0,0 0-1,-1 0 1,1-1 0,0 1 0,0-1-1,0 0 1,0 0 0,6-1 0,7-1 105,1-1 0,30-8 1,25-10-17,141-32-214,-148 41 226,-1-3 0,98-36 0,-135 41-144,0 2 0,1 0 0,0 2 0,0 1 0,0 1 0,1 1 0,-1 2 0,1 1-1,55 8 1,-34 0 292,52 17 0,-72-16-224,-4 0 55,2-2 0,-1 0 0,1-2 0,41 2 0,-24-8 54,0 3 1,74 12-1,-105-11-320,0 1-1,-1 0 1,1 1 0,-1 0 0,0 1-1,0 1 1,0 0 0,-1 1-1,0 0 1,-1 1 0,20 19-1,6 18-2577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37.029"/>
    </inkml:context>
    <inkml:brush xml:id="br0">
      <inkml:brushProperty name="width" value="0.1" units="cm"/>
      <inkml:brushProperty name="height" value="0.1" units="cm"/>
      <inkml:brushProperty name="color" value="#66CC00"/>
    </inkml:brush>
  </inkml:definitions>
  <inkml:trace contextRef="#ctx0" brushRef="#br0">0 103 896,'38'23'3051,"-34"-22"-2937,0-1 0,0 1 1,0 0-1,1-1 1,-1 0-1,0 0 1,0 0-1,5-2 1,6 1 87,-1 1 65,-1-2 1,0 0-1,0 0 1,19-7 0,19-4 31,27 0-79,1 3 1,98 1-1,-119 9-191,-19 2 83,0-3-1,49-6 0,-23-4-15,1 4 0,0 2 0,0 3 0,86 8 0,-87 1-146,163 11 740,262-24-2,-381 10-461,-65-1-161,-1-2 0,1-1-1,47-8 1,-13-3-72,1 3-1,0 3 0,83 6 1,-91 6 10,23 0-94,84-21 96,-3 0 74,-124 13-80,163 6 0,-66-3-1,-83-3 60,69-9-80,0 0-134,-67 11 150,109 17 0,-119-12 77,1-2 0,-1-3 0,104-11 0,-58 5-101,162 14-1,-204-5 51,11-3-75,109-12 0,14-1 232,24 21-354,-164-7 222,0-1 1,99-12 0,-88 4-37,88 3 0,150 28-186,-235-20 272,105-7-1,45 2 268,37 28-373,-208-25-2,-1-2 1,65-8-1,27-1 25,198 15 179,-286-9-225,86-14 0,-9-1 83,-53 13 4,0 3-1,92 9 0,-114-2 56,1-2-1,85-6 1,-117 0-290,1 1 1,-1 1-1,0 1 1,1 0-1,40 8 1,-57-6-297,-1 0 1,0 0-1,1 0 0,-1 1 1,0-1-1,0 1 0,-1 1 0,1-1 1,-1 1-1,1 0 0,-1 0 1,5 6-1,14 19-2035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42.787"/>
    </inkml:context>
    <inkml:brush xml:id="br0">
      <inkml:brushProperty name="width" value="0.1" units="cm"/>
      <inkml:brushProperty name="height" value="0.1" units="cm"/>
      <inkml:brushProperty name="color" value="#66CC00"/>
    </inkml:brush>
  </inkml:definitions>
  <inkml:trace contextRef="#ctx0" brushRef="#br0">17 41 1280,'-1'0'37,"0"-1"1,0 1-1,0-1 0,0 0 1,0 1-1,0-1 0,0 0 1,0 0-1,0 0 0,0 0 1,1 0-1,-1 0 0,0 0 1,1 0-1,-1 0 0,1 0 1,-1 0-1,1 0 0,0 0 1,-1 0-1,1-1 0,0 1 1,0 0-1,0 0 0,0 0 1,0-3 1332,21 4-826,-9 3-200,-2 0-21,0 0-1,1-1 1,-1-1 0,12 1-1,138-11 985,-22 18-1131,-60-10-91,126-17 1,-171 14 1,0 2 1,1 1-1,-1 1 1,1 2-1,46 8 1,161 48-283,-122-27 25,-19-9 364,0-4-1,106 3 1,-78-11-42,180 8 16,-53-29-56,-94 0-91,301 5 299,-247 22 55,-126-7-318,-50-5-500,-1 2-1,0 2 0,-1 2 0,40 14 1,-42-8-2384,-11 6 134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56.877"/>
    </inkml:context>
    <inkml:brush xml:id="br0">
      <inkml:brushProperty name="width" value="0.1" units="cm"/>
      <inkml:brushProperty name="height" value="0.1" units="cm"/>
      <inkml:brushProperty name="color" value="#66CC00"/>
    </inkml:brush>
  </inkml:definitions>
  <inkml:trace contextRef="#ctx0" brushRef="#br0">0 49 2048,'2'0'672,"3"-1"-346,0 0 0,0 0 0,0 0 0,8-3 0,17-3 284,21 3-65,31-5 536,-40 2-721,-1 1-1,51 0 0,5 5-219,168 7 1144,-218 1-1002,0 2 1,-1 2 0,65 24-1,-100-31-918,1 1 0,-2 0 0,17 11 0,3 5-1758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6:57.723"/>
    </inkml:context>
    <inkml:brush xml:id="br0">
      <inkml:brushProperty name="width" value="0.1" units="cm"/>
      <inkml:brushProperty name="height" value="0.1" units="cm"/>
      <inkml:brushProperty name="color" value="#66CC00"/>
    </inkml:brush>
  </inkml:definitions>
  <inkml:trace contextRef="#ctx0" brushRef="#br0">1 52 2048,'0'-3'91,"0"-1"1,0 0-1,0 1 0,1-1 1,-1 0-1,1 1 0,2-8 1,-2 10-44,0 0 0,-1 0 0,1 0 0,0 0 1,0 0-1,0 0 0,0 0 0,0 0 0,0 0 1,1 0-1,-1 0 0,0 1 0,0-1 0,1 1 1,-1-1-1,0 1 0,1-1 0,-1 1 0,0 0 1,1-1-1,-1 1 0,0 0 0,1 0 0,-1 0 1,3 0-1,11 1 181,-1 1 0,1 0 0,-1 1 0,0 1 1,16 6-1,-13-5 20,-1 0 1,1-1 0,23 3-1,-10-6 110,53-6 0,-52 2-230,53 2 0,123 19 388,-140-12-234,36 2-48,-85-8-345,0 0 0,0 2 1,-1 0-1,1 1 1,0 1-1,-1 0 0,0 2 1,29 12-1,-19-5-1847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20.887"/>
    </inkml:context>
    <inkml:brush xml:id="br0">
      <inkml:brushProperty name="width" value="0.1" units="cm"/>
      <inkml:brushProperty name="height" value="0.1" units="cm"/>
      <inkml:brushProperty name="color" value="#66CC00"/>
    </inkml:brush>
  </inkml:definitions>
  <inkml:trace contextRef="#ctx0" brushRef="#br0">0 0 1664,'3'2'131,"-1"0"0,1-1 0,0 1 1,-1-1-1,1 0 0,0 0 0,0 0 0,0 0 0,0 0 1,0-1-1,0 1 0,0-1 0,0 0 0,5 0 0,12 2 254,16 4-70,89 11 122,-33-10-51,-9 1 5,94-5 0,1-21-29,31 0-266,229 16 106,-237 3-41,171 20 142,-274-13-195,-59-5-666,39 9 1,-19 1-1112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21.572"/>
    </inkml:context>
    <inkml:brush xml:id="br0">
      <inkml:brushProperty name="width" value="0.1" units="cm"/>
      <inkml:brushProperty name="height" value="0.1" units="cm"/>
      <inkml:brushProperty name="color" value="#66CC00"/>
    </inkml:brush>
  </inkml:definitions>
  <inkml:trace contextRef="#ctx0" brushRef="#br0">8 72 768,'-1'-1'41,"1"0"0,-1-1 1,0 1-1,0 0 0,1-1 0,-1 1 0,1-1 1,-1 1-1,1-1 0,-1 1 0,1-1 0,0 1 1,0-1-1,0 1 0,0-1 0,0 1 0,0-1 1,0 1-1,0-1 0,1 1 0,-1-1 1,1 1-1,-1-1 0,1 1 0,-1-1 0,1 1 1,0 0-1,0-1 0,0 1 0,0 0 0,0 0 1,0 0-1,2-2 0,-1 1 50,1-1 1,-1 1-1,1 0 1,0 0-1,0 1 1,0-1-1,0 0 1,0 1-1,0 0 1,1 0-1,-1 0 1,0 0-1,1 0 1,6 0-1,7 3 16,0 0 0,0 1 0,0 1 0,-1 0 0,24 10 0,35 9 94,5-7 282,154 11-1,-156-28-343,105-14 0,-115 8-124,328-41 172,-326 38-599,1 3 1,0 3-1,-1 3 0,76 9 1,-49 6-949,-1 0 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22.168"/>
    </inkml:context>
    <inkml:brush xml:id="br0">
      <inkml:brushProperty name="width" value="0.1" units="cm"/>
      <inkml:brushProperty name="height" value="0.1" units="cm"/>
      <inkml:brushProperty name="color" value="#66CC00"/>
    </inkml:brush>
  </inkml:definitions>
  <inkml:trace contextRef="#ctx0" brushRef="#br0">1 1 1792,'17'5'1237,"-13"-4"-1141,0-1-1,1 1 0,-1 0 0,0 0 1,6 3-1,16 3 341,19 0 67,8 2-201,1-3-1,94-1 1,306-18-14,-232 1 72,32 1-2853,-197 15 1144,-13 6 58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24.080"/>
    </inkml:context>
    <inkml:brush xml:id="br0">
      <inkml:brushProperty name="width" value="0.1" units="cm"/>
      <inkml:brushProperty name="height" value="0.1" units="cm"/>
      <inkml:brushProperty name="color" value="#66CC00"/>
    </inkml:brush>
  </inkml:definitions>
  <inkml:trace contextRef="#ctx0" brushRef="#br0">0 100 1152,'4'1'84,"0"0"0,1 0 0,-1 0 0,0 0 0,1-1 1,-1 0-1,0 0 0,1 0 0,-1 0 0,0-1 0,0 0 0,8-2 0,31-6 610,-22 3-584,0 1-1,0 1 1,1 1 0,30-1 0,89 7 45,-34 8-160,-68-6 177,1-1 0,-1-2-1,72-5 1,-21-11 140,-25 3-233,67-1 0,-41 10-39,99 12 0,-121-6-33,1-4 1,112-13-1,3 0 61,-32 11 9,121-6 65,-165-3-195,95-3 143,-106 14-70,182-3 296,-265 2-636,0 0 0,1 1 0,-1 1 0,21 4 0,-8 5-1749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32.959"/>
    </inkml:context>
    <inkml:brush xml:id="br0">
      <inkml:brushProperty name="width" value="0.1" units="cm"/>
      <inkml:brushProperty name="height" value="0.1" units="cm"/>
      <inkml:brushProperty name="color" value="#66CC00"/>
    </inkml:brush>
  </inkml:definitions>
  <inkml:trace contextRef="#ctx0" brushRef="#br0">0 1 896,'1'1'73,"-1"0"0,0 0 0,1 1 0,-1-1 0,1 0 0,-1 0 0,1 0 0,-1 0 0,1 0 0,0 0 0,-1 0 0,1 0 0,0 0 1,0-1-1,0 1 0,0 0 0,1 0 0,24 17 830,-2-2-710,-16-9-131,1 0 0,0-1 0,0 0 0,0-1 0,0 0 0,1 0 0,0-1 0,0-1 0,0 1 0,1-2 0,13 3 1,12-1 107,-1-1 0,40-3 1,-44 0-89,-11-1 98,31-5-1,-30 3-118,31-1-1,25 0 22,95-16 0,-32 2-64,-87 13 61,145-9 17,158 14-191,-314 3 187,0 1 1,0 3-1,0 1 1,41 15 0,-58-17-39,163 28-174,-119-24 144,53 6-63,-62-10 226,0 2 0,114 33 0,-131-26-64,1-2 0,0-2-1,53 7 1,169 5-1115,-223-18-709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2:08.059"/>
    </inkml:context>
    <inkml:brush xml:id="br0">
      <inkml:brushProperty name="width" value="0.1" units="cm"/>
      <inkml:brushProperty name="height" value="0.1" units="cm"/>
      <inkml:brushProperty name="color" value="#FFFC18"/>
    </inkml:brush>
  </inkml:definitions>
  <inkml:trace contextRef="#ctx0" brushRef="#br0">160 204 5632,'-35'-23'3034,"35"22"-2996,0 1 0,0-1 0,0 1 0,0-1 0,0 0 0,0 1 0,0-1 0,0 0 0,0 1 0,0-1 0,0 1 0,0-1 0,0 1 0,1-1 0,-1 0 0,0 1 0,0-1 0,1 1 0,-1-1 0,0 1 0,1-1 0,0 0 0,0-1 70,15-31 254,-11 25-187,0-2-1,0 1 0,-1-1 1,-1 1-1,1-1 1,-1 0-1,-1-1 0,0 1 1,1-16-1,-3 25-145,0 1 0,0-1 0,0 0 0,0 1 0,0-1 0,0 1 0,0-1 0,0 0 0,0 1 0,0-1 0,0 0 0,0 1 0,0-1 0,-1 1 0,1-1 0,0 1 0,0-1 0,-1 1 0,1-1 0,0 0 0,-1 1 0,1 0 0,0-1 0,-1 1 0,1-1 0,-1 1 0,1-1 0,-1 1 0,1 0 0,-1-1 0,1 1 0,-1 0 1,1 0-1,-1-1 0,0 1 0,1 0 0,-1 0 0,1 0 0,-1 0 0,0 0 0,1 0 0,-1 0 0,1 0 0,-1 0 0,0 0 0,1 0 0,-1 0 0,0 0 0,-1 1-1,0 0 1,1-1 0,-1 1-1,0 0 1,1 0 0,-1 0 0,1 0-1,-1 0 1,1 1 0,0-1-1,-1 0 1,1 1 0,0-1-1,0 1 1,0-1 0,-1 3 0,-1 2 87,-7 17-64,-1 0 0,-23 33 0,21-42 174,12-12-217,-1 0-1,0-1 1,1 1 0,-1 0-1,1 0 1,0-1-1,-1 1 1,0 4 0,0-3 40,0 1 0,0-1 0,0 0 0,-1 0 0,-3 5 0,4-6-36,0 0 0,0 0 0,0 0-1,1 0 1,-1 1 0,1-1-1,-1 0 1,1 1 0,0-1-1,0 1 1,0-1 0,0 1 0,1-1-1,-1 4 1,1-5 4,-1 0 0,1 0-1,0 0 1,0 0 0,-1 0 0,1 0 0,-1 0-1,1 0 1,-1 0 0,1 0 0,-1 0 0,1 0 0,-1 0-1,-1 0 1,1 0-8,0 0 0,1 0 0,-1 0-1,0 0 1,1 0 0,-1 0 0,0 0-1,1 0 1,-1 0 0,1 0 0,0 0 0,-1 0-1,1 0 1,0 2 0,10-7-1214,-7 2 765,0 0 0,0-1 1,-1 1-1,1 0 0,-1-1 1,0 1-1,3-4 0,1-2-496,19-22-2242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36.107"/>
    </inkml:context>
    <inkml:brush xml:id="br0">
      <inkml:brushProperty name="width" value="0.1" units="cm"/>
      <inkml:brushProperty name="height" value="0.1" units="cm"/>
      <inkml:brushProperty name="color" value="#66CC00"/>
    </inkml:brush>
  </inkml:definitions>
  <inkml:trace contextRef="#ctx0" brushRef="#br0">0 14 1408,'13'-3'98,"0"2"0,0 0 0,-1 0 0,1 2 0,20 1 0,61 18 392,-50-9-416,10-1 25,-1-3 0,89 2 0,110-16 330,-166 4-376,335-35-32,-364 29-189,0 3 1,1 2-1,0 3 0,-1 3 1,1 2-1,74 14 1,-66 0-964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39.134"/>
    </inkml:context>
    <inkml:brush xml:id="br0">
      <inkml:brushProperty name="width" value="0.1" units="cm"/>
      <inkml:brushProperty name="height" value="0.1" units="cm"/>
      <inkml:brushProperty name="color" value="#66CC00"/>
    </inkml:brush>
  </inkml:definitions>
  <inkml:trace contextRef="#ctx0" brushRef="#br0">0 70 1152,'3'2'110,"0"-1"0,0 0 1,1 1-1,-1-1 0,0-1 0,0 1 0,1 0 0,-1-1 1,0 0-1,4 1 0,23 3 43,-8 2 38,0 0 0,0-2 0,0-1 0,41 2 0,-9-7 177,0-2 0,91-19 0,10 1-159,-37 6-23,-22 7-54,0-1-56,-70 7 3,35 0 1,-5 1-47,105-4 142,-154 6-181,136-8-2,-114 8-65,1 2-1,53 9 1,-42-5 102,53 2 1,-52-5-22,47 8 0,191 30 105,-86-15-51,-151-22-41,0-1 0,51-4 0,-29 0-14,229 9-93,-251-5 295,1-2 0,-1-2 0,1-3 0,-1 0 0,70-19 0,-69 12-102,-1 1 0,47-3 0,-63 11-255,0 1 1,0 1 0,0 1-1,44 8 1,-58-7-520,-1 1 1,20 7-1,7 13-1386,-33-19 1706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40.731"/>
    </inkml:context>
    <inkml:brush xml:id="br0">
      <inkml:brushProperty name="width" value="0.1" units="cm"/>
      <inkml:brushProperty name="height" value="0.1" units="cm"/>
      <inkml:brushProperty name="color" value="#66CC00"/>
    </inkml:brush>
  </inkml:definitions>
  <inkml:trace contextRef="#ctx0" brushRef="#br0">1 55 1792,'26'-10'286,"0"2"0,0 1 1,1 1-1,0 1 0,43-2 0,-5 8-118,121 17 0,-144-13-151,0-2 1,59-4-1,-30 0 49,235 22 677,-128-5-302,17-18-325,-75-1-40,66 9 66,109-3-236,-214-9 119,276-11 77,-36-7-18,-40 2 387,-93 20-468,78-1 159,-197 0-211,0 3-1,117 16 0,-137-5-1550,-6 7-773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50.270"/>
    </inkml:context>
    <inkml:brush xml:id="br0">
      <inkml:brushProperty name="width" value="0.1" units="cm"/>
      <inkml:brushProperty name="height" value="0.1" units="cm"/>
      <inkml:brushProperty name="color" value="#66CC00"/>
    </inkml:brush>
  </inkml:definitions>
  <inkml:trace contextRef="#ctx0" brushRef="#br0">1 37 1792,'0'1'2042,"16"7"-84,-12-4-1823,0 0 0,1 0 1,-1-1-1,1 1 0,0-1 0,0 0 0,0-1 1,1 1-1,-1-1 0,1 0 0,6 1 1,3 0 41,0-1 0,0-1-1,17-1 1,245-10 314,-110 9-56,-102 2-199,102-10 0,-83-3-66,104 0 1,-111 13-114,46-1 187,129-15-1,-215 10-203,59-8-15,170-1 1,-42 36-53,-111-10 37,203-4 0,-212-9-67,-54 3 165,54 10 0,4 0-671,-89-11-1334,0 2 0,23 6 1,-11 0-643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53.663"/>
    </inkml:context>
    <inkml:brush xml:id="br0">
      <inkml:brushProperty name="width" value="0.1" units="cm"/>
      <inkml:brushProperty name="height" value="0.1" units="cm"/>
      <inkml:brushProperty name="color" value="#66CC00"/>
    </inkml:brush>
  </inkml:definitions>
  <inkml:trace contextRef="#ctx0" brushRef="#br0">1 47 2048,'2'-2'109,"1"0"-1,0 1 1,0-1-1,0 1 1,0-1 0,0 1-1,0 0 1,0 1-1,1-1 1,-1 0 0,0 1-1,0 0 1,1-1-1,-1 1 1,0 1 0,1-1-1,-1 0 1,0 1-1,0 0 1,1-1 0,4 4-1,2 0-25,-1 0 1,1 0-1,0-1 0,0 0 1,0-1-1,1 0 0,-1 0 1,0-1-1,1-1 0,13 0 0,8-2 314,0-2 0,35-8 0,-16 0-317,-24 5-35,51-7 0,-65 13-21,163-11 152,-145 12-143,0 1 0,-1 2-1,54 11 1,-57-7-6,6 2-52,0-2-1,1-1 1,59 3-1,-3-8 455,0 4-1,122 23 1,-170-22-367,-1-1 0,52 0 1,85-12-74,89 1-214,-158 7 324,157-20 0,-36-6-222,-179 22 139,1 3 0,72 9 0,-75 1-245,-5 3-1632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7:57.597"/>
    </inkml:context>
    <inkml:brush xml:id="br0">
      <inkml:brushProperty name="width" value="0.1" units="cm"/>
      <inkml:brushProperty name="height" value="0.1" units="cm"/>
      <inkml:brushProperty name="color" value="#66CC00"/>
    </inkml:brush>
  </inkml:definitions>
  <inkml:trace contextRef="#ctx0" brushRef="#br0">0 0 1152,'177'0'5056,"-119"9"-4864,-41-8-46,0 1-1,27 5 1,-38-5-123,-1-1 0,0 1 0,0 1 0,6 2 0,-7-2-26,0-1-1,-1-1 1,1 1-1,0 0 1,0-1-1,0 0 1,0 0-1,0 0 1,5 0-1,56 4 292,-42-5-153,1-1-1,0-1 1,43-9 0,-40 6-69,0 2 0,1 0 0,-1 2 0,51 5 0,-57-2-64,35 10 0,-35-7-4,34 4 0,-23-5 101,22 1 101,409 0 136,-446-5-339,11 0 2,1 0 1,39 7-1,-18 0 18,0-2 1,83-4-1,25 1 53,-62 4-61,41 3 20,42 7-73,-135-15 9,1-1 0,45-7-1,4-1 134,131 5 0,-118 5-240,-63-2 102,147-5 309,-140 1-90,90 3-1,-132 1-290,1 1-1,-1 1 0,0 0 0,0 0 1,0 0-1,17 8 0,-25-9 35,0 0 0,0-1-1,0 1 1,0 0 0,-1-1 0,1 1 0,0 0-1,-1 0 1,1 0 0,0-1 0,-1 1-1,1 0 1,-1 0 0,1 0 0,-1 0 0,0 0-1,1 1 1,1 25-2087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9:22.203"/>
    </inkml:context>
    <inkml:brush xml:id="br0">
      <inkml:brushProperty name="width" value="0.1" units="cm"/>
      <inkml:brushProperty name="height" value="0.1" units="cm"/>
      <inkml:brushProperty name="color" value="#66CC00"/>
    </inkml:brush>
  </inkml:definitions>
  <inkml:trace contextRef="#ctx0" brushRef="#br0">890 62 3200,'-2'1'152,"1"-1"-1,-1 1 1,1-1-1,-1 1 1,1-1 0,-1 0-1,0 1 1,1-1 0,-1 0-1,-2 0 1,3-1-91,1 1-1,-1 0 1,0-1 0,0 1-1,0-1 1,1 1 0,-1-1 0,0 0-1,1 1 1,-1-1 0,1 0-1,-1 1 1,1-1 0,-1 0-1,1 0 1,-1 1 0,1-1-1,-1-1 1,0 1 73,0 0-1,0-1 1,-1 1 0,1 1-1,0-1 1,-1 0 0,1 0-1,-1 0 1,1 1 0,-1-1-1,1 1 1,-1-1 0,0 1-1,1 0 1,-4-1 0,-27-1 1188,7 2-855,0-1 0,0-1-1,-44-10 1,28 5-59,-1 2 0,1 1 0,-59 2 0,93 2-404,-1 1 0,1-1-1,-1 1 1,1 1 0,-1-1 0,1 1 0,0 1-1,0-1 1,-12 7 0,2 2 152,1 0 0,-23 20-1,37-29-137,-7 6 27,-1 0 1,2 1 0,-1 0 0,2 1 0,-1 0 0,1 0 0,1 1 0,-1-1-1,-4 14 1,5-12 26,0-1 1,-13 19-1,-7 10 293,-6 7-187,1-3-90,21-26-74,-4 8 3,-22 49 0,33-66-14,1 0 1,0 1-1,0-1 0,1 1 1,0 0-1,1 17 0,0-22 12,1-1 7,0 0 1,0 0 0,0 0-1,0 0 1,1-1 0,-1 1 0,1 0-1,0-1 1,4 7 0,0-2-57,-1-1 0,1 0-1,8 8 1,-9-11 38,1 0 0,0 0-1,0-1 1,0 1-1,12 3 1,-10-3 13,0-1 1,-1 1-1,9 5 0,-5-2 51,0 0-1,1-1 1,0-1-1,21 7 1,21 9 106,4 3-133,-41-18-26,0 1-1,23 13 1,25 26 83,-41-28-107,31 17 0,-36-23 81,-14-9-35,0 1 0,0-2 0,0 1 0,1 0 0,-1-1 0,10 3 0,128 32-368,-132-34 392,0-2 0,0 0 0,1 0 0,22-2 0,-5 0 216,-21 1-257,0-1 1,-1 0 0,13-4 0,-12 3 12,0 0-1,0 1 0,14-1 1,-10 2 32,1-1 1,0 0-1,-1-1 1,0-1-1,1 1 1,15-7-1,-3 1 95,-13 5-164,0-1 0,0 0 0,-1-1-1,15-8 1,-19 9 5,0 0 0,0 1 0,1-1-1,-1 2 1,0-1 0,1 1 0,0 0 0,13-1 0,5 1 111,33 1 0,-32 2-45,134 2-179,-149-3 121,-1-1 1,0 0 0,0 0-1,13-4 1,-9 2-13,0 1 0,0 0 0,0 2 0,29 1 0,-4 1 178,-6-3-272,-18 0 131,0 0 0,31 4 0,-39-1-5,1 1 0,0 0 0,9 4 0,-12-4-40,0 0-1,1-1 0,-1 1 0,1-2 0,-1 1 0,1-1 0,10 1 0,-7-1 3,1 0-1,0 1 0,0 0 0,0 0 0,-1 1 0,11 5 0,25 7 261,-36-12-275,-1 0 1,0 1 0,0 0-1,0 0 1,8 7 0,-8-6 42,0 0 1,0 0-1,0-1 1,12 4-1,-14-6-77,2 1 97,0-1 1,0 0 0,1 0-1,12 0 1,-19-2-34,-1 0 0,0 0 0,1 0 1,-1-1-1,0 1 0,0 0 0,1-1 0,-1 0 0,0 0 0,0 1 1,0-1-1,0 0 0,0-1 0,0 1 0,0 0 0,0-1 0,0 1 1,-1-1-1,1 1 0,-1-1 0,1 0 0,-1 0 0,1 1 0,0-3 0,2-6-3,0 1 0,-1-1-1,0 0 1,0 0-1,-1 0 1,0 0 0,-1 0-1,-1 0 1,1 0-1,-2-15 1,1 7 11,0-225-51,-1 236 137,1 1 1,-1-1-1,0 0 0,-1 1 1,0-1-1,0 1 0,-4-11 1,-27-42 45,24 45-134,0-1 0,1 0 0,-5-17 0,4 9 17,0-1 0,-1 2-1,-2 0 1,0 0 0,-1 1 0,-1 0 0,-1 1-1,-1 1 1,-1 1 0,0 0 0,-1 1 0,-1 1-1,-1 1 1,0 0 0,-1 2 0,-1 0 0,0 1-1,0 2 1,-37-13 0,28 12-35,8 2 45,-1 2-1,1 0 0,-2 1 0,1 1 1,-44-2-1,-184 13-22,177-1 114,-99 22 1,-70 2 177,68-10-93,124-12-263,-136 23-1019,169-26-20,-1-2 0,0 0 0,0-2 0,0 0 0,-32-4 0,1-5-2918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4:02.553"/>
    </inkml:context>
    <inkml:brush xml:id="br0">
      <inkml:brushProperty name="width" value="0.1" units="cm"/>
      <inkml:brushProperty name="height" value="0.1" units="cm"/>
      <inkml:brushProperty name="color" value="#66CC00"/>
    </inkml:brush>
  </inkml:definitions>
  <inkml:trace contextRef="#ctx0" brushRef="#br0">587 133 2944,'-1'-1'112,"1"1"-1,0-1 1,0 1 0,0-1-1,0 1 1,0-1 0,0 1 0,0-1-1,0 1 1,0-1 0,0 1-1,0-1 1,0 1 0,0-1 0,0 1-1,0-1 1,0 1 0,0-1-1,1 1 1,-1-1 0,0 1 0,1-1-1,-1 1 1,0-1 0,0 1-1,1 0 1,-1-1 0,1 1 0,-1-1-1,1 1 1,12-18 5606,-13 18-5683,2-5 391,1 0-219,-2 3-52,-1 1 0,1-1 0,0 1 1,0-1-1,0 1 0,0-1 0,0 1 1,0 0-1,0 0 0,0 0 0,2-2 1,-5 0 922,-6 1-551,-27 2 1318,34 0-1493,-16-3 480,15 1-794,0 1 1,1 0-1,-1-1 0,0 1 1,1-1-1,0 0 0,-1 1 1,1-1-1,0 0 0,-1-2 1,-1-1 14,-2-9-101,1 6 67,3 8 19,1-1 0,0 0 0,-1 0 0,1 0 0,0 0 0,-1 0 0,0 0 0,1 0 0,-1 1 0,1-1 0,-1 0-1,0 0 1,0 1 0,1-1 0,-1 1 0,0-1 0,0 0 0,0 1 0,0-1 0,1 1 0,-1 0 0,0-1 0,0 1 0,0 0 0,0 0 0,0-1 0,0 1 0,-2 0 0,2 0 31,-8 10-105,2-4 51,3-2-169,1 0 1,-1-1 0,0 1 0,0-1-1,-1 0 1,1 0 0,-1 0-1,1 0 1,-10 3 0,-7 2-731,-23 5 0,15-4 158,10-3 213,-29 10-1616,0-3 0,-74 12-1,115-24 1604,0-1 0,-1 0 0,1 0 1,0 0-1,0-1 0,0 0 0,0-1 0,0 1 0,-9-5 1,-12-7-2190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4:03.800"/>
    </inkml:context>
    <inkml:brush xml:id="br0">
      <inkml:brushProperty name="width" value="0.1" units="cm"/>
      <inkml:brushProperty name="height" value="0.1" units="cm"/>
      <inkml:brushProperty name="color" value="#66CC00"/>
    </inkml:brush>
  </inkml:definitions>
  <inkml:trace contextRef="#ctx0" brushRef="#br0">2164 74 3456,'0'-2'119,"-1"1"0,0 0 0,0 0 0,1 0 0,-1 0 0,0 0 0,0 0 0,0 0-1,0 0 1,0 0 0,-1 0 0,1 0 0,0 1 0,0-1 0,0 0 0,-1 1 0,1-1 0,0 1 0,-1-1 0,1 1 0,-1 0 0,-1 0 0,3-1-92,-1 1 1,1 0-1,-1-1 0,1 1 1,-1 0-1,1-1 1,-1 1-1,1 0 1,-1-1-1,1 1 0,0-1 1,-1 1-1,1-1 1,-1 1-1,1-1 1,0 1-1,0-1 0,-1 0 1,1 1-1,0-1 1,0 0-1,-1 0 51,1 0 0,0-1-1,-1 1 1,0 0 0,1 0 0,-1 0-1,1 0 1,-1 0 0,0 0 0,0 0-1,0 0 1,1 1 0,-1-1 0,0 0 0,0 0-1,-2 0 1,-12-3 535,-1 1-1,0 1 1,0 0 0,0 1-1,-30 2 1,26 0-301,-1-1-1,1-1 1,-23-3 0,-1-2 98,-1 2 0,0 2 0,-61 4 0,86-1-338,-118 6 405,-193 1 416,55-10 115,148 3-315,-380 32-965,470-29-1586,0 2-1,0 1 1,-42 13-1,30 0-1762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4:04.966"/>
    </inkml:context>
    <inkml:brush xml:id="br0">
      <inkml:brushProperty name="width" value="0.1" units="cm"/>
      <inkml:brushProperty name="height" value="0.1" units="cm"/>
      <inkml:brushProperty name="color" value="#66CC00"/>
    </inkml:brush>
  </inkml:definitions>
  <inkml:trace contextRef="#ctx0" brushRef="#br0">1514 15 1280,'-18'6'8677,"15"-7"-8263,-3 1-1409,-60-5 3181,-66-4-511,-101 3-827,-312 6 1536,474 3-1850,-75 14 0,-4 0-3890,64-7-4745,29 1 4421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2:10.912"/>
    </inkml:context>
    <inkml:brush xml:id="br0">
      <inkml:brushProperty name="width" value="0.1" units="cm"/>
      <inkml:brushProperty name="height" value="0.1" units="cm"/>
      <inkml:brushProperty name="color" value="#FFFC18"/>
    </inkml:brush>
  </inkml:definitions>
  <inkml:trace contextRef="#ctx0" brushRef="#br0">3 102 896,'0'-1'14,"-1"0"-1,1 0 1,0 0 0,-1 0-1,1 0 1,0 0 0,0 0-1,-1 0 1,1 1 0,0-1 0,0 0-1,0 0 1,0 0 0,0 0-1,1 0 1,-1 0 0,0 0-1,0 0 1,0 0 0,1 0-1,-1 0 1,1 0 0,-1 1-1,0-1 1,1 0 0,0 0 0,-1 0-1,1 1 1,1-2 0,-1 1 39,20-8 144,-15 6 178,0 0 0,0 0 0,0 1-1,0 0 1,1 0 0,10-1 0,-14 3-222,0 0-1,0 0 1,0 0 0,0 0 0,0 1 0,0-1-1,0 1 1,0 0 0,0 0 0,0 0 0,-1 1-1,1-1 1,0 1 0,-1-1 0,1 1 0,3 3-1,12 9 107,0-1-1,1 0 0,1-2 0,29 13 0,-28-15 88,0-1 0,1-2 0,0 0 0,0-1 0,1-1 0,34 1 0,-10-4 73,0-2 1,53-8-1,-54 0-286,10-1 22,80 2 16,1 6-1,186 21 1,-258-15-2,64-3 1,-66-1-77,202-9 15,-132 3-93,47-16-10,-39 2 64,134-14-323,-109 12 428,-56 11-133,48-7 4,-124 13-45,22-4-25,65-2 0,-105 10-7,0 1 1,1 1 0,-1 1 0,0 0 0,0 1 0,0 1-1,-1 0 1,27 12 0,-38-15-156,-1 1-1,0 0 1,0 0-1,0 0 1,0 0-1,0 0 1,-1 1 0,1-1-1,0 1 1,-1 0-1,0 0 1,0 0-1,4 5 1,2 24-2778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4:08.536"/>
    </inkml:context>
    <inkml:brush xml:id="br0">
      <inkml:brushProperty name="width" value="0.1" units="cm"/>
      <inkml:brushProperty name="height" value="0.1" units="cm"/>
      <inkml:brushProperty name="color" value="#66CC00"/>
    </inkml:brush>
  </inkml:definitions>
  <inkml:trace contextRef="#ctx0" brushRef="#br0">2334 62 256,'3'-8'6825,"-11"7"-5101,-178 4 2329,185-3-4052,-41 1 448,0-2 1,-76-13 0,27 5-381,40 0 350,-87-3 0,-53 12-269,89 1 51,30 2-121,42 0 336,-51-4 0,-209-5 144,175 7-405,-152-4 1349,145-6-459,47 9-1408,-120 18 1,180-16-109,9-2-197,0 1 0,0 0 0,-1 0 0,1 1 1,0-1-1,0 2 0,0-1 0,0 0 0,1 1 0,-1 0 1,-5 5-1,-16 15-3268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4:11.790"/>
    </inkml:context>
    <inkml:brush xml:id="br0">
      <inkml:brushProperty name="width" value="0.1" units="cm"/>
      <inkml:brushProperty name="height" value="0.1" units="cm"/>
      <inkml:brushProperty name="color" value="#66CC00"/>
    </inkml:brush>
  </inkml:definitions>
  <inkml:trace contextRef="#ctx0" brushRef="#br0">2600 73 1920,'0'0'17,"-1"0"1,1 0-1,0 0 1,0 0-1,0 0 1,0 0-1,-1 0 1,1 0-1,0 0 1,0 0-1,0 0 1,0 0-1,-1 0 1,1 0-1,0 0 1,0 0-1,0 0 1,0-1-1,0 1 1,0 0-1,-1 0 1,1 0-1,0 0 1,0 0-1,0 0 1,0-1-1,0 1 1,0 0-1,0 0 1,0 0-1,0 0 1,0-1-1,0 1 1,0 0-1,0 0 1,-1 0-1,1 0 1,0-1-1,0 1 1,1 0-1,-1 0 1,0 0-1,0 0 1,8-4 479,-6 3-403,1 1 0,-1-1 0,0 0 0,0 0 0,0 0-1,0 0 1,0 0 0,3-3 0,-5 4-13,0 0 1,1-1 0,-1 1-1,0-1 1,0 1 0,1-1-1,-1 1 1,0-1-1,0 1 1,0-1 0,0 1-1,0-1 1,0 1 0,0-1-1,0 1 1,0-1-1,0 1 1,0-1 0,0 1-1,0-1 1,0 1-1,0-1 1,0 1 0,0-1-1,-1 1 1,1-1 0,0 1-1,0-1 1,-1 1-1,1 0 1,0-1 0,-1 1-1,1-1 1,0 1-1,-1 0 1,1-1 0,-1 1-1,0-1 1,-17-10 1652,10 9-1410,-1 0 0,0 1 0,-12 0 0,-1-1 44,-16-1 467,-62 3 0,36 2-244,-89 11 464,62-2-963,56-8 11,-70 4 663,40-7-319,-145 3-46,158-1-301,0-2 0,0-2 0,-60-11 0,82 9-8,-40 1-1,10 1 25,26 0-79,-114-6 379,-54-5 128,53 7 197,-37 4 455,101 4-845,-85 5 399,85-2-1692,-2-3-3511,43-4 426,-11-10-111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4:42.536"/>
    </inkml:context>
    <inkml:brush xml:id="br0">
      <inkml:brushProperty name="width" value="0.1" units="cm"/>
      <inkml:brushProperty name="height" value="0.1" units="cm"/>
      <inkml:brushProperty name="color" value="#66CC00"/>
    </inkml:brush>
  </inkml:definitions>
  <inkml:trace contextRef="#ctx0" brushRef="#br0">4315 105 2816,'-3'1'582,"1"0"-1,-1 0 1,0 0 0,0-1-1,0 1 1,0-1 0,0 0-1,0 1 1,0-1-1,-5-1 1,2 1-847,-48 1 1476,21 0-606,-50-4 0,47-3-125,-49-16-1,53 13-20,-60-9 1,34 13-290,33 4-68,-48-9-1,20 5 32,7 1 1,-89-10 276,64 6-514,-117 2 0,-43 19 1091,98-10-918,32-2-26,-137 1-14,125-3 123,-58 6-280,-1028-5 752,1040 5-666,-50-1 953,-34 13 338,-1 0-1964,229-17-520,0 0 1,0-2-1,0 1 0,1-2 1,-27-7-1,-10-8-2418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5:12.219"/>
    </inkml:context>
    <inkml:brush xml:id="br0">
      <inkml:brushProperty name="width" value="0.1" units="cm"/>
      <inkml:brushProperty name="height" value="0.1" units="cm"/>
      <inkml:brushProperty name="color" value="#66CC00"/>
    </inkml:brush>
  </inkml:definitions>
  <inkml:trace contextRef="#ctx0" brushRef="#br0">7217 132 1408,'-27'0'965,"33"-9"-917,-3 4-909,11-20 3610,-13 24-2667,-1 1 0,0 0 0,0 0 0,0 0 0,0-1 0,0 1 0,0 0 0,0 0-1,0 0 1,0-1 0,0 1 0,0 0 0,0 0 0,0-1 0,0 1 0,0 0 0,0 0 0,0-1 0,0 1 0,0 0 0,0 0-1,0 0 1,0-1 0,0 1 0,0 0 0,0 0 0,-1-1 246,1 1-246,-13 4 1952,2 2-1849,-1-1-1,0 0 1,-1 0 0,1-1-1,-1 0 1,0-1 0,0-1-1,0 0 1,0-1 0,0 0-1,0-1 1,0-1 0,0 0-1,0 0 1,-20-6 0,-1-2 167,0-1 0,0-2 0,-45-23 0,67 29-261,-1 2 0,1-1 0,-1 1 1,0 1-1,0 1 0,-25-3 1,0 4 288,-40 5 1,42-2-203,-198-2 153,102-14-99,96 9-226,0 0 0,0 3 0,-1 1-1,-48 5 1,-29 7 54,-156-5-1,41-3-50,161 4 6,-112 25 0,-30 4-55,-29-14 50,41-12-20,-404-4-310,480 1 374,0 0 46,56-7-19,-7 1-231,-103-11 1,122 5 149,28 3 0,-27-6 0,25 4 29,-1 2 1,0 0 0,-39 4-1,8-1-35,-258-7-106,232-2 129,-26-1 8,-347 9 93,334-7-109,-4 0 72,-161 23 101,0 0 4,119-16-127,-319-3 815,387 3-2425,56 1-952,0-2 1,0-2-1,-62-11 0,15-13-670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5:16.256"/>
    </inkml:context>
    <inkml:brush xml:id="br0">
      <inkml:brushProperty name="width" value="0.1" units="cm"/>
      <inkml:brushProperty name="height" value="0.1" units="cm"/>
      <inkml:brushProperty name="color" value="#66CC00"/>
    </inkml:brush>
  </inkml:definitions>
  <inkml:trace contextRef="#ctx0" brushRef="#br0">6079 115 2048,'-8'2'280,"1"-1"1,-1-1-1,0 1 0,1-1 1,-1-1-1,-12-1 1,-106-23 4033,9-3-2746,72 18-1123,-133-22 1675,151 30-1783,-34 3-1,21-1-534,0 2 421,-58 11 0,39-4-109,-295 21 876,189-18-993,-48-10-25,113-3 40,1 0-5,-472 16 114,331-11-25,155-4-59,-57-7-32,0 1 17,-497 6 330,589-2-323,-71-11 0,8-2-56,-97-17-122,179 27 191,1 2 0,-56 1-1,62 2-38,10 1-15,1 0 0,-24 6 0,-18 2 139,-238-3 345,279-6-491,-21-2 34,-61-11-1,62 7 49,-63-2 0,-24 15 386,29 0-178,88-7-262,-326 1 227,279-3-260,-91 8 0,-50 5 152,176-10-166,-19 2-877,1-2 0,-40-3-1,73 2 789,0 0 0,0 0-1,0 0 1,0 0 0,0-1 0,0 1-1,1 0 1,-1 0 0,0-1 0,0 1-1,0-1 1,0 1 0,0-1-1,0 1 1,1-1 0,-1 1 0,0-1-1,1 0 1,-1 0 0,0 1 0,0-3-1,-1-1-625,0-1-1,1 0 0,0 0 0,0 0 1,-1-7-1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5:21.334"/>
    </inkml:context>
    <inkml:brush xml:id="br0">
      <inkml:brushProperty name="width" value="0.1" units="cm"/>
      <inkml:brushProperty name="height" value="0.1" units="cm"/>
      <inkml:brushProperty name="color" value="#66CC00"/>
    </inkml:brush>
  </inkml:definitions>
  <inkml:trace contextRef="#ctx0" brushRef="#br0">3079 1588 3072,'43'0'11221,"-43"0"-11210,1-1 0,-1 1 0,0 0 0,1 0 0,-1-1 0,1 1 0,-1 0 0,0-1-1,0 1 1,1-1 0,-1 1 0,0 0 0,0-1 0,1 1 0,-1-1 0,0 1 0,0 0 0,0-1 0,0 1 0,1-1 0,-1 1 0,0-1 0,0 1 0,0-1 0,0 1 0,0-1 0,-1 0-1,1-18 330,0 16-170,1-2-30,0 0 0,0 0 0,0 0 0,1 0 1,-1 0-1,1 0 0,1 0 0,-1 0 0,1 1 0,-1 0 1,7-8-1,6-12 311,33-43 45,-45 62-428,0-1-1,0 0 1,-1 1-1,1-1 1,-1 0-1,-1 0 1,1 0 0,-1 0-1,0-1 1,0 1-1,-1-9 1,6-321 1105,-6 307-1163,1 10 23,-1 0 1,-1 0 0,0 0-1,-1 0 1,-1 1 0,-8-25-1,9 32-28,-1-1 0,2 1 0,0-1 0,0 0 0,1 1 0,2-21 0,-1-5 3,-1-228 77,-5 171 17,4 90-98,1 0 1,-1 0-1,1 0 0,-1-1 1,-2-4-1,-2-17 55,5 22-49,-1 0-1,0 0 1,1 0-1,-1 0 1,-1 0-1,1 0 1,-1 0-1,1 0 0,-1 0 1,0 0-1,-1 1 1,1-1-1,0 1 1,-7-6-1,5 3 39,-1 1-1,1-1 0,0 0 0,-4-9 1,6 10-37,-1 1 1,1 0-1,-1 0 1,0 1-1,0-1 1,-1 0-1,1 1 1,-1 0-1,1 0 1,-1 0-1,0 0 1,0 1-1,0-1 1,-1 1 0,1 0-1,-1 0 1,1 1-1,-10-3 1,-3 1-47,0 0 0,-1 0 0,-34 1 1,-326 2 466,341-2-456,-65-12 1,17 1 22,-193 2-86,-13-1 142,25-7-151,202 18 79,-16 0 161,-95 12 1,115-6-252,-75-3 0,-12 0 145,119 0-24,-168 16-18,-21 14-1,191-30 14,1-1 0,-44-4-1,-3-1 9,-77-1-39,74 5 17,75 0 6,-1 0-1,0 0 1,0 0 0,1 0 0,-1 0-1,0 1 1,0-1 0,1 0-1,-1 1 1,0-1 0,1 1 0,-1-1-1,0 0 1,1 1 0,-1-1-1,1 1 1,-1 0 0,1-1 0,-1 1-1,1-1 1,-1 1 0,1 0 0,0-1-1,-1 1 1,1 0 0,0 0-1,0-1 1,-1 1 0,1 0 0,0 0-1,0-1 1,0 1 0,0 1-1,0 31 301,0-21-279,0 22-47,2 0 0,7 39 0,-4-41 75,2 10 2,1 0-1,3 0 1,16 42-1,25 26-63,-23-51 13,2-2 213,-24-40-214,-1 1 0,-1-1 0,-1 1 0,0 0 0,-1 1 0,0 35 0,-2-36 39,-1 25 5,-1 0-1,-9 52 1,6-69-48,0 39 0,0 0-110,2-50 126,-3 50-1,5-57-27,0 0-1,0-1 1,1 1 0,0-1 0,0 1-1,4 9 1,-2-7-18,-2-7 39,0 0-1,0-1 1,0 1 0,0 0-1,0-1 1,1 1-1,-1-1 1,1 0 0,0 0-1,-1 1 1,3 1-1,3 1-25,-1 0-1,1 0 1,0-1-1,0 1 1,0-2-1,0 1 1,1-1 0,0 0-1,-1 0 1,1-1-1,0 0 1,12 1-1,8-2 33,-1 0 0,39-4 1,5 0-87,-37 3 75,74-1 0,116 16 0,-130-7-111,161-8 0,-107-3 205,-12 5-21,208-9 14,-122 1-248,-159 7 168,28 3 7,97 17 0,-76-7 54,54-9-33,-25-1 111,12 15 199,-127-14-278,-1 2 0,0 0 0,44 21 0,-26-9-57,-10-5-1370,-12-4-2511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5:25.578"/>
    </inkml:context>
    <inkml:brush xml:id="br0">
      <inkml:brushProperty name="width" value="0.1" units="cm"/>
      <inkml:brushProperty name="height" value="0.1" units="cm"/>
      <inkml:brushProperty name="color" value="#66CC00"/>
    </inkml:brush>
  </inkml:definitions>
  <inkml:trace contextRef="#ctx0" brushRef="#br0">2680 1511 2048,'18'-6'6542,"-7"0"-5855,-1-1 0,0 1 0,17-17 3094,-18 10-3493,-6 3-64,-1 0 1,0 0-1,-1 0 1,0 0 0,-1 0-1,0-1 1,-1-10 0,0-10 217,-10-73 646,6-53-256,5 29-693,0 116-119,2 0 0,0 1 1,6-22-1,2-13-48,-6 26 45,2-17-2,-5 24 46,0-1 0,1 1-1,5-17 1,2-13-170,-6 29 83,2-20 145,3-55 1,-3-44-104,-5 128 16,1-4 5,-1 0-1,0 0 0,-1 0 1,0 0-1,0 0 0,-1 1 1,0-1-1,0 0 0,-1 1 1,-6-12-1,1 4 7,6 10-22,-1 1 0,0-1 1,0 1-1,0-1 0,-1 1 1,0 0-1,0 0 0,0 1 1,-6-5-1,-24-18 9,28 22-19,0 0-1,-1 0 0,0 0 0,1 1 1,-1 0-1,-1 0 0,1 0 0,-13-3 1,-24-4 15,0 2 1,-49-4 0,-30 3 82,-46-5-154,64-5 178,64 10-130,-43-3-1,-18 7-35,-51-6-24,104 7 73,-88 4 0,63 3 213,-39-8-250,88 6 104,-105 5 95,83-2-126,-22 4-275,-177 26 394,178-23-64,53-8-122,-1 1-1,1-2 1,-31-1 0,-18 2-10,33 0 4,24-2 8,0 0 0,1 0 0,-1 1 0,0 0 0,0 1 0,1-1 0,-1 1 0,-8 4 0,-5 3-146,11-5 154,0 1 0,0-1 0,1 1 0,-1 1 1,1 0-1,0 0 0,1 0 0,-9 9 0,0 3 20,0 0 0,2 1 0,0 1 0,1 0 1,-18 37-1,-56 174-106,60-158 163,-53 98-1,37-83-246,36-73 156,1 2 0,1-1 0,0 1 0,1 0 0,1 0 0,0 0 0,1 0 0,1 0 0,1 1 0,0-1 0,2 1-1,0-1 1,4 19 0,-3-21-5,0-1 0,1-1 0,1 1 0,0-1 0,1 1 0,0-1 0,13 18 0,-13-22 8,0-1 0,1 0 0,1 0 0,-1-1 0,1 0 0,0-1 0,1 1 0,-1-2 0,1 1 0,0-1 0,12 5 0,7 0 17,1 0 0,1-2 0,0 0-1,0-3 1,0 0 0,61 0 0,-79-4 4,0 0 1,16 3 0,8 2-18,16 2 17,-38-7 27,-1 1-1,1 0 0,0 1 0,19 7 0,3 1-139,27 4 307,1-3 1,69 4-1,-51-5-165,-54-6-46,53 2 0,94-2 162,-76-4-106,208-6-8,-31 2 81,-147 5-106,-73-2 75,21 1 124,147-17 0,-203 10-186,-16 4-7,0 1 0,0-1 0,0 1 0,1 0 0,-1 1 0,0-1 0,7 1 0,-10 20-1846,12 13-4369,-11-28 4699,0 0-1,-1 1 1,0-1-1,3 11 0,-3 13-2302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5:43.094"/>
    </inkml:context>
    <inkml:brush xml:id="br0">
      <inkml:brushProperty name="width" value="0.1" units="cm"/>
      <inkml:brushProperty name="height" value="0.1" units="cm"/>
      <inkml:brushProperty name="color" value="#66CC00"/>
    </inkml:brush>
  </inkml:definitions>
  <inkml:trace contextRef="#ctx0" brushRef="#br0">2000 157 3712,'-6'-6'466,"2"0"0,-1 0 0,1 0 0,-4-8 0,7 13-446,0 0-1,1 0 0,-1 0 0,0 0 0,1 0 0,-1-1 0,1 1 0,0 0 0,-1 0 0,1 0 0,0-1 0,0 1 0,-1-1 0,-1 0 174,-1 1 0,0 0 0,1 0 1,-1 0-1,0 0 0,0 1 0,0-1 0,0 1 0,-5-1 0,-33 2 913,16 1-602,-375-2 1075,262-12-1249,24 1-399,-136-4 32,-273-8-1003,168-2-5178,269 16 3679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6:15.522"/>
    </inkml:context>
    <inkml:brush xml:id="br0">
      <inkml:brushProperty name="width" value="0.1" units="cm"/>
      <inkml:brushProperty name="height" value="0.1" units="cm"/>
      <inkml:brushProperty name="color" value="#66CC00"/>
    </inkml:brush>
  </inkml:definitions>
  <inkml:trace contextRef="#ctx0" brushRef="#br0">2227 177 4992,'-3'-10'3512,"7"-11"-2520,-3 18-859,0 0 0,-1 1 0,1-1 0,-1 0 0,1 0 0,-1 0 0,0 0 0,-1-5 0,1 7-51,-1 0 0,0 0 0,1-1 1,-1 1-1,0 0 0,0 0 0,0 0 0,0 0 0,0 0 1,0 0-1,0 0 0,0 0 0,-1 1 0,1-1 0,0 0 0,0 1 1,-1-1-1,-2 0 0,-29-8 706,25 8-716,-6-2 137,-1 1 0,-21 1 0,-12-2 87,-71-19 349,77 12-72,-78-7 1,7 3 138,25 1 32,57 12-593,1 1 1,-1 1-1,-32 6 1,4 0-220,-351 40 735,157-17 336,95-13-550,-22-2-106,142-11-993,-78-2 0,95-3-995,-1-2 1,1 0-1,0-1 0,0-1 1,-24-10-1,-7-7-2076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6:17.786"/>
    </inkml:context>
    <inkml:brush xml:id="br0">
      <inkml:brushProperty name="width" value="0.1" units="cm"/>
      <inkml:brushProperty name="height" value="0.1" units="cm"/>
      <inkml:brushProperty name="color" value="#66CC00"/>
    </inkml:brush>
  </inkml:definitions>
  <inkml:trace contextRef="#ctx0" brushRef="#br0">470 1 21119,'-32'0'0,"-43"0"128,48 0 64,-3 3-224,-8 3-128,-5-1-1120,-6-5-448,-2 4 896,-14 1-2335,6 4-865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3:34.466"/>
    </inkml:context>
    <inkml:brush xml:id="br0">
      <inkml:brushProperty name="width" value="0.1" units="cm"/>
      <inkml:brushProperty name="height" value="0.1" units="cm"/>
      <inkml:brushProperty name="color" value="#FFFC18"/>
    </inkml:brush>
  </inkml:definitions>
  <inkml:trace contextRef="#ctx0" brushRef="#br0">3227 176 3712,'-2'3'330,"0"1"1,1-1-1,0 1 1,0 0 0,0-1-1,0 1 1,1 0-1,-1 0 1,1 0-1,0-1 1,1 8-1,-1-6 168,-7-23 563,4 10-512,0 1-1,0 0 1,-1 0 0,0 0 0,-8-10-1,-6-11 672,15 25-1134,1 1 0,-1-1 0,0 1 0,0-1 0,0 1 0,0 0 0,0 0 0,0 0 0,-1 0 0,-6-2 0,-9-6 269,13 7-262,-1-1 0,1 1 1,0 1-1,-1-1 0,1 1 0,-1 0 0,0 0 0,-10 0 0,-7-1 71,-27 2 0,-8-1-114,-47-1 937,-6-8-347,-75-13-54,126 18-591,-1 1 0,-70 6 0,52 0-460,-347-1 1068,303 7-654,-1 0 129,-196-1 983,96-12-416,-168 6 454,202 10-1874,1-12-4204,171 1 3681,1-1 0,-31-7 0,26 2-819,-34-16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6:24.636"/>
    </inkml:context>
    <inkml:brush xml:id="br0">
      <inkml:brushProperty name="width" value="0.1" units="cm"/>
      <inkml:brushProperty name="height" value="0.1" units="cm"/>
      <inkml:brushProperty name="color" value="#66CC00"/>
    </inkml:brush>
  </inkml:definitions>
  <inkml:trace contextRef="#ctx0" brushRef="#br0">6330 200 3200,'-6'-2'566,"5"1"-393,-1 1 0,1 0 1,-1-1-1,1 1 0,-1-1 0,1 0 0,0 1 0,-1-1 0,1 0 0,0 0 0,-1 0 0,1 0 0,0 0 0,0 0 0,0 0 0,0 0 0,0 0 0,0-1 0,0 1 0,0 0 0,0-2 0,0 1-30,1 1-1,-1 0 0,0-1 1,0 1-1,0 0 1,0 0-1,0 0 1,0 0-1,0 0 0,0 0 1,0 0-1,-1 0 1,1 0-1,0 1 1,0-1-1,-4-1 0,2 0 448,-4-1-428,2 2 154,1 0-1,-1 0 0,1 0 1,-8-4-1,-7-1 402,-2 1-356,-1 1 0,1 1 1,-1 1-1,0 1 0,0 1 1,0 1-1,-23 4 0,0-3-217,37-2-145,1 0 0,-1 0 1,1 0-1,0 1 0,-1 0 1,-12 5-1,1 1 170,-1-1 0,0 0 1,0-1-1,0-2 0,-1 0 1,1-1-1,-22 0 0,1-2-22,-51 8 0,-137 16 279,199-19-287,0-2 0,0 0-1,0-3 1,0 0 0,-39-6-1,43 0-112,-36-11 0,37 9-1,-44-9 0,51 14-8,-98-14 84,-170-6-1,-103 23-62,319 3 80,-83 15 1,95-10-202,-37 7 202,48-6-69,1-3-1,-50 1 0,-106-1 202,137-3-122,-73 13 0,74-8 94,-74 2 0,113-11-219,0-2 1,0-1-1,-40-11 1,38 8-2,-1 1 0,-43-4-1,-173-10 265,130 15-369,75 5 20,-64-9-1,-3-10 118,-209-9 0,248 26 128,39 0-102,0 2-1,-1 1 1,-48 7-1,54-5-81,1-1-1,-1 0 1,-32-4 0,6 1 106,-51-6 50,-1 0-169,-48-3 317,130 8-287,-70-4-157,-65-5 187,-44 3 230,60 5 111,80 3-252,-63-7 1,16-9-2254,-2-3-7724,51 6 5985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6:33.338"/>
    </inkml:context>
    <inkml:brush xml:id="br0">
      <inkml:brushProperty name="width" value="0.1" units="cm"/>
      <inkml:brushProperty name="height" value="0.1" units="cm"/>
      <inkml:brushProperty name="color" value="#66CC00"/>
    </inkml:brush>
  </inkml:definitions>
  <inkml:trace contextRef="#ctx0" brushRef="#br0">5344 222 4480,'-13'3'369,"2"-1"-5,0 1-1,0 0 1,1 1-1,-21 10 0,25-11-317,-3 3 459,-1-1 0,-18 6 0,25-10-487,0 0 1,0 0 0,0-1 0,0 1 0,0-1 0,0 0-1,0 0 1,0 0 0,0 0 0,0 0 0,0-1-1,0 0 1,0 1 0,0-1 0,-4-2 0,4 1 28,-1 1 0,1-1 0,-1 0 0,1 0 0,0 0 0,0-1 0,0 1 0,0-1 0,1 0 0,-1 0 0,1 0 0,-1 0 0,1 0 0,0 0 0,0 0 0,1-1 0,-1 1 0,1-1 0,-1 0 0,1 1 0,-1-5 0,0 0 84,0 1-1,-1 0 0,0 0 0,0 0 0,-1 1 0,0-1 1,0 1-1,-8-10 0,9 13-45,0 0-1,0 0 1,0 1-1,0-1 1,0 1-1,-1-1 1,1 1-1,-1 0 1,0 0-1,1 1 1,-1-1-1,0 1 1,0 0-1,0 0 1,0 0 0,0 0-1,-6 1 1,-9 1 202,1 1 0,-1 0 1,1 2-1,-21 6 0,4-1 213,-40 0 92,63-6-512,-13 5 140,0-2 0,0-2 0,-43 4 0,-34-1 219,-4 0 209,68-6-439,8 0 19,-1-2 0,0-1 0,-35-6-1,39 4-172,0 2 0,0 0-1,-43 4 1,13-1-146,-380-6 1339,405 3-1134,-61-11-1,61 8 8,-63-4 1,-22 10-180,-184-5 89,238 3 95,-25-3 4,64 1-66,-58-9 235,-48-8 408,36 7-278,83 11-393,-206-43 162,198 41-136,-1 0 0,-23-2 1,22 4-37,-26-6 1,25 4-71,1 2 0,-1 0 0,0 1 0,-24 3 0,-2-1 115,-23 2 48,-78 14 1,24-2-194,56-7 88,-76 3-12,85-11 73,-206 9-91,199-3-48,23-3 39,0 3 0,-45 11 0,-56 12 50,66-15 30,41-6-60,1-3 0,-64 2-1,45-6 14,20 1-905,-53-6 0,83 3 155,0 0 1,0-1-1,0 0 0,0 0 1,0-1-1,0 1 1,-7-6-1,5 3-1223,-1 1 1,0 0-1,-9-3 0,-26-3-2008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6:43.450"/>
    </inkml:context>
    <inkml:brush xml:id="br0">
      <inkml:brushProperty name="width" value="0.1" units="cm"/>
      <inkml:brushProperty name="height" value="0.1" units="cm"/>
      <inkml:brushProperty name="color" value="#66CC00"/>
    </inkml:brush>
  </inkml:definitions>
  <inkml:trace contextRef="#ctx0" brushRef="#br0">6461 276 1664,'-1'0'18,"1"0"1,0 0-1,-1 0 1,1 0-1,0 0 1,-1 0 0,1 0-1,0 0 1,-1 0-1,1 0 1,0 0-1,-1-1 1,1 1-1,0 0 1,-1 0-1,1 0 1,0 0-1,-1-1 1,1 1-1,0 0 1,0 0-1,-1-1 1,1 1-1,0 0 1,0-1-1,0 1 1,0 0-1,-1-1 1,1 1-1,0 0 1,0-1-1,0 1 1,0 0-1,0-1 1,0 1-1,0 0 1,0-1-1,0 1 1,0 0-1,0-1 1,0 1-1,0-1 1,0 1-1,0 0 1,0-1-1,0 1 1,1 0-1,-1-1 1,0 1-1,12-26-202,-6 12 24,-5 13 159,2-5 380,-1-1-1,1 0 1,-1 1 0,0-1 0,-1 0 0,2-13 0,-3 19-310,0 1 0,0-1 0,0 1 0,0 0 0,0-1 0,-1 1 0,1-1 0,0 1 0,0 0 0,0-1 0,0 1 0,0 0-1,0-1 1,-1 1 0,1 0 0,0-1 0,0 1 0,-1 0 0,1-1 0,0 1 0,0 0 0,-1 0 0,1-1 0,0 1 0,-1 0 0,1 0 0,0 0 0,-1-1 0,1 1 0,0 0 0,-1 0 0,-15 1 1317,11 1-1222,0-1 1,1 1 0,-1 0-1,-6 5 1,3-1-48,-3 2 190,0 0 0,0 0 1,-1-1-1,0 0 1,0-1-1,-1 0 0,-25 7 1,-22 4 1021,47-12-1180,0 0 0,-1-2 0,0 0 0,0 0 1,-18 0-1,28-3-118,1 0 1,-1-1 0,0 1 0,1-1 0,-1 0 0,0 0-1,1-1 1,-1 1 0,1-1 0,-5-2 0,-31-26 581,15 11-264,15 12-294,-1 0 1,0 1 0,0 0-1,0 1 1,-1 0 0,0 1-1,0 0 1,-19-4 0,-117-14 513,34 6 174,84 12-685,-1 2 1,-34 2-1,30 0-15,-38-4 0,37-1 64,10 1 98,-39 0 0,-355 4-221,380 1 160,-1 1 0,-62 13 0,85-12-145,1-1-1,-1-1 0,0 0 1,1-1-1,-22-3 1,-82-19-454,60 11 1011,-67-2-1,81 9-684,16 1 128,0 2 0,1 1 0,-1 2 0,0 0 0,-46 11 0,57-9 74,0-2-1,0 0 0,-1-1 0,-28-3 0,3 1-171,17-1 128,-55-9 0,56 6 3,-53-2 0,-60-5 161,4 0-60,-174 18 320,70-6-160,128-9-266,-64 9-59,172-1 48,0 1-1,0-1 1,0 1 0,1-1-1,-1-1 1,0 1-1,-4-3 1,4 3 30,0-1 0,0 0-1,0 1 1,0 0 0,0 0-1,-1 0 1,-6 0 0,-47-8 18,-53-2-96,-146 11 224,232 2-206,1 1 0,0 1 0,-38 12 1,27-7 52,6 0-20,18-6 35,0 1-1,0-2 1,-1 0 0,-16 2 0,-95 5-1,57-4 4,10 1 14,-113 8 286,74-5-148,-29 0-162,60-12 17,-74-13 0,74 7-109,-75-1 0,-159 10 445,264-2-386,-1-1-1,-51-13 1,23 4 57,44 9-1,-4-1 36,-48-3 0,57 7-322,-14-1-746,12 5-3102,1 8-2245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6:48.731"/>
    </inkml:context>
    <inkml:brush xml:id="br0">
      <inkml:brushProperty name="width" value="0.1" units="cm"/>
      <inkml:brushProperty name="height" value="0.1" units="cm"/>
      <inkml:brushProperty name="color" value="#66CC00"/>
    </inkml:brush>
  </inkml:definitions>
  <inkml:trace contextRef="#ctx0" brushRef="#br0">2948 88 1792,'-1'0'83,"0"0"-1,1-1 1,-1 1 0,0 0 0,1 0-1,-1 0 1,1-1 0,-1 1-1,0 0 1,1-1 0,-1 1 0,1 0-1,-1-1 1,1 1 0,-1-1-1,0 0 1,1 0 59,-1 0 1,0 1-1,1-1 0,-1 0 1,0 1-1,0-1 0,0 1 1,0-1-1,0 1 0,1-1 1,-1 1-1,0 0 0,0-1 1,0 1-1,0 0 0,0 0 1,-2-1-1,-183-8 4535,100 5-3472,-2 4-162,68 1-750,0 0 0,0-1-1,1-1 1,-32-6 0,34 4-57,0 0 0,-1 2 0,-24 0 1,-2 0-67,-316-5 988,293 6-754,41-1-251,-47-9 1,23 3 19,4 0-98,6 1 29,-49 0 0,23 5-24,3 0 88,-70 8 0,27 2 418,66-4-309,-74-2 1,33-3-219,-301 30 1327,-7 8-1828,309-30-3007,26 2-2089,22-5 1416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6:58.952"/>
    </inkml:context>
    <inkml:brush xml:id="br0">
      <inkml:brushProperty name="width" value="0.1" units="cm"/>
      <inkml:brushProperty name="height" value="0.1" units="cm"/>
      <inkml:brushProperty name="color" value="#66CC00"/>
    </inkml:brush>
  </inkml:definitions>
  <inkml:trace contextRef="#ctx0" brushRef="#br0">3718 92 1664,'-3'0'112,"2"0"-92,1 0-1,0 0 1,-1 0-1,1 0 0,-1 0 1,1 0-1,0 0 1,-1-1-1,1 1 1,0 0-1,-1 0 0,1 1 1,-1-1-1,1 0 1,0 0-1,-1 0 1,1 0-1,-1 0 0,1 0 1,0 0-1,-1 1 1,1-1-1,0 0 1,-1 0-1,1 0 0,0 1 1,0-1-1,-1 0 1,1 1-1,0-1 1,0 0-1,-1 0 0,1 1 1,0-1-1,0 0 1,0 1-1,-1-1 1,1 1-1,0-1 0,0 0 1,0 1-1,0-1 1,0 0-1,0 1 1,0 0 156,1-2-373,1-1 230,-1 1 0,1-1 0,-1 1 0,0-1 0,1 0-1,-1 0 1,0 1 0,0-1 0,-1 0 0,2-3 0,-1 3 283,-1 0-1,0 0 1,0 1 0,0-1-1,1 0 1,-2 0 0,1 0-1,0 1 1,-1-5 0,1 6-250,0-1 0,0 0 0,-1 1 0,1-1 0,0 1 0,-1-1-1,1 0 1,0 1 0,-1-1 0,1 1 0,0-1 0,-1 1 0,1-1 0,-1 1 0,1-1 0,-1 1 0,1 0 0,-1-1 0,0 1 0,1 0 0,-1-1 0,1 1 0,-1 0 0,0 0 0,1-1 0,-1 1 0,0 0 0,1 0 0,-2 0 0,-21-5 1304,18 4-1255,0 1-1,0-1 1,0 0-1,0-1 1,0 1-1,0-1 1,-7-4 0,6 4 29,0-1 0,1 1 0,-1 0 0,-12-2 1,-15-1 544,21 3-384,-1 0 1,-17 0-1,-80 2 852,-161 20 1,197-10-734,-119 3 0,174-13-394,-133 5 164,71-1-181,-8 1 43,27 1 100,-20 3 56,44-5-162,0-1 1,0-2 0,-51-5-1,48 0-40,-34-2 39,-11 6 86,-189 5 738,0-8-643,101-2-23,-12 4-154,-214 2 977,275 7-1718,-191 35 0,301-40-90,0-1 0,0-1-1,0 0 1,-27-3 0,26 0-1736,0-1-1,-23-7 1,-2-3-1374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09.335"/>
    </inkml:context>
    <inkml:brush xml:id="br0">
      <inkml:brushProperty name="width" value="0.1" units="cm"/>
      <inkml:brushProperty name="height" value="0.1" units="cm"/>
      <inkml:brushProperty name="color" value="#66CC00"/>
    </inkml:brush>
  </inkml:definitions>
  <inkml:trace contextRef="#ctx0" brushRef="#br0">11396 74 1664,'-76'1'3713,"-68"-2"-178,-7-1-2490,-15-1-405,104 1-34,40 2-213,-34-4 0,-82-10 290,62 9-101,-77 5 0,63 1-114,-333 8 721,287-10-1130,-157 3 218,219 4-345,-45 1 109,-46-1 125,85-2-81,-145 16 24,104-7 49,-146-8 409,162-6-468,64 1-99,-142 5 101,109-1-78,0-3-1,-115-15 1,-1 1 309,-82 7 63,210 3-158,-99-18-1,-37-1-42,-82 36-391,123-1 218,-57-10 334,-97 10-204,245-5-187,6 1 182,-72 0 0,8-9 55,-274 4 313,157-4-366,-34 1-77,144 12-16,-80 3-14,199-16-19,-226-5 137,15 2-73,128 4-70,-124-14-1,89-2 57,-139 2 0,-20 23 88,-79-20-160,246 13-35,-75-2 108,42-22 110,11 0-73,-61 13 33,-74-7-126,-35-7-28,303 21 17,-229 5-70,107-9 357,53-1-112,-11 3 17,-68-2 138,123 5-410,5-1-506,-1 1 0,1 2-1,-39 7 1,68-8 332,0-1 0,0 0 0,0 1-1,0 0 1,1-1 0,-1 1 0,0 0 0,0 0 0,1 0-1,-1 0 1,1 0 0,-1 0 0,1 1 0,-1-1 0,1 0-1,0 1 1,-2 2 0,2-2-386,0 0 0,0 1 0,0-1 0,1 0 0,-1 0 0,1 0 0,0 1 0,0-1 0,0 0 0,0 0 0,0 1 0,0-1 0,1 3-1,0 6-3455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13.199"/>
    </inkml:context>
    <inkml:brush xml:id="br0">
      <inkml:brushProperty name="width" value="0.1" units="cm"/>
      <inkml:brushProperty name="height" value="0.1" units="cm"/>
      <inkml:brushProperty name="color" value="#66CC00"/>
    </inkml:brush>
  </inkml:definitions>
  <inkml:trace contextRef="#ctx0" brushRef="#br0">1182 83 640,'-10'-6'173,"8"6"-131,0-1-1,1 0 0,-1 1 1,1-1-1,0 0 1,-1 0-1,1 0 1,0 0-1,-1-1 0,1 1 1,0 0-1,0 0 1,0-1-1,-1-1 1,-1-1 346,0-1 0,0 1 0,0 0 1,-1 1-1,1-1 0,-1 1 0,0-1 1,0 1-1,-1 0 0,1 1 1,0-1-1,-1 1 0,0-1 0,1 2 1,-9-3-1,5 1-176,-1 2-1,0-1 1,0 1-1,0 1 1,0 0 0,0 0-1,0 0 1,-9 3 0,-236 22 1784,209-22-1816,-166 25 420,183-23-470,-63 11 377,-169 6 0,158-22-395,109 5-608,1-3 505,0-1 1,0 1 0,0-1 0,0-1 0,0 0 0,0 0 0,9-1-1,11 0 9,15 1-9,1-1 0,0-2 1,57-12-1,-26 1 26,103-6 0,-80 11-9,350-19 161,-385 28 314,-61 0-202,-24 5 170,-16 0-448,0-2 1,-51-2-1,73-1 0,-287-9 230,245 8-198,-50 2-10,-316 51 5,415-51-63,6-1-22,0 0-1,1 1 1,-1-1 0,0 1-1,0-1 1,0 1-1,1 0 1,-1 0-1,0 0 1,1 0 0,-1 1-1,1-1 1,-1 1-1,-3 3 1,6-5 32,0 1 0,-1-1 1,1 1-1,0-1 0,0 1 0,0-1 1,0 1-1,0-1 0,0 1 0,0-1 1,0 1-1,0-1 0,0 1 0,0-1 0,0 1 1,0-1-1,0 1 0,0-1 0,1 0 1,-1 1-1,0-1 0,0 1 0,1-1 1,-1 1-1,0-1 0,1 0 0,-1 1 1,0-1-1,1 0 0,-1 1 0,0-1 1,1 0-1,-1 1 0,1-1 0,15 10-19,-16-10 23,20 9-25,1-1-1,0-2 1,0 0 0,35 5 0,-21-4 66,48 6-707,148 5 0,-160-15-996,18 1-1638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14.748"/>
    </inkml:context>
    <inkml:brush xml:id="br0">
      <inkml:brushProperty name="width" value="0.1" units="cm"/>
      <inkml:brushProperty name="height" value="0.1" units="cm"/>
      <inkml:brushProperty name="color" value="#66CC00"/>
    </inkml:brush>
  </inkml:definitions>
  <inkml:trace contextRef="#ctx0" brushRef="#br0">1579 1332 1664,'11'-15'1467,"-8"12"-1097,0 0 0,0 1 0,0-1 0,0 1 0,0 0 1,0 0-1,1 0 0,-1 0 0,1 1 0,4-2 0,-2 1-78,-1 0 0,0-1 0,0 0-1,7-4 1,-4 0 198,0 0 0,12-15 1,-18 20-330,0-1-1,0 1 1,0-1 0,-1 0 0,1 0 0,-1 0 0,0 0 0,0 0-1,0 0 1,0 0 0,0-1 0,-1 1 0,1-4 0,-2-14 467,-1 1 1,0-1-1,-11-36 1,-24-61-249,6 23-32,13 36-11,-32-136 377,34 120-577,7 39-30,2-1 0,2 0 0,-1-40 0,6 40-126,1 12 15,-1 0 0,-7-44-1,0 17 36,5 34-23,-1 1-1,0-1 1,-1 0 0,-8-19-1,11 35-1,1 1-1,-1-1 0,0 1 0,0 0 0,0-1 0,1 1 0,-1 0 0,-1 0 1,1-1-1,0 1 0,0 0 0,0 0 0,-1 0 0,1 0 0,0 1 0,-1-1 0,1 0 1,-1 0-1,-2 0 0,-1 0 23,0 0 0,0 1 0,0 0 0,0 0 0,-5 0-1,-6 1 13,-325 13 34,92 4-15,-156-48-42,383 28-29,-8-1 28,-1 1 0,0 1 0,-52 7 0,64-3-54,1 0-1,0 2 0,0 0 1,0 1-1,1 0 0,0 2 1,-23 13-1,36-19 26,0 1 0,1 0 1,-1 0-1,1 0 0,0 0 0,0 1 0,0-1 0,0 1 0,1 0 0,0-1 1,-1 1-1,1 1 0,0-1 0,1 0 0,-1 0 0,1 1 0,0-1 1,0 0-1,0 9 0,0 5-21,1 1 0,0 0 0,6 29 0,-2-8 75,2 104 172,-4 98 86,-3-130-230,0-59-62,4 102 19,-1-124-21,2 0 0,14 59 0,-16-85-101,0-1-1,0 1 1,0-1-1,0 1 1,1-1-1,-1 0 0,1 0 1,0 0-1,1-1 1,-1 1-1,1-1 0,-1 1 1,1-1-1,0 0 1,0-1-1,0 1 0,0-1 1,1 0-1,-1 0 1,6 2-1,10 2-902,0-1 0,0 0 0,31 2-1,0 0-793,-10 2-1908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21.204"/>
    </inkml:context>
    <inkml:brush xml:id="br0">
      <inkml:brushProperty name="width" value="0.1" units="cm"/>
      <inkml:brushProperty name="height" value="0.1" units="cm"/>
      <inkml:brushProperty name="color" value="#66CC00"/>
    </inkml:brush>
  </inkml:definitions>
  <inkml:trace contextRef="#ctx0" brushRef="#br0">6686 57 1024,'12'-2'5815,"-25"21"-2213,4-8-4486,5-8 1036,0 0-1,0 0 1,0-1 0,0 1-1,0-1 1,0 0-1,0 0 1,-1 0 0,1-1-1,-1 1 1,0-1-1,1 0 1,-6 0 0,3-1 0,0 1 0,0 0-1,-13 4 1,13-3-104,-1 0 0,1-1 1,-15 1-1,-35 1 793,-88 16 0,60-7-134,27-4-426,11-1 34,-68 2 1,-351-18 1348,410 9-1480,-220-5 746,-46 3-984,170 3 540,81 0-340,-146-7-132,-50-9 184,199 13-129,61 1-66,-152-9 101,-394-18 498,298 18-399,106 1-114,30 0 153,-77-5-285,151 11 104,-74-13 1,21 6 194,17-1-306,-85 2 0,73 5 11,-269-10 210,179 19 47,113-6-237,11 0-1,-71 7 1,-91 3 628,207-9-562,-100 7 215,-1 0 62,-45 2 179,64-2-211,32-3-177,-53 1 74,-111 4-2130,170-9-3472,55 0 4816,0 0 1,1 0-1,-1 0 1,0 0-1,1-1 1,-1 1 0,1-1-1,-1 0 1,0 0-1,1 0 1,-3-2-1,-15-9-2120,-19-16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22.816"/>
    </inkml:context>
    <inkml:brush xml:id="br0">
      <inkml:brushProperty name="width" value="0.1" units="cm"/>
      <inkml:brushProperty name="height" value="0.1" units="cm"/>
      <inkml:brushProperty name="color" value="#66CC00"/>
    </inkml:brush>
  </inkml:definitions>
  <inkml:trace contextRef="#ctx0" brushRef="#br0">4012 15 896,'-20'-6'353,"17"4"-136,-1 1 0,1 0 1,-1-1-1,0 2 0,1-1 0,-1 0 0,-5 1 1,-9-1 934,-1 2 0,1 0-1,-33 7 1,-103 40 1051,115-33-1545,0-2 0,0-2 0,-2-1 0,-57 7 1,56-15-402,-157 16 699,152-11-671,0 2 1,-53 16-1,-16 11 232,-133 23 1,136-40-53,-1-5 1,-116 0 0,147-18-425,0-4 1,-89-20-1,90 12 371,-1 4 0,-92-1 0,-382 19 1273,460-11-1335,-155-26 0,105 9-639,122 19 19,-118-11-2296,124 14 1118,0 0-1,1 2 1,-1 0 0,1 1 0,-32 8 0,-11 8-3229,-21-1 1562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3:35.444"/>
    </inkml:context>
    <inkml:brush xml:id="br0">
      <inkml:brushProperty name="width" value="0.1" units="cm"/>
      <inkml:brushProperty name="height" value="0.1" units="cm"/>
      <inkml:brushProperty name="color" value="#FFFC18"/>
    </inkml:brush>
  </inkml:definitions>
  <inkml:trace contextRef="#ctx0" brushRef="#br0">2005 1 4608,'-2'0'126,"1"0"1,0 0 0,0 0-1,0 0 1,0 1-1,0-1 1,0 0 0,0 1-1,0-1 1,0 1-1,0-1 1,0 1 0,0-1-1,0 1 1,0 0-1,0 0 1,0-1 0,-2 4 447,-19-4 1479,10 4-1342,1-1 1,-17 9-1,-16 6 249,25-14-744,-1-1 1,0 0 0,0-2-1,0 0 1,-23-3 0,-2 1 392,-82-6 701,-1 0-556,-93-5 135,-2 1 430,-121 20-525,-128-5-5124,386-10 1413,9-7-1035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26.907"/>
    </inkml:context>
    <inkml:brush xml:id="br0">
      <inkml:brushProperty name="width" value="0.1" units="cm"/>
      <inkml:brushProperty name="height" value="0.1" units="cm"/>
      <inkml:brushProperty name="color" value="#66CC00"/>
    </inkml:brush>
  </inkml:definitions>
  <inkml:trace contextRef="#ctx0" brushRef="#br0">4965 38 3584,'2'-3'229,"0"-1"0,0 1 0,1-1 0,-1 1 0,1 0 0,-1 0 0,7-6 0,-3 4 1171,-22 19 1124,11-8-2024,-3 1-276,0 0 0,0-1-1,-1 0 1,0-1 0,0 1 0,0-2 0,-1 1 0,0-1 0,-11 3 0,-16 2 293,-46 6 0,37-7 418,19-3-601,-46 9 36,-92 22 835,74-20-677,71-13-374,0-1 1,0-1 0,0 0-1,-27-4 1,-50-12 48,-254 7 165,206-1 133,-105 4-245,-272 5 21,80 27 106,320-16-131,-161 4 350,25-2-345,-92-4 82,65-4 132,-228-5 143,169-5-1213,258 5-680,-33 5-4656,61 1 1407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31.485"/>
    </inkml:context>
    <inkml:brush xml:id="br0">
      <inkml:brushProperty name="width" value="0.1" units="cm"/>
      <inkml:brushProperty name="height" value="0.1" units="cm"/>
      <inkml:brushProperty name="color" value="#66CC00"/>
    </inkml:brush>
  </inkml:definitions>
  <inkml:trace contextRef="#ctx0" brushRef="#br0">671 67 2560,'4'0'3578,"-65"-5"1660,-32 5-2966,86-1-1989,1-1 1,-1 1 0,0-1 0,1-1 0,-9-3 0,-6-2 13,18 7-212,-3-1 18,0 0 0,0 0 0,0 1 0,-1-1 0,-11 1 1,-78-3 402,34-1 619,57 4-1031,-1 1-1,1-1 0,0 0 1,0 0-1,-5-3 0,5 3-54,0-1-1,0 1 0,0 0 0,0 0 1,-5 0-1,-26 0-99,20-1 225,0 2-1,-18 1 1,30-1-650,0 0-1,0 1 1,0 0-1,0 0 1,0 0 0,0 1-1,0-1 1,0 1-1,0 0 1,1 0-1,-1 0 1,-6 6 0,-1 5-3722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32.730"/>
    </inkml:context>
    <inkml:brush xml:id="br0">
      <inkml:brushProperty name="width" value="0.1" units="cm"/>
      <inkml:brushProperty name="height" value="0.1" units="cm"/>
      <inkml:brushProperty name="color" value="#66CC00"/>
    </inkml:brush>
  </inkml:definitions>
  <inkml:trace contextRef="#ctx0" brushRef="#br0">1493 167 1280,'-2'1'105,"0"0"-1,0-1 1,0 1-1,-1-1 1,1 1 0,-13-5 5987,14 3-6001,1 0 1,-1 1-1,0-1 1,0 0 0,0 0-1,0 1 1,1-1-1,-1 1 1,0-1-1,0 1 1,0-1-1,-1 1 1,1-1 0,0 1-1,0 0 1,0 0-1,0-1 1,0 1-1,-1 0 1,-29 1 1069,2-1-559,-40-17 618,43 9-734,0 2 0,-50-5 0,-61 11 276,80 1-135,-83-8 0,-91-16 1282,120 14-951,-117 8 1,117 2-519,76-1-1091,0-1 1,-50-9-1,85 10 642,-1 0-149,0 0 0,0 0 0,-1 0 0,1-1 0,0 1 0,0 0 0,0-1 0,0 1 0,0-1 0,0 1 0,0-1 0,0 1 0,-2-2 1,3 1-79,0 0 0,-1 0 0,1 0 0,0 0 0,0 0 0,0 0 0,0 0 0,0 0 0,0 0 1,0 0-1,0 0 0,1 0 0,-1 0 0,0 0 0,1 0 0,-1 0 0,0 0 0,1 0 1,0-1-1,18-37-4420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34.055"/>
    </inkml:context>
    <inkml:brush xml:id="br0">
      <inkml:brushProperty name="width" value="0.1" units="cm"/>
      <inkml:brushProperty name="height" value="0.1" units="cm"/>
      <inkml:brushProperty name="color" value="#66CC00"/>
    </inkml:brush>
  </inkml:definitions>
  <inkml:trace contextRef="#ctx0" brushRef="#br0">652 91 3072,'-1'0'58,"1"0"0,0 0 0,0 0 0,0 0 0,0 1 0,-1-1 0,1 0 0,0 0 0,0 0 0,0 0 0,-1 0 0,1 0 0,0 0 0,0 0 0,0 0 0,-1 0 0,1 0 0,0 0 0,0 0 0,0 0 0,0 0 1,-1 0-1,1-1 0,0 1 0,0 0 0,0 0 0,0 0 0,-1 0 0,1 0 0,0 0 0,0 0 0,0 0 0,0-1 0,0 1 0,-1 0 0,1 0 0,0 0 0,0 0 0,0-1 0,0 1 0,0 0 0,0 0 0,0 0 0,0 0 0,0-1 0,0 1 0,0 0 0,0 0 0,0 0 0,0-1 0,0 1 0,0 0 0,0 0 0,9-11 2081,-6 8-2590,14-17 4044,4-4-2877,-20 23-534,0 0-1,0 0 1,0 0-1,0 0 0,-1 0 1,1 0-1,0 0 1,-1 0-1,1 0 0,-1 0 1,1-1-1,-1 1 1,1-2-1,-1 2-150,0 0-1,0 1 1,-1-1-1,1 1 1,0-1 0,0 1-1,0-1 1,-1 1-1,1-1 1,0 1 0,-1 0-1,1-1 1,0 1-1,-1-1 1,1 1 0,-1 0-1,1-1 1,0 1-1,-1 0 1,1-1 0,-1 1-1,1 0 1,-1 0-1,1-1 1,-1 1 0,1 0-1,-1 0 1,1 0-1,-1 0 1,0 0 0,1 0-1,-1 0 1,1 0-1,-1 0 1,1 0 0,-1 0-1,1 0 1,-2 0 0,-60 0 937,-174 5 1509,186-2-2218,-86 9 516,63 1-426,51-8-1521,0-1 0,-42 3-1,42-7-1386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36.553"/>
    </inkml:context>
    <inkml:brush xml:id="br0">
      <inkml:brushProperty name="width" value="0.1" units="cm"/>
      <inkml:brushProperty name="height" value="0.1" units="cm"/>
      <inkml:brushProperty name="color" value="#66CC00"/>
    </inkml:brush>
  </inkml:definitions>
  <inkml:trace contextRef="#ctx0" brushRef="#br0">3096 148 3968,'0'-1'132,"-1"1"0,0-1 0,0 1 0,1-1 0,-1 1 0,0-1 0,1 0 1,-1 1-1,0-1 0,1 0 0,-1 0 0,1 0 0,-1 1 0,1-1 0,0 0 0,-1-1 0,0 0-6,1 1-1,-1 0 0,1 0 1,-1 0-1,0 0 0,1 0 1,-1-1-1,0 1 0,0 1 0,0-1 1,0 0-1,1 0 0,-3-1 1,-7-3 292,1 0 0,-2 1 0,1 0 0,0 1 0,-1 0 1,1 0-1,-16-1 0,-11-3 461,-48-4 259,65 9-1002,-9-1-8,-70-9 320,72 8-257,0 2 0,-1 0-1,-28 3 1,8 0 49,-177 13 344,98-3-587,-316-6 522,269-6-355,33-8 44,41 1 122,-98-11-183,-61-1 101,186 21 80,14 1 244,-88-10 0,29-2-405,-142 5 0,172 6-1274,65 0-1282,-28 4 0,46-4 1871,-24 1-3615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39.495"/>
    </inkml:context>
    <inkml:brush xml:id="br0">
      <inkml:brushProperty name="width" value="0.1" units="cm"/>
      <inkml:brushProperty name="height" value="0.1" units="cm"/>
      <inkml:brushProperty name="color" value="#66CC00"/>
    </inkml:brush>
  </inkml:definitions>
  <inkml:trace contextRef="#ctx0" brushRef="#br0">1806 52 1920,'-4'1'203,"4"-1"-140,-1 1 1,0-1 0,0 1 0,0-1 0,0 0 0,0 0-1,0 1 1,0-1 0,0 0 0,0 0 0,0 0 0,0 0-1,0 0 1,0 0 0,0-1 0,0 1 0,0 0-1,0 0 1,0-1 0,0 1 0,0 0 0,0-1 0,0 1-1,0-1 1,1 1 0,-1-1 0,0 0 0,0 1 0,0-1-1,0-1 1,-1-1 168,0 0-1,0 1 0,0-1 1,0 1-1,-1-1 1,1 1-1,-1 0 1,1 0-1,-1 0 0,0 0 1,0 1-1,0-1 1,0 1-1,0-1 1,-6 0-1,1-1 144,0 1 0,0 1 0,-1-1 1,-16 1-1,0 2 458,-25 5 1,28-3-459,-3 0-93,5 0-60,-32 0 0,-458 26 2471,437-25-2174,1-3-1,-75-9 1,2 0 74,-100-6 772,172 9-1142,-37-4-858,38 0-3288,46 5 579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40.755"/>
    </inkml:context>
    <inkml:brush xml:id="br0">
      <inkml:brushProperty name="width" value="0.1" units="cm"/>
      <inkml:brushProperty name="height" value="0.1" units="cm"/>
      <inkml:brushProperty name="color" value="#66CC00"/>
    </inkml:brush>
  </inkml:definitions>
  <inkml:trace contextRef="#ctx0" brushRef="#br0">1669 153 2048,'-6'-1'4144,"1"-4"-2154,4 4-1929,1 1 0,-1-1-1,0 0 1,1 1-1,-1-1 1,1 1 0,-1-1-1,0 1 1,1-1-1,-1 1 1,0 0-1,1-1 1,-1 1 0,0 0-1,-1-1 1,-27-1 1056,24 2-920,-1 0 0,0-1-1,1 1 1,-8-3 0,-35-9 844,-1 2 0,-95-7 0,-101 13-9,173 4-670,-127-16 608,89 4-271,-226-11 1035,184 22-708,7 1-1503,140 0 98,0 0 1,0-1-1,1 1 0,-1-1 1,0 0-1,1 0 0,-1-1 1,1 0-1,-1 1 1,1-1-1,-5-3 0,-13-16-4207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7:45.957"/>
    </inkml:context>
    <inkml:brush xml:id="br0">
      <inkml:brushProperty name="width" value="0.1" units="cm"/>
      <inkml:brushProperty name="height" value="0.1" units="cm"/>
      <inkml:brushProperty name="color" value="#66CC00"/>
    </inkml:brush>
  </inkml:definitions>
  <inkml:trace contextRef="#ctx0" brushRef="#br0">5930 95 2688,'-4'0'148,"0"0"1,0 0-1,0 0 0,0 1 1,0 0-1,0 0 0,1 0 1,-1 0-1,0 0 0,1 1 1,-1 0-1,1 0 0,-1 0 1,1 0-1,-6 5 0,-12 2 1228,19-8-1290,0 0 0,0 0 0,0-1 0,0 1 0,0 0 0,0-1-1,0 0 1,0 1 0,0-1 0,0 0 0,0 0 0,0 0 0,0 0 0,0 0 0,0-1-1,0 1 1,0-1 0,-3 0 0,-13-2 757,9 2-430,0 1 0,1-2 1,-1 0-1,1 0 0,-1 0 1,-11-6-1,-14-3 70,22 8-397,-1 1 1,1 1-1,0 0 1,-1 1-1,-16 2 1,-10-1 172,-221 2 1448,23 7-720,-5 0-646,-82-6-90,-119 6 271,17-20-21,138 1-554,202 4 13,-131-14 144,-282-21 120,285 28-229,52 7 168,7 1 84,-274-20 799,45 20-350,378 4-688,-413 24 573,153 8-549,-5 1-4773,253-31 3188,0-1 0,0-1 0,0-1 0,0 0 1,-27-6-1,-41-10-2335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6:39.660"/>
    </inkml:context>
    <inkml:brush xml:id="br0">
      <inkml:brushProperty name="width" value="0.1" units="cm"/>
      <inkml:brushProperty name="height" value="0.1" units="cm"/>
      <inkml:brushProperty name="color" value="#FFFC18"/>
    </inkml:brush>
  </inkml:definitions>
  <inkml:trace contextRef="#ctx0" brushRef="#br0">1 244 1152,'12'-1'1797,"248"-111"1200,-208 95-2834,1 3 0,0 2 0,69-7 0,-115 18-153,85-19-94,9-2 136,100 5-107,-155 16 118,0 2 0,65 11-1,-99-10-37,14 3-75,0-1 1,1-1-1,-1-1 0,50-4 0,186-22 552,-184 21-476,107 11 1,-131-5-31,0-3 0,75-9 0,-2 0-107,314 24 234,-240-8-123,4 0 122,82 26 92,-244-31 338,-33-3-522,0 2 0,0-1-1,-1 1 1,1 0 0,16 5-1,-15-2-109,-5-2 203,1 0 0,-1 0 0,10 6 0,-14-7-158,0 0 0,0 1-1,0-1 1,-1 1 0,1-1 0,0 1 0,-1 0 0,0-1 0,1 1 0,-1 0 0,0 0 0,0 0 0,0 0 0,0 0 0,1 3 0,4 13-1245,2 0-757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7:00.260"/>
    </inkml:context>
    <inkml:brush xml:id="br0">
      <inkml:brushProperty name="width" value="0.1" units="cm"/>
      <inkml:brushProperty name="height" value="0.1" units="cm"/>
      <inkml:brushProperty name="color" value="#FFFC18"/>
    </inkml:brush>
  </inkml:definitions>
  <inkml:trace contextRef="#ctx0" brushRef="#br0">1 0 512,'2'2'75,"-1"-1"1,1 0-1,0 1 0,-1 0 1,1-1-1,-1 1 1,1 0-1,-1 0 0,2 3 1,5 7 349,3 2-215,1-2-1,1 0 1,-1 0 0,2-1 0,0-1 0,0 0 0,1-1 0,0 0 0,0-1 0,27 9 0,-12-7-57,1-2 0,46 7 0,-58-12-54,23 9 1,13 1 79,-25-7-146,-1-3 0,1 0 0,0-2 0,54-5 1,230-37 520,-220 31-491,95-18-137,-46-10 80,-72 18 103,103-16 0,-106 29 14,-1 4 0,97 6-1,30-1-119,33 2-27,-199-2 31,143 17 30,-123-12-48,71 21-1,-94-21-4,0-1-1,0-2 1,28 2-1,77-2 79,35 3-52,-39 4 153,-87-9-65,66 1-194,-59-3 78,59 7-1,-62-3 24,73-2 1,-67-2 41,86-4-50,92 3-4,-108 5 36,176-18 0,-149 7 191,87-9-114,-213 13-98,30-1 0,-44 4 32,0 1 0,-1-1 1,1 1-1,0 0 0,-1 0 0,1 0 1,-1 1-1,1 0 0,-1 0 0,7 4 0,-9-4-196,-1 0 0,1 1 0,-1 0 0,1-1 0,-1 1 0,0 0 0,0 0 0,0 0 0,-1 0 0,1 0 0,-1 1 0,0-1 0,0 0 0,0 1-1,0-1 1,0 1 0,-1-1 0,1 7 0,0 14-2153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09:27.400"/>
    </inkml:context>
    <inkml:brush xml:id="br0">
      <inkml:brushProperty name="width" value="0.1" units="cm"/>
      <inkml:brushProperty name="height" value="0.1" units="cm"/>
      <inkml:brushProperty name="color" value="#FFFC18"/>
    </inkml:brush>
  </inkml:definitions>
  <inkml:trace contextRef="#ctx0" brushRef="#br0">27 23 3200,'-21'0'1504,"15"0"96,12 0-1600,4-3-32,6-2-320,1 1-160,-1-1-1024,0-1-448,5 6 960,4 0 480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3:36.508"/>
    </inkml:context>
    <inkml:brush xml:id="br0">
      <inkml:brushProperty name="width" value="0.1" units="cm"/>
      <inkml:brushProperty name="height" value="0.1" units="cm"/>
      <inkml:brushProperty name="color" value="#FFFC18"/>
    </inkml:brush>
  </inkml:definitions>
  <inkml:trace contextRef="#ctx0" brushRef="#br0">2019 24 4096,'-28'-8'4906,"19"7"-4593,0 1 0,1-1 0,-1 2-1,0-1 1,1 1 0,-1 1-1,0-1 1,1 2 0,-11 3 0,5-2 121,0 0 1,-20 2 0,-105-1 669,-12-4-762,93-2-73,-61 7 0,49-2 241,-128-7-1,110-2-467,-154-10 684,-42 9 1290,167 8-1643,-33-5-2334,-2-10-5150,88 0 3213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7:10.433"/>
    </inkml:context>
    <inkml:brush xml:id="br0">
      <inkml:brushProperty name="width" value="0.1" units="cm"/>
      <inkml:brushProperty name="height" value="0.1" units="cm"/>
      <inkml:brushProperty name="color" value="#FFFC18"/>
    </inkml:brush>
  </inkml:definitions>
  <inkml:trace contextRef="#ctx0" brushRef="#br0">1 49 384,'9'6'308,"1"-1"0,0 0-1,0-1 1,0 0 0,18 4 0,57 9 125,-19-6-233,-14 3 27,-34-8-136,1-1 0,-1-1 0,1-1 0,-1 0 0,36 0 0,282-46 192,-16 2-128,-229 33-365,200-11 331,-202 17 59,114 12 1,-135-5-247,74-4 1,69-13 152,-51 2 367,0-3-418,-15-1 158,-123 13-304,1 1 1,0 1 0,0 1-1,0 1 1,43 12 0,-60-13-126,-1 0 1,1 0 0,-1 0 0,1 1 0,-1 0-1,0 0 1,0 1 0,0-1 0,0 1 0,5 6 0,12 18-817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7:14.586"/>
    </inkml:context>
    <inkml:brush xml:id="br0">
      <inkml:brushProperty name="width" value="0.1" units="cm"/>
      <inkml:brushProperty name="height" value="0.1" units="cm"/>
      <inkml:brushProperty name="color" value="#FFFC18"/>
    </inkml:brush>
  </inkml:definitions>
  <inkml:trace contextRef="#ctx0" brushRef="#br0">0 100 512,'3'2'86,"1"0"0,-1-1-1,0 1 1,1-1 0,-1 0 0,0 0 0,1-1 0,0 1-1,-1-1 1,1 1 0,-1-1 0,1 0 0,-1-1-1,5 0 1,7-1 288,0-1 0,15-6-1,-13 4-370,34-9 79,2 3 1,-1 2 0,1 2-1,0 3 1,1 2 0,-1 2-1,64 8 1,-73-5 45,0-2 0,-1-2-1,86-13 1,25-1 65,87 16-225,8 0 443,-143-7-337,76-2 49,-45 11-182,137-5-79,-253 0 142,104-8 84,181 7 1,36 4-110,-18-2-923,-320 2 864,31 1-1128,64 11 0,-35 5 365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7:15.784"/>
    </inkml:context>
    <inkml:brush xml:id="br0">
      <inkml:brushProperty name="width" value="0.1" units="cm"/>
      <inkml:brushProperty name="height" value="0.1" units="cm"/>
      <inkml:brushProperty name="color" value="#FFFC18"/>
    </inkml:brush>
  </inkml:definitions>
  <inkml:trace contextRef="#ctx0" brushRef="#br0">0 76 384,'16'3'53,"0"-2"-1,0 1 1,0-2 0,0 0 0,0-1-1,0-1 1,0 0 0,17-5 0,15-5 5,83-8 1,158 10 458,-76-4-280,5 1 145,43 22-57,64-5-260,-35-3 564,-279 0-606,365 16 306,-320-17-293,142 2 228,-136 2 31,75 14 0,-78-9-278,46 11-1356,-57-7-272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7:17.933"/>
    </inkml:context>
    <inkml:brush xml:id="br0">
      <inkml:brushProperty name="width" value="0.1" units="cm"/>
      <inkml:brushProperty name="height" value="0.1" units="cm"/>
      <inkml:brushProperty name="color" value="#FFFC18"/>
    </inkml:brush>
  </inkml:definitions>
  <inkml:trace contextRef="#ctx0" brushRef="#br0">1 97 1152,'59'-6'651,"0"3"-1,85 7 1,-101-3-503,-1-2 1,1-1-1,45-10 0,31-2-42,297-34 390,-372 42-857,0 1 0,0 2 1,0 2-1,77 8 1,-62 1-984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7:21.098"/>
    </inkml:context>
    <inkml:brush xml:id="br0">
      <inkml:brushProperty name="width" value="0.1" units="cm"/>
      <inkml:brushProperty name="height" value="0.1" units="cm"/>
      <inkml:brushProperty name="color" value="#FFFC18"/>
    </inkml:brush>
  </inkml:definitions>
  <inkml:trace contextRef="#ctx0" brushRef="#br0">1 150 640,'6'0'147,"1"0"0,0-1 0,-1 0 0,1 0 1,0-1-1,-1 1 0,0-2 0,1 1 0,-1 0 0,0-1 0,10-7 0,-1 2-27,1 0-1,1 1 0,-1 1 0,1 1 1,25-6-1,-17 5-67,23-4 18,92-7 1,-78 11-142,242-17 193,-86 9-79,-145 13 5,125 6 11,-120 0 10,96-7 1,-47-1 297,3 0-276,48 0 471,-138 4-950,-1 3-1,59 11 1,-55-4-1425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4:25.644"/>
    </inkml:context>
    <inkml:brush xml:id="br0">
      <inkml:brushProperty name="width" value="0.1" units="cm"/>
      <inkml:brushProperty name="height" value="0.1" units="cm"/>
      <inkml:brushProperty name="color" value="#FFFC18"/>
    </inkml:brush>
  </inkml:definitions>
  <inkml:trace contextRef="#ctx0" brushRef="#br0">23 151 2688,'-6'3'409,"5"-2"-326,1 0 1,-1-1-1,0 1 1,0-1-1,0 0 0,0 1 1,0-1-1,1 1 1,-1-1-1,0 0 1,0 0-1,0 0 1,0 1-1,0-1 0,-2 0 1035,5 0-1091,0 0 0,0-1-1,0 1 1,0 0 0,0-1-1,0 1 1,0-1 0,4-1-1,5-7-36,0-1 0,0 0 1,-1-1-1,0 0 0,13-19 0,6-8 85,-16 22-65,0-1 24,-10 14 39,-6 9 61,-83 166 2481,68-134-2275,13-24-255,5-14-85,0-1 0,0 1 1,0 0-1,0 0 0,0 0 0,0 0 0,0 0 0,0 0 1,0 0-1,0 0 0,0 0 0,0 0 0,0 0 0,1-1 1,-1 1-1,0 0 0,0 0 0,0 0 0,0 0 1,0 0-1,0 0 0,0 0 0,0 0 0,0 0 0,0 0 1,0 0-1,1 0 0,-1 0 0,0 0 0,0 0 0,0 0 1,0 0-1,0 0 0,0 0 0,0 0 0,0 0 0,0 0 1,0 0-1,1 0 0,-1 0 0,0 0 0,0 0 1,0 0-1,0 0 0,0 0 0,0 0 0,0 0 0,0 0 1,0 0-1,0 1 0,0-1 0,0 0 0,1 0 0,-1 0 1,0 0-1,0 0 0,0 0 0,0 0 0,0 0 0,0 0 1,0 0-1,0 0 0,0 0 0,0 1 0,0-1 1,0 0-1,7-5-28,70-87 108,-77 91-186,0 1 0,1-1-1,-1 1 1,0-1 0,1 1-1,-1-1 1,1 1 0,-1-1 0,1 1-1,-1-1 1,1 1 0,-1 0 0,1-1-1,-1 1 1,1 0 0,-1 0 0,1-1-1,0 1 1,-1 0 0,1 0 0,-1 0-1,1 0 1,0 0 0,-1 0-1,1 0 1,0 0 0,-1 0 0,1 0-1,0 0 1,-1 0 0,1 0 0,-1 0-1,1 1 1,0-1 0,-1 0 0,1 0-1,-1 1 1,1-1 0,0 1 0,10 7-2641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4:34.746"/>
    </inkml:context>
    <inkml:brush xml:id="br0">
      <inkml:brushProperty name="width" value="0.1" units="cm"/>
      <inkml:brushProperty name="height" value="0.1" units="cm"/>
      <inkml:brushProperty name="color" value="#FFFC18"/>
    </inkml:brush>
  </inkml:definitions>
  <inkml:trace contextRef="#ctx0" brushRef="#br0">1 37 640,'0'0'304,"22"1"1723,-8 0-1821,0 0 0,0 0 0,0-1 0,0-1 0,0-1 0,0 0 0,-1 0 0,19-7 0,-12 4 57,-1 1 0,1 1 0,27-2 0,102 5 446,-138 1-641,1-1 0,-1 2 0,0-1 0,0 2 0,0-1-1,18 8 1,-23-8-6,0-1 0,1 0 1,-1 1-1,1-2 0,11 1 0,12 1 50,-16 0 0,0-2-1,0 0 0,-1 0 0,16-3 0,20 0 331,48-3-581,275 6 752,-362 0-563,0-1-1,18-4 0,-18 3-70,0 0 1,18 0-1,223-9 389,-187 10-242,-20-1-160,49 6 0,-36 4 169,-31-3-168,46 1 1,-4-6 151,151-5-233,-57 3 190,-90 3-35,-43 1-32,41 6 0,-41-3-47,41 0 0,-27-5 86,79-10 0,-99 8-52,1 1 0,35 2 1,-11 0 14,-43-1-3,48 0-28,1 2-1,70 11 0,-67-6 129,-32-4-151,30 6 0,36 5 224,-79-12-162,-1-1 1,0-1-1,0 1 0,18-3 0,3 1 573,-19 0-519,0-1 0,-1 0 0,1 0 0,-1-1 0,14-6-1,-14 5-74,1 0-1,0 1 0,0 0 1,0 1-1,16-1 0,-7 3 21,-15-1-20,0 0 0,0 1 1,1 0-1,-1 1 0,0 0 0,0 0 1,0 0-1,0 1 0,8 3 0,2 0 122,1 1 40,-17-5-151,-1-1-1,1 1 0,0-1 1,-1 1-1,1 0 1,-1-1-1,1 1 1,-1 0-1,1-1 1,-1 1-1,1 0 1,-1-1-1,0 1 1,1 0-1,-1 0 1,0 0-1,0-1 1,0 1-1,0 0 1,0 0-1,1 0 1,-2 1-1,1 11-396,-1 1 0,-5 20 0,-2 15-1760,7-9-305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4:41.029"/>
    </inkml:context>
    <inkml:brush xml:id="br0">
      <inkml:brushProperty name="width" value="0.1" units="cm"/>
      <inkml:brushProperty name="height" value="0.1" units="cm"/>
      <inkml:brushProperty name="color" value="#FFFC18"/>
    </inkml:brush>
  </inkml:definitions>
  <inkml:trace contextRef="#ctx0" brushRef="#br0">965 527 1792,'2'-1'267,"-1"1"-1,1-1 1,0 0-1,-1 0 1,1 1 0,0-1-1,0 1 1,-1 0 0,1-1-1,0 1 1,0 0-1,0 0 1,0 0 0,0 0-1,-1 0 1,1 1 0,0-1-1,0 1 1,2 0-1,4 2-261,0 1 0,-1-1 0,9 6 0,7 4 259,-12-8-322,-1-1 195,1 1-1,-1-2 1,15 4-1,-22-7-97,1 1 1,-1-1-1,1 0 0,0 0 1,-1 0-1,1 0 0,-1-1 0,1 1 1,-1-1-1,1 0 0,-1 0 0,1 0 1,-1-1-1,4-1 0,-3-1 11,-1 1 0,0 0 0,0-1 0,0 0 0,-1 0 1,1 0-1,-1 0 0,0 0 0,0 0 0,2-6 0,2-4 18,11-32-26,-7 17 188,-8 19-185,0 1 1,0-1-1,-1 0 1,-1 0 0,1 0-1,-3-17 1,1-1 163,1 25-185,-1 0-1,0 0 1,1-1 0,-1 1 0,-1 0 0,1 0 0,0 0-1,-1 0 1,1 0 0,-1 0 0,0 1 0,0-1 0,0 1 0,0-1-1,-5-3 1,-1-1 66,-1-1 0,0 1 0,-11-6 0,-25-16 19,-40-22 353,-132-44-228,193 87-196,-28-3-1,-22-8 128,60 14-142,-1 1 0,1 0 0,-1 1-1,0 1 1,0 0 0,-1 1 0,1 0 0,0 2-1,0-1 1,-28 7 0,-292 87 633,323-89-665,-1 0 0,1 1-1,0 0 1,1 1 0,0 0 0,0 1 0,-16 14 0,22-17 0,0 0 1,1 0-1,0 1 0,0-1 1,0 1-1,0 0 1,1 0-1,0 0 1,0 0-1,1 1 1,0-1-1,0 1 0,0-1 1,1 1-1,0 0 1,0 11-1,1-14 5,0 1-1,0-1 1,1 1-1,0-1 1,0 1-1,0-1 1,0 1-1,1-1 0,0 0 1,0 0-1,0 0 1,0 0-1,1 0 1,-1 0-1,1-1 1,0 1-1,0-1 1,0 0-1,8 6 1,1 1 34,2 1-1,0-2 1,0 0 0,0-1 0,1 0 0,0-1 0,26 8 0,-7-6 189,0-1 0,55 6 0,-70-12-146,4 1 15,-1-1 1,0-1 0,1 0 0,34-5 0,-36 1-173,0 1 0,-1 1 0,1 1 0,0 1 0,36 5 0,-22 2-1355,-1 0 0,54 22 0,-18-3-2161,-4-6 496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4:42.614"/>
    </inkml:context>
    <inkml:brush xml:id="br0">
      <inkml:brushProperty name="width" value="0.1" units="cm"/>
      <inkml:brushProperty name="height" value="0.1" units="cm"/>
      <inkml:brushProperty name="color" value="#FFFC18"/>
    </inkml:brush>
  </inkml:definitions>
  <inkml:trace contextRef="#ctx0" brushRef="#br0">970 1 1792,'-2'0'88,"-1"-1"0,1 1-1,-1 0 1,1 0 0,-1 1 0,1-1-1,-1 0 1,1 1 0,-1 0 0,1-1 0,0 1-1,-1 0 1,1 0 0,0 0 0,0 1 0,0-1-1,-4 3 1,-13 7 2012,16-10-2032,-1 0 0,0 0 0,0-1 0,0 0 0,0 1 0,0-1 0,0-1 1,-6 0-1,-7 0 481,-8 3 233,1 0 0,-34 9 0,16-3-402,-83 18 1222,-139 48 1,211-56-1403,-38 11-32,49-16-283,30-9-397,0 0-1,0-1 1,-1 0-1,-22 1 1,33-4 258,-1 0 0,1 0 1,0 0-1,0 0 1,0-1-1,0 1 0,0-1 1,-3-1-1,-12-10-2471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4:43.658"/>
    </inkml:context>
    <inkml:brush xml:id="br0">
      <inkml:brushProperty name="width" value="0.1" units="cm"/>
      <inkml:brushProperty name="height" value="0.1" units="cm"/>
      <inkml:brushProperty name="color" value="#FFFC18"/>
    </inkml:brush>
  </inkml:definitions>
  <inkml:trace contextRef="#ctx0" brushRef="#br0">408 103 1408,'-2'-1'104,"0"-1"0,0 1-1,1-1 1,-1 0 0,0 0 0,1 0 0,0 0 0,-1 0 0,1-1-1,0 1 1,0 0 0,0 0 0,0-1 0,0 1 0,1-1-1,-1-2 1,0 2-67,-1 0 1,1 1-1,-1-1 0,0 1 0,0-1 0,0 1 0,0 0 1,0-1-1,0 1 0,-1 1 0,1-1 0,-1 0 0,1 0 0,-1 1 1,0 0-1,0-1 0,-4 0 0,-4-3 491,0 2-1,0-1 0,-18-2 1,-8 2-81,0 1 0,0 1 0,0 2-1,-54 8 1,77-7-514,12-1 25,0 0 0,-1 0 0,1 0 1,0 0-1,0 1 0,0-1 0,-1 1 0,1-1 0,0 1 0,-3 1 0,30 12-64,48 6 102,21 7-110,-82-23 136,16 8-33,0-3 1,35 8-1,-45-13 162,-1 1 0,27 10 0,-43-15-108,1 1 0,-1-1-1,0 1 1,1 0 0,-1-1-1,0 1 1,1 0 0,-1 0-1,0-1 1,0 1 0,0 0 0,0 0-1,0 0 1,0 1 0,0-1-1,0 0 1,0 0 0,0 0 0,-1 1-1,1-1 1,-1 0 0,1 1-1,-1-1 1,1 2 0,-1 0 21,0-1 0,0 0 1,-1 1-1,1-1 0,-1 0 0,0 0 1,1 1-1,-1-1 0,0 0 1,0 0-1,-1 0 0,1 0 0,0 0 1,-4 3-1,-97 140 909,18-25-1429,11-30-2242,36-43 250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3:37.476"/>
    </inkml:context>
    <inkml:brush xml:id="br0">
      <inkml:brushProperty name="width" value="0.1" units="cm"/>
      <inkml:brushProperty name="height" value="0.1" units="cm"/>
      <inkml:brushProperty name="color" value="#FFFC18"/>
    </inkml:brush>
  </inkml:definitions>
  <inkml:trace contextRef="#ctx0" brushRef="#br0">1594 77 5376,'-35'-9'1248,"-1"1"1,0 2-1,-37-2 1,-46-8 7,88 10-695,5 0-9,1 2 1,0 0-1,-1 1 1,-48 2-1,-110 6 367,128-5-489,-114-5 1042,89 1-516,44 2-277,-60 4 1,-63 8-1172,-67 9-6083,151-7 2357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4:45.794"/>
    </inkml:context>
    <inkml:brush xml:id="br0">
      <inkml:brushProperty name="width" value="0.1" units="cm"/>
      <inkml:brushProperty name="height" value="0.1" units="cm"/>
      <inkml:brushProperty name="color" value="#FFFC18"/>
    </inkml:brush>
  </inkml:definitions>
  <inkml:trace contextRef="#ctx0" brushRef="#br0">3286 1 2432,'-15'1'374,"12"-1"-278,-1 0 1,1 1-1,-1-1 1,1 1-1,-1 0 1,1 0-1,0 0 1,-5 3 0,-26 6 2046,27-9-1924,1 1-1,0 0 1,-1 1-1,-5 2 1,7-2-117,1-1 0,-1 0 0,0 0 0,0-1 0,0 1 0,0-1 1,-9 1-1,3-2 220,1-1 0,0 0 0,-1-1 0,-17-4 0,-30-4 782,44 8-902,-1 0-1,0 1 1,0 1-1,0 0 0,1 1 1,-1 0-1,0 2 1,-18 4-1,11-2 11,0-2 0,-34 2-1,10-5-238,-371 8 326,230-3 192,140-8-295,-65-10-1,27 1-149,-219-2 200,106 9 4,17-4-122,-191 9 512,106 4 11,124-7-451,-94 3-219,201 2-1490,-56 13 0,73-10-2155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4:54.219"/>
    </inkml:context>
    <inkml:brush xml:id="br0">
      <inkml:brushProperty name="width" value="0.1" units="cm"/>
      <inkml:brushProperty name="height" value="0.1" units="cm"/>
      <inkml:brushProperty name="color" value="#FFFC18"/>
    </inkml:brush>
  </inkml:definitions>
  <inkml:trace contextRef="#ctx0" brushRef="#br0">1071 300 2176,'-6'-4'226,"3"2"-57,0 0 0,-1 0 1,0 0-1,1 0 1,-1 1-1,0 0 1,0-1-1,1 1 0,-6 0 1,8 1-134,0 0 0,0-1 0,0 1 1,0 0-1,0-1 0,0 1 0,0-1 0,1 1 0,-1-1 1,0 1-1,0-1 0,0 0 0,0 1 0,1-1 1,-1 0-1,0 0 0,1 1 0,-1-1 0,1 0 0,-1 0 1,0-1-1,-12-25 348,7 11 201,3 13-453,1-1 0,-1 1 0,1 0 0,-1 0 0,0 0 1,0 1-1,0-1 0,0 1 0,-6-3 0,-33-16 147,-60-12 356,35 14-11,58 15-567,1 0 1,-1-1-1,1 0 1,0 0 0,0-1-1,1 0 1,-9-9-1,-23-17 27,33 28-77,0 0 0,-1 0 0,1 0 0,-1 0 0,1 1 0,-1 0 0,0 1 0,-1 0-1,1 0 1,0 0 0,0 1 0,-9-1 0,-6 3 43,-1 1 0,1 1 0,0 0 0,0 2 1,-32 11-1,-101 49-114,134-55 83,1 0 7,1 1 0,0 1-1,0 1 1,-24 22-1,34-27-21,2 0-1,-1 1 1,1 0 0,1 0-1,0 1 1,0 0-1,1 0 1,-7 16-1,11-21 5,-1 0 0,1-1-1,0 1 1,1 0 0,-1 0 0,1-1-1,0 1 1,0 0 0,1 0-1,-1 0 1,1-1 0,2 8 0,2 4 23,2 0 1,8 19 0,-3-11-20,-4-7-26,1 0 0,0-1-1,2 0 1,0 0 0,0-2-1,28 28 1,-16-21 31,1-1 0,1-2 0,40 23 0,-36-24 40,2-1-1,0-1 1,1-1-1,1-2 0,0-2 1,48 10-1,-55-17-23,0-1 0,1-1 1,-1-1-1,0-2 0,32-5 0,-9-2 126,86-28 0,-122 32-95,-1 0-1,0-1 1,0-1 0,-1 0-1,0 0 1,0-1-1,0-1 1,-1 1-1,0-2 1,-1 1-1,0-2 1,12-17 0,-9 10 47,-1 0 0,-1-1 1,-1 0-1,-1-1 0,0 0 1,-1 0-1,5-27 1,-11 40-95,0 1 0,0-1-1,-1 0 1,0 0 0,0 1 0,0-1 0,-1 0 0,0 1 0,0-1 0,-1 0 0,0 1 0,0 0 0,0-1 0,-1 1 0,0 0 0,0 0 0,-6-7 0,4 6-73,-1 1 0,1 0 0,-1 0 0,0 1-1,-1 0 1,1 0 0,-1 0 0,0 1 0,0 0 0,-1 1 0,1-1 0,-1 1 0,-13-3 0,4 2-512,1 2 1,-1-1-1,1 2 1,-25 1-1,-6 3-2194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5:04.511"/>
    </inkml:context>
    <inkml:brush xml:id="br0">
      <inkml:brushProperty name="width" value="0.1" units="cm"/>
      <inkml:brushProperty name="height" value="0.1" units="cm"/>
      <inkml:brushProperty name="color" value="#FFFC18"/>
    </inkml:brush>
  </inkml:definitions>
  <inkml:trace contextRef="#ctx0" brushRef="#br0">5550 91 1408,'3'-7'1605,"0"-1"867,-3 7-2467,0 1 0,0 0 0,0 0 1,0 0-1,0-1 0,0 1 1,0 0-1,0 0 0,0 0 0,0 0 1,0-1-1,-1 1 0,1 0 0,0 0 1,0 0-1,0 0 0,0 0 1,0-1-1,-1 1 0,1 0 0,0 0 1,0 0-1,0 0 0,0 0 1,0 0-1,-1 0 0,1 0 0,0 0 1,0 0-1,0 0 0,-1-1 1,1 1-1,0 0 0,0 0 0,0 0 1,-1 0-1,1 0 0,0 1 1,0-1-1,-1 0 0,-46-4 1920,37 5-1741,1 1-1,0-1 0,0 2 1,-1-1-1,1 1 0,-16 9 1,-22 6 351,25-12-152,-41 12 284,-128 19 0,26-35-477,90-3 138,-161-5-104,49 2 35,117 5-42,-135-16 0,172 10-179,-115-23 180,77 9-128,-119-24 17,90 31-165,-120 1-1,189 12 59,-157-6 91,-183 0-54,260 15-23,67-4 46,-85-1-1,104-6-50,-242-1-220,179 8 128,-170 17 422,199-19-113,-66-3 1,58-2-40,-77-7 47,1 1-154,57 3-77,-139-24 0,124 15 279,-1 3 1,-188 9 0,80 4-840,40-1-2470,149-1 1829,-38 7 1,-25 16-1832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55:11.697"/>
    </inkml:context>
    <inkml:brush xml:id="br0">
      <inkml:brushProperty name="width" value="0.1" units="cm"/>
      <inkml:brushProperty name="height" value="0.1" units="cm"/>
      <inkml:brushProperty name="color" value="#FFFC18"/>
    </inkml:brush>
  </inkml:definitions>
  <inkml:trace contextRef="#ctx0" brushRef="#br0">1076 934 1536,'-7'-5'303,"5"4"-203,1 0 1,-1 0-1,0 0 0,1 0 0,-1 0 1,0 0-1,0 0 0,-3 0 0,5-17 748,9-10-35,1 1 0,15-26-1,-11 23-295,3-2-200,2 1 0,1 1 0,30-36 0,15-21 175,-29 36 75,-17 26-275,16-28 1,-32 48-245,-1 0 0,1-1 0,-1 1 0,-1-1 0,1 1 0,-1-1 0,0 0 0,0 0 0,-1 0 0,1 1 0,-1-1 0,-1 0 0,1 0 0,-1 0 0,0 1 0,0-1 0,-1 0 0,1 1 0,-1-1 0,-6-10 0,3 7-43,0 0 0,-1 0-1,0 0 1,-1 1 0,0 0 0,-1 0 0,1 0 0,-1 1-1,-1 1 1,-13-10 0,-9 0 58,-55-22 0,32 15 227,-7-1 65,-102-26-1,147 46-377,-1 1 0,1 1-1,-1 0 1,0 1 0,0 1-1,1 1 1,-31 5 0,-4 4 74,-57 21 0,5-2 1,66-17-61,0 1-1,0 2 0,1 1 0,2 2 0,-46 31 1,49-30-23,16-11 52,0 2 0,1 0 1,0 0-1,-19 19 0,26-21-34,-1 0 0,1 1 0,0 0 0,1 0 0,0 1 0,1-1 0,0 1 0,0 1 0,1-1 0,1 1 0,-1-1 0,2 1 0,-1 0 0,2 0 0,-1 12 0,2-6 10,1-1 0,1 1-1,0-1 1,2 1 0,9 29 0,-4-22-21,2 0 1,0-1 0,17 24-1,-21-37 50,1 1 0,1-1 0,-1-1 0,2 0 0,-1 0 0,1 0-1,0-2 1,15 10 0,5 0 93,60 25-1,-60-31-105,1-1 0,-1-2 0,1-1 0,1-1 1,-1-1-1,1-2 0,0-2 0,0-1 0,-1-1 0,36-6 0,-14 3-387,1 2-1,1 2 0,59 8 1,-76-4-837,20-1-1476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1:49.537"/>
    </inkml:context>
    <inkml:brush xml:id="br0">
      <inkml:brushProperty name="width" value="0.1" units="cm"/>
      <inkml:brushProperty name="height" value="0.1" units="cm"/>
      <inkml:brushProperty name="color" value="#FFFC18"/>
    </inkml:brush>
  </inkml:definitions>
  <inkml:trace contextRef="#ctx0" brushRef="#br0">24 587 2944,'-1'0'73,"0"0"-1,0-1 1,0 1 0,0 0-1,0 0 1,0-1 0,0 1-1,0 0 1,1-1 0,-1 1-1,0-1 1,0 1 0,0-1-1,0 0 1,1 1 0,-1-1-1,0 0 1,1 0 0,-1 1-1,0-1 1,1 0 0,-1 0-1,1 0 1,-1 0 0,1 0-1,0 0 1,-1 1 0,1-1-1,0 0 1,0 0 0,0 0-1,0 0 1,-1-1 0,1-7 344,-1 0-1,1 0 1,1-10 0,0 1 277,0-11-233,2-1 0,1 1 1,1 0-1,2 0 0,10-28 1,47-138 290,-63 195-868,1 7 77,-1 7 34,-2 8 15,-2 0 0,0 0 0,-2-1-1,0 1 1,-11 25 0,7-18 299,-11 54 0,16-64-219,2-8 32,0 0 0,0 0-1,1 19 1,1-28-111,0 0 0,0 0 0,0 0 1,0 0-1,1 0 0,-1 0 0,1 0 1,-1 0-1,1 0 0,0 0 0,0 0 1,0-1-1,0 1 0,0 0 0,0 0 1,0-1-1,1 1 0,-1-1 1,1 1-1,-1-1 0,1 1 0,-1-1 1,1 0-1,0 0 0,3 2 0,-4-3-6,0 0 0,1 0 0,-1 1 0,1-1 0,-1 0 0,0 0 0,1-1 0,-1 1 0,1 0 0,-1 0-1,0-1 1,1 1 0,-1-1 0,0 1 0,0-1 0,1 1 0,-1-1 0,0 0 0,0 0 0,0 1 0,0-1 0,1 0 0,0-2 0,26-28-36,-21 22 2,26-36-77,52-92 0,-34 51 355,-51 86-239,0 0 1,0 0-1,0 0 0,1 0 0,-1 0 1,0 0-1,0 0 0,0 0 0,0 0 0,1 0 1,-1 0-1,0 0 0,0 0 0,0 0 0,1 0 1,-1 0-1,0 0 0,0 0 0,0 0 1,0 0-1,1 0 0,-1 1 0,0-1 0,0 0 1,0 0-1,0 0 0,0 0 0,1 0 0,-1 0 1,0 1-1,0-1 0,0 0 0,0 0 1,0 0-1,0 0 0,0 1 0,0-1 0,0 0 1,1 0-1,-1 0 0,0 1 0,0-1 0,0 0 1,0 0-1,0 0 0,0 1 0,0 4 96,1 1 0,-1-1 1,0 1-1,0-1 0,0 1 0,-1-1 0,0 1 0,0-1 0,-3 8 0,2-6-16,1 0 0,-1 0 0,1 0 0,0 0-1,1 12 1,0-16-63,0 0-1,1 0 1,-1 0 0,1 0-1,-1 0 1,1 0-1,0 0 1,1 0 0,-1 0-1,0-1 1,1 1-1,-1 0 1,1-1-1,0 0 1,0 1 0,0-1-1,0 0 1,0 0-1,5 4 1,-4-5-20,-1 0 1,1 0-1,0 0 0,-1-1 0,1 1 1,0-1-1,-1 1 0,1-1 0,0 0 1,0 0-1,-1 0 0,1 0 0,0-1 1,-1 1-1,1-1 0,0 0 0,-1 0 1,1 1-1,-1-2 0,1 1 0,-1 0 1,5-3-1,2-3-16,0 1 0,-1-1 0,0 0 0,0-1 0,0 0 0,-1 0 0,-1-1 0,1 0 0,-1 0 0,5-12 0,7-16-97,18-51 0,-29 68 44,-1 5 47,30-74 30,-36 92 59,-1 0 1,1 0-1,0 0 1,0 0-1,0 1 1,1 3-1,0 6 87,-3 17 191,0 0-1,-8 30 1,5-38-243,2 1 0,0-1 0,1 1 0,3 43 0,-1-64-122,1 1 0,-1 0 0,1-1 0,-1 1 0,1 0 0,0-1-1,0 1 1,0-1 0,0 0 0,1 1 0,-1-1 0,3 3 0,-3-4 9,0 0 1,0-1-1,-1 1 0,1-1 1,0 1-1,0-1 0,0 1 1,0-1-1,0 0 1,0 1-1,0-1 0,0 0 1,0 0-1,0 0 1,0 0-1,0 0 0,0 0 1,0 0-1,0 0 0,0 0 1,1 0-1,-1-1 1,0 1-1,-1 0 0,1-1 1,0 1-1,0-1 0,0 1 1,0-1-1,0 1 1,0-1-1,0 0 0,0 0 1,8-6-15,-2 0 0,1 0 0,-1-1 0,0 1 0,-1-1 0,0-1 0,0 1 0,5-11 0,32-78-166,-31 67 167,6-14 36,-6 11 46,23-41 0,-35 73-56,1 0-1,-1 0 0,1 0 0,-1 0 0,1 0 0,-1 1 0,1-1 0,0 0 0,-1 0 0,1 1 0,0-1 0,0 0 0,-1 1 0,1-1 0,0 1 1,0-1-1,0 1 0,0 0 0,1-1 0,-2 1 4,1 0 0,0 0 0,-1 0-1,1 0 1,0 0 0,-1 1 0,1-1 0,-1 0 0,1 0 0,-1 1 0,1-1 0,0 0 0,-1 1 0,1-1 0,-1 1 0,0-1 0,1 1 0,-1-1-1,1 1 1,-1-1 0,1 2 0,2 3 102,0 1 1,0 0-1,-1 0 0,3 9 0,-5-14-95,39 165 1722,-5-17-2080,-33-147 256,0 3-388,1 0 0,-1 1 0,1-1 0,0 0 0,0-1 1,0 1-1,6 7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1:50.963"/>
    </inkml:context>
    <inkml:brush xml:id="br0">
      <inkml:brushProperty name="width" value="0.1" units="cm"/>
      <inkml:brushProperty name="height" value="0.1" units="cm"/>
      <inkml:brushProperty name="color" value="#FFFC18"/>
    </inkml:brush>
  </inkml:definitions>
  <inkml:trace contextRef="#ctx0" brushRef="#br0">563 182 4224,'-7'-25'1200,"4"12"-602,-1 0 1,-1 0-1,0 1 0,-6-13 1,1 8-735,6 10 264,0-1-1,-1 1 1,-8-10-1,11 15-26,0 0 0,0 0 0,-1 0 0,1 0 0,-1 0-1,1 0 1,-1 1 0,0-1 0,1 1 0,-1 0 0,0 0 0,0 0-1,-6-1 1,0 1 61,0 1 0,0 0 0,-1 0 0,1 1-1,0 0 1,0 1 0,-1 0 0,1 0 0,1 1-1,-16 6 1,-9 7 320,-41 26-1,69-39-445,-23 16 9,1 2 0,1 0-1,1 2 1,-39 44 0,57-59-46,0 1 1,1 0-1,0 0 1,0 0-1,1 0 1,-6 13-1,10-20 4,1 0-1,-1 0 1,0 0-1,1 1 1,-1-1-1,1 0 1,-1 0 0,1 1-1,0-1 1,0 0-1,0 1 1,0-1-1,1 0 1,-1 0-1,1 1 1,-1-1-1,1 0 1,0 0 0,0 0-1,0 0 1,0 0-1,0 0 1,0 0-1,1 0 1,-1 0-1,1 0 1,-1-1-1,1 1 1,-1 0 0,1-1-1,0 0 1,0 1-1,0-1 1,4 2-1,9 4 12,1-1 0,0-1 0,1-1 0,-1 0 0,24 2 0,-6 0 100,30 3 170,-36-6-117,40 9 0,-40-5-140,-9-2 7,-1 0 0,1 0 0,-1 2 0,18 9 0,-31-13-15,-1-1 0,1 1-1,-1 0 1,0 1 0,0-1-1,0 1 1,0 0 0,-1 0-1,1 0 1,-1 0 0,0 1-1,0-1 1,-1 1 0,1 0-1,-1-1 1,0 1 0,-1 0 0,1 1-1,1 6 1,-2-2-11,0-1 0,0 1-1,-1 0 1,0 0 0,0 0 0,-1-1 0,-1 1-1,0 0 1,0-1 0,-5 13 0,5-17 5,0 0 0,0 0 0,-1 0 0,0-1 1,0 1-1,0-1 0,0 0 0,-1 0 0,1 0 1,-1 0-1,0-1 0,0 1 0,-1-1 0,1 0 0,-1 0 1,1-1-1,-1 1 0,0-1 0,0 0 0,-9 2 1,6-2-17,-1-1 1,0 0-1,1 0 1,-1-1-1,0 0 1,0 0-1,1-1 1,-1 0-1,0-1 1,1 0-1,-1 0 1,1-1 0,0 0-1,0 0 1,0-1-1,0 0 1,1 0-1,-11-8 1,9 5-9,1-1 1,-1 0 0,1 0-1,0-1 1,1 0 0,0 0-1,1 0 1,0-1-1,0 0 1,1 0 0,0-1-1,1 0 1,-5-17 0,7 22 44,1 0 0,-1 0 1,1 0-1,0 0 0,1-1 1,-1 1-1,1 0 1,1 0-1,-1-1 0,1 1 1,0 0-1,0 0 0,1 0 1,0 0-1,0 0 0,0 0 1,6-9-1,31-48 709,7-11-318,-40 62-535,21-45-246,-25 52-43,0 0 0,-1 0 1,1 0-1,-1 0 0,0 0 1,-1 0-1,1 0 0,-1 0 1,-1-9-1,1 13 88,-1 0 0,1 0 0,0-1 0,-1 1 1,1 0-1,-1 0 0,0-1 0,1 1 0,-1 0 0,0 0 0,0 0 0,0 0 1,0 0-1,0 0 0,0 0 0,0 1 0,0-1 0,0 0 0,0 0 0,0 1 0,0-1 1,-1 1-1,-1-2 0,-22-8-2617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1:52.329"/>
    </inkml:context>
    <inkml:brush xml:id="br0">
      <inkml:brushProperty name="width" value="0.1" units="cm"/>
      <inkml:brushProperty name="height" value="0.1" units="cm"/>
      <inkml:brushProperty name="color" value="#FFFC18"/>
    </inkml:brush>
  </inkml:definitions>
  <inkml:trace contextRef="#ctx0" brushRef="#br0">0 38 896,'43'-38'1899,"-37"47"2127,-7-7-3886,1-1 0,0 0 0,0 0 0,0 0-1,0 1 1,1-1 0,-1 0 0,0 0 0,0 0 0,1 0 0,-1 0-1,1 1 1,-1-1 0,1 0 0,-1 0 0,1 0 0,-1 0-1,1 0 1,0 0 0,0-1 0,1 3 0,1-2-21,0 0 1,0 0-1,0 0 0,0 0 1,0 0-1,0-1 0,5 1 0,-8-1-113,33 3 1092,57-2-1,-67-2-1459,0 0-1,-1 2 1,1 0 0,0 2 0,42 10 0,-58-10-706,-1 0-1,1 0 1,-1 1 0,0-1 0,0 1 0,10 9 0,0 1-1055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1:52.766"/>
    </inkml:context>
    <inkml:brush xml:id="br0">
      <inkml:brushProperty name="width" value="0.1" units="cm"/>
      <inkml:brushProperty name="height" value="0.1" units="cm"/>
      <inkml:brushProperty name="color" value="#FFFC18"/>
    </inkml:brush>
  </inkml:definitions>
  <inkml:trace contextRef="#ctx0" brushRef="#br0">106 0 5760,'-8'7'492,"4"-4"-271,0 0 0,0 0 1,0 0-1,1 1 0,-1-1 0,1 1 0,0 0 0,0 0 1,-3 7-1,3-6-82,1-1 1,0 1 0,0 0 0,0 0-1,1 0 1,-1 0 0,1 0 0,0 0-1,0 7 1,1 1-126,1 43 1790,-12 93-1,-21 34-3040,31-168-1807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1:53.161"/>
    </inkml:context>
    <inkml:brush xml:id="br0">
      <inkml:brushProperty name="width" value="0.1" units="cm"/>
      <inkml:brushProperty name="height" value="0.1" units="cm"/>
      <inkml:brushProperty name="color" value="#FFFC18"/>
    </inkml:brush>
  </inkml:definitions>
  <inkml:trace contextRef="#ctx0" brushRef="#br0">34 1 5248,'-2'-1'181,"0"1"0,0 1 0,0-1 1,0 0-1,1 0 0,-1 1 0,0-1 0,0 0 1,1 1-1,-1 0 0,0 0 0,-2 1 1,3-1-118,1-1 1,-1 1 0,0 0 0,1 0 0,-1 0 0,0 0 0,1 0 0,0-1-1,-1 1 1,1 0 0,-1 0 0,1 1 0,0-1 0,0 0 0,0 0 0,-1 0-1,1 0 1,0 0 0,0 0 0,1 0 0,-1 0 0,0 0 0,0 0 0,0 0 0,1 2-1,8 26 305,23 56-1,-4-14 981,-20-49-817,-4-7-10,2-1 0,-1 1 0,13 19 0,-16-30-478,1 0 0,-1 0 0,1 0 0,0-1 0,1 0 1,-1 1-1,0-1 0,1-1 0,0 1 0,0 0 0,-1-1 0,2 0 1,-1 0-1,0 0 0,0 0 0,7 1 0,4 0-505,0-2 0,0 1 0,0-2 0,0 0-1,0-1 1,0 0 0,0-1 0,0-1 0,0-1 0,-1 0-1,1 0 1,-1-2 0,0 0 0,-1 0 0,1-1 0,21-16-1,-6-5-1900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1:53.521"/>
    </inkml:context>
    <inkml:brush xml:id="br0">
      <inkml:brushProperty name="width" value="0.1" units="cm"/>
      <inkml:brushProperty name="height" value="0.1" units="cm"/>
      <inkml:brushProperty name="color" value="#FFFC18"/>
    </inkml:brush>
  </inkml:definitions>
  <inkml:trace contextRef="#ctx0" brushRef="#br0">154 24 4480,'0'-14'1664,"0"10"-1312,6-1 1312,-1 10-992,-5 10 288,0 8 160,-5 20-576,-6 9 256,-11 3 160,-3 12-320,-2-4-96,0-3-896,1 7-384,9-6-1280,12-4-480,5-14-608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3:39.030"/>
    </inkml:context>
    <inkml:brush xml:id="br0">
      <inkml:brushProperty name="width" value="0.1" units="cm"/>
      <inkml:brushProperty name="height" value="0.1" units="cm"/>
      <inkml:brushProperty name="color" value="#FFFC18"/>
    </inkml:brush>
  </inkml:definitions>
  <inkml:trace contextRef="#ctx0" brushRef="#br0">2932 118 4992,'-1'0'2,"-2"-1"182,0 0 0,0-1 0,-1 1 0,1-1 0,0 0 0,0 0 0,1 0 0,-1 0 0,0 0 0,1-1 0,-1 1 0,1-1 0,0 0 0,-2-2 0,-2-2-436,0 0-1,0 1 1,-9-7-1,10 8 815,-1 1-255,0-1 0,-1 1 0,0 0 0,1 1 0,-1-1 0,0 1 0,-1 1-1,-13-4 1,1 2-8,0 1 0,-24-1 0,-244 13 2008,240-5-2171,-110 9 367,-291 12 1266,118-32-491,168 3-381,-146-12 216,18 1-1606,-1 21-3662,230 1-133,-115 27 0,55-1 752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2:31.195"/>
    </inkml:context>
    <inkml:brush xml:id="br0">
      <inkml:brushProperty name="width" value="0.1" units="cm"/>
      <inkml:brushProperty name="height" value="0.1" units="cm"/>
      <inkml:brushProperty name="color" value="#FFFC18"/>
    </inkml:brush>
  </inkml:definitions>
  <inkml:trace contextRef="#ctx0" brushRef="#br0">0 381 384,'17'-5'608,"-1"-13"772,-13 15-1190,-1-1-1,1 1 1,0 0-1,0 1 1,4-4-1,12-10 302,-17 14-476,-1 0-1,1 1 0,0-1 1,0 0-1,0 1 0,0 0 0,0-1 1,0 1-1,0 0 0,1 0 1,-1 0-1,0 0 0,1 0 0,-1 1 1,1-1-1,-1 1 0,0-1 1,5 1-1,0 0 112,0-1 0,-1 1 0,1-1 0,0-1 0,-1 1 0,1-1 0,10-5 0,-8 4-48,1 1 0,-1 1 0,0-1 0,1 2 0,-1-1 0,14 2 0,20-2 48,102-18 860,-127 17-877,7-1 33,-1 0 0,0 2 0,1 1 0,-1 1 0,37 6-1,-53-5-127,102 19 112,-91-19-118,-1-1-1,1 0 0,0-1 0,18-3 0,59-6 183,104 5-1,-17 1-184,-131-1 102,82-20 0,22-3 53,114 4 149,-102-3-444,-123 18 94,78-9 84,239-3-1,-284 23 77,-52 0-50,1-2 0,44-3 0,101-26 45,-94 13-143,1 4 0,88-1-1,-142 12 33,12 0 67,1 0 0,0-3 0,48-9 0,-24-1-107,1 2-1,1 3 1,76 1 0,239 32 90,-313-21-84,73-6 0,50 4 45,-12 24 60,-40-4 33,-69-17-233,89-5 0,-67-2 16,-61 2 155,49 2 200,-69-1-181,0 0 1,1 1-1,-1 0 1,0 0-1,0 1 1,9 4-1,-16-6-186,-1 0 0,1 0-1,-1 0 1,0 0 0,1 0 0,-1 1-1,0-1 1,0 0 0,0 0 0,0 1-1,0-1 1,0 1 0,-1-1 0,1 1-1,0-1 1,-1 1 0,1 0 0,-1-1-1,1 1 1,-1 0 0,0-1 0,0 1-1,0 0 1,0 0 0,0-1 0,0 1-1,0 0 1,-1-1 0,1 1 0,-1 0-1,1-1 1,-1 1 0,1-1 0,-1 1-1,0-1 1,0 1 0,0-1 0,0 1-1,0-1 1,0 0 0,0 1 0,0-1 0,-1 0-1,1 0 1,0 0 0,-1 0 0,1 0-1,-1 0 1,1-1 0,-3 2 0,1-1-141,0-1 1,0 1-1,0-1 1,0 0-1,0 0 0,0 0 1,0 0-1,-3-1 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2:38.048"/>
    </inkml:context>
    <inkml:brush xml:id="br0">
      <inkml:brushProperty name="width" value="0.1" units="cm"/>
      <inkml:brushProperty name="height" value="0.1" units="cm"/>
      <inkml:brushProperty name="color" value="#FFFC18"/>
    </inkml:brush>
  </inkml:definitions>
  <inkml:trace contextRef="#ctx0" brushRef="#br0">2 40 1664,'-1'0'41,"1"-1"0,0 1 0,0-1 1,0 1-1,0 0 0,0-1 0,0 1 0,0 0 0,0-1 1,0 1-1,0-1 0,0 1 0,0 0 0,0-1 0,0 1 1,0 0-1,1-1 0,-1 1 0,0 0 0,0-1 0,0 1 1,0 0-1,1-1 0,-1 1 0,0 0 0,0-1 0,1 1 1,-1 0-1,0 0 0,1-1 0,-1 1 0,0 0 0,1 0 1,-1 0-1,0 0 0,1-1 0,-1 1 0,0 0 0,1 0 1,-1 0-1,0 0 0,2 0 0,16 8 350,-16-7-354,0 1 0,0-1 1,0 0-1,0 0 0,0 0 0,1-1 0,-1 1 1,3 0-1,1 0 102,1-1-1,-1-1 1,1 1 0,-1-1-1,1 0 1,-1 0 0,0-1-1,1 0 1,10-5-1,-4 1-41,0 1 0,0 1-1,0 0 1,1 1-1,-1 0 1,25-1-1,86 3-18,-62 2 96,2 3 68,0 2-1,63 14 0,-83-12-213,18-1 65,0-2 0,84-5 0,-59-1 338,313 1-506,-213-11 160,-120 10 192,-15 0-436,88 8-1,-104-2 306,72 13-212,-67-10 49,0-2 0,49 2 1,83-8 0,-90-1 158,90 9 0,-132-3-94,-1-2 0,1-1 0,0-3 0,0-1 0,55-10 0,196-30-37,-220 36-9,0 3 0,92 8-1,-148-3 19,87 4 190,-94-6-139,-1 1 0,1 0 0,-1 0-1,1 1 1,-1 0 0,1 1 0,-1-1 0,0 1 0,11 7 0,-15-6-497,0 0-1,0 0 1,0 1-1,-1-1 1,0 1 0,0 0-1,0 0 1,-1 0-1,4 10 1,-5-14 322,10 32-2765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2:57.297"/>
    </inkml:context>
    <inkml:brush xml:id="br0">
      <inkml:brushProperty name="width" value="0.1" units="cm"/>
      <inkml:brushProperty name="height" value="0.1" units="cm"/>
      <inkml:brushProperty name="color" value="#FFFC18"/>
    </inkml:brush>
  </inkml:definitions>
  <inkml:trace contextRef="#ctx0" brushRef="#br0">1 105 640,'33'-11'523,"-27"8"-274,0 1 0,0 0 0,1 0-1,-1 1 1,11-2 0,8 1 318,-22 1-550,1 0 0,0 1 0,0-1 0,-1 1 1,1 0-1,0 0 0,0 1 0,-1-1 1,1 1-1,0-1 0,5 3 0,18 8 155,0-1 0,0-2 0,30 5 0,-45-11-115,1-2 0,-1 0 0,0 0 0,1-1 0,22-5-1,-18 3 123,34-2 0,4 5-91,103 14 0,-75-1-4,-22-5 79,61 17 1,-99-19-142,0-2 0,1 0 1,-1-2-1,1-1 1,31-1-1,120-21 254,-80 8-105,-77 11-172,7-2 63,-1 1 1,1 1-1,-1 2 0,1 0 1,31 6-1,59 12-93,-98-16 52,0-2 0,0 0 1,0 0-1,30-6 0,27-7-9,1 3 1,122 1-1,-12 17 52,-149-6-33,-1-2 0,1-1 0,-1-2 0,69-14 0,-40 5-61,0 2 0,1 3 0,0 3 0,81 5 0,-90 2 90,-5 0-26,87-5 0,-52-8-33,132-10-12,-159 17 16,99 8 0,-89 0-8,0-3-1,136-14 1,-147 7 5,-1 3 1,77 7-1,113 24 28,-237-28-30,38 4 22,82-5 0,-63-1-98,-25 1 108,48-1-48,177 22 0,-236-17 73,1-1 0,-1-2 0,1-1 0,0-1 0,55-10-1,1-1-64,153-1 0,-37 22-56,-24-20 151,2-1 2,-96 13-54,88 12 0,-107-5-6,75-1 0,306-7 142,-368 2-167,-39 0-110,77-6 0,238-16 282,-201 27-173,-112-4-33,13-2 68,104-13-1,13 0 112,-53 13-253,128 16 0,-172-10 110,128-7 0,-10-1 46,-70 15-100,-78-7 110,59 0-1,-51-9-99,67-12-1,-55 6 47,175-11 24,-126 22-60,78-3 136,-159-3-167,52-13 0,19-1 65,-62 12-7,248-14 12,-78 12 106,0 0-106,-199 7 14,127 3 198,-114-1-248,-1 2 1,1 0-1,31 10 1,-27-5 5,0-2 0,1-1 0,0-2 0,35 0 1,130-8 20,-49-1 506,-15 7-803,205-9 184,-258-1 101,1 3-1,0 4 0,128 15 1,-143-5 316,97 1 1,-142-10-353,-1 0 138,0 0 0,19 3-1,-33-2-423,-1 0 0,0 0 1,0 0-1,0 1 0,0-1 0,-1 1 0,1 1 0,0-1 0,-1 1 0,1-1 1,-1 1-1,8 7 0,9 16-2052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3:14.090"/>
    </inkml:context>
    <inkml:brush xml:id="br0">
      <inkml:brushProperty name="width" value="0.1" units="cm"/>
      <inkml:brushProperty name="height" value="0.1" units="cm"/>
      <inkml:brushProperty name="color" value="#FFFC18"/>
    </inkml:brush>
  </inkml:definitions>
  <inkml:trace contextRef="#ctx0" brushRef="#br0">1 0 1408,'0'1'69,"0"0"0,0 0 0,0 1 0,1-1 0,-1 0 0,0 0 0,1 0 0,-1 0 0,1 0 0,-1 0-1,1 0 1,0 0 0,-1 0 0,1 0 0,0 0 0,0 0 0,-1-1 0,1 1 0,0 0 0,0 0 0,0-1 0,2 2 0,27 10 1472,-22-10-1468,2 1 100,0-2 0,0 1 0,0-1 0,1-1 0,-1 0 0,12-1 0,28 0 104,178 6 369,-153-5-444,146-17 204,1 0-34,-167 16-14,168 5-518,-159-1 200,94 20 0,-77-11-1,147 4 0,-106-11-43,128 14 217,279 9-127,-214-19-139,-214-10 89,116 2-142,-170 2 195,-1 2 0,73 16 0,-77-6-649,-8 4-1349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3:16.178"/>
    </inkml:context>
    <inkml:brush xml:id="br0">
      <inkml:brushProperty name="width" value="0.1" units="cm"/>
      <inkml:brushProperty name="height" value="0.1" units="cm"/>
      <inkml:brushProperty name="color" value="#FFFC18"/>
    </inkml:brush>
  </inkml:definitions>
  <inkml:trace contextRef="#ctx0" brushRef="#br0">1 0 1792,'10'1'347,"1"0"1,-1 0-1,21-3 1,-2 1-165,358 10 1444,87 5-1366,-203 1 176,88 8-58,-293-15-355,258 22-59,-279-28 7,367 24 115,59-14-157,-180-10 167,-98 0-47,129 7 22,93 14 116,-329-19-93,159 18-49,7-1-113,-232-20 64,480 31-80,-83-6 67,-121-10-5,33-7 149,-54-3-32,204 8 368,-132-4-276,-1 0-104,-1-4 117,-261-4-215,199-8 46,-11 0-64,247-5 117,-239 0-107,-32 2 199,318-14-289,-348 9 112,-3 1 0,2 11 0,221-11 48,-108-2-96,-53 1 48,36 1 0,-206 16-1,220-2 156,-143-11-165,275 20-1,-181-5 135,-7-1 13,-242-1 13,0 1 0,36 10 0,-52-10-1058,1 1-1,-1 0 1,22 12 0,-3 3-1807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3:34.759"/>
    </inkml:context>
    <inkml:brush xml:id="br0">
      <inkml:brushProperty name="width" value="0.1" units="cm"/>
      <inkml:brushProperty name="height" value="0.1" units="cm"/>
      <inkml:brushProperty name="color" value="#FFFC18"/>
    </inkml:brush>
  </inkml:definitions>
  <inkml:trace contextRef="#ctx0" brushRef="#br0">0 1 896,'1'2'98,"0"0"1,0 0-1,-1 1 0,1-1 1,0 0-1,1 0 0,-1 0 1,0 0-1,1 0 0,-1 0 1,1 0-1,0-1 1,-1 1-1,4 2 0,28 21 2107,-30-23-2112,1 0 0,0-1 0,-1 0 0,1 1 0,0-1 0,-1-1 0,1 1 0,0 0 0,6-1 0,42-1 275,-24 0-269,-7 2-129,30 5 0,10 1 15,97 7 233,-19 0-78,-100-14-17,-1-1 1,40-7-1,18-1 29,192 10-45,-108 3 21,49-13-117,-87 10-182,158-3 336,-156-14 11,0 0 86,-103 14-177,76 8 0,-78-1-319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3:37.153"/>
    </inkml:context>
    <inkml:brush xml:id="br0">
      <inkml:brushProperty name="width" value="0.1" units="cm"/>
      <inkml:brushProperty name="height" value="0.1" units="cm"/>
      <inkml:brushProperty name="color" value="#FFFC18"/>
    </inkml:brush>
  </inkml:definitions>
  <inkml:trace contextRef="#ctx0" brushRef="#br0">1 338 1536,'11'-9'1061,"-5"4"-780,1 0-1,0 1 0,1-1 1,-1 2-1,1-1 0,0 1 1,14-4-1,8-4-32,-4 2-125,1 2 1,0 0 0,48-4-1,-37 5 70,44-11 0,32-13 173,2 5 0,166-15 0,-178 34-214,26-2 32,169-10-34,-161 19 7,161-3 171,-151-8-188,-52 2-111,164 7-1,-161 5 57,153-15 0,-23 0 81,-208 11-164,408-15 2,167-5 65,-250 17 272,-210 3-414,85-6-8,-127-3 98,0 4 0,0 3 1,152 19-1,243 11 338,-408-26-385,98 6 47,52 1 46,-203-9-76,227 3-45,-2 17 220,127 6-210,-83-8 48,66 1 0,63-5-5,-62-11 9,-185-6 146,162 12-11,-284-9-3,79 1 224,-126-1-663,-1 1 0,0 0 1,1 1-1,-1 0 0,0 0 0,0 1 0,0 0 1,11 6-1,13 14-2113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4:02.183"/>
    </inkml:context>
    <inkml:brush xml:id="br0">
      <inkml:brushProperty name="width" value="0.1" units="cm"/>
      <inkml:brushProperty name="height" value="0.1" units="cm"/>
      <inkml:brushProperty name="color" value="#FFFC18"/>
    </inkml:brush>
  </inkml:definitions>
  <inkml:trace contextRef="#ctx0" brushRef="#br0">1 32 1920,'6'-2'378,"0"0"0,0 1-1,0 0 1,0 0 0,0 0 0,0 1 0,1 0-1,11 2 1,27-2 947,10-9-398,-25 3-546,0 2 0,31 0-1,213 28 444,-155-10-442,89 0 295,233 1-416,-387-11-207,0-2-1,106-9 0,-81-4 61,155-14 540,-10 33-74,-157-2-491,134-7 0,-129-4-75,89 6 1,73 17 57,-199-15-65,-1-2-1,50-5 1,69-17 147,16-1-45,49 15 13,1 0 76,95 4-198,-86 26 19,-88-5-92,295 43 63,-404-56 10,467 48 122,-401-48 86,172 32 0,-199-18 54,-68-18-328,0 0 0,0 0 0,0 0 1,-1 0-1,1 0 0,0 0 1,0 1-1,-1-1 0,1 1 1,0-1-1,-1 1 0,0-1 1,1 1-1,-1 0 0,0 0 0,0 0 1,0-1-1,0 1 0,0 0 1,0 0-1,0 3 0,-1-4-53,1 0 0,-1 1 0,0-1 0,0 1 0,0-1 0,0 1 0,0-1 0,0 0 0,0 1 0,0-1 0,-1 1 0,1-1 0,-1 0 0,1 1 0,-1-1-1,1 0 1,-1 0 0,0 1 0,0-1 0,1 0 0,-1 0 0,0 0 0,0 0 0,0 0 0,0 0 0,0 0 0,-1 0 0,1 0 0,0 0 0,-1 0 0,-2 0-209,0 0 0,0 0 1,0-1-1,0 1 0,0-1 1,0 0-1,0 0 1,0 0-1,-6-2 0,10 2 325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4:06.882"/>
    </inkml:context>
    <inkml:brush xml:id="br0">
      <inkml:brushProperty name="width" value="0.1" units="cm"/>
      <inkml:brushProperty name="height" value="0.1" units="cm"/>
      <inkml:brushProperty name="color" value="#FFFC18"/>
    </inkml:brush>
  </inkml:definitions>
  <inkml:trace contextRef="#ctx0" brushRef="#br0">1 44 2176,'1'-3'5969,"17"-5"-5712,7-3 343,-17 7-458,0 0-1,1 1 1,-1 1-1,1-1 0,0 1 1,0 1-1,11-1 1,68 1 61,-44 2-87,40 0 124,108 13 0,-121-5 0,94 2 0,-44-12-64,256 10 571,-185 5-590,-99-8-149,417 2 104,-502-8-104,323-4 549,-322 5-553,442 7 56,-168-20 60,-199 13-142,114 15-1,49 8 102,-6-1 7,-166-11-190,144 41 0,-149-34 126,1-4 1,95 9-1,-20-4 7,-96-12-31,37 8 214,168 7 0,-196-23-159,368 14 315,-366-9-336,1-3 0,105-9 0,-19-4 13,155 7 1,143 1 78,-157-2 226,-10-17-75,-3 1-208,-199 22-155,96-3 74,-117-5 74,-31 4-52,28-1-1,51 4-68,27-1 57,145 17 0,77-2 65,-317-14-5,330 9-61,-114-21 74,-3 1 91,-197 11-137,22 1-3,1-3 1,87-15 0,-134 12 14,63-12-47,0 4 1,97-1-1,-93 16 60,106-4-26,-92-5-62,1 6 1,201 23 0,-255-17 74,0-2 0,0-3 0,72-9 0,-92 6-9,32 0-56,0 3 1,-1 3 0,69 12-1,-37-2 4,128 1-1,-206-14 21,315 15 108,-324-14-84,51 8 50,-1-3 1,121-3 0,200-22-122,-96 13 223,-239 4-150,62-10 0,-11-1-113,-93 13 94,53-6-2,0 2 1,114 9 0,-131-1 9,0-2 0,58-4 0,85-18 5,38-1-2,-30 25 57,-109-1-61,88-7 1,-103-1-44,0 2 0,1 4 1,131 17-1,-122-8 102,0-4 1,82-4-1,-112-2-141,48 4 150,159 30 1,-227-30-22,-5-1-34,0-1 1,1-1-1,26-2 1,71-13 51,12 0-51,-43 8 49,76-2-147,-139 9 119,0-1-1,0-2 1,0-1-1,53-12 1,-39 4-27,1 3 0,49-4 0,-35 8 2,63 5-1,-44 0 39,107-7-115,-116 5-54,-35 1 137,56-7 1,193-21 44,-38 29-98,-91 2 11,-13-5 12,190 8-31,-281 0 69,0-3 0,0-2 0,54-6 0,163-10-233,-1 23 267,-228-7-38,103 0 125,68 4-253,186 15 138,-386-20-30,0 0-1,-1 0 1,1 1 0,0 0-1,11 3 1,-16-3-100,0 0 0,0 0-1,0 0 1,0 0 0,0 0-1,0 1 1,0-1 0,-1 0 0,1 1-1,-1-1 1,1 1 0,-1 0-1,1 0 1,-1 0 0,0-1 0,0 1-1,0 0 1,0 0 0,0 0-1,-1 1 1,2 1 0,-1 1-450,0-1 1,-1 1-1,1 0 1,-1 0-1,0-1 1,0 1-1,0 0 1,-1-1-1,0 1 1,1 0-1,-2-1 1,1 1-1,-1-1 1,-1 6-1,-22 28-3404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02.513"/>
    </inkml:context>
    <inkml:brush xml:id="br0">
      <inkml:brushProperty name="width" value="0.1" units="cm"/>
      <inkml:brushProperty name="height" value="0.1" units="cm"/>
      <inkml:brushProperty name="color" value="#FFFC18"/>
    </inkml:brush>
  </inkml:definitions>
  <inkml:trace contextRef="#ctx0" brushRef="#br0">6 133 1792,'-5'3'1590,"11"-10"756,17-5-1964,0 0 0,1 2 0,1 0 0,-1 2 0,1 0 0,1 2 0,37-4 0,258-8 407,-65 7-384,-18 9-473,25-1 776,187-16-446,-402 19-249,580 20 6,-142 9 818,-386-30-758,-3-1-76,125 14 0,-173-2-1069,-7 3-1766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06.709"/>
    </inkml:context>
    <inkml:brush xml:id="br0">
      <inkml:brushProperty name="width" value="0.1" units="cm"/>
      <inkml:brushProperty name="height" value="0.1" units="cm"/>
      <inkml:brushProperty name="color" value="#FFFC18"/>
    </inkml:brush>
  </inkml:definitions>
  <inkml:trace contextRef="#ctx0" brushRef="#br0">3084 223 4096,'-3'-1'500,"2"1"-440,1 0-1,0 0 1,-1 0-1,1 0 1,0 0-1,-1-1 0,1 1 1,-1 0-1,1 0 1,0 0-1,-1-1 1,1 1-1,0 0 1,0 0-1,-1-1 1,1 1-1,0 0 1,0-1-1,-1 1 0,1 0 1,0-1-1,0 1 1,0 0-1,-1-1 1,1 1-1,0 0 1,0-1-1,2-1-5,0 1-1,0-1 1,1 1-1,-1 0 1,0 0 0,5-2-1,-6 3-12,17-7 107,-14 6-26,0 0-1,1-1 1,-1 0 0,0 0-1,-1 0 1,1 0 0,0 0-1,6-6 961,-13 6-758,0 0 0,0 0 0,0 0 0,0 0 1,0 0-1,0 1 0,0 0 0,0-1 0,-1 1 0,1 0 1,0 1-1,-1-1 0,-5 0 0,-7 0 104,-27 3-1,14-1 468,6-1-484,0 0 1,0-2 0,0-1-1,-29-6 1,-191-42 829,234 50-1143,-24-4 22,0 3-1,-46 1 1,45 2 34,-1-2 0,-38-6 0,23 1 231,-51 0 0,39 3-264,-222-11 223,-125-9 480,163 12-73,173 9-633,-83 5 257,61 1-233,-16-1-151,-187-1-1704,174-2-1192,-82-6-4910,89-10 3506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05.239"/>
    </inkml:context>
    <inkml:brush xml:id="br0">
      <inkml:brushProperty name="width" value="0.1" units="cm"/>
      <inkml:brushProperty name="height" value="0.1" units="cm"/>
      <inkml:brushProperty name="color" value="#FFFC18"/>
    </inkml:brush>
  </inkml:definitions>
  <inkml:trace contextRef="#ctx0" brushRef="#br0">1 33 1664,'11'-14'3109,"34"12"-2112,-28 1-728,-1 0-1,1 1 1,0 1-1,-1 1 1,21 4-1,160 41 137,-168-44-237,1-1 0,0-2-1,44-4 1,17-1 143,21 6-150,128-3-120,-45-17 457,-26 1-276,197 4-184,-167 7-126,-3 0 80,209 30 8,-209-17 31,-31-3 28,-97 2-84,423 19 184,-193-24 481,-284-1-784,0 1 0,-1 1 0,1 1 0,-1 0 0,15 4 0,-6 3-2320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09.093"/>
    </inkml:context>
    <inkml:brush xml:id="br0">
      <inkml:brushProperty name="width" value="0.1" units="cm"/>
      <inkml:brushProperty name="height" value="0.1" units="cm"/>
      <inkml:brushProperty name="color" value="#FFFC18"/>
    </inkml:brush>
  </inkml:definitions>
  <inkml:trace contextRef="#ctx0" brushRef="#br0">1 58 896,'5'-52'416,"11"47"-320,11 5-352,-13 5-160,8 4 128,5 11 64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11.745"/>
    </inkml:context>
    <inkml:brush xml:id="br0">
      <inkml:brushProperty name="width" value="0.1" units="cm"/>
      <inkml:brushProperty name="height" value="0.1" units="cm"/>
      <inkml:brushProperty name="color" value="#FFFC18"/>
    </inkml:brush>
  </inkml:definitions>
  <inkml:trace contextRef="#ctx0" brushRef="#br0">0 18 1792,'0'0'672,"6"9"427,-1-5-976,0 0 0,0 0 0,1 0 0,0 0 0,0-1 0,0 0 1,0 0-1,0-1 0,0 0 0,11 2 0,6 1 47,0-2 0,0-1 0,0 0-1,1-2 1,31-3 0,161-22 429,-87 8-505,-47 7-44,108-9 61,-154 17-109,0 2 1,0 2-1,48 8 1,-31 1 209,88 31 1,-16 10-3945,-71-24 1711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12.676"/>
    </inkml:context>
    <inkml:brush xml:id="br0">
      <inkml:brushProperty name="width" value="0.1" units="cm"/>
      <inkml:brushProperty name="height" value="0.1" units="cm"/>
      <inkml:brushProperty name="color" value="#FFFC18"/>
    </inkml:brush>
  </inkml:definitions>
  <inkml:trace contextRef="#ctx0" brushRef="#br0">1 203 1024,'19'-2'336,"1"0"-1,-1-1 1,0-1 0,36-13-1,-28 9-118,39-8 0,130-7 108,-110 11-51,68-11-14,-37 0-196,92-16 21,-149 30-48,91 0 1,217 19 74,-242-3 291,0-6 1,187-22-1,-267 16-385,1 2 0,-1 2-1,63 6 1,-72 0-1126,0 1 0,49 15 0,-37-3-220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22.102"/>
    </inkml:context>
    <inkml:brush xml:id="br0">
      <inkml:brushProperty name="width" value="0.1" units="cm"/>
      <inkml:brushProperty name="height" value="0.1" units="cm"/>
      <inkml:brushProperty name="color" value="#FFFC18"/>
    </inkml:brush>
  </inkml:definitions>
  <inkml:trace contextRef="#ctx0" brushRef="#br0">1 0 1024,'42'17'347,"19"7"127,-35-12-60,0-2-1,0 0 1,31 5-1,-12-2-125,79 13 191,-62-15-372,436 51 69,-295-43-32,-77-9-112,208-11 0,379-74 1008,-622 62-1138,1 4 1,165 6-1,-242 4-403,-1 0-1,15 4 1,-22-2-27,-1-1 0,1 1 0,12 7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25.918"/>
    </inkml:context>
    <inkml:brush xml:id="br0">
      <inkml:brushProperty name="width" value="0.1" units="cm"/>
      <inkml:brushProperty name="height" value="0.1" units="cm"/>
      <inkml:brushProperty name="color" value="#FFFC18"/>
    </inkml:brush>
  </inkml:definitions>
  <inkml:trace contextRef="#ctx0" brushRef="#br0">1 117 896,'69'-13'848,"-16"7"91,-34 3-830,0 1 0,0 1 0,29 2 1,-29 0 42,-1 0 0,0-2 0,34-5 0,-22 0-79,-16 4-22,-1-1 0,0 0 0,14-6 0,14-5-22,0 1-1,1 2 1,0 3-1,1 1 0,46-2 1,-51 7-44,0 2 0,0 1 0,52 9 0,-66-6 12,-1 1 0,0 1 0,-1 1 0,0 1 1,0 1-1,33 19 0,-42-21 86,0 0 0,0-1 0,1 0 1,22 5-1,-28-10-38,0 0 1,-1 0 0,1-1-1,8 0 1,23 1 78,-19 1-27,-1-1 0,34-2 0,-12 0 7,0-1-98,-24 1-10,0 1 0,0 0-1,23 3 1,-30 0 29,0 0 1,16 8-1,5 1 22,144 40-26,-167-51-20,0 1 0,0-1 0,14-1 0,-14 0 15,0 1 0,0-1 1,0 1-1,9 3 0,-7-2-13,0 0-1,0-1 1,1 0 0,-1 0-1,20-2 1,51-10-51,-14-1 50,0 4 0,85-1-1,-117 8 52,1-1-1,-1-1 0,0-2 1,59-17-1,-49 11-81,0 3 0,77-7 1,-37 7 18,-35 3-29,0 2 0,75 6-1,-75 3-44,-24-2 100,30 0-1,125-13 214,-97-1-175,-1 4-1,1 4 0,113 10 1,-127-4-80,-1-4 0,100-11 0,-141 8 45,44-1-115,1 3 0,95 11 0,-100-6 154,0-4 1,114-13-1,-68 3 71,-34 5-115,0 3 1,137 14-1,-166-8-12,0-2 1,55-5-1,-53 0 0,92 8-1,-77 3-89,-1 3-1,86 26 0,-30 1 110,-107-35-26,0-1 0,0-1 0,1 0 0,30-3-1,-32 1 59,103-10 24,-66 4 61,65 0 0,-101 8-521,0 0 0,0 0 0,0 2 0,0 0 0,-1 0 0,1 2 0,-1 0 0,20 9 1,8 10-1085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36.898"/>
    </inkml:context>
    <inkml:brush xml:id="br0">
      <inkml:brushProperty name="width" value="0.1" units="cm"/>
      <inkml:brushProperty name="height" value="0.1" units="cm"/>
      <inkml:brushProperty name="color" value="#FFFC18"/>
    </inkml:brush>
  </inkml:definitions>
  <inkml:trace contextRef="#ctx0" brushRef="#br0">0 69 896,'50'3'389,"-31"-2"-295,-1 0-1,1-1 0,35-4 1,165-26 56,-135 22-60,117 2 22,-137 7 136,97-11 0,-138 7-305,14-3 300,1 2 0,58 0 0,-76 7-1822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39.404"/>
    </inkml:context>
    <inkml:brush xml:id="br0">
      <inkml:brushProperty name="width" value="0.1" units="cm"/>
      <inkml:brushProperty name="height" value="0.1" units="cm"/>
      <inkml:brushProperty name="color" value="#FFFC18"/>
    </inkml:brush>
  </inkml:definitions>
  <inkml:trace contextRef="#ctx0" brushRef="#br0">0 59 1280,'6'-1'173,"-1"0"0,1 0 1,-1-1-1,1 0 0,-1 0 0,0 0 1,6-4-1,15-5 244,-9 7-300,0 1 0,-1 0 0,1 2 1,0 0-1,0 1 0,18 2 1,11-1 133,194 7 53,-27-6 148,-111-3-398,257-5 378,-74-3-112,44 5-85,-234 10-83,45 1-112,260-16 189,-130 24-122,-184-9-20,99-6 1,-83-1-77,196 19-21,-240-15 45,0-3 1,98-12-1,50 6 219,-146 7-177,90 6 8,-1 0 6,50-11-48,150 4-1,-126 1 54,-1-18-128,-192 14 48,288-4-43,-87 5 92,-46 0-113,24-1 229,6 1-292,1-1 99,140-1 162,-268 11-204,26 0 129,111-18-48,-163 6 99,0 2 1,0 2 0,113 15-1,-144-10-140,-1-2-1,48-2 0,60-12 103,-69 5-36,-40 5-189,0 1-1,0 2 1,0 0-1,36 8 0,-63-9-82,0 1 0,-1-1-1,1 0 1,0 1-1,-1-1 1,1 1-1,0-1 1,-1 1-1,1 0 1,-1 0 0,1 0-1,-1 0 1,0 0-1,1 0 1,-1 0-1,0 0 1,0 0 0,0 1-1,0-1 1,1 2-1,0 7-1624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44.212"/>
    </inkml:context>
    <inkml:brush xml:id="br0">
      <inkml:brushProperty name="width" value="0.1" units="cm"/>
      <inkml:brushProperty name="height" value="0.1" units="cm"/>
      <inkml:brushProperty name="color" value="#FFFC18"/>
    </inkml:brush>
  </inkml:definitions>
  <inkml:trace contextRef="#ctx0" brushRef="#br0">11 41 1664,'-11'0'1707,"14"0"-1387,36 0 278,6-1-17,1 2 0,-1 2 0,77 14 0,-100-13-571,0-2 0,0 0 0,1-1 0,25-3 0,1 1 63,-14 0 93,212 11 548,-228-8-677,16 2 41,-1 0 1,1-3 0,66-4 0,-32-8-137,86-10-34,111 10 300,-6-9-69,-31 0 378,78 38-150,-32 1-206,-221-20-341,81 3-4269,-84 6 1820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46.001"/>
    </inkml:context>
    <inkml:brush xml:id="br0">
      <inkml:brushProperty name="width" value="0.1" units="cm"/>
      <inkml:brushProperty name="height" value="0.1" units="cm"/>
      <inkml:brushProperty name="color" value="#FFFC18"/>
    </inkml:brush>
  </inkml:definitions>
  <inkml:trace contextRef="#ctx0" brushRef="#br0">1 10 1792,'7'-4'931,"-6"3"-913,-1 1 0,1-1-1,-1 1 1,0-1-1,1 1 1,-1 0 0,1 0-1,0-1 1,-1 1-1,1 0 1,-1 0-1,1-1 1,-1 1 0,1 0-1,0 0 1,-1 0-1,1 0 1,-1 0-1,1 0 1,0 0 0,-1 0-1,1 0 1,-1 0-1,1 0 1,0 0-1,-1 0 1,1 1 0,-1-1-1,1 0 1,-1 0-1,1 1 1,-1-1-1,1 0 1,0 1 0,14 12 154,-13-11-96,0 0 1,0 0-1,0 0 1,0 0-1,1 0 1,-1-1-1,3 2 1,10 1 232,-1 0 0,1-1 0,0 0 0,0-2 0,0 0 0,28-1 1,33 3-325,68 12 46,161 28 807,-150-15-3744,-113-18 591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00.030"/>
    </inkml:context>
    <inkml:brush xml:id="br0">
      <inkml:brushProperty name="width" value="0.1" units="cm"/>
      <inkml:brushProperty name="height" value="0.1" units="cm"/>
      <inkml:brushProperty name="color" value="#FFFC18"/>
    </inkml:brush>
  </inkml:definitions>
  <inkml:trace contextRef="#ctx0" brushRef="#br0">1438 29 1280,'0'0'448,"0"0"-424,0 0 0,0 0-1,0 0 1,-1 0 0,1 0 0,0 0 0,0 0 0,0 0-1,0-1 1,0 1 0,0 0 0,0 0 0,0 0 0,0 0-1,0 0 1,0 0 0,0 0 0,-1 0 0,1-1 0,0 1 0,0 0-1,0 0 1,0 0 0,0 0 0,0 0 0,0 0 0,0-1-1,0 1 1,0 0 0,0 0 0,0 0 0,1 0 0,-1 0-1,0 0 1,0-1 0,0 1 0,0 0 0,0 0 0,0 0-1,0 0 1,0 0 0,0 0 0,0 0 0,0 0 0,0 0-1,1-1 1,-1 1 0,0 0 0,4-3 778,0 1 1,0-1-1,0 1 1,0 0-1,8-2 1,9-3 5992,-25 7-6592,0 1-1,0-1 1,-1 1 0,1 0-1,1 0 1,-8 4-1,6-3-90,1 0-1,0-1 0,0 0 1,-1 1-1,1-1 1,0-1-1,-6 1 0,-9-2-7,-30-5-1,30 3 218,-32-1-1,-28 7 436,-105 19 0,95-10 447,4 3 98,-129 40 0,-2 1-1428,199-51-512,0-2 0,0 0 0,-1-2 0,0 1 0,1-2 0,-1 0 0,1-2 0,-1 0 0,-18-4 0,3-5-3386,-44-23-1,44 20 1710,-42-19-1540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47.223"/>
    </inkml:context>
    <inkml:brush xml:id="br0">
      <inkml:brushProperty name="width" value="0.1" units="cm"/>
      <inkml:brushProperty name="height" value="0.1" units="cm"/>
      <inkml:brushProperty name="color" value="#FFFC18"/>
    </inkml:brush>
  </inkml:definitions>
  <inkml:trace contextRef="#ctx0" brushRef="#br0">0 70 1408,'7'1'645,"18"5"-291,1-2-1,0 0 0,29-1 1,-47-3-249,12 1 199,0-2 1,1 0-1,-1-1 0,39-9 0,-18 0-215,0 2 1,0 2-1,1 1 0,55 0 1,-10 7-2,92 13 1,-137-11 119,1-3 0,-1-1 0,52-9 0,6 0-75,2 3-117,140 9 0,-161 1 18,92-9-1,-9 0-9,-7 8 313,249-10-45,-298 0-133,1 5-1,159 14 0,-198-5-313,46 5-3316,-57 2 1076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52.267"/>
    </inkml:context>
    <inkml:brush xml:id="br0">
      <inkml:brushProperty name="width" value="0.1" units="cm"/>
      <inkml:brushProperty name="height" value="0.1" units="cm"/>
      <inkml:brushProperty name="color" value="#FFFC18"/>
    </inkml:brush>
  </inkml:definitions>
  <inkml:trace contextRef="#ctx0" brushRef="#br0">0 1 1152,'8'3'583,"-7"-3"-570,-1 0 0,1 0 1,-1 0-1,0 0 1,1 0-1,-1 0 0,1 0 1,-1 1-1,0-1 1,1 0-1,-1 0 0,1 1 1,-1-1-1,0 0 1,1 1-1,-1-1 0,0 0 1,1 1-1,-1-1 1,0 1-1,5 3 53,-1 0 0,1 0 0,0-1 0,0 1 0,0-1 0,0 0 0,0-1 0,1 1 0,7 1 0,-2 0 106,0 0-12,0-2 0,1 0 0,-1 0 0,1-1 0,-1 0 0,1-1 0,18-2 0,6 1-16,97-5 312,-113 4-363,160 0 145,-109 3-152,88-10 1,-115 4-33,190-21-151,-178 23 90,1 2 0,63 8 0,293 7 761,-348-14-714,36 3 104,99 17 0,-173-16-151,52 6 273,-26 0-2908,-32-5 535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5:54.133"/>
    </inkml:context>
    <inkml:brush xml:id="br0">
      <inkml:brushProperty name="width" value="0.1" units="cm"/>
      <inkml:brushProperty name="height" value="0.1" units="cm"/>
      <inkml:brushProperty name="color" value="#FFFC18"/>
    </inkml:brush>
  </inkml:definitions>
  <inkml:trace contextRef="#ctx0" brushRef="#br0">0 17 384,'13'-10'1883,"-11"9"-1806,1-1 0,-1 2 0,1-1 0,-1 0 0,1 0 0,-1 1 0,1 0 1,0-1-1,-1 1 0,1 0 0,0 0 0,4 1 0,31 11 161,-32-9-163,0-1-1,0 0 0,0 0 0,1 0 0,-1-1 0,12 1 1,25-4 415,50-8 1,-50 4-419,50-1 0,153 26 29,-114-5-101,6-10 0,-120-3-20,81 3-34,151 26 0,-201-18 82,31 4 227,-28-11-108,0-3-1,0-2 1,78-10 0,-118 8-132,71-3 132,100 7 0,-174-2-489,1 1 0,-1 0 0,0 0 0,0 1 0,0 0 0,0 0 0,-1 1 0,11 4 1,8 11-1446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6:55.123"/>
    </inkml:context>
    <inkml:brush xml:id="br0">
      <inkml:brushProperty name="width" value="0.1" units="cm"/>
      <inkml:brushProperty name="height" value="0.1" units="cm"/>
      <inkml:brushProperty name="color" value="#FFFC18"/>
    </inkml:brush>
  </inkml:definitions>
  <inkml:trace contextRef="#ctx0" brushRef="#br0">1 49 384,'22'1'410,"0"0"1,1-2-1,36-4 0,28-2 13,-5 8-40,-17 0-31,130-13 1,79-13-112,3 22-18,-215 3-212,156 13 158,-129-6-114,103 17 131,-120-12-293,118 4 1,314-2 335,-297 1-586,-173-11-774,-1 6-410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6:57.775"/>
    </inkml:context>
    <inkml:brush xml:id="br0">
      <inkml:brushProperty name="width" value="0.1" units="cm"/>
      <inkml:brushProperty name="height" value="0.1" units="cm"/>
      <inkml:brushProperty name="color" value="#FFFC18"/>
    </inkml:brush>
  </inkml:definitions>
  <inkml:trace contextRef="#ctx0" brushRef="#br0">1 394 896,'4'-3'95,"1"0"-1,0 0 1,1 0 0,-1 1 0,0 0-1,1 0 1,-1 0 0,1 1-1,7-1 1,8-4 126,9-1-78,0 1 1,1 1-1,36-1 0,96 6 219,49-4-188,-64-9 50,1 7 0,176 15 0,103-9-177,-410 0-24,190-11 313,108-16-166,-63 3 70,110-1-39,-74 3-76,-7 15-224,-4 0 246,-146 0-181,263-25 94,88-19-118,-221 29 204,142-4 12,44 9-52,-181 8-238,80-7 83,-220 3 54,186 3 1,-91 13-67,238 17 345,-426-16-283,99 11-47,155-2 1,135-7-78,-110-1 180,3-1 9,46 0-78,-43-3-29,-9 3-19,185 15 184,-115 15-76,-80-11 84,-68-3 365,58-9-168,-287-11-328,35 1 27,63 10-1,-83-7-415,-1 0 0,1 1 1,-1 1-1,0 0 0,27 15 1,-28-11-411,23 20 1,-39-30 797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7:08.417"/>
    </inkml:context>
    <inkml:brush xml:id="br0">
      <inkml:brushProperty name="width" value="0.1" units="cm"/>
      <inkml:brushProperty name="height" value="0.1" units="cm"/>
      <inkml:brushProperty name="color" value="#FFFC18"/>
    </inkml:brush>
  </inkml:definitions>
  <inkml:trace contextRef="#ctx0" brushRef="#br0">0 240 128,'24'-6'38,"1"1"1,-1 2-1,28-1 0,-42 3-26,128 1 657,-90 1-222,89-8 0,17-10-223,186 2 0,-80 3-140,-3 0 8,-186 12-80,1 3 1,104 18-1,111 20 315,-173-26-184,67 4-145,-75-9 62,-26-5 64,0-4 0,111-13-1,-149 8-3,186 0 59,-152 4-123,5 3-44,-51-1-59,1-1 0,-1-1 0,45-7 0,22-7 56,2 4 0,-1 5 1,155 11-1,-182-5-23,120-14-1,-21 0-4,0 5-104,-95 4 82,-1-2 0,77-18 1,103 0 123,-131 16-49,160-26 89,-242 27-126,166-27-103,-138 26 62,71 1-1,131-12 166,-168 9-82,12 2 6,-1 4-1,205 21 1,-263-10 2,282 43-174,-77 6 292,-197-47-184,0-4 0,107-3 0,41 2 289,-151 2-336,96 21-1,-109-15 67,1-1 0,0-3 0,78 4 0,-31-14 104,153 7 432,-218-1-492,1-2 1,0-2-1,0-1 1,0-1-1,45-10 1,-37 4 399,74-7 0,-95 15-764,1-1 1,-1 2-1,0 1 0,1 0 1,34 10-1,-14 4-1669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07:32.043"/>
    </inkml:context>
    <inkml:brush xml:id="br0">
      <inkml:brushProperty name="width" value="0.1" units="cm"/>
      <inkml:brushProperty name="height" value="0.1" units="cm"/>
      <inkml:brushProperty name="color" value="#FFFC18"/>
    </inkml:brush>
  </inkml:definitions>
  <inkml:trace contextRef="#ctx0" brushRef="#br0">1 54 512,'22'3'314,"24"-1"-1,-32-2-213,1 1 0,-1 0-1,0 1 1,26 7-1,-12 0-77,89 26 39,-103-32-16,1-1 1,0-1-1,0 0 0,0 0 1,-1-2-1,21-2 0,42-8 398,127-3 0,-166 14-376,147 5 26,-143-4-51,0-2 1,81-12 0,-42 3-230,-13 3 240,0 3 1,128 10-1,-145-1-24,0-3 1,0-1-1,71-9 0,-20 0 81,157 7-1,-154 8-142,31 0-83,157-18 84,-207 12 26,142 18 1,-145-10-11,1-4 0,110-7 0,78 4 0,-190 3 64,147-10 0,222-4-208,-383 8 140,1-3 1,73-14-1,12-1-17,-76 16 62,96 8 0,21 1 21,-189-6-46,525 1 48,-263 4-96,45-5 133,-151 14-132,18 1 9,-34-18 4,153 6-49,-202 6 144,155-4 0,-230-7-62,418-7-3,-373 12 23,-1-4 1,73-10 0,318-9-132,-177 2 46,1-1 158,-137 23-64,-64 0 22,90-7 0,-120-1-51,303-15-99,-307 21 100,240-4 0,-21-2-3,1 22 17,-197-15-15,124-11 1,-16-1-10,-26 16 10,-92-3 0,2-2 0,66-6 0,208-16-651,-278 22-127,-11 7-161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5:03.472"/>
    </inkml:context>
    <inkml:brush xml:id="br0">
      <inkml:brushProperty name="width" value="0.1" units="cm"/>
      <inkml:brushProperty name="height" value="0.1" units="cm"/>
      <inkml:brushProperty name="color" value="#FFFC18"/>
    </inkml:brush>
  </inkml:definitions>
  <inkml:trace contextRef="#ctx0" brushRef="#br0">1 109 1024,'2'0'84,"0"0"0,1 1 1,-1-1-1,0 1 0,0-1 0,1 1 1,-1 0-1,0 0 0,0 0 0,0 0 0,3 2 1,-3-2-41,0 0 1,0 1 0,0-1-1,-1-1 1,1 1 0,1 0-1,-1 0 1,0-1 0,0 1-1,0-1 1,3 1 0,-1-1 8,-1 0 1,1 1 0,-1 0 0,1-1-1,-1 2 1,1-1 0,-1 0 0,0 0 0,5 3-1,-5-2-22,0 0-1,0-1 1,0 1-1,1-1 1,-1 0-1,0 0 1,1 0-1,-1-1 1,6 1-1,27-3 177,0-2-1,60-14 0,-25 4-190,-39 8 45,74-9 43,-91 14-100,0 0-1,-1 2 1,1 0-1,0 0 1,17 5 0,-11-3 75,0 0 0,1-1 1,33-1-1,-39-1-12,21-7-164,-23 4 119,-8 1 11,-1 0 1,1 0-1,-1 0 0,0-1 1,1 0-1,-1 0 1,-1 0-1,1-1 0,0 0 1,5-6-1,-4 5 8,-1 0 0,1 1 0,0-1 0,0 1 0,11-5 0,-8 5-17,1 1 0,-1 1-1,0 0 1,1 0 0,-1 1-1,1 0 1,-1 0 0,11 2 0,167-5-62,-172 5 13,0 0 0,0 1 0,-1 1 0,1 0 0,-1 1 0,22 9 0,81 43-7,-97-45 74,1 0-22,70 33 162,-79-38-191,1-2-1,0 0 0,0-1 0,1 0 1,17 2-1,397 1 167,-280-6-287,-116-2 212,44-7 0,7-1-76,44-2-12,50-2 7,-93 10 31,98-17 0,-57-1 100,16-3-222,-80 20 74,81 1-1,62 15 73,-104-4-47,86-7-86,-113-2 65,92 10 0,-94-3 90,114-7-1,-56-1-13,211-3-54,-332 6-11,139-3 35,-118 0-35,-1 0-1,0-2 1,32-9-1,-11 0 25,1 1-1,0 3 1,71-5 0,-87 15-20,-1 2 0,57 8 0,-50-4 35,53 1 0,172 6 53,-148-12-249,-54-3 209,177 13-120,-190-5 69,-15 0 0,44 0 0,82-1-86,-88-2 115,0 4-1,96 20 1,-131-20-43,-1-2 0,1-1 0,0-2 0,51-4 0,28-4 174,-2 0-83,-48 4-26,268-1-48,-175 5 80,501-2-259,-612-2 193,73-14 1,-7 1-117,-81 12 56,11-1 100,-1 1 1,1 2-1,69 7 0,-88-2-38,-1-1-1,1-1 0,0-1 1,0-2-1,-1-1 0,30-5 0,-8-1-21,0 1-1,82-1 1,-111 8-77,58 2 178,-67-1-55,1 0 0,-1 0 1,0 2-1,0-1 0,17 7 0,-25-8-125,0-1 0,0 1-1,0-1 1,0 1 0,1 0-1,-1 0 1,0-1 0,0 1 0,-1 0-1,1 0 1,0 0 0,0 0-1,0 0 1,-1 0 0,1 0 0,0 1-1,-1-1 1,1 0 0,-1 0-1,1 0 1,-1 1 0,0-1 0,0 0-1,1 1 1,-1-1 0,0 0-1,0 0 1,0 1 0,0-1 0,0 0-1,-1 1 1,1-1 0,0 0 0,-1 0-1,1 1 1,-1-1 0,1 0-1,-1 0 1,1 0 0,-1 0 0,-1 2-1,-15 15-1618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5:07.740"/>
    </inkml:context>
    <inkml:brush xml:id="br0">
      <inkml:brushProperty name="width" value="0.1" units="cm"/>
      <inkml:brushProperty name="height" value="0.1" units="cm"/>
      <inkml:brushProperty name="color" value="#FFFC18"/>
    </inkml:brush>
  </inkml:definitions>
  <inkml:trace contextRef="#ctx0" brushRef="#br0">0 193 768,'83'1'1067,"148"-5"399,-216 3-1343,8 0 64,39-8-1,221-36 145,-166 29-224,-59 11-18,105 3 1,-79 4-19,93-15-57,-35 2 47,-37 9-37,136 14 0,-188-10 10,-1-1-1,69-9 1,32 0 36,170 21-44,-264-10 20,-1-3 1,66-8-1,35 0-169,172 26 294,-285-16-136,1-1 1,86-11-1,-55 3 14,-31 3-6,33-3-63,-1 3 0,109 9 1,-115 1 38,1-3 1,126-12-1,-117 5 39,0 3-1,1 4 0,139 23 1,-178-22-41,0-1 0,75-7 1,-15 1 63,257 3 127,-181-9-352,37 0 261,-139 9-101,103 13 0,-143-10 5,0-1-1,0-1 0,0-3 1,0-1-1,49-11 1,-1 4-59,-1 3 1,90 4-1,-163 3 33,78 3 119,-41-1-120,86-7 0,48-6-72,-108 9 76,174 10 87,-186-4 0,-39-4-69,-1 0 0,49-9 0,-2 0-101,462-6 218,-324 6-151,-5 0 4,-17 5-39,-100 4 93,24-1-37,-13-5-1,-1 3-1,101 12 1,-155-3 1,-1 1 1,74 25-1,-77-21 30,1-2-66,0-2-1,1-2 1,-1-2 0,53-1 0,32 1-31,265 35 374,-335-33-300,1-3 1,56-5-1,-1-1-31,229 18 187,-289-13-194,94-11 0,6 0-87,-40 10 179,151 20 0,-195-14-44,0-3 1,95-8-1,-15 1-76,57 17 83,-95-4 37,-58-8-31,-1-2 0,56-9 0,54-2-89,119 19 106,-263-6-52,56-1-32,100-13 1,36-2 126,112 34-45,-162-17 26,-87-3-46,94-5-140,-134 6 136,-17-1-4,-1 1 1,0 0-1,1 1 0,-1 0 0,0 1 0,24 7 0,-35-9-142,-1 1 0,0-1 0,1 1 0,-1-1 0,0 1 0,1 0 0,-1-1 0,0 1 0,0 0 0,0 0 0,0 0 0,0 0 0,0 0 0,0 0 0,0 0 0,0 1 0,-1-1 0,1 0 0,0 0 0,-1 1 0,1-1 0,-1 0 0,1 1 0,0 1 0,-2-1-105,1 0 0,0 0 0,-1 0 0,0 0 0,1 0 0,-1-1 0,0 1 0,-2 3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5:11.215"/>
    </inkml:context>
    <inkml:brush xml:id="br0">
      <inkml:brushProperty name="width" value="0.1" units="cm"/>
      <inkml:brushProperty name="height" value="0.1" units="cm"/>
      <inkml:brushProperty name="color" value="#FFFC18"/>
    </inkml:brush>
  </inkml:definitions>
  <inkml:trace contextRef="#ctx0" brushRef="#br0">1 95 512,'20'3'284,"1"0"0,0-1 0,-1-2 0,27-1 0,-1-1 211,-23 2-200,22 0 133,85 10 1,-102-7-385,1-1 0,0-2 0,0 0 0,0-2 1,-1-1-1,46-11 0,100-11 192,-105 17-253,-32 3 40,0 3 0,-1 1 1,1 1-1,51 8 1,-56-4 56,0-1 0,0-2 0,42-3 0,95-18 290,-162 19-367,62-6 138,1 3-1,94 7 1,-85 6-66,-51-5-30,37 0 0,-64-4-45,33 1-22,-1-3 1,43-6 0,-4-3 84,0 2 0,0 3 0,1 4 0,120 11-1,-130-5-65,-1-3-1,106-12 1,26-1 24,97 20 331,-249-8-332,0-2-1,56-9 1,-68 8-66,0 1-1,53 3 1,-81-1-103,0 1 1,0-1-1,1 0 0,-1 0 1,0 1-1,0-1 0,0 1 0,0 0 1,0 0-1,0 0 0,0 0 1,0 0-1,0 0 0,0 0 0,0 1 1,-1-1-1,1 1 0,-1-1 1,1 1-1,-1 0 0,1-1 0,-1 1 1,0 0-1,0 0 0,2 4 1,3 16-1127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01.009"/>
    </inkml:context>
    <inkml:brush xml:id="br0">
      <inkml:brushProperty name="width" value="0.1" units="cm"/>
      <inkml:brushProperty name="height" value="0.1" units="cm"/>
      <inkml:brushProperty name="color" value="#FFFC18"/>
    </inkml:brush>
  </inkml:definitions>
  <inkml:trace contextRef="#ctx0" brushRef="#br0">2051 116 5120,'-31'0'2746,"30"-13"-1583,-15-17 1680,14 25-2487,-1-1 0,-1 1 0,1 0 0,-1 0 0,0 0 0,0 1 1,0-1-1,-10-7 0,11 9-291,-1 1 1,0 0-1,1 0 1,-1 0-1,0 0 1,0 0-1,0 1 0,-1 0 1,1 0-1,0 0 1,0 0-1,-1 1 1,1-1-1,0 1 1,-1 0-1,1 1 1,0-1-1,0 1 0,-1-1 1,1 1-1,-7 3 1,4-2-57,0-1 0,0 0 0,-11 1 0,-11 1 104,4 1 58,0-2 0,0 0 0,-36-4 0,-21 2 510,-40 14-157,73-8-196,-58 2-1,-20-9 193,-263 11 523,247 5-615,-273 21-414,402-35-233,-4 0-1149,0 0 0,0-1-1,0 0 1,-1-2 0,1 0 0,-29-8-1,-7-16-3105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5:27.406"/>
    </inkml:context>
    <inkml:brush xml:id="br0">
      <inkml:brushProperty name="width" value="0.1" units="cm"/>
      <inkml:brushProperty name="height" value="0.1" units="cm"/>
      <inkml:brushProperty name="color" value="#FFFC18"/>
    </inkml:brush>
  </inkml:definitions>
  <inkml:trace contextRef="#ctx0" brushRef="#br0">0 39 256,'330'0'2848,"-264"2"-2760,-36-1-92,0 0-1,41-5 1,-37-1 56,212-25 121,-196 27-104,0 2 0,97 11 0,-91-5-48,99-4 1,-77-2 100,-48 1-73,194 9 35,-181-4-36,133 23-288,-145-22 273,-1-1 1,1-2-1,47-1 0,93-13 309,-87 3-319,0 4 0,125 11 0,-163-4 162,1-3 0,75-7 0,-81 3-612,62 3 1,-51 6-1617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5:37.750"/>
    </inkml:context>
    <inkml:brush xml:id="br0">
      <inkml:brushProperty name="width" value="0.1" units="cm"/>
      <inkml:brushProperty name="height" value="0.1" units="cm"/>
      <inkml:brushProperty name="color" value="#FFFC18"/>
    </inkml:brush>
  </inkml:definitions>
  <inkml:trace contextRef="#ctx0" brushRef="#br0">1 76 768,'27'-4'193,"1"0"0,-1 2 0,1 1 0,51 4 0,-48 1-129,48 13 1,-30-6-2,-31-7 1,1 0 0,-1-1 0,1-1 0,0-1 0,0-1 0,33-4 0,34-13 289,-51 9-316,1 1 0,0 2 0,37 0 1,237 5-86,-260-3 83,88-15 0,-17 1-105,-64 13 126,90 5 0,60 20-19,-141-16 26,124-6 1,-119-3-157,100 9 0,-153-3 56,131 11 22,-115-12 52,-1-1 0,49-7 0,-31-1-37,190-21 96,-77 33-55,-119-1-20,1-2 1,-1-1 0,87-14 0,-88 7-20,85-5 0,44 14-22,-29 12-78,-98-8 134,0-2 0,59-1 1,38-14-23,-65 3-36,0 4-1,117 8 0,-181-2 13,29 3 35,0-2 0,82-4-1,258-13 51,-318 17-5,83 15 1,17 1-575,-132-16-973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5:44.004"/>
    </inkml:context>
    <inkml:brush xml:id="br0">
      <inkml:brushProperty name="width" value="0.1" units="cm"/>
      <inkml:brushProperty name="height" value="0.1" units="cm"/>
      <inkml:brushProperty name="color" value="#FFFC18"/>
    </inkml:brush>
  </inkml:definitions>
  <inkml:trace contextRef="#ctx0" brushRef="#br0">0 96 768,'3'2'63,"-2"-1"-24,1 0 0,-1 0 0,1 0-1,0-1 1,-1 1 0,1 0 0,0-1 0,0 1 0,0-1 0,-1 1 0,1-1 0,0 0 0,0 0 0,0 0 0,0 0 0,0 0 0,0 0 0,-1 0 0,1-1 0,0 1-1,0-1 1,0 1 0,3-2 0,3-2 64,1 0 0,1 0 0,-1 1 0,0 0 0,1 1 0,-1 0-1,15 0 1,73 1 37,-48 2-79,255-1-29,-65-10 91,26 20-112,-47 19 5,-132-16 186,6-4 175,150-6-1,-133-5-233,-28-1-97,104-20 0,-168 21-20,64-12 75,56-6 64,-42 13-183,0 4 1,188 18-1,-229-10 7,72-3 0,19 0-4,1 12 31,65 5 58,32-17 73,-128-3-128,-3 2-68,109-2 210,0-18-151,8-2 48,1 18-41,-174 3 58,18-3-106,87-15 1,36-3 27,-13 23 112,-58 0-53,107-16 58,3 0-15,-82 17-130,-53 1 4,114-11 0,-134 2 92,0 4 1,0 3-1,131 20 0,-129-14-194,144-4-1,1 0 219,-182-1-74,74 6 105,152-7 0,-182-9-97,160-6-189,33-4 236,-1 0 201,172 23-341,-208 9-1,-153-7 52,87 20 72,-29-4-5,216-12-28,-95-9-13,-20 3-7,45 2 0,-43-4-41,-1-19 7,-206 12 39,351-3-38,-237 8-19,212-8-92,-345 8 46,44 6-1,-45-3-1037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5:46.841"/>
    </inkml:context>
    <inkml:brush xml:id="br0">
      <inkml:brushProperty name="width" value="0.1" units="cm"/>
      <inkml:brushProperty name="height" value="0.1" units="cm"/>
      <inkml:brushProperty name="color" value="#FFFC18"/>
    </inkml:brush>
  </inkml:definitions>
  <inkml:trace contextRef="#ctx0" brushRef="#br0">0 148 640,'51'-3'455,"-33"2"-238,0 0 0,0 1 0,32 4 0,-2 6-72,-22-4-61,-1-1-1,1-1 0,0-1 0,0-2 1,48-2-1,148-22 373,77-11-251,-121-4-91,0 0-41,-104 30-32,117 0 0,7 1-11,-84-3 69,1 5 1,130 11 0,-167-1-24,1-3 0,90-9 1,-107 1-29,1 3 0,0 2 0,121 16 0,-139-8 41,20 5-64,130 7 0,0-8-83,-119-4 41,-12 1 100,-1 2 1,119 37 0,-131-35-116,0-2 1,0-3-1,55 2 1,-24-3 34,-35-2-22,182 25 161,-126-14-5,167 3 0,-83-8 63,-85-2-254,254 12 55,-220-19 98,217 31-1,-266-18-207,142 5 0,-139-16 201,0 3 0,138 28 1,-186-27 25,1-1-1,57-1 1,84-12 36,-102 2-138,119 9-1,-168-2-18,0 0 0,1-2 0,-1-2 0,59-10-1,-7-4-4,1 3 0,1 3 0,170 5 0,-243 6 12,21 2-7,0-1 0,-1-2 0,1-2 1,42-7-1,4-7 19,1 3 0,138-4 0,-154 16-298,87 3 799,-129 0-837,0 1 0,-1 1 0,1 0 0,29 12 0,-20-3-2011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5:53.201"/>
    </inkml:context>
    <inkml:brush xml:id="br0">
      <inkml:brushProperty name="width" value="0.1" units="cm"/>
      <inkml:brushProperty name="height" value="0.1" units="cm"/>
      <inkml:brushProperty name="color" value="#FFFC18"/>
    </inkml:brush>
  </inkml:definitions>
  <inkml:trace contextRef="#ctx0" brushRef="#br0">0 1 512,'178'38'731,"225"42"-310,-337-72-177,104-1 0,-27-2-220,-15 5 29,106 6 123,-19-15-105,86 4-110,47 2 477,3 1 15,33 11 75,57-6-283,-337-10-204,190-21 0,-148 6 37,-71 7 55,137-14-170,40-19 171,-158 23-132,183-3 1,-198 15 45,106-19-1,-53 5-89,-46 10 19,0 3 0,140 14 0,36-2 31,-93-6-112,-21 6-9,82 3 482,366-3 52,-457-11-425,-68 1 30,41-2-10,243 4 26,-13 0-133,-8 0 33,-285 4 68,197 7 161,275-16-331,-251-12 236,-179 8-7,181 6 0,-99 20-95,-1 7 1,-2 8 0,205 65-1,-334-85 38,79 11 0,44-6 87,-100-11-147,46 4 96,149 13-144,-191-22 164,100-11 0,10 0 142,62 1-156,-174 6-56,-1-4 1,75-16-1,54-7 97,-102 21-18,75-6-260,-104 9 205,96-21 1,35-5 28,62 13-51,-191 12-18,86-20 0,48-5-37,5 30 90,-140 4-55,0-2-1,101-14 1,-86 2-30,139-3 1,81 27 131,-151-4 151,76 8-1553,-193-11-979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5:57.020"/>
    </inkml:context>
    <inkml:brush xml:id="br0">
      <inkml:brushProperty name="width" value="0.1" units="cm"/>
      <inkml:brushProperty name="height" value="0.1" units="cm"/>
      <inkml:brushProperty name="color" value="#FFFC18"/>
    </inkml:brush>
  </inkml:definitions>
  <inkml:trace contextRef="#ctx0" brushRef="#br0">1 318 128,'28'-3'85,"-4"2"271,0-2 0,-1-1 0,43-13 0,-61 15-278,37-14 410,1 2 0,53-10 0,-76 20-373,27-10 1,-30 8-133,1 1 0,24-4 1,-6 3 10,43-14 1,-47 11 29,61-9 0,157 5 232,-190 10-203,67-11 0,16-2 193,88 16-115,19-2-59,-102-15 77,59 4-238,-145 12 192,83 10 1,122 4-221,-155-11 223,-21 3-70,0 4 0,-1 3 0,97 28 0,-72-15 20,122 9 1,-53-9 11,-89-10 119,164 4 0,-158-19-189,549-21 377,-290 8-322,-84 1-72,-3 0 113,-195 13-118,29 0 25,147-18 0,-92 1 45,196 4-1,-298 10-6,58-11 0,-7 0-5,383 3 9,-288 13-43,72 4 0,-16 16 0,-203-19 2,67-5-1,-43 0 54,-4 3-79,154 24 0,-132-11 19,199 3 0,-178-13 21,197 36 0,-248-33-5,121-2 1,-50-4-57,26 14 308,-70-4-195,-50-7-136,-16-1 27,59 0 1,15-10 46,113-1 62,-213 8-65,158 11-43,-134-9 57,1-1 0,51-4 0,59-14-78,39-2-132,91 12 417,-163 1-188,130-22 0,13-2 26,147-7-37,-331 30-40,200-2 142,-67 5-51,-154-1-149,65-16 0,20-2 16,-33 16 139,97 9 0,35-2 69,285 4-268,-291-5 234,-178-5-84,73-19-1,10-2-54,-61 16-67,-11 1 21,83-2 1,-110 10 127,-1-1-1,0-1 1,0-1 0,46-14-1,-49 11-39,0 1 0,0 2 0,39-3 0,80 6-122,-77 2 66,-21 2 61,0 2 1,0 2-1,63 19 0,-78-19-116,-7-1 165,36 7 162,78 10 297,-55-13-432,-44-7-1360,0 3 1,78 20 0,-75-9-913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6:02.205"/>
    </inkml:context>
    <inkml:brush xml:id="br0">
      <inkml:brushProperty name="width" value="0.1" units="cm"/>
      <inkml:brushProperty name="height" value="0.1" units="cm"/>
      <inkml:brushProperty name="color" value="#FFFC18"/>
    </inkml:brush>
  </inkml:definitions>
  <inkml:trace contextRef="#ctx0" brushRef="#br0">0 52 640,'49'5'333,"0"-2"0,1-3-1,-1-2 1,65-9 0,-3 1-79,133 5 0,-176 5-207,7 2-69,-34 0 126,63-6 0,388-11 946,-349 16-1017,154-7 58,-280 6-91,48 0-5,95 12-1,-57 2 17,144 0-1,279 23-15,-461-32 5,93-7 0,-49 0 0,171 16 309,-226-11-277,0-3 0,-1-1 0,93-16 0,-47 6 42,151 2 0,54-5-67,-167 3 17,274 13 0,-161-5 0,-83-2 11,53 13 30,-137-3-50,-26-5-37,75-9 1,-17 0 69,157 10-28,-97 3-13,49-17-9,0 0 9,-176 14-6,320-10-50,-28 6 134,-213 8-159,98 1 68,333 9 70,-290-9-82,-25-2-33,-158 3 68,242 10 153,-280-17-164,332 9-71,-269-5 70,185-17 1,-17 6 128,14 0-114,-145-3-30,163 10-1,13-2 147,-13 0-219,123 7 195,-298-7-75,231 27 1,-264-17-74,124-6 0,-117-3 12,51 8-66,-91-2 297,123-8 1,-4-1-109,-121 4-1467,-23 3-88,-17 7 34,-23-8 1180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6:12.449"/>
    </inkml:context>
    <inkml:brush xml:id="br0">
      <inkml:brushProperty name="width" value="0.1" units="cm"/>
      <inkml:brushProperty name="height" value="0.1" units="cm"/>
      <inkml:brushProperty name="color" value="#FFFC18"/>
    </inkml:brush>
  </inkml:definitions>
  <inkml:trace contextRef="#ctx0" brushRef="#br0">0 1 512,'22'0'256,"-8"0"-192,13 0 96,-11 0 64,6 0-96,5 0-32,5 0 32,0 0 0,4 3-64,7-3 32,-5 6-64,5-1 64,0-2 0,-7-3 32,7 0 64,0 0 32,0 0-896,-2-3-320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6:20.529"/>
    </inkml:context>
    <inkml:brush xml:id="br0">
      <inkml:brushProperty name="width" value="0.1" units="cm"/>
      <inkml:brushProperty name="height" value="0.1" units="cm"/>
      <inkml:brushProperty name="color" value="#FFFC18"/>
    </inkml:brush>
  </inkml:definitions>
  <inkml:trace contextRef="#ctx0" brushRef="#br0">654 12 512,'-10'-5'247,"9"5"-164,0-1 0,0 1 0,0-1 0,0 1 1,0-1-1,0 1 0,0 0 0,0 0 0,0-1 0,-1 1 0,1 0 0,0 0 0,0 0 0,-1 0 0,-122-2 3145,-87 1-1395,173 6-1700,0 1 0,-58 16-1,22-4-343,28-8-1506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6:29.861"/>
    </inkml:context>
    <inkml:brush xml:id="br0">
      <inkml:brushProperty name="width" value="0.1" units="cm"/>
      <inkml:brushProperty name="height" value="0.1" units="cm"/>
      <inkml:brushProperty name="color" value="#FFFC18"/>
    </inkml:brush>
  </inkml:definitions>
  <inkml:trace contextRef="#ctx0" brushRef="#br0">1 47 1152,'426'-5'1605,"-394"3"-1637,0-1-1,52-12 1,-52 8 59,-1 1 0,56-2 0,-9 8-8,95 14 0,-132-8-56,100 11-22,-113-16 114,0 0-1,0-2 1,31-5-1,23-3 48,-1 3-1,139 8 0,-118 6 1,52 3 47,3-17-39,-78 2 6,109 8-1,-98 6-134,1 0-14,141-2 0,-130-11 35,1 4-1,105 16 1,82 0 63,-104-11 116,9 14-255,105 3-87,-174-20 174,210 31 1,-48-7 27,-37-5-696,-171-9-950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02.728"/>
    </inkml:context>
    <inkml:brush xml:id="br0">
      <inkml:brushProperty name="width" value="0.1" units="cm"/>
      <inkml:brushProperty name="height" value="0.1" units="cm"/>
      <inkml:brushProperty name="color" value="#FFFC18"/>
    </inkml:brush>
  </inkml:definitions>
  <inkml:trace contextRef="#ctx0" brushRef="#br0">2041 23 2816,'-1'-19'6149,"0"18"-6059,1 1 0,-1 0 0,0-1 0,0 1 0,1 0 0,-1 0 0,0-1 0,0 1 1,1 0-1,-1 0 0,0 0 0,0 0 0,1 0 0,-1 0 0,0 0 0,0 0 0,0 0 0,1 0 0,-1 1 0,0-1 0,0 0 0,1 0 0,-1 1 0,0-1 0,1 0 0,-1 1 1,0-1-1,1 1 0,-2 0 0,-16 16 637,0 3-373,11-11-63,0-1-1,0 0 1,-12 9 0,16-15-169,0 0 1,0 0-1,0 0 1,-1 0-1,1-1 1,-1 1-1,0-1 1,1 0-1,-1 0 1,0 0 0,1-1-1,-1 1 1,-5-1-1,-674 0 4054,539-9-3429,-43 0 181,93 3-608,-46-4 213,-71-11-1261,63 4-3573,-29 10-6115,75 11 6155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6:34.608"/>
    </inkml:context>
    <inkml:brush xml:id="br0">
      <inkml:brushProperty name="width" value="0.1" units="cm"/>
      <inkml:brushProperty name="height" value="0.1" units="cm"/>
      <inkml:brushProperty name="color" value="#FFFC18"/>
    </inkml:brush>
  </inkml:definitions>
  <inkml:trace contextRef="#ctx0" brushRef="#br0">1 171 128,'31'1'50,"0"1"21,54-5 0,101-8 148,164-4 584,-233 11-577,90-5 82,144-4-99,123-5 243,-270 7-184,134-15 555,0 0-264,-71 11-325,246-7-2783,-451 22 1477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6:35.913"/>
    </inkml:context>
    <inkml:brush xml:id="br0">
      <inkml:brushProperty name="width" value="0.1" units="cm"/>
      <inkml:brushProperty name="height" value="0.1" units="cm"/>
      <inkml:brushProperty name="color" value="#FFFC18"/>
    </inkml:brush>
  </inkml:definitions>
  <inkml:trace contextRef="#ctx0" brushRef="#br0">1 4 896,'45'-2'759,"-28"1"-353,-1 0 0,1 1 1,20 3-1,53 13-85,156 20 281,-209-32-541,389 24 768,-192-32-230,6 1-243,-92 9-191,125 1-229,388 17 613,-565-18-181,-20-3-2762,138 26-1,-142-10 1014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16:40.990"/>
    </inkml:context>
    <inkml:brush xml:id="br0">
      <inkml:brushProperty name="width" value="0.1" units="cm"/>
      <inkml:brushProperty name="height" value="0.1" units="cm"/>
      <inkml:brushProperty name="color" value="#FFFC18"/>
    </inkml:brush>
  </inkml:definitions>
  <inkml:trace contextRef="#ctx0" brushRef="#br0">0 206 512,'205'-19'432,"-16"12"-84,-43 4 51,351-11 406,-181-4-550,-88 2-30,200-12 282,66 4-287,-211 15-104,333 2 103,-385 8-166,177 10-16,111-6-9,-308-7 232,-165 2-201,575 11 442,-115-6-317,-304-6-69,363-8-99,-169-5-43,307-28-59,-465 32 151,128 0 10,-134 6-22,255 2-31,-261 3 94,-111 1-873,204 30 0,-264-23-1350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2:42.917"/>
    </inkml:context>
    <inkml:brush xml:id="br0">
      <inkml:brushProperty name="width" value="0.1" units="cm"/>
      <inkml:brushProperty name="height" value="0.1" units="cm"/>
      <inkml:brushProperty name="color" value="#FFFC18"/>
    </inkml:brush>
  </inkml:definitions>
  <inkml:trace contextRef="#ctx0" brushRef="#br0">28 163 1408,'-1'-1'103,"-1"1"1,1-1-1,0 1 1,0-1-1,0 0 1,0 1-1,0-1 0,-1 0 1,1 0-1,1 0 1,-1 1-1,0-1 0,0 0 1,0-1-1,0 1 1,1 0-1,-1 0 1,0 0-1,1 0 0,-1 0 1,1-1-1,0 1 1,-1 0-1,1-1 1,0 1-1,0 0 0,-1-2 1,-4-31 963,5-65 5284,6 99-6175,1 0 0,-1 0-1,0 0 1,1 0-1,-1 1 1,0 0 0,0 1-1,1-1 1,-1 1-1,0 1 1,-1-1 0,1 1-1,10 6 1,8 7-21,-8-4 143,35 18 1,8-1 137,-20-8-134,64 23 0,-88-39-260,81 23 236,-73-22-122,41 17 0,-46-16-50,0 0 0,1-1 0,33 6 0,-18-8-164,0-2 1,0 0 0,44-5-1,141-26 218,-37-6 147,172-29-80,-194 45 66,172 1 0,-246 18-306,328-11 176,-96 1 229,-29 2-235,47-30-127,68-4 63,-293 41 168,137 16 0,-30 1 280,25 3-589,-82 3-3479,-101-14 258,8-7-1019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2:47.463"/>
    </inkml:context>
    <inkml:brush xml:id="br0">
      <inkml:brushProperty name="width" value="0.1" units="cm"/>
      <inkml:brushProperty name="height" value="0.1" units="cm"/>
      <inkml:brushProperty name="color" value="#FFFC18"/>
    </inkml:brush>
  </inkml:definitions>
  <inkml:trace contextRef="#ctx0" brushRef="#br0">0 29 2048,'4'-2'112,"0"0"0,0 0 1,0 1-1,0-1 0,0 1 1,0 0-1,0 0 0,0 0 0,1 0 1,-1 1-1,0-1 0,1 1 1,-1 1-1,0-1 0,0 0 0,1 1 1,-1 0-1,7 2 0,-3-1-22,0 0 0,-1 0 0,1-1 0,0 0 0,0-1 0,12 0 0,51-10 861,-21 3-351,-46 7-575,52-7 214,0 3 0,76 5 0,-112 1-210,55 4 357,136-4-1,-93-10-193,188 11 0,60 5 332,-19-2-520,351 36 481,-620-42-437,113-17 0,40-1 219,-28 26-69,0 1-119,-94-7-130,-1 5 1,0 5-1,115 27 0,-132-19 166,156 14 0,150 10 113,-44-3-56,-209-33-100,143 17 53,-96-5 46,-109-13-91,376 16-3,-161-11-90,-7 14 8,130 5 287,467-31-207,-498-22-73,43 2 188,-204 35 111,35 1-250,99 3-42,6 0 174,-222-18-29,176-3 118,-155-12-223,-30 2-76,-50 7 17,42-1 66,183-31-1,-73-1 62,-14 5-191,-30 5 68,-24 3 13,0 8 1,276 8-1,-206 27 88,-99-4 119,-69-9-326,110 23 0,101 23 331,116-18-269,3-37 110,-53-38-5,102-6 216,-431 48-254,14-2-288,-1 2 0,0 1 0,1 1-1,35 9 1,-14 5-2390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2:49.248"/>
    </inkml:context>
    <inkml:brush xml:id="br0">
      <inkml:brushProperty name="width" value="0.1" units="cm"/>
      <inkml:brushProperty name="height" value="0.1" units="cm"/>
      <inkml:brushProperty name="color" value="#FFFC18"/>
    </inkml:brush>
  </inkml:definitions>
  <inkml:trace contextRef="#ctx0" brushRef="#br0">5 73 384,'-4'1'211,"9"1"15,10 1 628,-2-3-125,-1 0 1,1-1-1,-1-1 1,23-5 0,18-7-397,0 3 1,1 2 0,1 2-1,-1 2 1,1 3 0,90 8-1,125 0 582,-172-7-912,306 9 343,-132-9 109,-107-2-296,79 13-191,102-9 146,-19-2-52,2-3-92,-210-1-20,163 10-33,-215-1 176,-10-4-94,61-8 0,-46 2 51,273-8 30,-330 14-74,280-11 372,-260 8-301,0 0 0,-1 3 0,1 0 0,38 7-1,-68-6-455,0 0 0,0 0-1,0 0 1,-1 1 0,1 0-1,-1-1 1,1 2-1,-1-1 1,0 0 0,0 1-1,0 0 1,0 0 0,0 0-1,6 7 1,-8-6-194,1 0 0,-1 0 1,0 0-1,3 7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2:56.430"/>
    </inkml:context>
    <inkml:brush xml:id="br0">
      <inkml:brushProperty name="width" value="0.1" units="cm"/>
      <inkml:brushProperty name="height" value="0.1" units="cm"/>
      <inkml:brushProperty name="color" value="#FFFC18"/>
    </inkml:brush>
  </inkml:definitions>
  <inkml:trace contextRef="#ctx0" brushRef="#br0">2928 963 2048,'-6'12'5552,"6"-12"-5373,-1 0 0,1 0 0,0 0 0,-1 1 1,1-1-1,-1 0 0,1 0 0,-1 0 0,1 0 0,0 0 0,-2 0 0,-5 1 2372,-1 5-3518,-1 5 1666,-2 0 0,1-1-1,-15 12 1,-9 8 63,29-27-710,1 0 0,0-1 1,-1 0-1,1 0 0,-1 0 0,0-1 0,1 1 0,-1-1 0,0 0 0,0-1 0,0 1 0,-9-1 1,-22 1 182,14-1 30,-1 0-1,-45-6 1,23 0-111,0 2 0,0 2 1,-47 3-1,15 1 93,4 2 45,50-1-192,-1-2 0,-27-1 0,-34-10-104,43 4-88,-49-1 1,-196 2 662,62 0-193,-51 15 60,184-1-349,-87 11 264,136-16-172,0-2-1,-47-3 0,19 0-123,30 1-5,-1-2 0,1-1 0,-73-16 0,84 12 65,-55-22 0,74 24-113,-1-1 1,1 0 0,1-1 0,-1 0-1,1 0 1,0-1 0,-13-14 0,18 16 19,0 1-1,0-1 1,1 0 0,0 0 0,0 0 0,0 0-1,1-1 1,0 0 0,0 0 0,1 1 0,0-1 0,0-1-1,1 1 1,-2-12 0,-2-105 277,5 88-251,-1 1 0,-2-1 0,-8-36 0,0 28-131,-1 0-1,-30-70 0,41 109 66,-1 1 1,1-1-1,0 0 0,0 1 1,0-1-1,1 0 1,-1 0-1,1 0 0,1 0 1,0-5-1,-1 6 7,1 1-1,-1-1 1,1 0-1,0 1 1,0-1-1,1 1 1,-1-1 0,1 1-1,-1-1 1,1 1-1,0 0 1,1 0-1,2-4 1,11-8 28,-13 11-18,0 0-1,0 1 0,1 0 0,0 0 0,-1 0 1,1 0-1,0 1 0,0-1 0,7-2 0,20-7-107,-22 8 114,0 1 0,0-1 0,14-1-1,82-5-148,-2 1 343,-37 1-274,27-6 146,-46 1 37,-31 7-125,1 2 1,-1 0-1,1 1 1,31-2-1,144-9 118,-1-1-195,133 6-15,343 9 75,-529 11 30,-32-1 15,-49-7 53,40 2-20,-70-4-45,0-2 0,0 0 0,0-2 0,52-12 0,128-37-118,-198 50 122,-1 0 0,0 1 0,1 0 0,0 1 0,-1 0 0,1 0 0,-1 1 0,17 3 0,-22-3-12,0 0-1,0 0 1,1 1 0,-1-1 0,0 1 0,0 0-1,0 0 1,0 0 0,-1 0 0,1 0 0,-1 1-1,1-1 1,-1 1 0,0 0 0,0-1 0,0 1-1,0 0 1,0 0 0,-1 0 0,1 1 0,-1-1-1,0 0 1,2 7 0,-1 2 24,0 0 0,-1 0-1,0 0 1,-1 0 0,-2 18 0,-12 60 34,8-58-80,-7 35 81,-7 42 109,11-41-259,-4-1 0,-24 77 1,20-79-1510,13-24-3677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3:21.889"/>
    </inkml:context>
    <inkml:brush xml:id="br0">
      <inkml:brushProperty name="width" value="0.1" units="cm"/>
      <inkml:brushProperty name="height" value="0.1" units="cm"/>
      <inkml:brushProperty name="color" value="#FFFC18"/>
    </inkml:brush>
  </inkml:definitions>
  <inkml:trace contextRef="#ctx0" brushRef="#br0">0 132 512,'4'1'74,"-1"0"0,1 0-1,-1-1 1,1 1 0,0-1 0,-1 0-1,1 0 1,0-1 0,-1 1 0,1-1 0,-1 1-1,8-4 1,2-1 432,0 0 0,13-9-1,3-1 102,-14 8-358,1 1 0,1 1 1,-1 0-1,1 1 0,23-2 1,85 2 340,-111 4-575,142-3 328,-61-1-3,1 5 1,105 14 0,-84-3-142,190-6 0,-203-7-165,85 11 130,1 0-83,-148-10-66,67 0 239,118 14 0,-38 18-264,70 8 63,-2-34 266,0 1-57,22-7-168,-120-4-81,-87 5-25,10 0 133,149-17-1,10-17 180,-167 26-322,94 5 0,-85 5 86,139-13 0,-202 7-62,208-19 23,-157 18-44,87 6 0,126 7 217,-167-7-265,214 29 0,107 11 118,-333-36 58,321 12-199,-362-18 142,507 20-147,-477-14 191,114-8 0,-102-4-194,59-1 212,184-19 440,-123 4-505,144-16-119,-244 22 148,162 0-1,-206 12-113,137-25 0,9-1 33,73 25 121,-271 5-118,0-1 0,-1-2 0,35-7 0,29-4 0,29 7 83,-1 4 1,195 22-1,-133-11-183,-88-7 110,-16 1 16,-1 3 1,127 26 0,-190-27 13,37 9-45,0-3 1,74 6-1,-87-15 53,320 27-80,-313-20 87,-15-2-39,0-2-1,37 1 1,353-5 74,-320 5-94,120 20-1,28 3 94,-106-24-94,75 6 208,-29-4-53,-131-7-87,91-4 209,31-7-155,1 0 38,81 7 128,51-4-38,-269 5-328,3 1 155,1-2 0,81-21 0,-74 10-102,0 3-1,0 2 0,1 3 1,0 2-1,0 2 0,1 3 1,79 8-1,-69 3 4,-19-3 36,0-1 0,82-2 0,-46-6-6,126 15-1,-132-8 57,98-7 0,-147 0-46,28-8 1,13 0-20,451-14 22,-306 10-23,-56 0 147,66 20-40,35-3-136,-107-8 100,199 20 0,-291-14 83,0-3 1,74-11-1,29-2 70,-133 14-186,0 2 0,0 1 1,38 6-1,-58-5-254,-1-1-1,0 1 0,1 1 1,-1 0-1,0 0 0,18 12 1,-9-3-2526,30 29 0,-32-27 266,-8-7-221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3:24.480"/>
    </inkml:context>
    <inkml:brush xml:id="br0">
      <inkml:brushProperty name="width" value="0.1" units="cm"/>
      <inkml:brushProperty name="height" value="0.1" units="cm"/>
      <inkml:brushProperty name="color" value="#FFFC18"/>
    </inkml:brush>
  </inkml:definitions>
  <inkml:trace contextRef="#ctx0" brushRef="#br0">1 24 1408,'9'-1'243,"1"0"0,-1 0 0,10-3 0,-10 2 87,1 0 1,0 0-1,10 1 0,125-8 1222,4 12-829,165 25-1,5-5-213,-10-2-127,42 4 45,-26-2-139,-6-9-131,-105-9 80,-157-1-232,186 6 65,-140-11 27,260 7 105,0 4 57,-114-6-214,255 5 29,-223-6-39,98 0-112,-14 1 140,-69 1 44,122 8 96,-70-14-135,-152-3-13,231-3-102,-9 0 46,-175 3 34,69 0-50,-198 6 47,254 0 57,-314-3-90,363-3 1,14 5 23,-108 5-144,-45 2 107,108-1 145,6 0 41,-81 2-141,11 0-106,165 9 72,-229-11 11,-34-2 36,-100 2-51,244 8 39,149-5 39,-254-8 91,-204-3-128,118 1 6,198-5-108,-4 0 113,9 1-6,-95 1-31,20-1-6,93-4 58,-24-1-4,-31 0 115,-52 2-82,-271 7-90,386-8-74,-302 10 60,152-1-84,187-1 69,-117-2 105,-18 1 25,117 0-77,-55 0-127,-6-1 385,28 0 114,-42-7-119,-12 0-100,174 14 140,-479-4-540,-1 0-1,63 12 0,-87-11-160,1 0-1,-1 0 1,0 1-1,0 0 1,-1 1-1,1 0 1,-1 0-1,1 0 1,-1 1-1,-1 0 1,1 0-1,-1 1 1,0 0-1,0 0 1,10 13 0,-1 13-2712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3:25.400"/>
    </inkml:context>
    <inkml:brush xml:id="br0">
      <inkml:brushProperty name="width" value="0.1" units="cm"/>
      <inkml:brushProperty name="height" value="0.1" units="cm"/>
      <inkml:brushProperty name="color" value="#FFFC18"/>
    </inkml:brush>
  </inkml:definitions>
  <inkml:trace contextRef="#ctx0" brushRef="#br0">19 488 2432,'-17'-23'832,"16"23"-822,1 0 0,0-1 0,0 1 0,0 0 0,0-1 1,0 1-1,0 0 0,0 0 0,0-1 0,0 1 0,0 0 0,0-1 0,0 1 0,0 0 0,0-1 1,0 1-1,0 0 0,0 0 0,0-1 0,0 1 0,0 0 0,0-1 0,1 1 0,-1 0 0,0 0 1,0-1-1,0 1 0,1 0 0,-1 0 0,0 0 0,0-1 0,0 1 0,1 0 0,-1 0 1,0 0-1,0 0 0,1-1 0,10-2 112,-9 2-68,3 0-8,1-1 0,0 2 0,-1-1 0,1 0 0,0 1 0,7 1 0,17-2-5,19-2 78,107-9 781,171-35 0,110-36-140,-239 47-613,430-52 318,10 33-18,-563 49-463,666-43 496,-259 18 307,-229 17-289,614-7 244,-155 47-284,-639-21-268,0 3 0,122 30 0,-159-28-619,0 2 0,-1 1 0,0 2-1,-1 1 1,-1 2 0,-1 1 0,33 25-1,14 26-2268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04.114"/>
    </inkml:context>
    <inkml:brush xml:id="br0">
      <inkml:brushProperty name="width" value="0.1" units="cm"/>
      <inkml:brushProperty name="height" value="0.1" units="cm"/>
      <inkml:brushProperty name="color" value="#FFFC18"/>
    </inkml:brush>
  </inkml:definitions>
  <inkml:trace contextRef="#ctx0" brushRef="#br0">3680 113 4096,'-17'-2'2169,"16"2"-2139,1-1 0,0 1 0,0 0 0,-1 0-1,1 0 1,0-1 0,0 1 0,-1 0 0,1 0 0,0 0 0,0-1 0,0 1-1,-1 0 1,1-1 0,0 1 0,0 0 0,0 0 0,0-1 0,0 1 0,0 0-1,0-1 1,0 1 0,0 0 0,0-1 0,0 1 0,0 0 0,0-1 0,0 1-1,0 0 1,0-1 0,0 1 0,0 0 0,0-1 0,0 1 0,0 0 0,1-1-1,-1-1 322,1 0-1,-1 0 1,1-1-1,-1 1 1,0 0-1,0 0 1,0-1 0,0 1-1,0 0 1,0 0-1,-1-1 1,1 1-1,-1 0 1,1 0-1,-1 0 1,0 0-1,-2-4 1,-3 0 521,-4-3 261,4 6-837,3 2-207,1-1 0,-1 1 0,0 0 0,1 0 0,-1 0 1,0 0-1,0 0 0,0 1 0,0-1 0,0 1 0,-3 0 0,-107-11 716,-57 3 513,133 5-861,-57 4-1,32 0-217,-539 5 1761,301 3-2054,90-1 230,176-7-72,-444-1 1264,-231-10-259,535 11-1215,-33 3-2614,10-1-4661,166-3 4096,-46-6-1,-24-19-1752,100 25 5026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4:48.853"/>
    </inkml:context>
    <inkml:brush xml:id="br0">
      <inkml:brushProperty name="width" value="0.1" units="cm"/>
      <inkml:brushProperty name="height" value="0.1" units="cm"/>
      <inkml:brushProperty name="color" value="#FFFC18"/>
    </inkml:brush>
  </inkml:definitions>
  <inkml:trace contextRef="#ctx0" brushRef="#br0">1 49 512,'187'-5'1973,"-114"5"-1685,88-1 246,-109-6-508,-33 4-29,33-1 1,38 3 17,107 3 7,-38 22-57,-88-11 33,-57-10 7,13 1 30,48 3 0,298-7-9,-256 10 42,1 0-93,118-29 52,1 0 21,-223 19-47,86 0 17,113-14 0,-111 3-13,114 2 1,-1 22-12,-143-7 1,-20-4-23,69-7 1,-4 0-3,318 5 174,-381-3-117,62-10 1,-9 0-14,-105 13-14,65-7-20,0 4 1,110 8-1,-95 6 187,61 6-104,31-12 278,-146-3-429,63 6-1009,-78-6 843,-1 1 0,1 0 1,-1 1-1,22 9 1,-6 5-750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4:55.890"/>
    </inkml:context>
    <inkml:brush xml:id="br0">
      <inkml:brushProperty name="width" value="0.1" units="cm"/>
      <inkml:brushProperty name="height" value="0.1" units="cm"/>
      <inkml:brushProperty name="color" value="#FFFC18"/>
    </inkml:brush>
  </inkml:definitions>
  <inkml:trace contextRef="#ctx0" brushRef="#br0">1 58 384,'21'3'222,"0"-1"-1,26-1 1,13 1 36,-6 0-117,90-9 1,-11 0-9,-84 7-57,194 9 56,-184-5-84,105-5 0,-79-7 317,23-1 187,-61 9-379,219 9 129,-207-5-325,0-3 0,0-3 1,69-10-1,258-3 56,-378 15-34,71 3-34,-44-1 47,-1-1-1,52-7 1,151-23 94,-166 25-82,96 4 1,-56 13 164,-80-7-178,1-2 0,0-1 1,0-2-1,44-4 0,12-8 50,-1 5 1,1 3-1,144 13 0,-138-4 222,14 2-2267,-76-3 736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5:07.263"/>
    </inkml:context>
    <inkml:brush xml:id="br0">
      <inkml:brushProperty name="width" value="0.1" units="cm"/>
      <inkml:brushProperty name="height" value="0.1" units="cm"/>
      <inkml:brushProperty name="color" value="#FFFC18"/>
    </inkml:brush>
  </inkml:definitions>
  <inkml:trace contextRef="#ctx0" brushRef="#br0">1 44 768,'47'-5'639,"-39"3"-581,0 1 1,0 0 0,0 1 0,0-1 0,1 2 0,-1-1-1,15 4 1,29 11 59,41 11 342,-82-24-377,-1 0-1,1-1 1,-1 0-1,1-1 0,-1-1 1,1 1-1,10-3 1,49-15 266,20-2-346,-37 13 26,0 3 0,1 3 1,53 4-1,-19 8 16,-59-6 15,51 2 0,-23-4 170,-38-2-277,-1 0 0,1-1 0,-1-1 0,22-3 0,178-29 10,-25 28 367,-142 5-228,-29 2-102,1 0 0,25 6 0,-26-4 44,0 0 1,28 0-1,371-4-263,-378 2 212,71 13 0,-72-8 54,73 3 0,-2-11-71,258 10 208,-316-5-114,0-3-1,0-3 0,0-2 1,89-18-1,-75 10-69,0 2 0,1 4 0,0 2 0,77 7 0,83-1 209,-123-3-183,-49 1-40,0 4 0,-1 2 0,1 2 0,56 16 0,-21 3-117,37 9 327,-104-30-241,0-2-1,1-1 0,28 1 1,179 6 178,-220-8-155,149 13 79,-129-14-111,-1-1-1,64-9 1,-15-5 132,145-6-1,-100 29-74,-64-3 133,35 5-131,-42-4 11,-35-4 0,29 1 0,291 10-133,-197 3 134,-62-5-15,98 0 0,-66-13-145,137 3 211,-158 6 38,-55-4-122,1-1 1,66-4-1,234-22-48,-241 25 64,-25 1 0,0-3 15,148-6 39,-166 0-72,170-11 90,-22 26 40,-161-5-126,1-3 1,61-4-1,83-20 111,-103 11-176,107-2 0,-133 15 204,1-4-1,90-14 1,-144 16-132,245-44-254,-173 35 408,102-1 0,-116 12-83,125-6 64,333-9-34,-386 14-39,81-10 127,-194 10-194,39-1-27,-1 3 0,107 16 1,-79 2 6,106 17 80,-72-19-61,-1 5 1,126 40-1,-224-57 12,0-1 0,0-1 0,39 1 0,70-7 63,-37-1-93,197-2 127,-211 8-56,-48-1-5,-1-1 1,1-2-1,33-4 0,-22-2 1,50-10-18,-19 1-58,113-9 1,-121 18-48,-5 1 29,-20 3 88,-1-3 0,49-11 0,-8-4-14,155-20 0,-183 36-13,202-14 101,-201 16-205,86-15-1,-86 9 60,89-3-1,223 7 427,-217 0-720,-95 6 367,-1 2-1,1 2 1,99 24 0,-131-22-30,1 1 0,-1 1 0,-1 1 0,35 21 0,-45-24-6,0-1-1,0-1 1,1 1 0,-1-2-1,1 0 1,0 0 0,1-2-1,-1 1 1,1-2 0,-1 0-1,17 0 1,167-9 78,-1 1-215,-156 8 150,-1 2 0,0 2 0,62 15 0,-77-16-18,1-1 0,0 0 0,50-3 0,-32-1 130,139-8-120,89 0 106,-193 10-98,-17 1-70,93-10-1,102-21-161,-131 27 246,-89 3-36,0-2-1,48-6 1,12-12 95,70-9-18,-137 25-63,128-8 0,131 6 133,-246 4-157,2 1-49,58 6-1,32 5 112,1 1-38,-21 7 60,50 4-184,32-20 330,-104-5-396,264-3 307,-275 1-176,92-15 0,-93 7 54,93 0 0,-102 12 13,107-14 0,-115 2-66,-37 6 92,0 2-1,47-3 1,-33 7 32,435 14-159,-443-13 142,-1-1-1,40-6 1,-27 2-56,-5 2-52,0 2 1,0 2-1,57 9 1,113 34 154,-110-22-70,-64-17-32,-1-2-1,1-2 1,50-2 0,-34-1-87,27 0 83,-28-1 325,93 9-1,-136-6-213,3 0-630,1 1-1,19 6 0,-7 3-2003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5:14.612"/>
    </inkml:context>
    <inkml:brush xml:id="br0">
      <inkml:brushProperty name="width" value="0.1" units="cm"/>
      <inkml:brushProperty name="height" value="0.1" units="cm"/>
      <inkml:brushProperty name="color" value="#FFFC18"/>
    </inkml:brush>
  </inkml:definitions>
  <inkml:trace contextRef="#ctx0" brushRef="#br0">1 69 640,'47'-13'762,"1"2"-1,1 3 1,65-4 0,-80 9-502,124-5 453,-16 1-413,-53 1-444,150 7 0,-117 10-2544,-67-2 1536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5:19.633"/>
    </inkml:context>
    <inkml:brush xml:id="br0">
      <inkml:brushProperty name="width" value="0.1" units="cm"/>
      <inkml:brushProperty name="height" value="0.1" units="cm"/>
      <inkml:brushProperty name="color" value="#FFFC18"/>
    </inkml:brush>
  </inkml:definitions>
  <inkml:trace contextRef="#ctx0" brushRef="#br0">1 91 1408,'23'-9'613,"0"-1"1,0-1-1,30-20 0,-45 27-602,1 0 0,-1 1 0,1 0-1,-1 0 1,1 0 0,0 1 0,16-1 0,64-1 139,-88 4-147,26 0 72,-1 2 0,1 0-1,0 2 1,-1 1 0,49 16-1,-59-16-17,0-1 0,0 0 0,0-1-1,1 0 1,29-1 0,84-10 360,-47 3-516,110 7 0,-63 9 242,33 0 114,-35-12-275,144 3-97,-56 22 169,-123-11-14,110 1-1,131-5-44,-229-5 122,185-17 0,27 8-168,-81 4-4,-132-7 126,33-1 18,202 23 7,-299-9-95,82 5 163,-11-11-178,134 2-223,-189 4 207,1 1 0,107 29 0,-125-28 156,1-1 1,0-1-1,-1-3 1,45-2 0,-55 0-67,195-5 196,-28 10-133,-121-9-188,120-21 0,-122 13 279,122-4 0,-161 16-347,67 0 85,119-15 0,-118 1 147,114 0-1,-154 15-100,-1 4-1,0 2 0,90 23 1,-132-27-29,1-1 0,-1 0-1,1-1 1,24-3 0,-1 1-59,53 0 105,106 3 45,-134 6 65,-46-4-35,37 1-1,-24-5-144,3 1 29,-1-2 0,52-8 0,-59 5 59,50 0 0,-15 2 13,-3-1-84,0 2 1,122 15 0,-119-8 15,1-3 1,88-8-1,-11 1 92,148 18-171,-233-11 183,-1-3 1,93-11 0,34 0 26,118 16-152,-261-7 89,-1-2-1,53-12 0,-4 1 545,20 5-491,179 6 1,-26 4-118,20 0 354,-125 18-723,-105-10 458,80 3 0,-44-12 12,28 0-117,143 17 1,-181-4-18,79 8 70,-87-20 86,78-8 0,-72 3-75,-3 3-100,1 3 1,119 19 0,-154-17 127,0-2 1,0-1 0,64-9 0,39-1-81,-63 8-9,-39 0 105,76 6 0,76 25-570,-150-24 597,0-3-1,59-2 0,-30-2-171,259 16 188,-252-7-376,121-4 1,19-4 130,-116 2 373,39 10 114,-1 1-393,175-21-131,-267 8 155,-4 0 86,1 2 1,56 9-1,-63-3-235,75 11 80,-95-16 92,0-1 1,0-1-1,1 0 1,20-5-1,48-8-18,154-6-1,-116 22 286,82-3-746,-135-8 491,-42 3 24,38 1-1,22 3 356,102 2-541,-103 9 134,-28-2-26,-29-3-132,27 0 29,-46-5 161,0 0-1,0-1 1,-1-1 0,21-5 0,-9-1 222,20-6-361,-42 13 146,0 1-1,1 0 1,-1-1 0,0 1 0,0 0-1,1 0 1,-1 0 0,0 0 0,0 1-1,1-1 1,-1 0 0,0 1 0,0 0-1,5 1 1,-7-1-162,1 0 0,-1 1-1,1-1 1,-1 0 0,0 0-1,1 0 1,-1 1 0,0-1 0,0 0-1,0 0 1,0 1 0,0-1 0,0 0-1,0 0 1,0 1 0,0-1 0,-1 0-1,0 2 1,-6 24-2685,-7 2 512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5:22.514"/>
    </inkml:context>
    <inkml:brush xml:id="br0">
      <inkml:brushProperty name="width" value="0.1" units="cm"/>
      <inkml:brushProperty name="height" value="0.1" units="cm"/>
      <inkml:brushProperty name="color" value="#FFFC18"/>
    </inkml:brush>
  </inkml:definitions>
  <inkml:trace contextRef="#ctx0" brushRef="#br0">0 18 1024,'18'3'308,"1"-1"1,-1 0-1,0-2 0,26-1 0,-1 0-57,90-8 602,203 23-106,-257-9-314,124-10 1,-43 0-272,-129 5-120,160 5 316,-96-1-383,128-11-1,-22 0-8,-59 7 92,169-1 134,-208-6-175,33 0 78,166 22-73,-222-11 148,140-12 1,-112 3-142,214 19 1,-249-11 42,141-11 0,-25-1-24,258 18 597,-344-10-608,208 7 91,-206-2-144,149-13 0,-126 6 240,152 16 0,21-16-214,-106-4 418,114 17-1148,-16-7 1310,-149-6-892,148 16 424,-219-10-245,118-10 0,-17-2 49,-50 11 24,140-5 271,-126-7-39,92-4 281,-172 13-740,-26 0 504,0 1 1,58 8 0,-63-3-1028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5:26.711"/>
    </inkml:context>
    <inkml:brush xml:id="br0">
      <inkml:brushProperty name="width" value="0.1" units="cm"/>
      <inkml:brushProperty name="height" value="0.1" units="cm"/>
      <inkml:brushProperty name="color" value="#FFFC18"/>
    </inkml:brush>
  </inkml:definitions>
  <inkml:trace contextRef="#ctx0" brushRef="#br0">1 327 1536,'18'-7'569,"1"-1"0,24-15 0,-29 16-469,0 1 0,1 0 1,-1 1-1,1 1 0,0 0 1,1 1-1,14-2 0,114 0 488,-100 6-329,72-9 1,-45-4-29,2 0-69,135-7-1,-73 23-107,-67 0 245,133-12-1,198-15-26,-329 21-167,97-15 0,66-27 154,170-10-160,-387 52-96,118-16-9,-1-1-20,107 5-97,-184 14 198,-1 2-1,80 13 1,-106-10-12,1-2-1,57 0 0,61-13 38,-106 6-104,66-4-10,160 10 1,-56 1 502,45 4-941,-225-4 490,9 1-89,78 17 0,31 16-13,-97-25 203,95 8 0,-89-13 122,45 7-408,155 43 1,-233-50 151,1-2 0,0-1 0,30 1 1,83-5-4,-66-1 17,246 14 211,-259-10-150,-1-3-1,69-9 1,-42 2 70,311-4-81,-144-8-69,-51 2 75,-43 15-116,102-7 146,9-12-214,-188 19 145,105 11 0,-133-6 40,0-2 0,79-10 0,28 0-235,151 23 154,-248-9 73,0-3 0,1-3 0,65-10 0,-46 7-112,156 14 1,-115-2 135,-75-8-56,99-14 1,22 0-585,-98 13 656,176 6 200,-201-4-275,97-11-1,1 0-65,146 25 33,-189 1 34,-51-7-32,94 3 0,156 3 51,-268-11-36,6 0-12,69 17 0,-81-14-63,1-1-1,0-2 1,32 2 0,92-5-264,-80-2 402,176 11-32,-214-6-296,10 1 357,-1-2-1,1-2 1,48-5 0,10-5-97,0 3 0,0 6 0,136 15 0,-196-12 4,0-2 0,0-2 1,57-9-1,62-2 121,-111 12-134,183 4 133,-163-2-157,1-3-1,87-13 1,78 9 176,-142 6-182,35 7 4,-124-8 19,48 2 38,-1-2 0,105-15 0,-101 10 20,82 4 0,-72 1-136,61 10-110,2 0 134,66-15 250,74 2-235,-179 8 180,31 2-39,148-25 243,-216 13-466,62 4 0,-65 1-14,67 10 337,2 0-231,-21-15 83,-58 2 242,59 3 1,-99 0-381,0 0 1,0 0-1,0 0 0,0 0 1,0 0-1,0 1 1,0-1-1,0 1 1,0 0-1,0-1 0,-1 1 1,1 0-1,0 0 1,0 0-1,-1 0 0,1 1 1,-1-1-1,3 3 1,8 21-2313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6:03.713"/>
    </inkml:context>
    <inkml:brush xml:id="br0">
      <inkml:brushProperty name="width" value="0.1" units="cm"/>
      <inkml:brushProperty name="height" value="0.1" units="cm"/>
      <inkml:brushProperty name="color" value="#FFFC18"/>
    </inkml:brush>
  </inkml:definitions>
  <inkml:trace contextRef="#ctx0" brushRef="#br0">1 24 2048,'5'-4'768,"0"-1"-576,1 1 1184,-1-1-1152,0 0-128,1 5-96,-1 0 96,1 0 64,4 0 0,1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6:06.340"/>
    </inkml:context>
    <inkml:brush xml:id="br0">
      <inkml:brushProperty name="width" value="0.1" units="cm"/>
      <inkml:brushProperty name="height" value="0.1" units="cm"/>
      <inkml:brushProperty name="color" value="#FFFC18"/>
    </inkml:brush>
  </inkml:definitions>
  <inkml:trace contextRef="#ctx0" brushRef="#br0">1 148 5536,'36'-11'305,"1"1"0,1 2 1,68-5-1,-58 11-201,0 2 0,0 3 0,53 9 0,-67-8 88,1-2 1,46-3-1,-23 0-12,135-3 183,-172 4-289,44 0 89,73 9 0,-105-4-56,1-2-1,-1-2 1,0 0 0,1-3-1,-1-1 1,54-11 0,-37 3-70,1 1 0,0 3 1,0 2-1,0 3 0,0 1 1,69 9-1,99 20-90,-7-7-87,-24-4 317,-109-6-149,108 10 392,-127-21-414,81-8-1,-16-1-32,150 9 155,-213 3-94,-17 0-65,90-6 1,5-16 219,-64 7-129,116-4 1,-161 16-65,108-2-6,-106-1 20,0-1 0,41-11 0,1-3-1,-1 3 1,2 3 0,0 4 0,0 3 0,100 6-1,-136-1-25,-1-2 0,0-1-1,63-14 1,-51 7 86,67-3 0,-21 12 90,-1 4 0,106 17 0,-165-17-204,0-1 1,0-2-1,46-7 1,38 0-103,-42 8 229,138 16-1,-145-7-42,0-4 0,1-3 0,74-6 0,141 10 65,-194-2-50,-23-5 73,101-12 0,-51 1-16,152 12-156,-208 2 56,177-14-17,-39-1 10,152 41-8,-316-24 28,142 6-37,-32-4-8,-75 0 21,1 2 1,83 23 0,-123-24 14,0-2 0,0-1 0,0-2 0,0-2 0,69-5 0,56 3 32,-87 1-59,-11 3 29,65 11-1,-66-5 24,68-1 1,94-17-160,118 37 140,-301-25-2,0-2 0,0-1 0,0-2 1,46-9-1,-9 1 0,1 4 0,0 3 0,125 12 0,-142-6-21,0-3 0,112-15 0,-4 0 105,35 22-41,-121-2-142,-36-5 112,1-2-1,62-11 1,-5 0-45,-13 9 30,182 13 1,-211-7 10,0-2 0,111-17 0,7 0 33,73 25 45,-189-4-150,-27-4 14,0-1 0,46-8 0,-20 2 100,154-9-121,-164 15 83,0 3 0,56 8-1,-81-7-1,0-1 1,57-4-1,59-15-124,-71 7 124,-46 7-80,105-10 333,-112 12-234,-1 1 0,1 1 0,-1 1 0,30 7 1,28 5 171,-50-9 89,-14-4-192,10 3-2563,-9 1-724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6:34.433"/>
    </inkml:context>
    <inkml:brush xml:id="br0">
      <inkml:brushProperty name="width" value="0.1" units="cm"/>
      <inkml:brushProperty name="height" value="0.1" units="cm"/>
      <inkml:brushProperty name="color" value="#FFFC18"/>
    </inkml:brush>
  </inkml:definitions>
  <inkml:trace contextRef="#ctx0" brushRef="#br0">0 57 2304,'3'-3'253,"0"1"-1,0 0 1,0 0-1,0 0 1,0 0 0,1 0-1,-1 1 1,0 0-1,1-1 1,-1 1 0,1 1-1,0-1 1,-1 0-1,1 1 1,0 0 0,-1 0-1,1 0 1,6 1 0,7 1-343,0 2 0,30 9 0,-12-2 365,40 3 412,139 10 0,-163-20-360,65 0-66,185-17-1,-152 3-237,429-41 27,-570 50-41,414-15 46,-242 15-51,228 15-4,-178-1 0,174-8 10,-259-2 84,187-21-1,-20 2 169,-196 13-236,52-6 32,149 0 108,-144 18-160,87 1 132,-117-8-202,166 24 0,-168-12 126,186-7 0,-87-5-133,82 1 6,96 4 61,26 3 334,-149-7-153,30-7-164,-10-1 64,-219 7-26,140-17 0,253-5-71,-419 20 125,216 6 444,-271-7-837,-9 1-146,0 0 0,1 0-1,-1 0 1,0 1 0,1 0 0,9 3-1,7 9-2279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18.360"/>
    </inkml:context>
    <inkml:brush xml:id="br0">
      <inkml:brushProperty name="width" value="0.1" units="cm"/>
      <inkml:brushProperty name="height" value="0.1" units="cm"/>
      <inkml:brushProperty name="color" value="#FFFC18"/>
    </inkml:brush>
  </inkml:definitions>
  <inkml:trace contextRef="#ctx0" brushRef="#br0">2265 1843 3200,'-1'-14'16413,"8"9"-18629,-5 4 2293,-1 0 0,1-1 0,0 1 0,0-1 1,0 0-1,-1 0 0,1 1 0,-1-1 0,1 0 0,-1 0 0,0-1 1,0 1-1,0 0 0,0 0 0,0 0 0,-1-1 0,1 1 1,-1 0-1,1-1 0,-1 1 0,0-1 0,0 1 0,0 0 0,0-1 1,0 1-1,0-1 0,-1 1 0,1 0 0,-2-4 0,-4-20-27,1-1 0,2 0-1,0 0 1,3-50-1,0 48-30,1 13 52,5-29 0,-1 11 70,-1 7 119,2 0 0,11-32 1,3-13-61,3-7-125,-13 46 85,10-53 0,-17 69-163,9-25 0,-1 2 51,-4 13-59,13-30-1,1-3 78,19-113-85,-10 35 198,-27 127-183,-1-1 0,0-1 0,-1 1 0,-1 0 0,0 0 0,0 0 0,-3-14 0,1 18 34,0 1 0,-1-1 0,0 0-1,0 1 1,-1 0 0,0 0 0,0 0 0,0 0 0,-1 0 0,0 1 0,-1 0-1,1 0 1,-1 0 0,-7-5 0,-79-64 29,44 39-146,-3 3-1,-88-45 1,123 72 129,1 1-1,-25-4 1,9 1-167,-28-4 88,-88-9 0,87 15 42,-1 1-24,-74 5 1,59 1 146,39 1-54,-67 12 1,20-2-155,42-7 53,-351 46-586,369-45 627,1 0 1,-33 14-1,31-10 12,-44 10 1,-123 13-155,148-25 207,19-3-121,-40 11 0,33-7 83,16-4-96,0 0 1,-25 13-1,33-14 79,0 1 0,0 1-1,1-1 1,0 1 0,0 1 0,0-1 0,1 1-1,-1 0 1,2 1 0,-1-1 0,1 1 0,-5 11-1,-6 9-80,7-14 118,0 1 0,1 1 0,-9 25 0,8-14-50,2 0-1,0 0 1,2 1 0,1 0-1,-1 30 1,-3 63 51,0 3-183,2 236 164,6-343-67,0 11 20,6 50 0,4 1 15,-7-47 26,1 1 1,17 60-1,-18-84-45,1 0 1,0 0-1,0-1 1,1 0 0,0 1-1,0-2 1,1 1-1,0-1 1,1 0 0,-1 0-1,1-1 1,9 7-1,-6-6 13,0-1 0,0 0 0,1 0 0,-1-2-1,1 1 1,0-1 0,1-1 0,-1 0 0,17 2 0,26 3-77,67-1 0,-86-7 155,33-1 43,127 16 1,-93 1-159,190 6 0,-133-32 336,-104 5-226,83 4-1,-63 3 114,53-6 281,-58 0-335,77 7 1,-140-2-495,0 0-1,1 0 1,-1 1 0,0 0-1,-1 0 1,1 1 0,9 4-1,-16-7 247,-5-25-9409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6:43.378"/>
    </inkml:context>
    <inkml:brush xml:id="br0">
      <inkml:brushProperty name="width" value="0.1" units="cm"/>
      <inkml:brushProperty name="height" value="0.1" units="cm"/>
      <inkml:brushProperty name="color" value="#FFFC18"/>
    </inkml:brush>
  </inkml:definitions>
  <inkml:trace contextRef="#ctx0" brushRef="#br0">0 90 2304,'0'0'752,"17"0"2357,-8 0-2932,10 1 422,0-2-1,-1 0 0,35-7 1,-9-2-367,1 1 0,0 2 0,74-1 0,69-1 536,-142 9-502,2-1-34,55 7 0,-66-3 27,58-4 0,-36 0 130,-3 1 17,123 3-71,62 3 284,-234-7-570,0 0 0,1 0-1,-1-1 1,8-2 0,8-2-21,24-5 162,-29 6-70,1 1 1,-1 0-1,35 0 1,181 9-132,-127 4 582,-27 0-427,-68-8-110,-1 0 0,19 4 0,-18-2-36,-1-1 0,21 0 0,265-2 93,-250 3-49,0 2 0,0 2 0,50 15 1,-27-6-36,-46-11 9,0-2 0,47 3 0,253-6 74,-285 1-59,53 10 0,-61-5-36,0-3 0,0 0 1,43-3-1,51-21 76,1-1-131,188 8 220,-287 14-169,118-5-30,158-4 47,-229 9 32,140 16-150,-2 0 129,-203-16-38,456 20 166,-416-17-68,0-2-1,0-2 1,70-11 0,-17 2 43,254-5-63,-40 2-102,-223 7 67,169 12 0,13-1 253,-166-6-181,-56 1-226,45-1 166,129 16 0,-75 3-43,-122-16 8,1-1-1,60-7 0,45-8 174,186 4-1,-277 8-119,1-3 0,70-16 0,-14 2-168,-20 10 191,0 4-1,105 6 0,-126 2-144,-19 0 64,1-2 0,46-5 0,309-10 28,-360 14-21,4 0 3,328-8-71,-293 6 126,1 4-1,128 20 1,-80 2-168,-81-19 184,71 0 1,-20-6-157,180 7 30,-224 0 89,-28-3-41,30 1-1,-28-4 42,18 1-86,83-11-1,-34-1 30,179 2-1,-228 9-17,101 12 418,-86-5-451,-20-5 8,40-2 0,26 0-12,-73 2 56,356 33 309,-347-32-270,1-2 0,0-1-1,63-9 1,100 4-125,-129 6 172,-27 1-60,66 12 1,-74-7-6,0-3 1,70 0-1,-51-10 6,-34 2 18,28 1 1,17 2-46,236 12 405,-290-9-434,142 11-86,-8-16 239,-42 0-197,124 13 1,-166-2 119,-32-2-24,-1-2 0,1-2 0,68-3-1,-7-8 8,1 4-1,1 5 0,116 14 1,-176-12-28,-1 0 0,41-5 0,75-15-64,-6 1 38,-70 15 156,95 7-1,-154-3-106,235-8-82,-70-2 12,71 17-51,-196-5 172,-1-4 0,1-1 0,59-11 0,344-3-97,-336 16-22,4-11 254,2 0-128,227 25 2,-281-10-143,129-7 0,-64-2 211,86 15-94,-182-6-30,5 2 13,1-3 0,52-3 0,-1-7-247,-28 0 303,0 3 1,113 10-1,-138-1-46,1-2-1,0-2 0,0-3 0,77-10 0,-88 6-21,0 3 0,64 2 0,-33 2-66,-9 0 78,68 13 0,-78-8 6,-1-1 1,86-3-1,4-7-56,277 27 0,-196-12-85,-33-3 170,-103 0-43,119 7 204,-150-16-203,95-13 0,-28 1-158,117 14 77,-92 3 300,71-15-213,34 0-66,-71 28 36,-95-7 4,-45-7 1,-1-3-1,58-6 0,21-1 35,302 36-55,-376-26 29,0-3 0,-1-1 0,80-13 0,-62 5 59,66 1-1,-8 9-115,138-3 61,-107-17 111,-104 10-155,90-3 0,138 25 90,-221-11-6,1-1 0,69-9-1,-4 0 13,-40 9-94,0 3 0,96 17-1,-95-13 31,116-2 0,20 0 0,-182-3 3,100 14 53,-90-11-60,-1-2-1,1-2 1,88-8-1,1 0 103,243 10 30,-340-5-119,1-1 1,-1-1-1,39-10 0,-10 2 34,0 3 0,0 2-1,1 4 1,67 6 0,-20 7-93,43 2-23,-135-14 66,23 1 161,-41 0-209,-1 0 0,1 1-1,-1-1 1,1 1 0,-1 0 0,0 0-1,1 0 1,-1 0 0,5 3 0,-8-3 7,0-1 1,1 0-1,-1 0 1,0 1-1,1-1 1,-1 0-1,0 1 1,0-1-1,1 1 1,-1-1-1,0 0 1,0 1-1,1-1 1,-1 1-1,0-1 1,0 1-1,0-1 1,0 0-1,0 1 1,0-1-1,0 1 1,0-1-1,0 1 1,0-1-1,0 1 1,0-1-1,0 1 1,0-1-1,0 0 1,0 1-1,-1-1 1,1 1-1,0-1 1,0 1-1,0-1 1,-1 0-1,1 1 1,-1 0-1,-15 15-2030,11-13 1594,0 1-1,0-1 0,0 0 1,0 0-1,-1-1 0,1 0 1,-8 2-1,-9 1-1622,-36 3 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6:45.019"/>
    </inkml:context>
    <inkml:brush xml:id="br0">
      <inkml:brushProperty name="width" value="0.1" units="cm"/>
      <inkml:brushProperty name="height" value="0.1" units="cm"/>
      <inkml:brushProperty name="color" value="#FFFC18"/>
    </inkml:brush>
  </inkml:definitions>
  <inkml:trace contextRef="#ctx0" brushRef="#br0">11 0 2048,'-1'0'112,"1"0"-1,-1 1 1,1-1 0,-1 0 0,1 0-1,-1 0 1,1 1 0,-1-1 0,1 0-1,-1 1 1,1-1 0,-1 0 0,1 1-1,0-1 1,-1 0 0,1 1 0,-1-1-1,1 1 1,0-1 0,0 1 0,-1-1-1,1 1 1,0-1 0,0 1 0,-1 0-1,11 9 3737,2-1-4580,-2 2 942,2-2-1,0 1 1,25 15-1,-31-22-79,0-1-1,0 1 1,0-1 0,0 0-1,1-1 1,-1 0-1,0 0 1,1 0-1,-1 0 1,1-1 0,-1 0-1,8-1 1,75-11 734,66-5-363,51 16-171,-99 3 65,-63-5-189,0-1-1,78-19 0,43-4-495,-105 23 480,0 4 0,89 9 0,-71-4 2,130-6-1,-67-3 109,77 4 361,-211 0-754,0 0 0,0 1 0,-1-1 0,14 5 0,-19-5-59,0 0-1,0 0 1,0 1-1,0-1 1,0 0-1,0 1 1,0-1-1,0 1 1,0-1-1,0 1 1,0 0-1,-1-1 1,1 1 0,0 0-1,0 0 1,0-1-1,-1 1 1,1 0-1,-1 0 1,1 0-1,0 0 1,-1 0-1,0 0 1,1 0-1,-1 0 1,0 0-1,1 0 1,-1 0-1,0 0 1,0 1 0,0-1-1,0 0 1,0 0-1,0 0 1,0 0-1,-1 2 1,1-1-282,-1 1 0,-1-1 0,1 0 0,0 0 0,0 0 0,-1 0 0,-2 3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6:51.631"/>
    </inkml:context>
    <inkml:brush xml:id="br0">
      <inkml:brushProperty name="width" value="0.1" units="cm"/>
      <inkml:brushProperty name="height" value="0.1" units="cm"/>
      <inkml:brushProperty name="color" value="#FFFC18"/>
    </inkml:brush>
  </inkml:definitions>
  <inkml:trace contextRef="#ctx0" brushRef="#br0">1 54 2304,'22'0'2624,"5"11"-1580,-24-9-890,1-1-1,0 1 1,0-1 0,0 1-1,0-1 1,0 0-1,0 0 1,6 0-1,5-2 93,0-1 0,1 0 0,-1-1 0,0-1 0,0-1 0,-1 0 0,19-9 0,10-2 245,-25 10-360,0 1 1,0 1-1,1 0 0,29-1 1,78 5 351,-63 1-418,-25-2 245,72 10-1,-4 6 320,-75-12-510,0-1 0,45-2-1,-21-2-15,223 23 392,-93-3-14,-142-17-538,67-8 0,8 0 48,244 21 431,-282-10-49,126-8 0,-44-1-170,132 19-304,-265-12 139,0-1 0,0-2 0,0 0 0,0-2 0,0-2 0,31-8 0,16-1 1,0 3 0,138-1 1,-92 16-89,-65-1 63,91-5-1,-82-4-33,1 2 0,-1 4-1,0 3 1,131 22 0,-159-17 45,6 2-15,0-2-1,82 3 0,218 0 189,-224 2-168,86 3 68,-96-23-99,5 0 12,-22 4 71,96 5-41,-148 3-42,2-3 0,-1-1 0,0-2 0,44-7 0,190-22 86,-211 28-71,0 3 0,83 12 1,-76-4 3,91 2 1,-131-11 38,198 9-141,-169-3 174,-22-3-58,73 16 1,-68-9-22,87 8-1,49-16-8,-98-3 2,258 24 188,-305-21-179,0 0 0,43-6 0,68-13 61,45-3-27,-74 20 13,38-1 98,-125-3-171,0-1 0,32-10-1,-29 6-22,46-6 0,-59 13 40,167-13 63,-145 14-52,0 1 1,61 9 0,-72-4-28,1-1 0,-1-2 1,1-1-1,-1-1 1,43-7-1,-20 2 5,0 2-1,1 2 1,-1 3-1,96 15 1,-97-10 214,102 13-116,-126-19-75,1-2-1,0 0 0,35-8 0,35-3-134,-25 8 113,53-3 113,67 24-49,-102-6-52,-64-10 42,53-3 0,-11-2-27,35 3-45,-32-2 20,117 13 0,-167-7 7,39 6 17,1-3 1,85-1-1,-92-9-42,131-2-14,-152 7 34,0 1 1,0 2 0,41 10-1,-75-14 3,115 25 70,-100-23-58,1 0-1,0-1 0,0-1 1,27-3-1,97-16-7,174 0 0,-89 19 134,-227 0-165,0 0-1,1 0 1,-1 0-1,0 0 1,0 0 0,0 0-1,1 0 1,-1 0-1,0 0 1,0 0-1,0 0 1,0 0-1,1 0 1,-1 0 0,0 0-1,0 0 1,0 0-1,0 0 1,1 0-1,-1 0 1,0 0 0,0 0-1,0 0 1,0 1-1,0-1 1,1 0-1,-1 0 1,0 0-1,0 0 1,0 0 0,0 0-1,0 1 1,0-1-1,0 0 1,0 0-1,1 0 1,-1 1 0,-5 4-1034,-16 6-1052,-32-1-1930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6:55.763"/>
    </inkml:context>
    <inkml:brush xml:id="br0">
      <inkml:brushProperty name="width" value="0.1" units="cm"/>
      <inkml:brushProperty name="height" value="0.1" units="cm"/>
      <inkml:brushProperty name="color" value="#FFFC18"/>
    </inkml:brush>
  </inkml:definitions>
  <inkml:trace contextRef="#ctx0" brushRef="#br0">1 77 1536,'0'1'77,"0"0"-1,1 0 1,-1 0 0,1 0 0,-1 0 0,1 1-1,-1-2 1,1 1 0,-1 0 0,1 0-1,0 0 1,0 0 0,-1 0 0,1 0-1,0-1 1,0 1 0,0 0 0,0-1-1,1 2 1,23 10 1308,-22-10-1126,4 0 38,-1 0 1,1 0 0,-1 0 0,1 0 0,0-1 0,-1-1-1,1 1 1,0-1 0,11-1 0,4-1 456,36-10-1,-3 0-481,-12 8-211,-1 2 0,45 3 1,-20 0 714,-52 0-665,0 0 1,0 1-1,0 0 1,0 1-1,-1 1 1,0 0 0,21 9-1,-14-3-90,0 1 0,-1 1 0,37 28 0,-47-32 75,1-1 0,0-1 0,0 0 0,1 0 0,-1-1 0,1-1 1,0 0-1,14 2 0,104 13 486,-79-13-445,107 6 44,-135-11-165,131 1 125,-90-3 6,99-11 54,1 1-55,-52 10-102,228 5 210,-230-3-322,55 4 264,-2 10-237,64 7 152,-153-16-83,101-5 1,-82-2 36,93 4 125,194-7 47,49-6-241,-419 10-8,518 5 156,-431-4-125,99 13-1,-160-9 10,13 2-2,65 0 0,253-17 161,-327 10-178,407-14 259,-226 10-230,-81 21-38,-62-6 0,-27-6 24,-1-2 1,95-7 0,-62-1-43,89 7-1,-40 9 31,-78-5 89,101-1-1,-35-15-70,84-3-44,-117 14 43,98-3-68,-155-1 61,48-13 1,-47 8 5,38-3 0,10 7-27,0 4 1,0 3-1,105 18 0,-121-16 16,75-1 1,-120-4-26,34-1 88,66-7 0,-93 4-4,67-12-120,41-5 117,-48 10-130,-28 3 58,-33 6 13,-1-2 0,43-11 0,120-35-14,-142 40 0,3 1 65,69-4 1,-40 5-37,-3 2-48,-38 3 12,62-11 1,332-66 11,-254 72 56,-4 1-117,-75-4 67,0 4-1,175 11 1,-197 1 3,-1-3 1,96-9-1,-80 0-34,1 5 0,0 4 0,93 13 0,-83-6 44,122-6 1,-31-1 25,-136 1-38,79 14 0,-74-6-41,1-2 1,92 0-1,-45-9 23,246 9 97,-296-4-14,0-3-1,99-9 1,273-22 51,-376 24-42,-1-3 0,57-15 1,-57 11-393,101-10 1,-143 21-253,0 1 0,0 0 0,21 4 0,-28-3 47,0 0 0,0 0 0,-1 0 0,1 1 0,-1-1 0,1 1 0,-1 0 0,1 0 0,-1 0 0,0 0-1,0 0 1,0 1 0,5 5 0,5 15-3707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7:03.080"/>
    </inkml:context>
    <inkml:brush xml:id="br0">
      <inkml:brushProperty name="width" value="0.1" units="cm"/>
      <inkml:brushProperty name="height" value="0.1" units="cm"/>
      <inkml:brushProperty name="color" value="#FFFC18"/>
    </inkml:brush>
  </inkml:definitions>
  <inkml:trace contextRef="#ctx0" brushRef="#br0">1 1 1280,'5'0'166,"1"0"-1,-1 0 1,0 0-1,0 1 1,1 0 0,-1 0-1,0 1 1,0-1-1,0 1 1,0 0 0,0 0-1,0 1 1,-1-1-1,1 1 1,-1 0 0,1 1-1,-1-1 1,5 6 0,-2-3-24,0 1 106,1 0-1,-1-1 1,1 0-1,0-1 1,0 1 0,1-2-1,-1 1 1,1-1 0,16 5-1,-12-7-111,1 0 1,-1-1-1,0-1 0,0 0 1,0-1-1,0-1 0,18-3 1,12-1-119,62-10 364,19-2-108,321 8 86,-298 11-181,-78 2-84,114 21 0,-52-4 88,-64-15-78,74-4 0,45 3 299,49 15-623,-192-16 295,1-2-1,0-2 1,-1-2 0,87-16 0,-60 8 30,88-2 1,-26 18 54,-86-2-140,47-2 0,55-12-15,-54 2-4,154 6 0,142 22-44,17 0 196,-280-8-34,172-7 0,-79-4-72,-84 9 39,-75-4-40,121-5 1,-84-10-126,95-7 41,-139 14 39,85 8-1,-48 8 28,-50-6 58,67 2-1,82-21 105,-1 0-174,174-2 149,-244 3-60,1 6 1,150 12 0,-203-4-65,113-10 1,-95 1 5,191 6-107,-163 12 1,36 0 175,335-12 96,-282 9-223,-192-9 17,-1-1 0,1-1 1,-1 0-1,0 0 1,0-1-1,0 0 1,0 0-1,11-7 0,-6 3 44,12-4 9,0 1 0,1 2 0,43-9 0,-40 12-5,0 2-1,0 1 1,34 2 0,-63-1-13,2-3-20,-2 3 31,0 0 0,3-2-31,-3 2 10,37 1-272,-37 0 243,0 0 1,0 0 0,0 0-1,0 0 1,0 0 0,-1 0-1,1 1 1,0-1 0,0 0-1,0 0 1,0 1 0,-1-1-1,1 1 1,0-1 0,1 1-1,-2 0 45,23 20-325,-18-19 303,-1 0-1,1-1 1,0 1 0,0-1 0,0 0-1,0 0 1,1-1 0,-1 1-1,0-1 1,0 0 0,6-1 0,-2 0-46,-1 1 0,0 1 0,17 1 0,14 2-25,-33-4 89,-1 0 0,1 0 0,0 1 0,0 0 0,9 2 0,8 3-129,-20-4 87,0-1 1,-1 0-1,1 0 1,0-1-1,0 1 1,0-1 0,0 1-1,0-1 1,0 0-1,0 0 1,3-1-1,37-6 26,-23 2-22,24-4 8,-26 4 3,27-2 0,24-2 11,-32 4-2,48-2 0,100 7-10,-164 1 45,30 5 0,-30-2-2,31 0 0,-27-5-45,0 0 1,-1-2 0,32-7-1,-29 6-49,0 2 0,0 0-1,43 4 1,-14-1 0,48 8 135,-50-3-24,57 14-57,-18-2-48,-60-16 4,51-2 0,-31-1 75,-33 0-65,30-5 0,2-1 103,167 5 66,-113 3-73,-39 2-129,-46-1 57,0-1 0,0 0 0,0-2 0,0-1-1,37-7 1,-35 4 5,1 2-1,0 1 1,-1 0-1,46 4 0,-14-1-37,-5-1 10,1 1-1,93 16 1,-100-8-12,-1-3-1,77 2 0,-94-9 90,-1-1 0,34-8-1,30-3-127,138 11 155,-120 3-57,-48 1-41,-38 0 4,0-1 1,1-2-1,-1 0 0,38-7 0,-25 2 26,0 1-1,0 2 1,63 2-1,-56 2 42,-19 0-114,-1 2 0,1 0 0,38 12-1,6 1 129,-24-9-15,-1 3-1,0 1 0,53 23 1,-91-33-69,1 1 1,-1-1 0,0 1 0,1 0 0,-1 0-1,0 1 1,0-1 0,-1 0 0,1 1 0,0 0 0,-1 0-1,4 4 1,-6-5-139,1 0-1,0 0 1,-1 0-1,1 0 1,-1 0-1,1 0 1,-1 0-1,0 1 1,0-1-1,0 0 1,0 0-1,0 0 1,-1 0 0,1 0-1,-1 0 1,1 0-1,-1 0 1,0 0-1,0 0 1,0 0-1,0 0 1,0-1-1,0 1 1,-2 2-1,1-1-280,-1 1 0,1-1 0,-1 0 0,0-1 0,0 1 0,0 0-1,0-1 1,0 0 0,-5 3 0,-1-2-522,0 1-1,0-1 1,-16 3-1,24-6 898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7:05.928"/>
    </inkml:context>
    <inkml:brush xml:id="br0">
      <inkml:brushProperty name="width" value="0.1" units="cm"/>
      <inkml:brushProperty name="height" value="0.1" units="cm"/>
      <inkml:brushProperty name="color" value="#FFFC18"/>
    </inkml:brush>
  </inkml:definitions>
  <inkml:trace contextRef="#ctx0" brushRef="#br0">0 58 2048,'4'5'274,"-1"1"0,1-1 0,0 0 0,1 0 0,-1 0 0,1-1 0,0 1 0,0-1 0,0-1 0,9 6 0,-1 1 184,-7-7-346,-1 0 0,1 1 1,-1-2-1,1 1 0,0-1 0,0 0 1,1 0-1,-1 0 0,0-1 0,1 0 1,-1 0-1,0-1 0,1 0 0,9 0 1,7-3 156,-1-1 1,40-12 0,-31 7-171,43-11 160,60-16-60,87 1-13,-198 32-238,30-2 120,89 5 1,-65 1 76,133 17 116,-158-10-176,-1-3 1,0-2-1,80-5 1,231-18 218,1 8 75,-51 7-391,5-1 418,13 3-448,-197 10 146,48 0 117,-45-8-228,217 6-18,9-12 94,-15-1-47,-245 15-75,175 6 68,-227-13-47,378 17-21,-137-5 188,-33-3-99,-173-2 8,1-3 1,165-16-1,147-7 468,-117-5-347,-3 1-106,-83 31-193,69-2 129,257-6 123,-255-3-90,-94-2-14,-137 4-5,191 10 169,-68-1-315,-12-1 45,-91-2 84,64 8 398,-101-10-286,-1 1 0,0 1 0,0 0-1,25 12 1,-37-14-299,0 0 1,-1-1 0,1 2-1,-1-1 1,0 0-1,0 1 1,5 6-1,-7-8-278,0 1 0,0 0-1,0 0 1,0 0 0,-1 0-1,1 0 1,-1 0 0,0 1-1,0-1 1,2 7-1,-3-8 155,0-1-1,0 0 1,0 1-1,0-1 1,-1 1-1,1-1 1,0 1-1,0-1 1,-1 0-1,0 2 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7:10.905"/>
    </inkml:context>
    <inkml:brush xml:id="br0">
      <inkml:brushProperty name="width" value="0.1" units="cm"/>
      <inkml:brushProperty name="height" value="0.1" units="cm"/>
      <inkml:brushProperty name="color" value="#FFFC18"/>
    </inkml:brush>
  </inkml:definitions>
  <inkml:trace contextRef="#ctx0" brushRef="#br0">1 146 1536,'40'-9'1072,"26"4"1115,-41 5-1742,105-5 155,-18 2 296,67 1-320,-113 3-174,-1-2-1,119-18 1,-158 15-154,40 0 0,7-2-168,162-31 229,-18 15 253,-39 6-414,-92 7-158,165 5 1,87 31-58,-184-15 232,45 5-63,99 29 117,-234-40-165,87-2 1,63-16 179,42 0-97,106-5 560,-100 2-605,28-11-112,43 0 163,-315 26-148,220 9-76,-153-3 186,97-6 0,-82-1 187,-78 1-250,2-1 170,0 1 1,0 2-1,-1 0 0,41 9 1,-60-10-320,-1 1 0,1-1 1,-1 1-1,0 0 0,1-1 1,-1 1-1,0 1 1,0-1-1,0 0 0,3 4 1,-5-4-97,0-1 0,1 1 1,-1-1-1,0 1 0,0 0 1,0 0-1,0-1 0,-1 1 1,1 0-1,0 0 0,-1 0 0,1 0 1,-1 0-1,0 0 0,1 0 1,-1 0-1,0 0 0,0 0 1,-1 3-1,0-2-245,0 0-1,0 0 0,0 0 1,-1 0-1,1 0 1,-4 5-1,5-8 448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7:13.984"/>
    </inkml:context>
    <inkml:brush xml:id="br0">
      <inkml:brushProperty name="width" value="0.1" units="cm"/>
      <inkml:brushProperty name="height" value="0.1" units="cm"/>
      <inkml:brushProperty name="color" value="#FFFC18"/>
    </inkml:brush>
  </inkml:definitions>
  <inkml:trace contextRef="#ctx0" brushRef="#br0">1 0 1152,'17'4'284,"1"-1"0,-1-1 0,31 0 0,-37-1-128,-1 0 1,1 1 0,-1 0-1,0 1 1,13 4-1,19 5 126,-20-5-229,0 0-1,26 12 0,-1 0-6,267 80 1831,-279-93-1732,0-1-1,0-1 1,0-2 0,46-4-1,-23 2-115,87-4 147,-67 0-171,139 12 1,-173-4 35,-1-2 1,45-3 0,85-15 221,-104 8-160,0 2 1,117 7-1,-49 7 41,162-11 0,-238 0-195,0 4-1,88 11 1,-69 4 151,-49-9-69,1-1-1,61 2 1,90-18 449,1 1-187,-127 9-224,105-3 125,-130 1-283,-1-2 1,1-1 0,33-10-1,119-31 723,-150 40-610,0 1 0,0 2 1,52 3-1,108 26 124,-95-10-19,105 3-328,1 0 313,16 13-183,23-18 195,-68-8-92,347 14 712,-240-13-724,-141 0-54,-64-3 77,89 0-117,286-1 410,-428-2-287,134-1 344,-136 0-2368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7:15.608"/>
    </inkml:context>
    <inkml:brush xml:id="br0">
      <inkml:brushProperty name="width" value="0.1" units="cm"/>
      <inkml:brushProperty name="height" value="0.1" units="cm"/>
      <inkml:brushProperty name="color" value="#FFFC18"/>
    </inkml:brush>
  </inkml:definitions>
  <inkml:trace contextRef="#ctx0" brushRef="#br0">1 227 1152,'34'-18'1957,"-25"15"-1499,-1-1-1,0 0 0,13-9 1,-5 3-259,1 0 1,0 1 0,0 1-1,1 0 1,23-6 0,-7 2-108,120-31 410,-80 24-348,-8 5-20,72-6 0,-75 11-119,11 3 254,106 3-1,-104 4-293,12 1 33,90 14 0,-116-11 164,100-4 0,-77-2 1,411 43 3,-261-14 101,-187-23-237,0 3-1,0 1 1,-1 3-1,69 26 1,-84-27-17,0-1-1,0-1 1,62 7 0,-92-16-24,47 7 183,92-2-1,48-14 140,-99 3-130,-28 4 182,99 8 1,-157-6-795,0 1 0,-1 0 0,1 0 0,-1 0 0,0 0 0,1 0 0,-1 0 0,0 1 0,0 0 0,0-1 0,0 1 0,0 1 0,0-1 0,0 0 0,2 4 0,7 6-1979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7:23.207"/>
    </inkml:context>
    <inkml:brush xml:id="br0">
      <inkml:brushProperty name="width" value="0.1" units="cm"/>
      <inkml:brushProperty name="height" value="0.1" units="cm"/>
      <inkml:brushProperty name="color" value="#FFFC18"/>
    </inkml:brush>
  </inkml:definitions>
  <inkml:trace contextRef="#ctx0" brushRef="#br0">0 88 2560,'81'-19'3616,"-23"6"-2974,1 3 1,0 2 0,101 1-1,64-2 137,-137-1-455,0 4-1,116 7 1,-44 9 81,-53-4-352,127-9 1,-66 0-54,-86 3 27,192-6 431,317-4-323,-387 11 7,71 6 60,6 1-148,-176-9-85,244 7 190,-23-6-186,1 0 470,50 37-608,-350-32-1419,-9 5-1461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31.293"/>
    </inkml:context>
    <inkml:brush xml:id="br0">
      <inkml:brushProperty name="width" value="0.1" units="cm"/>
      <inkml:brushProperty name="height" value="0.1" units="cm"/>
      <inkml:brushProperty name="color" value="#FFFC18"/>
    </inkml:brush>
  </inkml:definitions>
  <inkml:trace contextRef="#ctx0" brushRef="#br0">1028 81 2048,'-23'-3'14085,"15"2"-15648,-72-4 3377,45 5-1375,-15 1 101,-89-11 0,66 1 149,-14-2 148,-40-3-80,94 8-845,-40-1 0,-30 5-3669,-29-3-6262,68-4 6121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7:26.526"/>
    </inkml:context>
    <inkml:brush xml:id="br0">
      <inkml:brushProperty name="width" value="0.1" units="cm"/>
      <inkml:brushProperty name="height" value="0.1" units="cm"/>
      <inkml:brushProperty name="color" value="#FFFC18"/>
    </inkml:brush>
  </inkml:definitions>
  <inkml:trace contextRef="#ctx0" brushRef="#br0">0 86 2048,'2'-2'125,"-1"0"0,1 0 0,-1 1 0,1-1 0,0 0-1,0 1 1,-1-1 0,1 1 0,1 0 0,-1 0 0,0-1 0,0 1 0,0 1 0,0-1 0,1 0 0,-1 0 0,3 0-1,4 0 165,0-1-1,1 1 1,10 0-1,233 22 1914,-102-5-1486,43-14 318,-105-3-724,20-2 296,60 2-140,-39 5-80,198-18 1,-246 10-309,110 8-1,-30 1 216,41-17-10,-2 1-347,-93 12 108,186-8 45,203-2 222,-179 10-153,-77-1 19,125-6-183,169-8 198,-309 1-199,-74 2 9,200 15 339,-15-6-384,-7 0 1,-274 6 41,214 7 12,-206-11 49,314 9-120,-45-10 172,-139-4-48,-33 11 51,57-2-134,-138-7-30,349 2 8,-123 3 152,-72-3-20,-62 9-66,82 2-7,262 4-71,-85-9 154,-157 4-139,-179-3 43,145-7 1,-91-9 40,164 10-1,-235 0-61,78-9-1,24-1 13,130 25 73,-231-12-48,129-11 1,-129 2-54,120 7 0,-101 8 133,162-8 0,223-12-154,-190 4 110,-190 0-11,119 8 0,176 5-74,20 2 88,-330-4-94,130-12-1,-214 7 40,108-4 59,180 15 0,71-6-78,-184-8 28,3 14 50,-124-6-58,100-2 57,-87-3-25,213-5 202,39 15-325,88-18 271,-338 10-250,-2 0 184,109-12 0,88-36 339,-157 40-373,-64 5-183,-28 1-440,0 1 0,24 3 0,-31-1-887,0 1 0,16 4 1,2 4-3148,-11-8 1382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9:24.497"/>
    </inkml:context>
    <inkml:brush xml:id="br0">
      <inkml:brushProperty name="width" value="0.1" units="cm"/>
      <inkml:brushProperty name="height" value="0.1" units="cm"/>
      <inkml:brushProperty name="color" value="#FFFC18"/>
    </inkml:brush>
  </inkml:definitions>
  <inkml:trace contextRef="#ctx0" brushRef="#br0">1 151 384,'14'-9'4405,"-10"5"-4361,-1 1 0,1 0 0,0 0 0,0 0 0,0 0 0,4-2 0,15-9 704,-20 11-679,0 0 0,1 1 0,-1 0 0,1 0 0,0 0 0,-1 0 0,1 1 0,0-1 0,0 1 0,0 0 0,0 0 0,0 0 0,1 1 0,-1 0 0,0-1 0,5 2 0,-8-1-77,1-1-1,-1 1 1,1 0-1,-1 0 1,1-1-1,-1 1 1,1-1-1,-1 1 0,0-1 1,3 0-1,-3 0 23,1 0 0,-1 0 0,1 0 0,-1 1 0,1-1 0,0 1 0,0 0-1,-1-1 1,1 1 0,2 0 0,-2 0 18,4 0 22,0 0-1,0 0 0,0 0 1,0-1-1,0 0 0,0 0 1,-1-1-1,8-2 0,-6 1 19,1 0 1,-1 1-1,1 0 1,7-1-1,10-2 147,-7 1-187,1 2-1,0 0 0,-1 1 0,33 3 0,-6 0 69,302-2 674,-336-1-813,0-1 1,20-4 0,0-1 51,2 3 46,46 0 0,-39 5-25,-9 0 81,-1-2 0,34-4-1,-47 3-100,0 1 0,27 2 0,-9 0-45,28 8 138,18 2 10,-53-12-34,55-8-1,-45 4 73,69 0 0,-12 0-1,-46 4-42,-29-1-139,0 2 0,-1 0-1,1 1 1,-1 1-1,1 1 1,27 8-1,-36-8 40,0 1 0,-1 0 0,1 1 0,-1 0 0,0 0 0,0 1 0,17 14 0,-22-16 3,0 0-1,0-1 0,0 0 1,9 4-1,-9-5-42,0 0 0,0 1 0,0 0 0,0 0 0,6 6 0,-10-8 55,0-1 0,0 1 0,1 0 0,-1-1 0,0 1-1,1-1 1,-1 0 0,1 1 0,-1-1 0,0 0 0,1 0-1,-1 0 1,1 0 0,-1 0 0,1 0 0,2-1 0,-3 1-8,0 0 0,1-1 1,-1 1-1,0 0 1,0 0-1,1 0 0,-1 0 1,0 0-1,1 0 1,-1 1-1,0-1 1,0 0-1,1 1 0,-1-1 1,0 1-1,0-1 1,0 1-1,1-1 0,-1 1 1,1 1-1,20 29-6120,-8-15 3040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9:34.633"/>
    </inkml:context>
    <inkml:brush xml:id="br0">
      <inkml:brushProperty name="width" value="0.1" units="cm"/>
      <inkml:brushProperty name="height" value="0.1" units="cm"/>
      <inkml:brushProperty name="color" value="#FFFC18"/>
    </inkml:brush>
  </inkml:definitions>
  <inkml:trace contextRef="#ctx0" brushRef="#br0">13 9 640,'-10'6'317,"8"-5"0,5-4-131,0-1-206,8-5 1049,-16 10-327,1-1-1323,11 3-452,11 2 268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29:40.874"/>
    </inkml:context>
    <inkml:brush xml:id="br0">
      <inkml:brushProperty name="width" value="0.1" units="cm"/>
      <inkml:brushProperty name="height" value="0.1" units="cm"/>
      <inkml:brushProperty name="color" value="#FFFC18"/>
    </inkml:brush>
  </inkml:definitions>
  <inkml:trace contextRef="#ctx0" brushRef="#br0">1 0 640,'0'0'224,"21"0"3856,-14 0-3883,0 1 1,0-1-1,1 1 0,-1 0 0,0 1 1,7 2-1,29 1 171,-40-4-348,1 0 1,0-1-1,0 1 0,0-1 1,0 0-1,4 0 0,-4-1 20,0 1-1,-1 0 1,1 1-1,0-1 0,6 2 1,7 4 75,-12-3-48,1-1-1,0 0 1,-1 0-1,1-1 1,0 0 0,7 1-1,1 1-8,-11-1 13,-1-1 1,1-1-1,0 1 1,0 0-1,0-1 0,0 1 1,4-1-1,13 0 79,-1 1-46,0-2 0,0 0 0,33-6 0,-42 5-52,1 1 1,-1 1 0,0-1-1,16 3 1,2-1-18,-20 0 16,-1 0 0,0 0-1,1 0 1,-1 1-1,0 0 1,11 6 0,17 4 21,-22-10 20,1 0-1,-1-1 1,0 0-1,20-3 1,-20 1-66,0 1 1,-1 0 0,1 1 0,0 0 0,13 4 0,19 7 73,-17-6-113,-1 2 0,-1 1 0,29 13 0,-50-20 26,0 0 1,1 0-1,-1-1 0,0 1 1,1-1-1,-1-1 1,8 1-1,42-2 192,-22 0-139,234 1 180,-251-1-200,0-1 0,0 0 0,16-5-1,-16 4-10,-1 0-1,1 0 0,16 1 0,3 2-165,-19 1 183,0 0 0,0-2-1,0 0 1,18-4 0,-24 4-111,0 0 0,0 0 1,0 1-1,16 1 0,3 0 278,-21 0-239,0-1 0,0 0 1,-1-1-1,1 0 0,0 0 0,14-5 0,-18 5 53,0 0-1,1 1 0,-1-1 0,0 1 1,8 0-1,10-1-103,-2-1 27,1 1 1,33 2-1,-12 1 223,145-2-83,-112-6-37,15 6-209,-71 4 271,-16-3-138,0 0-1,1 0 1,-1 0 0,1 0 0,-1-1 0,7 0 591,-7-10-347,-1 7-88,-3 9-467,-1 6-943,1-7 488,0 0 1,0 0-1,-1 0 0,0 0 0,-2 6 0,1-8 291,1 0 1,0-1 0,-1 1-1,1-1 1,-1 1-1,-6 3 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0:01.449"/>
    </inkml:context>
    <inkml:brush xml:id="br0">
      <inkml:brushProperty name="width" value="0.1" units="cm"/>
      <inkml:brushProperty name="height" value="0.1" units="cm"/>
      <inkml:brushProperty name="color" value="#FFFC18"/>
    </inkml:brush>
  </inkml:definitions>
  <inkml:trace contextRef="#ctx0" brushRef="#br0">0 56 640,'27'-19'891,"-15"16"-775,0 1-1,0 0 1,0 1 0,1 1 0,11 1 0,-12-1 24,-1 0 0,21-3-1,0 0 165,58 0 1,-68 3-204,-17 0-11,0-1 1,0 0-1,0 0 1,1 0-1,7-4 1,15-3-16,-12 6-69,-1 1-1,1 1 0,-1 0 1,20 3-1,19 15 16,-34-12 37,1-2-1,-1 0 0,41 1 1,-47-5-78,-1 0 1,1-1 0,-1-1 0,19-5 0,-13 3 173,0 1 0,28-2 0,12-1 93,-38 4-226,0 1 1,35 2 0,-11 0 4,-34-1-22,131 6 157,-93 6-92,16 0 123,-49-8-284,9 0-98,67 5 483,56-9-224,-36 5 96,-106-5-162,4 1-2,-1-1-1,0-1 1,0 0-1,12-3 1,-12 3 1,0-1 0,-1 1 0,1 1 1,16 0-1,-16 1 13,0-1 0,-1-1-1,1 1 1,14-4 0,-15 3-10,1-1 0,-1 2 1,0-1-1,1 1 0,11 2 0,9-1-52,-18 0 31,0 0 0,0 1 0,-1 0 0,1 0 1,17 8-1,-24-9 36,0 0 4,0-1-1,0 1 1,0-1-1,1 0 1,-1 0-1,0 0 1,0-1-1,0 1 1,0-1-1,0 0 1,0 0-1,0-1 1,0 1-1,5-4 0,22-5 81,-7 2-37,-8 1 19,-13 4-48,1 1-1,-1 1 0,1-1 0,0 0 1,0 1-1,0 0 0,0 0 0,0 0 1,0 0-1,0 1 0,7-1 0,-10 2-84,0 0-1,0-1 0,0 1 1,-1 0-1,1-1 0,0 1 1,0 0-1,-1 0 0,1 0 0,0 0 1,-1 0-1,1-1 0,-1 1 1,1 0-1,-1 0 0,0 1 0,1-1 1,-1 0-1,0 0 0,0 0 1,1 0-1,-1 0 0,0 0 1,0 0-1,0 0 0,0 0 0,-1 0 1,1 2-1,0 1-302,-5 55-2962,4-24 2283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0:19.233"/>
    </inkml:context>
    <inkml:brush xml:id="br0">
      <inkml:brushProperty name="width" value="0.1" units="cm"/>
      <inkml:brushProperty name="height" value="0.1" units="cm"/>
      <inkml:brushProperty name="color" value="#FFFC18"/>
    </inkml:brush>
  </inkml:definitions>
  <inkml:trace contextRef="#ctx0" brushRef="#br0">603 42 640,'0'-1'111,"0"0"0,0 0 0,0 0 0,0 1 0,1-1 1,-1 0-1,0 0 0,1 1 0,-1-1 0,0 0 0,1 0 0,-1 1 0,1-1 0,-1 0 0,1 1 0,-1-1 0,1 0 1,0 1-1,-1-1 0,1 1 0,0-1 0,-1 1 0,1 0 0,0-1 0,0 1 0,-1 0 0,1-1 0,0 1 1,0 0-1,0 0 0,1-1 0,31 0-297,-24 1 582,-2 0-291,1-1 1,-1 0-1,14-4 0,-14 3-25,0 0 0,0 1 0,12-1 1,7-1 123,-23 2-167,0 0 1,0 0-1,1 0 1,-1 1 0,0 0-1,1 0 1,-1 0-1,0 0 1,1 0-1,-1 1 1,0-1 0,0 1-1,1 0 1,-1 0-1,4 2 1,5 4 95,1 0 0,17 6-1,-19-8-65,0 0-1,0 0 1,0 1-1,16 12 0,-13-6-42,-1-2-8,-1 0-1,-1 1 0,20 23 1,-22-20 155,15 28-1,-16-25-151,19 26-1,-14-23 28,0 0-1,-1 1 0,9 24 1,-15-34-14,1-1 0,0 1-1,17 17 1,7 11-58,-19-21 87,17 35 1,-25-47-83,-1-1 0,1 1 0,0-1 0,7 8 0,12 18 163,36 74 583,-56-100-817,-1 1-1,0 0 0,0-1 1,-1 1-1,2 10 0,6 20 148,13 33-179,-16-48 170,2 0-1,-1 0 1,13 21 0,-1-9 2,-2 0 0,-1 1 0,17 51 0,-23-50-7,24 100 302,-25-103-343,-7-27 5,0 1 0,0 0 1,-1 0-1,0 0 0,1 11 1,3 67 68,6-23 140,-10-44-223,-2 0 0,0 1 0,0-1 0,-2 0 0,-8 30 0,7-31 56,0 0-1,-2 19 1,1-2-69,-6 41 155,6-32-111,3-23-1,-8 30 0,-17 33 7,6-21-40,-14 25-708,22-55 821,8-21 7,0 1 0,-1-1-1,0 0 1,-1-1-1,-11 14 1,-2 1-12,2 2-1,1 0 1,-16 32 0,-34 88-26,9-16 15,38-93-18,-25 60 106,33-70-188,-1 0 0,-19 28 0,30-51 39,-13 17 58,12-17-71,0 1 1,0-1-1,0 1 0,0-1 0,1 1 0,-3 8 0,2-8 10,1 0 0,-1-1 0,0 1 0,0-1 0,0 1 0,0-1 0,-1 0 0,0 0 0,0 0 0,-5 4 0,-13 12 47,-5 1-110,5-5-28,-121 102 11,122-98 71,0 1 1,-29 39-1,4-5 95,9-21-239,29-28 154,0 1 1,1 1-1,-8 8 0,1-5 88,2-3-97,6-2-23,-1 0 1,1 0-1,-1-1 0,0 0 1,-13 8-1,-18 12 25,29-15 32,7-8-36,1 0 0,-1 0 1,0 0-1,1-1 0,-1 1 0,0-1 1,0 1-1,0-1 0,0 0 1,-3 2-1,-27 2 400,30-5-394,1 1 0,-1-1 0,1 0 1,-1 1-1,1-1 0,0 1 0,-1-1 1,1 1-1,0 0 0,-1-1 0,0 2 1,0-1 17,1 0 1,0 0 0,-1 0-1,1-1 1,-1 1-1,1 0 1,-1-1 0,1 0-1,-1 1 1,1-1 0,-3 1-1,-3 3-29,7-4-6,0 0 0,0 1 0,-1-1 0,1 0 0,0 1 0,-1-1 0,1 0 0,0 1 0,-1-1 0,1 0 0,-1 0 0,1 0 0,0 1 0,-1-1 0,1 0 0,-1 0 0,1 0 0,0 0 0,-1 0 0,1 1 0,-1-1 0,1 0 0,-1 0 0,-1 0 16,0 0-1,0 1 1,1 0 0,-1-1 0,0 1 0,1 0 0,-1 0 0,1 0 0,-1 0 0,1 0-1,-3 3 1,-18 17 125,18-17-131,0 0-9,0-1 0,1 0 0,-1-1 0,0 1 0,-1-1 0,1 0 0,0 0 0,-1 0-1,1 0 1,-1-1 0,1 0 0,-6 1 0,-9 3 131,6 0-140,0 0 1,0 0-1,-21 15 1,-16 6 69,32-17 47,-1 1 1,1 0-1,-22 18 0,34-23-411,10-8-1072,13-9-1872,-15 10 2788,0 1 1,-1-2 0,1 1-1,0 0 1,-1 0 0,0 0 0,2-5-1,4-24-1995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0:23.638"/>
    </inkml:context>
    <inkml:brush xml:id="br0">
      <inkml:brushProperty name="width" value="0.1" units="cm"/>
      <inkml:brushProperty name="height" value="0.1" units="cm"/>
      <inkml:brushProperty name="color" value="#FFFC18"/>
    </inkml:brush>
  </inkml:definitions>
  <inkml:trace contextRef="#ctx0" brushRef="#br0">274 0 512,'-9'26'520,"6"-17"-194,0 1 0,-9 16 1,0-6 157,6-10-311,1 0 0,-1 1 0,2-1 0,-7 19 0,-9 23 339,6-12-159,7-23-149,2 1 0,-8 35 0,9-30-116,-2 15 32,3 365 1432,2-395-1489,0-1 0,0 0 1,-1 0-1,0 0 0,-5 13 0,5-13-19,-1 0-1,1 0 1,0 0-1,0 1 1,0 13-1,-4 69 250,7-60-190,-1 4-26,-5 49-1,0 2-17,2-51 236,3 58 0,2-33-480,-2 164 223,5-95 303,-7-82-293,-11 72 0,-18 45 184,29-150-187,-2 14-7,1 0-1,2 0 0,2 36 0,0-12-26,-6 53 101,6-50-40,0-15-69,-2 0 0,-6 42-1,-1 15 206,6-65-184,-9 55 0,8-65-26,1 0 0,0 1-1,3 32 1,0-16 1,0-27 19,0 0 0,1 0 0,0-1 0,8 19 0,0 8 25,-4-13-44,-2 0-1,-1 0 1,1 27 0,1 143 49,-3-158 0,1-1 0,2 1 0,2-1 0,14 46 0,-15-63-98,2 0 1,0 0-1,1-1 1,1 0-1,14 19 1,11 20 106,-29-45-80,2 1 74,-1 1 0,-1 0 0,10 27 0,8 38 117,52 116 0,-6-29-83,-49-116-37,-12-25-13,14 25 0,5 18 167,-20-46 207,-8-18-436,1-1 0,-1 0-1,1 0 1,-1 0 0,1 0-1,0 1 1,0-1-1,0 0 1,0 0 0,0-1-1,1 1 1,-1 0-1,0 0 1,1-1 0,-1 1-1,1 0 1,0-1-1,0 0 1,2 2 0,16 4-1968,6 1-1450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0:35.478"/>
    </inkml:context>
    <inkml:brush xml:id="br0">
      <inkml:brushProperty name="width" value="0.1" units="cm"/>
      <inkml:brushProperty name="height" value="0.1" units="cm"/>
      <inkml:brushProperty name="color" value="#FFFC18"/>
    </inkml:brush>
  </inkml:definitions>
  <inkml:trace contextRef="#ctx0" brushRef="#br0">1 137 640,'17'-15'1643,"37"-13"463,-49 25-2000,1 1 1,0 0-1,0 0 0,0 0 0,10-1 0,22-6 265,-26 5-257,0 2 1,0-1-1,1 1 0,-1 1 0,1 0 0,-1 1 0,19 2 1,6-1 123,7-1-150,-7-1 12,62 7 0,-85-5-55,-1-1-1,0 0 1,0-1-1,0 0 1,0-1 0,20-5-1,7-1 113,-20 6-77,-1 1-1,33 2 0,-11 0 89,34-6-158,-26 6 377,-25 0-429,-1-1 0,1-1 0,0 0 0,34-8-1,-42 5 22,0 0 0,0 1-1,32-1 1,63-1 58,-100 6-3,-1 0 0,0 0 0,0 1 0,0 1 0,13 4 0,27 6 24,-30-11-119,0-1 1,34-2-1,-10 0 499,62-3-358,-96 3-100,0 0 0,0-1 0,0 0 0,16-5-1,-14 3 14,1 1 0,14-3-1,-20 6 24,97-8-101,-3 5 111,-100 3 332,-1 5-193,0 8-496,0 6-1679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0:42.885"/>
    </inkml:context>
    <inkml:brush xml:id="br0">
      <inkml:brushProperty name="width" value="0.1" units="cm"/>
      <inkml:brushProperty name="height" value="0.1" units="cm"/>
      <inkml:brushProperty name="color" value="#FFFC18"/>
    </inkml:brush>
  </inkml:definitions>
  <inkml:trace contextRef="#ctx0" brushRef="#br0">1 73 640,'75'-2'1638,"-34"0"-1188,62 5 1,-60-1 137,10 1-206,-37-1-293,1-1-1,-1-1 1,1 0 0,18-4-1,24 1 243,-52 2-293,0 0 1,0 0 0,0 0 0,7-3 0,-8 2 0,1 1 0,0-1 0,0 1 0,8 0 0,193-2 467,-133-4-279,-36 2-246,171 1 152,-123 5-63,-81-1-58,-1-1 0,0 0-1,1 0 1,-1 0 0,9-4-1,-9 3 6,1 0 0,-1 0 0,1 1-1,-1 0 1,12-1 0,-4 1 3,1 1 0,-1-2 1,0 0-1,14-3 0,-3 1-54,0 0 0,1 2-1,-1 1 1,28 3 0,-4-1 104,-31-1-62,31 7 0,-30-4 93,31 1 0,85 0-85,-108 1 470,-24-5-469,-1 0 0,1 1 0,0-1 0,-1 0 0,1 1 0,0-1 0,-1 1 0,1 0 0,-1 0 0,3 1 0,-3-1 37,1 0 1,0 0-1,0-1 0,0 1 0,-1 0 1,1 0-1,0-1 0,0 0 0,0 1 1,4-1-1,-3 1-79,1-1 0,0 1 0,-1-1 0,1 1 0,0 0 0,-1 0 0,0 1 0,1-1 0,-1 1 1,6 3-1,30 26-4044,-32-25 3399,20 18-1101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1:02.684"/>
    </inkml:context>
    <inkml:brush xml:id="br0">
      <inkml:brushProperty name="width" value="0.1" units="cm"/>
      <inkml:brushProperty name="height" value="0.1" units="cm"/>
      <inkml:brushProperty name="color" value="#FFFC18"/>
    </inkml:brush>
  </inkml:definitions>
  <inkml:trace contextRef="#ctx0" brushRef="#br0">1791 2 512,'-39'-1'2428,"18"0"-1975,-42 4-1,26 4-52,0 2 0,-53 21 0,47-16-341,34-10 36,0 0 1,1 0-1,-1 1 0,-8 7 1,12-8-48,0-1 0,0 1 1,-1-1-1,1 0 0,-1 0 0,1-1 0,-1 0 1,0 0-1,0 0 0,0 0 0,-1-1 1,-5 0-1,-38 0-29,-173-10 500,171 7-417,36 2-70,-27-3 0,30 1-28,-49-11 61,46 10 24,1 1 1,0 1-1,-1 0 0,-30 3 0,5-1-92,-2 2 3,30-2 0,1 0 0,-1-1 0,-23-2 0,2-9 78,-2-1-151,-70-10 142,53 13-21,34 7 26,0 1-1,-34 2 0,11 0 374,-7-1-204,-62 8-1,43-6 434,54-3-1828,38 6-5246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28.200"/>
    </inkml:context>
    <inkml:brush xml:id="br0">
      <inkml:brushProperty name="width" value="0.1" units="cm"/>
      <inkml:brushProperty name="height" value="0.1" units="cm"/>
      <inkml:brushProperty name="color" value="#FFFC18"/>
    </inkml:brush>
  </inkml:definitions>
  <inkml:trace contextRef="#ctx0" brushRef="#br0">1 243 2560,'17'-7'4346,"19"-35"-1876,-26 28 32,-9 23-999,0 0-1396,0-1-1,0 1 1,1-1 0,1 1-1,-1-1 1,1 0 0,1 0-1,4 10 1,-7-17-105,-1-1-1,1 1 1,-1-1 0,0 1 0,1-1-1,-1 0 1,1 1 0,-1-1-1,1 0 1,-1 1 0,1-1 0,-1 0-1,1 1 1,-1-1 0,1 0 0,-1 0-1,1 0 1,0 0 0,-1 0-1,1 1 1,-1-1 0,1 0 0,0 0-1,-1 0 1,1 0 0,-1-1 0,1 1-1,-1 0 1,1 0 0,0 0-1,-1 0 1,1-1 0,-1 1 0,1 0-1,0-1 1,20-14 41,-18 12-41,51-42 300,2 3 0,122-69 0,-95 74-216,-77 35-72,0 1 1,0-1-1,0 1 1,0 0-1,1 0 1,6 1-1,-11 0-4,1 0 1,-1 0-1,0 0 1,0 0-1,0 0 0,0 0 1,0 1-1,0-1 1,0 1-1,0 0 0,0-1 1,0 1-1,0 0 1,0 0-1,0 0 0,0 0 1,-1 1-1,1-1 0,2 2 1,-4-1 32,18-2-214,-12 0 167,-2 0-118,-1 0 0,1 0-1,-1 0 1,0-1-1,1 1 1,5-3 0,12-10-4047,-6-2 745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32.320"/>
    </inkml:context>
    <inkml:brush xml:id="br0">
      <inkml:brushProperty name="width" value="0.1" units="cm"/>
      <inkml:brushProperty name="height" value="0.1" units="cm"/>
      <inkml:brushProperty name="color" value="#FFFC18"/>
    </inkml:brush>
  </inkml:definitions>
  <inkml:trace contextRef="#ctx0" brushRef="#br0">1765 79 5504,'-5'-3'248,"1"0"-1,0 0 1,-1 1 0,1-1-1,-1 1 1,0 0 0,0 1-1,0-1 1,0 1 0,0 0-1,-7-1 1,-8 1-363,-34 2 0,16 1 621,26-2 56,-1-1 0,1 0 0,0 0 0,-20-6 0,13 3-313,0 1-1,0 1 1,0 1-1,-23 1 1,33 0-206,2 0 130,1 1 0,-1 0 0,-10 3 1,-11 1 498,-13 4 315,-17-6-507,41-2-389,1 1 1,-1-2-1,0-1 1,0 0-1,-18-3 1,-2-3 317,-68-3 0,62 8-118,-98 0 1003,94 3-769,0-1 0,-60-10 0,35-1-656,-1 3 0,-80 2 0,103 7-3189,-98 16-1,74 0-988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1:04.487"/>
    </inkml:context>
    <inkml:brush xml:id="br0">
      <inkml:brushProperty name="width" value="0.1" units="cm"/>
      <inkml:brushProperty name="height" value="0.1" units="cm"/>
      <inkml:brushProperty name="color" value="#FFFC18"/>
    </inkml:brush>
  </inkml:definitions>
  <inkml:trace contextRef="#ctx0" brushRef="#br0">1524 63 1792,'-7'-3'310,"0"-1"0,-1 1-1,1 0 1,-1 1 0,1 0 0,-1 0 0,0 0-1,0 1 1,0 1 0,-11-1 0,12 1-258,0-1 0,0 0 0,0 0 0,0 0 1,0-1-1,0 0 0,0-1 0,-12-6 0,14 8-13,0-1-1,0 1 1,0 0 0,0 0-1,0 0 1,0 1 0,-8 0-1,-15-3-91,-29-3 202,0 3 0,-70 3 1,44 1-17,41 0-77,-53 6 0,52-5 92,35-2-127,1 0 0,0 0 0,-1 1 0,1 0-1,-1 0 1,1 0 0,-7 3 0,2-1-20,1-1 0,0 0 0,0-1-1,-1 0 1,1-1 0,-20-2 0,-1 1 36,-21 0 128,1 3 0,0 3 1,-62 12-1,96-13-81,1-1-1,-1-1 1,1-1-1,-1 0 1,1-1-1,-1-1 1,0-1 0,-29-6-1,30 5-209,-1 0 1,0 1-1,-33 1 0,49 1 37,-4 1-1287,0 2-629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1:06.002"/>
    </inkml:context>
    <inkml:brush xml:id="br0">
      <inkml:brushProperty name="width" value="0.1" units="cm"/>
      <inkml:brushProperty name="height" value="0.1" units="cm"/>
      <inkml:brushProperty name="color" value="#FFFC18"/>
    </inkml:brush>
  </inkml:definitions>
  <inkml:trace contextRef="#ctx0" brushRef="#br0">1316 40 768,'-1'1'102,"-1"0"-1,0 1 1,0-1 0,0 0 0,0-1-1,0 1 1,0 0 0,0-1 0,0 1-1,0-1 1,0 1 0,0-1 0,-3 0-1,-34 0 1378,23-1-1193,-107-8 1239,37 5-1135,52 2-339,0 0 1,-46 6-1,46 1 22,23-2 54,-1-1 0,-21 1 0,25-2-84,-1 0-1,1 0 1,0 1 0,-16 5-1,-21 4 22,-206-5 730,166-6-420,58-2-219,0 0 1,0-1-1,0-2 0,1-1 1,0-1-1,0-1 0,-43-21 1,62 26-201,0 0-1,0 1 1,-11-3 0,16 4-215,-1 1 1,1-1-1,0 1 0,0 0 0,-1 0 1,1 0-1,0 0 0,0 0 1,-1 1-1,1-1 0,0 1 1,0-1-1,-1 1 0,1 0 1,-4 2-1,-5 9-2460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1:08.941"/>
    </inkml:context>
    <inkml:brush xml:id="br0">
      <inkml:brushProperty name="width" value="0.1" units="cm"/>
      <inkml:brushProperty name="height" value="0.1" units="cm"/>
      <inkml:brushProperty name="color" value="#FFFC18"/>
    </inkml:brush>
  </inkml:definitions>
  <inkml:trace contextRef="#ctx0" brushRef="#br0">2094 16 1152,'-10'-7'486,"9"6"-341,0 0 0,0 0-1,-1 1 1,1-1 0,0 0 0,0 1 0,0-1 0,-1 1 0,1-1 0,0 1 0,0 0 0,-1 0 0,1-1-1,0 1 1,-1 0 0,0 0 0,-3 0 84,0 0-61,-1-1 1,0 1-1,1 1 1,-1-1-1,1 1 1,0 0-1,-1 0 1,1 1-1,0-1 1,-1 1-1,-7 5 1,7-3-41,0 0 0,-1-1 1,1 1-1,-1-1 0,1-1 1,-1 1-1,0-1 0,0 0 1,0 0-1,-1-1 0,1 0 1,0-1-1,0 1 0,-1-1 0,1-1 1,-12-1-1,-56-4 272,63 4-364,0 1-1,-20 0 1,20 1 3,1 0-1,-1-1 1,-14-3-1,-20-6 204,-1 2-1,1 3 0,-60-1 1,94 6-154,-4 0-67,0 0 0,0 0-1,0 2 1,0 0 0,-30 9 0,33-7 16,0 0 1,-1-1-1,1 0 0,-1-1 1,-26 1-1,7-3 18,11-1-60,-1 1 1,1 1 0,-43 8-1,36-4 59,0-1 0,0-2 0,0-1 0,-35-3 0,4 1 23,-233 1-18,286-1-46,-1 0 1,0 0-1,0-1 1,1 0 0,-15-6-1,13 5-28,-1 0 0,1 0 0,-14-2 0,-42 0-45,-78 5 0,58 2 185,37-1 51,29 1-108,15-1-34,5-1 3,4 2-371,0-1 0,-1 1-1,1 0 1,-1 0 0,0 0 0,0 0 0,0 1-1,4 3 1,24 20-2343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1:27.742"/>
    </inkml:context>
    <inkml:brush xml:id="br0">
      <inkml:brushProperty name="width" value="0.1" units="cm"/>
      <inkml:brushProperty name="height" value="0.1" units="cm"/>
      <inkml:brushProperty name="color" value="#FFFC18"/>
    </inkml:brush>
  </inkml:definitions>
  <inkml:trace contextRef="#ctx0" brushRef="#br0">0 34 1152,'6'0'231,"-2"0"-123,0 0-1,0 0 0,0 0 0,1 0 0,-1 1 1,0-1-1,0 1 0,0 0 0,0 0 0,0 1 1,0-1-1,0 1 0,0 0 0,0 0 0,5 4 1,-6-5-3,0 1 0,0 0 1,0-1-1,0 0 1,0 0-1,1 0 1,-1 0-1,0-1 1,1 1-1,5-1 1,13 4 152,-9-2-55,1 0 0,0-1 0,0 0-1,19-3 1,-17 2-8,0 0 1,30 3-1,-16-3-53,-27-1-130,0 1-1,0-1 1,0 1-1,0 0 1,0 0-1,0 0 1,0 0-1,0 1 1,0-1-1,0 1 1,0 0-1,0 0 1,0 0-1,4 2 1,-5-1-5,1 0 0,-1 0 0,1 0 0,-1 0 0,1-1 0,0 1 0,0-1 1,-1 0-1,1 1 0,0-1 0,0-1 0,0 1 0,4 0 0,3 0 41,1 0 0,16-2 0,-20 0-19,-1 0 0,0 1 0,1 0 0,-1 0 0,1 1 0,-1 0 0,0 0 0,0 0 0,12 5 0,-12-4-4,1 0 1,0-1-1,-1 0 0,1 0 1,0 0-1,-1-1 0,1 0 0,0 0 1,8-2-1,12 1 106,80-4 125,-95 4-203,0-1-1,0 0 0,0 0 1,21-8-1,-22 6-55,1 0 0,1 1-1,-1 1 1,23-2-1,-6 4 187,-7 1-152,1-1 0,0-1 0,-1-1 0,1-1 0,37-10-1,-35 5-55,-1 2-1,1 1 0,0 1 0,0 1 1,43 0-1,-55 2 64,-1 0-1,1-1 1,0-1 0,13-4 0,-13 3 34,-1 1 0,0 0 0,1 1 0,14-1 0,0 3-113,0 1 0,48 8 0,-4-1 116,-57-7-63,0 0-1,0 1 1,0 0-1,0 1 0,0 0 1,23 10-1,-32-10-25,2 1 26,0 0 0,0-1 0,0 0 0,0 0 0,1-1 0,-1 0 0,1 0 1,0-1-1,11 1 0,-13-2 11,1 1 0,-1-2 1,0 1-1,1-1 0,-1 0 0,0 0 1,1-1-1,-1 0 0,0 0 0,6-3 1,-4 3-28,-1 0 1,1 0 0,0 1 0,0 0 0,0 0-1,0 1 1,-1 0 0,14 2 0,6-1 42,-24-1-9,0 0 0,1 0 0,-1 1 0,0-1 0,0 1 0,0-1 0,0 1 0,0 0 0,0 0 0,-1 0 0,1 1 0,4 2 0,0 13 332,-3-6-890,1 0-1,-2 0 0,1 1 1,-1-1-1,-1 1 1,0 0-1,0 16 0,-1-19-479,0 16-1605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4:35.454"/>
    </inkml:context>
    <inkml:brush xml:id="br0">
      <inkml:brushProperty name="width" value="0.1" units="cm"/>
      <inkml:brushProperty name="height" value="0.1" units="cm"/>
      <inkml:brushProperty name="color" value="#FFFC18"/>
    </inkml:brush>
  </inkml:definitions>
  <inkml:trace contextRef="#ctx0" brushRef="#br0">0 251 128,'2'4'138,"0"-1"1,1 0-1,-1 0 1,1 0-1,-1 0 1,1-1-1,0 1 1,0-1-1,0 0 1,0 0-1,5 2 1,42 19 1866,-36-17-1704,-6-3 72,1-1 1,0 0 0,18 2-1,-5-1-145,7 0 15,0-1 0,0-1-1,39-3 1,38-15 327,-53 7-617,18-8 293,-10 2-50,98-18 400,87-17-264,-178 43-181,-41 6-13,0-2 1,38-10-1,249-62 315,-281 72-360,1 1 1,-1 1-1,46 4 0,100 19 270,-138-17-187,67-3 0,-61-1-59,89-5 18,23-1 22,-129 7-61,-1 1 1,0 2-1,41 9 1,-40-5-15,9 3 2,59 8 0,168-9 58,-90-7-139,-127 0-9,76 15 1,-36-1 154,2-4 0,150 3 1,-46-4-64,-1-1 14,-12-16 110,87 2-308,-129 14 120,-57-4-6,-1-3 0,89-7 0,-99-4 48,1 3 0,127 10 0,-160-3 32,1-1 1,-1-2-1,44-6 1,119-26 82,-30 4-142,-5 18-44,-122 9 4,2-4 3,0-1 0,48-13 0,38-6 0,-118 22 1,66-7 81,84-1 0,-69 12 169,165-21-1,-192 8-256,1 4-1,0 3 0,119 6 1,-150 3 27,0-1 0,0-3 1,0-1-1,69-10 0,-46-2-42,1 3 0,1 3-1,0 2 1,103 7 0,-127 3 41,-8-1 32,0-2 0,0-1 1,46-3-1,-78 1-51,401-32 73,-245 40-90,45-1-16,-70-14 101,-29 5-52,-42 1-39,84 7 0,-50 6-12,183-3-1,-207-12 40,0 3 1,-1 3-1,1 3 0,104 22 1,-133-20 0,0-3 1,1-1 0,-1-1 0,46-6 0,12 1 1,-42 3-10,-1 3-1,1 2 0,72 16 1,-84-11-7,3 3 31,0-3 0,1-2 0,72 3 1,296-11 1123,-415 0-1328,1 0 1,-1 0-1,0 0 0,0 1 1,0-1-1,1 1 0,-1 0 1,0 0-1,0 0 0,0 0 0,0 1 1,0-1-1,4 3 0,2 3-3647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4:44.447"/>
    </inkml:context>
    <inkml:brush xml:id="br0">
      <inkml:brushProperty name="width" value="0.1" units="cm"/>
      <inkml:brushProperty name="height" value="0.1" units="cm"/>
      <inkml:brushProperty name="color" value="#FFFC18"/>
    </inkml:brush>
  </inkml:definitions>
  <inkml:trace contextRef="#ctx0" brushRef="#br0">0 122 1408,'22'-20'654,"-8"7"-184,-1 1 0,30-19 0,-32 25-432,1 0-1,0 0 1,0 1 0,1 1 0,0 0 0,0 0-1,0 2 1,0-1 0,0 2 0,0 0-1,24 1 1,4-1 178,-7 1-5,-1 0-1,62 10 1,-48 0-82,114 17 473,-121-26-473,65-6 0,-5 0 61,-8 4-21,102 3 72,-138 4-211,-28-2 65,1-2 0,29-1 0,106-18-55,72-3 176,-144 21-170,162-7 9,50-7-92,-1 31 213,-26-12-257,25 3 386,-190 7-166,-57-7-126,95 3 0,-30-11 46,0 4 0,171 32-1,-239-30 34,0-2-1,0-3 0,69-4 0,-13-1 24,-67 3-164,188 5 301,-153-3-192,99-10 0,-4 0-25,167 34 203,-336-26-236,86 7-5,137-9 1,-74-2 55,58 14-305,58-1 509,264-17-150,-258-4 71,45 1-234,-238 12 72,161-17 0,-153 5 6,1 5-1,164 8 0,-200 2-1,0-3 0,1-3 0,74-11 0,-52 2 36,0 2 0,1 4 0,103 7 0,-112 1 14,0-3-1,91-12 0,-70 3-55,1 4-1,-1 4 0,168 20 1,-162-11 10,126-4 0,-37-3-67,-132 2-24,78 14 1,-100-10 100,0-2 1,0-2 0,0 0-1,0-2 1,56-5 0,-14-7-47,1 4 0,0 3 0,145 11 0,-52 12 172,-148-19-162,-1 0 1,1-2-1,-1 0 0,31-8 1,27-4-50,17 7 225,0 3 0,159 15 1,-200-8-187,-1-3 0,1-2 0,63-11 0,-92 11-4,45-3 34,77 4 1,-68 2-40,-19 2 262,96 17 1,-151-20-224,1 1-102,1-1 0,-1 1-1,1-1 1,-1 1 0,1 0 0,-1 0 0,0 1 0,1-1-1,-1 1 1,0-1 0,0 1 0,0 0 0,3 3-1,0 4-2533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4:54.200"/>
    </inkml:context>
    <inkml:brush xml:id="br0">
      <inkml:brushProperty name="width" value="0.1" units="cm"/>
      <inkml:brushProperty name="height" value="0.1" units="cm"/>
      <inkml:brushProperty name="color" value="#FFFC18"/>
    </inkml:brush>
  </inkml:definitions>
  <inkml:trace contextRef="#ctx0" brushRef="#br0">655 67 1280,'0'0'448,"-4"-10"1157,-8-11-476,10 18-1014,0-1-1,0 1 1,0 0-1,0-1 1,0 1-1,-1 0 0,-3-3 1,5 5-91,-1 0-1,1 1 1,0-1 0,-1 0-1,1 1 1,0-1 0,-1 1-1,1 0 1,-1-1 0,1 1-1,-1 0 1,1 0 0,-1 0 0,1 0-1,-1 0 1,1 0 0,-1 0-1,1 1 1,-1-1 0,1 0-1,0 1 1,-1 0 0,-2 0-1,-9 6 215,-25 15 0,26-14 284,-27 12 0,14-11 114,15-5-542,1-1 1,-1 1-1,1 1 0,0 0 1,0 0-1,-16 13 0,-18 15 82,1 16 4,2 2-1,-36 61 1,50-75-76,-15 25 16,28-36-81,2 0 0,0 1 1,1 0-1,2 0 0,-5 30 0,-14 143 61,21-144-72,2-21-17,2 1 1,4 48-1,0-65-29,0 1 0,2-1-1,0 1 1,2-1 0,12 32 0,2-4 70,-11-25 72,0 0 0,1 0-1,1-1 1,1-1-1,1 0 1,20 23-1,-23-31 1,0-1 0,1-1 0,1 0 0,0 0 0,0-1-1,1-1 1,0 0 0,20 9 0,12 0 446,40 17 44,-85-33-572,1-1 0,-1 0 0,1 1-1,-1-1 1,1 0 0,-1 1 0,0-1 0,1 0 0,-1 1 0,0-1 0,0 1-1,1-1 1,-1 1 0,0-1 0,0 1 0,1-1 0,-1 1 0,0-1-1,0 1 1,0-1 0,0 1 0,0-1 0,0 1 0,0-1 0,0 1 0,0-1-1,0 2 1,-5 19-861,-1 0-489,0 14-2046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4:55.875"/>
    </inkml:context>
    <inkml:brush xml:id="br0">
      <inkml:brushProperty name="width" value="0.1" units="cm"/>
      <inkml:brushProperty name="height" value="0.1" units="cm"/>
      <inkml:brushProperty name="color" value="#FFFC18"/>
    </inkml:brush>
  </inkml:definitions>
  <inkml:trace contextRef="#ctx0" brushRef="#br0">325 0 1152,'0'4'203,"1"0"0,0 1-1,0-1 1,0 0 0,0 0 0,0-1 0,1 1-1,-1 0 1,4 5 0,-2-4 117,-1 0-1,1 0 1,-1 0 0,2 9 0,22 63 1338,-15-32-1001,-3-14-380,-2 1 0,0-1 0,1 47 0,-7-50 11,-4 201 935,0-157-923,-15 81 1,11-121-174,-2-1 1,0 1-1,-2-2 0,-2 1 0,-25 41 0,33-61 33,-1 0-1,-1 0 1,0-1-1,-1 0 1,0-1 0,0 0-1,-1 0 1,0-1-1,0-1 1,-1 1-1,0-2 1,-17 9 0,11-6-70,1 1 1,-1 0 0,2 2-1,-16 13 1,16-13 61,12-11-127,1 0 0,0 0 0,0 1 0,0-1 0,0 1 0,0-1 0,0 1 0,1 0 0,-1 0 0,1 0 0,-1 0 0,1 0 0,-1 0 0,1 0 0,0 0 0,0 0 0,0 1 0,0-1 0,1 0 0,-1 1 0,1-1 0,-1 1 0,1 2 0,-6 72-1876,7-70 485,-2-1 0,1 0-1,-1 1 1,-3 10-1,-1-8-2003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5:58.228"/>
    </inkml:context>
    <inkml:brush xml:id="br0">
      <inkml:brushProperty name="width" value="0.1" units="cm"/>
      <inkml:brushProperty name="height" value="0.1" units="cm"/>
      <inkml:brushProperty name="color" value="#FFFC18"/>
    </inkml:brush>
  </inkml:definitions>
  <inkml:trace contextRef="#ctx0" brushRef="#br0">1 194 1280,'0'1'164,"1"-1"1,0 1-1,0-1 1,0 1-1,0-1 1,0 1 0,0-1-1,0 1 1,0-1-1,0 0 1,0 1-1,0-1 1,0 0-1,0 0 1,0 0-1,0 0 1,0 0-1,0 0 1,2-1-1,23-6 651,2 0-243,1 6 54,-14 1-305,-1-1 0,0 2-1,1 0 1,14 3-1,-24-3-316,0 0 0,0-1 0,-1 0-1,1 0 1,5 0 0,-6-1 17,0 1 0,0 0 0,0 0 1,0 0-1,0 0 0,0 1 0,-1-1 1,8 3-1,-7-1 68,1-1 0,-1 0 0,1-1 0,-1 1 0,1-1 0,-1 1 0,7-2 0,-7 1-47,1 0 0,0 0 1,-1 0-1,1 1 0,-1 0 1,1 0-1,5 1 0,16 10 144,-16-7-88,0 0 0,0-1 0,0 0 1,1-1-1,-1 0 0,1-1 0,19 2 0,43-5 118,88-11 0,122-36 472,-262 45-506,-1 1 0,40 1 0,-34 2-100,28-4-1,-8-2 174,1 2-1,89 6 0,-105 1-233,19 1-15,14-5-95,191 8 839,-210-5-775,58-3 1,-33-2 4,-24 2 117,49 1-5,174-21 1,-238 14-77,-6 2 43,-1 0 0,29 0-1,133-2 257,172-2-400,-110 6 209,-128 3-51,220-15-57,-261 4-4,204-15 147,22-5-156,-98 5-22,-163 21-61,347-25-48,-320 28 172,1 3 0,95 16 1,68 2-74,-103-12 186,54 1-274,51-9 103,-2-20 108,-89 7-46,413 2-87,-366 13 30,-107-2 25,100 14 0,201 29-38,-298-41 27,-57-2-13,56 7 1,-81-6 7,396 55 58,-339-51-54,112 13-66,-95-4 65,2-4 1,84-1-1,-51-8 10,167-6-31,260-1 199,-304 25-187,-8 0 12,-217-19 21,445 11 122,-369-10-116,172-7-12,-184-1-38,298-33 92,-304 33-32,41-6 133,-75 8-314,0 2-1,61 2 1,-51 2-1538,-44-1 988,1 0-1,-1-1 0,0 1 1,9-3-1,-12 3 496,0 0 0,0-1 1,0 1-1,0 0 0,0-1 0,0 0 1,0 1-1,0-1 0,-1 1 0,1-1 1,0 0-1,0 1 0,0-1 1,-1 0-1,1 0 0,-1 0 0,1 0 1,0 0-1,-1 1 0,0-1 0,1 0 1,-1 0-1,1-2 0,-1 0-131,0 0 1,0 1-1,0-1 0,-1 0 0,1 0 1,-1 1-1,1-1 0,-1 0 0,-1-2 1,2 5 291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5:06.884"/>
    </inkml:context>
    <inkml:brush xml:id="br0">
      <inkml:brushProperty name="width" value="0.1" units="cm"/>
      <inkml:brushProperty name="height" value="0.1" units="cm"/>
      <inkml:brushProperty name="color" value="#FFFC18"/>
    </inkml:brush>
  </inkml:definitions>
  <inkml:trace contextRef="#ctx0" brushRef="#br0">0 1 1280,'11'2'324,"0"0"0,0-1 0,0 0-1,1 0 1,-1-2 0,12 0 0,9-1 252,127 9 2538,-148-5-2749,0 0-1,-1 1 1,14 6 0,-5-3 27,-15-4-317,-1 0 1,1-1 0,-1 1 0,1 1-1,-1-1 1,0 0 0,0 1-1,0 0 1,0 0 0,-1-1 0,1 2-1,-1-1 1,0 0 0,1 0-1,-1 1 1,1 3 0,4 8 108,-1 0 0,6 25 0,-11-34-183,10 44 129,7 68 1,-6-33 18,-5-27 183,-2 0-1,-4 90 0,-23 117 294,10-149-462,11-97-150,-4 41 261,-26 117-1,28-168-937,0 0 0,-1 0 0,0-1 0,-1 0 0,0 1 0,0-2 0,-1 1 0,0-1 0,0 0 0,-1 0 0,-14 12 0,-27 16-2744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33.695"/>
    </inkml:context>
    <inkml:brush xml:id="br0">
      <inkml:brushProperty name="width" value="0.1" units="cm"/>
      <inkml:brushProperty name="height" value="0.1" units="cm"/>
      <inkml:brushProperty name="color" value="#FFFC18"/>
    </inkml:brush>
  </inkml:definitions>
  <inkml:trace contextRef="#ctx0" brushRef="#br0">2136 25 2304,'-2'-1'-51,"2"1"156,-1 0 1,0 0-1,0 0 1,1 0-1,-1-1 1,1 1-1,-1 0 1,0 0-1,1-1 0,-1 1 1,0 0-1,1-1 1,-1 1-1,1 0 1,-1-1-1,1 1 1,-1-1-1,1 1 1,-1-1-1,1 1 1,0-1-1,-1 0 1,1 1-1,0-1 1,-1 1-1,1-1 1,0 0-1,0 1 1,-1-1-1,1 0 1,0 1-1,0-1 1,0 0-1,0 1 1,0-1-1,0 0 1,0-1-1,0 2 21,-1-1 0,1 1-1,-1 0 1,1-1 0,-1 1 0,1-1 0,-1 1-1,1 0 1,-1 0 0,1-1 0,-1 1 0,0 0-1,1 0 1,-1 0 0,0 0 0,1 0-1,-1 0 1,1 0 0,-1 0 0,0 0 0,0 0-1,-23 0 949,18 0-888,-90 8 1634,37-2-872,-78 13 1115,15-1-1449,6-16 364,61-3-666,-179-4 680,192 5-800,-64 0 403,-120-14 0,21-6-19,-218 7 0,373 13-1235,-82 2-4511,60 5 658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5:08.295"/>
    </inkml:context>
    <inkml:brush xml:id="br0">
      <inkml:brushProperty name="width" value="0.1" units="cm"/>
      <inkml:brushProperty name="height" value="0.1" units="cm"/>
      <inkml:brushProperty name="color" value="#FFFC18"/>
    </inkml:brush>
  </inkml:definitions>
  <inkml:trace contextRef="#ctx0" brushRef="#br0">597 6 2304,'-8'-2'1095,"-6"-1"-41,1 3-950,1 1 0,0 1 0,0 0 0,0 1 0,0 0-1,0 0 1,1 1 0,-1 1 0,1 0 0,0 1 0,0 0 0,1 0 0,0 1-1,0 1 1,1 0 0,0 0 0,-10 12 0,0 2-13,1 0 0,2 2 0,0 0 0,2 1 0,0 0 0,-12 34 0,-107 246 399,114-252-429,2 1 0,-16 87-1,-3 115 564,32-203-360,2 0 0,3 0 0,9 70 1,38 153 773,-6-54-4077,-40-205 1905,0 0-1,0 21 1,-4-23 322,0 0-1,-6 23 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5:31.397"/>
    </inkml:context>
    <inkml:brush xml:id="br0">
      <inkml:brushProperty name="width" value="0.1" units="cm"/>
      <inkml:brushProperty name="height" value="0.1" units="cm"/>
      <inkml:brushProperty name="color" value="#FFFC18"/>
    </inkml:brush>
  </inkml:definitions>
  <inkml:trace contextRef="#ctx0" brushRef="#br0">0 26 768,'0'0'4741,"6"-6"-2565,-2 2-2165,-3 3 111,-1 1-122,1 0 0,-1 0 0,0 0 1,0 0-1,1 0 0,-1 0 0,0 0 0,0 0 0,1 0 0,-1 0 0,0 0 0,0 0 0,1-1 0,-1 1 0,0 0 0,0 0 0,1 0 0,-1 0 0,0-1 0,0 1 0,0 0 0,0 0 0,1-1 0,-1 1 0,0 0 0,0 0 0,0-1 0,0 1 0,0 0 0,0 0 0,1-1 0,3-9 223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5:32.228"/>
    </inkml:context>
    <inkml:brush xml:id="br0">
      <inkml:brushProperty name="width" value="0.1" units="cm"/>
      <inkml:brushProperty name="height" value="0.1" units="cm"/>
      <inkml:brushProperty name="color" value="#FFFC18"/>
    </inkml:brush>
  </inkml:definitions>
  <inkml:trace contextRef="#ctx0" brushRef="#br0">1 23 2048,'0'-1'76,"0"0"1,0 0-1,0 0 0,0 0 1,1 0-1,-1 0 0,0 0 1,1 1-1,-1-1 0,1 0 1,-1 0-1,1 0 0,-1 0 0,1 0 1,-1 1-1,1-1 0,0 0 1,-1 1-1,1-1 0,0 0 1,0 1-1,-1-1 0,1 1 1,0-1-1,0 1 0,0-1 1,0 1-1,0 0 0,0-1 1,0 1-1,0 0 0,0 0 1,0 0-1,0 0 0,0 0 1,0 0-1,0 0 0,-1 0 1,1 0-1,0 0 0,0 1 1,0-1-1,0 0 0,0 1 1,0-1-1,0 0 0,0 1 1,0-1-1,-1 1 0,1 0 1,0-1-1,0 1 0,-1-1 1,1 1-1,0 0 0,-1 0 1,1-1-1,-1 1 0,1 0 0,0 1 1,3 6 42,0 0 1,-1 1-1,0-1 1,-1 1-1,3 14 0,6 21 215,-3-25-149,0 0 0,1-1 0,1-1 0,0 0 0,2 0 0,0-1 0,1 0-1,17 16 1,-10-11-30,-1 0 0,-1 2-1,-1 0 1,-1 0 0,-1 2-1,18 39 1,-14-19 29,-2 0 1,17 70-1,-28-86-99,-1-1-1,-1 1 1,-2 0 0,-1 0 0,-4 47-1,-14 34 238,-4-1 0,-63 191 0,9-105 170,11-29-168,47-118-301,-51 137 284,58-164-2229,-17 29-1,5-13-1218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5:34.051"/>
    </inkml:context>
    <inkml:brush xml:id="br0">
      <inkml:brushProperty name="width" value="0.1" units="cm"/>
      <inkml:brushProperty name="height" value="0.1" units="cm"/>
      <inkml:brushProperty name="color" value="#FFFC18"/>
    </inkml:brush>
  </inkml:definitions>
  <inkml:trace contextRef="#ctx0" brushRef="#br0">245 1 1792,'-5'6'363,"3"-3"-184,0 0 0,0 0-1,0-1 1,0 1 0,1 0 0,-1 1 0,1-1 0,-2 6 0,-23 52 728,9 2-399,-10 70-1,17-79-338,-106 672 1473,113-702-1578,-19 224 717,21-196-444,2 0 0,13 92 0,-7-105-88,2 0-1,1 0 1,2-1 0,20 43-1,-20-57-349,1 0-1,1 0 1,1-2 0,1 1-1,1-2 1,0 0 0,23 19-1,-21-24-1026,-1 2-1,-1 0 1,0 1-1,14 22 1,-1 17-1384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3:36:27.257"/>
    </inkml:context>
    <inkml:brush xml:id="br0">
      <inkml:brushProperty name="width" value="0.1" units="cm"/>
      <inkml:brushProperty name="height" value="0.1" units="cm"/>
      <inkml:brushProperty name="color" value="#FFFC18"/>
    </inkml:brush>
  </inkml:definitions>
  <inkml:trace contextRef="#ctx0" brushRef="#br0">30421 130 3456,'-1'-1'161,"1"1"-1,-1-1 1,1 0 0,-1 0 0,1 0-1,-1 0 1,1 0 0,0 0-1,0 0 1,0 0 0,0 0 0,-1 0-1,1-1 1,1 1 0,-1 0 0,0 0-1,0 0 1,0 0 0,0 0-1,1-1 1,12-17 2302,-2 3-2451,-8 13 135,-1-1 0,1 1 0,0 0 0,0 0 0,0 0 0,0 0 0,0 1 0,1-1 0,-1 1 0,1 0 0,5-3 0,3 0 355,0 0 0,18-5 0,1 4-236,1 1 0,-1 2 0,1 1 0,55 3 0,-24 0 180,-1 0-1,94 12 0,-76 0 55,53 8-248,-46-8-367,13 2 246,59 9-141,-145-21 55,0 0 0,-1 2 1,1-1-1,-1 2 0,0 0 1,-1 0-1,1 1 1,16 14-1,-21-15-8,-1 0 0,0 1 0,-1 0 0,1 0 1,-2 0-1,1 1 0,-1 0 0,0 0 0,0 0 0,-1 1 0,0 0 0,-1-1 0,4 16 0,-4-13 3,-1 0 0,0 0 0,-1-1 0,0 1 0,-1 0 0,0 0-1,0 0 1,-2 0 0,1 0 0,-1 0 0,-1 0 0,0-1 0,0 1-1,-1-1 1,0 0 0,-1 0 0,0 0 0,-9 12 0,-187 304 55,116-180-84,-66 87 165,119-186 76,-42 57 62,-36 44-118,-10 12-360,95-133 164,-1-1 0,-1 0 0,-1-3 0,-1 0 0,-38 22 0,45-32 22,-1-1 0,-1-2 0,0 0 0,-35 9 0,-104 17 172,107-29-234,0-3 0,-90-4 0,64-1 192,48 1-127,-439-14 142,178-2-311,176 12 245,31-3 10,-39 0-25,-431 7-379,331 10 399,44 0-180,-37 5 204,7-1-169,-19 0 113,25-1-148,103-7 104,-50 2 46,89-9-61,-408 12 114,161-6-87,3-1 7,-22 4 208,23-1-253,-175 2-104,123-5 339,40 1-234,-121 5-106,85-6 104,-17 1-17,116 8-103,89-6 90,-148 19 294,10-19-391,195-8 195,-192 10-98,13 6 141,89-5-41,-7 5-47,-74 3 65,-82 6-94,-2-1 6,-100-21-69,243-3 41,-275 19-156,-134 24 154,357-40 45,148-3-14,-134-8-10,242 9 9,-346 8-70,193-5 192,42-2-15,-148-1-89,134-15 6,42 3-11,-22-1 38,-149-7 111,135 11-150,-4 0-30,-361 32 63,224-18 19,168-7-60,-391 13 100,388-11 105,-175 2-246,0 20 37,151-11-5,-184-7 0,181-5-148,73 1 207,-222-9-2,-28-19-82,54 26-39,139 3 41,-264-1 105,377 0 1,1-1-1,-15-4 0,-10 0-22,-3-1-98,-67-17 1,17 2-5,16 9 190,0 3 0,-106 2 0,145 7-145,0-1 1,-60-10 0,9-5 84,-1 3 1,0 4-1,0 4 1,-91 7-1,111 4-23,-28 1-94,-101-14 244,1 0-181,148 7-40,-126 5 48,110-1-38,0-2 0,-78-10-1,-18 1 64,-177 21-39,93-9 59,68-5-58,88 4-117,-233 6 255,129-13-142,-130 3-19,154 8-79,-13-10 103,29-1-42,-159 17 0,262-11 71,0-2 0,0-3 0,-61-9 1,57 6-42,-87-4-138,-147-1 232,219 11-98,45-3 22,0 0-1,0-1 0,-35-10 1,28 6-2,-34-4 0,-293-9 64,70 1 86,143 6-135,110 10-22,-116-5 153,-151 5 56,0-8 140,-112 7-428,254-2 48,54 1-46,-358 4 556,224 3-582,96 2 36,-261 44-1,323-39-42,-1-3 0,-103-6 0,78-1 121,57 2-141,-58-3 184,95 0-40,0 0 1,0-1-1,-11-4 1,-4-1-161,10 2 158,1-1-1,-1 0 1,1-1 0,0-1-1,-14-11 1,-14-8 148,-12-2 103,35 20-207,0-1 0,0-1 0,2-1-1,-1 0 1,1-1 0,-26-28 0,11-1-45,2-1 1,-36-69-1,14 22 84,6 19-16,-57-102 539,49 69-362,10 23-1646,-34-93 1,30 34-6257,22 46 2485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35.023"/>
    </inkml:context>
    <inkml:brush xml:id="br0">
      <inkml:brushProperty name="width" value="0.1" units="cm"/>
      <inkml:brushProperty name="height" value="0.1" units="cm"/>
      <inkml:brushProperty name="color" value="#FFFC18"/>
    </inkml:brush>
  </inkml:definitions>
  <inkml:trace contextRef="#ctx0" brushRef="#br0">3793 98 5504,'-20'0'2816,"19"0"-2731,-15-4 704,2-7 54,-1 1 0,1 0-1,-1 1 1,-1 0 0,-22-8-1,27 12-451,-1 1 0,-1 0-1,-20-3 1,-7 2 195,1 3 1,-54 3 0,26 0-459,4 2 477,-122 23 1,-22 2 401,46-21-841,-91 6 298,-35-13 390,121-5-620,-93 13-323,145-3 44,-223-6 255,131-2-105,99-1 31,-123-21 0,-184-10-452,307 29-1075,71 4-450,1 1-1,-45 5 0,-10 9-2776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36.975"/>
    </inkml:context>
    <inkml:brush xml:id="br0">
      <inkml:brushProperty name="width" value="0.1" units="cm"/>
      <inkml:brushProperty name="height" value="0.1" units="cm"/>
      <inkml:brushProperty name="color" value="#FFFC18"/>
    </inkml:brush>
  </inkml:definitions>
  <inkml:trace contextRef="#ctx0" brushRef="#br0">2259 31 1408,'-7'-2'266,"-13"-6"3004,9-6-417,5 12-2447,0 1-1,1-1 1,-1 2-1,0-1 0,0 1 1,0-1-1,1 2 1,-1-1-1,-7 2 1,9-2-322,-19 4 333,1 1-1,-1 1 1,1 1 0,0 1 0,-35 17 0,16-8 255,-2-1 0,-44 9 0,63-21-396,0-1 1,-1 0 0,1-2-1,-36-3 1,9 2 142,17-1-189,-282 12 548,280-8-597,0-1-1,0-1 1,0-3-1,0-1 1,-42-8-1,-223-42 695,161 30-465,-94-7-400,80 18-3092,136 10 1680,1 2-1,-1 0 1,0 1-1,-27 5 0,-5 8-2783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38.827"/>
    </inkml:context>
    <inkml:brush xml:id="br0">
      <inkml:brushProperty name="width" value="0.1" units="cm"/>
      <inkml:brushProperty name="height" value="0.1" units="cm"/>
      <inkml:brushProperty name="color" value="#FFFC18"/>
    </inkml:brush>
  </inkml:definitions>
  <inkml:trace contextRef="#ctx0" brushRef="#br0">1999 38 4224,'-87'4'4874,"-274"1"86,301-5-4803,-227 4 1073,-25-1-157,167-5-653,-62-12 898,61 1-913,-38 5-747,61 6-4329,79-1 1167,1-9-240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4:40.338"/>
    </inkml:context>
    <inkml:brush xml:id="br0">
      <inkml:brushProperty name="width" value="0.1" units="cm"/>
      <inkml:brushProperty name="height" value="0.1" units="cm"/>
      <inkml:brushProperty name="color" value="#FFFC18"/>
    </inkml:brush>
  </inkml:definitions>
  <inkml:trace contextRef="#ctx0" brushRef="#br0">1475 0 3968,'-9'4'859,"9"-3"-801,0-1 0,-1 0 0,1 1 0,0-1 0,-1 0-1,1 0 1,-1 0 0,1 1 0,0-1 0,-1 0 0,1 0-1,-1 0 1,1 0 0,0 0 0,-1 0 0,1 0 0,-1 1 0,1-1-1,-1-1 1,1 1 0,0 0 0,-1 0 0,1 0 0,-3-1 1107,-18 1 504,5 1-951,0 1-1,1 0 0,-20 6 0,-11 2 14,-66 7 381,-47 8 512,-54 2 1200,93-14-2144,67-7-422,-259 39 1287,159-22-2150,50-18-4049,62-4 1454,2 4-810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5:02.475"/>
    </inkml:context>
    <inkml:brush xml:id="br0">
      <inkml:brushProperty name="width" value="0.1" units="cm"/>
      <inkml:brushProperty name="height" value="0.1" units="cm"/>
      <inkml:brushProperty name="color" value="#66CC00"/>
    </inkml:brush>
  </inkml:definitions>
  <inkml:trace contextRef="#ctx0" brushRef="#br0">2804 1661 4480,'0'0'143,"-1"0"-1,1 0 1,-1 0 0,1 0 0,-1 0-1,1 0 1,-1 0 0,1 0 0,-1 0-1,1 0 1,0 0 0,-1 0 0,1 0-1,-1 0 1,1 0 0,-1 0 0,1-1-1,-1 1 1,1 0 0,0 0 0,-1-1-1,1 1 1,-1 0 0,1 0 0,0-1-1,-1 1 1,1-1 0,7-8 2751,3-2-2388,12-17 3691,-8 15-21,-12 11-4097,0 1 0,0-1-1,-1 1 1,1-1 0,0 1 0,-1-1 0,1 0-1,-1 0 1,0 0 0,0 0 0,0 0 0,0 0-1,0 0 1,0 0 0,0-1 0,-1 1 0,1 0-1,-1 0 1,1-1 0,-1 1 0,0 0 0,0-1-1,0 1 1,0 0 0,-1-4 0,0-10 59,1-7 175,2-1-1,7-42 1,-3 32 30,-1 1 0,0-52 1,-4 70-361,0 1 0,5-21 0,1-5-2,20-145 515,-25 156-377,-1 0 0,-2-29 0,0 4 250,2 43-360,0-1 0,1 1 0,4-17 1,1 0-5,-1 3 102,-4 19-63,0 0-1,0-1 1,-1 1-1,0-1 1,0-8-1,0 4-68,0 1 0,0-1-1,4-10 1,-3 10 37,1 0 0,-2 1 0,1-14 0,9-155 148,-10 164-148,0-1 1,8-28-1,-6 29-17,0-1-1,1-30 1,-2 17-89,-1 20 151,-1-1 1,0 1-1,0 0 1,-1-1-1,-2-9 1,3 17-42,-1 0-1,0 1 1,1-1 0,-1 0 0,0 0-1,0 1 1,0-1 0,-1 0 0,1 1-1,0-1 1,0 1 0,-1 0 0,1-1-1,-1 1 1,0 0 0,1 0 0,-1 0-1,0 0 1,1 0 0,-1 0 0,-3-1-1,-4 0 1,1 0-1,-1 1 0,-16-2 0,18 3-1,0 0-1,0-1 1,0-1-1,-10-2 1,7 1 17,-1 0 1,0 1-1,0 0 1,0 1 0,0 0-1,-17 1 1,-23-3-62,-93-5 185,-48-11-181,88 12 93,21 3-6,-13 1 3,-164 17 0,61-8 35,36-3-55,-121-1-69,153-3 29,53 1 7,-174 3 69,113-2-183,-38 3 35,88-1-68,57-3 118,0 2-1,-48 7 0,71-7 23,1 1 0,-1 0-1,1 0 1,0 0 0,0 1-1,1 0 1,-1 1 0,1 0 0,0 0-1,0 0 1,0 1 0,1 0-1,0 0 1,0 1 0,0-1 0,1 1-1,0 1 1,1-1 0,-1 1-1,2 0 1,-6 14 0,-2 12 3,2-1-1,1 2 1,2-1 0,-2 40-1,1-19-100,1 45 170,2-24-120,2 111 11,3-98 13,-1 207 31,2-272-42,0-1-1,11 44 1,-10-48 34,0-9-1,1 0-1,-1 0 0,8 13 1,1 4-8,-5-13-23,1 0 1,0-1-1,0 0 0,17 20 0,-6-10 61,-11-12-65,1-1 0,1-1-1,0 0 1,0 0 0,1-1 0,0 0-1,0-1 1,0 0 0,18 7-1,11 2-23,65 18-1,-76-27 42,0-1 1,0-2-1,0 0 0,52-2 0,118-18-94,-12 1 59,85 12 2,63-1-24,-333 4 72,81-4 89,86 9 1,-89-2-36,0-3 0,139-18 1,-168 12-38,360-25 149,-246 31-704,-163-1 243,1 1-1,0 0 1,-1-1-1,1 1 1,0-1-1,-1 0 1,1 0-1,-1 0 1,1 0-1,-1 0 0,1-1 1,-1 1-1,0-1 1,0 0-1,0 1 1,0-1-1,0 0 1,0 0-1,0 0 1,-1 0-1,1-1 1,1-2-1,3-6-1580,-1 0 0,1-1-1,4-18 1,-4 12 292,16-42-3092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5:11.682"/>
    </inkml:context>
    <inkml:brush xml:id="br0">
      <inkml:brushProperty name="width" value="0.1" units="cm"/>
      <inkml:brushProperty name="height" value="0.1" units="cm"/>
      <inkml:brushProperty name="color" value="#66CC00"/>
    </inkml:brush>
  </inkml:definitions>
  <inkml:trace contextRef="#ctx0" brushRef="#br0">2835 1590 4608,'0'0'1530,"11"-15"289,25-35 4880,-24 20-4518,4-3-851,-10 21-1004,0 0 1,14-21-1,-13 22-106,0-1 0,-1-1 0,-1 1 0,0-1 0,0 0-1,-2 0 1,1 0 0,1-17 0,6-20 110,-5 24-226,-4 15-58,1-1-1,0 1 0,1 0 1,5-13-1,9-15 148,-2-1 1,-2-1-1,18-84 0,-3 16-157,6-33-66,-31 114 83,-2-1 0,-1 1 1,-4-39-1,-2 27-1,-11-49 0,7 43-17,4 22 26,-1 0 1,-1 1 0,-2 0 0,-19-39 0,23 54-55,0 0 1,0 1-1,-1 0 1,0 0-1,-1 0 1,1 1-1,-1 0 1,0 0 0,-9-5-1,3 4 70,0 0-1,0 0 1,-1 1 0,-27-8 0,3 4-50,0 1 1,0 2 0,-1 2 0,-53-1-1,-195 20-160,253-10 134,-162 25-29,168-26 109,0-1-1,0-1 1,-1-1-1,-50-8 1,-6 1-25,-79 2-3,-81 3-463,133 3 724,5 4-272,-128 22-1,192-21 122,-87 20-248,74-14 100,34-7-80,-26 11-1,35-10 97,-1-1 0,1-1-1,-1 0 1,0-1 0,-29 2 0,5-5-190,5-1 196,-1 1 0,-58 10 0,64-5-67,10-2 10,-26 7 0,35-7 26,0-2-1,0 1 1,0-1 0,-11 0-1,-10 1 26,-29 3 129,-31-1-69,73-3-20,15-1-87,0 0 0,0 0 0,1 0 0,-1 0 0,0 0-1,0 0 1,0 1 0,1-1 0,-1 1 0,0-1 0,0 1 0,1 0-1,-1 0 1,0 0 0,1 0 0,-2 1 0,-6 5 136,6-6-109,1 1-1,0 0 1,-1-1 0,1 1 0,0 0 0,0 0-1,0 0 1,0 0 0,0 1 0,1-1 0,-1 0-1,1 1 1,-1-1 0,1 1 0,0-1 0,0 1-1,0 0 1,0 0 0,1-1 0,-1 5 0,1 210 271,11-109-180,-6 1-44,0-19-47,-5 294 26,0-380-52,1 0-1,-1 1 0,1-1 0,-1 1 1,1-1-1,0 0 0,1 0 1,-1 1-1,1-1 0,0 0 1,0 0-1,0-1 0,0 1 1,1 0-1,0-1 0,-1 1 1,1-1-1,6 5 0,-3-3-18,2 0 0,-1-1 1,0 1-1,1-2 0,0 1 0,0-1 0,0 0 0,15 3 1,33 9 157,-31-7-64,1-1 0,53 5 0,22-3-35,62 3 195,-99-10-172,75 14 0,-76-7-56,76 1 0,-10-11 48,143 3-171,-219 1 42,54 2 66,152-10 93,-95-1 59,-103 2-184,50-8 279,-9 1-26,27-1-58,94-4 386,-206 17-663,-13 0-29,1-1 0,-1 0 0,1 1 0,-1-2 0,1 1 0,-1 0 0,0-1 0,1 0 0,-1 0 1,9-3-1,-13 4-1,1-1 1,0 1-1,-1-1 0,1 0 1,-1 1-1,1-1 1,-1 0-1,1 0 1,-1 1-1,1-1 1,-1 0-1,0 0 1,1 1-1,-1-1 1,0 0-1,0 0 0,1 0 1,-1 0-1,0 0 1,0 1-1,0-3 1,-3-49-8527,-2-6 1653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5:15.761"/>
    </inkml:context>
    <inkml:brush xml:id="br0">
      <inkml:brushProperty name="width" value="0.1" units="cm"/>
      <inkml:brushProperty name="height" value="0.1" units="cm"/>
      <inkml:brushProperty name="color" value="#66CC00"/>
    </inkml:brush>
  </inkml:definitions>
  <inkml:trace contextRef="#ctx0" brushRef="#br0">2546 1314 1152,'-22'4'2736,"11"-16"-64,0 8-1233,8 2-959,0 1-1,0 0 1,-1 0-1,1 0 0,0 1 1,0-1-1,-7 1 0,10-24 1207,0 23-1620,0-6 287,0 0 0,0-1-1,1 1 1,0 0 0,0 0 0,0 0 0,1 1 0,3-9 0,-2 6-234,0 0-1,-1 0 1,-1 0-1,1 0 1,-1-1-1,-1-13 0,3-21 418,3-45 248,11-17-445,-9 68-258,-2 1 0,1-52 0,-7-39 175,2 100-297,-1 24 57,0 0 0,-1 0 0,1 0 0,-1-1 0,0 1-1,-1 0 1,1 0 0,-1 0 0,0-1 0,0 1 0,0 0-1,0 0 1,-3-5 0,-4-5 116,2 0-104,-1 1 0,-1 0 0,0 1 1,-1 0-1,-1 0 0,1 1 0,-13-11 0,4 6 60,-1 1 0,-1 1 0,0 0 0,-1 2 0,-24-11 0,-28-14 102,56 27-89,0 1-1,0 0 1,-1 2 0,-37-11 0,-2 6 43,0 3 0,-106-4 0,-311 13 256,418-2-372,-67-13-1,35 4 24,-3 2-106,-137-20 206,195 22-155,0-1 0,1-1 0,-40-19 0,51 20 5,-1 1-1,1 0 0,-1 2 1,-1 0-1,1 2 0,0 0 1,-1 2-1,0 0 1,1 2-1,-1 0 0,1 1 1,-1 2-1,1 0 0,-28 10 1,33-8 24,0 1 0,1 0 1,1 2-1,-1 0 0,-17 13 1,23-14-2,1 0 1,-1 0-1,2 0 1,-1 1 0,1 1-1,1 0 1,-1 0-1,-7 14 1,10-12-69,0 1 1,-5 22-1,-3 6 122,11-30 3,-1 0 0,2 1 1,0-1-1,0 1 1,1-1-1,2 19 0,-1 4-69,-1-21 29,-1 0-28,1-1-1,1 1 1,0-1 0,1 0 0,6 23-1,-6-25-12,0 0-1,-1-1 0,0 1 1,0 15-1,2 14 63,8 42 55,2-10-151,6 23 191,-13-70-174,-1-4-32,1 0-1,10 20 1,-12-30 44,1 0 1,0 0 0,1-1-1,0 0 1,1 0 0,0-1-1,0 1 1,1-2 0,0 1-1,0-1 1,1 0 0,0-1-1,0 0 1,0 0 0,16 6-1,-2-1 96,0-2 0,0 0-1,1-2 1,27 5 0,82 16 26,-21-7-82,-31-5 131,131 10 1,-198-26-147,436 37 120,-413-33-115,1-2-1,51-2 1,-29-1-88,143-9 170,-120 5-108,21-4 15,70-1 404,-79 10 217,-95 0-651,0 0 1,0 0 0,0 0-1,1 0 1,-1 0-1,0 0 1,0 0-1,1 0 1,-1 0-1,0 0 1,0 1 0,0-1-1,1 0 1,-1 0-1,0 0 1,0 0-1,0 0 1,0 1 0,1-1-1,-1 0 1,0 0-1,0 0 1,0 0-1,0 1 1,0-1-1,0 0 1,1 0 0,-1 0-1,0 1 1,0-1-1,0 0 1,0 0-1,0 1 1,28-27-9710,-7-14 4669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8:15.122"/>
    </inkml:context>
    <inkml:brush xml:id="br0">
      <inkml:brushProperty name="width" value="0.1" units="cm"/>
      <inkml:brushProperty name="height" value="0.1" units="cm"/>
      <inkml:brushProperty name="color" value="#66CC00"/>
    </inkml:brush>
  </inkml:definitions>
  <inkml:trace contextRef="#ctx0" brushRef="#br0">1 15 1408,'1'-7'3963,"8"-1"-6966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30.066"/>
    </inkml:context>
    <inkml:brush xml:id="br0">
      <inkml:brushProperty name="width" value="0.1" units="cm"/>
      <inkml:brushProperty name="height" value="0.1" units="cm"/>
      <inkml:brushProperty name="color" value="#FFFC18"/>
    </inkml:brush>
  </inkml:definitions>
  <inkml:trace contextRef="#ctx0" brushRef="#br0">1 194 384,'16'-18'341,"11"-10"4326,4-9-1745,-30 36-2676,-1 16 644,-2 6-586,0 0-1,-1 0 0,-8 24 0,2-4-33,5-24-109,2-14-80,1 1 0,0-1 0,0 1 0,1-1 0,-1 1 0,1-1 0,0 1 0,0-1 0,0 6 0,0-9-67,0 0-1,1 1 1,-1-1 0,0 1 0,0-1 0,0 0 0,1 1 0,-1-1-1,0 0 1,0 1 0,1-1 0,-1 0 0,0 1 0,1-1 0,-1 0 0,0 0-1,1 1 1,-1-1 0,0 0 0,1 0 0,-1 0 0,1 0 0,-1 1 0,0-1-1,1 0 1,-1 0 0,1 0 0,-1 0 0,0 0 0,1 0 0,-1 0 0,1 0-1,-1 0 1,1 0 0,-1 0 0,0-1 0,1 1 0,-1 0 0,0 0 0,1 0-1,-1 0 1,1-1 0,-1 1 0,0 0 0,1 0 0,-1-1 0,0 1-1,1 0 1,-1-1 0,21-16 322,-17 13-256,9-9-53,-1 1 0,-1-2 0,0 0 0,-1 0 0,12-22 0,-1 2-18,-1 1-6,-10 16-10,1 1-1,0 0 1,18-19-1,-11 15-131,-17 17-78,2 0 0,-1 0 1,0 0-1,1 0 0,-1 1 0,1-1 1,-1 1-1,1 0 0,0 0 0,0 0 1,0 0-1,1 1 0,-1-1 0,0 1 1,1 0-1,3-2 0,9 3-2396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8:21.605"/>
    </inkml:context>
    <inkml:brush xml:id="br0">
      <inkml:brushProperty name="width" value="0.1" units="cm"/>
      <inkml:brushProperty name="height" value="0.1" units="cm"/>
      <inkml:brushProperty name="color" value="#66CC00"/>
    </inkml:brush>
  </inkml:definitions>
  <inkml:trace contextRef="#ctx0" brushRef="#br0">7467 1724 1024,'12'-10'3563,"-8"7"-2961,-3 2-433,0 1 1,0-1-1,0 0 0,0 0 0,-1 1 1,1-1-1,0 0 0,0 0 0,-1 0 1,1 0-1,-1 0 0,1 0 0,0-4 1620,-1-12-887,1 15-727,-1 0 0,0 0 0,0 0-1,0 0 1,0 0 0,-1 0 0,1 0 0,0 0 0,-1 0 0,1 1 0,-1-1 0,0 0 0,0 0 0,-1-2 0,0 3-121,1 0 1,-1 0 0,0 0-1,0 0 1,1 1 0,-1-1-1,0 1 1,0-1 0,0 1-1,0 0 1,0-1 0,0 1-1,0 0 1,1 0 0,-3 1-1,-46-3 558,37 0-370,-1 2 1,0 0-1,0 0 1,0 1-1,1 1 1,-15 3 0,15-3-222,0 0 1,0 0 0,0-1 0,-14-1 0,-28 2 215,-2 3 127,-82-4-1,64-2-109,-32 10 280,-431-13-150,239 8-176,121-5-32,-294-39 0,149 5-305,263 30 156,-42 0-38,-24-3 102,-443-31 16,359 30 48,-106 0-167,228 9 40,-55 7 112,89-2-30,0-3 0,-74-7-1,-342-13 122,431 18-211,-31-3-26,-74-13 0,20 1 55,-349 5-80,313 11 99,31 1-105,-174 26 0,194-6 124,75-13 5,0-2 1,0-1 0,-47 1 0,9-6-140,-84-3-66,104-5 383,-68-19 0,40 8-68,48 11-81,-69-12-280,21 1 223,72 16-87,1 0-1,0 0 0,0 0 0,0-1 0,0 0 1,0-1-1,1 0 0,-1 0 0,1 0 1,0-1-1,0 1 0,1-2 0,0 1 0,-1 0 1,2-1-1,-1 0 0,1 0 0,0-1 1,0 1-1,0-1 0,1 0 0,0 0 1,-2-8-1,-2-5 129,-13-28 1,13 33-55,0 0 0,1-1 1,-5-22-1,-8-91 75,11 63-103,2 7-30,2 0 0,8-115 0,-2 29 79,-4 95-31,8-72 0,-5 115-58,1-1 0,0 0-1,0 1 1,1 0-1,0-1 1,0 1-1,0 0 1,1 0 0,10-12-1,2 0-99,32-31-1,-26 29 101,-2 3 58,2 1 0,0 1 1,36-20-1,-31 22-80,0 1 0,0 2 0,1 0-1,0 2 1,57-11 0,-8 8-3,82-1-1,97 9-133,-31 3 130,-119 2 113,87 5-57,2 0 55,-90-6-143,291 5-164,-66-4 198,63 4 131,-125-10-135,-124-1-43,179 11 155,-75-3-36,-108-3-95,158 20-1,99 14 74,22 4 127,62-17 3,-446-20-128,335 29 39,-57 0 45,-154-21-96,72 1 72,130-18-36,-52 15 112,-295-7-138,-1-1 0,1 0 1,-1-1-1,0-1 1,0 1-1,19-10 0,-15 6 4,0 1 0,35-7 0,-23 9-13,230-29-106,-220 32 134,0 1-1,0 2 1,0 1 0,49 12-1,49 4-26,-61-10-7,318 38-231,-355-43 355,42-2 0,-69-2-131,63-9 229,-74 9-80,1 0-92,-1 0-1,0 0 0,0 0 0,0 0 0,0 0 1,0 0-1,1 0 0,-1 1 0,0-1 0,0 1 1,0-1-1,2 1 0,-3 1-32,1-1 1,0 1-1,0-1 0,0 1 1,-1-1-1,1 1 0,0 0 1,-1-1-1,0 1 1,1 0-1,-1-1 0,0 1 1,0 0-1,0-1 0,0 1 1,0 0-1,-1 2 0,-5 31 157,-2-2-210,2 0 1,-2 60 0,4-34 75,-24 277-52,21-173 29,-2 18-27,-54 222 19,62-395 2,-1 0 0,0 0-1,0-1 1,-1 1-1,0-1 1,0 0 0,-1 1-1,0-1 1,0-1 0,-6 9-1,7-12-7,0 0-1,-1 0 1,1 0-1,0 0 1,-1-1 0,1 1-1,-1-1 1,0 0-1,0 0 1,0-1-1,0 1 1,0-1 0,0 0-1,-1 0 1,1 0-1,0 0 1,-1-1-1,1 0 1,0 0-1,-6 0 1,-16-4 69,-1 0 1,-28-10-1,26 7-41,-40-6 1,44 10-36,0 1 1,1 2 0,-1 0 0,0 1 0,0 2 0,-34 8-1,37-5 17,-281 69 510,226-60-349,-153 11 0,214-26-288,0 0-1,-1-1 0,1 0 1,0-2-1,-25-6 0,31 6-249,0-1 0,1 0 0,-1 0-1,1-1 1,0 0 0,1-1 0,-1 0-1,1 0 1,-13-15 0,-85-102-8299,72 82 5136,-18-23-21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8:40.649"/>
    </inkml:context>
    <inkml:brush xml:id="br0">
      <inkml:brushProperty name="width" value="0.1" units="cm"/>
      <inkml:brushProperty name="height" value="0.1" units="cm"/>
      <inkml:brushProperty name="color" value="#66CC00"/>
    </inkml:brush>
  </inkml:definitions>
  <inkml:trace contextRef="#ctx0" brushRef="#br0">4450 1793 1408,'4'-1'561,"0"0"0,0 0 1,0 0-1,-1 0 0,1 0 0,0-1 0,-1 0 1,1 0-1,-1 0 0,1 0 0,5-6 0,21-11 699,30-16-335,-14 8-399,-38 23-300,-1-1-1,0 0 1,0 0 0,0-1-1,-1 0 1,1 0 0,-2 0-1,1-1 1,7-11 0,-3 0 291,0 0 0,-1 0 0,6-20 0,-13 28-325,0 0-1,0 0 0,-1 0 1,0 0-1,-1 0 1,0 0-1,-1 0 0,-2-14 1,-13-48 773,13 55-850,1 9-96,0 0 0,1-1 1,-1-10-1,-16-214 745,16 210-520,0-2-89,2 17-115,0 1 0,-1-1 0,-3-11 0,-6-25-22,8 32 20,0 1 0,-1-1-1,0 1 1,-1 0-1,0 0 1,-1 0 0,0 0-1,-1 1 1,-7-11-1,-13-12 45,-41-70 0,56 83-29,1-1 0,1 0-1,1 0 1,1-1 0,-5-27-1,-20-144-276,26 159 276,-2 1 0,-2 1 0,-23-56-1,32 85-55,-3-4 33,0 0 0,-1 0 0,1 1 0,-1-1 0,-1 1 0,1 0 0,-1 1 0,0-1 0,-10-6 0,-9-9 38,19 17-45,1 0-1,-1 0 0,-1 0 0,1 0 0,0 1 0,-1 0 1,1 1-1,-1 0 0,0 0 0,0 0 0,0 1 1,-8-1-1,-13-1 23,-51 4-1,34 0 16,-362-1-81,222 14 82,84-4-29,-240 0-79,161 1 78,61-3 31,-897 6-702,765-14 599,200 2 1,-71 13-1,-9 1-51,69-13 34,-142 13-181,81 0 217,29-3-38,-109 1 1,-118-14-30,247 6-145,16 8 198,56-13 42,1-1 0,-1 1 0,0 0 0,1 0 0,-1-1 1,1 1-1,-1 1 0,1-1 0,0 0 0,-1 0 0,1 0 0,0 1 1,0-1-1,-1 1 0,1-1 0,1 1 0,-1-1 0,0 1 1,0 0-1,0-1 0,1 1 0,-1 0 0,1 0 0,-1 2 0,-1 5-18,1 0-1,0 1 0,1 11 0,0-21 10,0 317 276,5-90-560,-5-162 185,5 154-343,-3-96 468,-3-85-26,1-1 0,10 68 0,-7-90-42,0 1 0,1-1 0,0 0 0,1 0 0,1 0 0,0-1 0,12 20 0,-14-28 49,1 1-1,0-1 0,1 0 0,-1 0 1,1 0-1,0-1 0,1 0 0,-1 0 1,1-1-1,0 1 0,0-2 0,0 1 1,1-1-1,-1 0 0,1 0 0,0-1 1,0 0-1,13 1 0,38 4-112,111-1 1,-154-6 99,209 6-108,527-6 38,-489-9-32,-9 7 83,276 4 112,-185 30 136,-131-7-129,202 17 6,-368-40-201,0-1 0,-1-3 0,65-9-1,65-3 148,-133 14 76,125 4 152,-144-1-252,-1 0-1,0 2 0,0 0 1,44 18-1,-40-11-245,-19-7-501,0-1-1,1 0 1,0 0 0,0-1-1,0-1 1,12 2 0,9 0-2519,6-3-341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0:02.356"/>
    </inkml:context>
    <inkml:brush xml:id="br0">
      <inkml:brushProperty name="width" value="0.1" units="cm"/>
      <inkml:brushProperty name="height" value="0.1" units="cm"/>
      <inkml:brushProperty name="color" value="#66CC00"/>
    </inkml:brush>
  </inkml:definitions>
  <inkml:trace contextRef="#ctx0" brushRef="#br0">4321 2026 3712,'-5'22'11877,"10"-31"-11691,-1 0 0,0-1 0,-1 1 1,3-12-1,9-24 445,-1 9-169,-10 22-214,2 0 0,13-24 0,2 0 58,22-50 0,9-19 468,2-7-208,-49 105-547,0-1 1,-1 0-1,0 0 1,-1 0-1,0-1 1,-1 1-1,2-14 1,-2-8 105,-1-34-1,-2 35 31,0 22-125,0-1 0,-1 1 1,-1-1-1,1 1 1,-2 0-1,-8-18 0,0-2 99,6 14-132,1 1 0,1-1 0,0 0 0,1 0 0,1-1 0,-1-28 0,4-36 183,-3-96-232,0 159 82,-1 0 1,0 1 0,-2-1-1,0 1 1,0 0 0,-2 0-1,-16-29 1,-83-115-4,98 147-42,1 1 0,-11-26 0,9 19 81,-1-5-49,-13-48 1,2 2 80,16 61-74,1 0 0,-1 0 0,-1 0 0,0 0 0,0 1 0,0 0 0,-10-9 0,-2 0 123,-38-28 0,44 37-140,0 1 0,-1 0 1,0 1-1,0 0 0,0 1 1,-1 1-1,1 0 0,-1 1 1,-15-2-1,-19 1 41,-62 1 1,100 3-49,-25 0 46,-63 9-1,-95 11 5,12-2-4,90-2 21,1 3-1,0 5 1,-107 44 0,-202 74 279,251-107-462,-35 11 163,93-23-127,41-10 76,0-2 1,-97 8-1,-23-17-26,94-3-4,-172 1-30,119-5 64,-212-9 32,190 4 64,111 10-102,-203 8-116,-44 2 174,241-10-29,42 0-26,0 1 0,-1-1 0,1 0 0,0 1 0,0 0 0,-1 0 0,1 0 0,0 0 0,0 0 0,0 1 0,1-1 0,-1 1 0,0 0 0,0 0 0,1 0 0,-1 0 0,1 0 0,0 0 0,-1 1 0,1-1 0,0 1 0,1 0 0,-1 0 0,0-1 0,1 1 0,0 0 0,-1 0 1,1 0-1,0 1 0,1-1 0,-1 0 0,0 0 0,1 5 0,0 77 40,4 0 0,4 1 1,23 102-1,-25-162-128,-5-14 118,1-1 1,1 0-1,0 0 1,1 0-1,0 0 0,0-1 1,12 19-1,-11-21-26,0 1 0,-1 0 0,1 0 0,-2 0 0,5 15 0,3 8-2,-9-23 8,0 0 0,0 0-1,-1 0 1,0 0 0,-1 0 0,0 0-1,-2 13 1,1 6-18,-1 6-3,-1-1 0,-11 45 0,3-19 13,-10 104-93,16-117 71,4-25 32,1 25 1,0-18-104,0-23 76,1 0 0,-1-1-1,1 1 1,0 0 0,1 0 0,-1 0-1,1-1 1,0 1 0,0-1-1,0 0 1,1 1 0,-1-1 0,1 0-1,0 0 1,7 6 0,-5-5 5,0 0-1,1-1 1,0 1 0,0-1 0,0-1 0,0 1 0,0-1-1,1 0 1,0 0 0,10 2 0,41 8 8,102 11-1,-11-25 33,-58-1-48,59-4 15,145-8 6,-189-3-47,24-3-2,24 18 152,-83 3-110,21 0-24,160-7-7,245-8 171,-342 15 17,-145-1-166,240 9 128,62 1-14,-83-6-138,-72-3-1483,-2-12-6735,-108 7 4424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0:15.713"/>
    </inkml:context>
    <inkml:brush xml:id="br0">
      <inkml:brushProperty name="width" value="0.1" units="cm"/>
      <inkml:brushProperty name="height" value="0.1" units="cm"/>
      <inkml:brushProperty name="color" value="#66CC00"/>
    </inkml:brush>
  </inkml:definitions>
  <inkml:trace contextRef="#ctx0" brushRef="#br0">6466 1449 4224,'-3'5'1613,"7"-13"-272,6-13-958,-7 17-190,-1 0 0,0 0 0,0-1 1,-1 1-1,1 0 0,-1-1 0,0 1 1,0 0-1,0-9 0,1-2 5216,3-8-4487,0-3-1136,1-14 344,-2 19 213,1-39 0,6-139 617,-21-143 528,8 281-1189,2 32-65,-4-32 1,-5 12 16,4 23-203,2-1 0,-2-26 0,-5-81 181,9 131-206,1-1 0,0 0 1,-1 1-1,1-1 0,-1 0 0,0 1 0,0-1 1,0 1-1,-1-1 0,1 1 0,-1 0 0,0-1 1,0 1-1,0 0 0,0 0 0,-1 1 0,1-1 0,-1 0 1,0 1-1,1-1 0,-1 1 0,0 0 0,-1 0 1,1 0-1,0 1 0,0-1 0,-1 1 0,1-1 1,-5 0-1,-9-2 59,-2 0 0,1 1 1,0 0-1,-29 1 0,29 1-138,-39-2 127,-72-1-14,-547 11 1,457-15-37,-117-1 92,-123-10 223,220 9-416,-310-9 197,-373 15 118,644-13-101,-2 0-231,33 14 198,-176 3-37,143 19-93,112-6 10,-76-4-66,161 0 147,-148 35 0,188-35-181,19-4 74,0 2 0,0 1-1,0 0 1,1 2 0,-35 19-1,49-23 45,1 1 1,0-1-1,0 2 0,1-1 0,0 1 0,0 0 0,1 0 0,0 1 0,0 0 0,1 0 0,0 0 0,1 0 0,-7 21 1,0 7-21,2 1 1,-5 55 0,7-48-24,-8 72 29,-7 44 110,-26 198-106,41-302-72,3-22 31,0-1-1,3 1 1,2 37-1,0-67 50,-1 1 0,2 0 0,-1-1 0,1 1 0,0-1 0,0 0 0,0 0 0,1 0 0,-1 0 0,1 0 0,1 0 0,-1-1 0,1 1 0,-1-1 0,1 0 0,1 0 0,-1 0 0,0-1 0,1 0 0,0 0 0,0 0 0,0 0 0,0-1 0,9 4 0,10 1-8,0 0 0,0-2 0,0-1 0,34 2 0,-37-4-30,118 7-55,-82-3 174,83-4-1,57-13 212,-166 9-279,93-7 13,135-8-9,182 15 79,-232 3-31,84 15-9,-131-5-48,188 23 65,80 3 21,-259-27-129,177 3-94,-25-2 227,-205-3-173,209 8 289,118-22-195,-302-2 38,39-1 127,87 7 32,293 4 54,-349 13 165,-190-14-264,0 1 0,0 2 1,35 9-1,-46-10-174,0 1 1,-1 1-1,0-1 1,0 2 0,0 0-1,0 0 1,-1 1-1,13 11 1,-5 4-2531,-3-1-3707,-14-20 5800,0 0-1,0 0 0,0 1 1,0-1-1,0 1 0,0-1 1,0 1-1,0-1 1,-1 1-1,1-1 0,0 1 1,-1-1-1,0 1 0,1 0 1,-1-1-1,0 1 1,0 0-1,0 0 0,0-1 1,0 1-1,-1 3 0,0-2-60,-1 0 0,0 1-1,0-1 1,0 0 0,0 0-1,-4 3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0:35.452"/>
    </inkml:context>
    <inkml:brush xml:id="br0">
      <inkml:brushProperty name="width" value="0.1" units="cm"/>
      <inkml:brushProperty name="height" value="0.1" units="cm"/>
      <inkml:brushProperty name="color" value="#E71224"/>
    </inkml:brush>
  </inkml:definitions>
  <inkml:trace contextRef="#ctx0" brushRef="#br0">16845 1768 3072,'-21'11'976,"16"-9"741,11-7-938,15-14-230,-1-2 0,0-1 1,-2 0-1,25-40 0,-33 24 3430,-9 37-3977,3-7 315,0 0-1,0 1 1,1-1 0,1 1 0,-1 0 0,1 0 0,0 0-1,10-8 1,-15 14-251,0-1-1,0 1 1,0-1 0,0 1-1,-1-1 1,1 1 0,0-1-1,-1 1 1,1-1-1,-1 0 1,0 1 0,0-1-1,1 0 1,-1 1-1,-1-4 1,4-11 585,29-63-432,-31 69-78,0 0 1,0 0-1,-1 0 0,-1 0 1,1 0-1,-2 0 0,-2-10 1,2 10-139,-3-25 87,-3 1 0,-1 1 0,-14-36-1,10 34 120,1 0 1,2 0-1,1-1 0,-5-54 0,11 46-184,3-55 1,2 34 120,-2 65-151,0-15 54,0 0 0,0 0-1,-2-1 1,0 2 0,0-1-1,-8-24 1,-27-38-79,8 17 39,22 42-26,-2 1 0,-15-26 0,19 37 65,0-1 0,0 1-1,0 0 1,-1 0 0,0 0-1,-1 1 1,1 0 0,-14-7-1,16 9-36,-5-2-17,0 0 0,-1 0-1,0 1 1,0 0 0,-13-3 0,-40-8 74,25 6-73,-43-6 0,-541-41 187,364 47-55,123 7-94,-74-13-101,59 3 152,-212 2 33,116-2-153,3 1 40,-306 3 65,310 5-141,-92-5 75,-238-11 50,394 16-115,-86 1 140,25 14-16,-112 1 132,-593-10-386,726 9 118,-2 0 154,-18-12 22,-409-3-18,394 1-88,-155-6 190,-68-3-165,461 11-5,-367-9 32,-233 15 325,160 20-389,198-13-56,76-6 203,1 10-167,-115 4-88,246-21 147,-75-1 131,-168 21 0,40 2 19,1-20-122,-54 2-227,-62-7 514,-18 1-292,337 2-13,1-1 1,-65-11-1,54 5 125,-55-1 0,-257 22-105,323-14-41,0-1 1,-58-9-1,-24-1-1,101 10-37,-342 0 47,299 4 0,-69-7 0,-68-16-86,145 14 18,-139-18-75,141 19 120,-6-1 37,-101-21 1,113 17-101,-100-6-1,66 9 240,66 4-141,-280-18-88,86 16 34,-36 20 138,178-10-200,51-5 66,0 2 0,0 0-1,0 1 1,0 1 0,-37 13 0,55-16-20,0 1 1,1-1 0,-1 1-1,1 0 1,0 0 0,-1 0-1,1 0 1,0 0 0,0 1-1,1-1 1,-1 0-1,0 1 1,1 0 0,-1-1-1,1 1 1,-2 5 0,-1 4 2,1 1 0,-4 19 0,5-18 55,-9 85-20,6-42-2,-39 607-10,37-555 9,-2 56 15,8-119 48,0-17-99,4 47-1,-1-67-9,-1 0 0,1 0 0,1 0-1,-1 0 1,2-1 0,-1 1 0,1-1 0,0 0 0,11 15 0,-12-19 41,0 0-1,1 0 1,-1-1 0,1 1 0,0-1 0,0 0 0,0 0 0,0-1 0,0 1-1,1-1 1,-1 0 0,1 0 0,0 0 0,0-1 0,-1 1 0,1-1-1,0 0 1,0-1 0,8 1 0,58-7 179,-13 1-56,296 3-139,-171 4 14,71-9 418,-3 0-247,101-13 217,-59 2-129,-138 9-239,37 0-70,362 4 235,-2 19-192,200 38 101,-359-41-23,-41-2-1,39-4 9,-239-6 36,367 6-234,-181 10 187,-70-1 5,219 26 42,-431-34-122,226 8 58,-38-3 156,170 13-310,-245-23 112,198-3 0,-189-9-65,-55 2 84,171 10 1,66 2 5,-181-6-13,-49 6 8,135-6 3,-148-6-55,-1 6 0,203 19 0,62-5-31,-264-12 40,-12 1 51,292-4 46,-155 1-164,8 0-18,-75-13 83,9 0 50,28 15-38,121-8 122,148 0-64,-160 10-31,-167 0 18,223 30 0,-234-25-26,-34-3-7,63 5 15,44 3-22,144-7-104,-181-8 90,280 10 54,-262-16-40,-120 4 60,147 7 0,23 23-116,-221-21 20,63 6-1446,-78-9 753,0-1 0,0 1 0,0-2 0,0 1 0,-1-1 0,12-4 0,15-8-3874,-14 6-1508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0:59.027"/>
    </inkml:context>
    <inkml:brush xml:id="br0">
      <inkml:brushProperty name="width" value="0.1" units="cm"/>
      <inkml:brushProperty name="height" value="0.1" units="cm"/>
      <inkml:brushProperty name="color" value="#E71224"/>
    </inkml:brush>
  </inkml:definitions>
  <inkml:trace contextRef="#ctx0" brushRef="#br0">5797 94 5376,'-2'2'383,"1"1"1,0 0 0,-1 0-1,1 0 1,0 1-1,0-1 1,0 4 0,1-6-383,0-1-1,0 1 1,0 0 0,-1-1 0,1 1 0,0-1-1,0 1 1,0 0 0,1-1 0,-1 1 0,0-1-1,0 1 1,0 0 0,0-1 0,1 1 0,-1-1 0,0 1-1,0-1 1,1 1 0,-1-1 0,0 1 0,1-1-1,-1 1 1,1-1 0,-1 1 0,1-1 0,-1 0 0,0 1-1,1-1 1,0 0 0,-1 1 0,1-1 0,-1 0-1,1 0 1,-1 1 0,1-1 0,4 0 2372,-5-1-2165,-1 0 0,0-1 0,1 1 0,-1 0 0,0 0 0,0 0 0,0 0 0,0-1 0,-2 0 0,-4-1 69,0 0 1,1 1 0,-1 0-1,0 0 1,0 1 0,0 0 0,-1 0-1,-13 1 1,-1 1-261,-35 7 0,-167 20 1095,54-8-406,124-16-659,-86-3-1,59-3-5,-271-15 225,272 10-142,33 4 137,-76-16 0,72 9-205,-1 2 0,-60-2-1,-89 6 151,179 4-179,-61-2 263,-85-11 1,21-10-174,-42-6-53,-264 15 167,341 14 61,-130-11 49,157 11-330,3-2 39,-125 15 1,165-10-11,1-2-1,-1-1 1,-39-4-1,-27-1 17,-44 7 157,-169 24 0,262-22-203,0-2-1,-97-9 1,41 0 143,-512 2 1793,522 13-1622,-108 24 0,147-22-689,35-6-559,-1 0-1,0-2 1,0-1-1,0-1 1,-47-6-1,-7-7-3442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47.368"/>
    </inkml:context>
    <inkml:brush xml:id="br0">
      <inkml:brushProperty name="width" value="0.1" units="cm"/>
      <inkml:brushProperty name="height" value="0.1" units="cm"/>
      <inkml:brushProperty name="color" value="#E71224"/>
    </inkml:brush>
  </inkml:definitions>
  <inkml:trace contextRef="#ctx0" brushRef="#br0">4039 18 384,'-6'4'472,"0"0"-1,0-1 1,-1 0-1,0 0 1,0 0 0,-11 3-1,11-4-119,-5 1 217,0 0-1,0-1 0,-19 1 1,17-2 19,-27 5 1,20-1-267,-1-1 0,1-1 0,-1-1 0,-28-1 0,20-3 126,0-1 1,-38-8-1,27 4-203,-38-3-80,-102-18 310,165 25-358,0 2 0,-22-1 0,19 2 145,-26-4-1,11 0-145,0 2 0,0 1 0,-51 4 0,9 6-18,-23 2 119,-50 3 39,7 0-24,38-2 21,59-8-122,-53 3 5,-327-7 605,395 1-621,-42 7 0,40-4 46,0-2-29,1-1-1,-1-2 1,-54-9 0,-42 0-28,79 10-141,-258-6 74,146-7 566,75 0-512,-393 2 1664,319 21-4042,73-9-4332,31 2 2972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48.990"/>
    </inkml:context>
    <inkml:brush xml:id="br0">
      <inkml:brushProperty name="width" value="0.1" units="cm"/>
      <inkml:brushProperty name="height" value="0.1" units="cm"/>
      <inkml:brushProperty name="color" value="#E71224"/>
    </inkml:brush>
  </inkml:definitions>
  <inkml:trace contextRef="#ctx0" brushRef="#br0">1305 51 2944,'-4'-14'2139,"4"14"-2020,0-1 1,0 0 0,0 0 0,0 1-1,0-1 1,0 0 0,0 1 0,-1-1 0,1 0-1,0 1 1,0-1 0,-1 0 0,1 1-1,0-1 1,-1 0 0,1 1 0,-1-1 0,1 1-1,-1-1 1,1 1 0,-1-1 0,1 1-1,-1-1 1,1 1 0,-1-1 0,0 1 0,1 0-1,-1-1 1,0 1 0,1 0 0,-1 0-1,0-1 1,1 1 0,-1 0 0,0 0 0,0 0-1,-127-1 3355,-213 5-505,277-4-2185,-113-13 0,86 5 168,-162 7 0,159 11-2526,22-2-3471,67-8 4279,1 1 1,-1-1-1,0-1 0,-8 0 0,-20-11-2839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50.082"/>
    </inkml:context>
    <inkml:brush xml:id="br0">
      <inkml:brushProperty name="width" value="0.1" units="cm"/>
      <inkml:brushProperty name="height" value="0.1" units="cm"/>
      <inkml:brushProperty name="color" value="#E71224"/>
    </inkml:brush>
  </inkml:definitions>
  <inkml:trace contextRef="#ctx0" brushRef="#br0">2483 38 5120,'-1'-1'293,"1"1"-146,-1 0 0,1 0 0,0-1-1,-1 1 1,1 0 0,-1 0 0,1 0-1,0 0 1,-1-1 0,1 1-1,-1 0 1,1 0 0,-1 0 0,1 0-1,0 0 1,-1 0 0,1 0 0,-1 0-1,1 0 1,-1 1 0,0-1 31,1 0 1,-1 0-1,1 0 1,-1 0-1,0 0 1,1 0-1,-1 0 0,1 0 1,-1 0-1,1 0 1,-1-1-1,0 1 1,1 0-1,-1 0 0,1 0 1,-1-1-1,1 1 1,-1 0-1,0-1 1,-4-3 128,-1 1 1,1 0 0,-1 0 0,0 0-1,1 1 1,-1-1 0,0 1-1,-1 1 1,-7-2 0,-4 0 12,0 2 0,-19-1 0,10 2-178,-1 1 1,0 1-1,1 2 1,0 1-1,0 0 1,-27 11-1,26-7 49,-37 6 0,4 0 67,46-13-111,0 0 0,0 0-1,0-2 1,-1 1 0,-27-5 0,-13 1-20,-547 3 849,550-2-909,-61-11 0,-15-2 620,36 8-276,-121-4 773,113 10-960,-63 1-3086,0 6-5780,94-3 3538,0-3 1558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51.674"/>
    </inkml:context>
    <inkml:brush xml:id="br0">
      <inkml:brushProperty name="width" value="0.1" units="cm"/>
      <inkml:brushProperty name="height" value="0.1" units="cm"/>
      <inkml:brushProperty name="color" value="#E71224"/>
    </inkml:brush>
  </inkml:definitions>
  <inkml:trace contextRef="#ctx0" brushRef="#br0">2189 1 4224,'5'0'3611,"-4"0"-3505,-2 5 37,0 0 1,0 0-1,-1 0 1,1 0-1,-1 0 0,0 0 1,0-1-1,-1 1 0,-2 4 1,0 0 358,3-7-321,0 0 0,0 0-1,0 0 1,0 0 0,0 0-1,0-1 1,0 1 0,0-1 0,-1 1-1,1-1 1,-1 0 0,-3 1 0,-36 12 1779,35-12-1726,-26 4 161,1-1 0,-1-1 1,0-2-1,-56-4 0,26 1 114,24 1-190,-5-1-62,-85 10-1,108-6 37,-1-2 0,-35-2 1,12-1-230,-50 4 34,44 1 119,1-3-1,-78-10 0,125 10-215,-30-6 155,-64-2 1,11 8 141,0 5-1,0 4 0,-115 25 1,-80 26-362,277-59 38,-13 2-876,-26 2 0,37-4 273,0-1-1,0-1 1,0 1 0,0-1 0,0 0-1,0 0 1,0-1 0,-8-3 0,-64-32-8016,31 10 5642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31.929"/>
    </inkml:context>
    <inkml:brush xml:id="br0">
      <inkml:brushProperty name="width" value="0.1" units="cm"/>
      <inkml:brushProperty name="height" value="0.1" units="cm"/>
      <inkml:brushProperty name="color" value="#FFFC18"/>
    </inkml:brush>
  </inkml:definitions>
  <inkml:trace contextRef="#ctx0" brushRef="#br0">0 257 1536,'10'-1'1156,"-9"0"-1071,-1 1-1,1 0 1,0-1-1,-1 1 1,1 0 0,-1 0-1,1 0 1,0-1-1,-1 1 1,1 0-1,0 0 1,-1 0 0,1 0-1,0 0 1,-1 0-1,1 0 1,-1 1-1,1-1 1,0 0-1,-1 0 1,1 0 0,-1 1-1,1-1 1,0 0-1,-1 0 1,1 1-1,-1-1 1,1 1-1,-1-1 1,1 0 0,-1 1-1,1-1 1,-1 1-1,0-1 1,1 1-1,-1-1 1,0 1 0,1 0-1,-1-1 1,0 1-1,0-1 1,1 1-1,-1 0 1,0-1-1,0 1 1,0 0 0,0-1-1,0 1 1,0-1-1,0 1 1,0 0-1,0-1 1,-1 2-1,0 15 407,0-1 0,-8 28 0,6-32-207,1 1-1,0 0 1,0-1-1,1 1 0,2 21 1,-1-32-243,0-1 1,0 1-1,1 0 1,-1-1 0,1 1-1,-1 0 1,1-1-1,0 1 1,-1-1 0,1 1-1,0-1 1,0 1-1,0-1 1,0 0-1,0 1 1,1-1 0,-1 0-1,0 0 1,3 2-1,-2-2 13,1 0 0,-1 0-1,1 0 1,-1 0-1,1-1 1,0 1 0,-1-1-1,1 1 1,0-1-1,-1 0 1,5 0 0,6-2 129,0-1 1,0 0 0,-1 0-1,15-7 1,-25 10-156,24-11 189,-1-1 0,0-1 0,-1 0 1,0-2-1,38-32 0,99-106-3,-27 23-1715,-80 88-547,-4 16-1221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52.878"/>
    </inkml:context>
    <inkml:brush xml:id="br0">
      <inkml:brushProperty name="width" value="0.1" units="cm"/>
      <inkml:brushProperty name="height" value="0.1" units="cm"/>
      <inkml:brushProperty name="color" value="#E71224"/>
    </inkml:brush>
  </inkml:definitions>
  <inkml:trace contextRef="#ctx0" brushRef="#br0">1657 55 6144,'-63'-3'3610,"60"2"-3644,0 0 0,1 0 0,-1-1 0,0 1 0,1-1-1,-1 1 1,1-1 0,-1 0 0,1 0 0,-3-3 0,-13-9 996,12 11-593,-1 0 1,1 1-1,-1 0 0,1 0 1,-1 1-1,0-1 1,0 1-1,-7 0 0,-3 1-14,0 0 0,-19 3 0,-105 22 627,97-17-883,-139 21 724,-78-14 702,235-15-1402,-320 9 1242,157-1-1811,63-8-4569,82-1 1735,-3-6-490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20.185"/>
    </inkml:context>
    <inkml:brush xml:id="br0">
      <inkml:brushProperty name="width" value="0.1" units="cm"/>
      <inkml:brushProperty name="height" value="0.1" units="cm"/>
      <inkml:brushProperty name="color" value="#E71224"/>
    </inkml:brush>
  </inkml:definitions>
  <inkml:trace contextRef="#ctx0" brushRef="#br0">3286 194 2048,'3'1'11069,"-5"-7"-12197,-3 0 1339,0 0-1,0 0 1,-1 1 0,1 0-1,-1 0 1,0 0 0,-1 1-1,1 0 1,-1 0 0,-12-5-1,16 7-202,-5-1 204,-5-4 323,8 5-434,1 0 0,-1 0-1,0 0 1,1 1 0,-1-1 0,0 1 0,0 1 0,0-1-1,0 0 1,-7 1 0,-9-5 342,-17-1 143,22 7-414,1 0 0,-1 0 0,1 2 0,0 0 0,0 0 0,0 1-1,0 1 1,-17 9 0,23-11-88,0 0 0,-1 0 0,0-1 0,-13 2 1,1-1-47,-24 5 160,28-5-41,0 0 0,1 1 0,-33 12 0,38-12-94,1 0 0,-1 0-1,0-1 1,0 0 0,-1-1-1,1-1 1,-23 1 0,2-2 93,0 1-121,1-2 0,-57-8 0,-49-10 45,-21 16 145,-21-3-205,50-9-20,-52-2 59,100 17-99,56 1 48,-1-1 1,1-1 0,-35-5 0,41 3-13,-1 1 1,-38 1-1,-18-2 52,61 2-35,-15-4-5,-82-23-237,92 23 270,-1 1 0,1 0 0,-27 1 0,-69 3-5,49 1 260,-75-1-237,40 11-289,93-11 177,7 0 76,-1 1-1,0-1 1,1 0-1,-1-1 1,1 1-1,-1-1 1,0 0-1,-5-2 1,5 2-44,-1 1 0,1-1 0,0 1 1,-1-1-1,1 1 0,-1 0 0,-7 2 1,-2-1-33,-151-10 581,143 9-505,1 1 0,-32 6 0,49-7-198,0 1-1,0-1 0,0 1 1,0-1-1,-8-1 0,8 0-747,0 0 0,0 0 0,1 0 0,-1-1 0,0 1 0,0-1 0,1 0-1,-1 0 1,1-1 0,0 1 0,0-1 0,-1 1 0,2-1 0,-1 0 0,-5-6 0,-18-29-2869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21.860"/>
    </inkml:context>
    <inkml:brush xml:id="br0">
      <inkml:brushProperty name="width" value="0.1" units="cm"/>
      <inkml:brushProperty name="height" value="0.1" units="cm"/>
      <inkml:brushProperty name="color" value="#E71224"/>
    </inkml:brush>
  </inkml:definitions>
  <inkml:trace contextRef="#ctx0" brushRef="#br0">2164 99 3456,'-1'-1'182,"-1"1"-110,1-1 0,0 1 0,0-1 0,0 1 0,0-1 0,0 1 0,0-1 0,0 0 0,0 1 0,0-1 0,0 0 0,0 0 0,1 0 1,-1 0-1,0 0 0,1 0 0,-1 0 0,0 0 0,1 0 0,-1 0 0,1 0 0,0 0 0,-1 0 0,1-1 0,0 1 0,0 0 0,-1 0 0,1 0 1,0-1-1,0 1 0,1 0 0,-1-2 0,0 2 75,0 0 0,0 0 1,-1 0-1,1 1 0,0-1 1,0 0-1,-1 0 0,1 0 1,0 0-1,-1 1 0,1-1 1,-1 0-1,1 0 0,-1 1 1,0-1-1,1 0 0,-1 1 0,0-1 1,1 1-1,-1-1 0,0 1 1,0-1-1,1 1 0,-1-1 1,0 1-1,0 0 0,0-1 1,0 1-1,1 0 0,-1 0 1,0 0-1,0 0 0,-1 0 1,-6-1-76,1 1 1,-1-1 0,-9 2-1,3 0 293,-252-4 1368,58-3-490,-123 20 522,209-9-1259,101-3-423,0-1 39,-27 6-1,2-1 2,-10 2 15,31-3 198,-1-2 0,0-1-1,-50-2 1,32-1-36,30 0-264,0 0 0,-24-6 1,-12-1 24,-10 1 151,-46-1 387,-74-3 494,98 15-361,4-1-1225,25-5-2802,51 1 2917,-1 1 0,1-1 0,0 1 0,0-1 0,-1 0-1,1 0 1,0 0 0,0 0 0,0 0 0,-4-3 0,-42-35-5830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23.040"/>
    </inkml:context>
    <inkml:brush xml:id="br0">
      <inkml:brushProperty name="width" value="0.1" units="cm"/>
      <inkml:brushProperty name="height" value="0.1" units="cm"/>
      <inkml:brushProperty name="color" value="#E71224"/>
    </inkml:brush>
  </inkml:definitions>
  <inkml:trace contextRef="#ctx0" brushRef="#br0">2343 76 1408,'1'0'28,"-1"0"0,0 1-1,0-1 1,1 1 0,-1-1 0,0 0 0,0 1-1,1-1 1,-1 0 0,0 1 0,1-1 0,-1 0 0,1 1-1,-1-1 1,0 0 0,1 0 0,-1 0 0,1 1-1,-1-1 1,1 0 0,-1 0 0,1 0 0,-1 0 0,1 0-1,-1 0 1,1 0 0,-1 0 0,0 0 0,1 0-1,-1 0 1,1 0 0,0 0 0,0 0 20,1 0 0,-1-1 0,1 1 0,-1 0 0,0 0 0,1-1-1,13-3 6190,-15 5-6201,0-1 0,0 0-1,0 1 1,0-1 0,0 0-1,0 1 1,0-1 0,1 0 0,-1 0-1,0 1 1,0-1 0,-1 0 0,1 1-1,0-1 1,0 0 0,0 1-1,0-1 1,0 0 0,0 0 0,0 1-1,0-1 1,0 0 0,-1 0-1,1 1 1,0-1 0,0 0 0,-1 1-1,-2 2 143,1 1 0,-1-1 0,-1 0 0,1 0 0,0-1-1,-1 1 1,1-1 0,-1 1 0,0-1 0,0 0 0,0 0-1,0-1 1,-7 3 0,-9 1 658,-30 5-1,44-9-724,-78 14 1157,-83 12-35,105-19-765,-84 7 190,120-14-458,0-1 0,0-1 0,-45-9 0,-16-4 164,0 3 0,0 5 0,-140 6 0,169 4-297,-36 1 362,48-5-266,-307-15 431,213 6 370,-28-5-264,67-9-4286,81 17 1278,1-1 0,0-1 0,0-1 0,1 0 0,-26-18 0,-8-17-1244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24.862"/>
    </inkml:context>
    <inkml:brush xml:id="br0">
      <inkml:brushProperty name="width" value="0.1" units="cm"/>
      <inkml:brushProperty name="height" value="0.1" units="cm"/>
      <inkml:brushProperty name="color" value="#E71224"/>
    </inkml:brush>
  </inkml:definitions>
  <inkml:trace contextRef="#ctx0" brushRef="#br0">4255 157 3456,'-14'-3'9078,"2"2"-8615,-94 5 1500,25 1-1137,66-4-736,0 1-1,-26 5 1,26-4 90,0 0 1,-28 1 0,-4-4-108,2-1 368,-1 2 1,-45 7-1,65-5 35,-50-1-1,51-3-471,9 0 40,-1-1 1,1-1-1,0 0 0,-22-8 1,-29-6-11,-4 9 74,0 3-1,-86 5 1,-50-2 422,73-16-327,-261 8-59,257 12 272,92-5-450,-72-11 1,72 6-35,-73-1 0,-286 3 575,123 3-454,216 3 38,2 1-46,-68-7 0,-187-9 41,186 8 181,-1 0 319,57 8-622,-46-1-1899,42-6-6718,78 6 8074,1-1-1,0 1 1,0-1-1,-1 1 1,1-1-1,0 0 1,0 0-1,-3-2 0,-26-22-3382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31.765"/>
    </inkml:context>
    <inkml:brush xml:id="br0">
      <inkml:brushProperty name="width" value="0.1" units="cm"/>
      <inkml:brushProperty name="height" value="0.1" units="cm"/>
      <inkml:brushProperty name="color" value="#E71224"/>
    </inkml:brush>
  </inkml:definitions>
  <inkml:trace contextRef="#ctx0" brushRef="#br0">2750 1606 1280,'0'1'35,"1"-1"0,-1 1 1,1-1-1,-1 0 0,1 1 0,0-1 1,-1 1-1,1-1 0,0 0 0,-1 0 1,1 0-1,0 1 0,-1-1 0,1 0 1,0 0-1,-1 0 0,1 0 0,0 0 1,0 0-1,-1 0 0,1 0 0,6-1 2849,-7 2-2663,-1 0 0,1 0 1,0 0-1,-1 0 0,1 0 0,-1 0 1,0 0-1,1 0 0,-1 0 1,0 0-1,0 0 0,1 0 1,-1-1-1,0 1 0,0 0 1,0 0-1,0-1 0,-1 1 1,-10 11 335,12-12-542,0 0-1,0 1 1,1-1 0,-1 0-1,0 0 1,0 1-1,0-1 1,0 0 0,1 1-1,-1-1 1,0 0-1,0 0 1,0 1 0,1-1-1,-1 0 1,0 0 0,1 0-1,-1 1 1,0-1-1,0 0 1,1 0 0,-1 0-1,0 0 1,1 0 0,-1 0-1,0 0 1,1 1-1,-1-1 1,0 0 0,1 0-1,-1 0 1,0 0-1,1 0 1,-1-1 0,0 1-1,1 0 1,-1 0 0,1 0-1,20 0 303,-16 0 1329,-5-2-1487,1-1-1,-1 1 1,0 0-1,0 0 1,0-1-1,0 1 1,0 0-1,-1 0 1,1-1-1,0 1 1,-2-4-1,-2-11 15,10-35 1235,-6 52-1317,5-19 762,-4 14-784,-1 4-62,1 1 0,-1-1 1,0 0-1,1 0 0,-1 1 0,1-1 0,-1 0 0,1 1 0,-1-1 1,1 1-1,-1-1 0,1 0 0,0 1 0,-1-1 0,1 1 0,0 0 0,-1-1 1,2 0-1,2-2 49,34-42-13,-22 29 274,-15 15-281,1 0 0,-1 0 0,1 0 0,-1-1 0,0 1 0,1 0 0,-1-1 0,0 1 0,0-1 0,0 0 0,0 1-1,0-1 1,-1 0 0,1 1 0,0-1 0,-1 0 0,1 0 0,-1 0 0,0 0 0,1-2 0,4-74 1425,-4 74-1481,-1 0 0,1-1 0,0 1-1,0 0 1,0 0 0,2-6 0,-1 6 42,-1 0-1,1 0 1,-1-1 0,0 1-1,-1-1 1,1-5 0,0 5 18,-1-1-1,1 1 1,0-1 0,1 1 0,1-5 0,-1 5-26,0-1 0,-1 1 1,0-1-1,0 1 1,0-7-1,-1-139 461,6 64-129,-6 47-189,1 10-103,-1 0 1,-6-34-1,5 45 46,1 16-84,0 0 0,0 0 1,-1 0-1,1 0 0,-1 0 0,0 0 0,-1-4 1,-11-34 3,11 31-17,-1 1 0,0 0 0,-1 0-1,1 1 1,-2-1 0,1 1 0,-6-9-1,-12-24-2,11 27-11,4 7-14,0-1-1,1 0 1,0-1-1,-9-16 1,14 20-6,0 1 0,1-1 0,-1 0 0,1 1 0,0-1-1,0 0 1,1-6 0,0-8 45,-1-98 359,-1 112-362,0 0 1,0 1-1,0-1 0,-1 0 0,0 1 0,0 0 0,0-1 0,-4-4 0,-3-7 44,7 11-37,-1 0 0,0 1 1,-1-1-1,1 1 0,-1 0 0,0 0 0,0 0 1,0 0-1,-7-4 0,-8-4 47,-20-11 0,23 15-110,-21-14 69,-1 2 1,-1 2-1,0 2 1,-81-22-1,30 16 13,57 13 43,0 1 0,0 1 0,-1 2 0,-36-1 1,-286 6-311,253 7 117,-2 1 114,-411-8 170,264 5-336,-135-5 159,268 10-218,92-6 200,0 2 0,-1 1 0,-44 18 0,67-23 30,1 1 0,-1 0 0,1 0 0,-7 5 0,-8 6-100,3 2 283,6-4 33,9-11-226,0 1 0,0-1 0,0 1 0,0 0 1,0-1-1,0 1 0,0 0 0,0 0 0,1 0 0,-1-1 0,1 1 0,-1 0 0,1 0 1,0 0-1,0 3 0,3 31-179,0-8 81,-2-20 85,0 1-1,0-1 0,1 1 0,0-1 0,4 8 0,4 16 61,3 7 154,-10-32-171,0 0 0,-1 0 0,0 0 0,0 0 0,0 0 0,0 12 0,-1-8-54,0 0-1,1-1 1,5 21 0,-4-21 40,-1 2 0,0-1 1,2 21-1,-4 210 511,-11-177-593,11-34 90,1-12-61,-1 0 0,-1-1 0,-5 28 0,1 0 229,0 1-109,1-28-133,2 1-1,0 0 1,1 0-1,3 29 1,-1-1-10,-1 46 133,6-46-170,4 3 160,-4-35 37,-5-13-128,5 1 15,-4-4 32,9 11 221,-8-9-227,-1-1 0,0 1 0,1 0 0,-1-1-1,0 1 1,1-1 0,0 0 0,-1 0 0,1 0-1,0 0 1,0 0 0,4 0 0,36 1 352,-15-2-351,90 5-117,-64-4-136,87 12 1,-131-11-550,1-1 0,-1 0 0,1-1 0,-1 0-1,16-3 1,-20 2-265,0 0 0,0 0 0,1-1 0,-1 0 0,0 0 0,-1-1 0,1 0 0,0 0 0,8-5 0,-12 5 448,1 0-1,-1 1 1,1-1-1,-1 0 1,0 0-1,3-7 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34.240"/>
    </inkml:context>
    <inkml:brush xml:id="br0">
      <inkml:brushProperty name="width" value="0.1" units="cm"/>
      <inkml:brushProperty name="height" value="0.1" units="cm"/>
      <inkml:brushProperty name="color" value="#E71224"/>
    </inkml:brush>
  </inkml:definitions>
  <inkml:trace contextRef="#ctx0" brushRef="#br0">2961 1496 3712,'0'-1'266,"-1"1"0,0-1 0,1 0 0,-1 0 0,1 1 1,0-1-1,-1 0 0,1 0 0,0 0 0,-1 0 0,1 1 0,0-1 0,0 0 1,-1-1-1,4-22-222,0 7 416,-2 7-112,0-1 1,0 0 0,1 1 0,0-1-1,1 1 1,4-11 0,30-61 1069,-5 12-749,-18 29-316,-2 0 0,-2-1 0,-2-1 0,5-68 0,-12 53 30,-2-1-1,-3 0 1,-14-74 0,17 125-344,-1 0 0,0 1 0,-1 0 0,0-1 0,0 1 0,-1 0 1,-4-7-1,-36-46 130,20 31 10,-3-20 130,-43-55 363,65 98-594,0 1 1,0-1-1,-1 1 0,0 0 1,0 1-1,0-1 0,-1 1 1,1 0-1,-1 1 0,0-1 1,-13-3-1,-8-1 48,-52-8 0,36 9-139,-63-11 102,-31-6 275,-26-9 179,99 22-547,36 7 120,-1 2 1,-54 3 0,29 0-190,-96-12-2,47 2 1,55 3 88,-68-15 1,91 16 41,-64-17 13,48 11 4,0 1 0,-51-4 0,-176 8-129,246 6 69,-44 6 50,22 0-168,-40 2-18,-118-16 102,96 1-118,1-1 176,-32-3 171,119 10-208,13 0 0,0 1 0,1 0 0,-1 0 0,1 0 0,-1 1 0,0 0 0,1 0 0,-12 3 0,14-2 7,-1 0 0,1-1-1,0 1 1,-1 1-1,1-1 1,0 0 0,0 1-1,0 0 1,1 0-1,-1-1 1,1 2 0,-1-1-1,1 0 1,0 0-1,0 1 1,1-1 0,-1 1-1,1-1 1,-1 1-1,0 7 1,-8 33-14,2 0 0,-4 62 0,8-54 201,-14 62 1,10-55-188,6-29-35,-1 9-145,4 55 1,-1 20 191,-9-24-56,-3 80 144,7 24-230,6-188 91,0 0 0,0 0 0,1 0 0,0 0 0,0-1 0,0 1-1,1-1 1,0 1 0,0-1 0,4 6 0,4 7 33,-6-11-5,0 0 0,1-1 0,0 1 0,1-1-1,-1-1 1,1 1 0,0-1 0,0 0 0,10 4 0,-11-5-35,8 3 37,0 0 0,0-1 0,0 0-1,1-1 1,-1-1 0,22 4 0,94 7 235,-104-13-259,207 8-257,-224-11-99,1 2 0,-1 0 0,1 0 0,-1 0 0,10 4 0,-15-4-171,1 1-1,-1 0 1,0 0 0,1 0-1,-1 1 1,0-1-1,0 1 1,-1 0 0,1 0-1,-1 0 1,5 6-1,14 19-3568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2:14.995"/>
    </inkml:context>
    <inkml:brush xml:id="br0">
      <inkml:brushProperty name="width" value="0.1" units="cm"/>
      <inkml:brushProperty name="height" value="0.1" units="cm"/>
      <inkml:brushProperty name="color" value="#E71224"/>
    </inkml:brush>
  </inkml:definitions>
  <inkml:trace contextRef="#ctx0" brushRef="#br0">3157 1630 512,'5'-11'128,"-5"11"-135,1 0 0,-1-1 0,1 1 0,-1 0-1,0-1 1,1 1 0,-1-1 0,2-14 6581,-2 15-6499,0 1 0,-1-1 0,1 0 0,0 1 0,-1-1-1,1 0 1,0 0 0,-1 1 0,1-1 0,0 1 0,-1-1 0,1 0 0,0 1 0,0-1 0,0 1-1,0-1 1,-1 0 0,1 1 0,0-1 0,0 1 0,0-1 0,0 1 0,0 7 2156,0-14-837,-5-48 810,4 38-1656,1 14-492,0 1 0,0-1 0,0 0 0,-1 1 1,1-1-1,0 0 0,-1 1 0,1-1 0,-1 1 0,1-1 0,-2-1 0,0-3 75,1 1-1,-1 0 1,1-1-1,0 1 1,1-1 0,-1 1-1,1-1 1,0 1-1,1-1 1,0-4-1,0-12 13,0 12-67,0 0 1,0 0-1,6-19 1,-4 18-9,0 1-1,-1 0 1,-1 0 0,1-12 0,9-130 209,-1-28 257,0 1-193,-19 9 214,8 152-516,1 11-28,-1-1 0,0 1 1,0 0-1,-1-1 0,-3-8 0,3 8-24,0 0 0,1 0-1,0 0 1,0 0-1,0-10 1,-1-15-29,0 5 40,1 0 0,2-29-1,0 4 4,0 23-2,0 17 4,0 1 0,-1-1 0,-4-22 0,2 29 53,0-1 1,-1 1-1,0 0 0,-1 0 0,1 0 1,-1 0-1,0 0 0,-1 1 0,1-1 1,-1 1-1,0 1 0,-10-8 0,5 3 13,-2-1-60,0 2 0,-1 0 0,0 0 0,-1 1 0,1 1 0,-1 0 0,-1 1 1,1 0-1,-26-4 0,-18 0 143,-117-5 0,-7 9-78,-100-4 17,256 9-98,-311 14-114,286-7 149,-30 4 6,-85 0 0,-42-2 35,53 2 4,-3 1-23,-93-7-210,-31-15 208,231 6-13,-47-1-70,-120 5-301,216-1 336,1 1 0,-1 0 0,1 1 0,0-1 0,-1 0 0,1 0 0,-1 1 0,1-1 0,0 0 0,-1 1 0,1 0 0,0-1 0,-1 1 0,1 0 0,0 0 0,0-1 0,0 1 0,0 0 0,0 0 0,0 0 0,0 0 0,0 0 0,0 1 0,0-1 0,1 0 0,-1 0 0,0 1 0,1-1 0,-1 0 0,0 3 0,0 3-37,-1 1 1,2-1-1,-1 0 1,1 1 0,0 7-1,0 13 80,-53 436 218,40-212-227,-1 7 98,-22-61-36,35-192-149,0 1 0,1-1 0,0 1 0,0 0 0,2 6 0,-2-10 39,1 0 1,-1-1 0,1 1 0,0 0-1,0-1 1,0 1 0,0-1-1,1 1 1,-1-1 0,1 1 0,-1-1-1,1 0 1,0 0 0,2 3-1,3 0 4,-1 0 0,1 0 0,0 0 0,0-1-1,1 1 1,-1-2 0,1 1 0,0-1 0,0-1 0,11 3-1,19 4-118,-13-3 90,0-1 1,1-1 0,31 1 0,256 5 352,-292-8-286,24 0 41,0 3 0,62 14 0,-105-19-63,30 10-958,0-1 1,1-2-1,0-2 1,50 3-1,-67-8 81,-3 1-1078,27-4 1,-36 3 1475,0-1 1,1 0-1,-1 0 0,0-1 1,1 1-1,-1-1 0,0 0 1,0 0-1,-1 0 0,6-4 0,-1-3-303,0 1-1,0-1 1,-1 0-1,7-11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01.574"/>
    </inkml:context>
    <inkml:brush xml:id="br0">
      <inkml:brushProperty name="width" value="0.1" units="cm"/>
      <inkml:brushProperty name="height" value="0.1" units="cm"/>
      <inkml:brushProperty name="color" value="#E71224"/>
    </inkml:brush>
  </inkml:definitions>
  <inkml:trace contextRef="#ctx0" brushRef="#br0">1689 215 3328,'-4'1'309,"-23"4"822,26-5-1131,1 0 0,-1 0 1,1 0-1,-1 0 0,0 0 1,1 0-1,-1 0 0,1 0 0,-1 0 1,1 0-1,-1 0 0,1 0 0,-1 0 1,1 0-1,-1-1 0,1 1 0,-1 0 1,1 0-1,-1-1 0,1 1 0,-1 0 1,1-1-1,-1 1 0,1 0 1,-1-1-1,1 1 0,0-1 0,-1 1 1,1 0-1,0-1 0,0 1 0,-1-1 1,1 1-1,0-1 0,0 1 0,0-1 1,-1 0-1,1 1 0,0-1 1,1-4 53,0 0 1,0 0 0,0 1 0,0-1-1,1 0 1,0 1 0,0 0 0,0-1-1,0 1 1,1 0 0,0 0 0,0 0-1,4-4 1,0-1 362,-6 7-228,1 1-1,0-1 0,-1 1 0,1 0 0,0-1 1,0 1-1,0 0 0,0 0 0,0 0 0,0 0 1,0 0-1,1 1 0,-1-1 0,0 1 1,3-1-1,36-1 21,-36 2-22,31 0 149,-34 0 182,3 0 1066,-8 0-1494,0-1 0,0 1 1,0-1-1,0 0 1,0 0-1,0 0 0,1 0 1,-1 0-1,-2-2 0,1 1-45,0 0 0,1 1 0,-1-1 0,0 1 0,-5-1 0,-6-1-9,4 1 32,0 0 0,-16 0 0,5 2 142,-10 1 140,0-2 0,1-1 0,-55-10 1,-4-7 121,-177-13 0,227 30-371,-25-2-106,-16 0 103,2-1-63,4-1 161,-105 5 1,87 2-457,-2 5 506,15 3 169,73-9-359,1 1-1,0 0 1,-11 2-1,-10 3 193,12-4 129,1 2 0,-23 7 1,6-2 196,1 3-384,-7 1-2298,34-12 1455,0-1 0,-1 1 0,1-1 0,0 0 0,-1 0 0,1 0 0,0 0 1,-1-1-1,-5-1 0,-19-9-4254,-8-5 1398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02.910"/>
    </inkml:context>
    <inkml:brush xml:id="br0">
      <inkml:brushProperty name="width" value="0.1" units="cm"/>
      <inkml:brushProperty name="height" value="0.1" units="cm"/>
      <inkml:brushProperty name="color" value="#E71224"/>
    </inkml:brush>
  </inkml:definitions>
  <inkml:trace contextRef="#ctx0" brushRef="#br0">1757 99 128,'-1'-2'83,"1"1"1,-1-1-1,0 0 0,1 0 0,0 0 1,-1 0-1,1 0 0,0 0 0,0 0 1,0 0-1,0 1 0,0-1 0,1 0 1,-1 0-1,1 0 0,-1 0 0,1 0 1,0 1-1,-1-1 0,1 0 0,0 0 1,0 1-1,0-1 0,3-2 0,-2 1 237,-1 0 0,1 1 0,-1-1 0,1 0 0,-1 0 0,0-1-1,0 1 1,0 0 0,0 0 0,0-4 0,-1 7-229,0-1-1,0 0 1,0 1 0,0-1-1,0 1 1,0-1 0,0 1 0,-1-1-1,1 1 1,0-1 0,0 1-1,0-1 1,0 1 0,-1-1 0,1 1-1,0-1 1,0 1 0,-1 0-1,1-1 1,0 1 0,-1-1 0,1 1-1,0 0 1,-1-1 0,0 1-1,-13-2 1490,7 3-1513,2-1 158,1 0 0,0 1-1,0 0 1,0 0 0,0 0 0,0 1 0,-6 2 0,-14 4 355,12-4-387,0 1 1,1 0-1,-1 0 1,-10 7-1,11-5 116,0-1 0,-1 0-1,-19 5 1,25-9-172,-1-2 1,1 1-1,0-1 0,-10 0 0,-17 1-1,-26 4 237,28-1-74,-56-2 1,-8 1 120,53 0-480,-55-3 1,32-2 236,36 3-113,0-2 0,0-1 0,0-1 0,-40-10 0,-79-24 509,116 31-478,-1 1 1,-52-1-1,50 7 238,-68 9 0,73-5-20,1 2-1,0 1 1,1 1 0,-38 18-1,48-19-741,-1 0 0,-22 5 0,33-11-313,0 0 0,-1-1 1,1 0-1,0 0 0,-1-1 0,1 0 1,-17-3-1,-16-5-3359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33.375"/>
    </inkml:context>
    <inkml:brush xml:id="br0">
      <inkml:brushProperty name="width" value="0.1" units="cm"/>
      <inkml:brushProperty name="height" value="0.1" units="cm"/>
      <inkml:brushProperty name="color" value="#FFFC18"/>
    </inkml:brush>
  </inkml:definitions>
  <inkml:trace contextRef="#ctx0" brushRef="#br0">57 2 1920,'-1'-1'1291,"1"1"-1247,0 0 0,0 0 0,0 0 1,0-1-1,0 1 0,0 0 0,-1 0 0,1 0 1,0 0-1,0 0 0,0 0 0,0 0 0,0 0 1,0 0-1,0 0 0,-3 2 840,3-2-840,0 0 0,0 0 1,0 0-1,0 0 0,0 0 0,0 0 0,0 0 1,0 1-1,-3 3 204,1 1 1,0-1-1,0 1 1,0 0 0,-2 9-1,-1 1 106,-2 5 19,1 0 1,1 0-1,0 1 0,2 0 1,0 0-1,1 0 0,2 23 1,0-40-289,1 0 0,-1 0 0,1 0 0,0 1 0,1-1 0,-1 0 0,1-1 1,-1 1-1,1 0 0,0 0 0,4 4 0,-5-6-41,1 0 1,0-1-1,0 1 0,-1 0 1,1-1-1,0 1 0,0-1 1,0 0-1,1 1 0,-1-1 0,0 0 1,0 0-1,1-1 0,-1 1 1,0 0-1,1-1 0,-1 1 1,1-1-1,-1 0 0,5 0 1,-1-1-68,0 0 1,0 0 0,-1 0 0,1-1-1,-1 0 1,1 0 0,-1-1 0,0 0 0,1 1-1,8-8 1,4-5-859,24-24-1,-21 18-310,32-24-2173,9 5 250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04.349"/>
    </inkml:context>
    <inkml:brush xml:id="br0">
      <inkml:brushProperty name="width" value="0.1" units="cm"/>
      <inkml:brushProperty name="height" value="0.1" units="cm"/>
      <inkml:brushProperty name="color" value="#E71224"/>
    </inkml:brush>
  </inkml:definitions>
  <inkml:trace contextRef="#ctx0" brushRef="#br0">1268 1 5376,'-7'1'576,"6"-1"-427,0 1 1,-1-1-1,1 0 1,-1 0 0,1 1-1,0-1 1,-1 1 0,1-1-1,0 1 1,-1 0-1,1-1 1,0 1 0,0 0-1,0 0 1,0 0 0,0 0-1,0 0 1,-2 2-1,0 3-372,-1 0 1,-1-1-1,1 1 0,-6 5 0,3-6 585,0 0 0,0-1 0,0 0 0,0 0-1,-1 0 1,1-1 0,-1 0 0,0-1 0,-9 3 0,-80 9 2328,74-12-2466,-61 3 819,-129-8 1,138 0-577,-94-14 710,50 3-658,88 11-533,-105-7-1781,1 9-4913,91 6 3098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1:05.105"/>
    </inkml:context>
    <inkml:brush xml:id="br0">
      <inkml:brushProperty name="width" value="0.1" units="cm"/>
      <inkml:brushProperty name="height" value="0.1" units="cm"/>
      <inkml:brushProperty name="color" value="#E71224"/>
    </inkml:brush>
  </inkml:definitions>
  <inkml:trace contextRef="#ctx0" brushRef="#br0">2456 113 6784,'-12'-2'698,"0"0"1,0 1-1,0 1 0,-23 1 1,-49 12-1289,15-2 1869,-58 10 725,77-11-1243,-70 5-1,13-15-473,-136-17-1,125 6 59,-358-35 1190,220 30-741,23 3 492,127 3-1637,-98-11-3382,72-7-4753,84 11 4625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2:17.568"/>
    </inkml:context>
    <inkml:brush xml:id="br0">
      <inkml:brushProperty name="width" value="0.1" units="cm"/>
      <inkml:brushProperty name="height" value="0.1" units="cm"/>
      <inkml:brushProperty name="color" value="#E71224"/>
    </inkml:brush>
  </inkml:definitions>
  <inkml:trace contextRef="#ctx0" brushRef="#br0">17 167 384,'-14'10'320,"11"-8"761,10-11 286,-6 6-1076,0 1-1,0-1 1,0 0 0,-1 0-1,1 1 1,-1-1 0,1 0-1,-1 0 1,0 0-1,0 0 1,0 1 0,0-1-1,-1 0 1,1 0 0,-1 0-1,0 1 1,-2-6 0,3 7-233,0 0 0,-1 0 1,1 0-1,0 0 1,0 0-1,0 0 0,0 0 1,0 0-1,-1 1 0,2-1 1,-1 0-1,0 0 0,0 0 1,0 0-1,0 0 0,0 0 1,1 0-1,-1 0 0,1 0 1,-1 1-1,0-1 1,1 0-1,-1 0 0,1 0 1,0 1-1,-1-1 0,1 0 1,0 1-1,1-2 0,25-19-811,-19 16 534,1-1-1212,0-1 0,14-15 0,-5-5-1326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2:22.085"/>
    </inkml:context>
    <inkml:brush xml:id="br0">
      <inkml:brushProperty name="width" value="0.1" units="cm"/>
      <inkml:brushProperty name="height" value="0.1" units="cm"/>
      <inkml:brushProperty name="color" value="#66CC00"/>
    </inkml:brush>
  </inkml:definitions>
  <inkml:trace contextRef="#ctx0" brushRef="#br0">3230 1469 2432,'-2'0'189,"0"1"54,1 0 1,-1-1-1,0 1 0,1-1 0,-1 1 1,0-1-1,1 0 0,-1 0 1,-3 0-1,4 0-190,0-1-1,0 1 1,0-1 0,0 0 0,0 1 0,0-1 0,0 0-1,0 0 1,0 0 0,1 0 0,-1 0 0,0 0 0,1 0-1,-1 0 1,0 0 0,0-1 0,-2-5 965,-5-4 945,7 10-1759,0 1-1,1 0 1,-1-1-1,1 1 1,-1-1 0,1 1-1,-1 0 1,1-1-1,-1 0 1,1 1 0,-1-1-1,1 1 1,0-1-1,-1 1 1,1-1 0,0 0-1,0 1 1,-1-1-1,1 0 1,0 1-1,0-1 1,0 0 0,0 1-1,0-1 1,0 0-1,0 1 1,0-1 0,0 0-1,0 1 1,0-1-1,0 0 1,0 1 0,1-1-1,-1 0 1,0 1-1,0-1 1,1 0 0,-1 1-1,0-1 1,1 1-1,0-1 1,3-7-547,-2 2 618,0-1 0,-1 1 0,0-1-1,0 1 1,0-1 0,-1-6 0,3-17 201,35-163 126,-17 117-650,-13 51 83,4-25 0,26-116 130,-31 133-115,-1 6-43,0 0 1,-2 0-1,0-29 1,-4 25 57,-2 0 0,0 0 0,-2 0 0,-15-54 0,16 75-123,0 1-1,0-1 1,-1 1 0,0 0-1,-9-13 1,10 18 30,0 0 0,0 0 0,-1 0 0,1 1 0,-1-1 0,0 1 0,0 0 0,0 0 1,-1 1-1,1-1 0,-1 1 0,1 0 0,-7-2 0,-32-8 103,-70-11 0,2 2 52,-138-36-372,167 44 378,-48-12 33,-6-10-225,-1 7 0,-242-19 1,304 42 95,-269-9 123,-119-4-352,-65-5 160,517 22 5,1 2 0,-1-1 0,1 2 0,-1-1 0,1 1 0,-1 1 0,1 0 0,0 0 0,0 1 0,1 1 0,-1-1 0,1 1-1,-14 10 1,20-11 16,-1 0 0,1 0 0,0 0-1,0 0 1,0 0 0,0 1-1,1 0 1,-3 6 0,-13 43-116,13-35 110,-61 224 421,46-160-333,-3 45-78,2-8 8,-63 294 202,81-387-338,-1 48 0,5-66 134,-1 0-1,1 1 1,1-1 0,-1 0-1,2 0 1,-1 0-1,1 0 1,8 16-1,-8-21 0,-1 0-1,1 0 0,0-1 0,0 1 1,0-1-1,1 0 0,-1 1 0,1-2 0,-1 1 1,1 0-1,0-1 0,0 1 0,0-1 1,1 0-1,-1-1 0,0 1 0,1-1 1,4 1-1,9 1 14,-1-1 1,1-1 0,27-1 0,10 0 31,144 7-246,71-1 128,124-4 90,-213-3 29,278 15 31,-303-10 212,8 1 130,539 47 9,-667-50-1719,0-2 0,0-1 0,52-9 0,-68 7 141,1-2-1,-1 0 0,0-2 0,-1 0 0,0-1 1,0-1-1,22-14 0,51-48-2932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2:25.575"/>
    </inkml:context>
    <inkml:brush xml:id="br0">
      <inkml:brushProperty name="width" value="0.1" units="cm"/>
      <inkml:brushProperty name="height" value="0.1" units="cm"/>
      <inkml:brushProperty name="color" value="#66CC00"/>
    </inkml:brush>
  </inkml:definitions>
  <inkml:trace contextRef="#ctx0" brushRef="#br0">3015 1568 4736,'-34'-19'2485,"33"18"-2170,1-1-237,0 1 1,0-1-1,0 0 0,1 1 1,-1-1-1,1 1 1,0-1-1,-1 0 0,2-2 1,3-2-175,7-13 340,-1 0 0,-1 0 0,15-40 0,-19 42 269,-4 12-296,0 1 0,-1-1 0,0 1 0,0-1 0,0 0 0,1-8 0,3-34 1511,1-38 112,-7 31-1140,6-129 61,2 41-756,-2-92 1088,-5 150-1162,-2 57 117,-1 0-1,-6-28 1,0 4-63,3 20 81,-2 0-1,-23-58 0,23 69 22,5 14-69,0 1 1,0-1 0,-1 0-1,0 1 1,0-1 0,-1 1-1,1 1 1,-1-1-1,0 0 1,0 1 0,-1 0-1,1 0 1,-8-3 0,2 1-3,0 0 0,-1 1 0,0 0 0,0 1 0,0 0 0,-14-1 0,-36-8 78,-25-3-295,45 11 367,0 2-1,0 1 0,-55 6 1,-77-2-679,93-3 759,-282-13 213,290 10-441,-50-6-42,74 2 48,0 2-1,-52 1 0,14 4 191,-107 3-188,116 6-194,47-3 215,-36-1-1,-34-3 170,-193-5-117,88 3-119,110 2-94,-34-7-40,52 6 575,73 1-418,1 0-1,0 1 1,0-1-1,1 1 1,-1-1-1,-6 5 1,1-1-21,5-3 25,1 1-1,1-1 1,-1 0 0,0 1-1,1 0 1,-1 0-1,1 0 1,0 0 0,0 0-1,0 0 1,0 1-1,0-1 1,1 1 0,0-1-1,-2 8 1,-1 5-53,0 0 0,-1 21 0,2-9 88,-4 57 65,8-61-89,1 1-1,0-1 0,2-1 1,1 1-1,12 35 0,-3-20 23,2-2 0,31 53 0,-40-76-40,-1-1 0,0 2-1,-1-1 1,0 0 0,2 16-1,9 78 3,-5-32 9,59 247 533,-57-262-536,-9-37-19,1 0 0,2-1 0,0 1 0,1-2-1,13 26 1,-18-44 15,-1 0-1,1 0 1,0 0-1,0 0 1,1-1-1,-1 1 1,1-1-1,-1 0 1,1 0-1,0-1 1,1 1-1,-1-1 1,0 0-1,0 0 1,1 0-1,0 0 1,-1-1-1,7 1 1,8 1 105,-1-1 0,0-1-1,30-2 1,-11 0-40,45-1-68,-23 1-23,97 9 0,-112-4 117,73-3 1,-69-2 3,58 6 1,96 1-264,-139-7 109,3-2 57,0-3 1,74-17-1,-128 21 18,183-22-23,-71 11-58,27-4 74,98-15 70,-10 9 57,-165 19-142,31 0 29,136 13 0,-166-1 17,-40-3-564,40 0 0,-63-5-612,0 0 0,0-2 0,0 1-1,0-1 1,0-1 0,-1 0 0,15-6 0,5-8-3028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33:03.279"/>
    </inkml:context>
    <inkml:brush xml:id="br0">
      <inkml:brushProperty name="width" value="0.1" units="cm"/>
      <inkml:brushProperty name="height" value="0.1" units="cm"/>
      <inkml:brushProperty name="color" value="#66CC00"/>
    </inkml:brush>
  </inkml:definitions>
  <inkml:trace contextRef="#ctx0" brushRef="#br0">4385 1737 1024,'8'-16'454,"1"2"0,1-1 0,0 1 0,1 0 0,1 1 0,0 0 0,27-21 0,85-42 4575,-116 71-4056,1 1-1,-1 0 0,1 0 1,19-5-1,-12 3-314,-6 2-204,0 0-1,-1-1 1,1-1 0,14-11-1,-7 5 175,-15 11-535,-1 0-1,1-1 1,-1 1 0,1-1 0,-1 0 0,0 1 0,0-1-1,0 0 1,0 0 0,0 0 0,0 0 0,0 0 0,-1 0-1,1 0 1,-1 0 0,1 0 0,-1 0 0,0 0 0,0 0-1,0 0 1,0 0 0,0-2 0,0 0-19,0 1 1,0-1-1,0 1 1,1-1-1,-1 1 1,1 0-1,2-5 0,0-3 25,0 1 0,0-1 1,-1-1-1,0 1 0,-1 0 0,0-18 0,1-8 34,6-254 412,-8 227-482,-5-49-52,1 89 9,-14-45 1,4 19 146,5 20-146,-20-43 1,7 20-23,14 35 1,-1 0 0,0 1 0,-2 0 0,-20-26 0,10 15 0,7 12-11,1 1-1,-2 1 0,0 0 0,-1 1 1,0 0-1,-1 2 0,0 0 0,-1 1 1,-24-11-1,2 6 22,-2 1 0,-79-16-1,85 22 58,-60-4-8,84 11-17,-172-2 8,98 5-4,27-2-110,9 2 73,0-3 0,-58-9 0,78 5 5,-253-39 76,1 18-45,225 25-93,21 1-40,-38-5 0,-186-15-93,147 17 137,-1 6-1,-117 17 1,-15 0-85,97-11 279,144-9-141,-219 28-39,-31 14 211,22-28-112,158-14-194,-144 20 0,214-19 123,-16 3 8,1 0-1,-1-2 1,1 0-1,-1-2 1,0 0-1,-28-4 1,11-1-13,0 2 1,-58 2-1,57 1 16,26 0-14,0 1-1,0 0 0,0 1 0,0 0 0,-23 8 1,30-8 5,0 1 0,0 0 0,0 0 0,0 0 1,0 0-1,1 1 0,-1 0 0,1 0 0,0 1 1,0-1-1,1 1 0,-1 0 0,-4 7 0,-1 5 3,1 1 0,1 1 0,0-1-1,1 1 1,1 0 0,1 1 0,1-1 0,-2 22-1,0 24 128,4 75 0,-1 15-52,0-108-65,-22 211 107,19-206-48,2 54 0,3-93-105,2-1 0,-1 0 0,2 0 0,4 20 0,-4-27 20,0 0 1,0 0-1,0 0 0,1 0 0,-1-1 1,1 1-1,0-1 0,1 1 1,-1-1-1,1 0 0,0 0 0,8 6 1,5 2 9,1-1 0,-1-1 0,2-1 0,0 0 0,0-2 1,0 0-1,31 7 0,149 17-21,-124-23 28,-15-3 10,86-3 0,-69-3-37,279 15 141,-89-7-177,-54-5-10,-113 6 65,-17-1 33,87-3-1,365-12-72,-486 8 77,218-11-145,303 16 123,-378 1-46,-102-2 1,350 38 716,-413-37-737,-1 1-1,0 1 1,0 1-1,40 18 1,-64-25-159,0 0 45,1 0 0,-1 1 0,0-1 1,0 0-1,0 1 0,0-1 1,4 4-1,-6-5-48,1 1 0,-1 0 0,0-1 0,1 1 0,-1 0 0,0-1 0,1 1 0,-1 0 0,0 0 0,0-1 0,1 1 0,-1 0 0,0 0 0,0-1 0,0 1 0,0 0 0,0 0 0,0 0 0,-1 0 0,-3 16-4017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07.885"/>
    </inkml:context>
    <inkml:brush xml:id="br0">
      <inkml:brushProperty name="width" value="0.1" units="cm"/>
      <inkml:brushProperty name="height" value="0.1" units="cm"/>
      <inkml:brushProperty name="color" value="#66CC00"/>
    </inkml:brush>
  </inkml:definitions>
  <inkml:trace contextRef="#ctx0" brushRef="#br0">2216 10 2048,'-54'-1'4444,"25"0"-3623,0 1 0,0 1 0,-33 6 0,46-5-738,0-1 0,-1-1 0,1 0 0,-1-1 0,1 0 0,-20-5 0,11 2 200,-40-2-1,53 6-206,-17 0 92,0 0 0,0 2-1,-53 11 1,66-10-107,-1-1 0,-21 1 0,-20 3 257,3 0-158,0-2 0,-62-4-1,48-1-30,-320-3 1983,305 4-1935,-136 2 547,151 1-636,-80 16 1,30-7-3173,37-5-1454,11 2 1344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09.293"/>
    </inkml:context>
    <inkml:brush xml:id="br0">
      <inkml:brushProperty name="width" value="0.1" units="cm"/>
      <inkml:brushProperty name="height" value="0.1" units="cm"/>
      <inkml:brushProperty name="color" value="#66CC00"/>
    </inkml:brush>
  </inkml:definitions>
  <inkml:trace contextRef="#ctx0" brushRef="#br0">2291 56 2048,'0'1'53,"-1"0"0,1 0 0,0 0 0,0 0-1,0 0 1,-1-1 0,1 1 0,0 0 0,0 0 0,0 0 0,0 0 0,1 0 0,-1 2 0,-4 11 5851,-197-14-1771,-99 0-3118,134 0-94,129-2-752,-56-10 1,20 2-167,-33-3 147,-128-7 404,106 11-256,26 0 81,22 6-31,-48-3 201,-180 14-1,174-5-4659,7-1-4194,58 8 4903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10.421"/>
    </inkml:context>
    <inkml:brush xml:id="br0">
      <inkml:brushProperty name="width" value="0.1" units="cm"/>
      <inkml:brushProperty name="height" value="0.1" units="cm"/>
      <inkml:brushProperty name="color" value="#66CC00"/>
    </inkml:brush>
  </inkml:definitions>
  <inkml:trace contextRef="#ctx0" brushRef="#br0">1570 128 2816,'-7'0'254,"17"-2"3812,-10 1-4022,0 1-1,1 0 1,-1 0-1,0 0 1,0-1-1,0 1 1,1 0 0,-1 0-1,0 0 1,0-1-1,0 1 1,0 0-1,0 0 1,0-1-1,0 1 1,1 0 0,-1 0-1,0-1 1,0 1-1,0 0 1,0-1-1,0 1 1,0 0 0,0 0-1,0-1 1,0 1-1,0 0 1,-1 0-1,1-1 1,0 1 0,0 0-1,0 0 1,0-1-1,0 1 1,0 0-1,-1 0 1,1-1 0,0 1-1,0 0 1,0 0-1,0 0 1,-1-1-1,1 1 1,0 0-1,0 0 1,-1 0 0,1 0-1,0 0 1,0-1-1,-1 1 1,1 0-1,-1 0 1,-19-19 986,16 15-941,1 0-1,-1 0 1,0 1 0,0-1-1,-1 1 1,1 0 0,-1 0-1,1 1 1,-1 0 0,-6-3-1,-42-9 666,-1 2-1,-75-6 0,-110 9-26,50 7-178,-212 4 1504,304 5-1990,51-3-1492,0-1 0,-91-8 1,84-3-1367,0 3-570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11.055"/>
    </inkml:context>
    <inkml:brush xml:id="br0">
      <inkml:brushProperty name="width" value="0.1" units="cm"/>
      <inkml:brushProperty name="height" value="0.1" units="cm"/>
      <inkml:brushProperty name="color" value="#66CC00"/>
    </inkml:brush>
  </inkml:definitions>
  <inkml:trace contextRef="#ctx0" brushRef="#br0">1045 62 3456,'-8'3'534,"7"-3"-397,0 1-1,-1-1 1,1 1-1,0-1 1,-1 1 0,1-1-1,0 0 1,-1 1 0,1-1-1,-1 0 1,1 0-1,0 0 1,-1 0 0,1 0-1,-2-1 1,-25-14 492,20 9-256,0 0-1,-1 1 1,0 0-1,0 1 1,0-1-1,-1 2 1,1-1-1,-1 1 1,0 1-1,-17-3 1,-10 2 430,-61 1 1,58 3-258,1-2-155,0 2 1,0 2-1,1 2 0,-68 16 1,61-8-332,-112 30-587,123-36-1063,-38 3-1,62-9 690,0 0-1,0-1 1,1-1 0,-1 0-1,0 0 1,1 0 0,-14-5 0,-10-7-1718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34.493"/>
    </inkml:context>
    <inkml:brush xml:id="br0">
      <inkml:brushProperty name="width" value="0.1" units="cm"/>
      <inkml:brushProperty name="height" value="0.1" units="cm"/>
      <inkml:brushProperty name="color" value="#FFFC18"/>
    </inkml:brush>
  </inkml:definitions>
  <inkml:trace contextRef="#ctx0" brushRef="#br0">149 65 1024,'-1'-1'51,"1"-1"0,0 1 0,0-1 0,0 0 0,-1 1 0,2-1 1,-1 1-1,0-1 0,0 1 0,0-1 0,1 1 0,-1-1 0,0 1 0,1-1 0,0 1 0,-1-1 0,1 1 0,0 0 0,1-3 0,0 2 74,-1 0-1,0-1 1,0 1-1,0 0 0,0 0 1,0-1-1,-1 1 0,1 0 1,-1-1-1,2-3 748,-2 6-837,0-1 1,0 1-1,0 0 1,0 0-1,0 0 1,0 0-1,0 0 1,0 0-1,0 0 1,0 0-1,0 0 1,0-1-1,0 1 1,0 0-1,0 0 0,-1-1 675,1 0-675,0 1 1,0 0-1,0 0 1,0 0-1,-1 0 1,1 0-1,0 0 1,0 0-1,0 0 1,0 0-1,0 0 0,0 0 1,0 0-1,-7 5 580,-6 9-279,0 3-3,1 0-1,-15 27 1,-6 10 130,21-36-31,-17 34 0,26-47-322,0 1 0,1 0 0,0-1 0,0 1 0,0 0 1,1 0-1,0 1 0,0-1 0,1 0 0,0 12 0,0-17-85,1 1 1,-1 0-1,0-1 0,1 1 0,-1-1 1,1 1-1,0-1 0,0 0 0,-1 1 1,1-1-1,0 0 0,0 1 0,0-1 1,0 0-1,0 0 0,1 0 1,-1 0-1,0 0 0,0 0 0,1 0 1,-1 0-1,1-1 0,-1 1 0,1 0 1,-1-1-1,1 0 0,-1 1 0,1-1 1,-1 0-1,1 1 0,-1-1 1,1 0-1,0 0 0,-1 0 0,3-1 1,6 0 75,1 0 1,-1-1 0,0 0 0,12-5 0,-17 6-70,19-7 78,-1-1 0,0-1 1,-1-1-1,30-20 1,77-64-976,-82 59-385,-36 27 167,1 2 1,0-1-1,0 1 0,16-6 1,14-2-1766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12.302"/>
    </inkml:context>
    <inkml:brush xml:id="br0">
      <inkml:brushProperty name="width" value="0.1" units="cm"/>
      <inkml:brushProperty name="height" value="0.1" units="cm"/>
      <inkml:brushProperty name="color" value="#66CC00"/>
    </inkml:brush>
  </inkml:definitions>
  <inkml:trace contextRef="#ctx0" brushRef="#br0">2786 80 2944,'-61'29'5275,"-6"-5"-3516,26-14-1024,0-1 0,-1-3 0,0-1 0,-74-2 0,99-3-646,-9 0 98,-48 5 1,35-1-78,0-2-1,-55-3 1,26 0-146,-236-13 532,300 13-487,-182-13-7,135 13 331,-60-11 1,-177-30 593,176 31-591,54 6 75,-60-13 0,19-2-141,-1 4 0,-200-4 0,85 21-4419,143 2 795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27.512"/>
    </inkml:context>
    <inkml:brush xml:id="br0">
      <inkml:brushProperty name="width" value="0.1" units="cm"/>
      <inkml:brushProperty name="height" value="0.1" units="cm"/>
      <inkml:brushProperty name="color" value="#66CC00"/>
    </inkml:brush>
  </inkml:definitions>
  <inkml:trace contextRef="#ctx0" brushRef="#br0">1931 96 1280,'-39'-9'560,"23"5"-188,0 1 0,0 0 0,-19-1 0,-113-1 999,124 5-931,-225-9 282,198 7-415,0 2 0,-97 13 0,26-2-231,-64-5 1103,168-7-1158,0-1-1,1-1 0,-35-9 1,-15-4 585,4 8-9,0 3 1,-1 2-1,-69 6 0,111-2-553,1 1 0,-1 1 0,1 1-1,-42 14 1,50-13-134,-1 0 0,1 0 0,-1-1 0,0-1 0,0-1 1,-22 2-1,32-4 65,0-1 1,0 0-1,0 1 1,0-2-1,0 1 1,0 0-1,1-1 1,-1 0-1,0 0 1,1 0 0,-1 0-1,1 0 1,0-1-1,0 1 1,0-1-1,-3-3 1,6 5 20,-1 1 1,1 0 0,0 0-1,0-1 1,-1 1 0,1 0-1,0-1 1,0 1 0,-1 0-1,1-1 1,0 1 0,0-1-1,0 1 1,0 0 0,0-1-1,0 1 1,0-1 0,-1 1-1,1 0 1,0-1 0,0 1-1,0-1 1,1 1 0,-1 0-1,0-1 1,0 1 0,0-1-1,0 1 1,0 0-1,0-1 1,1 1 0,-1-1-1,0 1 1,0 0 0,0-1-1,1 1 1,-1 0 0,0 0-1,1-1 1,-1 1 0,0 0-1,0-1 1,1 1 0,-1 0-1,1 0 1,16-8-18,-16 7 20,21-6-7,1 0 1,0 1-1,0 2 1,37-4-1,202 2 86,-190 6-108,96 14 108,-75-4-28,3 1 180,-74-9-142,39 10 1,-43-8 79,0 0-1,1-1 1,18 0 0,-68 1-67,-6-4-227,-27 0-19,-81-9 0,16-4 364,-144 6-1,20 18-223,252-11-14,-1 0 0,1 0-1,0 0 1,0 0-1,0 0 1,0 0-1,0 0 1,0-1-1,0 1 1,0 0-1,0 0 1,0-1-1,0 1 1,0-1-1,0 1 1,-1-2-1,1 1-124,3 0-21,14-4 241,-1 1 1,1 0-1,-1 1 1,1 0-1,28 0 1,38 7-64,100 17 0,0 1 62,-11-11 77,264 30 347,-214 2-398,174 47 16,-345-77-207,-41-11-237,1 0 0,0 0 0,0-1 0,0 0 0,0 0 1,14-2-1,-22 1 96,-1 0 1,1-1 0,0 1 0,0-1-1,0 1 1,-1-1 0,1 0-1,0 0 1,0 1 0,2-3-1,4-11-2451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32.582"/>
    </inkml:context>
    <inkml:brush xml:id="br0">
      <inkml:brushProperty name="width" value="0.1" units="cm"/>
      <inkml:brushProperty name="height" value="0.1" units="cm"/>
      <inkml:brushProperty name="color" value="#66CC00"/>
    </inkml:brush>
  </inkml:definitions>
  <inkml:trace contextRef="#ctx0" brushRef="#br0">1061 26 1152,'-1'0'45,"0"1"1,-1-1-1,1 0 0,0 0 0,-1 1 1,1-1-1,-1 0 0,1 0 1,-1 0-1,1 0 0,0 0 0,-1-1 1,1 1-1,-1 0 0,1-1 1,0 1-1,-1-1 0,1 1 0,0-1 1,-2-1-1,1 1 97,-4-1 534,1 0 0,-1 1 0,0-1 0,0 1 0,0 0 0,0 1 0,-7-1 0,-35-9 97,-159 10 1841,201 0-2558,-1 1 1,0 0 0,-9 2 0,-12 3-28,10-3 92,-30 9 0,-4 1 255,-104 11 257,-91 18-76,236-39-666,0 0 0,1 1 0,-1 0 0,1 1 0,0 0 0,0 1 0,1 0 1,0 0-1,0 1 0,0 0 0,-11 13 0,14-11-1512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34.484"/>
    </inkml:context>
    <inkml:brush xml:id="br0">
      <inkml:brushProperty name="width" value="0.1" units="cm"/>
      <inkml:brushProperty name="height" value="0.1" units="cm"/>
      <inkml:brushProperty name="color" value="#66CC00"/>
    </inkml:brush>
  </inkml:definitions>
  <inkml:trace contextRef="#ctx0" brushRef="#br0">3324 96 768,'-8'1'112,"-15"-1"107,22 0-188,0 0 0,0 0-1,0 0 1,0 0 0,0 0 0,0-1 0,0 1-1,1 0 1,-1 0 0,0-1 0,0 1 0,0 0-1,0-1 1,1 1 0,-1-1 0,0 1-1,-1-2 1,-2-3 234,-1-1 1,0 1-1,0 1 0,-1-1 0,1 1 1,-1 0-1,0 0 0,0 0 0,-1 1 0,-12-5 1,-5-2 744,15 5-766,0 1-1,-1 0 0,0 1 0,1 0 1,-1 0-1,0 1 0,0 0 0,-11 0 0,-9 2 528,2-1-98,-54 7 1,66-4-339,-33-1 0,8 0 51,-156 20 734,-39 15-626,127-16-306,76-17-38,1-1-1,-63-4 0,-102-14 145,-82 10 308,239 4-388,-59-11-1,59 7-18,-62-2-1,84 8-238,-315 14 398,272-9-141,-70-3 1,-13 0 20,47 9-421,0 5 1,2 3-1,-132 45 0,211-59-170,7-2-274,0 0-1,0 0 1,0-1-1,-1 0 1,1 0-1,-1-1 1,1-1-1,-1 1 1,-15-3-1,-21-10-2514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36.096"/>
    </inkml:context>
    <inkml:brush xml:id="br0">
      <inkml:brushProperty name="width" value="0.1" units="cm"/>
      <inkml:brushProperty name="height" value="0.1" units="cm"/>
      <inkml:brushProperty name="color" value="#66CC00"/>
    </inkml:brush>
  </inkml:definitions>
  <inkml:trace contextRef="#ctx0" brushRef="#br0">820 24 3712,'-10'-1'358,"0"0"0,0 1 1,0 1-1,1 0 0,-20 3 0,27-3-208,-1-1-1,0 0 0,0 1 1,0-1-1,0-1 0,0 1 1,1 0-1,-1-1 0,0 1 1,0-1-1,1 0 0,-1 0 1,0 0-1,1 0 0,-6-4 1,5 3 106,-1 1 0,0-1 0,0 0 0,0 1-1,0 0 1,-7-1 0,-27 0 1066,-1 2 0,-57 7 0,-28 1 280,9-5-598,-5 0-1318,41-6-3576,77 3 3372,0 0 0,-1 0-1,1-1 1,0 1-1,0-1 1,-1 0 0,1 1-1,0-1 1,0 0-1,0 0 1,0 0 0,0-1-1,0 1 1,-2-2 0,-9-6-2389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37.598"/>
    </inkml:context>
    <inkml:brush xml:id="br0">
      <inkml:brushProperty name="width" value="0.1" units="cm"/>
      <inkml:brushProperty name="height" value="0.1" units="cm"/>
      <inkml:brushProperty name="color" value="#66CC00"/>
    </inkml:brush>
  </inkml:definitions>
  <inkml:trace contextRef="#ctx0" brushRef="#br0">1605 1 1920,'-1'0'112,"0"1"1,-1-1 0,1 1-1,0 0 1,0-1-1,0 1 1,-1 0-1,1 0 1,0-1-1,0 1 1,0 0-1,0 0 1,-1 2 0,2-2-67,1 0 0,-1 0 1,0 0-1,0-1 1,1 1-1,-1 0 1,0 0-1,1 0 0,-1-1 1,1 1-1,-1 0 1,1 0-1,-1-1 1,1 1-1,-1-1 1,1 1-1,0 0 0,-1-1 1,1 1-1,0-1 1,1 1-1,3 4 50,-4-4 41,-1 0 0,1 0 0,0-1 0,0 1 0,0 0 0,0-1 0,0 1 0,0 0 0,0-1 0,0 1 0,0-1 0,0 1 0,0-1 0,0 0 0,1 1 0,-2 22 2887,6 58 1424,-7-81-4407,1 1 1,0-1 0,0 1-1,-1 0 1,1-1-1,0 0 1,-1 1-1,1-1 1,-1 1-1,1-1 1,0 1 0,-1-1-1,1 0 1,-1 1-1,1-1 1,-1 0-1,0 1 1,1-1-1,-1 0 1,1 0 0,-1 0-1,1 1 1,-2-1-1,-210 0 1959,89 9-1765,-154-22 591,178-3-464,-15-1-132,81 16 47,1 1 1,-1 2-1,-54 10 0,15-2 198,-304 32 27,356-41-2060,0 0 1,-37-3 0,55 1 1262,0 1 1,0 0-1,0-1 0,0 0 1,0 1-1,0-1 1,0 0-1,0 0 0,0 0 1,0 0-1,0 0 1,1-1-1,-1 1 1,0 0-1,1-1 0,-1 1 1,1-1-1,0 0 1,-1 1-1,0-4 0,-19-29-3363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39.552"/>
    </inkml:context>
    <inkml:brush xml:id="br0">
      <inkml:brushProperty name="width" value="0.1" units="cm"/>
      <inkml:brushProperty name="height" value="0.1" units="cm"/>
      <inkml:brushProperty name="color" value="#66CC00"/>
    </inkml:brush>
  </inkml:definitions>
  <inkml:trace contextRef="#ctx0" brushRef="#br0">859 217 2688,'-4'-5'142,"0"-1"-1,0 0 1,1 0 0,0-1-1,0 1 1,1-1 0,-1 0 0,2 1-1,-1-1 1,1 0 0,0 0-1,0 0 1,1-12 0,-1 17 67,1 0 0,0 0 0,0 0-1,-1 0 1,1 0 0,-1 0 0,0 0 0,0 1 0,0-1 0,0 0 0,0 0-1,0 1 1,0-1 0,0 1 0,0-1 0,-1 1 0,1-1 0,-1 1 0,1 0 0,-1 0-1,1 0 1,-1 0 0,0 0 0,0 0 0,0 0 0,-3-1 0,-5-1 342,0 0 0,-1 1 1,-17-3-1,15 4-338,-19-3 655,-1 3 0,0 0-1,-38 5 1,34-1-102,0-2 1,-42-3 0,3-6-246,-171-27-4066,205 25 1001,8 6-565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40.757"/>
    </inkml:context>
    <inkml:brush xml:id="br0">
      <inkml:brushProperty name="width" value="0.1" units="cm"/>
      <inkml:brushProperty name="height" value="0.1" units="cm"/>
      <inkml:brushProperty name="color" value="#66CC00"/>
    </inkml:brush>
  </inkml:definitions>
  <inkml:trace contextRef="#ctx0" brushRef="#br0">2114 114 2048,'-9'-1'1060,"15"6"-813,-3-3 196,-1-1 1,1 1-1,0-1 0,0 0 1,0 0-1,5 1 2998,-8-2-3378,-1-1 0,1 0 0,0 1 0,0-1 0,0 0 0,-1 1 0,1-1 1,0 0-1,-1 1 0,1-1 0,0 1 0,-1-1 0,1 1 0,-1-1 0,1 1 0,-1-1 0,1 1 0,-1-1 1,1 1-1,-1-1 0,0 1 0,1 0 0,-1-1 0,0 1 0,1 0 0,-1 0 0,0 0 0,1-1 1,-1 1-1,0 0 0,1 0 0,-2 0 0,-27 0 647,21 0-516,-177-13 743,72 2-23,72 8-623,-34-2 490,-406-1 691,453 5-1374,-1-2 1,-53-12-1,-24-4-68,84 16 13,-44-12 1,48 10 51,0 1 1,0 0 0,-36-2-1,-6 6 11,-168 5 883,188-2-902,0 2-1,0 2 0,-63 20 0,86-21-240,-3 1-967,0-1 0,-28 5 0,41-10 302,0-1 0,0 1 0,0-1 0,0-1-1,0 1 1,0-1 0,0 0 0,0-1 0,1 0 0,-14-4 0,-20-13-3069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50.228"/>
    </inkml:context>
    <inkml:brush xml:id="br0">
      <inkml:brushProperty name="width" value="0.1" units="cm"/>
      <inkml:brushProperty name="height" value="0.1" units="cm"/>
      <inkml:brushProperty name="color" value="#66CC00"/>
    </inkml:brush>
  </inkml:definitions>
  <inkml:trace contextRef="#ctx0" brushRef="#br0">1194 81 2048,'-1'-6'281,"-1"1"-1,1-1 1,0 0 0,1 1-1,0-1 1,0-7-1,0 12-169,0 0-26,0 0 1,-1 0 0,1 1 0,0-1-1,0 0 1,-1 1 0,1-1 0,0 0 0,-1 1-1,1-1 1,0 1 0,-1-1 0,1 1-1,-1-1 1,1 1 0,-1-1 0,1 1 0,-1-1-1,1 1 1,-1-1 0,0 1 0,1 0-1,-1-1 1,0 1 0,1 0 0,-1 0 0,0 0-1,1-1 1,-1 1 0,0 0 0,1 0 0,-2 0-1,-30 0 1648,22 0-1347,-15 0 217,4 1 77,0-1 0,0-1-1,-40-8 1,41 6-390,-1 0 1,0 1-1,1 2 0,-32 2 0,5-1-210,45-1-74,-77 0 860,-90 11 1,-85 16 1938,-17 1-3387,262-26-96,-6 1-378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51.358"/>
    </inkml:context>
    <inkml:brush xml:id="br0">
      <inkml:brushProperty name="width" value="0.1" units="cm"/>
      <inkml:brushProperty name="height" value="0.1" units="cm"/>
      <inkml:brushProperty name="color" value="#66CC00"/>
    </inkml:brush>
  </inkml:definitions>
  <inkml:trace contextRef="#ctx0" brushRef="#br0">3123 2 3328,'-3'0'127,"1"-1"0,0 1 0,-1-1 1,1 1-1,0 0 0,-1 0 0,-3 1 0,5-1-76,0 0 0,1 1 0,-1-1 0,0 1 0,0-1-1,0 1 1,0-1 0,1 1 0,-1 0 0,0-1 0,0 1 0,1 0 0,-1 0-1,0-1 1,1 1 0,-1 0 0,1 0 0,-2 4 837,-13-3 365,-8 4 177,20-5-1254,-1-1 1,0 1-1,0-1 0,1 1 1,-1-1-1,0 0 1,0 0-1,-5-2 1,-6 1 251,-30 1 672,-128 5 258,10-3-88,87-3-769,-261 1 2309,252-6-2719,-67-1 242,1 0 438,-509 21 1634,203 9-3382,152-12-3964,167-7 198,10 0-542,5-8 1728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35.682"/>
    </inkml:context>
    <inkml:brush xml:id="br0">
      <inkml:brushProperty name="width" value="0.1" units="cm"/>
      <inkml:brushProperty name="height" value="0.1" units="cm"/>
      <inkml:brushProperty name="color" value="#FFFC18"/>
    </inkml:brush>
  </inkml:definitions>
  <inkml:trace contextRef="#ctx0" brushRef="#br0">46 44 2816,'-21'0'4506,"15"14"-3071,4-12-1342,1 0-1,-1 0 0,0 1 1,1-1-1,-1 1 1,1-1-1,0 1 1,-1 0-1,1 0 1,0-1-1,1 1 1,-1 0-1,1 0 1,-1 0-1,1 0 1,0 3-1,0 6 104,0 1 0,3 18 0,-2-26-116,0 1 0,0-1 0,1 0 1,-1 1-1,1-1 0,0 0 0,1 0 0,3 7 0,-5-11-40,0 1 0,0-1 1,1 0-1,-1 1 0,0-1 0,0 0 0,1 0 0,-1 0 0,0 0 0,1 0 1,-1 0-1,1-1 0,0 1 0,-1 0 0,1-1 0,-1 1 0,1-1 0,0 1 1,-1-1-1,1 0 0,0 0 0,0 0 0,-1 0 0,1 0 0,0 0 1,-1 0-1,1-1 0,0 1 0,-1-1 0,1 1 0,2-2 0,276-114-434,-212 90-1030,75-30-5669,-81 25 4522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53.688"/>
    </inkml:context>
    <inkml:brush xml:id="br0">
      <inkml:brushProperty name="width" value="0.1" units="cm"/>
      <inkml:brushProperty name="height" value="0.1" units="cm"/>
      <inkml:brushProperty name="color" value="#66CC00"/>
    </inkml:brush>
  </inkml:definitions>
  <inkml:trace contextRef="#ctx0" brushRef="#br0">3526 124 3968,'-3'-1'118,"-2"0"20,0-1 0,0 1 0,0 0 1,-1 1-1,1-1 0,0 1 0,0 0 0,-1 0 1,1 1-1,0 0 0,0-1 0,-7 3 0,11-2-31,0-1-1,0 0 1,0 0 0,0 0-1,0 1 1,0-1-1,-1 0 1,1-1-1,0 1 1,0 0-1,0 0 1,0 0-1,0-1 1,0 1-1,0 0 1,0-1-1,0 1 1,0-1-1,0 1 1,0-1-1,0 0 1,0 1-1,0-1 1,0 0-1,1 0 1,-1 0-1,-1-1 1,-14-10 846,7 9-473,-1 0-1,1 1 1,-1 0 0,-14 0-1,-20-5 723,-105-16 948,87 7-1661,27 6-121,-50-7 1,-101 2-385,100 16 309,-99 13 1,77-5-30,29-4-150,29 0-185,-71 6 326,-155 35-1,224-35-137,-97 5 1,78-10-39,-8 1 60,-155 20 453,-55 1 394,4-24-216,242-4-702,-231-16 88,6-21-3275,219 30 1655,-33-5-2679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56.200"/>
    </inkml:context>
    <inkml:brush xml:id="br0">
      <inkml:brushProperty name="width" value="0.1" units="cm"/>
      <inkml:brushProperty name="height" value="0.1" units="cm"/>
      <inkml:brushProperty name="color" value="#66CC00"/>
    </inkml:brush>
  </inkml:definitions>
  <inkml:trace contextRef="#ctx0" brushRef="#br0">2756 234 3072,'-13'2'1062,"13"-1"-1022,-1-1 1,1 0-1,0 1 0,-1-1 0,1 1 0,0-1 0,0 1 0,-1-1 0,1 1 0,0-1 0,0 1 0,0-1 0,0 1 0,0-1 0,-1 1 1,1-1-1,0 1 0,0-1 0,0 1 0,1 0 0,-1 1 365,5-4-22,-4 2-289,-1 0-1,1 0 1,-1 0 0,1 0 0,-1 0 0,1 0 0,-1 0 0,0 0 0,1 0 0,-1 0 0,1 0 0,-1 0 0,0 0-1,1 0 1,-1-1 0,1 1 0,-1 0 0,0 0 0,1-1 0,-1 1 0,0 0 0,1 0 0,-1-1 0,0 1-1,1 0 1,-1-1 0,0 1 0,0-1 0,1 1 0,0-2 36,-1 1-1,1 0 1,0-1 0,-1 1 0,1-1-1,-1 1 1,1-1 0,-1 1-1,0-1 1,1 1 0,-1-1 0,0 1-1,0-1 1,0 0 0,0 1-1,0-1 1,-1 1 0,1-1 0,0 1-1,-1-1 1,-1-2 0,0 1 158,0-1 0,0 1 0,0 0-1,-1 0 1,0 0 0,1 0 0,-7-4 0,5 4-171,0-1 0,-1 1 0,0 1 0,0-1 0,1 0 0,-1 1 0,-1 0 0,1 1 0,0-1 0,0 1 0,-1 0 0,1 0 0,-1 0 0,1 1 0,-11 0 0,-145-9 1147,35 13-536,-192 30 0,300-31-705,1-2 0,0 0 0,-1 0 0,1-2 0,-1 0 0,1-1 0,0-1 0,-1 0 0,-17-7-1,-47-15 98,-1 3-1,-136-16 0,5 9 441,115 10-268,-4 1-142,39 10 288,-1 4-1,-95 5 0,-282 34-1727,275-12-4198,94-6 1200,-1-11 203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0:59.335"/>
    </inkml:context>
    <inkml:brush xml:id="br0">
      <inkml:brushProperty name="width" value="0.1" units="cm"/>
      <inkml:brushProperty name="height" value="0.1" units="cm"/>
      <inkml:brushProperty name="color" value="#66CC00"/>
    </inkml:brush>
  </inkml:definitions>
  <inkml:trace contextRef="#ctx0" brushRef="#br0">2440 46 3456,'-1'-1'129,"-1"-1"0,1 1-1,-1 0 1,1-1 0,-1 1 0,0 0 0,1 0-1,-1 0 1,0 0 0,0 1 0,0-1 0,0 0-1,0 1 1,0-1 0,0 1 0,0 0 0,0 0-1,0 0 1,0 0 0,0 0 0,0 0 0,-3 1 0,-5-1 6,-4 0 459,0 0-1,0-1 0,0-1 0,-20-4 0,8-1-255,0 1 0,-1 2 0,1 1 0,-1 1 0,0 1 0,1 1 1,-1 2-1,0 0 0,-32 9 0,-113 16 1599,-7 1-967,-10 0-748,69-13 105,91-12-103,-1 0 0,0-2 0,-52-4 0,-23-14-75,7 1-42,38 9 238,0 3 0,-117 6-1,166-1-292,-256 22 1188,181-20-2291,-92-7 0,113-1-1290,7 1-1755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1:01.083"/>
    </inkml:context>
    <inkml:brush xml:id="br0">
      <inkml:brushProperty name="width" value="0.1" units="cm"/>
      <inkml:brushProperty name="height" value="0.1" units="cm"/>
      <inkml:brushProperty name="color" value="#66CC00"/>
    </inkml:brush>
  </inkml:definitions>
  <inkml:trace contextRef="#ctx0" brushRef="#br0">3154 19 1792,'-41'19'1232,"39"-18"-779,-20-1 534,15 0-355,-10-1 354,-1 1 0,1 1 0,0 1 1,0 0-1,-28 8 0,29-5-455,-1-1 1,0-1-1,-35 3 1,-53-5 644,67-2-805,-68 6-1,41 5-164,-115 13 89,14-20 694,86-5-714,-969 6 1645,1012-4-1884,-198-9 594,-55-11 213,12 1-1814,251 15-447,0-1-1,0-1 1,1-2-1,-28-11 0,-4-4-2671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1:27.844"/>
    </inkml:context>
    <inkml:brush xml:id="br0">
      <inkml:brushProperty name="width" value="0.1" units="cm"/>
      <inkml:brushProperty name="height" value="0.1" units="cm"/>
      <inkml:brushProperty name="color" value="#FFFC18"/>
    </inkml:brush>
  </inkml:definitions>
  <inkml:trace contextRef="#ctx0" brushRef="#br0">1329 1338 5632,'0'-1'71,"0"1"1,0 0-1,-1 0 0,1 0 1,0 0-1,0 0 0,-1 0 1,1 0-1,0 0 1,-1 0-1,1 0 0,0 0 1,0 0-1,-1 0 0,1 0 1,0 0-1,-1 0 0,1 1 1,0-1-1,0 0 1,-1 0-1,1 0 0,0 0 1,0 0-1,-1 1 0,1-1 1,0 0-1,0 0 1,0 0-1,0 1 0,-1-1 1,1 0-1,0 0 0,0 1 1,0-1-1,7 8 1025,-5-6-1072,1-1 0,-1 1 0,1-1-1,-1 0 1,1 0 0,0 0 0,0 0 0,-1 0 0,5 0 0,2-1 90,1 0 0,-1-1 1,0 0-1,16-3 0,-22 3 118,0 0 0,0 0 0,0-1 0,0 1-1,0-1 1,-1 1 0,1-1 0,0 0 0,-1 0-1,0 0 1,1-1 0,-1 1 0,0 0 0,0-1-1,0 1 1,-1-1 0,1 0 0,1-4 0,5-8 172,-1-1 0,-1 0 0,0 0 0,-2-1-1,0 0 1,0 0 0,1-25 0,-6 29 73,0 0 0,-6-23 0,5 23-163,-1 1 0,0-24 1,14-145-33,-10 103-32,-3-93-94,-4 123-23,-2 0 0,-3 1 1,-17-47-1,25 80-57,-2 1 1,0 0-1,0 0 1,-2 0-1,-9-16 1,0-4-83,5 14-24,10 16 41,0 1 0,0-1 0,-1 1 0,1-1 1,-1 1-1,0-1 0,-3-3 0,0 1-13,0 0 0,0-1 0,0 0 0,-3-6 0,5 7 28,-1-1 1,0 1-1,0 0 1,-8-7 0,-11-8-100,18 14 88,-1 1-1,1 0 0,-1 0 1,-1 0-1,1 1 1,-1 0-1,-7-3 0,-17-8-14,22 9 0,0 2 0,-1 0 0,-11-4 0,-4 0 0,1 2 0,-1 1 0,0 1 0,-36-2 0,6 6 47,13-2-7,0 3-1,-65 9 1,30 3-212,-154 35 178,15 7 7,182-47 6,10 0-109,0 0-1,0 1 0,-36 21 1,56-28 82,0 0 1,1 1-1,-1-1 0,1 1 1,-1 0-1,1 0 1,0 0-1,0 1 0,1-1 1,-1 1-1,1-1 1,-1 1-1,1 0 1,0 0-1,1 0 0,-1 0 1,1 0-1,-2 8 1,1 4 53,0 0 1,1 0 0,2 30 0,0-10-42,-1-23 14,5 134-134,3-34 186,1 9 71,29 141-110,-34-237-29,9 29-1,-4-18-2,-8-30-7,1 1-1,0-1 1,1 0-1,-1 0 0,1 0 1,0 0-1,1 0 1,0-1-1,0 1 0,0-1 1,1 0-1,0 0 1,0-1-1,0 0 0,1 0 1,0 0-1,0 0 1,0-1-1,1 0 1,-1 0-1,1-1 0,0 0 1,0 0-1,0 0 1,10 1-1,11 2 28,0-1 1,58 1-1,58-12 79,-115 4-89,1 2-1,-1 1 1,31 5 0,87 21-9,-54-8 66,163 19 583,-90-10-570,-139-24-145,81 6-2530,-84-9-880,25-2 0,-20-5-818,-10-2 597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4:50.073"/>
    </inkml:context>
    <inkml:brush xml:id="br0">
      <inkml:brushProperty name="width" value="0.1" units="cm"/>
      <inkml:brushProperty name="height" value="0.1" units="cm"/>
      <inkml:brushProperty name="color" value="#FFFC18"/>
    </inkml:brush>
  </inkml:definitions>
  <inkml:trace contextRef="#ctx0" brushRef="#br0">12427 1749 3328,'-5'8'471,"1"1"0,1 0 0,-1 0 0,1 0-1,1 0 1,0 1 0,0-1 0,1 1 0,0 12 1365,2-24-1441,2-6 143,0-1-1,-1 1 0,1-1 1,-2 0-1,1 1 1,-1-1-1,-1 0 1,0-16-1,1 12-173,1 0 0,0 0 0,1 0 0,5-15 0,3-9 184,29-144 668,-9-40-498,-23 149-444,-5 34-149,-2 1 1,-1-1-1,-2 0 0,-1 0 1,-12-53-1,12 78-122,-4-22-2,-20-58 0,-6-14 49,24 74-13,-1 0 0,-2 1 0,-21-43 0,23 61-3,-1 0 0,0 0 1,-1 1-1,0 0 1,-1 1-1,0 1 0,-1 0 1,-17-10-1,-16-6 55,-2 1-1,0 3 1,-62-20-1,74 29-143,-18-6 32,-1 2 0,-1 2 0,0 3 0,-1 2 0,0 3 1,-85-1-1,-109 16 209,-3 1-106,-226 6-37,125-8 2,-26 2-21,241-3-8,-173-17 0,7 0 16,249 11-13,-581 21 224,301-16-150,175-8-122,-157-5 253,287 8-211,-59-11 1,14 0-15,-15 3 8,-138-9-131,50 13 236,136 2-99,1-1 0,-62-14 0,-24-4-41,51 13 22,-119-10 6,149 19 3,35 1-28,-1-1 0,0-1 0,1 0 0,-18-4 0,18 3 78,-1 0 0,1 0 1,-21 2-1,-13-2-5,-79 0 123,65 3-102,-150 3 192,20-4-159,106 5-65,-9 1 171,-5 2-270,13 1 188,-8-4-53,-6 0-59,-112-8 0,22 1 109,104 3-203,-364-1 144,194-9 208,205 9-295,-338 14 409,319-9-418,-82-5 1,61-1 3,-220 20 268,266-16-286,-81-7 0,20 0 63,-49 3 19,-149 2 88,-47 1-159,187-4-111,130 2 228,-164 5 60,104-3-195,-102-9 0,-2-2 202,160 9-56,19-1-146,-1 0 0,1 2 0,-1 0 0,1 2 0,-1 0 0,-19 6 0,35-7 56,0 0-1,1 0 0,-1 1 1,1-1-1,0 1 1,0 0-1,0 0 0,0 1 1,0-1-1,1 1 0,-1 0 1,1 0-1,0 0 0,0 0 1,-3 7-1,-1 6-40,0-1-1,1 1 0,-5 19 1,5-15 21,-5 30 36,1 0 0,-4 83 0,7-57-129,-41 289 486,18-153-198,-3 4-327,22-152 96,10-56 62,-2 8-8,0 1-1,1-1 0,2 33 1,0-45-15,1 0 0,-1 0 0,1-1 0,0 1 0,1 0 0,-1-1 1,1 1-1,0-1 0,0 0 0,0 1 0,1-1 0,-1 0 0,1 0 0,0-1 0,0 1 1,1 0-1,-1-1 0,1 0 0,5 4 0,-4-4 30,0 0 0,1 0 1,0-1-1,-1 1 0,1-1 0,0 0 1,0-1-1,0 0 0,0 0 0,12 1 1,2-3-38,0 0 0,21-4 0,1 0-20,339-9 9,-189 1-31,-63 1 147,215 8 87,-331 5-181,788 64-28,-564-34 64,102 14 140,423 30 58,-307-60-219,83 17-16,-270-17 37,96 9-52,253 23 149,-297-35-116,-12-1-9,-102-4 2,1 0 0,-147-6 4,171-6 51,-134-2 22,127 9 1,-48 6-57,183-16 0,8 9 127,-158 4-77,150 3-162,-209-8 91,177-22 0,-11 17 45,-66 4-90,-177-3 67,-2-2-27,116 7-1,96 14 145,-204-16-150,124-18 0,-103 9 122,193 4-1,-101 7-16,-5-17-34,-75 4-51,-50 7-7,370-42 343,-338 30-312,53-8-13,-134 24-65,1 0-1,0 0 1,0 1-1,0 1 1,0 1-1,0 0 1,16 4-1,-14-1-957,0 1-1,0 1 0,17 9 1,2 1-3125,-6-9-1077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6:09.126"/>
    </inkml:context>
    <inkml:brush xml:id="br0">
      <inkml:brushProperty name="width" value="0.1" units="cm"/>
      <inkml:brushProperty name="height" value="0.1" units="cm"/>
      <inkml:brushProperty name="color" value="#FFFC18"/>
    </inkml:brush>
  </inkml:definitions>
  <inkml:trace contextRef="#ctx0" brushRef="#br0">5306 1573 3968,'-8'2'731,"4"0"-498,1-1 0,-1 0 0,0 0-1,0 0 1,0-1 0,0 1 0,0-1 0,-5 0-1,8-1-202,0 0-1,1 0 1,-1 0-1,0 0 1,1 0-1,-1 0 0,1 0 1,-1 0-1,1 0 1,0 0-1,-1 0 1,1 0-1,0 0 0,0 0 1,0 0-1,-1 0 1,1 0-1,0 0 1,1 0-1,-1 0 0,0 0 1,1-2-1,-1 1-3,0 1 0,0-1 0,0 0 0,0 1 0,0-1 0,0 1 0,0-1 1,0 1-1,-1-1 0,1 1 0,0-1 0,-1 1 0,0-1 0,1 1 0,-2-3 0,-6-3 867,7 5-794,0 1-1,-1-1 1,1 1-1,0 0 1,-1 0-1,1 0 0,0-1 1,-1 2-1,1-1 1,-1 0-1,0 0 1,1 0-1,-4 0 1,4 0-21,0 1-1,0-1 1,0 1 0,0-1 0,0 0 0,0 1 0,0-1 0,0 0 0,0 0 0,0 0 0,1 1-1,-1-1 1,0 0 0,0 0 0,1 0 0,-1-1 0,1 1 0,-1 0 0,0-2 0,-8-11 902,8 14-934,0-1 0,1 1 0,0-1 0,-1 0 1,1 1-1,-1-1 0,1 0 0,0 1 0,-1-1 0,1 0 0,0 1 0,-1-1 0,1 0 0,0 0 0,0 1 0,0-1 0,0 0 0,0 0 0,0 1 0,0-1 0,0-1 0,0-1 632,-5-11 901,5-241 2602,11 183-3904,-11 60-266,2-1 0,5-25 0,1-4 95,11-75-5,1 3 75,-16 80-16,-2-47 0,4-30-320,-6 107 189,0 0 0,0 0 0,0 0 1,0 1-1,-1-1 0,0 0 0,1 0 0,-1 0 0,-1 1 0,1-1 0,-1 0 1,-1-3-1,-64-125 104,45 90-42,15 29-82,0 1 0,-9-21 0,-2-5-10,0 3 120,-9-15 21,25 45-140,-1 1 1,-1 0 0,1 0 0,0 1 0,-1-1 0,0 1 0,0 0 0,-8-6 0,-14-3 26,-1 0-1,1 1 1,-2 2-1,1 1 1,-1 1-1,0 1 1,-32-2 0,-203 0 241,189 8-248,-125 15 39,61-2-3,-122 17-96,184-18 102,1-3 0,-94-1 1,-97-23-186,91 3 62,-23-4 85,146 11-12,-91 4 1,66 3-12,-237 6-27,275-6 32,0-3 1,-1-1 0,-61-10-1,74 8-58,-33 1-1,-4 0 41,-186-2 129,169 5-181,12 3 106,44-1-25,0-2 1,-1 0 0,-28-5-1,-140-19-35,74 11-6,57 8-35,-80 3 1,71 3 127,-33 10-64,85-11-17,1 1 1,-1 1-1,1 1 0,-34 9 0,16-2-36,-63 21 115,83-25-78,0 2-1,1 0 1,-29 18 0,31-15-5,1 0 1,0 0 0,0 1-1,2 1 1,-1 0 0,2 1-1,-11 16 1,16-23 27,-24 36 94,1 2 0,-21 49 1,29-52 8,8-17-93,0 1-1,2 0 1,1 0 0,-9 43 0,-2 92-49,2 249 0,19-403 30,-1-1-1,1 0 0,0 1 0,0-1 0,1 0 1,4 12-1,-5-15-12,1 0 0,-1-1 0,0 1 0,1-1 0,0 1 0,-1-1 0,1 1 0,0-1 0,0 0 0,0 0 0,0 0 0,1 0 0,-1 0 0,1 0 0,-1-1 0,6 3 0,6 0 11,1 0 0,0-1 1,0-1-1,18 1 1,63-3 2,-39-1-106,50 3 182,126 19 0,168 23 15,-138-18-19,-230-22-138,91 6 54,73 4-6,-134-8 23,159 30-24,-141-21 30,23 3 10,0-5 0,120 0 0,102-4-228,82-32 316,-280 13-39,134-27-64,-179 22-12,2 3 1,87-1-1,84 28-35,-171-9 56,87-6 0,57 3 33,-145 6-1,123 30 0,12 4 178,-217-42-302,0-1-1,0 1 1,0-1 0,1 1-1,-1-1 1,0 0-1,0 0 1,0 0 0,0 0-1,0 0 1,1-1 0,-1 1-1,0-1 1,2 0 0,-1-1-225,-2 1 0,1-1 1,0 1-1,0-1 0,0 0 1,-1 0-1,1 0 1,-1 0-1,0 0 0,1-1 1,0-3-1,9-16-1981,-1-1 0,-1 0 0,-1 0 0,-2-1 0,6-35 0,0-25-889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5:20.949"/>
    </inkml:context>
    <inkml:brush xml:id="br0">
      <inkml:brushProperty name="width" value="0.1" units="cm"/>
      <inkml:brushProperty name="height" value="0.1" units="cm"/>
      <inkml:brushProperty name="color" value="#FFFC18"/>
    </inkml:brush>
  </inkml:definitions>
  <inkml:trace contextRef="#ctx0" brushRef="#br0">3766 115 4736,'-59'-26'3253,"54"24"-3308,-9-3 583,-1 0 0,0 1 1,0 0-1,0 2 0,-22-2 1,-60 4 1315,-180-3 669,90-12-2380,-46 1 283,-11-3-71,178 10-316,-40 1 368,-181 11 0,58-2-257,-47 4-88,232-3 36,-23 2 12,-74 17 0,108-17-18,-1 0 0,-55 0 0,-69-9 395,110 1-293,-33-1 119,-61-2 167,137 5-448,-211-5 345,119 0-1906,1 4-1,-142 18 1,138-3-1666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5:22.902"/>
    </inkml:context>
    <inkml:brush xml:id="br0">
      <inkml:brushProperty name="width" value="0.1" units="cm"/>
      <inkml:brushProperty name="height" value="0.1" units="cm"/>
      <inkml:brushProperty name="color" value="#FFFC18"/>
    </inkml:brush>
  </inkml:definitions>
  <inkml:trace contextRef="#ctx0" brushRef="#br0">3175 163 4864,'-1'-1'291,"-1"0"0,0-1 1,1 1-1,-1 0 0,0 0 1,1-1-1,0 1 0,-2-3 1,-3-2-285,3 4 222,1-1 1,-1 1-1,0 0 1,0 0-1,0 0 0,-1 0 1,1 1-1,0 0 1,-1-1-1,1 1 0,-1 0 1,1 0-1,-6 0 1,-4 0 471,-1 1 1,-18 1 0,21 0-360,0-1 1,1 0-1,-1 0 0,1-1 0,-19-3 1,8-3-10,0 0 0,0-1 1,-39-22-1,51 25-265,-1 0 1,0 0-1,1 2 1,-2-1-1,-10-2 1,-57-7 383,33 6-190,-21-2-243,0 4 1,-89 4-1,87 1 19,50 1 49,0 1-1,-23 5 1,23-3 150,0-2 0,-24 2 0,-81 1 376,-153 28 0,182-23-406,-20 3 130,-1-4 103,32-4-101,-82 5-29,1 1-81,-502 34-1365,631-45-1191,-68-8 1,73 4-706,0-2 0,-43-15 0,8-6-968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5:24.362"/>
    </inkml:context>
    <inkml:brush xml:id="br0">
      <inkml:brushProperty name="width" value="0.1" units="cm"/>
      <inkml:brushProperty name="height" value="0.1" units="cm"/>
      <inkml:brushProperty name="color" value="#FFFC18"/>
    </inkml:brush>
  </inkml:definitions>
  <inkml:trace contextRef="#ctx0" brushRef="#br0">2497 84 3712,'-15'3'526,"-5"0"2115,-23 0 0,42-3-2583,-14 0 5941,9 0-6280,-27 0 1178,0 2 1,-61 10 0,45-4-636,-1-3 0,-98-3 0,91-2 66,37-1-186,0-2-1,-32-7 0,-1 0 65,-53-8-95,36 5 49,-142-7 1,187 18-36,1 0 1,-1-2-1,-32-8 1,24 4 63,-38-4 0,5 7-121,0 3 0,-1 3 0,1 3 1,-103 19-1,-152 23-3739,160-44-987,117-5 519,-76-16 0,35-3 1088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21:38.020"/>
    </inkml:context>
    <inkml:brush xml:id="br0">
      <inkml:brushProperty name="width" value="0.1" units="cm"/>
      <inkml:brushProperty name="height" value="0.1" units="cm"/>
      <inkml:brushProperty name="color" value="#FFFC18"/>
    </inkml:brush>
  </inkml:definitions>
  <inkml:trace contextRef="#ctx0" brushRef="#br0">20 304 3200,'-1'0'111,"-1"1"-1,1 0 1,0 0 0,-1 0-1,1 1 1,0-1 0,0 0-1,-1 0 1,1 1 0,0-1-1,0 1 1,1-1 0,-1 1-1,0-1 1,0 1 0,0 2-1,1-3-85,0 0 0,0 1 0,0-1-1,0 0 1,1 0 0,-1 0 0,0 0-1,1 0 1,-1-1 0,1 1 0,-1 0-1,1 0 1,-1 0 0,1 0 0,0 0-1,-1 0 1,1-1 0,0 1 0,0 0-1,-1-1 1,1 1 0,0-1 0,0 1-1,0 0 1,0-1 0,0 0 0,0 1-1,0-1 1,1 1 0,-1-1-30,21 9 842,-1 1 0,25 15 0,-43-24-756,0 0-1,0 1 0,0-1 0,0-1 0,0 1 0,0 0 0,0-1 0,1 1 0,-1-1 1,0 0-1,0 0 0,1 0 0,-1-1 0,0 1 0,0-1 0,0 1 0,0-1 0,0 0 1,0 0-1,5-3 0,9-4 283,-1-1 0,22-16 0,-33 22-319,69-53-656,86-83 0,-54 43-1577,-33 38-168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5:32.782"/>
    </inkml:context>
    <inkml:brush xml:id="br0">
      <inkml:brushProperty name="width" value="0.1" units="cm"/>
      <inkml:brushProperty name="height" value="0.1" units="cm"/>
      <inkml:brushProperty name="color" value="#FFFC18"/>
    </inkml:brush>
  </inkml:definitions>
  <inkml:trace contextRef="#ctx0" brushRef="#br0">2100 131 2048,'0'-1'29,"0"1"-12,0-1 0,0 0 0,0 1 0,0-1 1,0 1-1,0-1 0,0 1 0,0-1 0,0 1 0,0-1 1,0 0-1,0 1 0,0-1 0,0 1 0,0-1 1,0 1-1,-1-1 0,1 1 0,0-1 0,0 1 0,-1-1 1,1 1-1,0-1 0,-1 1 0,1 0 0,0-1 0,-1 1 1,1 0-1,-1-1 0,1 1 0,-1 0 0,1-1 1,-1 1-1,1 0 0,-1 0 0,1-1 0,-1 1 0,0 0 1,0 0-397,-15-1 54,2-5 1426,8 3-546,-1 0 0,1-1 0,-1 1 1,-5-6-1,-22-5 538,20 6-881,0 1 1,-1 1-1,0 0 0,-1 1 1,-24-5-1,-14-5 770,46 12-833,1 1 1,-1 0-1,0 0 0,0 0 1,-1 1-1,1 1 0,0-1 1,0 2-1,0-1 0,0 1 1,0 0-1,-15 4 0,-51 5 742,59-6-557,0 0 0,-29 12-1,-5 3 47,-1-7 289,-78 9 0,66-13-551,8-3 202,-101-3-1,77-4 66,54 4-248,1 0 0,-39 10-1,-21 2-162,42-8 52,29-3 1,0-1 0,-18 0 0,-151 2 218,116 7-181,26-11 44,-2-1 382,-1 2 1,1 1-1,-46 10 0,77-10-444,-108 19-3302,114-21 2869,1 0 0,-1 0 0,0 0 0,1 0 0,-1-1 0,-6-1 0,-22-14-3629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5:34.196"/>
    </inkml:context>
    <inkml:brush xml:id="br0">
      <inkml:brushProperty name="width" value="0.1" units="cm"/>
      <inkml:brushProperty name="height" value="0.1" units="cm"/>
      <inkml:brushProperty name="color" value="#FFFC18"/>
    </inkml:brush>
  </inkml:definitions>
  <inkml:trace contextRef="#ctx0" brushRef="#br0">2276 20 3456,'-81'0'3722,"77"-1"-3489,-1 1-1,1-1 0,0 0 1,0 0-1,0 0 1,-8-4-1,8 3-47,0 1 0,0-1 0,0 1 1,-1 0-1,1 0 0,-9-1 0,2 3 58,0 0 0,-20 4 0,20-2 76,0-1 0,-21 0-1,25-1-231,0 0 0,0 0-1,-12 3 1,11-2-39,1 0 0,-1 0 0,-14 0 0,-15 0 197,0 2 1,0 2-1,1 1 0,-41 14 1,-3 0 84,65-19-224,1 0 0,-1-1 0,0-1 0,0-1 0,-26-3 0,35 3-22,-5-1 15,-1 0 0,1-2 0,-18-6 0,20 6-66,0 1-1,0 0 1,-1 0-1,1 1 1,-1 0 0,-11 0-1,-35 3 262,-69 9-1,49-1 75,-101 0 0,139-9-139,0 1 0,-63 12 1,-314 38 1960,398-50-2204,-15 2-616,-47-2-1,69-2 24,-1 0-1,0-1 0,1 0 0,-1 0 0,1-1 1,0-1-1,0 0 0,-15-7 0,13 3-720,0 0 0,-13-13 0,-26-25-2282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5:36.807"/>
    </inkml:context>
    <inkml:brush xml:id="br0">
      <inkml:brushProperty name="width" value="0.1" units="cm"/>
      <inkml:brushProperty name="height" value="0.1" units="cm"/>
      <inkml:brushProperty name="color" value="#FFFC18"/>
    </inkml:brush>
  </inkml:definitions>
  <inkml:trace contextRef="#ctx0" brushRef="#br0">1743 197 1792,'4'-15'1381,"0"3"-596,0 0 0,-1 0-1,-1 0 1,0 0 0,-1-1 0,0-23-1,-1 31-313,0-11 607,0 16-1063,-1 0 0,1-1-1,0 1 1,0-1 0,0 1 0,0 0 0,-1-1 0,1 1 0,0-1 0,0 1 0,-1 0 0,1-1 0,0 1 0,0 0 0,-1 0 0,1-1 0,0 1 0,-1 0 0,1 0 0,0-1 0,-1 1 0,1 0-1,-1 0 1,1 0 0,0 0 0,-1 0 0,1 0 0,-1 0 0,1-1 0,-1 1 0,0 0 0,-25-9 1137,22 9-996,0 0 0,0 0 0,0-1 0,0 0 1,0 0-1,0 0 0,1 0 0,-1 0 0,0-1 0,-6-4 0,6 5-83,0-1 1,0 1-1,0-1 0,0 1 0,-1 0 1,1 1-1,0-1 0,-1 1 0,1 0 0,-6 0 1,7 0-44,-14 0 196,0 0 0,-26-5 1,19 2-9,1 1 1,-1 1 0,-32 2-1,7 0-36,-158-2 238,-231 3 1906,144 32-1543,162-14-1422,104-17-588,-1-2 0,1-1-1,-1-2 1,1 0-1,-1-2 1,-34-9 0,-2-1-2421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5:37.648"/>
    </inkml:context>
    <inkml:brush xml:id="br0">
      <inkml:brushProperty name="width" value="0.1" units="cm"/>
      <inkml:brushProperty name="height" value="0.1" units="cm"/>
      <inkml:brushProperty name="color" value="#FFFC18"/>
    </inkml:brush>
  </inkml:definitions>
  <inkml:trace contextRef="#ctx0" brushRef="#br0">2345 165 3200,'-14'-7'1061,"13"7"-940,0 0-1,0 0 0,0 0 1,0 0-1,1 0 0,-1 0 1,0 1-1,0-1 1,0 0-1,0 0 0,0 1 1,0-1-1,0 1 0,1-1 1,-1 1-1,0-1 1,0 1-1,0-1 0,1 1 1,-2 0-1,-1 3 100,-1-1 1,0-1-1,0 1 0,0 0 1,0-1-1,-1 0 0,1 0 0,0 0 1,-1-1-1,0 1 0,1-1 1,-1 0-1,-5 0 0,-10 0 658,-38-1-1,25-1-340,-150-4 1001,-80 2-137,183 10-879,-23 0-79,-380-18 2245,-92-36-2656,523 38-1719,0-2 0,0-2-1,-50-21 1,66 21-241,-43-13-2643,3-9 1206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30.124"/>
    </inkml:context>
    <inkml:brush xml:id="br0">
      <inkml:brushProperty name="width" value="0.1" units="cm"/>
      <inkml:brushProperty name="height" value="0.1" units="cm"/>
      <inkml:brushProperty name="color" value="#FFFC18"/>
    </inkml:brush>
  </inkml:definitions>
  <inkml:trace contextRef="#ctx0" brushRef="#br0">1726 285 3456,'-7'5'630,"-7"2"527,11-8-954,6-6-465,-2 4 355,1 0 0,-1 0 0,0-1 0,0 1 0,0-1 0,0 1 0,0-1 0,-1 1 0,0-1 0,1 0 0,-2 1 0,1-1 0,0 1 0,-1-1 0,1 1 0,-2-5 0,1 6-5,0 0 1,0 0-1,1 0 1,-1 0 0,-1 0-1,1 0 1,0 0-1,0 1 1,-1-1-1,1 0 1,-1 1-1,1-1 1,-1 1 0,0 0-1,1 0 1,-1-1-1,0 1 1,0 0-1,0 1 1,0-1 0,0 0-1,0 0 1,0 1-1,0-1 1,0 1-1,0 0 1,0 0-1,-3-1 1,-12 3 163,0 0 0,1 1 0,-1 0 0,1 1 0,0 1-1,-19 9 1,13-6 19,0 0 0,-29 5 0,-19 0 588,-36 7 90,99-20-907,0 1 0,0-1-1,0 0 1,0 0 0,0-1 0,0 0 0,0 0 0,0-1 0,1 0-1,-1 0 1,1 0 0,-13-7 0,9 4 11,0 1 1,-1 1-1,1-1 0,-1 2 1,0 0-1,-14-2 0,-30-6 315,-307-79 1269,305 81-1051,35 6-223,1-2 0,-24-6 0,-242-60-107,118 33-7520,119 25 3382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30.588"/>
    </inkml:context>
    <inkml:brush xml:id="br0">
      <inkml:brushProperty name="width" value="0.1" units="cm"/>
      <inkml:brushProperty name="height" value="0.1" units="cm"/>
      <inkml:brushProperty name="color" value="#FFFC18"/>
    </inkml:brush>
  </inkml:definitions>
  <inkml:trace contextRef="#ctx0" brushRef="#br0">1039 6 3968,'-26'6'2154,"25"-6"-2063,-1-1-388,1 0 384,-1 0 0,1 0 0,-1 0 0,1 0 1,-1 1-1,1-1 0,-1 1 0,1-1 0,-1 1 0,0 0 0,1 0 0,-1-1 0,-2 1 0,2 0 47,-30-2 695,0 2-1,0 0 1,-49 9-1,66-8-601,2 1-25,-238 34 2418,216-29-2287,-238 46-413,93-33-5693,141-19 2973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31.249"/>
    </inkml:context>
    <inkml:brush xml:id="br0">
      <inkml:brushProperty name="width" value="0.1" units="cm"/>
      <inkml:brushProperty name="height" value="0.1" units="cm"/>
      <inkml:brushProperty name="color" value="#FFFC18"/>
    </inkml:brush>
  </inkml:definitions>
  <inkml:trace contextRef="#ctx0" brushRef="#br0">2605 79 5504,'-11'-2'549,"1"0"0,-1-1 1,1 0-1,-1-1 0,1 0 1,-17-10-1,14 9-573,1 1-1,-1 1 0,0-1 1,0 2-1,0 0 1,-14 0-1,9 0 229,-226-17 2900,135 15-2161,-1 5 0,1 5 0,0 4 0,1 6 0,-170 45 0,84-9 124,-250 33 0,220-65-3321,188-20 1012,-1-1 0,1-2 0,-1-1 0,-39-11 0,-36-19-3739,-17-1 901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32.978"/>
    </inkml:context>
    <inkml:brush xml:id="br0">
      <inkml:brushProperty name="width" value="0.1" units="cm"/>
      <inkml:brushProperty name="height" value="0.1" units="cm"/>
      <inkml:brushProperty name="color" value="#FFFC18"/>
    </inkml:brush>
  </inkml:definitions>
  <inkml:trace contextRef="#ctx0" brushRef="#br0">2631 28 3456,'-2'-7'523,"-1"-11"1786,19 24-1675,-15-5-535,-1-1-1,1 0 0,-1 1 0,1-1 0,0 0 0,-1 0 1,8-1 3330,-15 0-2490,-42-5 240,-144 4 190,-210 5-98,317 9-1032,12 0-163,-178 24 384,153-20-339,-44 10 23,-130 14 426,-304-3-186,374-27-2904,-1-11-3919,113-3 2951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34.535"/>
    </inkml:context>
    <inkml:brush xml:id="br0">
      <inkml:brushProperty name="width" value="0.1" units="cm"/>
      <inkml:brushProperty name="height" value="0.1" units="cm"/>
      <inkml:brushProperty name="color" value="#FFFC18"/>
    </inkml:brush>
  </inkml:definitions>
  <inkml:trace contextRef="#ctx0" brushRef="#br0">2057 67 4992,'-3'0'166,"0"0"0,0 0 0,0 0 0,0 0-1,0 0 1,0 1 0,0 0 0,0-1 0,0 1 0,0 0 0,0 1 0,1-1 0,-1 0 0,1 1 0,-1 0 0,1-1-1,-4 4 1,5-4-114,-1 0-1,1 0 0,0-1 0,-1 1 1,1 0-1,-1-1 0,1 1 1,-1-1-1,1 0 0,-1 1 0,1-1 1,-1 0-1,0 0 0,1 0 0,-1 0 1,1 0-1,-1 0 0,1 0 1,-1-1-1,1 1 0,-1-1 0,1 1 1,-1-1-1,1 1 0,-3-2 0,-3-3 214,-1 1 0,1-1 0,-10-9 0,7 7 270,3 1-341,0 0 0,-1 1 0,0 0 1,0 1-1,0-1 0,0 2 0,-1-1 0,0 1 0,1 0 0,-1 1 0,0 0 0,-12-1 0,-39 2 526,0 3 0,0 2 0,-115 23 0,-17-2 26,64-12-484,-278 37 572,300-37-548,97-12-307,-239 22-203,125-24-2107,83-2-656,-44-10 1,69 10 532,-24-9 1,-9-10-768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8T22:48:35.433"/>
    </inkml:context>
    <inkml:brush xml:id="br0">
      <inkml:brushProperty name="width" value="0.1" units="cm"/>
      <inkml:brushProperty name="height" value="0.1" units="cm"/>
      <inkml:brushProperty name="color" value="#FFFC18"/>
    </inkml:brush>
  </inkml:definitions>
  <inkml:trace contextRef="#ctx0" brushRef="#br0">1699 16 4224,'-3'14'2315,"3"-13"-2190,-1 0 0,1 1-1,-1-1 1,1 0 0,0 0-1,0 1 1,0-1 0,-1 0-1,1 0 1,0 1-1,0-1 1,1 2 0,-23-12 1779,-7 0-945,0 1 0,0 2 0,-57-6 0,34 9-266,-74 5-1,51 7 114,-131 34-1,130-25-555,-133 32 224,-102 23-255,217-56-2509,-124 8-1,143-23-626,18-9-576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01572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4989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29565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81695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05865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68087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18829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96262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10129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38312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51412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55207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52370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786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29139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69036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25574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4/28/2022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4/28/2022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customXml" Target="../ink/ink216.xml"/><Relationship Id="rId13" Type="http://schemas.openxmlformats.org/officeDocument/2006/relationships/image" Target="../media/image223.png"/><Relationship Id="rId18" Type="http://schemas.openxmlformats.org/officeDocument/2006/relationships/customXml" Target="../ink/ink221.xml"/><Relationship Id="rId26" Type="http://schemas.openxmlformats.org/officeDocument/2006/relationships/customXml" Target="../ink/ink225.xml"/><Relationship Id="rId3" Type="http://schemas.openxmlformats.org/officeDocument/2006/relationships/image" Target="../media/image1.jpg"/><Relationship Id="rId21" Type="http://schemas.openxmlformats.org/officeDocument/2006/relationships/image" Target="../media/image227.png"/><Relationship Id="rId7" Type="http://schemas.openxmlformats.org/officeDocument/2006/relationships/image" Target="../media/image220.png"/><Relationship Id="rId12" Type="http://schemas.openxmlformats.org/officeDocument/2006/relationships/customXml" Target="../ink/ink218.xml"/><Relationship Id="rId17" Type="http://schemas.openxmlformats.org/officeDocument/2006/relationships/image" Target="../media/image225.png"/><Relationship Id="rId25" Type="http://schemas.openxmlformats.org/officeDocument/2006/relationships/image" Target="../media/image229.png"/><Relationship Id="rId33" Type="http://schemas.openxmlformats.org/officeDocument/2006/relationships/image" Target="../media/image233.png"/><Relationship Id="rId2" Type="http://schemas.openxmlformats.org/officeDocument/2006/relationships/notesSlide" Target="../notesSlides/notesSlide10.xml"/><Relationship Id="rId16" Type="http://schemas.openxmlformats.org/officeDocument/2006/relationships/customXml" Target="../ink/ink220.xml"/><Relationship Id="rId20" Type="http://schemas.openxmlformats.org/officeDocument/2006/relationships/customXml" Target="../ink/ink222.xml"/><Relationship Id="rId29" Type="http://schemas.openxmlformats.org/officeDocument/2006/relationships/image" Target="../media/image231.png"/><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2.png"/><Relationship Id="rId24" Type="http://schemas.openxmlformats.org/officeDocument/2006/relationships/customXml" Target="../ink/ink224.xml"/><Relationship Id="rId32" Type="http://schemas.openxmlformats.org/officeDocument/2006/relationships/customXml" Target="../ink/ink228.xml"/><Relationship Id="rId5" Type="http://schemas.openxmlformats.org/officeDocument/2006/relationships/image" Target="../media/image219.png"/><Relationship Id="rId15" Type="http://schemas.openxmlformats.org/officeDocument/2006/relationships/image" Target="../media/image224.png"/><Relationship Id="rId23" Type="http://schemas.openxmlformats.org/officeDocument/2006/relationships/image" Target="../media/image228.png"/><Relationship Id="rId28" Type="http://schemas.openxmlformats.org/officeDocument/2006/relationships/customXml" Target="../ink/ink226.xml"/><Relationship Id="rId10" Type="http://schemas.openxmlformats.org/officeDocument/2006/relationships/customXml" Target="../ink/ink217.xml"/><Relationship Id="rId19" Type="http://schemas.openxmlformats.org/officeDocument/2006/relationships/image" Target="../media/image226.png"/><Relationship Id="rId31" Type="http://schemas.openxmlformats.org/officeDocument/2006/relationships/image" Target="../media/image232.png"/><Relationship Id="rId4" Type="http://schemas.openxmlformats.org/officeDocument/2006/relationships/customXml" Target="../ink/ink214.xml"/><Relationship Id="rId9" Type="http://schemas.openxmlformats.org/officeDocument/2006/relationships/image" Target="../media/image221.png"/><Relationship Id="rId14" Type="http://schemas.openxmlformats.org/officeDocument/2006/relationships/customXml" Target="../ink/ink219.xml"/><Relationship Id="rId22" Type="http://schemas.openxmlformats.org/officeDocument/2006/relationships/customXml" Target="../ink/ink223.xml"/><Relationship Id="rId27" Type="http://schemas.openxmlformats.org/officeDocument/2006/relationships/image" Target="../media/image230.png"/><Relationship Id="rId30" Type="http://schemas.openxmlformats.org/officeDocument/2006/relationships/customXml" Target="../ink/ink227.xml"/></Relationships>
</file>

<file path=ppt/slides/_rels/slide11.xml.rels><?xml version="1.0" encoding="UTF-8" standalone="yes"?>
<Relationships xmlns="http://schemas.openxmlformats.org/package/2006/relationships"><Relationship Id="rId8" Type="http://schemas.openxmlformats.org/officeDocument/2006/relationships/customXml" Target="../ink/ink231.xml"/><Relationship Id="rId13" Type="http://schemas.openxmlformats.org/officeDocument/2006/relationships/image" Target="../media/image238.png"/><Relationship Id="rId18" Type="http://schemas.openxmlformats.org/officeDocument/2006/relationships/customXml" Target="../ink/ink236.xml"/><Relationship Id="rId26" Type="http://schemas.openxmlformats.org/officeDocument/2006/relationships/customXml" Target="../ink/ink240.xml"/><Relationship Id="rId3" Type="http://schemas.openxmlformats.org/officeDocument/2006/relationships/image" Target="../media/image1.jpg"/><Relationship Id="rId21" Type="http://schemas.openxmlformats.org/officeDocument/2006/relationships/image" Target="../media/image242.png"/><Relationship Id="rId7" Type="http://schemas.openxmlformats.org/officeDocument/2006/relationships/image" Target="../media/image235.png"/><Relationship Id="rId12" Type="http://schemas.openxmlformats.org/officeDocument/2006/relationships/customXml" Target="../ink/ink233.xml"/><Relationship Id="rId17" Type="http://schemas.openxmlformats.org/officeDocument/2006/relationships/image" Target="../media/image240.png"/><Relationship Id="rId25" Type="http://schemas.openxmlformats.org/officeDocument/2006/relationships/image" Target="../media/image244.png"/><Relationship Id="rId2" Type="http://schemas.openxmlformats.org/officeDocument/2006/relationships/notesSlide" Target="../notesSlides/notesSlide11.xml"/><Relationship Id="rId16" Type="http://schemas.openxmlformats.org/officeDocument/2006/relationships/customXml" Target="../ink/ink235.xml"/><Relationship Id="rId20" Type="http://schemas.openxmlformats.org/officeDocument/2006/relationships/customXml" Target="../ink/ink237.xml"/><Relationship Id="rId29" Type="http://schemas.openxmlformats.org/officeDocument/2006/relationships/image" Target="../media/image246.png"/><Relationship Id="rId1" Type="http://schemas.openxmlformats.org/officeDocument/2006/relationships/slideLayout" Target="../slideLayouts/slideLayout1.xml"/><Relationship Id="rId6" Type="http://schemas.openxmlformats.org/officeDocument/2006/relationships/customXml" Target="../ink/ink230.xml"/><Relationship Id="rId11" Type="http://schemas.openxmlformats.org/officeDocument/2006/relationships/image" Target="../media/image237.png"/><Relationship Id="rId24" Type="http://schemas.openxmlformats.org/officeDocument/2006/relationships/customXml" Target="../ink/ink239.xml"/><Relationship Id="rId5" Type="http://schemas.openxmlformats.org/officeDocument/2006/relationships/image" Target="../media/image234.png"/><Relationship Id="rId15" Type="http://schemas.openxmlformats.org/officeDocument/2006/relationships/image" Target="../media/image239.png"/><Relationship Id="rId23" Type="http://schemas.openxmlformats.org/officeDocument/2006/relationships/image" Target="../media/image243.png"/><Relationship Id="rId28" Type="http://schemas.openxmlformats.org/officeDocument/2006/relationships/customXml" Target="../ink/ink241.xml"/><Relationship Id="rId10" Type="http://schemas.openxmlformats.org/officeDocument/2006/relationships/customXml" Target="../ink/ink232.xml"/><Relationship Id="rId19" Type="http://schemas.openxmlformats.org/officeDocument/2006/relationships/image" Target="../media/image241.png"/><Relationship Id="rId31" Type="http://schemas.openxmlformats.org/officeDocument/2006/relationships/image" Target="../media/image247.png"/><Relationship Id="rId4" Type="http://schemas.openxmlformats.org/officeDocument/2006/relationships/customXml" Target="../ink/ink229.xml"/><Relationship Id="rId9" Type="http://schemas.openxmlformats.org/officeDocument/2006/relationships/image" Target="../media/image236.png"/><Relationship Id="rId14" Type="http://schemas.openxmlformats.org/officeDocument/2006/relationships/customXml" Target="../ink/ink234.xml"/><Relationship Id="rId22" Type="http://schemas.openxmlformats.org/officeDocument/2006/relationships/customXml" Target="../ink/ink238.xml"/><Relationship Id="rId27" Type="http://schemas.openxmlformats.org/officeDocument/2006/relationships/image" Target="../media/image245.png"/><Relationship Id="rId30" Type="http://schemas.openxmlformats.org/officeDocument/2006/relationships/customXml" Target="../ink/ink242.xml"/></Relationships>
</file>

<file path=ppt/slides/_rels/slide12.xml.rels><?xml version="1.0" encoding="UTF-8" standalone="yes"?>
<Relationships xmlns="http://schemas.openxmlformats.org/package/2006/relationships"><Relationship Id="rId8" Type="http://schemas.openxmlformats.org/officeDocument/2006/relationships/customXml" Target="../ink/ink245.xml"/><Relationship Id="rId3" Type="http://schemas.openxmlformats.org/officeDocument/2006/relationships/image" Target="../media/image1.jpg"/><Relationship Id="rId7" Type="http://schemas.openxmlformats.org/officeDocument/2006/relationships/image" Target="../media/image24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44.xml"/><Relationship Id="rId11" Type="http://schemas.openxmlformats.org/officeDocument/2006/relationships/image" Target="../media/image251.png"/><Relationship Id="rId5" Type="http://schemas.openxmlformats.org/officeDocument/2006/relationships/image" Target="../media/image248.png"/><Relationship Id="rId10" Type="http://schemas.openxmlformats.org/officeDocument/2006/relationships/customXml" Target="../ink/ink246.xml"/><Relationship Id="rId4" Type="http://schemas.openxmlformats.org/officeDocument/2006/relationships/customXml" Target="../ink/ink243.xml"/><Relationship Id="rId9" Type="http://schemas.openxmlformats.org/officeDocument/2006/relationships/image" Target="../media/image250.png"/></Relationships>
</file>

<file path=ppt/slides/_rels/slide13.xml.rels><?xml version="1.0" encoding="UTF-8" standalone="yes"?>
<Relationships xmlns="http://schemas.openxmlformats.org/package/2006/relationships"><Relationship Id="rId8" Type="http://schemas.openxmlformats.org/officeDocument/2006/relationships/customXml" Target="../ink/ink249.xml"/><Relationship Id="rId13" Type="http://schemas.openxmlformats.org/officeDocument/2006/relationships/image" Target="../media/image256.png"/><Relationship Id="rId18" Type="http://schemas.openxmlformats.org/officeDocument/2006/relationships/customXml" Target="../ink/ink254.xml"/><Relationship Id="rId26" Type="http://schemas.openxmlformats.org/officeDocument/2006/relationships/customXml" Target="../ink/ink258.xml"/><Relationship Id="rId3" Type="http://schemas.openxmlformats.org/officeDocument/2006/relationships/image" Target="../media/image1.jpg"/><Relationship Id="rId21" Type="http://schemas.openxmlformats.org/officeDocument/2006/relationships/image" Target="../media/image260.png"/><Relationship Id="rId34" Type="http://schemas.openxmlformats.org/officeDocument/2006/relationships/customXml" Target="../ink/ink262.xml"/><Relationship Id="rId7" Type="http://schemas.openxmlformats.org/officeDocument/2006/relationships/image" Target="../media/image253.png"/><Relationship Id="rId12" Type="http://schemas.openxmlformats.org/officeDocument/2006/relationships/customXml" Target="../ink/ink251.xml"/><Relationship Id="rId17" Type="http://schemas.openxmlformats.org/officeDocument/2006/relationships/image" Target="../media/image258.png"/><Relationship Id="rId25" Type="http://schemas.openxmlformats.org/officeDocument/2006/relationships/image" Target="../media/image262.png"/><Relationship Id="rId33" Type="http://schemas.openxmlformats.org/officeDocument/2006/relationships/image" Target="../media/image266.png"/><Relationship Id="rId2" Type="http://schemas.openxmlformats.org/officeDocument/2006/relationships/notesSlide" Target="../notesSlides/notesSlide13.xml"/><Relationship Id="rId16" Type="http://schemas.openxmlformats.org/officeDocument/2006/relationships/customXml" Target="../ink/ink253.xml"/><Relationship Id="rId20" Type="http://schemas.openxmlformats.org/officeDocument/2006/relationships/customXml" Target="../ink/ink255.xml"/><Relationship Id="rId29" Type="http://schemas.openxmlformats.org/officeDocument/2006/relationships/image" Target="../media/image264.png"/><Relationship Id="rId1" Type="http://schemas.openxmlformats.org/officeDocument/2006/relationships/slideLayout" Target="../slideLayouts/slideLayout1.xml"/><Relationship Id="rId6" Type="http://schemas.openxmlformats.org/officeDocument/2006/relationships/customXml" Target="../ink/ink248.xml"/><Relationship Id="rId11" Type="http://schemas.openxmlformats.org/officeDocument/2006/relationships/image" Target="../media/image255.png"/><Relationship Id="rId24" Type="http://schemas.openxmlformats.org/officeDocument/2006/relationships/customXml" Target="../ink/ink257.xml"/><Relationship Id="rId32" Type="http://schemas.openxmlformats.org/officeDocument/2006/relationships/customXml" Target="../ink/ink261.xml"/><Relationship Id="rId5" Type="http://schemas.openxmlformats.org/officeDocument/2006/relationships/image" Target="../media/image252.png"/><Relationship Id="rId15" Type="http://schemas.openxmlformats.org/officeDocument/2006/relationships/image" Target="../media/image257.png"/><Relationship Id="rId23" Type="http://schemas.openxmlformats.org/officeDocument/2006/relationships/image" Target="../media/image261.png"/><Relationship Id="rId28" Type="http://schemas.openxmlformats.org/officeDocument/2006/relationships/customXml" Target="../ink/ink259.xml"/><Relationship Id="rId10" Type="http://schemas.openxmlformats.org/officeDocument/2006/relationships/customXml" Target="../ink/ink250.xml"/><Relationship Id="rId19" Type="http://schemas.openxmlformats.org/officeDocument/2006/relationships/image" Target="../media/image259.png"/><Relationship Id="rId31" Type="http://schemas.openxmlformats.org/officeDocument/2006/relationships/image" Target="../media/image265.png"/><Relationship Id="rId4" Type="http://schemas.openxmlformats.org/officeDocument/2006/relationships/customXml" Target="../ink/ink247.xml"/><Relationship Id="rId9" Type="http://schemas.openxmlformats.org/officeDocument/2006/relationships/image" Target="../media/image254.png"/><Relationship Id="rId14" Type="http://schemas.openxmlformats.org/officeDocument/2006/relationships/customXml" Target="../ink/ink252.xml"/><Relationship Id="rId22" Type="http://schemas.openxmlformats.org/officeDocument/2006/relationships/customXml" Target="../ink/ink256.xml"/><Relationship Id="rId27" Type="http://schemas.openxmlformats.org/officeDocument/2006/relationships/image" Target="../media/image263.png"/><Relationship Id="rId30" Type="http://schemas.openxmlformats.org/officeDocument/2006/relationships/customXml" Target="../ink/ink260.xml"/><Relationship Id="rId35" Type="http://schemas.openxmlformats.org/officeDocument/2006/relationships/image" Target="../media/image267.png"/></Relationships>
</file>

<file path=ppt/slides/_rels/slide14.xml.rels><?xml version="1.0" encoding="UTF-8" standalone="yes"?>
<Relationships xmlns="http://schemas.openxmlformats.org/package/2006/relationships"><Relationship Id="rId8" Type="http://schemas.openxmlformats.org/officeDocument/2006/relationships/customXml" Target="../ink/ink265.xml"/><Relationship Id="rId13" Type="http://schemas.openxmlformats.org/officeDocument/2006/relationships/image" Target="../media/image272.png"/><Relationship Id="rId3" Type="http://schemas.openxmlformats.org/officeDocument/2006/relationships/image" Target="../media/image1.jpg"/><Relationship Id="rId7" Type="http://schemas.openxmlformats.org/officeDocument/2006/relationships/image" Target="../media/image269.png"/><Relationship Id="rId12" Type="http://schemas.openxmlformats.org/officeDocument/2006/relationships/customXml" Target="../ink/ink267.xml"/><Relationship Id="rId17" Type="http://schemas.openxmlformats.org/officeDocument/2006/relationships/image" Target="../media/image274.png"/><Relationship Id="rId2" Type="http://schemas.openxmlformats.org/officeDocument/2006/relationships/notesSlide" Target="../notesSlides/notesSlide14.xml"/><Relationship Id="rId16" Type="http://schemas.openxmlformats.org/officeDocument/2006/relationships/customXml" Target="../ink/ink269.xml"/><Relationship Id="rId1" Type="http://schemas.openxmlformats.org/officeDocument/2006/relationships/slideLayout" Target="../slideLayouts/slideLayout1.xml"/><Relationship Id="rId6" Type="http://schemas.openxmlformats.org/officeDocument/2006/relationships/customXml" Target="../ink/ink264.xml"/><Relationship Id="rId11" Type="http://schemas.openxmlformats.org/officeDocument/2006/relationships/image" Target="../media/image271.png"/><Relationship Id="rId5" Type="http://schemas.openxmlformats.org/officeDocument/2006/relationships/image" Target="../media/image268.png"/><Relationship Id="rId15" Type="http://schemas.openxmlformats.org/officeDocument/2006/relationships/image" Target="../media/image273.png"/><Relationship Id="rId10" Type="http://schemas.openxmlformats.org/officeDocument/2006/relationships/customXml" Target="../ink/ink266.xml"/><Relationship Id="rId4" Type="http://schemas.openxmlformats.org/officeDocument/2006/relationships/customXml" Target="../ink/ink263.xml"/><Relationship Id="rId9" Type="http://schemas.openxmlformats.org/officeDocument/2006/relationships/image" Target="../media/image270.png"/><Relationship Id="rId14" Type="http://schemas.openxmlformats.org/officeDocument/2006/relationships/customXml" Target="../ink/ink268.xml"/></Relationships>
</file>

<file path=ppt/slides/_rels/slide15.xml.rels><?xml version="1.0" encoding="UTF-8" standalone="yes"?>
<Relationships xmlns="http://schemas.openxmlformats.org/package/2006/relationships"><Relationship Id="rId8" Type="http://schemas.openxmlformats.org/officeDocument/2006/relationships/customXml" Target="../ink/ink272.xml"/><Relationship Id="rId13" Type="http://schemas.openxmlformats.org/officeDocument/2006/relationships/image" Target="../media/image279.png"/><Relationship Id="rId3" Type="http://schemas.openxmlformats.org/officeDocument/2006/relationships/image" Target="../media/image1.jpg"/><Relationship Id="rId7" Type="http://schemas.openxmlformats.org/officeDocument/2006/relationships/image" Target="../media/image276.png"/><Relationship Id="rId12" Type="http://schemas.openxmlformats.org/officeDocument/2006/relationships/customXml" Target="../ink/ink274.xml"/><Relationship Id="rId17" Type="http://schemas.openxmlformats.org/officeDocument/2006/relationships/image" Target="../media/image281.png"/><Relationship Id="rId2" Type="http://schemas.openxmlformats.org/officeDocument/2006/relationships/notesSlide" Target="../notesSlides/notesSlide15.xml"/><Relationship Id="rId16" Type="http://schemas.openxmlformats.org/officeDocument/2006/relationships/customXml" Target="../ink/ink276.xml"/><Relationship Id="rId1" Type="http://schemas.openxmlformats.org/officeDocument/2006/relationships/slideLayout" Target="../slideLayouts/slideLayout1.xml"/><Relationship Id="rId6" Type="http://schemas.openxmlformats.org/officeDocument/2006/relationships/customXml" Target="../ink/ink271.xml"/><Relationship Id="rId11" Type="http://schemas.openxmlformats.org/officeDocument/2006/relationships/image" Target="../media/image278.png"/><Relationship Id="rId5" Type="http://schemas.openxmlformats.org/officeDocument/2006/relationships/image" Target="../media/image275.png"/><Relationship Id="rId15" Type="http://schemas.openxmlformats.org/officeDocument/2006/relationships/image" Target="../media/image280.png"/><Relationship Id="rId10" Type="http://schemas.openxmlformats.org/officeDocument/2006/relationships/customXml" Target="../ink/ink273.xml"/><Relationship Id="rId4" Type="http://schemas.openxmlformats.org/officeDocument/2006/relationships/customXml" Target="../ink/ink270.xml"/><Relationship Id="rId9" Type="http://schemas.openxmlformats.org/officeDocument/2006/relationships/image" Target="../media/image277.png"/><Relationship Id="rId14" Type="http://schemas.openxmlformats.org/officeDocument/2006/relationships/customXml" Target="../ink/ink275.xml"/></Relationships>
</file>

<file path=ppt/slides/_rels/slide16.xml.rels><?xml version="1.0" encoding="UTF-8" standalone="yes"?>
<Relationships xmlns="http://schemas.openxmlformats.org/package/2006/relationships"><Relationship Id="rId8" Type="http://schemas.openxmlformats.org/officeDocument/2006/relationships/customXml" Target="../ink/ink279.xml"/><Relationship Id="rId13" Type="http://schemas.openxmlformats.org/officeDocument/2006/relationships/image" Target="../media/image286.png"/><Relationship Id="rId18" Type="http://schemas.openxmlformats.org/officeDocument/2006/relationships/customXml" Target="../ink/ink284.xml"/><Relationship Id="rId26" Type="http://schemas.openxmlformats.org/officeDocument/2006/relationships/customXml" Target="../ink/ink288.xml"/><Relationship Id="rId3" Type="http://schemas.openxmlformats.org/officeDocument/2006/relationships/image" Target="../media/image1.jpg"/><Relationship Id="rId21" Type="http://schemas.openxmlformats.org/officeDocument/2006/relationships/image" Target="../media/image290.png"/><Relationship Id="rId7" Type="http://schemas.openxmlformats.org/officeDocument/2006/relationships/image" Target="../media/image283.png"/><Relationship Id="rId12" Type="http://schemas.openxmlformats.org/officeDocument/2006/relationships/customXml" Target="../ink/ink281.xml"/><Relationship Id="rId17" Type="http://schemas.openxmlformats.org/officeDocument/2006/relationships/image" Target="../media/image288.png"/><Relationship Id="rId25" Type="http://schemas.openxmlformats.org/officeDocument/2006/relationships/image" Target="../media/image292.png"/><Relationship Id="rId2" Type="http://schemas.openxmlformats.org/officeDocument/2006/relationships/notesSlide" Target="../notesSlides/notesSlide16.xml"/><Relationship Id="rId16" Type="http://schemas.openxmlformats.org/officeDocument/2006/relationships/customXml" Target="../ink/ink283.xml"/><Relationship Id="rId20" Type="http://schemas.openxmlformats.org/officeDocument/2006/relationships/customXml" Target="../ink/ink285.xml"/><Relationship Id="rId29" Type="http://schemas.openxmlformats.org/officeDocument/2006/relationships/image" Target="../media/image294.png"/><Relationship Id="rId1" Type="http://schemas.openxmlformats.org/officeDocument/2006/relationships/slideLayout" Target="../slideLayouts/slideLayout1.xml"/><Relationship Id="rId6" Type="http://schemas.openxmlformats.org/officeDocument/2006/relationships/customXml" Target="../ink/ink278.xml"/><Relationship Id="rId11" Type="http://schemas.openxmlformats.org/officeDocument/2006/relationships/image" Target="../media/image285.png"/><Relationship Id="rId24" Type="http://schemas.openxmlformats.org/officeDocument/2006/relationships/customXml" Target="../ink/ink287.xml"/><Relationship Id="rId5" Type="http://schemas.openxmlformats.org/officeDocument/2006/relationships/image" Target="../media/image282.png"/><Relationship Id="rId15" Type="http://schemas.openxmlformats.org/officeDocument/2006/relationships/image" Target="../media/image287.png"/><Relationship Id="rId23" Type="http://schemas.openxmlformats.org/officeDocument/2006/relationships/image" Target="../media/image291.png"/><Relationship Id="rId28" Type="http://schemas.openxmlformats.org/officeDocument/2006/relationships/customXml" Target="../ink/ink289.xml"/><Relationship Id="rId10" Type="http://schemas.openxmlformats.org/officeDocument/2006/relationships/customXml" Target="../ink/ink280.xml"/><Relationship Id="rId19" Type="http://schemas.openxmlformats.org/officeDocument/2006/relationships/image" Target="../media/image289.png"/><Relationship Id="rId31" Type="http://schemas.openxmlformats.org/officeDocument/2006/relationships/image" Target="../media/image295.png"/><Relationship Id="rId4" Type="http://schemas.openxmlformats.org/officeDocument/2006/relationships/customXml" Target="../ink/ink277.xml"/><Relationship Id="rId9" Type="http://schemas.openxmlformats.org/officeDocument/2006/relationships/image" Target="../media/image284.png"/><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293.png"/><Relationship Id="rId30" Type="http://schemas.openxmlformats.org/officeDocument/2006/relationships/customXml" Target="../ink/ink290.xml"/></Relationships>
</file>

<file path=ppt/slides/_rels/slide17.xml.rels><?xml version="1.0" encoding="UTF-8" standalone="yes"?>
<Relationships xmlns="http://schemas.openxmlformats.org/package/2006/relationships"><Relationship Id="rId8" Type="http://schemas.openxmlformats.org/officeDocument/2006/relationships/image" Target="../media/image298.png"/><Relationship Id="rId13" Type="http://schemas.openxmlformats.org/officeDocument/2006/relationships/customXml" Target="../ink/ink295.xml"/><Relationship Id="rId3" Type="http://schemas.openxmlformats.org/officeDocument/2006/relationships/image" Target="../media/image1.jpg"/><Relationship Id="rId7" Type="http://schemas.openxmlformats.org/officeDocument/2006/relationships/customXml" Target="../ink/ink292.xml"/><Relationship Id="rId12" Type="http://schemas.openxmlformats.org/officeDocument/2006/relationships/image" Target="../media/image300.png"/><Relationship Id="rId2" Type="http://schemas.openxmlformats.org/officeDocument/2006/relationships/notesSlide" Target="../notesSlides/notesSlide17.xml"/><Relationship Id="rId16" Type="http://schemas.openxmlformats.org/officeDocument/2006/relationships/image" Target="../media/image302.png"/><Relationship Id="rId1" Type="http://schemas.openxmlformats.org/officeDocument/2006/relationships/slideLayout" Target="../slideLayouts/slideLayout1.xml"/><Relationship Id="rId6" Type="http://schemas.openxmlformats.org/officeDocument/2006/relationships/image" Target="../media/image297.png"/><Relationship Id="rId11" Type="http://schemas.openxmlformats.org/officeDocument/2006/relationships/customXml" Target="../ink/ink294.xml"/><Relationship Id="rId5" Type="http://schemas.openxmlformats.org/officeDocument/2006/relationships/customXml" Target="../ink/ink291.xml"/><Relationship Id="rId15" Type="http://schemas.openxmlformats.org/officeDocument/2006/relationships/customXml" Target="../ink/ink296.xml"/><Relationship Id="rId10" Type="http://schemas.openxmlformats.org/officeDocument/2006/relationships/image" Target="../media/image299.png"/><Relationship Id="rId4" Type="http://schemas.openxmlformats.org/officeDocument/2006/relationships/image" Target="../media/image296.png"/><Relationship Id="rId9" Type="http://schemas.openxmlformats.org/officeDocument/2006/relationships/customXml" Target="../ink/ink293.xml"/><Relationship Id="rId14" Type="http://schemas.openxmlformats.org/officeDocument/2006/relationships/image" Target="../media/image301.png"/></Relationships>
</file>

<file path=ppt/slides/_rels/slide18.xml.rels><?xml version="1.0" encoding="UTF-8" standalone="yes"?>
<Relationships xmlns="http://schemas.openxmlformats.org/package/2006/relationships"><Relationship Id="rId8" Type="http://schemas.openxmlformats.org/officeDocument/2006/relationships/image" Target="../media/image304.png"/><Relationship Id="rId13" Type="http://schemas.openxmlformats.org/officeDocument/2006/relationships/customXml" Target="../ink/ink301.xml"/><Relationship Id="rId18" Type="http://schemas.openxmlformats.org/officeDocument/2006/relationships/image" Target="../media/image309.png"/><Relationship Id="rId3" Type="http://schemas.openxmlformats.org/officeDocument/2006/relationships/image" Target="../media/image1.jpg"/><Relationship Id="rId7" Type="http://schemas.openxmlformats.org/officeDocument/2006/relationships/customXml" Target="../ink/ink298.xml"/><Relationship Id="rId12" Type="http://schemas.openxmlformats.org/officeDocument/2006/relationships/image" Target="../media/image306.png"/><Relationship Id="rId17" Type="http://schemas.openxmlformats.org/officeDocument/2006/relationships/customXml" Target="../ink/ink303.xml"/><Relationship Id="rId2" Type="http://schemas.openxmlformats.org/officeDocument/2006/relationships/notesSlide" Target="../notesSlides/notesSlide18.xml"/><Relationship Id="rId16" Type="http://schemas.openxmlformats.org/officeDocument/2006/relationships/image" Target="../media/image308.png"/><Relationship Id="rId1" Type="http://schemas.openxmlformats.org/officeDocument/2006/relationships/slideLayout" Target="../slideLayouts/slideLayout1.xml"/><Relationship Id="rId6" Type="http://schemas.openxmlformats.org/officeDocument/2006/relationships/image" Target="../media/image303.png"/><Relationship Id="rId11" Type="http://schemas.openxmlformats.org/officeDocument/2006/relationships/customXml" Target="../ink/ink300.xml"/><Relationship Id="rId5" Type="http://schemas.openxmlformats.org/officeDocument/2006/relationships/customXml" Target="../ink/ink297.xml"/><Relationship Id="rId15" Type="http://schemas.openxmlformats.org/officeDocument/2006/relationships/customXml" Target="../ink/ink302.xml"/><Relationship Id="rId10" Type="http://schemas.openxmlformats.org/officeDocument/2006/relationships/image" Target="../media/image305.png"/><Relationship Id="rId4" Type="http://schemas.openxmlformats.org/officeDocument/2006/relationships/image" Target="../media/image296.png"/><Relationship Id="rId9" Type="http://schemas.openxmlformats.org/officeDocument/2006/relationships/customXml" Target="../ink/ink299.xml"/><Relationship Id="rId14" Type="http://schemas.openxmlformats.org/officeDocument/2006/relationships/image" Target="../media/image307.png"/></Relationships>
</file>

<file path=ppt/slides/_rels/slide19.xml.rels><?xml version="1.0" encoding="UTF-8" standalone="yes"?>
<Relationships xmlns="http://schemas.openxmlformats.org/package/2006/relationships"><Relationship Id="rId8" Type="http://schemas.openxmlformats.org/officeDocument/2006/relationships/customXml" Target="../ink/ink306.xml"/><Relationship Id="rId13" Type="http://schemas.openxmlformats.org/officeDocument/2006/relationships/image" Target="../media/image314.png"/><Relationship Id="rId18" Type="http://schemas.openxmlformats.org/officeDocument/2006/relationships/customXml" Target="../ink/ink311.xml"/><Relationship Id="rId3" Type="http://schemas.openxmlformats.org/officeDocument/2006/relationships/image" Target="../media/image1.jpg"/><Relationship Id="rId21" Type="http://schemas.openxmlformats.org/officeDocument/2006/relationships/image" Target="../media/image318.png"/><Relationship Id="rId7" Type="http://schemas.openxmlformats.org/officeDocument/2006/relationships/image" Target="../media/image311.png"/><Relationship Id="rId12" Type="http://schemas.openxmlformats.org/officeDocument/2006/relationships/customXml" Target="../ink/ink308.xml"/><Relationship Id="rId17" Type="http://schemas.openxmlformats.org/officeDocument/2006/relationships/image" Target="../media/image316.png"/><Relationship Id="rId25" Type="http://schemas.openxmlformats.org/officeDocument/2006/relationships/image" Target="../media/image320.png"/><Relationship Id="rId2" Type="http://schemas.openxmlformats.org/officeDocument/2006/relationships/notesSlide" Target="../notesSlides/notesSlide19.xml"/><Relationship Id="rId16" Type="http://schemas.openxmlformats.org/officeDocument/2006/relationships/customXml" Target="../ink/ink310.xml"/><Relationship Id="rId20" Type="http://schemas.openxmlformats.org/officeDocument/2006/relationships/customXml" Target="../ink/ink312.xml"/><Relationship Id="rId1" Type="http://schemas.openxmlformats.org/officeDocument/2006/relationships/slideLayout" Target="../slideLayouts/slideLayout1.xml"/><Relationship Id="rId6" Type="http://schemas.openxmlformats.org/officeDocument/2006/relationships/customXml" Target="../ink/ink305.xml"/><Relationship Id="rId11" Type="http://schemas.openxmlformats.org/officeDocument/2006/relationships/image" Target="../media/image313.png"/><Relationship Id="rId24" Type="http://schemas.openxmlformats.org/officeDocument/2006/relationships/customXml" Target="../ink/ink314.xml"/><Relationship Id="rId5" Type="http://schemas.openxmlformats.org/officeDocument/2006/relationships/image" Target="../media/image310.png"/><Relationship Id="rId15" Type="http://schemas.openxmlformats.org/officeDocument/2006/relationships/image" Target="../media/image315.png"/><Relationship Id="rId23" Type="http://schemas.openxmlformats.org/officeDocument/2006/relationships/image" Target="../media/image319.png"/><Relationship Id="rId10" Type="http://schemas.openxmlformats.org/officeDocument/2006/relationships/customXml" Target="../ink/ink307.xml"/><Relationship Id="rId19" Type="http://schemas.openxmlformats.org/officeDocument/2006/relationships/image" Target="../media/image317.png"/><Relationship Id="rId4" Type="http://schemas.openxmlformats.org/officeDocument/2006/relationships/customXml" Target="../ink/ink304.xml"/><Relationship Id="rId9" Type="http://schemas.openxmlformats.org/officeDocument/2006/relationships/image" Target="../media/image312.png"/><Relationship Id="rId14" Type="http://schemas.openxmlformats.org/officeDocument/2006/relationships/customXml" Target="../ink/ink309.xml"/><Relationship Id="rId22" Type="http://schemas.openxmlformats.org/officeDocument/2006/relationships/customXml" Target="../ink/ink313.xml"/></Relationships>
</file>

<file path=ppt/slides/_rels/slide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0.png"/><Relationship Id="rId18" Type="http://schemas.openxmlformats.org/officeDocument/2006/relationships/customXml" Target="../ink/ink10.xml"/><Relationship Id="rId26" Type="http://schemas.openxmlformats.org/officeDocument/2006/relationships/customXml" Target="../ink/ink14.xml"/><Relationship Id="rId3" Type="http://schemas.openxmlformats.org/officeDocument/2006/relationships/image" Target="../media/image1.jp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7.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image" Target="../media/image9.png"/><Relationship Id="rId24" Type="http://schemas.openxmlformats.org/officeDocument/2006/relationships/customXml" Target="../ink/ink13.xml"/><Relationship Id="rId32" Type="http://schemas.openxmlformats.org/officeDocument/2006/relationships/customXml" Target="../ink/ink17.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5.xml"/><Relationship Id="rId10" Type="http://schemas.openxmlformats.org/officeDocument/2006/relationships/customXml" Target="../ink/ink6.xm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customXml" Target="../ink/ink3.xml"/><Relationship Id="rId9" Type="http://schemas.openxmlformats.org/officeDocument/2006/relationships/image" Target="../media/image8.png"/><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17.png"/><Relationship Id="rId30" Type="http://schemas.openxmlformats.org/officeDocument/2006/relationships/customXml" Target="../ink/ink16.xml"/></Relationships>
</file>

<file path=ppt/slides/_rels/slide3.xml.rels><?xml version="1.0" encoding="UTF-8" standalone="yes"?>
<Relationships xmlns="http://schemas.openxmlformats.org/package/2006/relationships"><Relationship Id="rId117" Type="http://schemas.openxmlformats.org/officeDocument/2006/relationships/image" Target="../media/image77.png"/><Relationship Id="rId21" Type="http://schemas.openxmlformats.org/officeDocument/2006/relationships/image" Target="../media/image29.png"/><Relationship Id="rId42" Type="http://schemas.openxmlformats.org/officeDocument/2006/relationships/customXml" Target="../ink/ink37.xml"/><Relationship Id="rId63" Type="http://schemas.openxmlformats.org/officeDocument/2006/relationships/image" Target="../media/image50.png"/><Relationship Id="rId84" Type="http://schemas.openxmlformats.org/officeDocument/2006/relationships/customXml" Target="../ink/ink58.xml"/><Relationship Id="rId138" Type="http://schemas.openxmlformats.org/officeDocument/2006/relationships/customXml" Target="../ink/ink85.xml"/><Relationship Id="rId159" Type="http://schemas.openxmlformats.org/officeDocument/2006/relationships/image" Target="../media/image98.png"/><Relationship Id="rId170" Type="http://schemas.openxmlformats.org/officeDocument/2006/relationships/customXml" Target="../ink/ink101.xml"/><Relationship Id="rId191" Type="http://schemas.openxmlformats.org/officeDocument/2006/relationships/image" Target="../media/image114.png"/><Relationship Id="rId205" Type="http://schemas.openxmlformats.org/officeDocument/2006/relationships/image" Target="../media/image121.png"/><Relationship Id="rId226" Type="http://schemas.openxmlformats.org/officeDocument/2006/relationships/customXml" Target="../ink/ink129.xml"/><Relationship Id="rId247" Type="http://schemas.openxmlformats.org/officeDocument/2006/relationships/image" Target="../media/image142.png"/><Relationship Id="rId107" Type="http://schemas.openxmlformats.org/officeDocument/2006/relationships/image" Target="../media/image72.png"/><Relationship Id="rId11" Type="http://schemas.openxmlformats.org/officeDocument/2006/relationships/image" Target="../media/image24.png"/><Relationship Id="rId32" Type="http://schemas.openxmlformats.org/officeDocument/2006/relationships/customXml" Target="../ink/ink32.xml"/><Relationship Id="rId53" Type="http://schemas.openxmlformats.org/officeDocument/2006/relationships/image" Target="../media/image45.png"/><Relationship Id="rId74" Type="http://schemas.openxmlformats.org/officeDocument/2006/relationships/customXml" Target="../ink/ink53.xml"/><Relationship Id="rId128" Type="http://schemas.openxmlformats.org/officeDocument/2006/relationships/customXml" Target="../ink/ink80.xml"/><Relationship Id="rId149" Type="http://schemas.openxmlformats.org/officeDocument/2006/relationships/image" Target="../media/image93.png"/><Relationship Id="rId5" Type="http://schemas.openxmlformats.org/officeDocument/2006/relationships/image" Target="../media/image21.png"/><Relationship Id="rId95" Type="http://schemas.openxmlformats.org/officeDocument/2006/relationships/image" Target="../media/image66.png"/><Relationship Id="rId160" Type="http://schemas.openxmlformats.org/officeDocument/2006/relationships/customXml" Target="../ink/ink96.xml"/><Relationship Id="rId181" Type="http://schemas.openxmlformats.org/officeDocument/2006/relationships/image" Target="../media/image109.png"/><Relationship Id="rId216" Type="http://schemas.openxmlformats.org/officeDocument/2006/relationships/customXml" Target="../ink/ink124.xml"/><Relationship Id="rId237" Type="http://schemas.openxmlformats.org/officeDocument/2006/relationships/image" Target="../media/image137.png"/><Relationship Id="rId22" Type="http://schemas.openxmlformats.org/officeDocument/2006/relationships/customXml" Target="../ink/ink27.xml"/><Relationship Id="rId43" Type="http://schemas.openxmlformats.org/officeDocument/2006/relationships/image" Target="../media/image40.png"/><Relationship Id="rId64" Type="http://schemas.openxmlformats.org/officeDocument/2006/relationships/customXml" Target="../ink/ink48.xml"/><Relationship Id="rId118" Type="http://schemas.openxmlformats.org/officeDocument/2006/relationships/customXml" Target="../ink/ink75.xml"/><Relationship Id="rId139" Type="http://schemas.openxmlformats.org/officeDocument/2006/relationships/image" Target="../media/image88.png"/><Relationship Id="rId85" Type="http://schemas.openxmlformats.org/officeDocument/2006/relationships/image" Target="../media/image61.png"/><Relationship Id="rId150" Type="http://schemas.openxmlformats.org/officeDocument/2006/relationships/customXml" Target="../ink/ink91.xml"/><Relationship Id="rId171" Type="http://schemas.openxmlformats.org/officeDocument/2006/relationships/image" Target="../media/image104.png"/><Relationship Id="rId192" Type="http://schemas.openxmlformats.org/officeDocument/2006/relationships/customXml" Target="../ink/ink112.xml"/><Relationship Id="rId206" Type="http://schemas.openxmlformats.org/officeDocument/2006/relationships/customXml" Target="../ink/ink119.xml"/><Relationship Id="rId227" Type="http://schemas.openxmlformats.org/officeDocument/2006/relationships/image" Target="../media/image132.png"/><Relationship Id="rId248" Type="http://schemas.openxmlformats.org/officeDocument/2006/relationships/customXml" Target="../ink/ink140.xml"/><Relationship Id="rId12" Type="http://schemas.openxmlformats.org/officeDocument/2006/relationships/customXml" Target="../ink/ink22.xml"/><Relationship Id="rId33" Type="http://schemas.openxmlformats.org/officeDocument/2006/relationships/image" Target="../media/image35.png"/><Relationship Id="rId108" Type="http://schemas.openxmlformats.org/officeDocument/2006/relationships/customXml" Target="../ink/ink70.xml"/><Relationship Id="rId129" Type="http://schemas.openxmlformats.org/officeDocument/2006/relationships/image" Target="../media/image83.png"/><Relationship Id="rId54" Type="http://schemas.openxmlformats.org/officeDocument/2006/relationships/customXml" Target="../ink/ink43.xml"/><Relationship Id="rId70" Type="http://schemas.openxmlformats.org/officeDocument/2006/relationships/customXml" Target="../ink/ink51.xml"/><Relationship Id="rId75" Type="http://schemas.openxmlformats.org/officeDocument/2006/relationships/image" Target="../media/image56.png"/><Relationship Id="rId91" Type="http://schemas.openxmlformats.org/officeDocument/2006/relationships/image" Target="../media/image64.png"/><Relationship Id="rId96" Type="http://schemas.openxmlformats.org/officeDocument/2006/relationships/customXml" Target="../ink/ink64.xml"/><Relationship Id="rId140" Type="http://schemas.openxmlformats.org/officeDocument/2006/relationships/customXml" Target="../ink/ink86.xml"/><Relationship Id="rId145" Type="http://schemas.openxmlformats.org/officeDocument/2006/relationships/image" Target="../media/image91.png"/><Relationship Id="rId161" Type="http://schemas.openxmlformats.org/officeDocument/2006/relationships/image" Target="../media/image99.png"/><Relationship Id="rId166" Type="http://schemas.openxmlformats.org/officeDocument/2006/relationships/customXml" Target="../ink/ink99.xml"/><Relationship Id="rId182" Type="http://schemas.openxmlformats.org/officeDocument/2006/relationships/customXml" Target="../ink/ink107.xml"/><Relationship Id="rId187" Type="http://schemas.openxmlformats.org/officeDocument/2006/relationships/image" Target="../media/image112.png"/><Relationship Id="rId217"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customXml" Target="../ink/ink19.xml"/><Relationship Id="rId212" Type="http://schemas.openxmlformats.org/officeDocument/2006/relationships/customXml" Target="../ink/ink122.xml"/><Relationship Id="rId233" Type="http://schemas.openxmlformats.org/officeDocument/2006/relationships/image" Target="../media/image135.png"/><Relationship Id="rId238" Type="http://schemas.openxmlformats.org/officeDocument/2006/relationships/customXml" Target="../ink/ink135.xml"/><Relationship Id="rId23" Type="http://schemas.openxmlformats.org/officeDocument/2006/relationships/image" Target="../media/image30.png"/><Relationship Id="rId28" Type="http://schemas.openxmlformats.org/officeDocument/2006/relationships/customXml" Target="../ink/ink30.xml"/><Relationship Id="rId49" Type="http://schemas.openxmlformats.org/officeDocument/2006/relationships/image" Target="../media/image43.png"/><Relationship Id="rId114" Type="http://schemas.openxmlformats.org/officeDocument/2006/relationships/customXml" Target="../ink/ink73.xml"/><Relationship Id="rId119" Type="http://schemas.openxmlformats.org/officeDocument/2006/relationships/image" Target="../media/image78.png"/><Relationship Id="rId44" Type="http://schemas.openxmlformats.org/officeDocument/2006/relationships/customXml" Target="../ink/ink38.xml"/><Relationship Id="rId60" Type="http://schemas.openxmlformats.org/officeDocument/2006/relationships/customXml" Target="../ink/ink46.xml"/><Relationship Id="rId65" Type="http://schemas.openxmlformats.org/officeDocument/2006/relationships/image" Target="../media/image51.png"/><Relationship Id="rId81" Type="http://schemas.openxmlformats.org/officeDocument/2006/relationships/image" Target="../media/image59.png"/><Relationship Id="rId86" Type="http://schemas.openxmlformats.org/officeDocument/2006/relationships/customXml" Target="../ink/ink59.xml"/><Relationship Id="rId130" Type="http://schemas.openxmlformats.org/officeDocument/2006/relationships/customXml" Target="../ink/ink81.xml"/><Relationship Id="rId135" Type="http://schemas.openxmlformats.org/officeDocument/2006/relationships/image" Target="../media/image86.png"/><Relationship Id="rId151" Type="http://schemas.openxmlformats.org/officeDocument/2006/relationships/image" Target="../media/image94.png"/><Relationship Id="rId156" Type="http://schemas.openxmlformats.org/officeDocument/2006/relationships/customXml" Target="../ink/ink94.xml"/><Relationship Id="rId177" Type="http://schemas.openxmlformats.org/officeDocument/2006/relationships/image" Target="../media/image107.png"/><Relationship Id="rId198" Type="http://schemas.openxmlformats.org/officeDocument/2006/relationships/customXml" Target="../ink/ink115.xml"/><Relationship Id="rId172" Type="http://schemas.openxmlformats.org/officeDocument/2006/relationships/customXml" Target="../ink/ink102.xml"/><Relationship Id="rId193" Type="http://schemas.openxmlformats.org/officeDocument/2006/relationships/image" Target="../media/image115.png"/><Relationship Id="rId202" Type="http://schemas.openxmlformats.org/officeDocument/2006/relationships/customXml" Target="../ink/ink117.xml"/><Relationship Id="rId207" Type="http://schemas.openxmlformats.org/officeDocument/2006/relationships/image" Target="../media/image122.png"/><Relationship Id="rId223" Type="http://schemas.openxmlformats.org/officeDocument/2006/relationships/image" Target="../media/image130.png"/><Relationship Id="rId228" Type="http://schemas.openxmlformats.org/officeDocument/2006/relationships/customXml" Target="../ink/ink130.xml"/><Relationship Id="rId244" Type="http://schemas.openxmlformats.org/officeDocument/2006/relationships/customXml" Target="../ink/ink138.xml"/><Relationship Id="rId249" Type="http://schemas.openxmlformats.org/officeDocument/2006/relationships/image" Target="../media/image143.png"/><Relationship Id="rId13" Type="http://schemas.openxmlformats.org/officeDocument/2006/relationships/image" Target="../media/image25.png"/><Relationship Id="rId18" Type="http://schemas.openxmlformats.org/officeDocument/2006/relationships/customXml" Target="../ink/ink25.xml"/><Relationship Id="rId39" Type="http://schemas.openxmlformats.org/officeDocument/2006/relationships/image" Target="../media/image38.png"/><Relationship Id="rId109" Type="http://schemas.openxmlformats.org/officeDocument/2006/relationships/image" Target="../media/image73.png"/><Relationship Id="rId34" Type="http://schemas.openxmlformats.org/officeDocument/2006/relationships/customXml" Target="../ink/ink33.xml"/><Relationship Id="rId50" Type="http://schemas.openxmlformats.org/officeDocument/2006/relationships/customXml" Target="../ink/ink41.xml"/><Relationship Id="rId55" Type="http://schemas.openxmlformats.org/officeDocument/2006/relationships/image" Target="../media/image46.png"/><Relationship Id="rId76" Type="http://schemas.openxmlformats.org/officeDocument/2006/relationships/customXml" Target="../ink/ink54.xml"/><Relationship Id="rId97" Type="http://schemas.openxmlformats.org/officeDocument/2006/relationships/image" Target="../media/image67.png"/><Relationship Id="rId104" Type="http://schemas.openxmlformats.org/officeDocument/2006/relationships/customXml" Target="../ink/ink68.xml"/><Relationship Id="rId120" Type="http://schemas.openxmlformats.org/officeDocument/2006/relationships/customXml" Target="../ink/ink76.xml"/><Relationship Id="rId125" Type="http://schemas.openxmlformats.org/officeDocument/2006/relationships/image" Target="../media/image81.png"/><Relationship Id="rId141" Type="http://schemas.openxmlformats.org/officeDocument/2006/relationships/image" Target="../media/image89.png"/><Relationship Id="rId146" Type="http://schemas.openxmlformats.org/officeDocument/2006/relationships/customXml" Target="../ink/ink89.xml"/><Relationship Id="rId167" Type="http://schemas.openxmlformats.org/officeDocument/2006/relationships/image" Target="../media/image102.png"/><Relationship Id="rId188" Type="http://schemas.openxmlformats.org/officeDocument/2006/relationships/customXml" Target="../ink/ink110.xml"/><Relationship Id="rId7" Type="http://schemas.openxmlformats.org/officeDocument/2006/relationships/image" Target="../media/image22.png"/><Relationship Id="rId71" Type="http://schemas.openxmlformats.org/officeDocument/2006/relationships/image" Target="../media/image54.png"/><Relationship Id="rId92" Type="http://schemas.openxmlformats.org/officeDocument/2006/relationships/customXml" Target="../ink/ink62.xml"/><Relationship Id="rId162" Type="http://schemas.openxmlformats.org/officeDocument/2006/relationships/customXml" Target="../ink/ink97.xml"/><Relationship Id="rId183" Type="http://schemas.openxmlformats.org/officeDocument/2006/relationships/image" Target="../media/image110.png"/><Relationship Id="rId213" Type="http://schemas.openxmlformats.org/officeDocument/2006/relationships/image" Target="../media/image125.png"/><Relationship Id="rId218" Type="http://schemas.openxmlformats.org/officeDocument/2006/relationships/customXml" Target="../ink/ink125.xml"/><Relationship Id="rId234" Type="http://schemas.openxmlformats.org/officeDocument/2006/relationships/customXml" Target="../ink/ink133.xml"/><Relationship Id="rId239" Type="http://schemas.openxmlformats.org/officeDocument/2006/relationships/image" Target="../media/image138.png"/><Relationship Id="rId2" Type="http://schemas.openxmlformats.org/officeDocument/2006/relationships/notesSlide" Target="../notesSlides/notesSlide3.xml"/><Relationship Id="rId29" Type="http://schemas.openxmlformats.org/officeDocument/2006/relationships/image" Target="../media/image33.png"/><Relationship Id="rId250" Type="http://schemas.openxmlformats.org/officeDocument/2006/relationships/customXml" Target="../ink/ink141.xml"/><Relationship Id="rId24" Type="http://schemas.openxmlformats.org/officeDocument/2006/relationships/customXml" Target="../ink/ink28.xml"/><Relationship Id="rId40" Type="http://schemas.openxmlformats.org/officeDocument/2006/relationships/customXml" Target="../ink/ink36.xml"/><Relationship Id="rId45" Type="http://schemas.openxmlformats.org/officeDocument/2006/relationships/image" Target="../media/image41.png"/><Relationship Id="rId66" Type="http://schemas.openxmlformats.org/officeDocument/2006/relationships/customXml" Target="../ink/ink49.xml"/><Relationship Id="rId87" Type="http://schemas.openxmlformats.org/officeDocument/2006/relationships/image" Target="../media/image62.png"/><Relationship Id="rId110" Type="http://schemas.openxmlformats.org/officeDocument/2006/relationships/customXml" Target="../ink/ink71.xml"/><Relationship Id="rId115" Type="http://schemas.openxmlformats.org/officeDocument/2006/relationships/image" Target="../media/image76.png"/><Relationship Id="rId131" Type="http://schemas.openxmlformats.org/officeDocument/2006/relationships/image" Target="../media/image84.png"/><Relationship Id="rId136" Type="http://schemas.openxmlformats.org/officeDocument/2006/relationships/customXml" Target="../ink/ink84.xml"/><Relationship Id="rId157" Type="http://schemas.openxmlformats.org/officeDocument/2006/relationships/image" Target="../media/image97.png"/><Relationship Id="rId178" Type="http://schemas.openxmlformats.org/officeDocument/2006/relationships/customXml" Target="../ink/ink105.xml"/><Relationship Id="rId61" Type="http://schemas.openxmlformats.org/officeDocument/2006/relationships/image" Target="../media/image49.png"/><Relationship Id="rId82" Type="http://schemas.openxmlformats.org/officeDocument/2006/relationships/customXml" Target="../ink/ink57.xml"/><Relationship Id="rId152" Type="http://schemas.openxmlformats.org/officeDocument/2006/relationships/customXml" Target="../ink/ink92.xml"/><Relationship Id="rId173" Type="http://schemas.openxmlformats.org/officeDocument/2006/relationships/image" Target="../media/image105.png"/><Relationship Id="rId194" Type="http://schemas.openxmlformats.org/officeDocument/2006/relationships/customXml" Target="../ink/ink113.xml"/><Relationship Id="rId199" Type="http://schemas.openxmlformats.org/officeDocument/2006/relationships/image" Target="../media/image118.png"/><Relationship Id="rId203" Type="http://schemas.openxmlformats.org/officeDocument/2006/relationships/image" Target="../media/image120.png"/><Relationship Id="rId208" Type="http://schemas.openxmlformats.org/officeDocument/2006/relationships/customXml" Target="../ink/ink120.xml"/><Relationship Id="rId229" Type="http://schemas.openxmlformats.org/officeDocument/2006/relationships/image" Target="../media/image133.png"/><Relationship Id="rId19" Type="http://schemas.openxmlformats.org/officeDocument/2006/relationships/image" Target="../media/image28.png"/><Relationship Id="rId224" Type="http://schemas.openxmlformats.org/officeDocument/2006/relationships/customXml" Target="../ink/ink128.xml"/><Relationship Id="rId240" Type="http://schemas.openxmlformats.org/officeDocument/2006/relationships/customXml" Target="../ink/ink136.xml"/><Relationship Id="rId245" Type="http://schemas.openxmlformats.org/officeDocument/2006/relationships/image" Target="../media/image141.png"/><Relationship Id="rId14" Type="http://schemas.openxmlformats.org/officeDocument/2006/relationships/customXml" Target="../ink/ink23.xml"/><Relationship Id="rId30" Type="http://schemas.openxmlformats.org/officeDocument/2006/relationships/customXml" Target="../ink/ink31.xml"/><Relationship Id="rId35" Type="http://schemas.openxmlformats.org/officeDocument/2006/relationships/image" Target="../media/image36.png"/><Relationship Id="rId56" Type="http://schemas.openxmlformats.org/officeDocument/2006/relationships/customXml" Target="../ink/ink44.xml"/><Relationship Id="rId77" Type="http://schemas.openxmlformats.org/officeDocument/2006/relationships/image" Target="../media/image57.png"/><Relationship Id="rId100" Type="http://schemas.openxmlformats.org/officeDocument/2006/relationships/customXml" Target="../ink/ink66.xml"/><Relationship Id="rId105" Type="http://schemas.openxmlformats.org/officeDocument/2006/relationships/image" Target="../media/image71.png"/><Relationship Id="rId126" Type="http://schemas.openxmlformats.org/officeDocument/2006/relationships/customXml" Target="../ink/ink79.xml"/><Relationship Id="rId147" Type="http://schemas.openxmlformats.org/officeDocument/2006/relationships/image" Target="../media/image92.png"/><Relationship Id="rId168" Type="http://schemas.openxmlformats.org/officeDocument/2006/relationships/customXml" Target="../ink/ink100.xml"/><Relationship Id="rId8" Type="http://schemas.openxmlformats.org/officeDocument/2006/relationships/customXml" Target="../ink/ink20.xml"/><Relationship Id="rId51" Type="http://schemas.openxmlformats.org/officeDocument/2006/relationships/image" Target="../media/image44.png"/><Relationship Id="rId72" Type="http://schemas.openxmlformats.org/officeDocument/2006/relationships/customXml" Target="../ink/ink52.xml"/><Relationship Id="rId93" Type="http://schemas.openxmlformats.org/officeDocument/2006/relationships/image" Target="../media/image65.png"/><Relationship Id="rId98" Type="http://schemas.openxmlformats.org/officeDocument/2006/relationships/customXml" Target="../ink/ink65.xml"/><Relationship Id="rId121" Type="http://schemas.openxmlformats.org/officeDocument/2006/relationships/image" Target="../media/image79.png"/><Relationship Id="rId142" Type="http://schemas.openxmlformats.org/officeDocument/2006/relationships/customXml" Target="../ink/ink87.xml"/><Relationship Id="rId163" Type="http://schemas.openxmlformats.org/officeDocument/2006/relationships/image" Target="../media/image100.png"/><Relationship Id="rId184" Type="http://schemas.openxmlformats.org/officeDocument/2006/relationships/customXml" Target="../ink/ink108.xml"/><Relationship Id="rId189" Type="http://schemas.openxmlformats.org/officeDocument/2006/relationships/image" Target="../media/image113.png"/><Relationship Id="rId219" Type="http://schemas.openxmlformats.org/officeDocument/2006/relationships/image" Target="../media/image128.png"/><Relationship Id="rId3" Type="http://schemas.openxmlformats.org/officeDocument/2006/relationships/image" Target="../media/image1.jpg"/><Relationship Id="rId214" Type="http://schemas.openxmlformats.org/officeDocument/2006/relationships/customXml" Target="../ink/ink123.xml"/><Relationship Id="rId230" Type="http://schemas.openxmlformats.org/officeDocument/2006/relationships/customXml" Target="../ink/ink131.xml"/><Relationship Id="rId235" Type="http://schemas.openxmlformats.org/officeDocument/2006/relationships/image" Target="../media/image136.png"/><Relationship Id="rId251" Type="http://schemas.openxmlformats.org/officeDocument/2006/relationships/image" Target="../media/image144.png"/><Relationship Id="rId25" Type="http://schemas.openxmlformats.org/officeDocument/2006/relationships/image" Target="../media/image31.png"/><Relationship Id="rId46" Type="http://schemas.openxmlformats.org/officeDocument/2006/relationships/customXml" Target="../ink/ink39.xml"/><Relationship Id="rId67" Type="http://schemas.openxmlformats.org/officeDocument/2006/relationships/image" Target="../media/image52.png"/><Relationship Id="rId116" Type="http://schemas.openxmlformats.org/officeDocument/2006/relationships/customXml" Target="../ink/ink74.xml"/><Relationship Id="rId137" Type="http://schemas.openxmlformats.org/officeDocument/2006/relationships/image" Target="../media/image87.png"/><Relationship Id="rId158" Type="http://schemas.openxmlformats.org/officeDocument/2006/relationships/customXml" Target="../ink/ink95.xml"/><Relationship Id="rId20" Type="http://schemas.openxmlformats.org/officeDocument/2006/relationships/customXml" Target="../ink/ink26.xml"/><Relationship Id="rId41" Type="http://schemas.openxmlformats.org/officeDocument/2006/relationships/image" Target="../media/image39.png"/><Relationship Id="rId62" Type="http://schemas.openxmlformats.org/officeDocument/2006/relationships/customXml" Target="../ink/ink47.xml"/><Relationship Id="rId83" Type="http://schemas.openxmlformats.org/officeDocument/2006/relationships/image" Target="../media/image60.png"/><Relationship Id="rId88" Type="http://schemas.openxmlformats.org/officeDocument/2006/relationships/customXml" Target="../ink/ink60.xml"/><Relationship Id="rId111" Type="http://schemas.openxmlformats.org/officeDocument/2006/relationships/image" Target="../media/image74.png"/><Relationship Id="rId132" Type="http://schemas.openxmlformats.org/officeDocument/2006/relationships/customXml" Target="../ink/ink82.xml"/><Relationship Id="rId153" Type="http://schemas.openxmlformats.org/officeDocument/2006/relationships/image" Target="../media/image95.png"/><Relationship Id="rId174" Type="http://schemas.openxmlformats.org/officeDocument/2006/relationships/customXml" Target="../ink/ink103.xml"/><Relationship Id="rId179" Type="http://schemas.openxmlformats.org/officeDocument/2006/relationships/image" Target="../media/image108.png"/><Relationship Id="rId195" Type="http://schemas.openxmlformats.org/officeDocument/2006/relationships/image" Target="../media/image116.png"/><Relationship Id="rId209" Type="http://schemas.openxmlformats.org/officeDocument/2006/relationships/image" Target="../media/image123.png"/><Relationship Id="rId190" Type="http://schemas.openxmlformats.org/officeDocument/2006/relationships/customXml" Target="../ink/ink111.xml"/><Relationship Id="rId204" Type="http://schemas.openxmlformats.org/officeDocument/2006/relationships/customXml" Target="../ink/ink118.xml"/><Relationship Id="rId220" Type="http://schemas.openxmlformats.org/officeDocument/2006/relationships/customXml" Target="../ink/ink126.xml"/><Relationship Id="rId225" Type="http://schemas.openxmlformats.org/officeDocument/2006/relationships/image" Target="../media/image131.png"/><Relationship Id="rId241" Type="http://schemas.openxmlformats.org/officeDocument/2006/relationships/image" Target="../media/image139.png"/><Relationship Id="rId246" Type="http://schemas.openxmlformats.org/officeDocument/2006/relationships/customXml" Target="../ink/ink139.xml"/><Relationship Id="rId15" Type="http://schemas.openxmlformats.org/officeDocument/2006/relationships/image" Target="../media/image26.png"/><Relationship Id="rId36" Type="http://schemas.openxmlformats.org/officeDocument/2006/relationships/customXml" Target="../ink/ink34.xml"/><Relationship Id="rId57" Type="http://schemas.openxmlformats.org/officeDocument/2006/relationships/image" Target="../media/image47.png"/><Relationship Id="rId106" Type="http://schemas.openxmlformats.org/officeDocument/2006/relationships/customXml" Target="../ink/ink69.xml"/><Relationship Id="rId127" Type="http://schemas.openxmlformats.org/officeDocument/2006/relationships/image" Target="../media/image82.png"/><Relationship Id="rId10" Type="http://schemas.openxmlformats.org/officeDocument/2006/relationships/customXml" Target="../ink/ink21.xml"/><Relationship Id="rId31" Type="http://schemas.openxmlformats.org/officeDocument/2006/relationships/image" Target="../media/image34.png"/><Relationship Id="rId52" Type="http://schemas.openxmlformats.org/officeDocument/2006/relationships/customXml" Target="../ink/ink42.xml"/><Relationship Id="rId73" Type="http://schemas.openxmlformats.org/officeDocument/2006/relationships/image" Target="../media/image55.png"/><Relationship Id="rId78" Type="http://schemas.openxmlformats.org/officeDocument/2006/relationships/customXml" Target="../ink/ink55.xml"/><Relationship Id="rId94" Type="http://schemas.openxmlformats.org/officeDocument/2006/relationships/customXml" Target="../ink/ink63.xml"/><Relationship Id="rId99" Type="http://schemas.openxmlformats.org/officeDocument/2006/relationships/image" Target="../media/image68.png"/><Relationship Id="rId101" Type="http://schemas.openxmlformats.org/officeDocument/2006/relationships/image" Target="../media/image69.png"/><Relationship Id="rId122" Type="http://schemas.openxmlformats.org/officeDocument/2006/relationships/customXml" Target="../ink/ink77.xml"/><Relationship Id="rId143" Type="http://schemas.openxmlformats.org/officeDocument/2006/relationships/image" Target="../media/image90.png"/><Relationship Id="rId148" Type="http://schemas.openxmlformats.org/officeDocument/2006/relationships/customXml" Target="../ink/ink90.xml"/><Relationship Id="rId164" Type="http://schemas.openxmlformats.org/officeDocument/2006/relationships/customXml" Target="../ink/ink98.xml"/><Relationship Id="rId169" Type="http://schemas.openxmlformats.org/officeDocument/2006/relationships/image" Target="../media/image103.png"/><Relationship Id="rId185" Type="http://schemas.openxmlformats.org/officeDocument/2006/relationships/image" Target="../media/image111.png"/><Relationship Id="rId4" Type="http://schemas.openxmlformats.org/officeDocument/2006/relationships/customXml" Target="../ink/ink18.xml"/><Relationship Id="rId9" Type="http://schemas.openxmlformats.org/officeDocument/2006/relationships/image" Target="../media/image23.png"/><Relationship Id="rId180" Type="http://schemas.openxmlformats.org/officeDocument/2006/relationships/customXml" Target="../ink/ink106.xml"/><Relationship Id="rId210" Type="http://schemas.openxmlformats.org/officeDocument/2006/relationships/customXml" Target="../ink/ink121.xml"/><Relationship Id="rId215" Type="http://schemas.openxmlformats.org/officeDocument/2006/relationships/image" Target="../media/image126.png"/><Relationship Id="rId236" Type="http://schemas.openxmlformats.org/officeDocument/2006/relationships/customXml" Target="../ink/ink134.xml"/><Relationship Id="rId26" Type="http://schemas.openxmlformats.org/officeDocument/2006/relationships/customXml" Target="../ink/ink29.xml"/><Relationship Id="rId231" Type="http://schemas.openxmlformats.org/officeDocument/2006/relationships/image" Target="../media/image134.png"/><Relationship Id="rId252" Type="http://schemas.openxmlformats.org/officeDocument/2006/relationships/customXml" Target="../ink/ink142.xml"/><Relationship Id="rId47" Type="http://schemas.openxmlformats.org/officeDocument/2006/relationships/image" Target="../media/image42.png"/><Relationship Id="rId68" Type="http://schemas.openxmlformats.org/officeDocument/2006/relationships/customXml" Target="../ink/ink50.xml"/><Relationship Id="rId89" Type="http://schemas.openxmlformats.org/officeDocument/2006/relationships/image" Target="../media/image63.png"/><Relationship Id="rId112" Type="http://schemas.openxmlformats.org/officeDocument/2006/relationships/customXml" Target="../ink/ink72.xml"/><Relationship Id="rId133" Type="http://schemas.openxmlformats.org/officeDocument/2006/relationships/image" Target="../media/image85.png"/><Relationship Id="rId154" Type="http://schemas.openxmlformats.org/officeDocument/2006/relationships/customXml" Target="../ink/ink93.xml"/><Relationship Id="rId175" Type="http://schemas.openxmlformats.org/officeDocument/2006/relationships/image" Target="../media/image106.png"/><Relationship Id="rId196" Type="http://schemas.openxmlformats.org/officeDocument/2006/relationships/customXml" Target="../ink/ink114.xml"/><Relationship Id="rId200" Type="http://schemas.openxmlformats.org/officeDocument/2006/relationships/customXml" Target="../ink/ink116.xml"/><Relationship Id="rId16" Type="http://schemas.openxmlformats.org/officeDocument/2006/relationships/customXml" Target="../ink/ink24.xml"/><Relationship Id="rId221" Type="http://schemas.openxmlformats.org/officeDocument/2006/relationships/image" Target="../media/image129.png"/><Relationship Id="rId242" Type="http://schemas.openxmlformats.org/officeDocument/2006/relationships/customXml" Target="../ink/ink137.xml"/><Relationship Id="rId37" Type="http://schemas.openxmlformats.org/officeDocument/2006/relationships/image" Target="../media/image37.png"/><Relationship Id="rId58" Type="http://schemas.openxmlformats.org/officeDocument/2006/relationships/customXml" Target="../ink/ink45.xml"/><Relationship Id="rId79" Type="http://schemas.openxmlformats.org/officeDocument/2006/relationships/image" Target="../media/image58.png"/><Relationship Id="rId102" Type="http://schemas.openxmlformats.org/officeDocument/2006/relationships/customXml" Target="../ink/ink67.xml"/><Relationship Id="rId123" Type="http://schemas.openxmlformats.org/officeDocument/2006/relationships/image" Target="../media/image80.png"/><Relationship Id="rId144" Type="http://schemas.openxmlformats.org/officeDocument/2006/relationships/customXml" Target="../ink/ink88.xml"/><Relationship Id="rId90" Type="http://schemas.openxmlformats.org/officeDocument/2006/relationships/customXml" Target="../ink/ink61.xml"/><Relationship Id="rId165" Type="http://schemas.openxmlformats.org/officeDocument/2006/relationships/image" Target="../media/image101.png"/><Relationship Id="rId186" Type="http://schemas.openxmlformats.org/officeDocument/2006/relationships/customXml" Target="../ink/ink109.xml"/><Relationship Id="rId211" Type="http://schemas.openxmlformats.org/officeDocument/2006/relationships/image" Target="../media/image124.png"/><Relationship Id="rId232" Type="http://schemas.openxmlformats.org/officeDocument/2006/relationships/customXml" Target="../ink/ink132.xml"/><Relationship Id="rId253" Type="http://schemas.openxmlformats.org/officeDocument/2006/relationships/image" Target="../media/image145.png"/><Relationship Id="rId27" Type="http://schemas.openxmlformats.org/officeDocument/2006/relationships/image" Target="../media/image32.png"/><Relationship Id="rId48" Type="http://schemas.openxmlformats.org/officeDocument/2006/relationships/customXml" Target="../ink/ink40.xml"/><Relationship Id="rId69" Type="http://schemas.openxmlformats.org/officeDocument/2006/relationships/image" Target="../media/image53.png"/><Relationship Id="rId113" Type="http://schemas.openxmlformats.org/officeDocument/2006/relationships/image" Target="../media/image75.png"/><Relationship Id="rId134" Type="http://schemas.openxmlformats.org/officeDocument/2006/relationships/customXml" Target="../ink/ink83.xml"/><Relationship Id="rId80" Type="http://schemas.openxmlformats.org/officeDocument/2006/relationships/customXml" Target="../ink/ink56.xml"/><Relationship Id="rId155" Type="http://schemas.openxmlformats.org/officeDocument/2006/relationships/image" Target="../media/image96.png"/><Relationship Id="rId176" Type="http://schemas.openxmlformats.org/officeDocument/2006/relationships/customXml" Target="../ink/ink104.xml"/><Relationship Id="rId197" Type="http://schemas.openxmlformats.org/officeDocument/2006/relationships/image" Target="../media/image117.png"/><Relationship Id="rId201" Type="http://schemas.openxmlformats.org/officeDocument/2006/relationships/image" Target="../media/image119.png"/><Relationship Id="rId222" Type="http://schemas.openxmlformats.org/officeDocument/2006/relationships/customXml" Target="../ink/ink127.xml"/><Relationship Id="rId243" Type="http://schemas.openxmlformats.org/officeDocument/2006/relationships/image" Target="../media/image140.png"/><Relationship Id="rId17" Type="http://schemas.openxmlformats.org/officeDocument/2006/relationships/image" Target="../media/image27.png"/><Relationship Id="rId38" Type="http://schemas.openxmlformats.org/officeDocument/2006/relationships/customXml" Target="../ink/ink35.xml"/><Relationship Id="rId59" Type="http://schemas.openxmlformats.org/officeDocument/2006/relationships/image" Target="../media/image48.png"/><Relationship Id="rId103" Type="http://schemas.openxmlformats.org/officeDocument/2006/relationships/image" Target="../media/image70.png"/><Relationship Id="rId124" Type="http://schemas.openxmlformats.org/officeDocument/2006/relationships/customXml" Target="../ink/ink78.xml"/></Relationships>
</file>

<file path=ppt/slides/_rels/slide4.xml.rels><?xml version="1.0" encoding="UTF-8" standalone="yes"?>
<Relationships xmlns="http://schemas.openxmlformats.org/package/2006/relationships"><Relationship Id="rId8" Type="http://schemas.openxmlformats.org/officeDocument/2006/relationships/customXml" Target="../ink/ink145.xml"/><Relationship Id="rId13" Type="http://schemas.openxmlformats.org/officeDocument/2006/relationships/image" Target="../media/image150.png"/><Relationship Id="rId18" Type="http://schemas.openxmlformats.org/officeDocument/2006/relationships/customXml" Target="../ink/ink150.xml"/><Relationship Id="rId26" Type="http://schemas.openxmlformats.org/officeDocument/2006/relationships/customXml" Target="../ink/ink154.xml"/><Relationship Id="rId3" Type="http://schemas.openxmlformats.org/officeDocument/2006/relationships/image" Target="../media/image1.jpg"/><Relationship Id="rId21" Type="http://schemas.openxmlformats.org/officeDocument/2006/relationships/image" Target="../media/image154.png"/><Relationship Id="rId7" Type="http://schemas.openxmlformats.org/officeDocument/2006/relationships/image" Target="../media/image147.png"/><Relationship Id="rId12" Type="http://schemas.openxmlformats.org/officeDocument/2006/relationships/customXml" Target="../ink/ink147.xml"/><Relationship Id="rId17" Type="http://schemas.openxmlformats.org/officeDocument/2006/relationships/image" Target="../media/image152.png"/><Relationship Id="rId25" Type="http://schemas.openxmlformats.org/officeDocument/2006/relationships/image" Target="../media/image156.png"/><Relationship Id="rId2" Type="http://schemas.openxmlformats.org/officeDocument/2006/relationships/notesSlide" Target="../notesSlides/notesSlide4.xml"/><Relationship Id="rId16" Type="http://schemas.openxmlformats.org/officeDocument/2006/relationships/customXml" Target="../ink/ink149.xml"/><Relationship Id="rId20" Type="http://schemas.openxmlformats.org/officeDocument/2006/relationships/customXml" Target="../ink/ink151.xml"/><Relationship Id="rId1" Type="http://schemas.openxmlformats.org/officeDocument/2006/relationships/slideLayout" Target="../slideLayouts/slideLayout1.xml"/><Relationship Id="rId6" Type="http://schemas.openxmlformats.org/officeDocument/2006/relationships/customXml" Target="../ink/ink144.xml"/><Relationship Id="rId11" Type="http://schemas.openxmlformats.org/officeDocument/2006/relationships/image" Target="../media/image149.png"/><Relationship Id="rId24" Type="http://schemas.openxmlformats.org/officeDocument/2006/relationships/customXml" Target="../ink/ink153.xml"/><Relationship Id="rId5" Type="http://schemas.openxmlformats.org/officeDocument/2006/relationships/image" Target="../media/image146.png"/><Relationship Id="rId15" Type="http://schemas.openxmlformats.org/officeDocument/2006/relationships/image" Target="../media/image151.png"/><Relationship Id="rId23" Type="http://schemas.openxmlformats.org/officeDocument/2006/relationships/image" Target="../media/image155.png"/><Relationship Id="rId10" Type="http://schemas.openxmlformats.org/officeDocument/2006/relationships/customXml" Target="../ink/ink146.xml"/><Relationship Id="rId19" Type="http://schemas.openxmlformats.org/officeDocument/2006/relationships/image" Target="../media/image153.png"/><Relationship Id="rId4" Type="http://schemas.openxmlformats.org/officeDocument/2006/relationships/customXml" Target="../ink/ink143.xml"/><Relationship Id="rId9" Type="http://schemas.openxmlformats.org/officeDocument/2006/relationships/image" Target="../media/image148.png"/><Relationship Id="rId14" Type="http://schemas.openxmlformats.org/officeDocument/2006/relationships/customXml" Target="../ink/ink148.xml"/><Relationship Id="rId22" Type="http://schemas.openxmlformats.org/officeDocument/2006/relationships/customXml" Target="../ink/ink152.xml"/><Relationship Id="rId27" Type="http://schemas.openxmlformats.org/officeDocument/2006/relationships/image" Target="../media/image157.png"/></Relationships>
</file>

<file path=ppt/slides/_rels/slide5.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customXml" Target="../ink/ink159.xml"/><Relationship Id="rId18" Type="http://schemas.openxmlformats.org/officeDocument/2006/relationships/image" Target="../media/image165.png"/><Relationship Id="rId26" Type="http://schemas.openxmlformats.org/officeDocument/2006/relationships/image" Target="../media/image169.png"/><Relationship Id="rId3" Type="http://schemas.openxmlformats.org/officeDocument/2006/relationships/image" Target="../media/image1.jpg"/><Relationship Id="rId21" Type="http://schemas.openxmlformats.org/officeDocument/2006/relationships/customXml" Target="../ink/ink163.xml"/><Relationship Id="rId7" Type="http://schemas.openxmlformats.org/officeDocument/2006/relationships/customXml" Target="../ink/ink156.xml"/><Relationship Id="rId12" Type="http://schemas.openxmlformats.org/officeDocument/2006/relationships/image" Target="../media/image162.png"/><Relationship Id="rId17" Type="http://schemas.openxmlformats.org/officeDocument/2006/relationships/customXml" Target="../ink/ink161.xml"/><Relationship Id="rId25" Type="http://schemas.openxmlformats.org/officeDocument/2006/relationships/customXml" Target="../ink/ink165.xml"/><Relationship Id="rId2" Type="http://schemas.openxmlformats.org/officeDocument/2006/relationships/notesSlide" Target="../notesSlides/notesSlide5.xml"/><Relationship Id="rId16" Type="http://schemas.openxmlformats.org/officeDocument/2006/relationships/image" Target="../media/image164.png"/><Relationship Id="rId20" Type="http://schemas.openxmlformats.org/officeDocument/2006/relationships/image" Target="../media/image166.png"/><Relationship Id="rId1" Type="http://schemas.openxmlformats.org/officeDocument/2006/relationships/slideLayout" Target="../slideLayouts/slideLayout1.xml"/><Relationship Id="rId6" Type="http://schemas.openxmlformats.org/officeDocument/2006/relationships/image" Target="../media/image159.png"/><Relationship Id="rId11" Type="http://schemas.openxmlformats.org/officeDocument/2006/relationships/customXml" Target="../ink/ink158.xml"/><Relationship Id="rId24" Type="http://schemas.openxmlformats.org/officeDocument/2006/relationships/image" Target="../media/image168.png"/><Relationship Id="rId5" Type="http://schemas.openxmlformats.org/officeDocument/2006/relationships/customXml" Target="../ink/ink155.xml"/><Relationship Id="rId15" Type="http://schemas.openxmlformats.org/officeDocument/2006/relationships/customXml" Target="../ink/ink160.xml"/><Relationship Id="rId23" Type="http://schemas.openxmlformats.org/officeDocument/2006/relationships/customXml" Target="../ink/ink164.xml"/><Relationship Id="rId28" Type="http://schemas.openxmlformats.org/officeDocument/2006/relationships/image" Target="../media/image170.png"/><Relationship Id="rId10" Type="http://schemas.openxmlformats.org/officeDocument/2006/relationships/image" Target="../media/image161.png"/><Relationship Id="rId19" Type="http://schemas.openxmlformats.org/officeDocument/2006/relationships/customXml" Target="../ink/ink162.xml"/><Relationship Id="rId4" Type="http://schemas.openxmlformats.org/officeDocument/2006/relationships/image" Target="../media/image158.png"/><Relationship Id="rId9" Type="http://schemas.openxmlformats.org/officeDocument/2006/relationships/customXml" Target="../ink/ink157.xml"/><Relationship Id="rId14" Type="http://schemas.openxmlformats.org/officeDocument/2006/relationships/image" Target="../media/image163.png"/><Relationship Id="rId22" Type="http://schemas.openxmlformats.org/officeDocument/2006/relationships/image" Target="../media/image167.png"/><Relationship Id="rId27" Type="http://schemas.openxmlformats.org/officeDocument/2006/relationships/customXml" Target="../ink/ink166.xml"/></Relationships>
</file>

<file path=ppt/slides/_rels/slide6.xml.rels><?xml version="1.0" encoding="UTF-8" standalone="yes"?>
<Relationships xmlns="http://schemas.openxmlformats.org/package/2006/relationships"><Relationship Id="rId13" Type="http://schemas.openxmlformats.org/officeDocument/2006/relationships/image" Target="../media/image175.png"/><Relationship Id="rId18" Type="http://schemas.openxmlformats.org/officeDocument/2006/relationships/customXml" Target="../ink/ink174.xml"/><Relationship Id="rId26" Type="http://schemas.openxmlformats.org/officeDocument/2006/relationships/customXml" Target="../ink/ink178.xml"/><Relationship Id="rId39" Type="http://schemas.openxmlformats.org/officeDocument/2006/relationships/image" Target="../media/image188.png"/><Relationship Id="rId21" Type="http://schemas.openxmlformats.org/officeDocument/2006/relationships/image" Target="../media/image179.png"/><Relationship Id="rId34" Type="http://schemas.openxmlformats.org/officeDocument/2006/relationships/customXml" Target="../ink/ink182.xml"/><Relationship Id="rId42" Type="http://schemas.openxmlformats.org/officeDocument/2006/relationships/customXml" Target="../ink/ink186.xml"/><Relationship Id="rId47" Type="http://schemas.openxmlformats.org/officeDocument/2006/relationships/image" Target="../media/image192.png"/><Relationship Id="rId50" Type="http://schemas.openxmlformats.org/officeDocument/2006/relationships/customXml" Target="../ink/ink190.xml"/><Relationship Id="rId55" Type="http://schemas.openxmlformats.org/officeDocument/2006/relationships/image" Target="../media/image196.png"/><Relationship Id="rId63" Type="http://schemas.openxmlformats.org/officeDocument/2006/relationships/image" Target="../media/image200.png"/><Relationship Id="rId7" Type="http://schemas.openxmlformats.org/officeDocument/2006/relationships/image" Target="../media/image172.png"/><Relationship Id="rId2" Type="http://schemas.openxmlformats.org/officeDocument/2006/relationships/notesSlide" Target="../notesSlides/notesSlide6.xml"/><Relationship Id="rId16" Type="http://schemas.openxmlformats.org/officeDocument/2006/relationships/customXml" Target="../ink/ink173.xml"/><Relationship Id="rId20" Type="http://schemas.openxmlformats.org/officeDocument/2006/relationships/customXml" Target="../ink/ink175.xml"/><Relationship Id="rId29" Type="http://schemas.openxmlformats.org/officeDocument/2006/relationships/image" Target="../media/image183.png"/><Relationship Id="rId41" Type="http://schemas.openxmlformats.org/officeDocument/2006/relationships/image" Target="../media/image189.png"/><Relationship Id="rId54" Type="http://schemas.openxmlformats.org/officeDocument/2006/relationships/customXml" Target="../ink/ink192.xml"/><Relationship Id="rId62" Type="http://schemas.openxmlformats.org/officeDocument/2006/relationships/customXml" Target="../ink/ink196.xml"/><Relationship Id="rId1" Type="http://schemas.openxmlformats.org/officeDocument/2006/relationships/slideLayout" Target="../slideLayouts/slideLayout1.xml"/><Relationship Id="rId6" Type="http://schemas.openxmlformats.org/officeDocument/2006/relationships/customXml" Target="../ink/ink168.xml"/><Relationship Id="rId11" Type="http://schemas.openxmlformats.org/officeDocument/2006/relationships/image" Target="../media/image174.png"/><Relationship Id="rId24" Type="http://schemas.openxmlformats.org/officeDocument/2006/relationships/customXml" Target="../ink/ink177.xml"/><Relationship Id="rId32" Type="http://schemas.openxmlformats.org/officeDocument/2006/relationships/customXml" Target="../ink/ink181.xml"/><Relationship Id="rId37" Type="http://schemas.openxmlformats.org/officeDocument/2006/relationships/image" Target="../media/image187.png"/><Relationship Id="rId40" Type="http://schemas.openxmlformats.org/officeDocument/2006/relationships/customXml" Target="../ink/ink185.xml"/><Relationship Id="rId45" Type="http://schemas.openxmlformats.org/officeDocument/2006/relationships/image" Target="../media/image191.png"/><Relationship Id="rId53" Type="http://schemas.openxmlformats.org/officeDocument/2006/relationships/image" Target="../media/image195.png"/><Relationship Id="rId58" Type="http://schemas.openxmlformats.org/officeDocument/2006/relationships/customXml" Target="../ink/ink194.xml"/><Relationship Id="rId5" Type="http://schemas.openxmlformats.org/officeDocument/2006/relationships/image" Target="../media/image171.png"/><Relationship Id="rId15" Type="http://schemas.openxmlformats.org/officeDocument/2006/relationships/image" Target="../media/image176.png"/><Relationship Id="rId23" Type="http://schemas.openxmlformats.org/officeDocument/2006/relationships/image" Target="../media/image180.png"/><Relationship Id="rId28" Type="http://schemas.openxmlformats.org/officeDocument/2006/relationships/customXml" Target="../ink/ink179.xml"/><Relationship Id="rId36" Type="http://schemas.openxmlformats.org/officeDocument/2006/relationships/customXml" Target="../ink/ink183.xml"/><Relationship Id="rId49" Type="http://schemas.openxmlformats.org/officeDocument/2006/relationships/image" Target="../media/image193.png"/><Relationship Id="rId57" Type="http://schemas.openxmlformats.org/officeDocument/2006/relationships/image" Target="../media/image197.png"/><Relationship Id="rId61" Type="http://schemas.openxmlformats.org/officeDocument/2006/relationships/image" Target="../media/image199.png"/><Relationship Id="rId10" Type="http://schemas.openxmlformats.org/officeDocument/2006/relationships/customXml" Target="../ink/ink170.xml"/><Relationship Id="rId19" Type="http://schemas.openxmlformats.org/officeDocument/2006/relationships/image" Target="../media/image178.png"/><Relationship Id="rId31" Type="http://schemas.openxmlformats.org/officeDocument/2006/relationships/image" Target="../media/image184.png"/><Relationship Id="rId44" Type="http://schemas.openxmlformats.org/officeDocument/2006/relationships/customXml" Target="../ink/ink187.xml"/><Relationship Id="rId52" Type="http://schemas.openxmlformats.org/officeDocument/2006/relationships/customXml" Target="../ink/ink191.xml"/><Relationship Id="rId60" Type="http://schemas.openxmlformats.org/officeDocument/2006/relationships/customXml" Target="../ink/ink195.xml"/><Relationship Id="rId65" Type="http://schemas.openxmlformats.org/officeDocument/2006/relationships/image" Target="../media/image201.png"/><Relationship Id="rId4" Type="http://schemas.openxmlformats.org/officeDocument/2006/relationships/customXml" Target="../ink/ink167.xml"/><Relationship Id="rId9" Type="http://schemas.openxmlformats.org/officeDocument/2006/relationships/image" Target="../media/image173.png"/><Relationship Id="rId14" Type="http://schemas.openxmlformats.org/officeDocument/2006/relationships/customXml" Target="../ink/ink172.xml"/><Relationship Id="rId22" Type="http://schemas.openxmlformats.org/officeDocument/2006/relationships/customXml" Target="../ink/ink176.xml"/><Relationship Id="rId27" Type="http://schemas.openxmlformats.org/officeDocument/2006/relationships/image" Target="../media/image182.png"/><Relationship Id="rId30" Type="http://schemas.openxmlformats.org/officeDocument/2006/relationships/customXml" Target="../ink/ink180.xml"/><Relationship Id="rId35" Type="http://schemas.openxmlformats.org/officeDocument/2006/relationships/image" Target="../media/image186.png"/><Relationship Id="rId43" Type="http://schemas.openxmlformats.org/officeDocument/2006/relationships/image" Target="../media/image190.png"/><Relationship Id="rId48" Type="http://schemas.openxmlformats.org/officeDocument/2006/relationships/customXml" Target="../ink/ink189.xml"/><Relationship Id="rId56" Type="http://schemas.openxmlformats.org/officeDocument/2006/relationships/customXml" Target="../ink/ink193.xml"/><Relationship Id="rId64" Type="http://schemas.openxmlformats.org/officeDocument/2006/relationships/customXml" Target="../ink/ink197.xml"/><Relationship Id="rId8" Type="http://schemas.openxmlformats.org/officeDocument/2006/relationships/customXml" Target="../ink/ink169.xml"/><Relationship Id="rId51" Type="http://schemas.openxmlformats.org/officeDocument/2006/relationships/image" Target="../media/image194.png"/><Relationship Id="rId3" Type="http://schemas.openxmlformats.org/officeDocument/2006/relationships/image" Target="../media/image1.jpg"/><Relationship Id="rId12" Type="http://schemas.openxmlformats.org/officeDocument/2006/relationships/customXml" Target="../ink/ink171.xml"/><Relationship Id="rId17" Type="http://schemas.openxmlformats.org/officeDocument/2006/relationships/image" Target="../media/image177.png"/><Relationship Id="rId25" Type="http://schemas.openxmlformats.org/officeDocument/2006/relationships/image" Target="../media/image181.png"/><Relationship Id="rId33" Type="http://schemas.openxmlformats.org/officeDocument/2006/relationships/image" Target="../media/image185.png"/><Relationship Id="rId38" Type="http://schemas.openxmlformats.org/officeDocument/2006/relationships/customXml" Target="../ink/ink184.xml"/><Relationship Id="rId46" Type="http://schemas.openxmlformats.org/officeDocument/2006/relationships/customXml" Target="../ink/ink188.xml"/><Relationship Id="rId59" Type="http://schemas.openxmlformats.org/officeDocument/2006/relationships/image" Target="../media/image198.png"/></Relationships>
</file>

<file path=ppt/slides/_rels/slide7.xml.rels><?xml version="1.0" encoding="UTF-8" standalone="yes"?>
<Relationships xmlns="http://schemas.openxmlformats.org/package/2006/relationships"><Relationship Id="rId8" Type="http://schemas.openxmlformats.org/officeDocument/2006/relationships/customXml" Target="../ink/ink200.xml"/><Relationship Id="rId13" Type="http://schemas.openxmlformats.org/officeDocument/2006/relationships/image" Target="../media/image206.png"/><Relationship Id="rId3" Type="http://schemas.openxmlformats.org/officeDocument/2006/relationships/image" Target="../media/image1.jpg"/><Relationship Id="rId7" Type="http://schemas.openxmlformats.org/officeDocument/2006/relationships/image" Target="../media/image203.png"/><Relationship Id="rId12" Type="http://schemas.openxmlformats.org/officeDocument/2006/relationships/customXml" Target="../ink/ink202.xml"/><Relationship Id="rId17" Type="http://schemas.openxmlformats.org/officeDocument/2006/relationships/image" Target="../media/image208.png"/><Relationship Id="rId2" Type="http://schemas.openxmlformats.org/officeDocument/2006/relationships/notesSlide" Target="../notesSlides/notesSlide7.xml"/><Relationship Id="rId16" Type="http://schemas.openxmlformats.org/officeDocument/2006/relationships/customXml" Target="../ink/ink204.xml"/><Relationship Id="rId1" Type="http://schemas.openxmlformats.org/officeDocument/2006/relationships/slideLayout" Target="../slideLayouts/slideLayout1.xml"/><Relationship Id="rId6" Type="http://schemas.openxmlformats.org/officeDocument/2006/relationships/customXml" Target="../ink/ink199.xml"/><Relationship Id="rId11" Type="http://schemas.openxmlformats.org/officeDocument/2006/relationships/image" Target="../media/image205.png"/><Relationship Id="rId5" Type="http://schemas.openxmlformats.org/officeDocument/2006/relationships/image" Target="../media/image202.png"/><Relationship Id="rId15" Type="http://schemas.openxmlformats.org/officeDocument/2006/relationships/image" Target="../media/image207.png"/><Relationship Id="rId10" Type="http://schemas.openxmlformats.org/officeDocument/2006/relationships/customXml" Target="../ink/ink201.xml"/><Relationship Id="rId4" Type="http://schemas.openxmlformats.org/officeDocument/2006/relationships/customXml" Target="../ink/ink198.xml"/><Relationship Id="rId9" Type="http://schemas.openxmlformats.org/officeDocument/2006/relationships/image" Target="../media/image204.png"/><Relationship Id="rId14" Type="http://schemas.openxmlformats.org/officeDocument/2006/relationships/customXml" Target="../ink/ink203.xml"/></Relationships>
</file>

<file path=ppt/slides/_rels/slide8.xml.rels><?xml version="1.0" encoding="UTF-8" standalone="yes"?>
<Relationships xmlns="http://schemas.openxmlformats.org/package/2006/relationships"><Relationship Id="rId8" Type="http://schemas.openxmlformats.org/officeDocument/2006/relationships/image" Target="../media/image211.png"/><Relationship Id="rId13" Type="http://schemas.openxmlformats.org/officeDocument/2006/relationships/customXml" Target="../ink/ink209.xml"/><Relationship Id="rId18" Type="http://schemas.openxmlformats.org/officeDocument/2006/relationships/image" Target="../media/image216.png"/><Relationship Id="rId3" Type="http://schemas.openxmlformats.org/officeDocument/2006/relationships/image" Target="../media/image1.jpg"/><Relationship Id="rId21" Type="http://schemas.openxmlformats.org/officeDocument/2006/relationships/customXml" Target="../ink/ink213.xml"/><Relationship Id="rId7" Type="http://schemas.openxmlformats.org/officeDocument/2006/relationships/customXml" Target="../ink/ink206.xml"/><Relationship Id="rId12" Type="http://schemas.openxmlformats.org/officeDocument/2006/relationships/image" Target="../media/image213.png"/><Relationship Id="rId17" Type="http://schemas.openxmlformats.org/officeDocument/2006/relationships/customXml" Target="../ink/ink211.xml"/><Relationship Id="rId2" Type="http://schemas.openxmlformats.org/officeDocument/2006/relationships/notesSlide" Target="../notesSlides/notesSlide8.xml"/><Relationship Id="rId16" Type="http://schemas.openxmlformats.org/officeDocument/2006/relationships/image" Target="../media/image215.png"/><Relationship Id="rId20" Type="http://schemas.openxmlformats.org/officeDocument/2006/relationships/image" Target="../media/image217.png"/><Relationship Id="rId1" Type="http://schemas.openxmlformats.org/officeDocument/2006/relationships/slideLayout" Target="../slideLayouts/slideLayout1.xml"/><Relationship Id="rId6" Type="http://schemas.openxmlformats.org/officeDocument/2006/relationships/image" Target="../media/image210.png"/><Relationship Id="rId11" Type="http://schemas.openxmlformats.org/officeDocument/2006/relationships/customXml" Target="../ink/ink208.xml"/><Relationship Id="rId5" Type="http://schemas.openxmlformats.org/officeDocument/2006/relationships/customXml" Target="../ink/ink205.xml"/><Relationship Id="rId15" Type="http://schemas.openxmlformats.org/officeDocument/2006/relationships/customXml" Target="../ink/ink210.xml"/><Relationship Id="rId10" Type="http://schemas.openxmlformats.org/officeDocument/2006/relationships/image" Target="../media/image212.png"/><Relationship Id="rId19" Type="http://schemas.openxmlformats.org/officeDocument/2006/relationships/customXml" Target="../ink/ink212.xml"/><Relationship Id="rId4" Type="http://schemas.openxmlformats.org/officeDocument/2006/relationships/image" Target="../media/image209.png"/><Relationship Id="rId9" Type="http://schemas.openxmlformats.org/officeDocument/2006/relationships/customXml" Target="../ink/ink207.xml"/><Relationship Id="rId14" Type="http://schemas.openxmlformats.org/officeDocument/2006/relationships/image" Target="../media/image214.png"/><Relationship Id="rId22" Type="http://schemas.openxmlformats.org/officeDocument/2006/relationships/image" Target="../media/image21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16:8-14</a:t>
            </a:r>
          </a:p>
          <a:p>
            <a:pPr algn="ctr"/>
            <a:r>
              <a:rPr lang="he-IL" sz="9600" b="1">
                <a:ln w="15875">
                  <a:solidFill>
                    <a:schemeClr val="tx1"/>
                  </a:solidFill>
                  <a:prstDash val="solid"/>
                </a:ln>
                <a:solidFill>
                  <a:srgbClr val="FFFF00"/>
                </a:solidFill>
                <a:cs typeface="+mj-cs"/>
              </a:rPr>
              <a:t>ישעיהו טז:ח-יד</a:t>
            </a:r>
            <a:endParaRPr lang="en-US" sz="9600" b="1">
              <a:ln w="15875">
                <a:solidFill>
                  <a:schemeClr val="tx1"/>
                </a:solidFill>
                <a:prstDash val="solid"/>
              </a:ln>
              <a:solidFill>
                <a:srgbClr val="FFFF00"/>
              </a:solidFill>
              <a:cs typeface="+mj-cs"/>
            </a:endParaRPr>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19CE60A-9A8C-4005-A76A-F1133425EAA8}"/>
                  </a:ext>
                </a:extLst>
              </p14:cNvPr>
              <p14:cNvContentPartPr/>
              <p14:nvPr/>
            </p14:nvContentPartPr>
            <p14:xfrm>
              <a:off x="11351595" y="5439422"/>
              <a:ext cx="36000" cy="43560"/>
            </p14:xfrm>
          </p:contentPart>
        </mc:Choice>
        <mc:Fallback xmlns="">
          <p:pic>
            <p:nvPicPr>
              <p:cNvPr id="4" name="Ink 3">
                <a:extLst>
                  <a:ext uri="{FF2B5EF4-FFF2-40B4-BE49-F238E27FC236}">
                    <a16:creationId xmlns:a16="http://schemas.microsoft.com/office/drawing/2014/main" id="{919CE60A-9A8C-4005-A76A-F1133425EAA8}"/>
                  </a:ext>
                </a:extLst>
              </p:cNvPr>
              <p:cNvPicPr/>
              <p:nvPr/>
            </p:nvPicPr>
            <p:blipFill>
              <a:blip r:embed="rId7"/>
              <a:stretch>
                <a:fillRect/>
              </a:stretch>
            </p:blipFill>
            <p:spPr>
              <a:xfrm>
                <a:off x="11333595" y="5421422"/>
                <a:ext cx="71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736CAF87-ED88-4642-850E-83660402B40D}"/>
                  </a:ext>
                </a:extLst>
              </p14:cNvPr>
              <p14:cNvContentPartPr/>
              <p14:nvPr/>
            </p14:nvContentPartPr>
            <p14:xfrm>
              <a:off x="10874416" y="2916174"/>
              <a:ext cx="46080" cy="8640"/>
            </p14:xfrm>
          </p:contentPart>
        </mc:Choice>
        <mc:Fallback xmlns="">
          <p:pic>
            <p:nvPicPr>
              <p:cNvPr id="6" name="Ink 5">
                <a:extLst>
                  <a:ext uri="{FF2B5EF4-FFF2-40B4-BE49-F238E27FC236}">
                    <a16:creationId xmlns:a16="http://schemas.microsoft.com/office/drawing/2014/main" id="{736CAF87-ED88-4642-850E-83660402B40D}"/>
                  </a:ext>
                </a:extLst>
              </p:cNvPr>
              <p:cNvPicPr/>
              <p:nvPr/>
            </p:nvPicPr>
            <p:blipFill>
              <a:blip r:embed="rId9"/>
              <a:stretch>
                <a:fillRect/>
              </a:stretch>
            </p:blipFill>
            <p:spPr>
              <a:xfrm>
                <a:off x="10856416" y="2898174"/>
                <a:ext cx="81720" cy="44280"/>
              </a:xfrm>
              <a:prstGeom prst="rect">
                <a:avLst/>
              </a:prstGeom>
            </p:spPr>
          </p:pic>
        </mc:Fallback>
      </mc:AlternateContent>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7734"/>
            <a:ext cx="10109842" cy="5878532"/>
          </a:xfrm>
          <a:prstGeom prst="rect">
            <a:avLst/>
          </a:prstGeom>
          <a:noFill/>
        </p:spPr>
        <p:txBody>
          <a:bodyPr wrap="square" rtlCol="0">
            <a:spAutoFit/>
          </a:bodyPr>
          <a:lstStyle/>
          <a:p>
            <a:r>
              <a:rPr lang="en-US" sz="2400" b="1">
                <a:solidFill>
                  <a:srgbClr val="FFC000"/>
                </a:solidFill>
                <a:cs typeface="+mj-cs"/>
              </a:rPr>
              <a:t>Targum Jonathan son of Uziel Isaiah 16:1-7</a:t>
            </a:r>
          </a:p>
          <a:p>
            <a:r>
              <a:rPr lang="en-US" sz="2200">
                <a:solidFill>
                  <a:srgbClr val="FFC000"/>
                </a:solidFill>
                <a:cs typeface="+mj-cs"/>
              </a:rPr>
              <a:t>16:8 Because the armies of Heshbon are spoiled, the multitude of Sebama are killed, the kings of the people have killed their rulers; they reached unto Jazer; they strayed to the desert; their fugitives passed by, they crossed the sea. 16:9 Therefore, as I have brought armies against Jazer, so will I bring slayers against Sibmah; I will water thee with my tears, O Heshbon and Elealeh! for upon thy harvest, and upon thy vintage the robbers have fallen. </a:t>
            </a:r>
            <a:r>
              <a:rPr lang="en-US" sz="2200">
                <a:solidFill>
                  <a:srgbClr val="92D050"/>
                </a:solidFill>
                <a:cs typeface="+mj-cs"/>
              </a:rPr>
              <a:t>16:10 And joy is taken away and gladness out of the fruitful field, and in the vineyards they shall not rejoice, neither shall they play sport; in the vats the treaders shall not tread out the wine; the treading of grapes I have made to cease. 16:11 Wherefore the bowels of the Moabites shall sound as a harp, and their heart shall mourn over the men of the city of their strength.</a:t>
            </a:r>
            <a:r>
              <a:rPr lang="en-US" sz="2200">
                <a:solidFill>
                  <a:srgbClr val="FFC000"/>
                </a:solidFill>
                <a:cs typeface="+mj-cs"/>
              </a:rPr>
              <a:t> </a:t>
            </a:r>
            <a:r>
              <a:rPr lang="en-US" sz="2200">
                <a:solidFill>
                  <a:srgbClr val="00B0F0"/>
                </a:solidFill>
                <a:cs typeface="+mj-cs"/>
              </a:rPr>
              <a:t>16:12 And it shall come to pass, that one shall see, that when Moab is wearied out upon his high place, he shall enter his idol-temple to pray, yet he shall not prevail. </a:t>
            </a:r>
            <a:r>
              <a:rPr lang="en-US" sz="2200">
                <a:solidFill>
                  <a:schemeClr val="accent4">
                    <a:lumMod val="20000"/>
                    <a:lumOff val="80000"/>
                  </a:schemeClr>
                </a:solidFill>
                <a:cs typeface="+mj-cs"/>
              </a:rPr>
              <a:t>16:13 This is the word which the Lord spake concerning the Moabites long ago: 16:14 But now the Lord hath spoken, saying: Within three years, as the years of an hireling, the glory of the Moabites shall come to an end, with all that great multitude; and the remnant shall be small, a few; all their glory shall come to an end.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3" name="Group 12">
            <a:extLst>
              <a:ext uri="{FF2B5EF4-FFF2-40B4-BE49-F238E27FC236}">
                <a16:creationId xmlns:a16="http://schemas.microsoft.com/office/drawing/2014/main" id="{39C38D1E-425D-4E72-8840-F0C19132A7D6}"/>
              </a:ext>
            </a:extLst>
          </p:cNvPr>
          <p:cNvGrpSpPr/>
          <p:nvPr/>
        </p:nvGrpSpPr>
        <p:grpSpPr>
          <a:xfrm>
            <a:off x="5527336" y="287814"/>
            <a:ext cx="1408680" cy="280080"/>
            <a:chOff x="5527336" y="287814"/>
            <a:chExt cx="1408680" cy="2800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B8B8B41-46B8-4DF9-BE28-8C882DF8F329}"/>
                    </a:ext>
                  </a:extLst>
                </p14:cNvPr>
                <p14:cNvContentPartPr/>
                <p14:nvPr/>
              </p14:nvContentPartPr>
              <p14:xfrm>
                <a:off x="5527336" y="331014"/>
                <a:ext cx="332280" cy="211320"/>
              </p14:xfrm>
            </p:contentPart>
          </mc:Choice>
          <mc:Fallback xmlns="">
            <p:pic>
              <p:nvPicPr>
                <p:cNvPr id="2" name="Ink 1">
                  <a:extLst>
                    <a:ext uri="{FF2B5EF4-FFF2-40B4-BE49-F238E27FC236}">
                      <a16:creationId xmlns:a16="http://schemas.microsoft.com/office/drawing/2014/main" id="{CB8B8B41-46B8-4DF9-BE28-8C882DF8F329}"/>
                    </a:ext>
                  </a:extLst>
                </p:cNvPr>
                <p:cNvPicPr/>
                <p:nvPr/>
              </p:nvPicPr>
              <p:blipFill>
                <a:blip r:embed="rId5"/>
                <a:stretch>
                  <a:fillRect/>
                </a:stretch>
              </p:blipFill>
              <p:spPr>
                <a:xfrm>
                  <a:off x="5509696" y="313374"/>
                  <a:ext cx="3679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BD2F7EF-66A8-4BCB-98BC-E0F1D0B9A62C}"/>
                    </a:ext>
                  </a:extLst>
                </p14:cNvPr>
                <p14:cNvContentPartPr/>
                <p14:nvPr/>
              </p14:nvContentPartPr>
              <p14:xfrm>
                <a:off x="6044296" y="287814"/>
                <a:ext cx="203040" cy="280080"/>
              </p14:xfrm>
            </p:contentPart>
          </mc:Choice>
          <mc:Fallback xmlns="">
            <p:pic>
              <p:nvPicPr>
                <p:cNvPr id="4" name="Ink 3">
                  <a:extLst>
                    <a:ext uri="{FF2B5EF4-FFF2-40B4-BE49-F238E27FC236}">
                      <a16:creationId xmlns:a16="http://schemas.microsoft.com/office/drawing/2014/main" id="{9BD2F7EF-66A8-4BCB-98BC-E0F1D0B9A62C}"/>
                    </a:ext>
                  </a:extLst>
                </p:cNvPr>
                <p:cNvPicPr/>
                <p:nvPr/>
              </p:nvPicPr>
              <p:blipFill>
                <a:blip r:embed="rId7"/>
                <a:stretch>
                  <a:fillRect/>
                </a:stretch>
              </p:blipFill>
              <p:spPr>
                <a:xfrm>
                  <a:off x="6026296" y="270174"/>
                  <a:ext cx="2386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ED5157C-D12D-4908-8541-4268EFCFCAAA}"/>
                    </a:ext>
                  </a:extLst>
                </p14:cNvPr>
                <p14:cNvContentPartPr/>
                <p14:nvPr/>
              </p14:nvContentPartPr>
              <p14:xfrm>
                <a:off x="6331576" y="426054"/>
                <a:ext cx="165600" cy="39600"/>
              </p14:xfrm>
            </p:contentPart>
          </mc:Choice>
          <mc:Fallback xmlns="">
            <p:pic>
              <p:nvPicPr>
                <p:cNvPr id="7" name="Ink 6">
                  <a:extLst>
                    <a:ext uri="{FF2B5EF4-FFF2-40B4-BE49-F238E27FC236}">
                      <a16:creationId xmlns:a16="http://schemas.microsoft.com/office/drawing/2014/main" id="{AED5157C-D12D-4908-8541-4268EFCFCAAA}"/>
                    </a:ext>
                  </a:extLst>
                </p:cNvPr>
                <p:cNvPicPr/>
                <p:nvPr/>
              </p:nvPicPr>
              <p:blipFill>
                <a:blip r:embed="rId9"/>
                <a:stretch>
                  <a:fillRect/>
                </a:stretch>
              </p:blipFill>
              <p:spPr>
                <a:xfrm>
                  <a:off x="6313576" y="408054"/>
                  <a:ext cx="201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777A42C-BA58-4561-A080-E4389DC77419}"/>
                    </a:ext>
                  </a:extLst>
                </p14:cNvPr>
                <p14:cNvContentPartPr/>
                <p14:nvPr/>
              </p14:nvContentPartPr>
              <p14:xfrm>
                <a:off x="6623176" y="335694"/>
                <a:ext cx="38520" cy="187560"/>
              </p14:xfrm>
            </p:contentPart>
          </mc:Choice>
          <mc:Fallback xmlns="">
            <p:pic>
              <p:nvPicPr>
                <p:cNvPr id="9" name="Ink 8">
                  <a:extLst>
                    <a:ext uri="{FF2B5EF4-FFF2-40B4-BE49-F238E27FC236}">
                      <a16:creationId xmlns:a16="http://schemas.microsoft.com/office/drawing/2014/main" id="{C777A42C-BA58-4561-A080-E4389DC77419}"/>
                    </a:ext>
                  </a:extLst>
                </p:cNvPr>
                <p:cNvPicPr/>
                <p:nvPr/>
              </p:nvPicPr>
              <p:blipFill>
                <a:blip r:embed="rId11"/>
                <a:stretch>
                  <a:fillRect/>
                </a:stretch>
              </p:blipFill>
              <p:spPr>
                <a:xfrm>
                  <a:off x="6605176" y="317694"/>
                  <a:ext cx="74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5BBAC3F-C898-42DF-B00C-90B9C247C6CB}"/>
                    </a:ext>
                  </a:extLst>
                </p14:cNvPr>
                <p14:cNvContentPartPr/>
                <p14:nvPr/>
              </p14:nvContentPartPr>
              <p14:xfrm>
                <a:off x="6731896" y="303294"/>
                <a:ext cx="171720" cy="135360"/>
              </p14:xfrm>
            </p:contentPart>
          </mc:Choice>
          <mc:Fallback xmlns="">
            <p:pic>
              <p:nvPicPr>
                <p:cNvPr id="11" name="Ink 10">
                  <a:extLst>
                    <a:ext uri="{FF2B5EF4-FFF2-40B4-BE49-F238E27FC236}">
                      <a16:creationId xmlns:a16="http://schemas.microsoft.com/office/drawing/2014/main" id="{75BBAC3F-C898-42DF-B00C-90B9C247C6CB}"/>
                    </a:ext>
                  </a:extLst>
                </p:cNvPr>
                <p:cNvPicPr/>
                <p:nvPr/>
              </p:nvPicPr>
              <p:blipFill>
                <a:blip r:embed="rId13"/>
                <a:stretch>
                  <a:fillRect/>
                </a:stretch>
              </p:blipFill>
              <p:spPr>
                <a:xfrm>
                  <a:off x="6713896" y="285294"/>
                  <a:ext cx="207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7E28F51-B6BB-4507-B4B5-66AF4C500E1E}"/>
                    </a:ext>
                  </a:extLst>
                </p14:cNvPr>
                <p14:cNvContentPartPr/>
                <p14:nvPr/>
              </p14:nvContentPartPr>
              <p14:xfrm>
                <a:off x="6876256" y="292854"/>
                <a:ext cx="59760" cy="220320"/>
              </p14:xfrm>
            </p:contentPart>
          </mc:Choice>
          <mc:Fallback xmlns="">
            <p:pic>
              <p:nvPicPr>
                <p:cNvPr id="12" name="Ink 11">
                  <a:extLst>
                    <a:ext uri="{FF2B5EF4-FFF2-40B4-BE49-F238E27FC236}">
                      <a16:creationId xmlns:a16="http://schemas.microsoft.com/office/drawing/2014/main" id="{57E28F51-B6BB-4507-B4B5-66AF4C500E1E}"/>
                    </a:ext>
                  </a:extLst>
                </p:cNvPr>
                <p:cNvPicPr/>
                <p:nvPr/>
              </p:nvPicPr>
              <p:blipFill>
                <a:blip r:embed="rId15"/>
                <a:stretch>
                  <a:fillRect/>
                </a:stretch>
              </p:blipFill>
              <p:spPr>
                <a:xfrm>
                  <a:off x="6858256" y="275214"/>
                  <a:ext cx="95400" cy="25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0A27768C-8CFA-4CDF-AD25-7CF9330C8064}"/>
                  </a:ext>
                </a:extLst>
              </p14:cNvPr>
              <p14:cNvContentPartPr/>
              <p14:nvPr/>
            </p14:nvContentPartPr>
            <p14:xfrm>
              <a:off x="8028616" y="1906734"/>
              <a:ext cx="1988280" cy="137160"/>
            </p14:xfrm>
          </p:contentPart>
        </mc:Choice>
        <mc:Fallback xmlns="">
          <p:pic>
            <p:nvPicPr>
              <p:cNvPr id="14" name="Ink 13">
                <a:extLst>
                  <a:ext uri="{FF2B5EF4-FFF2-40B4-BE49-F238E27FC236}">
                    <a16:creationId xmlns:a16="http://schemas.microsoft.com/office/drawing/2014/main" id="{0A27768C-8CFA-4CDF-AD25-7CF9330C8064}"/>
                  </a:ext>
                </a:extLst>
              </p:cNvPr>
              <p:cNvPicPr/>
              <p:nvPr/>
            </p:nvPicPr>
            <p:blipFill>
              <a:blip r:embed="rId17"/>
              <a:stretch>
                <a:fillRect/>
              </a:stretch>
            </p:blipFill>
            <p:spPr>
              <a:xfrm>
                <a:off x="8010616" y="1889094"/>
                <a:ext cx="2023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9B68D5E4-727E-402A-9963-365DABED6382}"/>
                  </a:ext>
                </a:extLst>
              </p14:cNvPr>
              <p14:cNvContentPartPr/>
              <p14:nvPr/>
            </p14:nvContentPartPr>
            <p14:xfrm>
              <a:off x="493816" y="2312094"/>
              <a:ext cx="1381680" cy="60840"/>
            </p14:xfrm>
          </p:contentPart>
        </mc:Choice>
        <mc:Fallback xmlns="">
          <p:pic>
            <p:nvPicPr>
              <p:cNvPr id="16" name="Ink 15">
                <a:extLst>
                  <a:ext uri="{FF2B5EF4-FFF2-40B4-BE49-F238E27FC236}">
                    <a16:creationId xmlns:a16="http://schemas.microsoft.com/office/drawing/2014/main" id="{9B68D5E4-727E-402A-9963-365DABED6382}"/>
                  </a:ext>
                </a:extLst>
              </p:cNvPr>
              <p:cNvPicPr/>
              <p:nvPr/>
            </p:nvPicPr>
            <p:blipFill>
              <a:blip r:embed="rId19"/>
              <a:stretch>
                <a:fillRect/>
              </a:stretch>
            </p:blipFill>
            <p:spPr>
              <a:xfrm>
                <a:off x="476176" y="2294454"/>
                <a:ext cx="1417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29451CF1-C896-40FC-8E55-4690C37CC069}"/>
                  </a:ext>
                </a:extLst>
              </p14:cNvPr>
              <p14:cNvContentPartPr/>
              <p14:nvPr/>
            </p14:nvContentPartPr>
            <p14:xfrm>
              <a:off x="3002296" y="3638694"/>
              <a:ext cx="4878720" cy="67680"/>
            </p14:xfrm>
          </p:contentPart>
        </mc:Choice>
        <mc:Fallback xmlns="">
          <p:pic>
            <p:nvPicPr>
              <p:cNvPr id="17" name="Ink 16">
                <a:extLst>
                  <a:ext uri="{FF2B5EF4-FFF2-40B4-BE49-F238E27FC236}">
                    <a16:creationId xmlns:a16="http://schemas.microsoft.com/office/drawing/2014/main" id="{29451CF1-C896-40FC-8E55-4690C37CC069}"/>
                  </a:ext>
                </a:extLst>
              </p:cNvPr>
              <p:cNvPicPr/>
              <p:nvPr/>
            </p:nvPicPr>
            <p:blipFill>
              <a:blip r:embed="rId21"/>
              <a:stretch>
                <a:fillRect/>
              </a:stretch>
            </p:blipFill>
            <p:spPr>
              <a:xfrm>
                <a:off x="2984656" y="3621054"/>
                <a:ext cx="4914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E006D27C-0272-4C20-B13E-EAEA9A40EF38}"/>
                  </a:ext>
                </a:extLst>
              </p14:cNvPr>
              <p14:cNvContentPartPr/>
              <p14:nvPr/>
            </p14:nvContentPartPr>
            <p14:xfrm>
              <a:off x="8536936" y="4293894"/>
              <a:ext cx="1283040" cy="70200"/>
            </p14:xfrm>
          </p:contentPart>
        </mc:Choice>
        <mc:Fallback xmlns="">
          <p:pic>
            <p:nvPicPr>
              <p:cNvPr id="18" name="Ink 17">
                <a:extLst>
                  <a:ext uri="{FF2B5EF4-FFF2-40B4-BE49-F238E27FC236}">
                    <a16:creationId xmlns:a16="http://schemas.microsoft.com/office/drawing/2014/main" id="{E006D27C-0272-4C20-B13E-EAEA9A40EF38}"/>
                  </a:ext>
                </a:extLst>
              </p:cNvPr>
              <p:cNvPicPr/>
              <p:nvPr/>
            </p:nvPicPr>
            <p:blipFill>
              <a:blip r:embed="rId23"/>
              <a:stretch>
                <a:fillRect/>
              </a:stretch>
            </p:blipFill>
            <p:spPr>
              <a:xfrm>
                <a:off x="8519296" y="4275894"/>
                <a:ext cx="1318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D464A0B4-36B6-44B8-BB48-407AB36C5E01}"/>
                  </a:ext>
                </a:extLst>
              </p14:cNvPr>
              <p14:cNvContentPartPr/>
              <p14:nvPr/>
            </p14:nvContentPartPr>
            <p14:xfrm>
              <a:off x="590296" y="4573254"/>
              <a:ext cx="5103360" cy="127800"/>
            </p14:xfrm>
          </p:contentPart>
        </mc:Choice>
        <mc:Fallback xmlns="">
          <p:pic>
            <p:nvPicPr>
              <p:cNvPr id="19" name="Ink 18">
                <a:extLst>
                  <a:ext uri="{FF2B5EF4-FFF2-40B4-BE49-F238E27FC236}">
                    <a16:creationId xmlns:a16="http://schemas.microsoft.com/office/drawing/2014/main" id="{D464A0B4-36B6-44B8-BB48-407AB36C5E01}"/>
                  </a:ext>
                </a:extLst>
              </p:cNvPr>
              <p:cNvPicPr/>
              <p:nvPr/>
            </p:nvPicPr>
            <p:blipFill>
              <a:blip r:embed="rId25"/>
              <a:stretch>
                <a:fillRect/>
              </a:stretch>
            </p:blipFill>
            <p:spPr>
              <a:xfrm>
                <a:off x="572656" y="4555254"/>
                <a:ext cx="5139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C8E48E0C-89CE-42B9-AA0C-5A9A0A358146}"/>
                  </a:ext>
                </a:extLst>
              </p14:cNvPr>
              <p14:cNvContentPartPr/>
              <p14:nvPr/>
            </p14:nvContentPartPr>
            <p14:xfrm>
              <a:off x="9088816" y="5706174"/>
              <a:ext cx="894240" cy="39600"/>
            </p14:xfrm>
          </p:contentPart>
        </mc:Choice>
        <mc:Fallback xmlns="">
          <p:pic>
            <p:nvPicPr>
              <p:cNvPr id="20" name="Ink 19">
                <a:extLst>
                  <a:ext uri="{FF2B5EF4-FFF2-40B4-BE49-F238E27FC236}">
                    <a16:creationId xmlns:a16="http://schemas.microsoft.com/office/drawing/2014/main" id="{C8E48E0C-89CE-42B9-AA0C-5A9A0A358146}"/>
                  </a:ext>
                </a:extLst>
              </p:cNvPr>
              <p:cNvPicPr/>
              <p:nvPr/>
            </p:nvPicPr>
            <p:blipFill>
              <a:blip r:embed="rId27"/>
              <a:stretch>
                <a:fillRect/>
              </a:stretch>
            </p:blipFill>
            <p:spPr>
              <a:xfrm>
                <a:off x="9070816" y="5688534"/>
                <a:ext cx="929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C38B5B0-E7E7-4909-B683-5BFD0619E493}"/>
                  </a:ext>
                </a:extLst>
              </p14:cNvPr>
              <p14:cNvContentPartPr/>
              <p14:nvPr/>
            </p14:nvContentPartPr>
            <p14:xfrm>
              <a:off x="355936" y="5959614"/>
              <a:ext cx="3390840" cy="122040"/>
            </p14:xfrm>
          </p:contentPart>
        </mc:Choice>
        <mc:Fallback xmlns="">
          <p:pic>
            <p:nvPicPr>
              <p:cNvPr id="21" name="Ink 20">
                <a:extLst>
                  <a:ext uri="{FF2B5EF4-FFF2-40B4-BE49-F238E27FC236}">
                    <a16:creationId xmlns:a16="http://schemas.microsoft.com/office/drawing/2014/main" id="{8C38B5B0-E7E7-4909-B683-5BFD0619E493}"/>
                  </a:ext>
                </a:extLst>
              </p:cNvPr>
              <p:cNvPicPr/>
              <p:nvPr/>
            </p:nvPicPr>
            <p:blipFill>
              <a:blip r:embed="rId29"/>
              <a:stretch>
                <a:fillRect/>
              </a:stretch>
            </p:blipFill>
            <p:spPr>
              <a:xfrm>
                <a:off x="338296" y="5941614"/>
                <a:ext cx="3426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DF8F746C-F3E0-4643-9864-FADB03BB3319}"/>
                  </a:ext>
                </a:extLst>
              </p14:cNvPr>
              <p14:cNvContentPartPr/>
              <p14:nvPr/>
            </p14:nvContentPartPr>
            <p14:xfrm>
              <a:off x="7716136" y="1612974"/>
              <a:ext cx="2123280" cy="108000"/>
            </p14:xfrm>
          </p:contentPart>
        </mc:Choice>
        <mc:Fallback xmlns="">
          <p:pic>
            <p:nvPicPr>
              <p:cNvPr id="22" name="Ink 21">
                <a:extLst>
                  <a:ext uri="{FF2B5EF4-FFF2-40B4-BE49-F238E27FC236}">
                    <a16:creationId xmlns:a16="http://schemas.microsoft.com/office/drawing/2014/main" id="{DF8F746C-F3E0-4643-9864-FADB03BB3319}"/>
                  </a:ext>
                </a:extLst>
              </p:cNvPr>
              <p:cNvPicPr/>
              <p:nvPr/>
            </p:nvPicPr>
            <p:blipFill>
              <a:blip r:embed="rId31"/>
              <a:stretch>
                <a:fillRect/>
              </a:stretch>
            </p:blipFill>
            <p:spPr>
              <a:xfrm>
                <a:off x="7698496" y="1594974"/>
                <a:ext cx="2158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D255438A-7D01-4A5D-A570-35872AC052EC}"/>
                  </a:ext>
                </a:extLst>
              </p14:cNvPr>
              <p14:cNvContentPartPr/>
              <p14:nvPr/>
            </p14:nvContentPartPr>
            <p14:xfrm>
              <a:off x="530896" y="1951014"/>
              <a:ext cx="7495200" cy="122760"/>
            </p14:xfrm>
          </p:contentPart>
        </mc:Choice>
        <mc:Fallback xmlns="">
          <p:pic>
            <p:nvPicPr>
              <p:cNvPr id="23" name="Ink 22">
                <a:extLst>
                  <a:ext uri="{FF2B5EF4-FFF2-40B4-BE49-F238E27FC236}">
                    <a16:creationId xmlns:a16="http://schemas.microsoft.com/office/drawing/2014/main" id="{D255438A-7D01-4A5D-A570-35872AC052EC}"/>
                  </a:ext>
                </a:extLst>
              </p:cNvPr>
              <p:cNvPicPr/>
              <p:nvPr/>
            </p:nvPicPr>
            <p:blipFill>
              <a:blip r:embed="rId33"/>
              <a:stretch>
                <a:fillRect/>
              </a:stretch>
            </p:blipFill>
            <p:spPr>
              <a:xfrm>
                <a:off x="513256" y="1933014"/>
                <a:ext cx="7530840" cy="158400"/>
              </a:xfrm>
              <a:prstGeom prst="rect">
                <a:avLst/>
              </a:prstGeom>
            </p:spPr>
          </p:pic>
        </mc:Fallback>
      </mc:AlternateContent>
    </p:spTree>
    <p:extLst>
      <p:ext uri="{BB962C8B-B14F-4D97-AF65-F5344CB8AC3E}">
        <p14:creationId xmlns:p14="http://schemas.microsoft.com/office/powerpoint/2010/main" val="52348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3355"/>
            <a:ext cx="10665954" cy="546256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39303"/>
            <a:ext cx="10109842" cy="4524315"/>
          </a:xfrm>
          <a:prstGeom prst="rect">
            <a:avLst/>
          </a:prstGeom>
          <a:noFill/>
        </p:spPr>
        <p:txBody>
          <a:bodyPr wrap="square" rtlCol="0">
            <a:spAutoFit/>
          </a:bodyPr>
          <a:lstStyle/>
          <a:p>
            <a:pPr algn="ctr"/>
            <a:r>
              <a:rPr lang="en-US" sz="2400" b="1">
                <a:solidFill>
                  <a:srgbClr val="FFC000"/>
                </a:solidFill>
                <a:cs typeface="+mj-cs"/>
              </a:rPr>
              <a:t>Examples of the Lord God having an emotional </a:t>
            </a:r>
          </a:p>
          <a:p>
            <a:pPr algn="ctr"/>
            <a:r>
              <a:rPr lang="en-US" sz="2400" b="1">
                <a:solidFill>
                  <a:srgbClr val="FFC000"/>
                </a:solidFill>
                <a:cs typeface="+mj-cs"/>
              </a:rPr>
              <a:t>response to what happens here on earth.</a:t>
            </a:r>
          </a:p>
          <a:p>
            <a:endParaRPr lang="en-US" sz="2400" b="1">
              <a:solidFill>
                <a:srgbClr val="FFC000"/>
              </a:solidFill>
              <a:cs typeface="+mj-cs"/>
            </a:endParaRPr>
          </a:p>
          <a:p>
            <a:pPr marL="342900" indent="-342900">
              <a:buFont typeface="Arial" panose="020B0604020202020204" pitchFamily="34" charset="0"/>
              <a:buChar char="•"/>
            </a:pPr>
            <a:r>
              <a:rPr lang="en-US" sz="2400">
                <a:solidFill>
                  <a:srgbClr val="FFC000"/>
                </a:solidFill>
                <a:cs typeface="+mj-cs"/>
              </a:rPr>
              <a:t>He has sorrow when we rebel against Him (</a:t>
            </a:r>
            <a:r>
              <a:rPr lang="en-US" sz="2400">
                <a:solidFill>
                  <a:srgbClr val="00B0F0"/>
                </a:solidFill>
                <a:cs typeface="+mj-cs"/>
              </a:rPr>
              <a:t>Bereshit / Genesis 6:6, Tehillim / Psalm 78:40</a:t>
            </a:r>
            <a:r>
              <a:rPr lang="en-US" sz="2400">
                <a:solidFill>
                  <a:srgbClr val="FFC000"/>
                </a:solidFill>
                <a:cs typeface="+mj-cs"/>
              </a:rPr>
              <a:t>).</a:t>
            </a:r>
          </a:p>
          <a:p>
            <a:pPr marL="342900" indent="-342900">
              <a:buFont typeface="Arial" panose="020B0604020202020204" pitchFamily="34" charset="0"/>
              <a:buChar char="•"/>
            </a:pPr>
            <a:r>
              <a:rPr lang="en-US" sz="2400">
                <a:solidFill>
                  <a:srgbClr val="92D050"/>
                </a:solidFill>
                <a:cs typeface="+mj-cs"/>
              </a:rPr>
              <a:t>He can be provoked to anger by our defiance and rejection of Him </a:t>
            </a:r>
            <a:r>
              <a:rPr lang="en-US" sz="2400">
                <a:solidFill>
                  <a:srgbClr val="FFC000"/>
                </a:solidFill>
                <a:cs typeface="+mj-cs"/>
              </a:rPr>
              <a:t>(</a:t>
            </a:r>
            <a:r>
              <a:rPr lang="en-US" sz="2400">
                <a:solidFill>
                  <a:srgbClr val="00B0F0"/>
                </a:solidFill>
                <a:cs typeface="+mj-cs"/>
              </a:rPr>
              <a:t>Isaiah 65:1-3, Jeremiah 8:19</a:t>
            </a:r>
            <a:r>
              <a:rPr lang="en-US" sz="2400">
                <a:solidFill>
                  <a:srgbClr val="FFC000"/>
                </a:solidFill>
                <a:cs typeface="+mj-cs"/>
              </a:rPr>
              <a:t>).</a:t>
            </a:r>
          </a:p>
          <a:p>
            <a:pPr marL="342900" indent="-342900">
              <a:buFont typeface="Arial" panose="020B0604020202020204" pitchFamily="34" charset="0"/>
              <a:buChar char="•"/>
            </a:pPr>
            <a:r>
              <a:rPr lang="en-US" sz="2400">
                <a:solidFill>
                  <a:srgbClr val="FFC000"/>
                </a:solidFill>
                <a:cs typeface="+mj-cs"/>
              </a:rPr>
              <a:t>He feels jealousy because of idolatry and worldliness (</a:t>
            </a:r>
            <a:r>
              <a:rPr lang="en-US" sz="2400">
                <a:solidFill>
                  <a:srgbClr val="00B0F0"/>
                </a:solidFill>
                <a:cs typeface="+mj-cs"/>
              </a:rPr>
              <a:t>Shemot / Exodus 20:5, 34:14, Joshua 24:19</a:t>
            </a:r>
            <a:r>
              <a:rPr lang="en-US" sz="2400">
                <a:solidFill>
                  <a:srgbClr val="FFC000"/>
                </a:solidFill>
                <a:cs typeface="+mj-cs"/>
              </a:rPr>
              <a:t>).</a:t>
            </a:r>
          </a:p>
          <a:p>
            <a:pPr marL="342900" indent="-342900">
              <a:buFont typeface="Arial" panose="020B0604020202020204" pitchFamily="34" charset="0"/>
              <a:buChar char="•"/>
            </a:pPr>
            <a:r>
              <a:rPr lang="en-US" sz="2400">
                <a:solidFill>
                  <a:srgbClr val="92D050"/>
                </a:solidFill>
                <a:cs typeface="+mj-cs"/>
              </a:rPr>
              <a:t>He rejoices with love over His children </a:t>
            </a:r>
            <a:r>
              <a:rPr lang="en-US" sz="2400">
                <a:solidFill>
                  <a:srgbClr val="FFC000"/>
                </a:solidFill>
                <a:cs typeface="+mj-cs"/>
              </a:rPr>
              <a:t>(</a:t>
            </a:r>
            <a:r>
              <a:rPr lang="en-US" sz="2400">
                <a:solidFill>
                  <a:srgbClr val="00B0F0"/>
                </a:solidFill>
                <a:cs typeface="+mj-cs"/>
              </a:rPr>
              <a:t>Zephaniah 3:17, Isaiah 62:5</a:t>
            </a:r>
            <a:r>
              <a:rPr lang="en-US" sz="2400">
                <a:solidFill>
                  <a:srgbClr val="FFC000"/>
                </a:solidFill>
                <a:cs typeface="+mj-cs"/>
              </a:rPr>
              <a:t>).</a:t>
            </a:r>
          </a:p>
          <a:p>
            <a:pPr marL="342900" indent="-342900">
              <a:buFont typeface="Arial" panose="020B0604020202020204" pitchFamily="34" charset="0"/>
              <a:buChar char="•"/>
            </a:pPr>
            <a:r>
              <a:rPr lang="en-US" sz="2400">
                <a:solidFill>
                  <a:srgbClr val="FFC000"/>
                </a:solidFill>
                <a:cs typeface="+mj-cs"/>
              </a:rPr>
              <a:t>He hates wickedness (</a:t>
            </a:r>
            <a:r>
              <a:rPr lang="en-US" sz="2400">
                <a:solidFill>
                  <a:srgbClr val="00B0F0"/>
                </a:solidFill>
                <a:cs typeface="+mj-cs"/>
              </a:rPr>
              <a:t>Tehillim / Psalm 5:5, 11:5, Mishley / Proverbs 6:16</a:t>
            </a:r>
            <a:r>
              <a:rPr lang="en-US" sz="2400">
                <a:solidFill>
                  <a:srgbClr val="FFC000"/>
                </a:solidFill>
                <a:cs typeface="+mj-cs"/>
              </a:rPr>
              <a:t>).</a:t>
            </a:r>
          </a:p>
          <a:p>
            <a:pPr marL="342900" indent="-342900">
              <a:buFont typeface="Arial" panose="020B0604020202020204" pitchFamily="34" charset="0"/>
              <a:buChar char="•"/>
            </a:pPr>
            <a:r>
              <a:rPr lang="en-US" sz="2400">
                <a:solidFill>
                  <a:srgbClr val="92D050"/>
                </a:solidFill>
                <a:cs typeface="+mj-cs"/>
              </a:rPr>
              <a:t>He has great compassion for His creation </a:t>
            </a:r>
            <a:r>
              <a:rPr lang="en-US" sz="2400">
                <a:solidFill>
                  <a:srgbClr val="FFC000"/>
                </a:solidFill>
                <a:cs typeface="+mj-cs"/>
              </a:rPr>
              <a:t>(</a:t>
            </a:r>
            <a:r>
              <a:rPr lang="en-US" sz="2400">
                <a:solidFill>
                  <a:srgbClr val="00B0F0"/>
                </a:solidFill>
                <a:cs typeface="+mj-cs"/>
              </a:rPr>
              <a:t>Tehillim / Psalm 103:8, Joel 2:13</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FB79209-60E2-449D-A559-BD5AAB0F764B}"/>
                  </a:ext>
                </a:extLst>
              </p14:cNvPr>
              <p14:cNvContentPartPr/>
              <p14:nvPr/>
            </p14:nvContentPartPr>
            <p14:xfrm>
              <a:off x="7520656" y="1898454"/>
              <a:ext cx="1238760" cy="48960"/>
            </p14:xfrm>
          </p:contentPart>
        </mc:Choice>
        <mc:Fallback xmlns="">
          <p:pic>
            <p:nvPicPr>
              <p:cNvPr id="2" name="Ink 1">
                <a:extLst>
                  <a:ext uri="{FF2B5EF4-FFF2-40B4-BE49-F238E27FC236}">
                    <a16:creationId xmlns:a16="http://schemas.microsoft.com/office/drawing/2014/main" id="{4FB79209-60E2-449D-A559-BD5AAB0F764B}"/>
                  </a:ext>
                </a:extLst>
              </p:cNvPr>
              <p:cNvPicPr/>
              <p:nvPr/>
            </p:nvPicPr>
            <p:blipFill>
              <a:blip r:embed="rId5"/>
              <a:stretch>
                <a:fillRect/>
              </a:stretch>
            </p:blipFill>
            <p:spPr>
              <a:xfrm>
                <a:off x="7503016" y="1880454"/>
                <a:ext cx="1274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0E36C82-2A33-4209-9164-27F0148A803E}"/>
                  </a:ext>
                </a:extLst>
              </p14:cNvPr>
              <p14:cNvContentPartPr/>
              <p14:nvPr/>
            </p14:nvContentPartPr>
            <p14:xfrm>
              <a:off x="881896" y="2314614"/>
              <a:ext cx="1384560" cy="29520"/>
            </p14:xfrm>
          </p:contentPart>
        </mc:Choice>
        <mc:Fallback xmlns="">
          <p:pic>
            <p:nvPicPr>
              <p:cNvPr id="4" name="Ink 3">
                <a:extLst>
                  <a:ext uri="{FF2B5EF4-FFF2-40B4-BE49-F238E27FC236}">
                    <a16:creationId xmlns:a16="http://schemas.microsoft.com/office/drawing/2014/main" id="{50E36C82-2A33-4209-9164-27F0148A803E}"/>
                  </a:ext>
                </a:extLst>
              </p:cNvPr>
              <p:cNvPicPr/>
              <p:nvPr/>
            </p:nvPicPr>
            <p:blipFill>
              <a:blip r:embed="rId7"/>
              <a:stretch>
                <a:fillRect/>
              </a:stretch>
            </p:blipFill>
            <p:spPr>
              <a:xfrm>
                <a:off x="864256" y="2296974"/>
                <a:ext cx="1420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8A0A781-DB0E-474C-934F-355FCBAA71B8}"/>
                  </a:ext>
                </a:extLst>
              </p14:cNvPr>
              <p14:cNvContentPartPr/>
              <p14:nvPr/>
            </p14:nvContentPartPr>
            <p14:xfrm>
              <a:off x="5813896" y="1993854"/>
              <a:ext cx="40320" cy="20880"/>
            </p14:xfrm>
          </p:contentPart>
        </mc:Choice>
        <mc:Fallback xmlns="">
          <p:pic>
            <p:nvPicPr>
              <p:cNvPr id="5" name="Ink 4">
                <a:extLst>
                  <a:ext uri="{FF2B5EF4-FFF2-40B4-BE49-F238E27FC236}">
                    <a16:creationId xmlns:a16="http://schemas.microsoft.com/office/drawing/2014/main" id="{38A0A781-DB0E-474C-934F-355FCBAA71B8}"/>
                  </a:ext>
                </a:extLst>
              </p:cNvPr>
              <p:cNvPicPr/>
              <p:nvPr/>
            </p:nvPicPr>
            <p:blipFill>
              <a:blip r:embed="rId9"/>
              <a:stretch>
                <a:fillRect/>
              </a:stretch>
            </p:blipFill>
            <p:spPr>
              <a:xfrm>
                <a:off x="5796256" y="1976214"/>
                <a:ext cx="75960" cy="56520"/>
              </a:xfrm>
              <a:prstGeom prst="rect">
                <a:avLst/>
              </a:prstGeom>
            </p:spPr>
          </p:pic>
        </mc:Fallback>
      </mc:AlternateContent>
      <p:grpSp>
        <p:nvGrpSpPr>
          <p:cNvPr id="11" name="Group 10">
            <a:extLst>
              <a:ext uri="{FF2B5EF4-FFF2-40B4-BE49-F238E27FC236}">
                <a16:creationId xmlns:a16="http://schemas.microsoft.com/office/drawing/2014/main" id="{ECBC1B6C-4EDF-4596-9360-F71574845AD7}"/>
              </a:ext>
            </a:extLst>
          </p:cNvPr>
          <p:cNvGrpSpPr/>
          <p:nvPr/>
        </p:nvGrpSpPr>
        <p:grpSpPr>
          <a:xfrm>
            <a:off x="960736" y="2996814"/>
            <a:ext cx="2312280" cy="97200"/>
            <a:chOff x="960736" y="2996814"/>
            <a:chExt cx="2312280" cy="9720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8143263-F3BB-44F3-9ED1-5BC5A5382229}"/>
                    </a:ext>
                  </a:extLst>
                </p14:cNvPr>
                <p14:cNvContentPartPr/>
                <p14:nvPr/>
              </p14:nvContentPartPr>
              <p14:xfrm>
                <a:off x="960736" y="3041454"/>
                <a:ext cx="515880" cy="52560"/>
              </p14:xfrm>
            </p:contentPart>
          </mc:Choice>
          <mc:Fallback xmlns="">
            <p:pic>
              <p:nvPicPr>
                <p:cNvPr id="7" name="Ink 6">
                  <a:extLst>
                    <a:ext uri="{FF2B5EF4-FFF2-40B4-BE49-F238E27FC236}">
                      <a16:creationId xmlns:a16="http://schemas.microsoft.com/office/drawing/2014/main" id="{E8143263-F3BB-44F3-9ED1-5BC5A5382229}"/>
                    </a:ext>
                  </a:extLst>
                </p:cNvPr>
                <p:cNvPicPr/>
                <p:nvPr/>
              </p:nvPicPr>
              <p:blipFill>
                <a:blip r:embed="rId11"/>
                <a:stretch>
                  <a:fillRect/>
                </a:stretch>
              </p:blipFill>
              <p:spPr>
                <a:xfrm>
                  <a:off x="942736" y="3023454"/>
                  <a:ext cx="551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444F21A-A235-4707-9E34-3D3ECAED197C}"/>
                    </a:ext>
                  </a:extLst>
                </p14:cNvPr>
                <p14:cNvContentPartPr/>
                <p14:nvPr/>
              </p14:nvContentPartPr>
              <p14:xfrm>
                <a:off x="2340976" y="2996814"/>
                <a:ext cx="932040" cy="73080"/>
              </p14:xfrm>
            </p:contentPart>
          </mc:Choice>
          <mc:Fallback xmlns="">
            <p:pic>
              <p:nvPicPr>
                <p:cNvPr id="9" name="Ink 8">
                  <a:extLst>
                    <a:ext uri="{FF2B5EF4-FFF2-40B4-BE49-F238E27FC236}">
                      <a16:creationId xmlns:a16="http://schemas.microsoft.com/office/drawing/2014/main" id="{C444F21A-A235-4707-9E34-3D3ECAED197C}"/>
                    </a:ext>
                  </a:extLst>
                </p:cNvPr>
                <p:cNvPicPr/>
                <p:nvPr/>
              </p:nvPicPr>
              <p:blipFill>
                <a:blip r:embed="rId13"/>
                <a:stretch>
                  <a:fillRect/>
                </a:stretch>
              </p:blipFill>
              <p:spPr>
                <a:xfrm>
                  <a:off x="2323336" y="2979174"/>
                  <a:ext cx="96768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176647F-D2D5-4E8B-BA21-413451846709}"/>
                  </a:ext>
                </a:extLst>
              </p14:cNvPr>
              <p14:cNvContentPartPr/>
              <p14:nvPr/>
            </p14:nvContentPartPr>
            <p14:xfrm>
              <a:off x="9006736" y="3505854"/>
              <a:ext cx="1037160" cy="82440"/>
            </p14:xfrm>
          </p:contentPart>
        </mc:Choice>
        <mc:Fallback xmlns="">
          <p:pic>
            <p:nvPicPr>
              <p:cNvPr id="12" name="Ink 11">
                <a:extLst>
                  <a:ext uri="{FF2B5EF4-FFF2-40B4-BE49-F238E27FC236}">
                    <a16:creationId xmlns:a16="http://schemas.microsoft.com/office/drawing/2014/main" id="{6176647F-D2D5-4E8B-BA21-413451846709}"/>
                  </a:ext>
                </a:extLst>
              </p:cNvPr>
              <p:cNvPicPr/>
              <p:nvPr/>
            </p:nvPicPr>
            <p:blipFill>
              <a:blip r:embed="rId15"/>
              <a:stretch>
                <a:fillRect/>
              </a:stretch>
            </p:blipFill>
            <p:spPr>
              <a:xfrm>
                <a:off x="8989096" y="3487854"/>
                <a:ext cx="1072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B9BE43F-3712-401E-AADF-724CC86B1CCB}"/>
                  </a:ext>
                </a:extLst>
              </p14:cNvPr>
              <p14:cNvContentPartPr/>
              <p14:nvPr/>
            </p14:nvContentPartPr>
            <p14:xfrm>
              <a:off x="887656" y="3689094"/>
              <a:ext cx="2437560" cy="78840"/>
            </p14:xfrm>
          </p:contentPart>
        </mc:Choice>
        <mc:Fallback xmlns="">
          <p:pic>
            <p:nvPicPr>
              <p:cNvPr id="13" name="Ink 12">
                <a:extLst>
                  <a:ext uri="{FF2B5EF4-FFF2-40B4-BE49-F238E27FC236}">
                    <a16:creationId xmlns:a16="http://schemas.microsoft.com/office/drawing/2014/main" id="{8B9BE43F-3712-401E-AADF-724CC86B1CCB}"/>
                  </a:ext>
                </a:extLst>
              </p:cNvPr>
              <p:cNvPicPr/>
              <p:nvPr/>
            </p:nvPicPr>
            <p:blipFill>
              <a:blip r:embed="rId17"/>
              <a:stretch>
                <a:fillRect/>
              </a:stretch>
            </p:blipFill>
            <p:spPr>
              <a:xfrm>
                <a:off x="870016" y="3671454"/>
                <a:ext cx="2473200" cy="114480"/>
              </a:xfrm>
              <a:prstGeom prst="rect">
                <a:avLst/>
              </a:prstGeom>
            </p:spPr>
          </p:pic>
        </mc:Fallback>
      </mc:AlternateContent>
      <p:grpSp>
        <p:nvGrpSpPr>
          <p:cNvPr id="16" name="Group 15">
            <a:extLst>
              <a:ext uri="{FF2B5EF4-FFF2-40B4-BE49-F238E27FC236}">
                <a16:creationId xmlns:a16="http://schemas.microsoft.com/office/drawing/2014/main" id="{C334CCE6-7146-4D97-9168-09C391BEFAC2}"/>
              </a:ext>
            </a:extLst>
          </p:cNvPr>
          <p:cNvGrpSpPr/>
          <p:nvPr/>
        </p:nvGrpSpPr>
        <p:grpSpPr>
          <a:xfrm>
            <a:off x="5980576" y="4156014"/>
            <a:ext cx="2988000" cy="27000"/>
            <a:chOff x="5980576" y="4156014"/>
            <a:chExt cx="2988000" cy="2700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5FDE01F-0D80-48B9-8FA9-98823227C19E}"/>
                    </a:ext>
                  </a:extLst>
                </p14:cNvPr>
                <p14:cNvContentPartPr/>
                <p14:nvPr/>
              </p14:nvContentPartPr>
              <p14:xfrm>
                <a:off x="6427696" y="4156014"/>
                <a:ext cx="397080" cy="27000"/>
              </p14:xfrm>
            </p:contentPart>
          </mc:Choice>
          <mc:Fallback xmlns="">
            <p:pic>
              <p:nvPicPr>
                <p:cNvPr id="14" name="Ink 13">
                  <a:extLst>
                    <a:ext uri="{FF2B5EF4-FFF2-40B4-BE49-F238E27FC236}">
                      <a16:creationId xmlns:a16="http://schemas.microsoft.com/office/drawing/2014/main" id="{05FDE01F-0D80-48B9-8FA9-98823227C19E}"/>
                    </a:ext>
                  </a:extLst>
                </p:cNvPr>
                <p:cNvPicPr/>
                <p:nvPr/>
              </p:nvPicPr>
              <p:blipFill>
                <a:blip r:embed="rId19"/>
                <a:stretch>
                  <a:fillRect/>
                </a:stretch>
              </p:blipFill>
              <p:spPr>
                <a:xfrm>
                  <a:off x="6409696" y="4138014"/>
                  <a:ext cx="432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A20F9C8-9D5E-4DD4-B0BE-930A5A44190F}"/>
                    </a:ext>
                  </a:extLst>
                </p14:cNvPr>
                <p14:cNvContentPartPr/>
                <p14:nvPr/>
              </p14:nvContentPartPr>
              <p14:xfrm>
                <a:off x="5980576" y="4156374"/>
                <a:ext cx="2988000" cy="21600"/>
              </p14:xfrm>
            </p:contentPart>
          </mc:Choice>
          <mc:Fallback xmlns="">
            <p:pic>
              <p:nvPicPr>
                <p:cNvPr id="15" name="Ink 14">
                  <a:extLst>
                    <a:ext uri="{FF2B5EF4-FFF2-40B4-BE49-F238E27FC236}">
                      <a16:creationId xmlns:a16="http://schemas.microsoft.com/office/drawing/2014/main" id="{DA20F9C8-9D5E-4DD4-B0BE-930A5A44190F}"/>
                    </a:ext>
                  </a:extLst>
                </p:cNvPr>
                <p:cNvPicPr/>
                <p:nvPr/>
              </p:nvPicPr>
              <p:blipFill>
                <a:blip r:embed="rId21"/>
                <a:stretch>
                  <a:fillRect/>
                </a:stretch>
              </p:blipFill>
              <p:spPr>
                <a:xfrm>
                  <a:off x="5962576" y="4138374"/>
                  <a:ext cx="3023640" cy="57240"/>
                </a:xfrm>
                <a:prstGeom prst="rect">
                  <a:avLst/>
                </a:prstGeom>
              </p:spPr>
            </p:pic>
          </mc:Fallback>
        </mc:AlternateContent>
      </p:grpSp>
      <p:grpSp>
        <p:nvGrpSpPr>
          <p:cNvPr id="20" name="Group 19">
            <a:extLst>
              <a:ext uri="{FF2B5EF4-FFF2-40B4-BE49-F238E27FC236}">
                <a16:creationId xmlns:a16="http://schemas.microsoft.com/office/drawing/2014/main" id="{3EE5B27B-242A-4946-A878-DEEBE279EED8}"/>
              </a:ext>
            </a:extLst>
          </p:cNvPr>
          <p:cNvGrpSpPr/>
          <p:nvPr/>
        </p:nvGrpSpPr>
        <p:grpSpPr>
          <a:xfrm>
            <a:off x="4826056" y="4453734"/>
            <a:ext cx="1668960" cy="53280"/>
            <a:chOff x="4826056" y="4453734"/>
            <a:chExt cx="1668960" cy="5328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68A55B89-680D-4B06-91B8-86864EECF01C}"/>
                    </a:ext>
                  </a:extLst>
                </p14:cNvPr>
                <p14:cNvContentPartPr/>
                <p14:nvPr/>
              </p14:nvContentPartPr>
              <p14:xfrm>
                <a:off x="4826056" y="4464174"/>
                <a:ext cx="1005840" cy="31680"/>
              </p14:xfrm>
            </p:contentPart>
          </mc:Choice>
          <mc:Fallback xmlns="">
            <p:pic>
              <p:nvPicPr>
                <p:cNvPr id="17" name="Ink 16">
                  <a:extLst>
                    <a:ext uri="{FF2B5EF4-FFF2-40B4-BE49-F238E27FC236}">
                      <a16:creationId xmlns:a16="http://schemas.microsoft.com/office/drawing/2014/main" id="{68A55B89-680D-4B06-91B8-86864EECF01C}"/>
                    </a:ext>
                  </a:extLst>
                </p:cNvPr>
                <p:cNvPicPr/>
                <p:nvPr/>
              </p:nvPicPr>
              <p:blipFill>
                <a:blip r:embed="rId23"/>
                <a:stretch>
                  <a:fillRect/>
                </a:stretch>
              </p:blipFill>
              <p:spPr>
                <a:xfrm>
                  <a:off x="4808056" y="4446534"/>
                  <a:ext cx="1041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54DE0B3-6352-46DD-9688-08B94709F999}"/>
                    </a:ext>
                  </a:extLst>
                </p14:cNvPr>
                <p14:cNvContentPartPr/>
                <p14:nvPr/>
              </p14:nvContentPartPr>
              <p14:xfrm>
                <a:off x="6164896" y="4453734"/>
                <a:ext cx="330120" cy="53280"/>
              </p14:xfrm>
            </p:contentPart>
          </mc:Choice>
          <mc:Fallback xmlns="">
            <p:pic>
              <p:nvPicPr>
                <p:cNvPr id="18" name="Ink 17">
                  <a:extLst>
                    <a:ext uri="{FF2B5EF4-FFF2-40B4-BE49-F238E27FC236}">
                      <a16:creationId xmlns:a16="http://schemas.microsoft.com/office/drawing/2014/main" id="{E54DE0B3-6352-46DD-9688-08B94709F999}"/>
                    </a:ext>
                  </a:extLst>
                </p:cNvPr>
                <p:cNvPicPr/>
                <p:nvPr/>
              </p:nvPicPr>
              <p:blipFill>
                <a:blip r:embed="rId25"/>
                <a:stretch>
                  <a:fillRect/>
                </a:stretch>
              </p:blipFill>
              <p:spPr>
                <a:xfrm>
                  <a:off x="6147256" y="4436094"/>
                  <a:ext cx="36576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C1072DD9-D4AB-4ADC-8667-8307206C64A6}"/>
                  </a:ext>
                </a:extLst>
              </p14:cNvPr>
              <p14:cNvContentPartPr/>
              <p14:nvPr/>
            </p14:nvContentPartPr>
            <p14:xfrm>
              <a:off x="8189896" y="4457694"/>
              <a:ext cx="1149120" cy="32040"/>
            </p14:xfrm>
          </p:contentPart>
        </mc:Choice>
        <mc:Fallback xmlns="">
          <p:pic>
            <p:nvPicPr>
              <p:cNvPr id="19" name="Ink 18">
                <a:extLst>
                  <a:ext uri="{FF2B5EF4-FFF2-40B4-BE49-F238E27FC236}">
                    <a16:creationId xmlns:a16="http://schemas.microsoft.com/office/drawing/2014/main" id="{C1072DD9-D4AB-4ADC-8667-8307206C64A6}"/>
                  </a:ext>
                </a:extLst>
              </p:cNvPr>
              <p:cNvPicPr/>
              <p:nvPr/>
            </p:nvPicPr>
            <p:blipFill>
              <a:blip r:embed="rId27"/>
              <a:stretch>
                <a:fillRect/>
              </a:stretch>
            </p:blipFill>
            <p:spPr>
              <a:xfrm>
                <a:off x="8171896" y="4440054"/>
                <a:ext cx="1184760" cy="67680"/>
              </a:xfrm>
              <a:prstGeom prst="rect">
                <a:avLst/>
              </a:prstGeom>
            </p:spPr>
          </p:pic>
        </mc:Fallback>
      </mc:AlternateContent>
      <p:grpSp>
        <p:nvGrpSpPr>
          <p:cNvPr id="23" name="Group 22">
            <a:extLst>
              <a:ext uri="{FF2B5EF4-FFF2-40B4-BE49-F238E27FC236}">
                <a16:creationId xmlns:a16="http://schemas.microsoft.com/office/drawing/2014/main" id="{CC2878A1-2B14-4C7B-993F-D9991AFDDC31}"/>
              </a:ext>
            </a:extLst>
          </p:cNvPr>
          <p:cNvGrpSpPr/>
          <p:nvPr/>
        </p:nvGrpSpPr>
        <p:grpSpPr>
          <a:xfrm>
            <a:off x="7503376" y="4911294"/>
            <a:ext cx="2299680" cy="47520"/>
            <a:chOff x="7503376" y="4911294"/>
            <a:chExt cx="2299680" cy="47520"/>
          </a:xfrm>
        </p:grpSpPr>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435E299-CCEA-48C8-BB0B-AA7E88805E5E}"/>
                    </a:ext>
                  </a:extLst>
                </p14:cNvPr>
                <p14:cNvContentPartPr/>
                <p14:nvPr/>
              </p14:nvContentPartPr>
              <p14:xfrm>
                <a:off x="7503376" y="4929294"/>
                <a:ext cx="815400" cy="27360"/>
              </p14:xfrm>
            </p:contentPart>
          </mc:Choice>
          <mc:Fallback xmlns="">
            <p:pic>
              <p:nvPicPr>
                <p:cNvPr id="21" name="Ink 20">
                  <a:extLst>
                    <a:ext uri="{FF2B5EF4-FFF2-40B4-BE49-F238E27FC236}">
                      <a16:creationId xmlns:a16="http://schemas.microsoft.com/office/drawing/2014/main" id="{8435E299-CCEA-48C8-BB0B-AA7E88805E5E}"/>
                    </a:ext>
                  </a:extLst>
                </p:cNvPr>
                <p:cNvPicPr/>
                <p:nvPr/>
              </p:nvPicPr>
              <p:blipFill>
                <a:blip r:embed="rId29"/>
                <a:stretch>
                  <a:fillRect/>
                </a:stretch>
              </p:blipFill>
              <p:spPr>
                <a:xfrm>
                  <a:off x="7485376" y="4911654"/>
                  <a:ext cx="851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12BDE354-A060-4746-8248-5BFD9132D8A1}"/>
                    </a:ext>
                  </a:extLst>
                </p14:cNvPr>
                <p14:cNvContentPartPr/>
                <p14:nvPr/>
              </p14:nvContentPartPr>
              <p14:xfrm>
                <a:off x="9043096" y="4911294"/>
                <a:ext cx="759960" cy="47520"/>
              </p14:xfrm>
            </p:contentPart>
          </mc:Choice>
          <mc:Fallback xmlns="">
            <p:pic>
              <p:nvPicPr>
                <p:cNvPr id="22" name="Ink 21">
                  <a:extLst>
                    <a:ext uri="{FF2B5EF4-FFF2-40B4-BE49-F238E27FC236}">
                      <a16:creationId xmlns:a16="http://schemas.microsoft.com/office/drawing/2014/main" id="{12BDE354-A060-4746-8248-5BFD9132D8A1}"/>
                    </a:ext>
                  </a:extLst>
                </p:cNvPr>
                <p:cNvPicPr/>
                <p:nvPr/>
              </p:nvPicPr>
              <p:blipFill>
                <a:blip r:embed="rId31"/>
                <a:stretch>
                  <a:fillRect/>
                </a:stretch>
              </p:blipFill>
              <p:spPr>
                <a:xfrm>
                  <a:off x="9025096" y="4893294"/>
                  <a:ext cx="795600" cy="83160"/>
                </a:xfrm>
                <a:prstGeom prst="rect">
                  <a:avLst/>
                </a:prstGeom>
              </p:spPr>
            </p:pic>
          </mc:Fallback>
        </mc:AlternateContent>
      </p:grpSp>
    </p:spTree>
    <p:extLst>
      <p:ext uri="{BB962C8B-B14F-4D97-AF65-F5344CB8AC3E}">
        <p14:creationId xmlns:p14="http://schemas.microsoft.com/office/powerpoint/2010/main" val="299295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3355"/>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1690"/>
            <a:ext cx="10109842" cy="6001643"/>
          </a:xfrm>
          <a:prstGeom prst="rect">
            <a:avLst/>
          </a:prstGeom>
          <a:noFill/>
        </p:spPr>
        <p:txBody>
          <a:bodyPr wrap="square" rtlCol="0">
            <a:spAutoFit/>
          </a:bodyPr>
          <a:lstStyle/>
          <a:p>
            <a:r>
              <a:rPr lang="en-US" sz="2400" b="1">
                <a:solidFill>
                  <a:srgbClr val="92D050"/>
                </a:solidFill>
                <a:cs typeface="+mj-cs"/>
              </a:rPr>
              <a:t>Rashi on Isaiah 16:9 Part 1-4</a:t>
            </a:r>
            <a:endParaRPr lang="en-US" sz="2400">
              <a:solidFill>
                <a:srgbClr val="92D050"/>
              </a:solidFill>
              <a:cs typeface="+mj-cs"/>
            </a:endParaRPr>
          </a:p>
          <a:p>
            <a:pPr algn="r"/>
            <a:r>
              <a:rPr lang="he-IL" sz="2400">
                <a:solidFill>
                  <a:srgbClr val="FFFF00"/>
                </a:solidFill>
                <a:cs typeface="+mj-cs"/>
              </a:rPr>
              <a:t>אבכה בבכי יעזר. ת"י כמא דאייתיתי משריין על יעזר כן אייתי קטולין על שבמה ולשון המקרא הנביא אומר כעין קינות יעזר יש לי עליך לקונן את הגפן שבמה: </a:t>
            </a:r>
            <a:endParaRPr lang="en-US" sz="2400">
              <a:solidFill>
                <a:srgbClr val="FFFF00"/>
              </a:solidFill>
              <a:cs typeface="+mj-cs"/>
            </a:endParaRPr>
          </a:p>
          <a:p>
            <a:r>
              <a:rPr lang="en-US" sz="2400">
                <a:solidFill>
                  <a:srgbClr val="92D050"/>
                </a:solidFill>
                <a:cs typeface="+mj-cs"/>
              </a:rPr>
              <a:t>I will weep with the weeping of Jazer Jonathan paraphrases: As I brought camps upon Jazer, so will I bring killers upon Sibmah, and, according to the wording of the verse, the prophet states: Similar to the lamentations of Jazer, I have to lament over you, the vine of Sibmah.</a:t>
            </a:r>
          </a:p>
          <a:p>
            <a:pPr algn="r"/>
            <a:r>
              <a:rPr lang="he-IL" sz="2400">
                <a:solidFill>
                  <a:srgbClr val="FFFF00"/>
                </a:solidFill>
                <a:cs typeface="+mj-cs"/>
              </a:rPr>
              <a:t>אריוך דמעתי. אתרוה עליך דמעה יש תיבה משמשת כשתי תיבות כמו בני יצאוני (ירמיהו י׳:כ׳) ארץ הנגב נתתני (יהושע טז) דברו לשלום (בראשית לז): </a:t>
            </a:r>
            <a:endParaRPr lang="en-US" sz="2400">
              <a:solidFill>
                <a:srgbClr val="FFFF00"/>
              </a:solidFill>
              <a:cs typeface="+mj-cs"/>
            </a:endParaRPr>
          </a:p>
          <a:p>
            <a:r>
              <a:rPr lang="en-US" sz="2400">
                <a:solidFill>
                  <a:srgbClr val="FFC000"/>
                </a:solidFill>
                <a:cs typeface="+mj-cs"/>
              </a:rPr>
              <a:t>I will be sated over you with my tears Heb. </a:t>
            </a:r>
            <a:r>
              <a:rPr lang="he-IL" sz="2400">
                <a:solidFill>
                  <a:srgbClr val="FFC000"/>
                </a:solidFill>
                <a:cs typeface="+mj-cs"/>
              </a:rPr>
              <a:t>א</a:t>
            </a:r>
            <a:r>
              <a:rPr lang="he-IL" sz="2400">
                <a:solidFill>
                  <a:srgbClr val="FFFF00"/>
                </a:solidFill>
                <a:cs typeface="+mj-cs"/>
              </a:rPr>
              <a:t>ַרְיָוֶך</a:t>
            </a:r>
            <a:r>
              <a:rPr lang="he-IL" sz="2400">
                <a:solidFill>
                  <a:srgbClr val="FFC000"/>
                </a:solidFill>
                <a:cs typeface="+mj-cs"/>
              </a:rPr>
              <a:t>ְ, </a:t>
            </a:r>
            <a:r>
              <a:rPr lang="en-US" sz="2400">
                <a:solidFill>
                  <a:srgbClr val="FFC000"/>
                </a:solidFill>
                <a:cs typeface="+mj-cs"/>
              </a:rPr>
              <a:t> I will be sated over you. There are some words that serve as two words. Comp. (</a:t>
            </a:r>
            <a:r>
              <a:rPr lang="en-US" sz="2400">
                <a:solidFill>
                  <a:srgbClr val="00B0F0"/>
                </a:solidFill>
                <a:cs typeface="+mj-cs"/>
              </a:rPr>
              <a:t>Jer. 10:20</a:t>
            </a:r>
            <a:r>
              <a:rPr lang="en-US" sz="2400">
                <a:solidFill>
                  <a:srgbClr val="FFC000"/>
                </a:solidFill>
                <a:cs typeface="+mj-cs"/>
              </a:rPr>
              <a:t>) “My children went out of me</a:t>
            </a:r>
            <a:r>
              <a:rPr lang="he-IL" sz="2400">
                <a:solidFill>
                  <a:srgbClr val="FFFF00"/>
                </a:solidFill>
                <a:cs typeface="+mj-cs"/>
              </a:rPr>
              <a:t>יְצֵאוּנִי</a:t>
            </a:r>
            <a:r>
              <a:rPr lang="he-IL" sz="2400">
                <a:solidFill>
                  <a:srgbClr val="FFC000"/>
                </a:solidFill>
                <a:cs typeface="+mj-cs"/>
              </a:rPr>
              <a:t>)”; </a:t>
            </a:r>
            <a:r>
              <a:rPr lang="en-US" sz="2400">
                <a:solidFill>
                  <a:srgbClr val="FFC000"/>
                </a:solidFill>
                <a:cs typeface="+mj-cs"/>
              </a:rPr>
              <a:t> </a:t>
            </a:r>
            <a:r>
              <a:rPr lang="en-US" sz="2400">
                <a:solidFill>
                  <a:srgbClr val="00B0F0"/>
                </a:solidFill>
                <a:cs typeface="+mj-cs"/>
              </a:rPr>
              <a:t>Jos. 15:19</a:t>
            </a:r>
            <a:r>
              <a:rPr lang="en-US" sz="2400">
                <a:solidFill>
                  <a:srgbClr val="FFC000"/>
                </a:solidFill>
                <a:cs typeface="+mj-cs"/>
              </a:rPr>
              <a:t>) “A dry land you have given to me</a:t>
            </a:r>
            <a:r>
              <a:rPr lang="he-IL" sz="2400">
                <a:solidFill>
                  <a:srgbClr val="FFFF00"/>
                </a:solidFill>
                <a:cs typeface="+mj-cs"/>
              </a:rPr>
              <a:t>נְתַתָּנִי</a:t>
            </a:r>
            <a:r>
              <a:rPr lang="he-IL" sz="2400">
                <a:solidFill>
                  <a:srgbClr val="FFC000"/>
                </a:solidFill>
                <a:cs typeface="+mj-cs"/>
              </a:rPr>
              <a:t>)”; </a:t>
            </a:r>
            <a:r>
              <a:rPr lang="en-US" sz="2400">
                <a:solidFill>
                  <a:srgbClr val="FFC000"/>
                </a:solidFill>
                <a:cs typeface="+mj-cs"/>
              </a:rPr>
              <a:t> </a:t>
            </a:r>
            <a:r>
              <a:rPr lang="en-US" sz="2400">
                <a:solidFill>
                  <a:srgbClr val="00B0F0"/>
                </a:solidFill>
                <a:cs typeface="+mj-cs"/>
              </a:rPr>
              <a:t>Gen. 37:4</a:t>
            </a:r>
            <a:r>
              <a:rPr lang="en-US" sz="2400">
                <a:solidFill>
                  <a:srgbClr val="FFC000"/>
                </a:solidFill>
                <a:cs typeface="+mj-cs"/>
              </a:rPr>
              <a:t>) “To speak to him (</a:t>
            </a:r>
            <a:r>
              <a:rPr lang="he-IL" sz="2400">
                <a:solidFill>
                  <a:srgbClr val="FFC000"/>
                </a:solidFill>
                <a:cs typeface="+mj-cs"/>
              </a:rPr>
              <a:t>דַּבְּרוֹ) </a:t>
            </a:r>
            <a:r>
              <a:rPr lang="en-US" sz="2400">
                <a:solidFill>
                  <a:srgbClr val="FFC000"/>
                </a:solidFill>
                <a:cs typeface="+mj-cs"/>
              </a:rPr>
              <a:t>peacefully.”</a:t>
            </a:r>
          </a:p>
          <a:p>
            <a:pPr algn="r"/>
            <a:r>
              <a:rPr lang="he-IL" sz="2400">
                <a:solidFill>
                  <a:srgbClr val="FFFF00"/>
                </a:solidFill>
                <a:cs typeface="+mj-cs"/>
              </a:rPr>
              <a:t>קיצך. תאנים שמייבשין בקיץ: </a:t>
            </a:r>
            <a:endParaRPr lang="en-US" sz="2400">
              <a:solidFill>
                <a:srgbClr val="FFFF00"/>
              </a:solidFill>
              <a:cs typeface="+mj-cs"/>
            </a:endParaRPr>
          </a:p>
          <a:p>
            <a:r>
              <a:rPr lang="en-US" sz="2400">
                <a:solidFill>
                  <a:schemeClr val="accent5">
                    <a:lumMod val="20000"/>
                    <a:lumOff val="80000"/>
                  </a:schemeClr>
                </a:solidFill>
                <a:cs typeface="+mj-cs"/>
              </a:rPr>
              <a:t>your figs Heb.</a:t>
            </a:r>
            <a:r>
              <a:rPr lang="he-IL" sz="2400">
                <a:solidFill>
                  <a:srgbClr val="FFFF00"/>
                </a:solidFill>
                <a:cs typeface="+mj-cs"/>
              </a:rPr>
              <a:t>קִיצֵך</a:t>
            </a:r>
            <a:r>
              <a:rPr lang="he-IL" sz="2400">
                <a:solidFill>
                  <a:srgbClr val="FFC000"/>
                </a:solidFill>
                <a:cs typeface="+mj-cs"/>
              </a:rPr>
              <a:t>ְ), </a:t>
            </a:r>
            <a:r>
              <a:rPr lang="en-US" sz="2400">
                <a:solidFill>
                  <a:srgbClr val="FFC000"/>
                </a:solidFill>
                <a:cs typeface="+mj-cs"/>
              </a:rPr>
              <a:t>) </a:t>
            </a:r>
            <a:r>
              <a:rPr lang="en-US" sz="2400">
                <a:solidFill>
                  <a:schemeClr val="accent5">
                    <a:lumMod val="20000"/>
                    <a:lumOff val="80000"/>
                  </a:schemeClr>
                </a:solidFill>
                <a:cs typeface="+mj-cs"/>
              </a:rPr>
              <a:t>the figs that are dried out in the summer.</a:t>
            </a:r>
          </a:p>
          <a:p>
            <a:r>
              <a:rPr lang="he-IL" sz="2400">
                <a:solidFill>
                  <a:srgbClr val="FFFF00"/>
                </a:solidFill>
                <a:cs typeface="+mj-cs"/>
              </a:rPr>
              <a:t>הידד. קול שודדים ובוזזים: </a:t>
            </a:r>
            <a:r>
              <a:rPr lang="en-US" sz="2400">
                <a:solidFill>
                  <a:srgbClr val="FFFF00"/>
                </a:solidFill>
                <a:cs typeface="+mj-cs"/>
              </a:rPr>
              <a:t> </a:t>
            </a:r>
            <a:r>
              <a:rPr lang="en-US" sz="2400">
                <a:solidFill>
                  <a:schemeClr val="accent5">
                    <a:lumMod val="20000"/>
                    <a:lumOff val="80000"/>
                  </a:schemeClr>
                </a:solidFill>
                <a:cs typeface="+mj-cs"/>
              </a:rPr>
              <a:t>a shout the noise of robbers and spoilers.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2A1C241-2405-47BE-B887-6489CB73D632}"/>
                  </a:ext>
                </a:extLst>
              </p14:cNvPr>
              <p14:cNvContentPartPr/>
              <p14:nvPr/>
            </p14:nvContentPartPr>
            <p14:xfrm>
              <a:off x="8636296" y="2350254"/>
              <a:ext cx="974880" cy="41760"/>
            </p14:xfrm>
          </p:contentPart>
        </mc:Choice>
        <mc:Fallback xmlns="">
          <p:pic>
            <p:nvPicPr>
              <p:cNvPr id="2" name="Ink 1">
                <a:extLst>
                  <a:ext uri="{FF2B5EF4-FFF2-40B4-BE49-F238E27FC236}">
                    <a16:creationId xmlns:a16="http://schemas.microsoft.com/office/drawing/2014/main" id="{B2A1C241-2405-47BE-B887-6489CB73D632}"/>
                  </a:ext>
                </a:extLst>
              </p:cNvPr>
              <p:cNvPicPr/>
              <p:nvPr/>
            </p:nvPicPr>
            <p:blipFill>
              <a:blip r:embed="rId5"/>
              <a:stretch>
                <a:fillRect/>
              </a:stretch>
            </p:blipFill>
            <p:spPr>
              <a:xfrm>
                <a:off x="8618656" y="2332254"/>
                <a:ext cx="1010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3160D90-C988-4B00-9A35-BD162DAEA69E}"/>
                  </a:ext>
                </a:extLst>
              </p14:cNvPr>
              <p14:cNvContentPartPr/>
              <p14:nvPr/>
            </p14:nvContentPartPr>
            <p14:xfrm>
              <a:off x="515416" y="2672454"/>
              <a:ext cx="4339800" cy="141840"/>
            </p14:xfrm>
          </p:contentPart>
        </mc:Choice>
        <mc:Fallback xmlns="">
          <p:pic>
            <p:nvPicPr>
              <p:cNvPr id="4" name="Ink 3">
                <a:extLst>
                  <a:ext uri="{FF2B5EF4-FFF2-40B4-BE49-F238E27FC236}">
                    <a16:creationId xmlns:a16="http://schemas.microsoft.com/office/drawing/2014/main" id="{13160D90-C988-4B00-9A35-BD162DAEA69E}"/>
                  </a:ext>
                </a:extLst>
              </p:cNvPr>
              <p:cNvPicPr/>
              <p:nvPr/>
            </p:nvPicPr>
            <p:blipFill>
              <a:blip r:embed="rId7"/>
              <a:stretch>
                <a:fillRect/>
              </a:stretch>
            </p:blipFill>
            <p:spPr>
              <a:xfrm>
                <a:off x="497776" y="2654814"/>
                <a:ext cx="4375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F1FD04D-D841-44AC-9FCF-B1023364CB65}"/>
                  </a:ext>
                </a:extLst>
              </p14:cNvPr>
              <p14:cNvContentPartPr/>
              <p14:nvPr/>
            </p14:nvContentPartPr>
            <p14:xfrm>
              <a:off x="1639696" y="3788094"/>
              <a:ext cx="3417120" cy="98640"/>
            </p14:xfrm>
          </p:contentPart>
        </mc:Choice>
        <mc:Fallback xmlns="">
          <p:pic>
            <p:nvPicPr>
              <p:cNvPr id="5" name="Ink 4">
                <a:extLst>
                  <a:ext uri="{FF2B5EF4-FFF2-40B4-BE49-F238E27FC236}">
                    <a16:creationId xmlns:a16="http://schemas.microsoft.com/office/drawing/2014/main" id="{0F1FD04D-D841-44AC-9FCF-B1023364CB65}"/>
                  </a:ext>
                </a:extLst>
              </p:cNvPr>
              <p:cNvPicPr/>
              <p:nvPr/>
            </p:nvPicPr>
            <p:blipFill>
              <a:blip r:embed="rId9"/>
              <a:stretch>
                <a:fillRect/>
              </a:stretch>
            </p:blipFill>
            <p:spPr>
              <a:xfrm>
                <a:off x="1621696" y="3770094"/>
                <a:ext cx="3452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39B0CA5-12D9-49C1-A37A-ABEEC8328119}"/>
                  </a:ext>
                </a:extLst>
              </p14:cNvPr>
              <p14:cNvContentPartPr/>
              <p14:nvPr/>
            </p14:nvContentPartPr>
            <p14:xfrm>
              <a:off x="3508816" y="6028374"/>
              <a:ext cx="4412880" cy="45000"/>
            </p14:xfrm>
          </p:contentPart>
        </mc:Choice>
        <mc:Fallback xmlns="">
          <p:pic>
            <p:nvPicPr>
              <p:cNvPr id="7" name="Ink 6">
                <a:extLst>
                  <a:ext uri="{FF2B5EF4-FFF2-40B4-BE49-F238E27FC236}">
                    <a16:creationId xmlns:a16="http://schemas.microsoft.com/office/drawing/2014/main" id="{C39B0CA5-12D9-49C1-A37A-ABEEC8328119}"/>
                  </a:ext>
                </a:extLst>
              </p:cNvPr>
              <p:cNvPicPr/>
              <p:nvPr/>
            </p:nvPicPr>
            <p:blipFill>
              <a:blip r:embed="rId11"/>
              <a:stretch>
                <a:fillRect/>
              </a:stretch>
            </p:blipFill>
            <p:spPr>
              <a:xfrm>
                <a:off x="3491176" y="6010374"/>
                <a:ext cx="4448520" cy="80640"/>
              </a:xfrm>
              <a:prstGeom prst="rect">
                <a:avLst/>
              </a:prstGeom>
            </p:spPr>
          </p:pic>
        </mc:Fallback>
      </mc:AlternateContent>
    </p:spTree>
    <p:extLst>
      <p:ext uri="{BB962C8B-B14F-4D97-AF65-F5344CB8AC3E}">
        <p14:creationId xmlns:p14="http://schemas.microsoft.com/office/powerpoint/2010/main" val="412746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3355"/>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212" y="207734"/>
            <a:ext cx="9863529" cy="5724644"/>
          </a:xfrm>
          <a:prstGeom prst="rect">
            <a:avLst/>
          </a:prstGeom>
          <a:noFill/>
        </p:spPr>
        <p:txBody>
          <a:bodyPr wrap="square" rtlCol="0">
            <a:spAutoFit/>
          </a:bodyPr>
          <a:lstStyle/>
          <a:p>
            <a:r>
              <a:rPr lang="en-US" sz="2400" b="1">
                <a:solidFill>
                  <a:srgbClr val="FFC000"/>
                </a:solidFill>
                <a:cs typeface="+mj-cs"/>
              </a:rPr>
              <a:t>Midrash Bamidbar Rabbah 20:1</a:t>
            </a:r>
          </a:p>
          <a:p>
            <a:r>
              <a:rPr lang="en-US" sz="1900">
                <a:solidFill>
                  <a:srgbClr val="FFC000"/>
                </a:solidFill>
                <a:cs typeface="+mj-cs"/>
              </a:rPr>
              <a:t>"And Balak son of Zippor saw": The Torah says (</a:t>
            </a:r>
            <a:r>
              <a:rPr lang="en-US" sz="1900">
                <a:solidFill>
                  <a:srgbClr val="00B0F0"/>
                </a:solidFill>
                <a:cs typeface="+mj-cs"/>
              </a:rPr>
              <a:t>Deuteronomy 32</a:t>
            </a:r>
            <a:r>
              <a:rPr lang="en-US" sz="1900">
                <a:solidFill>
                  <a:srgbClr val="FFC000"/>
                </a:solidFill>
                <a:cs typeface="+mj-cs"/>
              </a:rPr>
              <a:t>) </a:t>
            </a:r>
            <a:r>
              <a:rPr lang="en-US" sz="1900">
                <a:solidFill>
                  <a:schemeClr val="accent4">
                    <a:lumMod val="20000"/>
                    <a:lumOff val="80000"/>
                  </a:schemeClr>
                </a:solidFill>
                <a:cs typeface="+mj-cs"/>
              </a:rPr>
              <a:t>"The Rock--perfect is His work for all of His ways are justice."</a:t>
            </a:r>
            <a:r>
              <a:rPr lang="en-US" sz="1900">
                <a:solidFill>
                  <a:srgbClr val="FFC000"/>
                </a:solidFill>
                <a:cs typeface="+mj-cs"/>
              </a:rPr>
              <a:t> Hashem did not give the non-Jews an opening to say in the future </a:t>
            </a:r>
            <a:r>
              <a:rPr lang="en-US" sz="1900">
                <a:solidFill>
                  <a:schemeClr val="accent4">
                    <a:lumMod val="20000"/>
                    <a:lumOff val="80000"/>
                  </a:schemeClr>
                </a:solidFill>
                <a:cs typeface="+mj-cs"/>
              </a:rPr>
              <a:t>"You have distanced us." </a:t>
            </a:r>
            <a:r>
              <a:rPr lang="en-US" sz="1900">
                <a:solidFill>
                  <a:srgbClr val="FFC000"/>
                </a:solidFill>
                <a:cs typeface="+mj-cs"/>
              </a:rPr>
              <a:t>What did Hashem do? Just like He set up kings and sages and prophets for the Jews, He set these up for the non-Jews. He set up Shlomo as a king over the Jews and the entire earth, and He did the same for Nebuchadnezzar. This one built the Beit Hamikdash and said </a:t>
            </a:r>
            <a:r>
              <a:rPr lang="en-US" sz="1900">
                <a:solidFill>
                  <a:schemeClr val="accent4">
                    <a:lumMod val="20000"/>
                    <a:lumOff val="80000"/>
                  </a:schemeClr>
                </a:solidFill>
                <a:cs typeface="+mj-cs"/>
              </a:rPr>
              <a:t>"How many praises and supplications there are!"</a:t>
            </a:r>
            <a:r>
              <a:rPr lang="en-US" sz="1900">
                <a:solidFill>
                  <a:srgbClr val="FFC000"/>
                </a:solidFill>
                <a:cs typeface="+mj-cs"/>
              </a:rPr>
              <a:t> and this one destroyed it and scoffed and said (</a:t>
            </a:r>
            <a:r>
              <a:rPr lang="en-US" sz="1900">
                <a:solidFill>
                  <a:srgbClr val="00B0F0"/>
                </a:solidFill>
                <a:cs typeface="+mj-cs"/>
              </a:rPr>
              <a:t>Isaiah 14</a:t>
            </a:r>
            <a:r>
              <a:rPr lang="en-US" sz="1900">
                <a:solidFill>
                  <a:srgbClr val="FFC000"/>
                </a:solidFill>
                <a:cs typeface="+mj-cs"/>
              </a:rPr>
              <a:t>): </a:t>
            </a:r>
            <a:r>
              <a:rPr lang="en-US" sz="1900">
                <a:solidFill>
                  <a:schemeClr val="accent4">
                    <a:lumMod val="20000"/>
                    <a:lumOff val="80000"/>
                  </a:schemeClr>
                </a:solidFill>
                <a:cs typeface="+mj-cs"/>
              </a:rPr>
              <a:t>"I will ascend to the heights of the clouds." </a:t>
            </a:r>
            <a:r>
              <a:rPr lang="en-US" sz="1900">
                <a:solidFill>
                  <a:srgbClr val="FFC000"/>
                </a:solidFill>
                <a:cs typeface="+mj-cs"/>
              </a:rPr>
              <a:t>He gave David riches, and he took his house for His Name. And he gave Haman riches, and he took an entire nation to be slaughtered. All the greatness that the Jews took, you find that the nations took. Another example: He set up Moshe for the Jews and Bilaam for the nations. Understand what the difference is between Jewish prophets and non-Jewish prophets? Jewish prophets exhort the people about their sins, as it says (</a:t>
            </a:r>
            <a:r>
              <a:rPr lang="en-US" sz="1900">
                <a:solidFill>
                  <a:srgbClr val="00B0F0"/>
                </a:solidFill>
                <a:cs typeface="+mj-cs"/>
              </a:rPr>
              <a:t>Ezekiel 3</a:t>
            </a:r>
            <a:r>
              <a:rPr lang="en-US" sz="1900">
                <a:solidFill>
                  <a:srgbClr val="FFC000"/>
                </a:solidFill>
                <a:cs typeface="+mj-cs"/>
              </a:rPr>
              <a:t>): </a:t>
            </a:r>
            <a:r>
              <a:rPr lang="en-US" sz="1900">
                <a:solidFill>
                  <a:schemeClr val="accent4">
                    <a:lumMod val="20000"/>
                    <a:lumOff val="80000"/>
                  </a:schemeClr>
                </a:solidFill>
                <a:cs typeface="+mj-cs"/>
              </a:rPr>
              <a:t>"And you, son of man, I have appointed you as a watchman etc." </a:t>
            </a:r>
            <a:r>
              <a:rPr lang="en-US" sz="1900">
                <a:solidFill>
                  <a:srgbClr val="FFC000"/>
                </a:solidFill>
                <a:cs typeface="+mj-cs"/>
              </a:rPr>
              <a:t>And the prophet from among the nations caused a breach to drive the creations from the world. Not only this, but all the prophets were [given prophecy] from the attribute of mercy on the Jews and the non-Jews, as Yirmiyah said (</a:t>
            </a:r>
            <a:r>
              <a:rPr lang="en-US" sz="1900">
                <a:solidFill>
                  <a:srgbClr val="00B0F0"/>
                </a:solidFill>
                <a:cs typeface="+mj-cs"/>
              </a:rPr>
              <a:t>Jeremiah 48</a:t>
            </a:r>
            <a:r>
              <a:rPr lang="en-US" sz="1900">
                <a:solidFill>
                  <a:srgbClr val="FFC000"/>
                </a:solidFill>
                <a:cs typeface="+mj-cs"/>
              </a:rPr>
              <a:t>): </a:t>
            </a:r>
            <a:r>
              <a:rPr lang="en-US" sz="1900">
                <a:solidFill>
                  <a:schemeClr val="accent4">
                    <a:lumMod val="20000"/>
                    <a:lumOff val="80000"/>
                  </a:schemeClr>
                </a:solidFill>
                <a:cs typeface="+mj-cs"/>
              </a:rPr>
              <a:t>"My heart to Moav is as pipes moan." </a:t>
            </a:r>
            <a:r>
              <a:rPr lang="en-US" sz="1900">
                <a:solidFill>
                  <a:srgbClr val="FFC000"/>
                </a:solidFill>
                <a:cs typeface="+mj-cs"/>
              </a:rPr>
              <a:t>And as Yechezkel said (</a:t>
            </a:r>
            <a:r>
              <a:rPr lang="en-US" sz="1900">
                <a:solidFill>
                  <a:srgbClr val="00B0F0"/>
                </a:solidFill>
                <a:cs typeface="+mj-cs"/>
              </a:rPr>
              <a:t>Ezekiel 27</a:t>
            </a:r>
            <a:r>
              <a:rPr lang="en-US" sz="1900">
                <a:solidFill>
                  <a:srgbClr val="FFC000"/>
                </a:solidFill>
                <a:cs typeface="+mj-cs"/>
              </a:rPr>
              <a:t>): </a:t>
            </a:r>
            <a:r>
              <a:rPr lang="en-US" sz="1900">
                <a:solidFill>
                  <a:schemeClr val="accent4">
                    <a:lumMod val="20000"/>
                    <a:lumOff val="80000"/>
                  </a:schemeClr>
                </a:solidFill>
                <a:cs typeface="+mj-cs"/>
              </a:rPr>
              <a:t>"Son of man, lament for Tyre." </a:t>
            </a:r>
            <a:r>
              <a:rPr lang="en-US" sz="1900">
                <a:solidFill>
                  <a:srgbClr val="FFC000"/>
                </a:solidFill>
                <a:cs typeface="+mj-cs"/>
              </a:rPr>
              <a:t>And this cruel one stood to uproot an entire nation for no reason. Therefore the passage of Bilaam was written, to make it known why Hashem took away the holy spirit from non-Jews, for this one was from them and see what he did.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B3B8FC1-4A2B-4692-A409-061F7DE0E9F0}"/>
                  </a:ext>
                </a:extLst>
              </p14:cNvPr>
              <p14:cNvContentPartPr/>
              <p14:nvPr/>
            </p14:nvContentPartPr>
            <p14:xfrm>
              <a:off x="6170656" y="1736814"/>
              <a:ext cx="3594960" cy="68760"/>
            </p14:xfrm>
          </p:contentPart>
        </mc:Choice>
        <mc:Fallback xmlns="">
          <p:pic>
            <p:nvPicPr>
              <p:cNvPr id="2" name="Ink 1">
                <a:extLst>
                  <a:ext uri="{FF2B5EF4-FFF2-40B4-BE49-F238E27FC236}">
                    <a16:creationId xmlns:a16="http://schemas.microsoft.com/office/drawing/2014/main" id="{4B3B8FC1-4A2B-4692-A409-061F7DE0E9F0}"/>
                  </a:ext>
                </a:extLst>
              </p:cNvPr>
              <p:cNvPicPr/>
              <p:nvPr/>
            </p:nvPicPr>
            <p:blipFill>
              <a:blip r:embed="rId5"/>
              <a:stretch>
                <a:fillRect/>
              </a:stretch>
            </p:blipFill>
            <p:spPr>
              <a:xfrm>
                <a:off x="6153016" y="1718814"/>
                <a:ext cx="3630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18F1092-581F-405A-AA42-1CFC76577944}"/>
                  </a:ext>
                </a:extLst>
              </p14:cNvPr>
              <p14:cNvContentPartPr/>
              <p14:nvPr/>
            </p14:nvContentPartPr>
            <p14:xfrm>
              <a:off x="613696" y="2009694"/>
              <a:ext cx="5272200" cy="71640"/>
            </p14:xfrm>
          </p:contentPart>
        </mc:Choice>
        <mc:Fallback xmlns="">
          <p:pic>
            <p:nvPicPr>
              <p:cNvPr id="4" name="Ink 3">
                <a:extLst>
                  <a:ext uri="{FF2B5EF4-FFF2-40B4-BE49-F238E27FC236}">
                    <a16:creationId xmlns:a16="http://schemas.microsoft.com/office/drawing/2014/main" id="{418F1092-581F-405A-AA42-1CFC76577944}"/>
                  </a:ext>
                </a:extLst>
              </p:cNvPr>
              <p:cNvPicPr/>
              <p:nvPr/>
            </p:nvPicPr>
            <p:blipFill>
              <a:blip r:embed="rId7"/>
              <a:stretch>
                <a:fillRect/>
              </a:stretch>
            </p:blipFill>
            <p:spPr>
              <a:xfrm>
                <a:off x="595696" y="1991694"/>
                <a:ext cx="5307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7DE30B9-7538-42C8-905B-5E3AA153D657}"/>
                  </a:ext>
                </a:extLst>
              </p14:cNvPr>
              <p14:cNvContentPartPr/>
              <p14:nvPr/>
            </p14:nvContentPartPr>
            <p14:xfrm>
              <a:off x="7840696" y="2077374"/>
              <a:ext cx="1332720" cy="41760"/>
            </p14:xfrm>
          </p:contentPart>
        </mc:Choice>
        <mc:Fallback xmlns="">
          <p:pic>
            <p:nvPicPr>
              <p:cNvPr id="5" name="Ink 4">
                <a:extLst>
                  <a:ext uri="{FF2B5EF4-FFF2-40B4-BE49-F238E27FC236}">
                    <a16:creationId xmlns:a16="http://schemas.microsoft.com/office/drawing/2014/main" id="{E7DE30B9-7538-42C8-905B-5E3AA153D657}"/>
                  </a:ext>
                </a:extLst>
              </p:cNvPr>
              <p:cNvPicPr/>
              <p:nvPr/>
            </p:nvPicPr>
            <p:blipFill>
              <a:blip r:embed="rId9"/>
              <a:stretch>
                <a:fillRect/>
              </a:stretch>
            </p:blipFill>
            <p:spPr>
              <a:xfrm>
                <a:off x="7823056" y="2059734"/>
                <a:ext cx="1368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0909AD7-53E1-4DB4-8E6C-31D1AB23C3FA}"/>
                  </a:ext>
                </a:extLst>
              </p14:cNvPr>
              <p14:cNvContentPartPr/>
              <p14:nvPr/>
            </p14:nvContentPartPr>
            <p14:xfrm>
              <a:off x="3185176" y="2904294"/>
              <a:ext cx="1060560" cy="26640"/>
            </p14:xfrm>
          </p:contentPart>
        </mc:Choice>
        <mc:Fallback xmlns="">
          <p:pic>
            <p:nvPicPr>
              <p:cNvPr id="7" name="Ink 6">
                <a:extLst>
                  <a:ext uri="{FF2B5EF4-FFF2-40B4-BE49-F238E27FC236}">
                    <a16:creationId xmlns:a16="http://schemas.microsoft.com/office/drawing/2014/main" id="{60909AD7-53E1-4DB4-8E6C-31D1AB23C3FA}"/>
                  </a:ext>
                </a:extLst>
              </p:cNvPr>
              <p:cNvPicPr/>
              <p:nvPr/>
            </p:nvPicPr>
            <p:blipFill>
              <a:blip r:embed="rId11"/>
              <a:stretch>
                <a:fillRect/>
              </a:stretch>
            </p:blipFill>
            <p:spPr>
              <a:xfrm>
                <a:off x="3167176" y="2886294"/>
                <a:ext cx="1096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2EF2E35A-2EBF-4C7A-9E08-863CE91A9DC5}"/>
                  </a:ext>
                </a:extLst>
              </p14:cNvPr>
              <p14:cNvContentPartPr/>
              <p14:nvPr/>
            </p14:nvContentPartPr>
            <p14:xfrm>
              <a:off x="2181496" y="3459774"/>
              <a:ext cx="1996920" cy="41040"/>
            </p14:xfrm>
          </p:contentPart>
        </mc:Choice>
        <mc:Fallback xmlns="">
          <p:pic>
            <p:nvPicPr>
              <p:cNvPr id="9" name="Ink 8">
                <a:extLst>
                  <a:ext uri="{FF2B5EF4-FFF2-40B4-BE49-F238E27FC236}">
                    <a16:creationId xmlns:a16="http://schemas.microsoft.com/office/drawing/2014/main" id="{2EF2E35A-2EBF-4C7A-9E08-863CE91A9DC5}"/>
                  </a:ext>
                </a:extLst>
              </p:cNvPr>
              <p:cNvPicPr/>
              <p:nvPr/>
            </p:nvPicPr>
            <p:blipFill>
              <a:blip r:embed="rId13"/>
              <a:stretch>
                <a:fillRect/>
              </a:stretch>
            </p:blipFill>
            <p:spPr>
              <a:xfrm>
                <a:off x="2163856" y="3441774"/>
                <a:ext cx="2032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BC20603-3803-49DD-9804-09A24BEA79BC}"/>
                  </a:ext>
                </a:extLst>
              </p14:cNvPr>
              <p14:cNvContentPartPr/>
              <p14:nvPr/>
            </p14:nvContentPartPr>
            <p14:xfrm>
              <a:off x="4667296" y="3508734"/>
              <a:ext cx="4631040" cy="47520"/>
            </p14:xfrm>
          </p:contentPart>
        </mc:Choice>
        <mc:Fallback xmlns="">
          <p:pic>
            <p:nvPicPr>
              <p:cNvPr id="11" name="Ink 10">
                <a:extLst>
                  <a:ext uri="{FF2B5EF4-FFF2-40B4-BE49-F238E27FC236}">
                    <a16:creationId xmlns:a16="http://schemas.microsoft.com/office/drawing/2014/main" id="{0BC20603-3803-49DD-9804-09A24BEA79BC}"/>
                  </a:ext>
                </a:extLst>
              </p:cNvPr>
              <p:cNvPicPr/>
              <p:nvPr/>
            </p:nvPicPr>
            <p:blipFill>
              <a:blip r:embed="rId15"/>
              <a:stretch>
                <a:fillRect/>
              </a:stretch>
            </p:blipFill>
            <p:spPr>
              <a:xfrm>
                <a:off x="4649296" y="3491094"/>
                <a:ext cx="4666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715A4F4-3087-46E2-AC20-F03F23021625}"/>
                  </a:ext>
                </a:extLst>
              </p14:cNvPr>
              <p14:cNvContentPartPr/>
              <p14:nvPr/>
            </p14:nvContentPartPr>
            <p14:xfrm>
              <a:off x="673096" y="3722574"/>
              <a:ext cx="3260520" cy="148320"/>
            </p14:xfrm>
          </p:contentPart>
        </mc:Choice>
        <mc:Fallback xmlns="">
          <p:pic>
            <p:nvPicPr>
              <p:cNvPr id="12" name="Ink 11">
                <a:extLst>
                  <a:ext uri="{FF2B5EF4-FFF2-40B4-BE49-F238E27FC236}">
                    <a16:creationId xmlns:a16="http://schemas.microsoft.com/office/drawing/2014/main" id="{5715A4F4-3087-46E2-AC20-F03F23021625}"/>
                  </a:ext>
                </a:extLst>
              </p:cNvPr>
              <p:cNvPicPr/>
              <p:nvPr/>
            </p:nvPicPr>
            <p:blipFill>
              <a:blip r:embed="rId17"/>
              <a:stretch>
                <a:fillRect/>
              </a:stretch>
            </p:blipFill>
            <p:spPr>
              <a:xfrm>
                <a:off x="655096" y="3704574"/>
                <a:ext cx="3296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625C7CD-E457-4E47-A32E-342FE92D5C76}"/>
                  </a:ext>
                </a:extLst>
              </p14:cNvPr>
              <p14:cNvContentPartPr/>
              <p14:nvPr/>
            </p14:nvContentPartPr>
            <p14:xfrm>
              <a:off x="4415656" y="3768294"/>
              <a:ext cx="5553720" cy="116640"/>
            </p14:xfrm>
          </p:contentPart>
        </mc:Choice>
        <mc:Fallback xmlns="">
          <p:pic>
            <p:nvPicPr>
              <p:cNvPr id="13" name="Ink 12">
                <a:extLst>
                  <a:ext uri="{FF2B5EF4-FFF2-40B4-BE49-F238E27FC236}">
                    <a16:creationId xmlns:a16="http://schemas.microsoft.com/office/drawing/2014/main" id="{B625C7CD-E457-4E47-A32E-342FE92D5C76}"/>
                  </a:ext>
                </a:extLst>
              </p:cNvPr>
              <p:cNvPicPr/>
              <p:nvPr/>
            </p:nvPicPr>
            <p:blipFill>
              <a:blip r:embed="rId19"/>
              <a:stretch>
                <a:fillRect/>
              </a:stretch>
            </p:blipFill>
            <p:spPr>
              <a:xfrm>
                <a:off x="4397656" y="3750654"/>
                <a:ext cx="5589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03AD014A-6D75-4768-AF15-C8BA74088EE2}"/>
                  </a:ext>
                </a:extLst>
              </p14:cNvPr>
              <p14:cNvContentPartPr/>
              <p14:nvPr/>
            </p14:nvContentPartPr>
            <p14:xfrm>
              <a:off x="1681456" y="3994734"/>
              <a:ext cx="6029280" cy="121680"/>
            </p14:xfrm>
          </p:contentPart>
        </mc:Choice>
        <mc:Fallback xmlns="">
          <p:pic>
            <p:nvPicPr>
              <p:cNvPr id="14" name="Ink 13">
                <a:extLst>
                  <a:ext uri="{FF2B5EF4-FFF2-40B4-BE49-F238E27FC236}">
                    <a16:creationId xmlns:a16="http://schemas.microsoft.com/office/drawing/2014/main" id="{03AD014A-6D75-4768-AF15-C8BA74088EE2}"/>
                  </a:ext>
                </a:extLst>
              </p:cNvPr>
              <p:cNvPicPr/>
              <p:nvPr/>
            </p:nvPicPr>
            <p:blipFill>
              <a:blip r:embed="rId21"/>
              <a:stretch>
                <a:fillRect/>
              </a:stretch>
            </p:blipFill>
            <p:spPr>
              <a:xfrm>
                <a:off x="1663816" y="3976734"/>
                <a:ext cx="6064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A9923073-4EC4-4C09-A9F5-A2949E027988}"/>
                  </a:ext>
                </a:extLst>
              </p14:cNvPr>
              <p14:cNvContentPartPr/>
              <p14:nvPr/>
            </p14:nvContentPartPr>
            <p14:xfrm>
              <a:off x="2528896" y="4402974"/>
              <a:ext cx="5128560" cy="38880"/>
            </p14:xfrm>
          </p:contentPart>
        </mc:Choice>
        <mc:Fallback xmlns="">
          <p:pic>
            <p:nvPicPr>
              <p:cNvPr id="15" name="Ink 14">
                <a:extLst>
                  <a:ext uri="{FF2B5EF4-FFF2-40B4-BE49-F238E27FC236}">
                    <a16:creationId xmlns:a16="http://schemas.microsoft.com/office/drawing/2014/main" id="{A9923073-4EC4-4C09-A9F5-A2949E027988}"/>
                  </a:ext>
                </a:extLst>
              </p:cNvPr>
              <p:cNvPicPr/>
              <p:nvPr/>
            </p:nvPicPr>
            <p:blipFill>
              <a:blip r:embed="rId23"/>
              <a:stretch>
                <a:fillRect/>
              </a:stretch>
            </p:blipFill>
            <p:spPr>
              <a:xfrm>
                <a:off x="2510896" y="4385334"/>
                <a:ext cx="5164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4418AEE5-C4E7-4F11-8DBB-62A24EDD1ED9}"/>
                  </a:ext>
                </a:extLst>
              </p14:cNvPr>
              <p14:cNvContentPartPr/>
              <p14:nvPr/>
            </p14:nvContentPartPr>
            <p14:xfrm>
              <a:off x="2916616" y="4929294"/>
              <a:ext cx="216360" cy="6840"/>
            </p14:xfrm>
          </p:contentPart>
        </mc:Choice>
        <mc:Fallback xmlns="">
          <p:pic>
            <p:nvPicPr>
              <p:cNvPr id="16" name="Ink 15">
                <a:extLst>
                  <a:ext uri="{FF2B5EF4-FFF2-40B4-BE49-F238E27FC236}">
                    <a16:creationId xmlns:a16="http://schemas.microsoft.com/office/drawing/2014/main" id="{4418AEE5-C4E7-4F11-8DBB-62A24EDD1ED9}"/>
                  </a:ext>
                </a:extLst>
              </p:cNvPr>
              <p:cNvPicPr/>
              <p:nvPr/>
            </p:nvPicPr>
            <p:blipFill>
              <a:blip r:embed="rId25"/>
              <a:stretch>
                <a:fillRect/>
              </a:stretch>
            </p:blipFill>
            <p:spPr>
              <a:xfrm>
                <a:off x="2898616" y="4911654"/>
                <a:ext cx="252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8B83A655-D66F-4CBE-B225-9F09463CCF2F}"/>
                  </a:ext>
                </a:extLst>
              </p14:cNvPr>
              <p14:cNvContentPartPr/>
              <p14:nvPr/>
            </p14:nvContentPartPr>
            <p14:xfrm>
              <a:off x="483376" y="5239974"/>
              <a:ext cx="235800" cy="21960"/>
            </p14:xfrm>
          </p:contentPart>
        </mc:Choice>
        <mc:Fallback xmlns="">
          <p:pic>
            <p:nvPicPr>
              <p:cNvPr id="17" name="Ink 16">
                <a:extLst>
                  <a:ext uri="{FF2B5EF4-FFF2-40B4-BE49-F238E27FC236}">
                    <a16:creationId xmlns:a16="http://schemas.microsoft.com/office/drawing/2014/main" id="{8B83A655-D66F-4CBE-B225-9F09463CCF2F}"/>
                  </a:ext>
                </a:extLst>
              </p:cNvPr>
              <p:cNvPicPr/>
              <p:nvPr/>
            </p:nvPicPr>
            <p:blipFill>
              <a:blip r:embed="rId27"/>
              <a:stretch>
                <a:fillRect/>
              </a:stretch>
            </p:blipFill>
            <p:spPr>
              <a:xfrm>
                <a:off x="465376" y="5221974"/>
                <a:ext cx="271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CD5F99F1-FFD0-400A-BAA8-644DEEB3F444}"/>
                  </a:ext>
                </a:extLst>
              </p14:cNvPr>
              <p14:cNvContentPartPr/>
              <p14:nvPr/>
            </p14:nvContentPartPr>
            <p14:xfrm>
              <a:off x="3702496" y="5500254"/>
              <a:ext cx="1887120" cy="86760"/>
            </p14:xfrm>
          </p:contentPart>
        </mc:Choice>
        <mc:Fallback xmlns="">
          <p:pic>
            <p:nvPicPr>
              <p:cNvPr id="18" name="Ink 17">
                <a:extLst>
                  <a:ext uri="{FF2B5EF4-FFF2-40B4-BE49-F238E27FC236}">
                    <a16:creationId xmlns:a16="http://schemas.microsoft.com/office/drawing/2014/main" id="{CD5F99F1-FFD0-400A-BAA8-644DEEB3F444}"/>
                  </a:ext>
                </a:extLst>
              </p:cNvPr>
              <p:cNvPicPr/>
              <p:nvPr/>
            </p:nvPicPr>
            <p:blipFill>
              <a:blip r:embed="rId29"/>
              <a:stretch>
                <a:fillRect/>
              </a:stretch>
            </p:blipFill>
            <p:spPr>
              <a:xfrm>
                <a:off x="3684856" y="5482614"/>
                <a:ext cx="1922760" cy="122400"/>
              </a:xfrm>
              <a:prstGeom prst="rect">
                <a:avLst/>
              </a:prstGeom>
            </p:spPr>
          </p:pic>
        </mc:Fallback>
      </mc:AlternateContent>
      <p:grpSp>
        <p:nvGrpSpPr>
          <p:cNvPr id="21" name="Group 20">
            <a:extLst>
              <a:ext uri="{FF2B5EF4-FFF2-40B4-BE49-F238E27FC236}">
                <a16:creationId xmlns:a16="http://schemas.microsoft.com/office/drawing/2014/main" id="{DAFCA9AE-BF95-48E1-AF28-349C1618288B}"/>
              </a:ext>
            </a:extLst>
          </p:cNvPr>
          <p:cNvGrpSpPr/>
          <p:nvPr/>
        </p:nvGrpSpPr>
        <p:grpSpPr>
          <a:xfrm>
            <a:off x="621256" y="5807694"/>
            <a:ext cx="2638800" cy="116640"/>
            <a:chOff x="621256" y="5807694"/>
            <a:chExt cx="2638800" cy="116640"/>
          </a:xfrm>
        </p:grpSpPr>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1FD611DA-571E-4ECF-8FFA-975203BE17E3}"/>
                    </a:ext>
                  </a:extLst>
                </p14:cNvPr>
                <p14:cNvContentPartPr/>
                <p14:nvPr/>
              </p14:nvContentPartPr>
              <p14:xfrm>
                <a:off x="1980256" y="5861694"/>
                <a:ext cx="1279800" cy="62640"/>
              </p14:xfrm>
            </p:contentPart>
          </mc:Choice>
          <mc:Fallback xmlns="">
            <p:pic>
              <p:nvPicPr>
                <p:cNvPr id="19" name="Ink 18">
                  <a:extLst>
                    <a:ext uri="{FF2B5EF4-FFF2-40B4-BE49-F238E27FC236}">
                      <a16:creationId xmlns:a16="http://schemas.microsoft.com/office/drawing/2014/main" id="{1FD611DA-571E-4ECF-8FFA-975203BE17E3}"/>
                    </a:ext>
                  </a:extLst>
                </p:cNvPr>
                <p:cNvPicPr/>
                <p:nvPr/>
              </p:nvPicPr>
              <p:blipFill>
                <a:blip r:embed="rId31"/>
                <a:stretch>
                  <a:fillRect/>
                </a:stretch>
              </p:blipFill>
              <p:spPr>
                <a:xfrm>
                  <a:off x="1962616" y="5844054"/>
                  <a:ext cx="1315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FAE4D8D7-F2CE-4BC2-81F2-10232BF7DFE5}"/>
                    </a:ext>
                  </a:extLst>
                </p14:cNvPr>
                <p14:cNvContentPartPr/>
                <p14:nvPr/>
              </p14:nvContentPartPr>
              <p14:xfrm>
                <a:off x="621256" y="5807694"/>
                <a:ext cx="1060560" cy="63000"/>
              </p14:xfrm>
            </p:contentPart>
          </mc:Choice>
          <mc:Fallback xmlns="">
            <p:pic>
              <p:nvPicPr>
                <p:cNvPr id="20" name="Ink 19">
                  <a:extLst>
                    <a:ext uri="{FF2B5EF4-FFF2-40B4-BE49-F238E27FC236}">
                      <a16:creationId xmlns:a16="http://schemas.microsoft.com/office/drawing/2014/main" id="{FAE4D8D7-F2CE-4BC2-81F2-10232BF7DFE5}"/>
                    </a:ext>
                  </a:extLst>
                </p:cNvPr>
                <p:cNvPicPr/>
                <p:nvPr/>
              </p:nvPicPr>
              <p:blipFill>
                <a:blip r:embed="rId33"/>
                <a:stretch>
                  <a:fillRect/>
                </a:stretch>
              </p:blipFill>
              <p:spPr>
                <a:xfrm>
                  <a:off x="603616" y="5789694"/>
                  <a:ext cx="109620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C3155773-78BC-42F6-80CA-EFC1E6180AE2}"/>
                  </a:ext>
                </a:extLst>
              </p14:cNvPr>
              <p14:cNvContentPartPr/>
              <p14:nvPr/>
            </p14:nvContentPartPr>
            <p14:xfrm>
              <a:off x="4412416" y="5915694"/>
              <a:ext cx="3545640" cy="74160"/>
            </p14:xfrm>
          </p:contentPart>
        </mc:Choice>
        <mc:Fallback xmlns="">
          <p:pic>
            <p:nvPicPr>
              <p:cNvPr id="22" name="Ink 21">
                <a:extLst>
                  <a:ext uri="{FF2B5EF4-FFF2-40B4-BE49-F238E27FC236}">
                    <a16:creationId xmlns:a16="http://schemas.microsoft.com/office/drawing/2014/main" id="{C3155773-78BC-42F6-80CA-EFC1E6180AE2}"/>
                  </a:ext>
                </a:extLst>
              </p:cNvPr>
              <p:cNvPicPr/>
              <p:nvPr/>
            </p:nvPicPr>
            <p:blipFill>
              <a:blip r:embed="rId35"/>
              <a:stretch>
                <a:fillRect/>
              </a:stretch>
            </p:blipFill>
            <p:spPr>
              <a:xfrm>
                <a:off x="4394416" y="5897694"/>
                <a:ext cx="3581280" cy="109800"/>
              </a:xfrm>
              <a:prstGeom prst="rect">
                <a:avLst/>
              </a:prstGeom>
            </p:spPr>
          </p:pic>
        </mc:Fallback>
      </mc:AlternateContent>
    </p:spTree>
    <p:extLst>
      <p:ext uri="{BB962C8B-B14F-4D97-AF65-F5344CB8AC3E}">
        <p14:creationId xmlns:p14="http://schemas.microsoft.com/office/powerpoint/2010/main" val="105176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3354"/>
            <a:ext cx="10665954" cy="531412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28262" y="421490"/>
            <a:ext cx="9351818" cy="4401205"/>
          </a:xfrm>
          <a:prstGeom prst="rect">
            <a:avLst/>
          </a:prstGeom>
          <a:noFill/>
        </p:spPr>
        <p:txBody>
          <a:bodyPr wrap="square" rtlCol="0">
            <a:spAutoFit/>
          </a:bodyPr>
          <a:lstStyle/>
          <a:p>
            <a:r>
              <a:rPr lang="en-US" sz="2400" b="1">
                <a:solidFill>
                  <a:srgbClr val="FFC000"/>
                </a:solidFill>
                <a:cs typeface="+mj-cs"/>
              </a:rPr>
              <a:t>Ibn Ezra on Isaiah 16:12 Part 1</a:t>
            </a:r>
          </a:p>
          <a:p>
            <a:pPr algn="r"/>
            <a:r>
              <a:rPr lang="he-IL" sz="3200">
                <a:solidFill>
                  <a:srgbClr val="FFFF00"/>
                </a:solidFill>
                <a:cs typeface="+mj-cs"/>
              </a:rPr>
              <a:t>והיה כי נראה כי נלאה מואב. עלה על הבמה לע"ז, או נלאה על הבמה כטעם ולא יוכל, והוא הנכון:</a:t>
            </a:r>
          </a:p>
          <a:p>
            <a:r>
              <a:rPr lang="en-US" sz="2400">
                <a:solidFill>
                  <a:srgbClr val="FFC000"/>
                </a:solidFill>
                <a:cs typeface="+mj-cs"/>
              </a:rPr>
              <a:t>Moab is weary, etc. He is tired of going up to the high place for the worship of idols; or it is to be taken in the same sense as </a:t>
            </a:r>
            <a:r>
              <a:rPr lang="he-IL" sz="2400">
                <a:solidFill>
                  <a:srgbClr val="FFFF00"/>
                </a:solidFill>
                <a:cs typeface="+mj-cs"/>
              </a:rPr>
              <a:t>ולא יוכל </a:t>
            </a:r>
            <a:r>
              <a:rPr lang="en-US" sz="2400">
                <a:solidFill>
                  <a:srgbClr val="FFFF00"/>
                </a:solidFill>
                <a:cs typeface="+mj-cs"/>
              </a:rPr>
              <a:t> </a:t>
            </a:r>
            <a:r>
              <a:rPr lang="en-US" sz="2400">
                <a:solidFill>
                  <a:srgbClr val="FFC000"/>
                </a:solidFill>
                <a:cs typeface="+mj-cs"/>
              </a:rPr>
              <a:t>And he shall not prevail. The second explanation is preferable. According to the first explanation, the Moabites visit the high place so often, that they are tired of it; they see that it is without any use for them. According to the second, they wish to worship on the high places, but they are weary before reaching them, because of the continual trouble and anxiety caused by the enemy.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65161E0-17B3-444B-B670-47531DD91015}"/>
                  </a:ext>
                </a:extLst>
              </p14:cNvPr>
              <p14:cNvContentPartPr/>
              <p14:nvPr/>
            </p14:nvContentPartPr>
            <p14:xfrm>
              <a:off x="812776" y="2147214"/>
              <a:ext cx="1827720" cy="100440"/>
            </p14:xfrm>
          </p:contentPart>
        </mc:Choice>
        <mc:Fallback xmlns="">
          <p:pic>
            <p:nvPicPr>
              <p:cNvPr id="2" name="Ink 1">
                <a:extLst>
                  <a:ext uri="{FF2B5EF4-FFF2-40B4-BE49-F238E27FC236}">
                    <a16:creationId xmlns:a16="http://schemas.microsoft.com/office/drawing/2014/main" id="{065161E0-17B3-444B-B670-47531DD91015}"/>
                  </a:ext>
                </a:extLst>
              </p:cNvPr>
              <p:cNvPicPr/>
              <p:nvPr/>
            </p:nvPicPr>
            <p:blipFill>
              <a:blip r:embed="rId5"/>
              <a:stretch>
                <a:fillRect/>
              </a:stretch>
            </p:blipFill>
            <p:spPr>
              <a:xfrm>
                <a:off x="795136" y="2129574"/>
                <a:ext cx="1863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1C4C326-D767-47C4-B583-D1379FBDF37E}"/>
                  </a:ext>
                </a:extLst>
              </p14:cNvPr>
              <p14:cNvContentPartPr/>
              <p14:nvPr/>
            </p14:nvContentPartPr>
            <p14:xfrm>
              <a:off x="3349696" y="2140374"/>
              <a:ext cx="5711040" cy="152280"/>
            </p14:xfrm>
          </p:contentPart>
        </mc:Choice>
        <mc:Fallback xmlns="">
          <p:pic>
            <p:nvPicPr>
              <p:cNvPr id="4" name="Ink 3">
                <a:extLst>
                  <a:ext uri="{FF2B5EF4-FFF2-40B4-BE49-F238E27FC236}">
                    <a16:creationId xmlns:a16="http://schemas.microsoft.com/office/drawing/2014/main" id="{71C4C326-D767-47C4-B583-D1379FBDF37E}"/>
                  </a:ext>
                </a:extLst>
              </p:cNvPr>
              <p:cNvPicPr/>
              <p:nvPr/>
            </p:nvPicPr>
            <p:blipFill>
              <a:blip r:embed="rId7"/>
              <a:stretch>
                <a:fillRect/>
              </a:stretch>
            </p:blipFill>
            <p:spPr>
              <a:xfrm>
                <a:off x="3331696" y="2122374"/>
                <a:ext cx="5746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07D8658-8527-4A70-99BC-6BCE783200D2}"/>
                  </a:ext>
                </a:extLst>
              </p14:cNvPr>
              <p14:cNvContentPartPr/>
              <p14:nvPr/>
            </p14:nvContentPartPr>
            <p14:xfrm>
              <a:off x="1002856" y="2603334"/>
              <a:ext cx="1691280" cy="28440"/>
            </p14:xfrm>
          </p:contentPart>
        </mc:Choice>
        <mc:Fallback xmlns="">
          <p:pic>
            <p:nvPicPr>
              <p:cNvPr id="5" name="Ink 4">
                <a:extLst>
                  <a:ext uri="{FF2B5EF4-FFF2-40B4-BE49-F238E27FC236}">
                    <a16:creationId xmlns:a16="http://schemas.microsoft.com/office/drawing/2014/main" id="{607D8658-8527-4A70-99BC-6BCE783200D2}"/>
                  </a:ext>
                </a:extLst>
              </p:cNvPr>
              <p:cNvPicPr/>
              <p:nvPr/>
            </p:nvPicPr>
            <p:blipFill>
              <a:blip r:embed="rId9"/>
              <a:stretch>
                <a:fillRect/>
              </a:stretch>
            </p:blipFill>
            <p:spPr>
              <a:xfrm>
                <a:off x="985216" y="2585694"/>
                <a:ext cx="1726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BD1F712-A815-4D89-B408-95EFEDFC4FAD}"/>
                  </a:ext>
                </a:extLst>
              </p14:cNvPr>
              <p14:cNvContentPartPr/>
              <p14:nvPr/>
            </p14:nvContentPartPr>
            <p14:xfrm>
              <a:off x="7799296" y="2186094"/>
              <a:ext cx="1085400" cy="393840"/>
            </p14:xfrm>
          </p:contentPart>
        </mc:Choice>
        <mc:Fallback xmlns="">
          <p:pic>
            <p:nvPicPr>
              <p:cNvPr id="7" name="Ink 6">
                <a:extLst>
                  <a:ext uri="{FF2B5EF4-FFF2-40B4-BE49-F238E27FC236}">
                    <a16:creationId xmlns:a16="http://schemas.microsoft.com/office/drawing/2014/main" id="{0BD1F712-A815-4D89-B408-95EFEDFC4FAD}"/>
                  </a:ext>
                </a:extLst>
              </p:cNvPr>
              <p:cNvPicPr/>
              <p:nvPr/>
            </p:nvPicPr>
            <p:blipFill>
              <a:blip r:embed="rId11"/>
              <a:stretch>
                <a:fillRect/>
              </a:stretch>
            </p:blipFill>
            <p:spPr>
              <a:xfrm>
                <a:off x="7781296" y="2168454"/>
                <a:ext cx="112104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24F50A3-1EBA-4B40-85F1-7295C2336B91}"/>
                  </a:ext>
                </a:extLst>
              </p14:cNvPr>
              <p14:cNvContentPartPr/>
              <p14:nvPr/>
            </p14:nvContentPartPr>
            <p14:xfrm>
              <a:off x="1913296" y="3955854"/>
              <a:ext cx="7116480" cy="86040"/>
            </p14:xfrm>
          </p:contentPart>
        </mc:Choice>
        <mc:Fallback xmlns="">
          <p:pic>
            <p:nvPicPr>
              <p:cNvPr id="9" name="Ink 8">
                <a:extLst>
                  <a:ext uri="{FF2B5EF4-FFF2-40B4-BE49-F238E27FC236}">
                    <a16:creationId xmlns:a16="http://schemas.microsoft.com/office/drawing/2014/main" id="{C24F50A3-1EBA-4B40-85F1-7295C2336B91}"/>
                  </a:ext>
                </a:extLst>
              </p:cNvPr>
              <p:cNvPicPr/>
              <p:nvPr/>
            </p:nvPicPr>
            <p:blipFill>
              <a:blip r:embed="rId13"/>
              <a:stretch>
                <a:fillRect/>
              </a:stretch>
            </p:blipFill>
            <p:spPr>
              <a:xfrm>
                <a:off x="1895296" y="3937854"/>
                <a:ext cx="7152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105A8DE-662D-468F-90A9-02653AB02F58}"/>
                  </a:ext>
                </a:extLst>
              </p14:cNvPr>
              <p14:cNvContentPartPr/>
              <p14:nvPr/>
            </p14:nvContentPartPr>
            <p14:xfrm>
              <a:off x="975496" y="4400814"/>
              <a:ext cx="7925760" cy="123120"/>
            </p14:xfrm>
          </p:contentPart>
        </mc:Choice>
        <mc:Fallback xmlns="">
          <p:pic>
            <p:nvPicPr>
              <p:cNvPr id="11" name="Ink 10">
                <a:extLst>
                  <a:ext uri="{FF2B5EF4-FFF2-40B4-BE49-F238E27FC236}">
                    <a16:creationId xmlns:a16="http://schemas.microsoft.com/office/drawing/2014/main" id="{D105A8DE-662D-468F-90A9-02653AB02F58}"/>
                  </a:ext>
                </a:extLst>
              </p:cNvPr>
              <p:cNvPicPr/>
              <p:nvPr/>
            </p:nvPicPr>
            <p:blipFill>
              <a:blip r:embed="rId15"/>
              <a:stretch>
                <a:fillRect/>
              </a:stretch>
            </p:blipFill>
            <p:spPr>
              <a:xfrm>
                <a:off x="957856" y="4383174"/>
                <a:ext cx="7961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C31A52C-DBAE-45DC-9138-0A8D62F676D5}"/>
                  </a:ext>
                </a:extLst>
              </p14:cNvPr>
              <p14:cNvContentPartPr/>
              <p14:nvPr/>
            </p14:nvContentPartPr>
            <p14:xfrm>
              <a:off x="1009696" y="4778814"/>
              <a:ext cx="2298240" cy="176040"/>
            </p14:xfrm>
          </p:contentPart>
        </mc:Choice>
        <mc:Fallback xmlns="">
          <p:pic>
            <p:nvPicPr>
              <p:cNvPr id="12" name="Ink 11">
                <a:extLst>
                  <a:ext uri="{FF2B5EF4-FFF2-40B4-BE49-F238E27FC236}">
                    <a16:creationId xmlns:a16="http://schemas.microsoft.com/office/drawing/2014/main" id="{5C31A52C-DBAE-45DC-9138-0A8D62F676D5}"/>
                  </a:ext>
                </a:extLst>
              </p:cNvPr>
              <p:cNvPicPr/>
              <p:nvPr/>
            </p:nvPicPr>
            <p:blipFill>
              <a:blip r:embed="rId17"/>
              <a:stretch>
                <a:fillRect/>
              </a:stretch>
            </p:blipFill>
            <p:spPr>
              <a:xfrm>
                <a:off x="992056" y="4761174"/>
                <a:ext cx="2333880" cy="211680"/>
              </a:xfrm>
              <a:prstGeom prst="rect">
                <a:avLst/>
              </a:prstGeom>
            </p:spPr>
          </p:pic>
        </mc:Fallback>
      </mc:AlternateContent>
    </p:spTree>
    <p:extLst>
      <p:ext uri="{BB962C8B-B14F-4D97-AF65-F5344CB8AC3E}">
        <p14:creationId xmlns:p14="http://schemas.microsoft.com/office/powerpoint/2010/main" val="57883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3354"/>
            <a:ext cx="12192000" cy="691135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910953" y="-6809"/>
            <a:ext cx="10029784" cy="4462760"/>
          </a:xfrm>
          <a:prstGeom prst="rect">
            <a:avLst/>
          </a:prstGeom>
          <a:noFill/>
        </p:spPr>
        <p:txBody>
          <a:bodyPr wrap="square" rtlCol="0">
            <a:spAutoFit/>
          </a:bodyPr>
          <a:lstStyle/>
          <a:p>
            <a:r>
              <a:rPr lang="en-US" sz="2400" b="1">
                <a:solidFill>
                  <a:srgbClr val="FFC000"/>
                </a:solidFill>
                <a:cs typeface="+mj-cs"/>
              </a:rPr>
              <a:t>John 4:5-13</a:t>
            </a:r>
          </a:p>
          <a:p>
            <a:r>
              <a:rPr lang="en-US" sz="2000">
                <a:solidFill>
                  <a:srgbClr val="FFC000"/>
                </a:solidFill>
                <a:cs typeface="+mj-cs"/>
              </a:rPr>
              <a:t>4:5  Then cometh he to a city of Samaria, which is called Sychar, near to the parcel of ground that Jacob gave to his son Joseph. 4:6  Now Jacob's well was there. Jesus therefore, being wearied with his journey, sat thus on the well: and it was about the sixth hour. 4:7  There cometh a woman of Samaria to draw water: Jesus saith unto her, Give me to drink. 4:8  (For his disciples were gone away unto the city to buy meat.) 4:9  Then saith the woman of Samaria unto him, How is it that thou, being a Jew, askest drink of me, which am a woman of Samaria? for the Jews have no dealings with the Samaritans. 4:10  Jesus answered and said unto her, If thou knewest the gift of God, and who it is that saith to thee, Give me to drink; thou wouldest have asked of him, and he would have given thee living water. 4:11  The woman saith unto him, Sir, thou hast nothing to draw with, and the well is deep: from whence then hast thou that living water? 4:12  Art thou greater than our father Jacob, which gave us the well, and drank thereof himself, and his children, and his cattle? 4:13  Jesus answered and said unto her, Whosoever drinketh of this water shall thirst again: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B8F67E84-BEEB-40A6-9147-29F0F66FAFE1}"/>
              </a:ext>
            </a:extLst>
          </p:cNvPr>
          <p:cNvSpPr txBox="1"/>
          <p:nvPr/>
        </p:nvSpPr>
        <p:spPr>
          <a:xfrm>
            <a:off x="0" y="4393310"/>
            <a:ext cx="11851690" cy="2031325"/>
          </a:xfrm>
          <a:prstGeom prst="rect">
            <a:avLst/>
          </a:prstGeom>
          <a:noFill/>
        </p:spPr>
        <p:txBody>
          <a:bodyPr wrap="square">
            <a:spAutoFit/>
          </a:bodyPr>
          <a:lstStyle/>
          <a:p>
            <a:pPr algn="r" rtl="1"/>
            <a:r>
              <a:rPr lang="syr-SY">
                <a:solidFill>
                  <a:srgbClr val="FFFF00"/>
                </a:solidFill>
              </a:rPr>
              <a:t>ܘܶܐܬ݂ܴܐ ܠܱܡܕ݂ܺܝܢ̄ܬܴ݁ܐ ܕ݁ܫܳܡܪܴ̈ܝܶܐ ܁ ܕ݁ܡܶܬ݂ܩܰܪܝܳܐ ܫܳܟ݂ܰܪ ܂ ܥܰܠ ܓܷ݁ܢ̄ܒ݂ ܩܪܻܝܬ݂ܴܐ ܂ ܕ݁ܝܰܗ̄ܒ݂ ܗ̄ܘܳܐ ܝܰܥܩܽܘܒ݂ ܠܝܰܘܣܶܦ݂ ܒ݁ܪܷܗ ܂ܘܺܐܝܬ݂ ܗ̄ܘܳܐ ܬܱ݁ܡܳܢ ܡܥܺܝܢܳܐ ܕ݁ܡܰܝܴ̈ܐ ܕ݁ܝܰܥܩܽܘܒ݂ ܂ ܗܽܘ ܕܷ݁ܝܢ ܝܶܫܽܘܥ ܠܐܷܐ ܗ̄ܘܳܐ ܡܶܢ ܥܰܡܠܴܐ ܕܾ݁ܐܘܪܚܳܐ ܂ ܘܺܝܬ݂ܷܒ݂ ܗ̄ܘܳܐ ܠܷܗ ܥܰܠ ܡܥܺܝܢܳܐ ܂ ܘܺܐܝܬ݂ ܗ̄ܘܰܝ̈ ܫܶܬ݂ ܫܳܥܺܝ̈ܢ ܂ ܘܶܐܬ݂ܴܬ݂ ܐܱܢ̄ܬ݁ܬ݂ܴܐ ܡܶܢ ܫܳܡܪܻܝܢ ܕ݁ܬ݂ܷܡܠܷܐ ܡܰܝܴ̈ܐ ܂ ܘܶܐܡܰܪ ܠܴܗ ܝܶܫܽܘܥ ܂ ܗܰܒ݂ ܠܻܝ ܡܰܝܴ̈ܐ ܐܷܫܬܷ݁ܐ ܂ ܬܱ݁ܠܡܺܝ̈ܕ݂ܰܘܗ̄ܝ ܓܷ݁ܝܪ ܥܰܠܘ ܗ̄ܘܰܘ ܠܱܡܕ݂ܺܝܢ̄ܬܴ݁ܐ ܂ ܕ݁ܢܶܙܒ݁ܢܽܘܢ ܠܗܽܘܢ ܣܰܝܒܴ݁ܪܬܴ݁ܐ ܂ ܐܴܡܪܴܐ ܠܷܗ ܗܳܝ ܐܱܢ̄ܬ݁ܬ݂ܴܐ ܫܳܡܪܴܝܬܴ݁ܐ ܂ ܐܱܝܟܱ݁ܢܳܐ ܐܱܢ̄ܬ݁ ܝܺܗܽܘܕ݂ܳܝܳܐ ܐܱܢ̄ܬ݁ ܇ ܘܡܶܢܝ ܫܳܐܷܠ ܐܱܢ̄ܬ݁ ܠܡܶܫܬܴ݁ܐ ܂ ܕܻ݁ܐܝܬ݂ܱܝ ܐܱܢ̄ܬ݁ܬ݂ܴܐ ܫܳܡܪܴܝܬܴ݁ܐ ܂ ܠܴܐ ܓܷ݁ܝܪ ܡܶܬ݂ܚܰܫܚܺܝܢ ܝܺܗܽܘܕ݂ܳܝܷ̈ܐ ܥܰܡ ܫܳܡܪܴ̈ܝܶܐ ܂ ܥܢܳܐ ܝܶܫܽܘܥ ܂ ܘܶܐܡܰܪ ܠܴܗ ܂ ܐܷܠܾܘ ܝܳܕ݂ܥܳܐ ܗ̄ܘܰܝܬ݁ܝ ܡܰܘܗܰܒ݂ܬܴ݁ܐ ܕܱ݁ܐܠܴܗܳܐ ܞ ܘܡܰܢܽܘ ܗܳܢܳܐ ܕܷ݁ܐܡܰܪ ܠܷܟ݂ܝ ܂ ܗܰܒ݂ ܠܻܝ ܐܷܫܬܷ݁ܐ ܆ ܐܱܢ̄ܬ݁ܝ ܫܳܐܠܴܐ ܗ̄ܘܰܝܬ݁ܝ ܠܷܗ ܂ ܘܝܳܗܶܒ݂ ܗ̄ܘܳܐ ܠܷܟ݂ܝ ܡܰܝܴ̈ܐ ܚܰܝܷ̈ܐ ܂ ܐܴܡܪܴܐ ܠܷܗ ܐܱܢ̄ܬ݁ܬ݂ܴܐ ܗܳܝ ܂ ܡܳܪܝ ܆ ܠܴܐ ܕܱ݁ܘܠܴܐ ܐܻܝܬ݂ ܠܴܟ݂ ܁ ܘܒ݂ܺܪܴܐ ܥܰܡܺܝܩܳܐ ܂ ܐܱܝܡܶܟܴ݁ܐ ܠܴܟ݂ ܡܰܝܴ̈ܐ ܚܰܝܷ̈ܐ ܂ ܠܡܳܐ ܐܱܢ̄ܬ݁ ܪܱܒ݂ ܐܱܢ̄ܬ݁ ܡܶܢ ܐܱܒ݂ܽܘܢ ܝܰܥܩܽܘܒ݂ ܞ ܗܰܘ ܕ݁ܗܽܘ ܝܰܗ̄ܒ݂ ܠܱܢ ܒܻ݁ܪܴܐ ܗܳܕ݂ܶܐ ܞ ܘܗܽܘ ܡܶܢܳܗ ܐܷܫܬܻ݁ܝ ܘܰܒ݂ܢܱ̈ܘܗ̄ܝ ܘܥܳܢܷ̈ܗ ܂ ܥܢܳܐ ܝܶܫܽܘܥ ܘܶܐܡܰܪ ܠܴܗ ܂ ܟܾ݁ܠ ܕ݁ܢܶܫܬܷ݁ܐ ܡܶܢ ܗܳܠܷܝܢ ܡܰܝܴ̈ܐ ܂ ܬܾ݁ܘܒ݂ ܢܶܨܗܶܐ ܂</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A6803A1-A52B-43B3-90F3-AEEA26056D95}"/>
                  </a:ext>
                </a:extLst>
              </p14:cNvPr>
              <p14:cNvContentPartPr/>
              <p14:nvPr/>
            </p14:nvContentPartPr>
            <p14:xfrm>
              <a:off x="3752176" y="1298334"/>
              <a:ext cx="1848960" cy="36360"/>
            </p14:xfrm>
          </p:contentPart>
        </mc:Choice>
        <mc:Fallback xmlns="">
          <p:pic>
            <p:nvPicPr>
              <p:cNvPr id="2" name="Ink 1">
                <a:extLst>
                  <a:ext uri="{FF2B5EF4-FFF2-40B4-BE49-F238E27FC236}">
                    <a16:creationId xmlns:a16="http://schemas.microsoft.com/office/drawing/2014/main" id="{FA6803A1-A52B-43B3-90F3-AEEA26056D95}"/>
                  </a:ext>
                </a:extLst>
              </p:cNvPr>
              <p:cNvPicPr/>
              <p:nvPr/>
            </p:nvPicPr>
            <p:blipFill>
              <a:blip r:embed="rId5"/>
              <a:stretch>
                <a:fillRect/>
              </a:stretch>
            </p:blipFill>
            <p:spPr>
              <a:xfrm>
                <a:off x="3734536" y="1280694"/>
                <a:ext cx="1884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050CE76-5777-447D-BC4A-39A2F6E45E13}"/>
                  </a:ext>
                </a:extLst>
              </p14:cNvPr>
              <p14:cNvContentPartPr/>
              <p14:nvPr/>
            </p14:nvContentPartPr>
            <p14:xfrm>
              <a:off x="7949776" y="1569414"/>
              <a:ext cx="1423080" cy="24480"/>
            </p14:xfrm>
          </p:contentPart>
        </mc:Choice>
        <mc:Fallback xmlns="">
          <p:pic>
            <p:nvPicPr>
              <p:cNvPr id="4" name="Ink 3">
                <a:extLst>
                  <a:ext uri="{FF2B5EF4-FFF2-40B4-BE49-F238E27FC236}">
                    <a16:creationId xmlns:a16="http://schemas.microsoft.com/office/drawing/2014/main" id="{5050CE76-5777-447D-BC4A-39A2F6E45E13}"/>
                  </a:ext>
                </a:extLst>
              </p:cNvPr>
              <p:cNvPicPr/>
              <p:nvPr/>
            </p:nvPicPr>
            <p:blipFill>
              <a:blip r:embed="rId7"/>
              <a:stretch>
                <a:fillRect/>
              </a:stretch>
            </p:blipFill>
            <p:spPr>
              <a:xfrm>
                <a:off x="7932136" y="1551774"/>
                <a:ext cx="1458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E6C28A3-FDEE-48A9-ABC4-D3719A6F253C}"/>
                  </a:ext>
                </a:extLst>
              </p14:cNvPr>
              <p14:cNvContentPartPr/>
              <p14:nvPr/>
            </p14:nvContentPartPr>
            <p14:xfrm>
              <a:off x="2218216" y="2193294"/>
              <a:ext cx="8349840" cy="91080"/>
            </p14:xfrm>
          </p:contentPart>
        </mc:Choice>
        <mc:Fallback xmlns="">
          <p:pic>
            <p:nvPicPr>
              <p:cNvPr id="5" name="Ink 4">
                <a:extLst>
                  <a:ext uri="{FF2B5EF4-FFF2-40B4-BE49-F238E27FC236}">
                    <a16:creationId xmlns:a16="http://schemas.microsoft.com/office/drawing/2014/main" id="{8E6C28A3-FDEE-48A9-ABC4-D3719A6F253C}"/>
                  </a:ext>
                </a:extLst>
              </p:cNvPr>
              <p:cNvPicPr/>
              <p:nvPr/>
            </p:nvPicPr>
            <p:blipFill>
              <a:blip r:embed="rId9"/>
              <a:stretch>
                <a:fillRect/>
              </a:stretch>
            </p:blipFill>
            <p:spPr>
              <a:xfrm>
                <a:off x="2200576" y="2175654"/>
                <a:ext cx="8385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CE83E33-26DA-4828-83DF-6C7415D1A446}"/>
                  </a:ext>
                </a:extLst>
              </p14:cNvPr>
              <p14:cNvContentPartPr/>
              <p14:nvPr/>
            </p14:nvContentPartPr>
            <p14:xfrm>
              <a:off x="10416136" y="2588214"/>
              <a:ext cx="395280" cy="24840"/>
            </p14:xfrm>
          </p:contentPart>
        </mc:Choice>
        <mc:Fallback xmlns="">
          <p:pic>
            <p:nvPicPr>
              <p:cNvPr id="9" name="Ink 8">
                <a:extLst>
                  <a:ext uri="{FF2B5EF4-FFF2-40B4-BE49-F238E27FC236}">
                    <a16:creationId xmlns:a16="http://schemas.microsoft.com/office/drawing/2014/main" id="{8CE83E33-26DA-4828-83DF-6C7415D1A446}"/>
                  </a:ext>
                </a:extLst>
              </p:cNvPr>
              <p:cNvPicPr/>
              <p:nvPr/>
            </p:nvPicPr>
            <p:blipFill>
              <a:blip r:embed="rId11"/>
              <a:stretch>
                <a:fillRect/>
              </a:stretch>
            </p:blipFill>
            <p:spPr>
              <a:xfrm>
                <a:off x="10398496" y="2570574"/>
                <a:ext cx="430920" cy="60480"/>
              </a:xfrm>
              <a:prstGeom prst="rect">
                <a:avLst/>
              </a:prstGeom>
            </p:spPr>
          </p:pic>
        </mc:Fallback>
      </mc:AlternateContent>
      <p:grpSp>
        <p:nvGrpSpPr>
          <p:cNvPr id="13" name="Group 12">
            <a:extLst>
              <a:ext uri="{FF2B5EF4-FFF2-40B4-BE49-F238E27FC236}">
                <a16:creationId xmlns:a16="http://schemas.microsoft.com/office/drawing/2014/main" id="{A3C1434A-3F21-42BE-9153-DAD152C7E905}"/>
              </a:ext>
            </a:extLst>
          </p:cNvPr>
          <p:cNvGrpSpPr/>
          <p:nvPr/>
        </p:nvGrpSpPr>
        <p:grpSpPr>
          <a:xfrm>
            <a:off x="1065856" y="2817174"/>
            <a:ext cx="9524880" cy="111240"/>
            <a:chOff x="1065856" y="2817174"/>
            <a:chExt cx="9524880" cy="11124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12FB9FC-D2D6-4A62-A0B2-BC289B30EE11}"/>
                    </a:ext>
                  </a:extLst>
                </p14:cNvPr>
                <p14:cNvContentPartPr/>
                <p14:nvPr/>
              </p14:nvContentPartPr>
              <p14:xfrm>
                <a:off x="1065856" y="2817174"/>
                <a:ext cx="6262200" cy="111240"/>
              </p14:xfrm>
            </p:contentPart>
          </mc:Choice>
          <mc:Fallback xmlns="">
            <p:pic>
              <p:nvPicPr>
                <p:cNvPr id="11" name="Ink 10">
                  <a:extLst>
                    <a:ext uri="{FF2B5EF4-FFF2-40B4-BE49-F238E27FC236}">
                      <a16:creationId xmlns:a16="http://schemas.microsoft.com/office/drawing/2014/main" id="{D12FB9FC-D2D6-4A62-A0B2-BC289B30EE11}"/>
                    </a:ext>
                  </a:extLst>
                </p:cNvPr>
                <p:cNvPicPr/>
                <p:nvPr/>
              </p:nvPicPr>
              <p:blipFill>
                <a:blip r:embed="rId13"/>
                <a:stretch>
                  <a:fillRect/>
                </a:stretch>
              </p:blipFill>
              <p:spPr>
                <a:xfrm>
                  <a:off x="1048216" y="2799534"/>
                  <a:ext cx="6297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D6767DD-129D-433C-848C-B7A20E653534}"/>
                    </a:ext>
                  </a:extLst>
                </p14:cNvPr>
                <p14:cNvContentPartPr/>
                <p14:nvPr/>
              </p14:nvContentPartPr>
              <p14:xfrm>
                <a:off x="7491856" y="2862174"/>
                <a:ext cx="3098880" cy="15840"/>
              </p14:xfrm>
            </p:contentPart>
          </mc:Choice>
          <mc:Fallback xmlns="">
            <p:pic>
              <p:nvPicPr>
                <p:cNvPr id="12" name="Ink 11">
                  <a:extLst>
                    <a:ext uri="{FF2B5EF4-FFF2-40B4-BE49-F238E27FC236}">
                      <a16:creationId xmlns:a16="http://schemas.microsoft.com/office/drawing/2014/main" id="{8D6767DD-129D-433C-848C-B7A20E653534}"/>
                    </a:ext>
                  </a:extLst>
                </p:cNvPr>
                <p:cNvPicPr/>
                <p:nvPr/>
              </p:nvPicPr>
              <p:blipFill>
                <a:blip r:embed="rId15"/>
                <a:stretch>
                  <a:fillRect/>
                </a:stretch>
              </p:blipFill>
              <p:spPr>
                <a:xfrm>
                  <a:off x="7473856" y="2844534"/>
                  <a:ext cx="313452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5D26993-79EE-4F21-88B7-13BA8DC112AA}"/>
                  </a:ext>
                </a:extLst>
              </p14:cNvPr>
              <p14:cNvContentPartPr/>
              <p14:nvPr/>
            </p14:nvContentPartPr>
            <p14:xfrm>
              <a:off x="1115536" y="3066294"/>
              <a:ext cx="6236280" cy="118080"/>
            </p14:xfrm>
          </p:contentPart>
        </mc:Choice>
        <mc:Fallback xmlns="">
          <p:pic>
            <p:nvPicPr>
              <p:cNvPr id="14" name="Ink 13">
                <a:extLst>
                  <a:ext uri="{FF2B5EF4-FFF2-40B4-BE49-F238E27FC236}">
                    <a16:creationId xmlns:a16="http://schemas.microsoft.com/office/drawing/2014/main" id="{95D26993-79EE-4F21-88B7-13BA8DC112AA}"/>
                  </a:ext>
                </a:extLst>
              </p:cNvPr>
              <p:cNvPicPr/>
              <p:nvPr/>
            </p:nvPicPr>
            <p:blipFill>
              <a:blip r:embed="rId17"/>
              <a:stretch>
                <a:fillRect/>
              </a:stretch>
            </p:blipFill>
            <p:spPr>
              <a:xfrm>
                <a:off x="1097896" y="3048654"/>
                <a:ext cx="6271920" cy="153720"/>
              </a:xfrm>
              <a:prstGeom prst="rect">
                <a:avLst/>
              </a:prstGeom>
            </p:spPr>
          </p:pic>
        </mc:Fallback>
      </mc:AlternateContent>
    </p:spTree>
    <p:extLst>
      <p:ext uri="{BB962C8B-B14F-4D97-AF65-F5344CB8AC3E}">
        <p14:creationId xmlns:p14="http://schemas.microsoft.com/office/powerpoint/2010/main" val="403056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3354"/>
            <a:ext cx="12192000" cy="691135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11567638" cy="4154984"/>
          </a:xfrm>
          <a:prstGeom prst="rect">
            <a:avLst/>
          </a:prstGeom>
          <a:noFill/>
        </p:spPr>
        <p:txBody>
          <a:bodyPr wrap="square" rtlCol="0">
            <a:spAutoFit/>
          </a:bodyPr>
          <a:lstStyle/>
          <a:p>
            <a:r>
              <a:rPr lang="en-US" sz="2400" b="1">
                <a:solidFill>
                  <a:srgbClr val="FFC000"/>
                </a:solidFill>
                <a:cs typeface="+mj-cs"/>
              </a:rPr>
              <a:t>John 4:14-24</a:t>
            </a:r>
          </a:p>
          <a:p>
            <a:r>
              <a:rPr lang="en-US" sz="2000">
                <a:solidFill>
                  <a:srgbClr val="FFC000"/>
                </a:solidFill>
                <a:cs typeface="+mj-cs"/>
              </a:rPr>
              <a:t>4:14  But whosoever drinketh of the water that I shall give him shall never thirst; but the water that I shall give him shall be in him a well of water springing up into everlasting life. 4:15  The woman saith unto him, Sir, give me this water, that I thirst not, neither come hither to draw. 4:16  Jesus saith unto her, Go, call thy husband, and come hither. 4:17  The woman answered and said, I have no husband. Jesus said unto her, Thou hast well said, I have no husband: 4:18  For thou hast had five husbands; and he whom thou now hast is not thy husband: in that saidst thou truly. 4:19  The woman saith unto him, Sir, I perceive that thou art a prophet. 4:20  Our fathers worshiped in this mountain; and ye say, that in Jerusalem is the place where men ought to worship. </a:t>
            </a:r>
            <a:r>
              <a:rPr lang="en-US" sz="2000">
                <a:solidFill>
                  <a:srgbClr val="00B0F0"/>
                </a:solidFill>
                <a:cs typeface="+mj-cs"/>
              </a:rPr>
              <a:t>4:21  Jesus saith unto her, Woman, believe me, the hour cometh, when ye shall neither in this mountain, nor yet at Jerusalem, worship the Father. 4:22  Ye worship ye know not what: we know what we worship: for salvation is of the Jews. 4:23  But the hour cometh, and now is, when the true worshippers shall worship the Father in spirit and in truth: for the Father seeketh such to worship him. 4:24  God is a Spirit: and they that worship him must worship him in spirit and in truth.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A893BB9C-FD61-43B1-A6D7-ECE39133A0C7}"/>
              </a:ext>
            </a:extLst>
          </p:cNvPr>
          <p:cNvSpPr txBox="1"/>
          <p:nvPr/>
        </p:nvSpPr>
        <p:spPr>
          <a:xfrm>
            <a:off x="0" y="4112083"/>
            <a:ext cx="11869387" cy="2308324"/>
          </a:xfrm>
          <a:prstGeom prst="rect">
            <a:avLst/>
          </a:prstGeom>
          <a:noFill/>
        </p:spPr>
        <p:txBody>
          <a:bodyPr wrap="square">
            <a:spAutoFit/>
          </a:bodyPr>
          <a:lstStyle/>
          <a:p>
            <a:pPr algn="r" rtl="1"/>
            <a:r>
              <a:rPr lang="syr-SY">
                <a:solidFill>
                  <a:srgbClr val="FFFF00"/>
                </a:solidFill>
              </a:rPr>
              <a:t>ܟܾ݁ܠ ܕܷ݁ܝܢ ܕ݁ܢܶܫܬܷ݁ܐ ܡܶܢ ܡܰܝܴ̈ܐ ܕܷ݁ܐܢܳܐ ܐܷܬܷ݁ܠ ܠܷܗ ܂ ܠܴܐ ܢܶܨܗܶܐ ܠܥܳܠܱܡ ܂ ܐܷܠܴܐ ܡܰܝܴ̈ܐ ܗܳܢܽܘܢ ܕ݁ܝܳܗܶܒ݂ ܐ̱ܢܳܐ ܠܷܗ ܆ ܢܶܗܘܽܘܢ ܒܷ݁ܗ ܡܥܺܝܢܳܐ ܕ݁ܡܰܝܴ̈ܐ ܁ ܕ݁ܢܳܒ݂ܥܺܝܢ ܠܚܰܝܷ̈ܐ ܕܱ݁ܠܥܳܠܱܡ ܂ܐܴܡܪܴܐ ܠܷܗ ܐܱܢ̄ܬ݁ܬ݂ܴܐ ܗܳܝ ܂ ܡܳܪܝ ܆ ܗܰܒ݂ ܠܻܝ ܡܶܢ ܗܳܠܷܝܢ ܡܰܝܴ̈ܐ ܂ ܕ݁ܠܴܐ ܬܾ݁ܘܒ݂ ܐܷܨܗܶܐ ܂ ܘܠܴܐ ܗܘܺܝܬ݂ ܐܴܬ݂ܝܳܐ ܕܴ݁ܠܝܳܐ ܡܶܢ ܗܳܪܟܴ݁ܐ ܂ ܐܴܡܰܪ ܠܴܗ ܝܶܫܽܘܥ ܂ ܙܶܠܝ ܩܪܴܝ ܠܒ݂ܰܥܠܷܟ݂ܝ ܂ ܘܬ݂ܴܝ ܠܗܳܪܟܴ݁ܐ ܂ ܐܴܡܪܴܐ ܠܷܗ ܂ ܠܱܝܬ݁ ܠܻܝ ܒܱ݁ܥܠܴܐ ܂ ܐܴܡܰܪ ܠܴܗ ܝܶܫܽܘܥ ܂ ܫܰܦܻ݁ܝܪ ܐܷܡܰܪܬ݁ܝ ܂ ܕ݁ܠܱܝܬ݁ ܠܻܝ ܒܱ݁ܥܠܴܐ ܂ ܚܰܡܫܳܐ ܓܷ݁ܝܪ ܒܱ݁ܥܠܻܝ̈ܢ ܗܘܰܘ ܠܷܟ݂ܝ ܂ ܘܗܳܢܳܐ ܕܻ݁ܐܝܬ݂ ܠܷܟ݂ܝ ܗܳܫܳܐ ܂ ܠܴܐ ܗܘܳܐ ܒܱ݁ܥܠܷܟ݂ܝ ܂ ܗܳܕ݂ܶܐ ܂ ܫܰܪܻܝܪܬܴ݁ܐ ܐܷܡܰܪܬ݁ܝ ܂ ܐܴܡܪܴܐ ܠܷܗ ܗܳܝ ܐܱܢ̄ܬ݁ܬ݂ܴܐ ܂ ܡܳܪܝ ܆ ܚܳܙܝܳܐ ܐ̱ܢܳܐ ܕܱ݁ܢܒ݂ܺܝܳܐ ܐܱܢ̄ܬ݁ ܂ ܐܱܒ݂ܳܗܰܝ̈ܢ ܒ݁ܗܳܢܳܐ ܛܾܘܪܴܐ ܣܓ݂ܶܕ݂ܘ ܂ ܘܰܐܢ̄ܬܾ݁ܘܢ ܐܴܡܪܻܝܢ ܐܢ̄ܬܾ݁ܘܢ ܂ ܕ݁ܒ݂ܽܐܘܪܻܫܠܷܡ ܗ̄ܽܘ ܐܱܬ݂ܱܪ ܕ݁ܘܳܠܷܐ ܠܡܶܣܓܱ݁ܕ݂ ܂ ܐܴܡܰܪ ܠܴܗ ܝܶܫܽܘܥ ܂ ܐܱܢ̄ܬ݁ܬ݂ܴܐ ܂ ܗܰܝܡܶܢܺܝܢܝ ܕܴ݁ܐܬ݂ܝܳܐ ܫܳܥܬ݂ܴܐ ܆ ܕ݁ܠܴܐ ܒ݁ܗܳܢܳܐ ܛܾܘܪܴܐ ܂ ܘܳܐܦ݂ ܠܴܐ ܒܾ݁ܐܘܪܻܫܠܷܡ ܬܷ݁ܣܓ݁ܕ݂ܽܘܢ ܠܱܐܒ݂ܳܐ ܂ ܐܱܢ̄ܬܾ݁ܘܢ ܣܳܓ݂ܕܻ݁ܝܢ ܐܢ̄ܬܾ݁ܘܢ ܂ ܠܡܶܕܷ݁ܡ ܕ݁ܠܴܐ ܝܳܕ݂ܥܺܝܢ ܐܢ̄ܬܾ݁ܘܢ ܂ ܚܢܰܢ ܕܷ݁ܝܢ ܣܳܓ݂ܕܻ݁ܝܢ ܚ̄ܢܰܢ ܂ ܠܡܳܐ ܕ݁ܝܳܕ݂ܥܺܝܢ ܚ̄ܢܰܢ ܂ ܕ݁ܚܰܝܷ̈ܐ ܡܶܢ ܝܺܗܽܘܕ݂ܳܝܷ̈ܐ ܐܷܢܽܘܢ ܂ ܐܷܠܴܐ ܐܴܬ݂ܝܳܐ ܫܳܥܬ݂ܴܐ ܁ ܘܗܳܫܳܐ ܐܻܝܬ݂ܷܝܗ ܆ ܐܷܡܰܬ݂ܝ ܕ݁ܣܳܓ݂ܾ̈ܘܕ݂ܶܐ ܫܰܪܻ̈ܝܪܷܐ ܢܶܣܓ݁ܕ݂ܽܘܢ ܠܱܐܒ݂ܳܐ ܒ݁ܪܾܘܚܳܐ ܂ ܘܒ݂ܰܫܪܴܪܴܐ ܂ ܐܴܦ݂ ܐܱܒ݂ܳܐ ܓܷ݁ܝܪ ܕܱ݁ܐܝܟ݂ ܗܳܠܷܝܢ ܗ̄ܽܘ ܣܳܓ݂ܽܘ̈ܕ݂ܶܐ ܒܴ݁ܥܶܐ ܂ ܪܾܘܚܳܐ ܗܽܘ ܓܷ݁ܝܪ ܐܱܠܴܗܳܐ ܂ ܘܰܐܝܠܷܝܢ ܕ݁ܣܳܓ݂ܕܻ݁ܝܢ ܠܷܗ ܆ ܒ݁ܪܾܘܚܳܐ ܘܒ݂ܰܫܪܴܪܴܐ ܘܳܠܷܐ ܕ݁ܢܶܣܓ݁ܕ݂ܽܘܢ ܂</a:t>
            </a:r>
          </a:p>
        </p:txBody>
      </p:sp>
      <p:grpSp>
        <p:nvGrpSpPr>
          <p:cNvPr id="5" name="Group 4">
            <a:extLst>
              <a:ext uri="{FF2B5EF4-FFF2-40B4-BE49-F238E27FC236}">
                <a16:creationId xmlns:a16="http://schemas.microsoft.com/office/drawing/2014/main" id="{8FA817CC-58E3-4658-8B1A-E441BF3D8C2F}"/>
              </a:ext>
            </a:extLst>
          </p:cNvPr>
          <p:cNvGrpSpPr/>
          <p:nvPr/>
        </p:nvGrpSpPr>
        <p:grpSpPr>
          <a:xfrm>
            <a:off x="2340976" y="1060014"/>
            <a:ext cx="5417280" cy="69840"/>
            <a:chOff x="2340976" y="1060014"/>
            <a:chExt cx="5417280" cy="698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5C64234-3572-45FD-BA4F-02F21E0FB045}"/>
                    </a:ext>
                  </a:extLst>
                </p14:cNvPr>
                <p14:cNvContentPartPr/>
                <p14:nvPr/>
              </p14:nvContentPartPr>
              <p14:xfrm>
                <a:off x="2340976" y="1114374"/>
                <a:ext cx="23760" cy="8640"/>
              </p14:xfrm>
            </p:contentPart>
          </mc:Choice>
          <mc:Fallback xmlns="">
            <p:pic>
              <p:nvPicPr>
                <p:cNvPr id="2" name="Ink 1">
                  <a:extLst>
                    <a:ext uri="{FF2B5EF4-FFF2-40B4-BE49-F238E27FC236}">
                      <a16:creationId xmlns:a16="http://schemas.microsoft.com/office/drawing/2014/main" id="{E5C64234-3572-45FD-BA4F-02F21E0FB045}"/>
                    </a:ext>
                  </a:extLst>
                </p:cNvPr>
                <p:cNvPicPr/>
                <p:nvPr/>
              </p:nvPicPr>
              <p:blipFill>
                <a:blip r:embed="rId5"/>
                <a:stretch>
                  <a:fillRect/>
                </a:stretch>
              </p:blipFill>
              <p:spPr>
                <a:xfrm>
                  <a:off x="2323336" y="1096734"/>
                  <a:ext cx="59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49E3DD6-B928-4817-9438-DB589BB53ACE}"/>
                    </a:ext>
                  </a:extLst>
                </p14:cNvPr>
                <p14:cNvContentPartPr/>
                <p14:nvPr/>
              </p14:nvContentPartPr>
              <p14:xfrm>
                <a:off x="2373736" y="1060014"/>
                <a:ext cx="5384520" cy="69840"/>
              </p14:xfrm>
            </p:contentPart>
          </mc:Choice>
          <mc:Fallback xmlns="">
            <p:pic>
              <p:nvPicPr>
                <p:cNvPr id="4" name="Ink 3">
                  <a:extLst>
                    <a:ext uri="{FF2B5EF4-FFF2-40B4-BE49-F238E27FC236}">
                      <a16:creationId xmlns:a16="http://schemas.microsoft.com/office/drawing/2014/main" id="{849E3DD6-B928-4817-9438-DB589BB53ACE}"/>
                    </a:ext>
                  </a:extLst>
                </p:cNvPr>
                <p:cNvPicPr/>
                <p:nvPr/>
              </p:nvPicPr>
              <p:blipFill>
                <a:blip r:embed="rId7"/>
                <a:stretch>
                  <a:fillRect/>
                </a:stretch>
              </p:blipFill>
              <p:spPr>
                <a:xfrm>
                  <a:off x="2356096" y="1042374"/>
                  <a:ext cx="542016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E852D13B-709E-415E-9919-0AB7452D5863}"/>
                  </a:ext>
                </a:extLst>
              </p14:cNvPr>
              <p14:cNvContentPartPr/>
              <p14:nvPr/>
            </p14:nvContentPartPr>
            <p14:xfrm>
              <a:off x="8253256" y="2294454"/>
              <a:ext cx="3490200" cy="40680"/>
            </p14:xfrm>
          </p:contentPart>
        </mc:Choice>
        <mc:Fallback xmlns="">
          <p:pic>
            <p:nvPicPr>
              <p:cNvPr id="9" name="Ink 8">
                <a:extLst>
                  <a:ext uri="{FF2B5EF4-FFF2-40B4-BE49-F238E27FC236}">
                    <a16:creationId xmlns:a16="http://schemas.microsoft.com/office/drawing/2014/main" id="{E852D13B-709E-415E-9919-0AB7452D5863}"/>
                  </a:ext>
                </a:extLst>
              </p:cNvPr>
              <p:cNvPicPr/>
              <p:nvPr/>
            </p:nvPicPr>
            <p:blipFill>
              <a:blip r:embed="rId9"/>
              <a:stretch>
                <a:fillRect/>
              </a:stretch>
            </p:blipFill>
            <p:spPr>
              <a:xfrm>
                <a:off x="8235256" y="2276454"/>
                <a:ext cx="3525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5543F31A-4CDB-49BB-A2EF-FE7497D20B27}"/>
                  </a:ext>
                </a:extLst>
              </p14:cNvPr>
              <p14:cNvContentPartPr/>
              <p14:nvPr/>
            </p14:nvContentPartPr>
            <p14:xfrm>
              <a:off x="1048576" y="2575254"/>
              <a:ext cx="10398960" cy="97200"/>
            </p14:xfrm>
          </p:contentPart>
        </mc:Choice>
        <mc:Fallback xmlns="">
          <p:pic>
            <p:nvPicPr>
              <p:cNvPr id="11" name="Ink 10">
                <a:extLst>
                  <a:ext uri="{FF2B5EF4-FFF2-40B4-BE49-F238E27FC236}">
                    <a16:creationId xmlns:a16="http://schemas.microsoft.com/office/drawing/2014/main" id="{5543F31A-4CDB-49BB-A2EF-FE7497D20B27}"/>
                  </a:ext>
                </a:extLst>
              </p:cNvPr>
              <p:cNvPicPr/>
              <p:nvPr/>
            </p:nvPicPr>
            <p:blipFill>
              <a:blip r:embed="rId11"/>
              <a:stretch>
                <a:fillRect/>
              </a:stretch>
            </p:blipFill>
            <p:spPr>
              <a:xfrm>
                <a:off x="1030576" y="2557254"/>
                <a:ext cx="10434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ED92C964-5F77-4786-9EF8-FE34DE8D1974}"/>
                  </a:ext>
                </a:extLst>
              </p14:cNvPr>
              <p14:cNvContentPartPr/>
              <p14:nvPr/>
            </p14:nvContentPartPr>
            <p14:xfrm>
              <a:off x="467896" y="2900694"/>
              <a:ext cx="754920" cy="36720"/>
            </p14:xfrm>
          </p:contentPart>
        </mc:Choice>
        <mc:Fallback xmlns="">
          <p:pic>
            <p:nvPicPr>
              <p:cNvPr id="12" name="Ink 11">
                <a:extLst>
                  <a:ext uri="{FF2B5EF4-FFF2-40B4-BE49-F238E27FC236}">
                    <a16:creationId xmlns:a16="http://schemas.microsoft.com/office/drawing/2014/main" id="{ED92C964-5F77-4786-9EF8-FE34DE8D1974}"/>
                  </a:ext>
                </a:extLst>
              </p:cNvPr>
              <p:cNvPicPr/>
              <p:nvPr/>
            </p:nvPicPr>
            <p:blipFill>
              <a:blip r:embed="rId13"/>
              <a:stretch>
                <a:fillRect/>
              </a:stretch>
            </p:blipFill>
            <p:spPr>
              <a:xfrm>
                <a:off x="449896" y="2882694"/>
                <a:ext cx="790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4D8F71AE-0C6B-4DCE-8540-B442A2E34DCB}"/>
                  </a:ext>
                </a:extLst>
              </p14:cNvPr>
              <p14:cNvContentPartPr/>
              <p14:nvPr/>
            </p14:nvContentPartPr>
            <p14:xfrm>
              <a:off x="6425536" y="2895654"/>
              <a:ext cx="4724640" cy="73080"/>
            </p14:xfrm>
          </p:contentPart>
        </mc:Choice>
        <mc:Fallback xmlns="">
          <p:pic>
            <p:nvPicPr>
              <p:cNvPr id="13" name="Ink 12">
                <a:extLst>
                  <a:ext uri="{FF2B5EF4-FFF2-40B4-BE49-F238E27FC236}">
                    <a16:creationId xmlns:a16="http://schemas.microsoft.com/office/drawing/2014/main" id="{4D8F71AE-0C6B-4DCE-8540-B442A2E34DCB}"/>
                  </a:ext>
                </a:extLst>
              </p:cNvPr>
              <p:cNvPicPr/>
              <p:nvPr/>
            </p:nvPicPr>
            <p:blipFill>
              <a:blip r:embed="rId15"/>
              <a:stretch>
                <a:fillRect/>
              </a:stretch>
            </p:blipFill>
            <p:spPr>
              <a:xfrm>
                <a:off x="6407896" y="2878014"/>
                <a:ext cx="4760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239A576-1DD8-4095-8612-5B4A92AA8A88}"/>
                  </a:ext>
                </a:extLst>
              </p14:cNvPr>
              <p14:cNvContentPartPr/>
              <p14:nvPr/>
            </p14:nvContentPartPr>
            <p14:xfrm>
              <a:off x="471496" y="3171774"/>
              <a:ext cx="5360040" cy="131760"/>
            </p14:xfrm>
          </p:contentPart>
        </mc:Choice>
        <mc:Fallback xmlns="">
          <p:pic>
            <p:nvPicPr>
              <p:cNvPr id="14" name="Ink 13">
                <a:extLst>
                  <a:ext uri="{FF2B5EF4-FFF2-40B4-BE49-F238E27FC236}">
                    <a16:creationId xmlns:a16="http://schemas.microsoft.com/office/drawing/2014/main" id="{D239A576-1DD8-4095-8612-5B4A92AA8A88}"/>
                  </a:ext>
                </a:extLst>
              </p:cNvPr>
              <p:cNvPicPr/>
              <p:nvPr/>
            </p:nvPicPr>
            <p:blipFill>
              <a:blip r:embed="rId17"/>
              <a:stretch>
                <a:fillRect/>
              </a:stretch>
            </p:blipFill>
            <p:spPr>
              <a:xfrm>
                <a:off x="453856" y="3153774"/>
                <a:ext cx="5395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2B142CD-ED04-4E15-AE5B-9C43A542C119}"/>
                  </a:ext>
                </a:extLst>
              </p14:cNvPr>
              <p14:cNvContentPartPr/>
              <p14:nvPr/>
            </p14:nvContentPartPr>
            <p14:xfrm>
              <a:off x="6394576" y="3183654"/>
              <a:ext cx="5019840" cy="97200"/>
            </p14:xfrm>
          </p:contentPart>
        </mc:Choice>
        <mc:Fallback xmlns="">
          <p:pic>
            <p:nvPicPr>
              <p:cNvPr id="15" name="Ink 14">
                <a:extLst>
                  <a:ext uri="{FF2B5EF4-FFF2-40B4-BE49-F238E27FC236}">
                    <a16:creationId xmlns:a16="http://schemas.microsoft.com/office/drawing/2014/main" id="{32B142CD-ED04-4E15-AE5B-9C43A542C119}"/>
                  </a:ext>
                </a:extLst>
              </p:cNvPr>
              <p:cNvPicPr/>
              <p:nvPr/>
            </p:nvPicPr>
            <p:blipFill>
              <a:blip r:embed="rId19"/>
              <a:stretch>
                <a:fillRect/>
              </a:stretch>
            </p:blipFill>
            <p:spPr>
              <a:xfrm>
                <a:off x="6376936" y="3166014"/>
                <a:ext cx="5055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E717F80-A936-4B29-93FA-8BEA7C3CBEB3}"/>
                  </a:ext>
                </a:extLst>
              </p14:cNvPr>
              <p14:cNvContentPartPr/>
              <p14:nvPr/>
            </p14:nvContentPartPr>
            <p14:xfrm>
              <a:off x="519376" y="3497574"/>
              <a:ext cx="3541320" cy="61560"/>
            </p14:xfrm>
          </p:contentPart>
        </mc:Choice>
        <mc:Fallback xmlns="">
          <p:pic>
            <p:nvPicPr>
              <p:cNvPr id="16" name="Ink 15">
                <a:extLst>
                  <a:ext uri="{FF2B5EF4-FFF2-40B4-BE49-F238E27FC236}">
                    <a16:creationId xmlns:a16="http://schemas.microsoft.com/office/drawing/2014/main" id="{1E717F80-A936-4B29-93FA-8BEA7C3CBEB3}"/>
                  </a:ext>
                </a:extLst>
              </p:cNvPr>
              <p:cNvPicPr/>
              <p:nvPr/>
            </p:nvPicPr>
            <p:blipFill>
              <a:blip r:embed="rId21"/>
              <a:stretch>
                <a:fillRect/>
              </a:stretch>
            </p:blipFill>
            <p:spPr>
              <a:xfrm>
                <a:off x="501376" y="3479574"/>
                <a:ext cx="3576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397F074-C4A0-422E-9096-12BBC0F2A483}"/>
                  </a:ext>
                </a:extLst>
              </p14:cNvPr>
              <p14:cNvContentPartPr/>
              <p14:nvPr/>
            </p14:nvContentPartPr>
            <p14:xfrm>
              <a:off x="2508016" y="3811494"/>
              <a:ext cx="2079720" cy="52920"/>
            </p14:xfrm>
          </p:contentPart>
        </mc:Choice>
        <mc:Fallback xmlns="">
          <p:pic>
            <p:nvPicPr>
              <p:cNvPr id="17" name="Ink 16">
                <a:extLst>
                  <a:ext uri="{FF2B5EF4-FFF2-40B4-BE49-F238E27FC236}">
                    <a16:creationId xmlns:a16="http://schemas.microsoft.com/office/drawing/2014/main" id="{F397F074-C4A0-422E-9096-12BBC0F2A483}"/>
                  </a:ext>
                </a:extLst>
              </p:cNvPr>
              <p:cNvPicPr/>
              <p:nvPr/>
            </p:nvPicPr>
            <p:blipFill>
              <a:blip r:embed="rId23"/>
              <a:stretch>
                <a:fillRect/>
              </a:stretch>
            </p:blipFill>
            <p:spPr>
              <a:xfrm>
                <a:off x="2490376" y="3793854"/>
                <a:ext cx="2115360" cy="88560"/>
              </a:xfrm>
              <a:prstGeom prst="rect">
                <a:avLst/>
              </a:prstGeom>
            </p:spPr>
          </p:pic>
        </mc:Fallback>
      </mc:AlternateContent>
      <p:grpSp>
        <p:nvGrpSpPr>
          <p:cNvPr id="20" name="Group 19">
            <a:extLst>
              <a:ext uri="{FF2B5EF4-FFF2-40B4-BE49-F238E27FC236}">
                <a16:creationId xmlns:a16="http://schemas.microsoft.com/office/drawing/2014/main" id="{C46CB928-6007-4836-AD14-5A6467BEECCB}"/>
              </a:ext>
            </a:extLst>
          </p:cNvPr>
          <p:cNvGrpSpPr/>
          <p:nvPr/>
        </p:nvGrpSpPr>
        <p:grpSpPr>
          <a:xfrm>
            <a:off x="4929736" y="3780174"/>
            <a:ext cx="4140720" cy="109440"/>
            <a:chOff x="4929736" y="3780174"/>
            <a:chExt cx="4140720" cy="10944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CB81E8CC-1A6C-4B70-846A-A0D8E067BE1C}"/>
                    </a:ext>
                  </a:extLst>
                </p14:cNvPr>
                <p14:cNvContentPartPr/>
                <p14:nvPr/>
              </p14:nvContentPartPr>
              <p14:xfrm>
                <a:off x="6435256" y="3780174"/>
                <a:ext cx="2635200" cy="109440"/>
              </p14:xfrm>
            </p:contentPart>
          </mc:Choice>
          <mc:Fallback xmlns="">
            <p:pic>
              <p:nvPicPr>
                <p:cNvPr id="18" name="Ink 17">
                  <a:extLst>
                    <a:ext uri="{FF2B5EF4-FFF2-40B4-BE49-F238E27FC236}">
                      <a16:creationId xmlns:a16="http://schemas.microsoft.com/office/drawing/2014/main" id="{CB81E8CC-1A6C-4B70-846A-A0D8E067BE1C}"/>
                    </a:ext>
                  </a:extLst>
                </p:cNvPr>
                <p:cNvPicPr/>
                <p:nvPr/>
              </p:nvPicPr>
              <p:blipFill>
                <a:blip r:embed="rId25"/>
                <a:stretch>
                  <a:fillRect/>
                </a:stretch>
              </p:blipFill>
              <p:spPr>
                <a:xfrm>
                  <a:off x="6417616" y="3762174"/>
                  <a:ext cx="2670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7124C4B-9466-4DAB-9A2C-8E94E1C8E3F8}"/>
                    </a:ext>
                  </a:extLst>
                </p14:cNvPr>
                <p14:cNvContentPartPr/>
                <p14:nvPr/>
              </p14:nvContentPartPr>
              <p14:xfrm>
                <a:off x="4929736" y="3794214"/>
                <a:ext cx="1306440" cy="91080"/>
              </p14:xfrm>
            </p:contentPart>
          </mc:Choice>
          <mc:Fallback xmlns="">
            <p:pic>
              <p:nvPicPr>
                <p:cNvPr id="19" name="Ink 18">
                  <a:extLst>
                    <a:ext uri="{FF2B5EF4-FFF2-40B4-BE49-F238E27FC236}">
                      <a16:creationId xmlns:a16="http://schemas.microsoft.com/office/drawing/2014/main" id="{87124C4B-9466-4DAB-9A2C-8E94E1C8E3F8}"/>
                    </a:ext>
                  </a:extLst>
                </p:cNvPr>
                <p:cNvPicPr/>
                <p:nvPr/>
              </p:nvPicPr>
              <p:blipFill>
                <a:blip r:embed="rId27"/>
                <a:stretch>
                  <a:fillRect/>
                </a:stretch>
              </p:blipFill>
              <p:spPr>
                <a:xfrm>
                  <a:off x="4912096" y="3776214"/>
                  <a:ext cx="1342080" cy="12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3612278B-A29A-478F-83FA-5E62171EAC3C}"/>
                  </a:ext>
                </a:extLst>
              </p14:cNvPr>
              <p14:cNvContentPartPr/>
              <p14:nvPr/>
            </p14:nvContentPartPr>
            <p14:xfrm>
              <a:off x="9903856" y="3900774"/>
              <a:ext cx="1766520" cy="31680"/>
            </p14:xfrm>
          </p:contentPart>
        </mc:Choice>
        <mc:Fallback xmlns="">
          <p:pic>
            <p:nvPicPr>
              <p:cNvPr id="21" name="Ink 20">
                <a:extLst>
                  <a:ext uri="{FF2B5EF4-FFF2-40B4-BE49-F238E27FC236}">
                    <a16:creationId xmlns:a16="http://schemas.microsoft.com/office/drawing/2014/main" id="{3612278B-A29A-478F-83FA-5E62171EAC3C}"/>
                  </a:ext>
                </a:extLst>
              </p:cNvPr>
              <p:cNvPicPr/>
              <p:nvPr/>
            </p:nvPicPr>
            <p:blipFill>
              <a:blip r:embed="rId29"/>
              <a:stretch>
                <a:fillRect/>
              </a:stretch>
            </p:blipFill>
            <p:spPr>
              <a:xfrm>
                <a:off x="9885856" y="3883134"/>
                <a:ext cx="1802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8AB276EE-60DA-4FBF-839B-1E5ACAC920C1}"/>
                  </a:ext>
                </a:extLst>
              </p14:cNvPr>
              <p14:cNvContentPartPr/>
              <p14:nvPr/>
            </p14:nvContentPartPr>
            <p14:xfrm>
              <a:off x="557536" y="4157094"/>
              <a:ext cx="6664320" cy="34920"/>
            </p14:xfrm>
          </p:contentPart>
        </mc:Choice>
        <mc:Fallback xmlns="">
          <p:pic>
            <p:nvPicPr>
              <p:cNvPr id="22" name="Ink 21">
                <a:extLst>
                  <a:ext uri="{FF2B5EF4-FFF2-40B4-BE49-F238E27FC236}">
                    <a16:creationId xmlns:a16="http://schemas.microsoft.com/office/drawing/2014/main" id="{8AB276EE-60DA-4FBF-839B-1E5ACAC920C1}"/>
                  </a:ext>
                </a:extLst>
              </p:cNvPr>
              <p:cNvPicPr/>
              <p:nvPr/>
            </p:nvPicPr>
            <p:blipFill>
              <a:blip r:embed="rId31"/>
              <a:stretch>
                <a:fillRect/>
              </a:stretch>
            </p:blipFill>
            <p:spPr>
              <a:xfrm>
                <a:off x="539536" y="4139094"/>
                <a:ext cx="6699960" cy="70560"/>
              </a:xfrm>
              <a:prstGeom prst="rect">
                <a:avLst/>
              </a:prstGeom>
            </p:spPr>
          </p:pic>
        </mc:Fallback>
      </mc:AlternateContent>
    </p:spTree>
    <p:extLst>
      <p:ext uri="{BB962C8B-B14F-4D97-AF65-F5344CB8AC3E}">
        <p14:creationId xmlns:p14="http://schemas.microsoft.com/office/powerpoint/2010/main" val="190096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3354"/>
            <a:ext cx="12095018" cy="630571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705A5F5F-53B1-4FDF-AB0E-3A5101D57F95}"/>
              </a:ext>
            </a:extLst>
          </p:cNvPr>
          <p:cNvPicPr>
            <a:picLocks noChangeAspect="1"/>
          </p:cNvPicPr>
          <p:nvPr/>
        </p:nvPicPr>
        <p:blipFill>
          <a:blip r:embed="rId4"/>
          <a:stretch>
            <a:fillRect/>
          </a:stretch>
        </p:blipFill>
        <p:spPr>
          <a:xfrm>
            <a:off x="349250" y="179502"/>
            <a:ext cx="5991338" cy="5740766"/>
          </a:xfrm>
          <a:prstGeom prst="rect">
            <a:avLst/>
          </a:prstGeom>
        </p:spPr>
      </p:pic>
      <p:sp>
        <p:nvSpPr>
          <p:cNvPr id="11" name="TextBox 10">
            <a:extLst>
              <a:ext uri="{FF2B5EF4-FFF2-40B4-BE49-F238E27FC236}">
                <a16:creationId xmlns:a16="http://schemas.microsoft.com/office/drawing/2014/main" id="{DE942866-EAA0-4FC4-8876-3A6A7A0172B7}"/>
              </a:ext>
            </a:extLst>
          </p:cNvPr>
          <p:cNvSpPr txBox="1"/>
          <p:nvPr/>
        </p:nvSpPr>
        <p:spPr>
          <a:xfrm>
            <a:off x="6451270" y="179502"/>
            <a:ext cx="5391480" cy="1477328"/>
          </a:xfrm>
          <a:prstGeom prst="rect">
            <a:avLst/>
          </a:prstGeom>
          <a:noFill/>
        </p:spPr>
        <p:txBody>
          <a:bodyPr wrap="square">
            <a:spAutoFit/>
          </a:bodyPr>
          <a:lstStyle/>
          <a:p>
            <a:r>
              <a:rPr lang="en-US" sz="1800" b="1">
                <a:solidFill>
                  <a:srgbClr val="FFC000"/>
                </a:solidFill>
                <a:cs typeface="+mj-cs"/>
              </a:rPr>
              <a:t>Devarim / Deuteronomy 12:5</a:t>
            </a:r>
          </a:p>
          <a:p>
            <a:r>
              <a:rPr lang="en-US" sz="1800">
                <a:solidFill>
                  <a:srgbClr val="FFC000"/>
                </a:solidFill>
                <a:cs typeface="+mj-cs"/>
              </a:rPr>
              <a:t>But you shall seek the Lord at </a:t>
            </a:r>
            <a:r>
              <a:rPr lang="en-US" sz="1800">
                <a:solidFill>
                  <a:schemeClr val="accent4">
                    <a:lumMod val="20000"/>
                    <a:lumOff val="80000"/>
                  </a:schemeClr>
                </a:solidFill>
                <a:cs typeface="+mj-cs"/>
              </a:rPr>
              <a:t>the place </a:t>
            </a:r>
            <a:r>
              <a:rPr lang="en-US" sz="1800">
                <a:solidFill>
                  <a:srgbClr val="FFC000"/>
                </a:solidFill>
                <a:cs typeface="+mj-cs"/>
              </a:rPr>
              <a:t>which the Lord your God will choose from all your tribes, to establish His name there for His dwelling, and there you shall come.</a:t>
            </a:r>
          </a:p>
        </p:txBody>
      </p:sp>
      <p:sp>
        <p:nvSpPr>
          <p:cNvPr id="13" name="TextBox 12">
            <a:extLst>
              <a:ext uri="{FF2B5EF4-FFF2-40B4-BE49-F238E27FC236}">
                <a16:creationId xmlns:a16="http://schemas.microsoft.com/office/drawing/2014/main" id="{C616FBAE-EEC8-46BC-989A-150970BD47B5}"/>
              </a:ext>
            </a:extLst>
          </p:cNvPr>
          <p:cNvSpPr txBox="1"/>
          <p:nvPr/>
        </p:nvSpPr>
        <p:spPr>
          <a:xfrm>
            <a:off x="6449368" y="1502451"/>
            <a:ext cx="5536870" cy="3693319"/>
          </a:xfrm>
          <a:prstGeom prst="rect">
            <a:avLst/>
          </a:prstGeom>
          <a:noFill/>
        </p:spPr>
        <p:txBody>
          <a:bodyPr wrap="square">
            <a:spAutoFit/>
          </a:bodyPr>
          <a:lstStyle/>
          <a:p>
            <a:r>
              <a:rPr lang="en-US" sz="1800" b="1">
                <a:solidFill>
                  <a:srgbClr val="92D050"/>
                </a:solidFill>
                <a:cs typeface="+mj-cs"/>
              </a:rPr>
              <a:t>Devarim / Deuteronomy 12:11</a:t>
            </a:r>
          </a:p>
          <a:p>
            <a:r>
              <a:rPr lang="en-US" sz="1800">
                <a:solidFill>
                  <a:srgbClr val="92D050"/>
                </a:solidFill>
                <a:cs typeface="+mj-cs"/>
              </a:rPr>
              <a:t>then it shall come about that </a:t>
            </a:r>
            <a:r>
              <a:rPr lang="en-US" sz="1800">
                <a:solidFill>
                  <a:schemeClr val="accent4">
                    <a:lumMod val="20000"/>
                    <a:lumOff val="80000"/>
                  </a:schemeClr>
                </a:solidFill>
                <a:cs typeface="+mj-cs"/>
              </a:rPr>
              <a:t>the place </a:t>
            </a:r>
            <a:r>
              <a:rPr lang="en-US" sz="1800">
                <a:solidFill>
                  <a:srgbClr val="92D050"/>
                </a:solidFill>
                <a:cs typeface="+mj-cs"/>
              </a:rPr>
              <a:t>in which the Lord your God will choose for His name to dwell, there you shall bring all that I command you: your burnt offerings and your sacrifices, your tithes and the contribution of your hand, and all your choice votive offerings which you will vow to the Lord.</a:t>
            </a:r>
          </a:p>
          <a:p>
            <a:r>
              <a:rPr lang="en-US" sz="1800" b="1">
                <a:solidFill>
                  <a:srgbClr val="00B0F0"/>
                </a:solidFill>
                <a:cs typeface="+mj-cs"/>
              </a:rPr>
              <a:t>Devarim / Deuteronomy 12:21</a:t>
            </a:r>
          </a:p>
          <a:p>
            <a:r>
              <a:rPr lang="en-US" sz="1800">
                <a:solidFill>
                  <a:srgbClr val="00B0F0"/>
                </a:solidFill>
                <a:cs typeface="+mj-cs"/>
              </a:rPr>
              <a:t>If </a:t>
            </a:r>
            <a:r>
              <a:rPr lang="en-US" sz="1800">
                <a:solidFill>
                  <a:schemeClr val="accent4">
                    <a:lumMod val="20000"/>
                    <a:lumOff val="80000"/>
                  </a:schemeClr>
                </a:solidFill>
                <a:cs typeface="+mj-cs"/>
              </a:rPr>
              <a:t>the place </a:t>
            </a:r>
            <a:r>
              <a:rPr lang="en-US" sz="1800">
                <a:solidFill>
                  <a:srgbClr val="00B0F0"/>
                </a:solidFill>
                <a:cs typeface="+mj-cs"/>
              </a:rPr>
              <a:t>which the Lord your God chooses to put His name is too far from you, then you may slaughter of your herd and flock which the Lord has given you, as I have commanded you; and you may eat within your gates whatever you desire.</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56E95C2-9178-4C7F-AAB6-062970EB3963}"/>
                  </a:ext>
                </a:extLst>
              </p14:cNvPr>
              <p14:cNvContentPartPr/>
              <p14:nvPr/>
            </p14:nvContentPartPr>
            <p14:xfrm>
              <a:off x="9351976" y="765534"/>
              <a:ext cx="816480" cy="61560"/>
            </p14:xfrm>
          </p:contentPart>
        </mc:Choice>
        <mc:Fallback xmlns="">
          <p:pic>
            <p:nvPicPr>
              <p:cNvPr id="2" name="Ink 1">
                <a:extLst>
                  <a:ext uri="{FF2B5EF4-FFF2-40B4-BE49-F238E27FC236}">
                    <a16:creationId xmlns:a16="http://schemas.microsoft.com/office/drawing/2014/main" id="{D56E95C2-9178-4C7F-AAB6-062970EB3963}"/>
                  </a:ext>
                </a:extLst>
              </p:cNvPr>
              <p:cNvPicPr/>
              <p:nvPr/>
            </p:nvPicPr>
            <p:blipFill>
              <a:blip r:embed="rId6"/>
              <a:stretch>
                <a:fillRect/>
              </a:stretch>
            </p:blipFill>
            <p:spPr>
              <a:xfrm>
                <a:off x="9334336" y="747894"/>
                <a:ext cx="852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49B056A-5629-4835-A709-AA0FC2ABA547}"/>
                  </a:ext>
                </a:extLst>
              </p14:cNvPr>
              <p14:cNvContentPartPr/>
              <p14:nvPr/>
            </p14:nvContentPartPr>
            <p14:xfrm>
              <a:off x="9627016" y="1650054"/>
              <a:ext cx="12600" cy="6120"/>
            </p14:xfrm>
          </p:contentPart>
        </mc:Choice>
        <mc:Fallback xmlns="">
          <p:pic>
            <p:nvPicPr>
              <p:cNvPr id="3" name="Ink 2">
                <a:extLst>
                  <a:ext uri="{FF2B5EF4-FFF2-40B4-BE49-F238E27FC236}">
                    <a16:creationId xmlns:a16="http://schemas.microsoft.com/office/drawing/2014/main" id="{649B056A-5629-4835-A709-AA0FC2ABA547}"/>
                  </a:ext>
                </a:extLst>
              </p:cNvPr>
              <p:cNvPicPr/>
              <p:nvPr/>
            </p:nvPicPr>
            <p:blipFill>
              <a:blip r:embed="rId8"/>
              <a:stretch>
                <a:fillRect/>
              </a:stretch>
            </p:blipFill>
            <p:spPr>
              <a:xfrm>
                <a:off x="9609376" y="1632054"/>
                <a:ext cx="48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4F952DF9-56E5-4651-9DCC-AEBA29A99920}"/>
                  </a:ext>
                </a:extLst>
              </p14:cNvPr>
              <p14:cNvContentPartPr/>
              <p14:nvPr/>
            </p14:nvContentPartPr>
            <p14:xfrm>
              <a:off x="9265576" y="2094654"/>
              <a:ext cx="872640" cy="60480"/>
            </p14:xfrm>
          </p:contentPart>
        </mc:Choice>
        <mc:Fallback xmlns="">
          <p:pic>
            <p:nvPicPr>
              <p:cNvPr id="5" name="Ink 4">
                <a:extLst>
                  <a:ext uri="{FF2B5EF4-FFF2-40B4-BE49-F238E27FC236}">
                    <a16:creationId xmlns:a16="http://schemas.microsoft.com/office/drawing/2014/main" id="{4F952DF9-56E5-4651-9DCC-AEBA29A99920}"/>
                  </a:ext>
                </a:extLst>
              </p:cNvPr>
              <p:cNvPicPr/>
              <p:nvPr/>
            </p:nvPicPr>
            <p:blipFill>
              <a:blip r:embed="rId10"/>
              <a:stretch>
                <a:fillRect/>
              </a:stretch>
            </p:blipFill>
            <p:spPr>
              <a:xfrm>
                <a:off x="9247936" y="2076654"/>
                <a:ext cx="908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5D6273C0-E2DA-4E6E-B49A-F0CD80509D3C}"/>
                  </a:ext>
                </a:extLst>
              </p14:cNvPr>
              <p14:cNvContentPartPr/>
              <p14:nvPr/>
            </p14:nvContentPartPr>
            <p14:xfrm>
              <a:off x="6787696" y="3992574"/>
              <a:ext cx="808560" cy="52200"/>
            </p14:xfrm>
          </p:contentPart>
        </mc:Choice>
        <mc:Fallback xmlns="">
          <p:pic>
            <p:nvPicPr>
              <p:cNvPr id="7" name="Ink 6">
                <a:extLst>
                  <a:ext uri="{FF2B5EF4-FFF2-40B4-BE49-F238E27FC236}">
                    <a16:creationId xmlns:a16="http://schemas.microsoft.com/office/drawing/2014/main" id="{5D6273C0-E2DA-4E6E-B49A-F0CD80509D3C}"/>
                  </a:ext>
                </a:extLst>
              </p:cNvPr>
              <p:cNvPicPr/>
              <p:nvPr/>
            </p:nvPicPr>
            <p:blipFill>
              <a:blip r:embed="rId12"/>
              <a:stretch>
                <a:fillRect/>
              </a:stretch>
            </p:blipFill>
            <p:spPr>
              <a:xfrm>
                <a:off x="6769696" y="3974934"/>
                <a:ext cx="844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1E9FCD13-735D-47E6-BEB7-465B5481257A}"/>
                  </a:ext>
                </a:extLst>
              </p14:cNvPr>
              <p14:cNvContentPartPr/>
              <p14:nvPr/>
            </p14:nvContentPartPr>
            <p14:xfrm>
              <a:off x="11346016" y="3580014"/>
              <a:ext cx="588960" cy="1369800"/>
            </p14:xfrm>
          </p:contentPart>
        </mc:Choice>
        <mc:Fallback xmlns="">
          <p:pic>
            <p:nvPicPr>
              <p:cNvPr id="9" name="Ink 8">
                <a:extLst>
                  <a:ext uri="{FF2B5EF4-FFF2-40B4-BE49-F238E27FC236}">
                    <a16:creationId xmlns:a16="http://schemas.microsoft.com/office/drawing/2014/main" id="{1E9FCD13-735D-47E6-BEB7-465B5481257A}"/>
                  </a:ext>
                </a:extLst>
              </p:cNvPr>
              <p:cNvPicPr/>
              <p:nvPr/>
            </p:nvPicPr>
            <p:blipFill>
              <a:blip r:embed="rId14"/>
              <a:stretch>
                <a:fillRect/>
              </a:stretch>
            </p:blipFill>
            <p:spPr>
              <a:xfrm>
                <a:off x="11328376" y="3562374"/>
                <a:ext cx="624600" cy="140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8CC213FD-E4C7-4CCC-BA2D-913294499F9E}"/>
                  </a:ext>
                </a:extLst>
              </p14:cNvPr>
              <p14:cNvContentPartPr/>
              <p14:nvPr/>
            </p14:nvContentPartPr>
            <p14:xfrm>
              <a:off x="6398176" y="3574254"/>
              <a:ext cx="202320" cy="1662120"/>
            </p14:xfrm>
          </p:contentPart>
        </mc:Choice>
        <mc:Fallback xmlns="">
          <p:pic>
            <p:nvPicPr>
              <p:cNvPr id="12" name="Ink 11">
                <a:extLst>
                  <a:ext uri="{FF2B5EF4-FFF2-40B4-BE49-F238E27FC236}">
                    <a16:creationId xmlns:a16="http://schemas.microsoft.com/office/drawing/2014/main" id="{8CC213FD-E4C7-4CCC-BA2D-913294499F9E}"/>
                  </a:ext>
                </a:extLst>
              </p:cNvPr>
              <p:cNvPicPr/>
              <p:nvPr/>
            </p:nvPicPr>
            <p:blipFill>
              <a:blip r:embed="rId16"/>
              <a:stretch>
                <a:fillRect/>
              </a:stretch>
            </p:blipFill>
            <p:spPr>
              <a:xfrm>
                <a:off x="6380176" y="3556254"/>
                <a:ext cx="237960" cy="1697760"/>
              </a:xfrm>
              <a:prstGeom prst="rect">
                <a:avLst/>
              </a:prstGeom>
            </p:spPr>
          </p:pic>
        </mc:Fallback>
      </mc:AlternateContent>
    </p:spTree>
    <p:extLst>
      <p:ext uri="{BB962C8B-B14F-4D97-AF65-F5344CB8AC3E}">
        <p14:creationId xmlns:p14="http://schemas.microsoft.com/office/powerpoint/2010/main" val="308613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3354"/>
            <a:ext cx="12095018" cy="630571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705A5F5F-53B1-4FDF-AB0E-3A5101D57F95}"/>
              </a:ext>
            </a:extLst>
          </p:cNvPr>
          <p:cNvPicPr>
            <a:picLocks noChangeAspect="1"/>
          </p:cNvPicPr>
          <p:nvPr/>
        </p:nvPicPr>
        <p:blipFill>
          <a:blip r:embed="rId4"/>
          <a:stretch>
            <a:fillRect/>
          </a:stretch>
        </p:blipFill>
        <p:spPr>
          <a:xfrm>
            <a:off x="349250" y="179502"/>
            <a:ext cx="5991338" cy="5740766"/>
          </a:xfrm>
          <a:prstGeom prst="rect">
            <a:avLst/>
          </a:prstGeom>
        </p:spPr>
      </p:pic>
      <p:sp>
        <p:nvSpPr>
          <p:cNvPr id="9" name="TextBox 8">
            <a:extLst>
              <a:ext uri="{FF2B5EF4-FFF2-40B4-BE49-F238E27FC236}">
                <a16:creationId xmlns:a16="http://schemas.microsoft.com/office/drawing/2014/main" id="{89C04B26-0C26-4AB8-9643-8B3D417DAD89}"/>
              </a:ext>
            </a:extLst>
          </p:cNvPr>
          <p:cNvSpPr txBox="1"/>
          <p:nvPr/>
        </p:nvSpPr>
        <p:spPr>
          <a:xfrm>
            <a:off x="6346290" y="49937"/>
            <a:ext cx="5496460" cy="1200329"/>
          </a:xfrm>
          <a:prstGeom prst="rect">
            <a:avLst/>
          </a:prstGeom>
          <a:noFill/>
        </p:spPr>
        <p:txBody>
          <a:bodyPr wrap="square">
            <a:spAutoFit/>
          </a:bodyPr>
          <a:lstStyle/>
          <a:p>
            <a:r>
              <a:rPr lang="en-US" sz="1800" b="1">
                <a:solidFill>
                  <a:srgbClr val="FFC000"/>
                </a:solidFill>
                <a:cs typeface="+mj-cs"/>
              </a:rPr>
              <a:t>Devarim / Deuteronomy 16:2</a:t>
            </a:r>
          </a:p>
          <a:p>
            <a:r>
              <a:rPr lang="en-US" sz="1800">
                <a:solidFill>
                  <a:srgbClr val="FFC000"/>
                </a:solidFill>
                <a:cs typeface="+mj-cs"/>
              </a:rPr>
              <a:t>You shall sacrifice the Passover to the Lord your God from the flock and the herd, in </a:t>
            </a:r>
            <a:r>
              <a:rPr lang="en-US" sz="1800">
                <a:solidFill>
                  <a:schemeClr val="accent4">
                    <a:lumMod val="20000"/>
                    <a:lumOff val="80000"/>
                  </a:schemeClr>
                </a:solidFill>
                <a:cs typeface="+mj-cs"/>
              </a:rPr>
              <a:t>the place </a:t>
            </a:r>
            <a:r>
              <a:rPr lang="en-US" sz="1800">
                <a:solidFill>
                  <a:srgbClr val="FFC000"/>
                </a:solidFill>
                <a:cs typeface="+mj-cs"/>
              </a:rPr>
              <a:t>where the Lord chooses to establish His name.</a:t>
            </a:r>
          </a:p>
        </p:txBody>
      </p:sp>
      <p:sp>
        <p:nvSpPr>
          <p:cNvPr id="12" name="TextBox 11">
            <a:extLst>
              <a:ext uri="{FF2B5EF4-FFF2-40B4-BE49-F238E27FC236}">
                <a16:creationId xmlns:a16="http://schemas.microsoft.com/office/drawing/2014/main" id="{941368E4-0AB6-47A6-BF28-37F516DFB75C}"/>
              </a:ext>
            </a:extLst>
          </p:cNvPr>
          <p:cNvSpPr txBox="1"/>
          <p:nvPr/>
        </p:nvSpPr>
        <p:spPr>
          <a:xfrm>
            <a:off x="6346290" y="1148644"/>
            <a:ext cx="5600287" cy="4801314"/>
          </a:xfrm>
          <a:prstGeom prst="rect">
            <a:avLst/>
          </a:prstGeom>
          <a:noFill/>
        </p:spPr>
        <p:txBody>
          <a:bodyPr wrap="square">
            <a:spAutoFit/>
          </a:bodyPr>
          <a:lstStyle/>
          <a:p>
            <a:r>
              <a:rPr lang="en-US" sz="1800" b="1">
                <a:solidFill>
                  <a:srgbClr val="92D050"/>
                </a:solidFill>
                <a:cs typeface="+mj-cs"/>
              </a:rPr>
              <a:t>Devarim / Deuteronomy 16:6</a:t>
            </a:r>
          </a:p>
          <a:p>
            <a:r>
              <a:rPr lang="en-US" sz="1800">
                <a:solidFill>
                  <a:srgbClr val="92D050"/>
                </a:solidFill>
                <a:cs typeface="+mj-cs"/>
              </a:rPr>
              <a:t>but at </a:t>
            </a:r>
            <a:r>
              <a:rPr lang="en-US" sz="1800">
                <a:solidFill>
                  <a:schemeClr val="accent4">
                    <a:lumMod val="20000"/>
                    <a:lumOff val="80000"/>
                  </a:schemeClr>
                </a:solidFill>
                <a:cs typeface="+mj-cs"/>
              </a:rPr>
              <a:t>the place </a:t>
            </a:r>
            <a:r>
              <a:rPr lang="en-US" sz="1800">
                <a:solidFill>
                  <a:srgbClr val="92D050"/>
                </a:solidFill>
                <a:cs typeface="+mj-cs"/>
              </a:rPr>
              <a:t>where the Lord your God chooses to establish His name, you shall sacrifice the Passover in the evening at sunset, at the time that you came out of Egypt.</a:t>
            </a:r>
          </a:p>
          <a:p>
            <a:r>
              <a:rPr lang="en-US" sz="1800" b="1">
                <a:solidFill>
                  <a:srgbClr val="00B0F0"/>
                </a:solidFill>
                <a:cs typeface="+mj-cs"/>
              </a:rPr>
              <a:t>Devarim / Deuteronomy 16:11</a:t>
            </a:r>
          </a:p>
          <a:p>
            <a:r>
              <a:rPr lang="en-US" sz="1800">
                <a:solidFill>
                  <a:srgbClr val="00B0F0"/>
                </a:solidFill>
                <a:cs typeface="+mj-cs"/>
              </a:rPr>
              <a:t>and you shall rejoice before the Lord your God, you and your son and your daughter and your male and female servants and the Levite who is in your town, and the stranger and the orphan and the widow who are in your midst, in </a:t>
            </a:r>
            <a:r>
              <a:rPr lang="en-US" sz="1800">
                <a:solidFill>
                  <a:schemeClr val="accent4">
                    <a:lumMod val="20000"/>
                    <a:lumOff val="80000"/>
                  </a:schemeClr>
                </a:solidFill>
                <a:cs typeface="+mj-cs"/>
              </a:rPr>
              <a:t>the place </a:t>
            </a:r>
            <a:r>
              <a:rPr lang="en-US" sz="1800">
                <a:solidFill>
                  <a:srgbClr val="00B0F0"/>
                </a:solidFill>
                <a:cs typeface="+mj-cs"/>
              </a:rPr>
              <a:t>where the Lord your God chooses to establish His name.</a:t>
            </a:r>
          </a:p>
          <a:p>
            <a:r>
              <a:rPr lang="en-US" sz="1800" b="1">
                <a:solidFill>
                  <a:srgbClr val="FFC000"/>
                </a:solidFill>
                <a:cs typeface="+mj-cs"/>
              </a:rPr>
              <a:t>Devarim / Deuteronomy 26:2</a:t>
            </a:r>
          </a:p>
          <a:p>
            <a:r>
              <a:rPr lang="en-US" sz="1800">
                <a:solidFill>
                  <a:srgbClr val="FFC000"/>
                </a:solidFill>
                <a:cs typeface="+mj-cs"/>
              </a:rPr>
              <a:t>that you shall take some of the first of all the produce of the ground which you bring in from your land that the Lord your God gives you, and you shall put it in a basket and go to </a:t>
            </a:r>
            <a:r>
              <a:rPr lang="en-US" sz="1800">
                <a:solidFill>
                  <a:schemeClr val="accent4">
                    <a:lumMod val="20000"/>
                    <a:lumOff val="80000"/>
                  </a:schemeClr>
                </a:solidFill>
                <a:cs typeface="+mj-cs"/>
              </a:rPr>
              <a:t>the place </a:t>
            </a:r>
            <a:r>
              <a:rPr lang="en-US" sz="1800">
                <a:solidFill>
                  <a:srgbClr val="FFC000"/>
                </a:solidFill>
                <a:cs typeface="+mj-cs"/>
              </a:rPr>
              <a:t>where the Lord your God chooses to establish His name.</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25762AC-43AB-4DF0-A7A2-DD6DC40EFAB6}"/>
                  </a:ext>
                </a:extLst>
              </p14:cNvPr>
              <p14:cNvContentPartPr/>
              <p14:nvPr/>
            </p14:nvContentPartPr>
            <p14:xfrm>
              <a:off x="9386176" y="956334"/>
              <a:ext cx="704520" cy="49320"/>
            </p14:xfrm>
          </p:contentPart>
        </mc:Choice>
        <mc:Fallback xmlns="">
          <p:pic>
            <p:nvPicPr>
              <p:cNvPr id="2" name="Ink 1">
                <a:extLst>
                  <a:ext uri="{FF2B5EF4-FFF2-40B4-BE49-F238E27FC236}">
                    <a16:creationId xmlns:a16="http://schemas.microsoft.com/office/drawing/2014/main" id="{725762AC-43AB-4DF0-A7A2-DD6DC40EFAB6}"/>
                  </a:ext>
                </a:extLst>
              </p:cNvPr>
              <p:cNvPicPr/>
              <p:nvPr/>
            </p:nvPicPr>
            <p:blipFill>
              <a:blip r:embed="rId6"/>
              <a:stretch>
                <a:fillRect/>
              </a:stretch>
            </p:blipFill>
            <p:spPr>
              <a:xfrm>
                <a:off x="9368536" y="938694"/>
                <a:ext cx="740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E428BCEA-B07E-4528-B543-03EDAF690069}"/>
                  </a:ext>
                </a:extLst>
              </p14:cNvPr>
              <p14:cNvContentPartPr/>
              <p14:nvPr/>
            </p14:nvContentPartPr>
            <p14:xfrm>
              <a:off x="7140496" y="1763454"/>
              <a:ext cx="717840" cy="41760"/>
            </p14:xfrm>
          </p:contentPart>
        </mc:Choice>
        <mc:Fallback xmlns="">
          <p:pic>
            <p:nvPicPr>
              <p:cNvPr id="3" name="Ink 2">
                <a:extLst>
                  <a:ext uri="{FF2B5EF4-FFF2-40B4-BE49-F238E27FC236}">
                    <a16:creationId xmlns:a16="http://schemas.microsoft.com/office/drawing/2014/main" id="{E428BCEA-B07E-4528-B543-03EDAF690069}"/>
                  </a:ext>
                </a:extLst>
              </p:cNvPr>
              <p:cNvPicPr/>
              <p:nvPr/>
            </p:nvPicPr>
            <p:blipFill>
              <a:blip r:embed="rId8"/>
              <a:stretch>
                <a:fillRect/>
              </a:stretch>
            </p:blipFill>
            <p:spPr>
              <a:xfrm>
                <a:off x="7122856" y="1745454"/>
                <a:ext cx="753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79273125-14C7-4706-8417-40FE1B15A881}"/>
                  </a:ext>
                </a:extLst>
              </p14:cNvPr>
              <p14:cNvContentPartPr/>
              <p14:nvPr/>
            </p14:nvContentPartPr>
            <p14:xfrm>
              <a:off x="6561256" y="3660654"/>
              <a:ext cx="645120" cy="45000"/>
            </p14:xfrm>
          </p:contentPart>
        </mc:Choice>
        <mc:Fallback xmlns="">
          <p:pic>
            <p:nvPicPr>
              <p:cNvPr id="5" name="Ink 4">
                <a:extLst>
                  <a:ext uri="{FF2B5EF4-FFF2-40B4-BE49-F238E27FC236}">
                    <a16:creationId xmlns:a16="http://schemas.microsoft.com/office/drawing/2014/main" id="{79273125-14C7-4706-8417-40FE1B15A881}"/>
                  </a:ext>
                </a:extLst>
              </p:cNvPr>
              <p:cNvPicPr/>
              <p:nvPr/>
            </p:nvPicPr>
            <p:blipFill>
              <a:blip r:embed="rId10"/>
              <a:stretch>
                <a:fillRect/>
              </a:stretch>
            </p:blipFill>
            <p:spPr>
              <a:xfrm>
                <a:off x="6543256" y="3642654"/>
                <a:ext cx="680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B5A771A7-DF23-49D7-ADE9-E9952713AF1A}"/>
                  </a:ext>
                </a:extLst>
              </p14:cNvPr>
              <p14:cNvContentPartPr/>
              <p14:nvPr/>
            </p14:nvContentPartPr>
            <p14:xfrm>
              <a:off x="8093776" y="3660654"/>
              <a:ext cx="549000" cy="23040"/>
            </p14:xfrm>
          </p:contentPart>
        </mc:Choice>
        <mc:Fallback xmlns="">
          <p:pic>
            <p:nvPicPr>
              <p:cNvPr id="7" name="Ink 6">
                <a:extLst>
                  <a:ext uri="{FF2B5EF4-FFF2-40B4-BE49-F238E27FC236}">
                    <a16:creationId xmlns:a16="http://schemas.microsoft.com/office/drawing/2014/main" id="{B5A771A7-DF23-49D7-ADE9-E9952713AF1A}"/>
                  </a:ext>
                </a:extLst>
              </p:cNvPr>
              <p:cNvPicPr/>
              <p:nvPr/>
            </p:nvPicPr>
            <p:blipFill>
              <a:blip r:embed="rId12"/>
              <a:stretch>
                <a:fillRect/>
              </a:stretch>
            </p:blipFill>
            <p:spPr>
              <a:xfrm>
                <a:off x="8075776" y="3643014"/>
                <a:ext cx="584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8D2B5252-9137-4FE5-9DC0-96624D7F4F72}"/>
                  </a:ext>
                </a:extLst>
              </p14:cNvPr>
              <p14:cNvContentPartPr/>
              <p14:nvPr/>
            </p14:nvContentPartPr>
            <p14:xfrm>
              <a:off x="9666256" y="3663894"/>
              <a:ext cx="474120" cy="28440"/>
            </p14:xfrm>
          </p:contentPart>
        </mc:Choice>
        <mc:Fallback xmlns="">
          <p:pic>
            <p:nvPicPr>
              <p:cNvPr id="11" name="Ink 10">
                <a:extLst>
                  <a:ext uri="{FF2B5EF4-FFF2-40B4-BE49-F238E27FC236}">
                    <a16:creationId xmlns:a16="http://schemas.microsoft.com/office/drawing/2014/main" id="{8D2B5252-9137-4FE5-9DC0-96624D7F4F72}"/>
                  </a:ext>
                </a:extLst>
              </p:cNvPr>
              <p:cNvPicPr/>
              <p:nvPr/>
            </p:nvPicPr>
            <p:blipFill>
              <a:blip r:embed="rId14"/>
              <a:stretch>
                <a:fillRect/>
              </a:stretch>
            </p:blipFill>
            <p:spPr>
              <a:xfrm>
                <a:off x="9648616" y="3646254"/>
                <a:ext cx="509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2D9FF89A-F773-4B3C-9926-F2BE95C1CFD3}"/>
                  </a:ext>
                </a:extLst>
              </p14:cNvPr>
              <p14:cNvContentPartPr/>
              <p14:nvPr/>
            </p14:nvContentPartPr>
            <p14:xfrm>
              <a:off x="7397536" y="3938574"/>
              <a:ext cx="754200" cy="26280"/>
            </p14:xfrm>
          </p:contentPart>
        </mc:Choice>
        <mc:Fallback xmlns="">
          <p:pic>
            <p:nvPicPr>
              <p:cNvPr id="13" name="Ink 12">
                <a:extLst>
                  <a:ext uri="{FF2B5EF4-FFF2-40B4-BE49-F238E27FC236}">
                    <a16:creationId xmlns:a16="http://schemas.microsoft.com/office/drawing/2014/main" id="{2D9FF89A-F773-4B3C-9926-F2BE95C1CFD3}"/>
                  </a:ext>
                </a:extLst>
              </p:cNvPr>
              <p:cNvPicPr/>
              <p:nvPr/>
            </p:nvPicPr>
            <p:blipFill>
              <a:blip r:embed="rId16"/>
              <a:stretch>
                <a:fillRect/>
              </a:stretch>
            </p:blipFill>
            <p:spPr>
              <a:xfrm>
                <a:off x="7379536" y="3920574"/>
                <a:ext cx="789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F98F6717-BDB6-4051-AFE2-0E2C80B926F9}"/>
                  </a:ext>
                </a:extLst>
              </p14:cNvPr>
              <p14:cNvContentPartPr/>
              <p14:nvPr/>
            </p14:nvContentPartPr>
            <p14:xfrm>
              <a:off x="7418776" y="5554614"/>
              <a:ext cx="771480" cy="80640"/>
            </p14:xfrm>
          </p:contentPart>
        </mc:Choice>
        <mc:Fallback xmlns="">
          <p:pic>
            <p:nvPicPr>
              <p:cNvPr id="14" name="Ink 13">
                <a:extLst>
                  <a:ext uri="{FF2B5EF4-FFF2-40B4-BE49-F238E27FC236}">
                    <a16:creationId xmlns:a16="http://schemas.microsoft.com/office/drawing/2014/main" id="{F98F6717-BDB6-4051-AFE2-0E2C80B926F9}"/>
                  </a:ext>
                </a:extLst>
              </p:cNvPr>
              <p:cNvPicPr/>
              <p:nvPr/>
            </p:nvPicPr>
            <p:blipFill>
              <a:blip r:embed="rId18"/>
              <a:stretch>
                <a:fillRect/>
              </a:stretch>
            </p:blipFill>
            <p:spPr>
              <a:xfrm>
                <a:off x="7400776" y="5536614"/>
                <a:ext cx="807120" cy="116280"/>
              </a:xfrm>
              <a:prstGeom prst="rect">
                <a:avLst/>
              </a:prstGeom>
            </p:spPr>
          </p:pic>
        </mc:Fallback>
      </mc:AlternateContent>
    </p:spTree>
    <p:extLst>
      <p:ext uri="{BB962C8B-B14F-4D97-AF65-F5344CB8AC3E}">
        <p14:creationId xmlns:p14="http://schemas.microsoft.com/office/powerpoint/2010/main" val="1891839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53354"/>
            <a:ext cx="12192000" cy="691135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0016" y="49937"/>
            <a:ext cx="11346872" cy="4185761"/>
          </a:xfrm>
          <a:prstGeom prst="rect">
            <a:avLst/>
          </a:prstGeom>
          <a:noFill/>
        </p:spPr>
        <p:txBody>
          <a:bodyPr wrap="square" rtlCol="0">
            <a:spAutoFit/>
          </a:bodyPr>
          <a:lstStyle/>
          <a:p>
            <a:r>
              <a:rPr lang="en-US" sz="2400" b="1">
                <a:solidFill>
                  <a:srgbClr val="FFC000"/>
                </a:solidFill>
                <a:cs typeface="+mj-cs"/>
              </a:rPr>
              <a:t>Jude 1:5-10</a:t>
            </a:r>
          </a:p>
          <a:p>
            <a:r>
              <a:rPr lang="en-US" sz="2200">
                <a:solidFill>
                  <a:srgbClr val="FFC000"/>
                </a:solidFill>
                <a:cs typeface="+mj-cs"/>
              </a:rPr>
              <a:t>1:5  I will therefore put you in remembrance, though ye once knew this, how that </a:t>
            </a:r>
            <a:r>
              <a:rPr lang="en-US" sz="2200">
                <a:solidFill>
                  <a:schemeClr val="accent4">
                    <a:lumMod val="20000"/>
                    <a:lumOff val="80000"/>
                  </a:schemeClr>
                </a:solidFill>
                <a:cs typeface="+mj-cs"/>
              </a:rPr>
              <a:t>the Lord, having saved the people out of the land of Egypt, afterward destroyed them that believed not</a:t>
            </a:r>
            <a:r>
              <a:rPr lang="en-US" sz="2200">
                <a:solidFill>
                  <a:srgbClr val="FFC000"/>
                </a:solidFill>
                <a:cs typeface="+mj-cs"/>
              </a:rPr>
              <a:t>. </a:t>
            </a:r>
            <a:r>
              <a:rPr lang="en-US" sz="2200">
                <a:solidFill>
                  <a:srgbClr val="92D050"/>
                </a:solidFill>
                <a:cs typeface="+mj-cs"/>
              </a:rPr>
              <a:t>1:6  And the angels which kept not their first estate, but left their own habitation, he hath reserved in everlasting chains under darkness unto the judgment of the great day.</a:t>
            </a:r>
            <a:r>
              <a:rPr lang="en-US" sz="2200">
                <a:solidFill>
                  <a:srgbClr val="FFC000"/>
                </a:solidFill>
                <a:cs typeface="+mj-cs"/>
              </a:rPr>
              <a:t> </a:t>
            </a:r>
            <a:r>
              <a:rPr lang="en-US" sz="2200">
                <a:solidFill>
                  <a:srgbClr val="00B0F0"/>
                </a:solidFill>
                <a:cs typeface="+mj-cs"/>
              </a:rPr>
              <a:t>1:7  Even as Sodom and Gomorrha, and the cities about them in like manner, giving themselves over to fornication, and going after strange flesh, are set forth for an example, suffering the vengeance of eternal fire. </a:t>
            </a:r>
            <a:r>
              <a:rPr lang="en-US" sz="2200">
                <a:solidFill>
                  <a:srgbClr val="FFC000"/>
                </a:solidFill>
                <a:cs typeface="+mj-cs"/>
              </a:rPr>
              <a:t>1:8  Likewise also these filthy dreamers defile the flesh, despise dominion, and speak evil of dignities. 1:9  Yet Michael the archangel, when contending with the devil he disputed about the body of Moses, durst not bring against him a railing accusation, but said, The Lord rebuke thee. </a:t>
            </a:r>
            <a:r>
              <a:rPr lang="en-US" sz="2200">
                <a:solidFill>
                  <a:schemeClr val="accent4">
                    <a:lumMod val="20000"/>
                    <a:lumOff val="80000"/>
                  </a:schemeClr>
                </a:solidFill>
                <a:cs typeface="+mj-cs"/>
              </a:rPr>
              <a:t>1:10  But these speak evil of those things which they know not: but what they know naturally, as brute beasts, in those things they corrupt themselves. (KJV</a:t>
            </a:r>
            <a:r>
              <a:rPr lang="en-US" sz="2000">
                <a:solidFill>
                  <a:schemeClr val="accent4">
                    <a:lumMod val="20000"/>
                    <a:lumOff val="80000"/>
                  </a:schemeClr>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A893BB9C-FD61-43B1-A6D7-ECE39133A0C7}"/>
              </a:ext>
            </a:extLst>
          </p:cNvPr>
          <p:cNvSpPr txBox="1"/>
          <p:nvPr/>
        </p:nvSpPr>
        <p:spPr>
          <a:xfrm>
            <a:off x="95003" y="4184909"/>
            <a:ext cx="11869387" cy="1754326"/>
          </a:xfrm>
          <a:prstGeom prst="rect">
            <a:avLst/>
          </a:prstGeom>
          <a:noFill/>
        </p:spPr>
        <p:txBody>
          <a:bodyPr wrap="square">
            <a:spAutoFit/>
          </a:bodyPr>
          <a:lstStyle/>
          <a:p>
            <a:pPr algn="r" rtl="1"/>
            <a:r>
              <a:rPr lang="syr-SY" sz="1800" b="0" i="0" u="none" strike="noStrike">
                <a:solidFill>
                  <a:srgbClr val="FFFF00"/>
                </a:solidFill>
                <a:effectLst/>
                <a:latin typeface="Arial" panose="020B0604020202020204" pitchFamily="34" charset="0"/>
              </a:rPr>
              <a:t>5     ܠܡܰܥ̄ܗܳܕ݂ܽܘܬ݂ܟ݂ܽܘܢ ܕܷ݁ܝܢ ܨܴܒ݂ܶܐ ܐ̱ܢܳܐ ܇ ܟܱ݁ܕ݂ ܝܳܕ݂ܥܺܝܢ ܐܢ̄ܬܾ݁ܘܢ ܟܾ݁ܠܗܶܝܢ ܆ ܕܱ݁ܐܠܴܗܳܐ ܟܱ݁ܕ݂ ܚܕ݂ܳܐ ܙܒ݂ܰܢ ܠܥܰܡܳܐ ܡܶܢ ܡܶܨܪܷܝܢ ܦ݁ܪܱܩ ܆ ܗܳܝ ܕ݁ܬ݂ܱܪ̈ܬܷ݁ܝܢ ܠܱܐܝܠܷܝܢ ܕ݁ܠܴܐ ܗܰܝܡܶܢܘ ܐܱܘܒܷ݁ܕ݂ ܂ 6     ܘܰܠܡܱ̈ܠܱܐܟ݂ܶܐ ܐܱܝܠܷܝܢ ܕ݁ܠܴܐ ܢܛܱܪܘ ܪܻܝܫܳܢܽܘܬ݂ܗܽܘܢ ܇ ܐܷܠܴܐ ܫܒ݂ܰܩܘ ܥܽܘܡܪܴܐ ܕܻ݁ܝܠܗܽܘܢ ܆ ܠܕ݂ܺܝܢܳܐ ܕ݁ܝܰܘܡܳܐ ܪܱܒܴ݁ܐ ܁ ܒܱ݁ܐܣܽܘܪܷ̈ܐ ܠܴܐ ܝܺܕ݂ܺܝ̈ܥܶܐ ܁ ܬ݁ܚܶܝܬ݂ ܥܰܡܛܴܢܳܐ ܂ ܢܳܛܱܪ ܂ 7     ܐܱܝܟܱ݁ܢܳܐ ܕܱ݁ܣܕ݂ܽܘܡ ܘܥܳܡܽܘܪܴܐ ܘܰܡܕ݂ܺܝ̈ܢܳܬ݂ܴܐ ܕܱ݁ܚܕ݂ܳܪܱ̈ܝܗܶܝܢ ܇ ܕ݁ܒ݂ܳܗ ܒܱ݁ܕ݂ܡܽܘܬ݂ܴܐ ܕ݁ܗܳܠܷܝܢ ܙܰܢܻ̈ܝ ܘܶܐܙܰܠ ܒܴ݁ܬ݂ܱܪ ܒܷ݁ܣܪܴܐ ܐ̱ܚܪܻܢܳܐ ܆ ܣܺܝ̈ܡܳܢ ܬ݁ܚܶܝܬ݂ ܬܱ݁ܚܘܺܝܬ݂ܴܐ ܕ݁ܢܽܘܪܴܐ ܕܱ݁ܠܥܳܠܱܡ ܁ ܟܱ݁ܕ݂ ܡܚܰܝ̈ܒ݂ܳܢ ܠܕ݂ܺܝܢܳܐ ܂ 8     ܒܴ݁ܗ ܒܱ݁ܕ݂ܡܽܘܬ݂ܴܐ ܐܴܦ݂ ܗܳܠܷܝܢ ܕܱ݁ܒ݂ܚܷ̈ܠܡܶܐ ܡܶܫܬ݁ܪܱܓ݂ܪܓ݂ܺܝܢ ܆ ܠܒ݂ܶܣܪܴܐ ܡܰܢ ܡܛܱܢܦ݂ܺܝܢ ܂ ܠܡܳܪܾܘܬ݂ܴܐ ܕܷ݁ܝܢ ܛܴܠܡܺܝܢ ܂ ܘܰܠܬ݂ܷܫܒܾ݁ܘܚܬܴ݁ܐ ܡܓ݂ܰܕ݁ܦ݂ܺܝܢ ܂ 9     ܡܺܝܟ݂ܳܐܝܶܠ ܕܷ݁ܝܢ ܪܻܝܫ ܡܰܠܱܐܟ݂ܷ̈ܐ ܇ ܗܰܘ ܕ݁ܥܰܡ ܐܴܟ݂ܶܠܩܰܪܨܴܐ ܟܱ݁ܕ݂ ܕܴ݁ܐܷܢ ܁ ܡܡܰܠܷܠ ܗ̄ܘܳܐ ܡܶܛܾܠ ܦܱ݁ܓ݂ܪܷܗ ܕ݁ܡܽܘܫܶܐ ܆ ܠܴܐ ܐܱܡܪܱܚ ܕ݁ܢܰܝܬܷ݁ܐ ܥܠܱܘܗ̄ܝ ܕܻ݁ܝܢܳܐ ܕ݁ܓ݂ܽܘܕܴ݁ܦ݂ܳܐ ܂ ܐܷܠܴܐ ܐܷܡܰܪ ܆ ܕ݁ܢܶܓ݂ܥܽܘܪ ܒܴ݁ܟ݂ ܡܳܪܝܳܐ ܂ 10     ܗܳܠܷܝܢ ܕܷ݁ܝܢ ܁ ܒܱ݁ܐܝܠܷܝܢ ܕ݁ܠܴܐ ܝܳܕ݂ܥܺܝܢ ܂ ܡܓ݂ܰܕ݁ܦ݂ܺܝܢ ܂ ܒܱ݁ܐܝܠܷܝܢ ܕܷ݁ܝܢ ܕܱ݁ܟ݂ܝܳܢܳܐܝܺܬ݂ ܐܱܝܟ݂ ܚܰܝ̈ܘܳܬ݂ܴܐ ܚܰܪ̈ܫܳܬ݂ܴܐ ܡܦܴ݁ܣܺܝܢ ܆ ܒ݁ܗܶܝܢ ܡܶܬ݂ܚܰܒ݁ܠܻܝܢ ܂</a:t>
            </a:r>
            <a:endParaRPr lang="syr-SY">
              <a:solidFill>
                <a:srgbClr val="FFFF00"/>
              </a:solidFill>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1EBE4D4-E8D7-4410-90D9-075955B4F276}"/>
                  </a:ext>
                </a:extLst>
              </p14:cNvPr>
              <p14:cNvContentPartPr/>
              <p14:nvPr/>
            </p14:nvContentPartPr>
            <p14:xfrm>
              <a:off x="1095016" y="804054"/>
              <a:ext cx="4299840" cy="120600"/>
            </p14:xfrm>
          </p:contentPart>
        </mc:Choice>
        <mc:Fallback xmlns="">
          <p:pic>
            <p:nvPicPr>
              <p:cNvPr id="4" name="Ink 3">
                <a:extLst>
                  <a:ext uri="{FF2B5EF4-FFF2-40B4-BE49-F238E27FC236}">
                    <a16:creationId xmlns:a16="http://schemas.microsoft.com/office/drawing/2014/main" id="{81EBE4D4-E8D7-4410-90D9-075955B4F276}"/>
                  </a:ext>
                </a:extLst>
              </p:cNvPr>
              <p:cNvPicPr/>
              <p:nvPr/>
            </p:nvPicPr>
            <p:blipFill>
              <a:blip r:embed="rId5"/>
              <a:stretch>
                <a:fillRect/>
              </a:stretch>
            </p:blipFill>
            <p:spPr>
              <a:xfrm>
                <a:off x="1077016" y="786414"/>
                <a:ext cx="433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32D2115-4579-484F-8014-B1FB48ACE722}"/>
                  </a:ext>
                </a:extLst>
              </p14:cNvPr>
              <p14:cNvContentPartPr/>
              <p14:nvPr/>
            </p14:nvContentPartPr>
            <p14:xfrm>
              <a:off x="5706256" y="1072614"/>
              <a:ext cx="4643280" cy="57600"/>
            </p14:xfrm>
          </p:contentPart>
        </mc:Choice>
        <mc:Fallback xmlns="">
          <p:pic>
            <p:nvPicPr>
              <p:cNvPr id="5" name="Ink 4">
                <a:extLst>
                  <a:ext uri="{FF2B5EF4-FFF2-40B4-BE49-F238E27FC236}">
                    <a16:creationId xmlns:a16="http://schemas.microsoft.com/office/drawing/2014/main" id="{832D2115-4579-484F-8014-B1FB48ACE722}"/>
                  </a:ext>
                </a:extLst>
              </p:cNvPr>
              <p:cNvPicPr/>
              <p:nvPr/>
            </p:nvPicPr>
            <p:blipFill>
              <a:blip r:embed="rId7"/>
              <a:stretch>
                <a:fillRect/>
              </a:stretch>
            </p:blipFill>
            <p:spPr>
              <a:xfrm>
                <a:off x="5688256" y="1054614"/>
                <a:ext cx="4678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4AE8FFC-C032-4C66-9E1D-07F7FD7627FF}"/>
                  </a:ext>
                </a:extLst>
              </p14:cNvPr>
              <p14:cNvContentPartPr/>
              <p14:nvPr/>
            </p14:nvContentPartPr>
            <p14:xfrm>
              <a:off x="525136" y="1143534"/>
              <a:ext cx="235800" cy="598320"/>
            </p14:xfrm>
          </p:contentPart>
        </mc:Choice>
        <mc:Fallback xmlns="">
          <p:pic>
            <p:nvPicPr>
              <p:cNvPr id="9" name="Ink 8">
                <a:extLst>
                  <a:ext uri="{FF2B5EF4-FFF2-40B4-BE49-F238E27FC236}">
                    <a16:creationId xmlns:a16="http://schemas.microsoft.com/office/drawing/2014/main" id="{64AE8FFC-C032-4C66-9E1D-07F7FD7627FF}"/>
                  </a:ext>
                </a:extLst>
              </p:cNvPr>
              <p:cNvPicPr/>
              <p:nvPr/>
            </p:nvPicPr>
            <p:blipFill>
              <a:blip r:embed="rId9"/>
              <a:stretch>
                <a:fillRect/>
              </a:stretch>
            </p:blipFill>
            <p:spPr>
              <a:xfrm>
                <a:off x="507136" y="1125894"/>
                <a:ext cx="27144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8BF293A-ABBD-4746-9704-95E4D154CBCE}"/>
                  </a:ext>
                </a:extLst>
              </p14:cNvPr>
              <p14:cNvContentPartPr/>
              <p14:nvPr/>
            </p14:nvContentPartPr>
            <p14:xfrm>
              <a:off x="11562736" y="913854"/>
              <a:ext cx="150120" cy="527040"/>
            </p14:xfrm>
          </p:contentPart>
        </mc:Choice>
        <mc:Fallback xmlns="">
          <p:pic>
            <p:nvPicPr>
              <p:cNvPr id="11" name="Ink 10">
                <a:extLst>
                  <a:ext uri="{FF2B5EF4-FFF2-40B4-BE49-F238E27FC236}">
                    <a16:creationId xmlns:a16="http://schemas.microsoft.com/office/drawing/2014/main" id="{F8BF293A-ABBD-4746-9704-95E4D154CBCE}"/>
                  </a:ext>
                </a:extLst>
              </p:cNvPr>
              <p:cNvPicPr/>
              <p:nvPr/>
            </p:nvPicPr>
            <p:blipFill>
              <a:blip r:embed="rId11"/>
              <a:stretch>
                <a:fillRect/>
              </a:stretch>
            </p:blipFill>
            <p:spPr>
              <a:xfrm>
                <a:off x="11545096" y="895854"/>
                <a:ext cx="18576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970DF9FC-722E-4D22-85DD-B336A4AF121B}"/>
                  </a:ext>
                </a:extLst>
              </p14:cNvPr>
              <p14:cNvContentPartPr/>
              <p14:nvPr/>
            </p14:nvContentPartPr>
            <p14:xfrm>
              <a:off x="925816" y="1143534"/>
              <a:ext cx="4448880" cy="88920"/>
            </p14:xfrm>
          </p:contentPart>
        </mc:Choice>
        <mc:Fallback xmlns="">
          <p:pic>
            <p:nvPicPr>
              <p:cNvPr id="18" name="Ink 17">
                <a:extLst>
                  <a:ext uri="{FF2B5EF4-FFF2-40B4-BE49-F238E27FC236}">
                    <a16:creationId xmlns:a16="http://schemas.microsoft.com/office/drawing/2014/main" id="{970DF9FC-722E-4D22-85DD-B336A4AF121B}"/>
                  </a:ext>
                </a:extLst>
              </p:cNvPr>
              <p:cNvPicPr/>
              <p:nvPr/>
            </p:nvPicPr>
            <p:blipFill>
              <a:blip r:embed="rId13"/>
              <a:stretch>
                <a:fillRect/>
              </a:stretch>
            </p:blipFill>
            <p:spPr>
              <a:xfrm>
                <a:off x="908176" y="1125534"/>
                <a:ext cx="4484520" cy="124560"/>
              </a:xfrm>
              <a:prstGeom prst="rect">
                <a:avLst/>
              </a:prstGeom>
            </p:spPr>
          </p:pic>
        </mc:Fallback>
      </mc:AlternateContent>
      <p:grpSp>
        <p:nvGrpSpPr>
          <p:cNvPr id="20" name="Group 19">
            <a:extLst>
              <a:ext uri="{FF2B5EF4-FFF2-40B4-BE49-F238E27FC236}">
                <a16:creationId xmlns:a16="http://schemas.microsoft.com/office/drawing/2014/main" id="{309E6B74-4D97-47F7-9C6D-D5459E9F2EED}"/>
              </a:ext>
            </a:extLst>
          </p:cNvPr>
          <p:cNvGrpSpPr/>
          <p:nvPr/>
        </p:nvGrpSpPr>
        <p:grpSpPr>
          <a:xfrm>
            <a:off x="450256" y="1602174"/>
            <a:ext cx="11453760" cy="1781280"/>
            <a:chOff x="450256" y="1602174"/>
            <a:chExt cx="11453760" cy="17812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60E21E3-22C2-4FEA-B38B-4CE7304330F4}"/>
                    </a:ext>
                  </a:extLst>
                </p14:cNvPr>
                <p14:cNvContentPartPr/>
                <p14:nvPr/>
              </p14:nvContentPartPr>
              <p14:xfrm>
                <a:off x="11495776" y="1602174"/>
                <a:ext cx="174960" cy="523800"/>
              </p14:xfrm>
            </p:contentPart>
          </mc:Choice>
          <mc:Fallback xmlns="">
            <p:pic>
              <p:nvPicPr>
                <p:cNvPr id="12" name="Ink 11">
                  <a:extLst>
                    <a:ext uri="{FF2B5EF4-FFF2-40B4-BE49-F238E27FC236}">
                      <a16:creationId xmlns:a16="http://schemas.microsoft.com/office/drawing/2014/main" id="{660E21E3-22C2-4FEA-B38B-4CE7304330F4}"/>
                    </a:ext>
                  </a:extLst>
                </p:cNvPr>
                <p:cNvPicPr/>
                <p:nvPr/>
              </p:nvPicPr>
              <p:blipFill>
                <a:blip r:embed="rId15"/>
                <a:stretch>
                  <a:fillRect/>
                </a:stretch>
              </p:blipFill>
              <p:spPr>
                <a:xfrm>
                  <a:off x="11477776" y="1584534"/>
                  <a:ext cx="21060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141AFAE-7B60-4273-8229-4E01F0F0FFE2}"/>
                    </a:ext>
                  </a:extLst>
                </p14:cNvPr>
                <p14:cNvContentPartPr/>
                <p14:nvPr/>
              </p14:nvContentPartPr>
              <p14:xfrm>
                <a:off x="473656" y="1850574"/>
                <a:ext cx="215280" cy="730080"/>
              </p14:xfrm>
            </p:contentPart>
          </mc:Choice>
          <mc:Fallback xmlns="">
            <p:pic>
              <p:nvPicPr>
                <p:cNvPr id="13" name="Ink 12">
                  <a:extLst>
                    <a:ext uri="{FF2B5EF4-FFF2-40B4-BE49-F238E27FC236}">
                      <a16:creationId xmlns:a16="http://schemas.microsoft.com/office/drawing/2014/main" id="{3141AFAE-7B60-4273-8229-4E01F0F0FFE2}"/>
                    </a:ext>
                  </a:extLst>
                </p:cNvPr>
                <p:cNvPicPr/>
                <p:nvPr/>
              </p:nvPicPr>
              <p:blipFill>
                <a:blip r:embed="rId17"/>
                <a:stretch>
                  <a:fillRect/>
                </a:stretch>
              </p:blipFill>
              <p:spPr>
                <a:xfrm>
                  <a:off x="455656" y="1832934"/>
                  <a:ext cx="25092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A404A9A-C15A-4ED7-9459-34C60A901BF0}"/>
                    </a:ext>
                  </a:extLst>
                </p14:cNvPr>
                <p14:cNvContentPartPr/>
                <p14:nvPr/>
              </p14:nvContentPartPr>
              <p14:xfrm>
                <a:off x="11710696" y="3133974"/>
                <a:ext cx="8280" cy="9720"/>
              </p14:xfrm>
            </p:contentPart>
          </mc:Choice>
          <mc:Fallback xmlns="">
            <p:pic>
              <p:nvPicPr>
                <p:cNvPr id="14" name="Ink 13">
                  <a:extLst>
                    <a:ext uri="{FF2B5EF4-FFF2-40B4-BE49-F238E27FC236}">
                      <a16:creationId xmlns:a16="http://schemas.microsoft.com/office/drawing/2014/main" id="{EA404A9A-C15A-4ED7-9459-34C60A901BF0}"/>
                    </a:ext>
                  </a:extLst>
                </p:cNvPr>
                <p:cNvPicPr/>
                <p:nvPr/>
              </p:nvPicPr>
              <p:blipFill>
                <a:blip r:embed="rId19"/>
                <a:stretch>
                  <a:fillRect/>
                </a:stretch>
              </p:blipFill>
              <p:spPr>
                <a:xfrm>
                  <a:off x="11692696" y="3115974"/>
                  <a:ext cx="43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C25842A-8F0A-4F7D-A8D6-D83F9A6C8DC6}"/>
                    </a:ext>
                  </a:extLst>
                </p14:cNvPr>
                <p14:cNvContentPartPr/>
                <p14:nvPr/>
              </p14:nvContentPartPr>
              <p14:xfrm>
                <a:off x="11683336" y="2503974"/>
                <a:ext cx="149040" cy="770400"/>
              </p14:xfrm>
            </p:contentPart>
          </mc:Choice>
          <mc:Fallback xmlns="">
            <p:pic>
              <p:nvPicPr>
                <p:cNvPr id="15" name="Ink 14">
                  <a:extLst>
                    <a:ext uri="{FF2B5EF4-FFF2-40B4-BE49-F238E27FC236}">
                      <a16:creationId xmlns:a16="http://schemas.microsoft.com/office/drawing/2014/main" id="{0C25842A-8F0A-4F7D-A8D6-D83F9A6C8DC6}"/>
                    </a:ext>
                  </a:extLst>
                </p:cNvPr>
                <p:cNvPicPr/>
                <p:nvPr/>
              </p:nvPicPr>
              <p:blipFill>
                <a:blip r:embed="rId21"/>
                <a:stretch>
                  <a:fillRect/>
                </a:stretch>
              </p:blipFill>
              <p:spPr>
                <a:xfrm>
                  <a:off x="11665696" y="2486334"/>
                  <a:ext cx="184680" cy="806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7083ADC-D27C-4211-B2D9-BD20EAE3EDCC}"/>
                    </a:ext>
                  </a:extLst>
                </p14:cNvPr>
                <p14:cNvContentPartPr/>
                <p14:nvPr/>
              </p14:nvContentPartPr>
              <p14:xfrm>
                <a:off x="515776" y="2590734"/>
                <a:ext cx="130320" cy="792720"/>
              </p14:xfrm>
            </p:contentPart>
          </mc:Choice>
          <mc:Fallback xmlns="">
            <p:pic>
              <p:nvPicPr>
                <p:cNvPr id="17" name="Ink 16">
                  <a:extLst>
                    <a:ext uri="{FF2B5EF4-FFF2-40B4-BE49-F238E27FC236}">
                      <a16:creationId xmlns:a16="http://schemas.microsoft.com/office/drawing/2014/main" id="{F7083ADC-D27C-4211-B2D9-BD20EAE3EDCC}"/>
                    </a:ext>
                  </a:extLst>
                </p:cNvPr>
                <p:cNvPicPr/>
                <p:nvPr/>
              </p:nvPicPr>
              <p:blipFill>
                <a:blip r:embed="rId23"/>
                <a:stretch>
                  <a:fillRect/>
                </a:stretch>
              </p:blipFill>
              <p:spPr>
                <a:xfrm>
                  <a:off x="498136" y="2573094"/>
                  <a:ext cx="165960" cy="82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DD116ED9-8B63-4DC7-9F44-9F9E9DA9C89D}"/>
                    </a:ext>
                  </a:extLst>
                </p14:cNvPr>
                <p14:cNvContentPartPr/>
                <p14:nvPr/>
              </p14:nvContentPartPr>
              <p14:xfrm>
                <a:off x="450256" y="2119494"/>
                <a:ext cx="11453760" cy="823680"/>
              </p14:xfrm>
            </p:contentPart>
          </mc:Choice>
          <mc:Fallback xmlns="">
            <p:pic>
              <p:nvPicPr>
                <p:cNvPr id="19" name="Ink 18">
                  <a:extLst>
                    <a:ext uri="{FF2B5EF4-FFF2-40B4-BE49-F238E27FC236}">
                      <a16:creationId xmlns:a16="http://schemas.microsoft.com/office/drawing/2014/main" id="{DD116ED9-8B63-4DC7-9F44-9F9E9DA9C89D}"/>
                    </a:ext>
                  </a:extLst>
                </p:cNvPr>
                <p:cNvPicPr/>
                <p:nvPr/>
              </p:nvPicPr>
              <p:blipFill>
                <a:blip r:embed="rId25"/>
                <a:stretch>
                  <a:fillRect/>
                </a:stretch>
              </p:blipFill>
              <p:spPr>
                <a:xfrm>
                  <a:off x="432616" y="2101854"/>
                  <a:ext cx="11489400" cy="859320"/>
                </a:xfrm>
                <a:prstGeom prst="rect">
                  <a:avLst/>
                </a:prstGeom>
              </p:spPr>
            </p:pic>
          </mc:Fallback>
        </mc:AlternateContent>
      </p:grpSp>
    </p:spTree>
    <p:extLst>
      <p:ext uri="{BB962C8B-B14F-4D97-AF65-F5344CB8AC3E}">
        <p14:creationId xmlns:p14="http://schemas.microsoft.com/office/powerpoint/2010/main" val="40766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5252" y="-64163"/>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82830" y="299736"/>
            <a:ext cx="3170713" cy="3785652"/>
          </a:xfrm>
          <a:prstGeom prst="rect">
            <a:avLst/>
          </a:prstGeom>
          <a:noFill/>
        </p:spPr>
        <p:txBody>
          <a:bodyPr wrap="square" rtlCol="0">
            <a:spAutoFit/>
          </a:bodyPr>
          <a:lstStyle/>
          <a:p>
            <a:r>
              <a:rPr lang="en-US" sz="2400" b="1">
                <a:solidFill>
                  <a:srgbClr val="FFC000"/>
                </a:solidFill>
                <a:cs typeface="+mj-cs"/>
              </a:rPr>
              <a:t>Psalms (68 times)</a:t>
            </a:r>
          </a:p>
          <a:p>
            <a:r>
              <a:rPr lang="en-US" sz="2400" b="1">
                <a:solidFill>
                  <a:srgbClr val="FFFF00"/>
                </a:solidFill>
                <a:cs typeface="+mj-cs"/>
              </a:rPr>
              <a:t>Isaiah (55)</a:t>
            </a:r>
          </a:p>
          <a:p>
            <a:r>
              <a:rPr lang="en-US" sz="2400" b="1">
                <a:solidFill>
                  <a:srgbClr val="92D050"/>
                </a:solidFill>
                <a:cs typeface="+mj-cs"/>
              </a:rPr>
              <a:t>Deuteronomy (44)</a:t>
            </a:r>
          </a:p>
          <a:p>
            <a:r>
              <a:rPr lang="en-US" sz="2400" b="1">
                <a:solidFill>
                  <a:srgbClr val="92D050"/>
                </a:solidFill>
                <a:cs typeface="+mj-cs"/>
              </a:rPr>
              <a:t>Genesis (35)</a:t>
            </a:r>
          </a:p>
          <a:p>
            <a:r>
              <a:rPr lang="en-US" sz="2400" b="1">
                <a:solidFill>
                  <a:srgbClr val="92D050"/>
                </a:solidFill>
                <a:cs typeface="+mj-cs"/>
              </a:rPr>
              <a:t>Exodus (31)</a:t>
            </a:r>
          </a:p>
          <a:p>
            <a:r>
              <a:rPr lang="en-US" sz="2400" b="1">
                <a:solidFill>
                  <a:srgbClr val="92D050"/>
                </a:solidFill>
                <a:cs typeface="+mj-cs"/>
              </a:rPr>
              <a:t>Leviticus (13)</a:t>
            </a:r>
          </a:p>
          <a:p>
            <a:r>
              <a:rPr lang="en-US" sz="2400" b="1">
                <a:solidFill>
                  <a:srgbClr val="00B0F0"/>
                </a:solidFill>
                <a:cs typeface="+mj-cs"/>
              </a:rPr>
              <a:t>Proverbs (8)</a:t>
            </a:r>
          </a:p>
          <a:p>
            <a:r>
              <a:rPr lang="en-US" sz="2400" b="1">
                <a:solidFill>
                  <a:srgbClr val="00B0F0"/>
                </a:solidFill>
                <a:cs typeface="+mj-cs"/>
              </a:rPr>
              <a:t>Zechariah (7)</a:t>
            </a:r>
          </a:p>
          <a:p>
            <a:r>
              <a:rPr lang="en-US" sz="2400" b="1">
                <a:solidFill>
                  <a:srgbClr val="00B0F0"/>
                </a:solidFill>
                <a:cs typeface="+mj-cs"/>
              </a:rPr>
              <a:t>Jeremiah (5)</a:t>
            </a:r>
          </a:p>
          <a:p>
            <a:r>
              <a:rPr lang="en-US" sz="2400" b="1">
                <a:solidFill>
                  <a:srgbClr val="00B0F0"/>
                </a:solidFill>
                <a:cs typeface="+mj-cs"/>
              </a:rPr>
              <a:t>Hosea (5)</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EED007CC-B455-439F-901E-F6E4B5A0C31D}"/>
              </a:ext>
            </a:extLst>
          </p:cNvPr>
          <p:cNvSpPr txBox="1"/>
          <p:nvPr/>
        </p:nvSpPr>
        <p:spPr>
          <a:xfrm>
            <a:off x="2852399" y="3981276"/>
            <a:ext cx="4516242" cy="1938992"/>
          </a:xfrm>
          <a:prstGeom prst="rect">
            <a:avLst/>
          </a:prstGeom>
          <a:noFill/>
        </p:spPr>
        <p:txBody>
          <a:bodyPr wrap="square" rtlCol="0">
            <a:spAutoFit/>
          </a:bodyPr>
          <a:lstStyle/>
          <a:p>
            <a:r>
              <a:rPr lang="en-US" sz="2400" b="1">
                <a:solidFill>
                  <a:srgbClr val="FFC000"/>
                </a:solidFill>
                <a:cs typeface="+mj-cs"/>
              </a:rPr>
              <a:t>Torah =</a:t>
            </a:r>
            <a:r>
              <a:rPr lang="en-US" sz="2400" b="1">
                <a:solidFill>
                  <a:schemeClr val="bg1"/>
                </a:solidFill>
                <a:cs typeface="+mj-cs"/>
              </a:rPr>
              <a:t>   </a:t>
            </a:r>
            <a:r>
              <a:rPr lang="en-US" sz="2400" b="1">
                <a:solidFill>
                  <a:srgbClr val="92D050"/>
                </a:solidFill>
                <a:cs typeface="+mj-cs"/>
              </a:rPr>
              <a:t>Genesis(35) </a:t>
            </a:r>
          </a:p>
          <a:p>
            <a:r>
              <a:rPr lang="en-US" sz="2400" b="1">
                <a:solidFill>
                  <a:srgbClr val="92D050"/>
                </a:solidFill>
                <a:cs typeface="+mj-cs"/>
              </a:rPr>
              <a:t>	+ Exodus(31) </a:t>
            </a:r>
          </a:p>
          <a:p>
            <a:r>
              <a:rPr lang="en-US" sz="2400" b="1">
                <a:solidFill>
                  <a:srgbClr val="92D050"/>
                </a:solidFill>
                <a:cs typeface="+mj-cs"/>
              </a:rPr>
              <a:t>	+ Leviticus(13) </a:t>
            </a:r>
          </a:p>
          <a:p>
            <a:r>
              <a:rPr lang="en-US" sz="2400" b="1">
                <a:solidFill>
                  <a:srgbClr val="92D050"/>
                </a:solidFill>
                <a:cs typeface="+mj-cs"/>
              </a:rPr>
              <a:t>	+ Deuteronomy(44)</a:t>
            </a:r>
            <a:r>
              <a:rPr lang="en-US" sz="2400" b="1">
                <a:solidFill>
                  <a:schemeClr val="bg1"/>
                </a:solidFill>
                <a:cs typeface="+mj-cs"/>
              </a:rPr>
              <a:t> </a:t>
            </a:r>
          </a:p>
          <a:p>
            <a:r>
              <a:rPr lang="en-US" sz="2400" b="1">
                <a:solidFill>
                  <a:schemeClr val="bg1"/>
                </a:solidFill>
                <a:cs typeface="+mj-cs"/>
              </a:rPr>
              <a:t>		</a:t>
            </a:r>
            <a:r>
              <a:rPr lang="en-US" sz="2400" b="1">
                <a:solidFill>
                  <a:srgbClr val="FFFF00"/>
                </a:solidFill>
                <a:cs typeface="+mj-cs"/>
              </a:rPr>
              <a:t>= 123 times </a:t>
            </a:r>
          </a:p>
        </p:txBody>
      </p:sp>
      <p:sp>
        <p:nvSpPr>
          <p:cNvPr id="9" name="TextBox 8">
            <a:extLst>
              <a:ext uri="{FF2B5EF4-FFF2-40B4-BE49-F238E27FC236}">
                <a16:creationId xmlns:a16="http://schemas.microsoft.com/office/drawing/2014/main" id="{30423DAE-5CB9-4F7D-90C9-353AB9BFF2B7}"/>
              </a:ext>
            </a:extLst>
          </p:cNvPr>
          <p:cNvSpPr txBox="1"/>
          <p:nvPr/>
        </p:nvSpPr>
        <p:spPr>
          <a:xfrm>
            <a:off x="3904014" y="218542"/>
            <a:ext cx="6097978" cy="3231654"/>
          </a:xfrm>
          <a:prstGeom prst="rect">
            <a:avLst/>
          </a:prstGeom>
          <a:noFill/>
        </p:spPr>
        <p:txBody>
          <a:bodyPr wrap="square">
            <a:spAutoFit/>
          </a:bodyPr>
          <a:lstStyle/>
          <a:p>
            <a:pPr algn="r"/>
            <a:r>
              <a:rPr lang="he-IL" sz="3200" b="0" i="0" u="none" strike="noStrike">
                <a:solidFill>
                  <a:srgbClr val="FFFF00"/>
                </a:solidFill>
                <a:effectLst/>
                <a:latin typeface="Arial" panose="020B0604020202020204" pitchFamily="34" charset="0"/>
                <a:cs typeface="+mj-cs"/>
              </a:rPr>
              <a:t>א  יְהֹון מַסְקֵי מִסִין לִמשִיחָא דְיִשׂרָאֵל דְתַקֵיף עַל דַהְוָה כְמַדבְרָא טוּר כְנִשתָא דְצִיֹון׃ </a:t>
            </a:r>
            <a:endParaRPr lang="en-US" sz="3200" b="0" i="0" u="none" strike="noStrike">
              <a:solidFill>
                <a:srgbClr val="FFFF00"/>
              </a:solidFill>
              <a:effectLst/>
              <a:latin typeface="Arial" panose="020B0604020202020204" pitchFamily="34" charset="0"/>
              <a:cs typeface="+mj-cs"/>
            </a:endParaRPr>
          </a:p>
          <a:p>
            <a:r>
              <a:rPr lang="he-IL" sz="2800" b="0" i="0" u="none" strike="noStrike">
                <a:solidFill>
                  <a:srgbClr val="FFC000"/>
                </a:solidFill>
                <a:effectLst/>
                <a:latin typeface="Arial" panose="020B0604020202020204" pitchFamily="34" charset="0"/>
              </a:rPr>
              <a:t>16:1 </a:t>
            </a:r>
            <a:r>
              <a:rPr lang="en-US" sz="2800" b="0" i="0" u="none" strike="noStrike">
                <a:solidFill>
                  <a:srgbClr val="FFC000"/>
                </a:solidFill>
                <a:effectLst/>
                <a:latin typeface="Arial" panose="020B0604020202020204" pitchFamily="34" charset="0"/>
              </a:rPr>
              <a:t>They shall bring tributes to the </a:t>
            </a:r>
            <a:r>
              <a:rPr lang="en-US" sz="2800" b="0" i="0" u="none" strike="noStrike">
                <a:solidFill>
                  <a:srgbClr val="00B0F0"/>
                </a:solidFill>
                <a:effectLst/>
                <a:latin typeface="Arial" panose="020B0604020202020204" pitchFamily="34" charset="0"/>
              </a:rPr>
              <a:t>Messiah</a:t>
            </a:r>
            <a:r>
              <a:rPr lang="en-US" sz="2800" b="0" i="0" u="none" strike="noStrike">
                <a:solidFill>
                  <a:srgbClr val="FFC000"/>
                </a:solidFill>
                <a:effectLst/>
                <a:latin typeface="Arial" panose="020B0604020202020204" pitchFamily="34" charset="0"/>
              </a:rPr>
              <a:t> of Israel, who shall prevail over those who are in the wilderness, unto the mountain of the congregation of Zion. (TgJ)</a:t>
            </a:r>
            <a:endParaRPr lang="en-US" sz="2800">
              <a:solidFill>
                <a:srgbClr val="FFC000"/>
              </a:solidFil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1CF3C1F-36D9-4700-8316-480B7D039D04}"/>
                  </a:ext>
                </a:extLst>
              </p14:cNvPr>
              <p14:cNvContentPartPr/>
              <p14:nvPr/>
            </p14:nvContentPartPr>
            <p14:xfrm>
              <a:off x="3096616" y="374934"/>
              <a:ext cx="247680" cy="101160"/>
            </p14:xfrm>
          </p:contentPart>
        </mc:Choice>
        <mc:Fallback xmlns="">
          <p:pic>
            <p:nvPicPr>
              <p:cNvPr id="2" name="Ink 1">
                <a:extLst>
                  <a:ext uri="{FF2B5EF4-FFF2-40B4-BE49-F238E27FC236}">
                    <a16:creationId xmlns:a16="http://schemas.microsoft.com/office/drawing/2014/main" id="{B1CF3C1F-36D9-4700-8316-480B7D039D04}"/>
                  </a:ext>
                </a:extLst>
              </p:cNvPr>
              <p:cNvPicPr/>
              <p:nvPr/>
            </p:nvPicPr>
            <p:blipFill>
              <a:blip r:embed="rId5"/>
              <a:stretch>
                <a:fillRect/>
              </a:stretch>
            </p:blipFill>
            <p:spPr>
              <a:xfrm>
                <a:off x="3078976" y="357294"/>
                <a:ext cx="283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5A83FA2-CA19-4EBD-A0B5-B5A9CB301BC3}"/>
                  </a:ext>
                </a:extLst>
              </p14:cNvPr>
              <p14:cNvContentPartPr/>
              <p14:nvPr/>
            </p14:nvContentPartPr>
            <p14:xfrm>
              <a:off x="2281576" y="782094"/>
              <a:ext cx="124920" cy="121680"/>
            </p14:xfrm>
          </p:contentPart>
        </mc:Choice>
        <mc:Fallback xmlns="">
          <p:pic>
            <p:nvPicPr>
              <p:cNvPr id="4" name="Ink 3">
                <a:extLst>
                  <a:ext uri="{FF2B5EF4-FFF2-40B4-BE49-F238E27FC236}">
                    <a16:creationId xmlns:a16="http://schemas.microsoft.com/office/drawing/2014/main" id="{75A83FA2-CA19-4EBD-A0B5-B5A9CB301BC3}"/>
                  </a:ext>
                </a:extLst>
              </p:cNvPr>
              <p:cNvPicPr/>
              <p:nvPr/>
            </p:nvPicPr>
            <p:blipFill>
              <a:blip r:embed="rId7"/>
              <a:stretch>
                <a:fillRect/>
              </a:stretch>
            </p:blipFill>
            <p:spPr>
              <a:xfrm>
                <a:off x="2263936" y="764454"/>
                <a:ext cx="160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208A33C-ECD8-42AF-AFA8-47A22AB2B8C6}"/>
                  </a:ext>
                </a:extLst>
              </p14:cNvPr>
              <p14:cNvContentPartPr/>
              <p14:nvPr/>
            </p14:nvContentPartPr>
            <p14:xfrm>
              <a:off x="3185176" y="1114374"/>
              <a:ext cx="263160" cy="174240"/>
            </p14:xfrm>
          </p:contentPart>
        </mc:Choice>
        <mc:Fallback xmlns="">
          <p:pic>
            <p:nvPicPr>
              <p:cNvPr id="5" name="Ink 4">
                <a:extLst>
                  <a:ext uri="{FF2B5EF4-FFF2-40B4-BE49-F238E27FC236}">
                    <a16:creationId xmlns:a16="http://schemas.microsoft.com/office/drawing/2014/main" id="{C208A33C-ECD8-42AF-AFA8-47A22AB2B8C6}"/>
                  </a:ext>
                </a:extLst>
              </p:cNvPr>
              <p:cNvPicPr/>
              <p:nvPr/>
            </p:nvPicPr>
            <p:blipFill>
              <a:blip r:embed="rId9"/>
              <a:stretch>
                <a:fillRect/>
              </a:stretch>
            </p:blipFill>
            <p:spPr>
              <a:xfrm>
                <a:off x="3167176" y="1096734"/>
                <a:ext cx="298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4AAACE5-A7FB-4085-8D18-0219FC481BAF}"/>
                  </a:ext>
                </a:extLst>
              </p14:cNvPr>
              <p14:cNvContentPartPr/>
              <p14:nvPr/>
            </p14:nvContentPartPr>
            <p14:xfrm>
              <a:off x="2504416" y="1591374"/>
              <a:ext cx="120600" cy="114480"/>
            </p14:xfrm>
          </p:contentPart>
        </mc:Choice>
        <mc:Fallback xmlns="">
          <p:pic>
            <p:nvPicPr>
              <p:cNvPr id="11" name="Ink 10">
                <a:extLst>
                  <a:ext uri="{FF2B5EF4-FFF2-40B4-BE49-F238E27FC236}">
                    <a16:creationId xmlns:a16="http://schemas.microsoft.com/office/drawing/2014/main" id="{64AAACE5-A7FB-4085-8D18-0219FC481BAF}"/>
                  </a:ext>
                </a:extLst>
              </p:cNvPr>
              <p:cNvPicPr/>
              <p:nvPr/>
            </p:nvPicPr>
            <p:blipFill>
              <a:blip r:embed="rId11"/>
              <a:stretch>
                <a:fillRect/>
              </a:stretch>
            </p:blipFill>
            <p:spPr>
              <a:xfrm>
                <a:off x="2486776" y="1573374"/>
                <a:ext cx="156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CC918D9D-4B16-495C-BF95-7E9107D18F14}"/>
                  </a:ext>
                </a:extLst>
              </p14:cNvPr>
              <p14:cNvContentPartPr/>
              <p14:nvPr/>
            </p14:nvContentPartPr>
            <p14:xfrm>
              <a:off x="2414056" y="1904214"/>
              <a:ext cx="197640" cy="119160"/>
            </p14:xfrm>
          </p:contentPart>
        </mc:Choice>
        <mc:Fallback xmlns="">
          <p:pic>
            <p:nvPicPr>
              <p:cNvPr id="12" name="Ink 11">
                <a:extLst>
                  <a:ext uri="{FF2B5EF4-FFF2-40B4-BE49-F238E27FC236}">
                    <a16:creationId xmlns:a16="http://schemas.microsoft.com/office/drawing/2014/main" id="{CC918D9D-4B16-495C-BF95-7E9107D18F14}"/>
                  </a:ext>
                </a:extLst>
              </p:cNvPr>
              <p:cNvPicPr/>
              <p:nvPr/>
            </p:nvPicPr>
            <p:blipFill>
              <a:blip r:embed="rId13"/>
              <a:stretch>
                <a:fillRect/>
              </a:stretch>
            </p:blipFill>
            <p:spPr>
              <a:xfrm>
                <a:off x="2396416" y="1886214"/>
                <a:ext cx="233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9713A8B-3DC0-4041-9977-1FA4E5F0CD64}"/>
                  </a:ext>
                </a:extLst>
              </p14:cNvPr>
              <p14:cNvContentPartPr/>
              <p14:nvPr/>
            </p14:nvContentPartPr>
            <p14:xfrm>
              <a:off x="2564536" y="2280414"/>
              <a:ext cx="225720" cy="84600"/>
            </p14:xfrm>
          </p:contentPart>
        </mc:Choice>
        <mc:Fallback xmlns="">
          <p:pic>
            <p:nvPicPr>
              <p:cNvPr id="13" name="Ink 12">
                <a:extLst>
                  <a:ext uri="{FF2B5EF4-FFF2-40B4-BE49-F238E27FC236}">
                    <a16:creationId xmlns:a16="http://schemas.microsoft.com/office/drawing/2014/main" id="{E9713A8B-3DC0-4041-9977-1FA4E5F0CD64}"/>
                  </a:ext>
                </a:extLst>
              </p:cNvPr>
              <p:cNvPicPr/>
              <p:nvPr/>
            </p:nvPicPr>
            <p:blipFill>
              <a:blip r:embed="rId15"/>
              <a:stretch>
                <a:fillRect/>
              </a:stretch>
            </p:blipFill>
            <p:spPr>
              <a:xfrm>
                <a:off x="2546896" y="2262774"/>
                <a:ext cx="261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754C280-E3A9-42BF-96DE-E966A77143D9}"/>
                  </a:ext>
                </a:extLst>
              </p14:cNvPr>
              <p14:cNvContentPartPr/>
              <p14:nvPr/>
            </p14:nvContentPartPr>
            <p14:xfrm>
              <a:off x="2508736" y="2687574"/>
              <a:ext cx="240840" cy="145440"/>
            </p14:xfrm>
          </p:contentPart>
        </mc:Choice>
        <mc:Fallback xmlns="">
          <p:pic>
            <p:nvPicPr>
              <p:cNvPr id="14" name="Ink 13">
                <a:extLst>
                  <a:ext uri="{FF2B5EF4-FFF2-40B4-BE49-F238E27FC236}">
                    <a16:creationId xmlns:a16="http://schemas.microsoft.com/office/drawing/2014/main" id="{D754C280-E3A9-42BF-96DE-E966A77143D9}"/>
                  </a:ext>
                </a:extLst>
              </p:cNvPr>
              <p:cNvPicPr/>
              <p:nvPr/>
            </p:nvPicPr>
            <p:blipFill>
              <a:blip r:embed="rId17"/>
              <a:stretch>
                <a:fillRect/>
              </a:stretch>
            </p:blipFill>
            <p:spPr>
              <a:xfrm>
                <a:off x="2491096" y="2669934"/>
                <a:ext cx="276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967A0A7-D562-4C45-8806-541471E613DD}"/>
                  </a:ext>
                </a:extLst>
              </p14:cNvPr>
              <p14:cNvContentPartPr/>
              <p14:nvPr/>
            </p14:nvContentPartPr>
            <p14:xfrm>
              <a:off x="2614576" y="2997894"/>
              <a:ext cx="233280" cy="110880"/>
            </p14:xfrm>
          </p:contentPart>
        </mc:Choice>
        <mc:Fallback xmlns="">
          <p:pic>
            <p:nvPicPr>
              <p:cNvPr id="15" name="Ink 14">
                <a:extLst>
                  <a:ext uri="{FF2B5EF4-FFF2-40B4-BE49-F238E27FC236}">
                    <a16:creationId xmlns:a16="http://schemas.microsoft.com/office/drawing/2014/main" id="{1967A0A7-D562-4C45-8806-541471E613DD}"/>
                  </a:ext>
                </a:extLst>
              </p:cNvPr>
              <p:cNvPicPr/>
              <p:nvPr/>
            </p:nvPicPr>
            <p:blipFill>
              <a:blip r:embed="rId19"/>
              <a:stretch>
                <a:fillRect/>
              </a:stretch>
            </p:blipFill>
            <p:spPr>
              <a:xfrm>
                <a:off x="2596576" y="2980254"/>
                <a:ext cx="268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6E51FED-C2B0-43AC-BC0C-03C70CF16F2D}"/>
                  </a:ext>
                </a:extLst>
              </p14:cNvPr>
              <p14:cNvContentPartPr/>
              <p14:nvPr/>
            </p14:nvContentPartPr>
            <p14:xfrm>
              <a:off x="2569576" y="3380214"/>
              <a:ext cx="219240" cy="158400"/>
            </p14:xfrm>
          </p:contentPart>
        </mc:Choice>
        <mc:Fallback xmlns="">
          <p:pic>
            <p:nvPicPr>
              <p:cNvPr id="16" name="Ink 15">
                <a:extLst>
                  <a:ext uri="{FF2B5EF4-FFF2-40B4-BE49-F238E27FC236}">
                    <a16:creationId xmlns:a16="http://schemas.microsoft.com/office/drawing/2014/main" id="{66E51FED-C2B0-43AC-BC0C-03C70CF16F2D}"/>
                  </a:ext>
                </a:extLst>
              </p:cNvPr>
              <p:cNvPicPr/>
              <p:nvPr/>
            </p:nvPicPr>
            <p:blipFill>
              <a:blip r:embed="rId21"/>
              <a:stretch>
                <a:fillRect/>
              </a:stretch>
            </p:blipFill>
            <p:spPr>
              <a:xfrm>
                <a:off x="2551576" y="3362574"/>
                <a:ext cx="254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98DAA58-82FB-4124-88F0-AE51D0E8AB3A}"/>
                  </a:ext>
                </a:extLst>
              </p14:cNvPr>
              <p14:cNvContentPartPr/>
              <p14:nvPr/>
            </p14:nvContentPartPr>
            <p14:xfrm>
              <a:off x="2287696" y="3800694"/>
              <a:ext cx="105120" cy="106200"/>
            </p14:xfrm>
          </p:contentPart>
        </mc:Choice>
        <mc:Fallback xmlns="">
          <p:pic>
            <p:nvPicPr>
              <p:cNvPr id="17" name="Ink 16">
                <a:extLst>
                  <a:ext uri="{FF2B5EF4-FFF2-40B4-BE49-F238E27FC236}">
                    <a16:creationId xmlns:a16="http://schemas.microsoft.com/office/drawing/2014/main" id="{F98DAA58-82FB-4124-88F0-AE51D0E8AB3A}"/>
                  </a:ext>
                </a:extLst>
              </p:cNvPr>
              <p:cNvPicPr/>
              <p:nvPr/>
            </p:nvPicPr>
            <p:blipFill>
              <a:blip r:embed="rId23"/>
              <a:stretch>
                <a:fillRect/>
              </a:stretch>
            </p:blipFill>
            <p:spPr>
              <a:xfrm>
                <a:off x="2269696" y="3783054"/>
                <a:ext cx="140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C2491F4-030C-4285-8710-4A47A6AD1D5C}"/>
                  </a:ext>
                </a:extLst>
              </p14:cNvPr>
              <p14:cNvContentPartPr/>
              <p14:nvPr/>
            </p14:nvContentPartPr>
            <p14:xfrm>
              <a:off x="5783656" y="4138374"/>
              <a:ext cx="51840" cy="48240"/>
            </p14:xfrm>
          </p:contentPart>
        </mc:Choice>
        <mc:Fallback xmlns="">
          <p:pic>
            <p:nvPicPr>
              <p:cNvPr id="18" name="Ink 17">
                <a:extLst>
                  <a:ext uri="{FF2B5EF4-FFF2-40B4-BE49-F238E27FC236}">
                    <a16:creationId xmlns:a16="http://schemas.microsoft.com/office/drawing/2014/main" id="{BC2491F4-030C-4285-8710-4A47A6AD1D5C}"/>
                  </a:ext>
                </a:extLst>
              </p:cNvPr>
              <p:cNvPicPr/>
              <p:nvPr/>
            </p:nvPicPr>
            <p:blipFill>
              <a:blip r:embed="rId25"/>
              <a:stretch>
                <a:fillRect/>
              </a:stretch>
            </p:blipFill>
            <p:spPr>
              <a:xfrm>
                <a:off x="5765656" y="4120374"/>
                <a:ext cx="87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FC4804A7-654A-4466-A680-94BF8DD97019}"/>
                  </a:ext>
                </a:extLst>
              </p14:cNvPr>
              <p14:cNvContentPartPr/>
              <p14:nvPr/>
            </p14:nvContentPartPr>
            <p14:xfrm>
              <a:off x="5914336" y="4642734"/>
              <a:ext cx="45720" cy="16560"/>
            </p14:xfrm>
          </p:contentPart>
        </mc:Choice>
        <mc:Fallback xmlns="">
          <p:pic>
            <p:nvPicPr>
              <p:cNvPr id="19" name="Ink 18">
                <a:extLst>
                  <a:ext uri="{FF2B5EF4-FFF2-40B4-BE49-F238E27FC236}">
                    <a16:creationId xmlns:a16="http://schemas.microsoft.com/office/drawing/2014/main" id="{FC4804A7-654A-4466-A680-94BF8DD97019}"/>
                  </a:ext>
                </a:extLst>
              </p:cNvPr>
              <p:cNvPicPr/>
              <p:nvPr/>
            </p:nvPicPr>
            <p:blipFill>
              <a:blip r:embed="rId27"/>
              <a:stretch>
                <a:fillRect/>
              </a:stretch>
            </p:blipFill>
            <p:spPr>
              <a:xfrm>
                <a:off x="5896336" y="4625094"/>
                <a:ext cx="81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65BEBA4D-912A-40A2-A652-74F881F1508A}"/>
                  </a:ext>
                </a:extLst>
              </p14:cNvPr>
              <p14:cNvContentPartPr/>
              <p14:nvPr/>
            </p14:nvContentPartPr>
            <p14:xfrm>
              <a:off x="5965456" y="4902294"/>
              <a:ext cx="92160" cy="43200"/>
            </p14:xfrm>
          </p:contentPart>
        </mc:Choice>
        <mc:Fallback xmlns="">
          <p:pic>
            <p:nvPicPr>
              <p:cNvPr id="20" name="Ink 19">
                <a:extLst>
                  <a:ext uri="{FF2B5EF4-FFF2-40B4-BE49-F238E27FC236}">
                    <a16:creationId xmlns:a16="http://schemas.microsoft.com/office/drawing/2014/main" id="{65BEBA4D-912A-40A2-A652-74F881F1508A}"/>
                  </a:ext>
                </a:extLst>
              </p:cNvPr>
              <p:cNvPicPr/>
              <p:nvPr/>
            </p:nvPicPr>
            <p:blipFill>
              <a:blip r:embed="rId29"/>
              <a:stretch>
                <a:fillRect/>
              </a:stretch>
            </p:blipFill>
            <p:spPr>
              <a:xfrm>
                <a:off x="5947816" y="4884294"/>
                <a:ext cx="127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A77CF86-589E-49AE-B99D-7F382EA7C0D9}"/>
                  </a:ext>
                </a:extLst>
              </p14:cNvPr>
              <p14:cNvContentPartPr/>
              <p14:nvPr/>
            </p14:nvContentPartPr>
            <p14:xfrm>
              <a:off x="6463696" y="5260134"/>
              <a:ext cx="65880" cy="93600"/>
            </p14:xfrm>
          </p:contentPart>
        </mc:Choice>
        <mc:Fallback xmlns="">
          <p:pic>
            <p:nvPicPr>
              <p:cNvPr id="21" name="Ink 20">
                <a:extLst>
                  <a:ext uri="{FF2B5EF4-FFF2-40B4-BE49-F238E27FC236}">
                    <a16:creationId xmlns:a16="http://schemas.microsoft.com/office/drawing/2014/main" id="{1A77CF86-589E-49AE-B99D-7F382EA7C0D9}"/>
                  </a:ext>
                </a:extLst>
              </p:cNvPr>
              <p:cNvPicPr/>
              <p:nvPr/>
            </p:nvPicPr>
            <p:blipFill>
              <a:blip r:embed="rId31"/>
              <a:stretch>
                <a:fillRect/>
              </a:stretch>
            </p:blipFill>
            <p:spPr>
              <a:xfrm>
                <a:off x="6446056" y="5242494"/>
                <a:ext cx="101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94D88BE6-2F45-4F33-84B6-74B10A162C77}"/>
                  </a:ext>
                </a:extLst>
              </p14:cNvPr>
              <p14:cNvContentPartPr/>
              <p14:nvPr/>
            </p14:nvContentPartPr>
            <p14:xfrm>
              <a:off x="4915336" y="5903454"/>
              <a:ext cx="1244160" cy="66240"/>
            </p14:xfrm>
          </p:contentPart>
        </mc:Choice>
        <mc:Fallback xmlns="">
          <p:pic>
            <p:nvPicPr>
              <p:cNvPr id="22" name="Ink 21">
                <a:extLst>
                  <a:ext uri="{FF2B5EF4-FFF2-40B4-BE49-F238E27FC236}">
                    <a16:creationId xmlns:a16="http://schemas.microsoft.com/office/drawing/2014/main" id="{94D88BE6-2F45-4F33-84B6-74B10A162C77}"/>
                  </a:ext>
                </a:extLst>
              </p:cNvPr>
              <p:cNvPicPr/>
              <p:nvPr/>
            </p:nvPicPr>
            <p:blipFill>
              <a:blip r:embed="rId33"/>
              <a:stretch>
                <a:fillRect/>
              </a:stretch>
            </p:blipFill>
            <p:spPr>
              <a:xfrm>
                <a:off x="4897336" y="5885454"/>
                <a:ext cx="1279800" cy="10188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232475"/>
          </a:xfrm>
          <a:prstGeom prst="rect">
            <a:avLst/>
          </a:prstGeom>
          <a:noFill/>
        </p:spPr>
        <p:txBody>
          <a:bodyPr wrap="square" rtlCol="0">
            <a:spAutoFit/>
          </a:bodyPr>
          <a:lstStyle/>
          <a:p>
            <a:pPr algn="r"/>
            <a:r>
              <a:rPr lang="he-IL" sz="3900" b="1">
                <a:solidFill>
                  <a:srgbClr val="FFFF00"/>
                </a:solidFill>
                <a:cs typeface="+mj-cs"/>
              </a:rPr>
              <a:t>ספר ישעיה פרק טז</a:t>
            </a:r>
          </a:p>
          <a:p>
            <a:pPr algn="r"/>
            <a:r>
              <a:rPr lang="he-IL" sz="3600">
                <a:solidFill>
                  <a:srgbClr val="FFFF00"/>
                </a:solidFill>
                <a:cs typeface="+mj-cs"/>
              </a:rPr>
              <a:t>﻿ח   כִּי שַׁדְמוֹת חֶשְׁבּוֹן אֻמְלָל גֶּפֶן שִֹבְמָה בַּעֲלֵי גוֹיִם הָלְמוּ שְֹרוּקֶּיהָ עַד-יַעְזֵר נָגָעוּ תָּעוּ מִדְבָּר שְׁלֻחוֹתֶיהָ נִטְּשׁוּ עָבְרוּ יָם: </a:t>
            </a:r>
            <a:r>
              <a:rPr lang="he-IL" sz="3600">
                <a:solidFill>
                  <a:srgbClr val="FFC000"/>
                </a:solidFill>
                <a:cs typeface="+mj-cs"/>
              </a:rPr>
              <a:t>ט   עַל-כֵּן אֶבְכֶּה בִּבְכִי יַעְזֵר גֶּפֶן שִֹבְמָה אֲרַיָּוֶךְ דִּמְעָתִי חֶשְׁבּוֹן וְאֶלְעָלֵה כִּי עַל-קֵיצֵךְ וְעַל-קְצִירֵךְ הֵידָד נָפָל: </a:t>
            </a:r>
            <a:r>
              <a:rPr lang="he-IL" sz="3600">
                <a:solidFill>
                  <a:srgbClr val="92D050"/>
                </a:solidFill>
                <a:cs typeface="+mj-cs"/>
              </a:rPr>
              <a:t>י   וְנֶאֱסַף שִֹמְחָה וָגִיל מִן-הַכַּרְמֶל וּבַכְּרָמִים לֹא-יְרֻנָּן לֹא יְרֹעָע יַיִן בַּיְקָבִים לֹא-יִדְרֹךְ הַדֹּרֵךְ הֵידָד הִשְׁבַּתִּי: </a:t>
            </a:r>
            <a:r>
              <a:rPr lang="he-IL" sz="3600">
                <a:solidFill>
                  <a:srgbClr val="00B0F0"/>
                </a:solidFill>
                <a:cs typeface="+mj-cs"/>
              </a:rPr>
              <a:t>יא   עַל-כֵּן מֵעַי לְמוֹאָב כַּכִּנּוֹר יֶהֱמוּ וְקִרְבִּי לְקִיר חָרֶשֹ:</a:t>
            </a:r>
            <a:r>
              <a:rPr lang="he-IL" sz="3600">
                <a:solidFill>
                  <a:schemeClr val="bg1"/>
                </a:solidFill>
                <a:cs typeface="+mj-cs"/>
              </a:rPr>
              <a:t> </a:t>
            </a:r>
            <a:r>
              <a:rPr lang="he-IL" sz="3600">
                <a:solidFill>
                  <a:srgbClr val="FFFF00"/>
                </a:solidFill>
                <a:cs typeface="+mj-cs"/>
              </a:rPr>
              <a:t>יב   וְהָיָה כִי-נִרְאָה כִּי-נִלְאָה מוֹאָב עַל-הַבָּמָה וּבָא אֶל-מִקְדָּשׁוֹ לְהִתְפַּלֵּל וְלֹא יוּכָל: </a:t>
            </a:r>
            <a:r>
              <a:rPr lang="he-IL" sz="3600">
                <a:solidFill>
                  <a:srgbClr val="FFC000"/>
                </a:solidFill>
                <a:cs typeface="+mj-cs"/>
              </a:rPr>
              <a:t>יג   זֶה הַדָּבָר אֲשֶׁר דִּבֶּר יְהֹוָה אֶל-מוֹאָב מֵאָז: יד   וְעַתָּה דִּבֶּר יְהֹוָה לֵאמֹר בְּשָׁלשׁ שָׁנִים כִּשְׁנֵי שָֹכִיר וְנִקְלָה כְּבוֹד מוֹאָב בְּכֹל הֶהָמוֹן הָרָב וּשְׁאָר מְעַט מִזְעָר לוֹא כַבִּיר: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98CC05D2-2784-4A87-9862-E545DDB257AD}"/>
              </a:ext>
            </a:extLst>
          </p:cNvPr>
          <p:cNvGrpSpPr/>
          <p:nvPr/>
        </p:nvGrpSpPr>
        <p:grpSpPr>
          <a:xfrm>
            <a:off x="4563256" y="1237134"/>
            <a:ext cx="5066640" cy="83880"/>
            <a:chOff x="4563256" y="1237134"/>
            <a:chExt cx="5066640" cy="838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F52A2CB-B5F5-4211-B01E-0A4DE1D51A68}"/>
                    </a:ext>
                  </a:extLst>
                </p14:cNvPr>
                <p14:cNvContentPartPr/>
                <p14:nvPr/>
              </p14:nvContentPartPr>
              <p14:xfrm>
                <a:off x="8468176" y="1237134"/>
                <a:ext cx="1161720" cy="83880"/>
              </p14:xfrm>
            </p:contentPart>
          </mc:Choice>
          <mc:Fallback xmlns="">
            <p:pic>
              <p:nvPicPr>
                <p:cNvPr id="2" name="Ink 1">
                  <a:extLst>
                    <a:ext uri="{FF2B5EF4-FFF2-40B4-BE49-F238E27FC236}">
                      <a16:creationId xmlns:a16="http://schemas.microsoft.com/office/drawing/2014/main" id="{8F52A2CB-B5F5-4211-B01E-0A4DE1D51A68}"/>
                    </a:ext>
                  </a:extLst>
                </p:cNvPr>
                <p:cNvPicPr/>
                <p:nvPr/>
              </p:nvPicPr>
              <p:blipFill>
                <a:blip r:embed="rId5"/>
                <a:stretch>
                  <a:fillRect/>
                </a:stretch>
              </p:blipFill>
              <p:spPr>
                <a:xfrm>
                  <a:off x="8450176" y="1219134"/>
                  <a:ext cx="1197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3B40CE6-C17B-48DC-93DB-A48892A39192}"/>
                    </a:ext>
                  </a:extLst>
                </p14:cNvPr>
                <p14:cNvContentPartPr/>
                <p14:nvPr/>
              </p14:nvContentPartPr>
              <p14:xfrm>
                <a:off x="7393576" y="1247214"/>
                <a:ext cx="721800" cy="21960"/>
              </p14:xfrm>
            </p:contentPart>
          </mc:Choice>
          <mc:Fallback xmlns="">
            <p:pic>
              <p:nvPicPr>
                <p:cNvPr id="4" name="Ink 3">
                  <a:extLst>
                    <a:ext uri="{FF2B5EF4-FFF2-40B4-BE49-F238E27FC236}">
                      <a16:creationId xmlns:a16="http://schemas.microsoft.com/office/drawing/2014/main" id="{F3B40CE6-C17B-48DC-93DB-A48892A39192}"/>
                    </a:ext>
                  </a:extLst>
                </p:cNvPr>
                <p:cNvPicPr/>
                <p:nvPr/>
              </p:nvPicPr>
              <p:blipFill>
                <a:blip r:embed="rId7"/>
                <a:stretch>
                  <a:fillRect/>
                </a:stretch>
              </p:blipFill>
              <p:spPr>
                <a:xfrm>
                  <a:off x="7375936" y="1229574"/>
                  <a:ext cx="757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4D7FDFF-4869-4608-9BE2-780F72A2DB5E}"/>
                    </a:ext>
                  </a:extLst>
                </p14:cNvPr>
                <p14:cNvContentPartPr/>
                <p14:nvPr/>
              </p14:nvContentPartPr>
              <p14:xfrm>
                <a:off x="6347056" y="1240734"/>
                <a:ext cx="726840" cy="20520"/>
              </p14:xfrm>
            </p:contentPart>
          </mc:Choice>
          <mc:Fallback xmlns="">
            <p:pic>
              <p:nvPicPr>
                <p:cNvPr id="5" name="Ink 4">
                  <a:extLst>
                    <a:ext uri="{FF2B5EF4-FFF2-40B4-BE49-F238E27FC236}">
                      <a16:creationId xmlns:a16="http://schemas.microsoft.com/office/drawing/2014/main" id="{54D7FDFF-4869-4608-9BE2-780F72A2DB5E}"/>
                    </a:ext>
                  </a:extLst>
                </p:cNvPr>
                <p:cNvPicPr/>
                <p:nvPr/>
              </p:nvPicPr>
              <p:blipFill>
                <a:blip r:embed="rId9"/>
                <a:stretch>
                  <a:fillRect/>
                </a:stretch>
              </p:blipFill>
              <p:spPr>
                <a:xfrm>
                  <a:off x="6329056" y="1223094"/>
                  <a:ext cx="762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99AB577-5E39-4C1C-9B30-30042C3DCDEB}"/>
                    </a:ext>
                  </a:extLst>
                </p14:cNvPr>
                <p14:cNvContentPartPr/>
                <p14:nvPr/>
              </p14:nvContentPartPr>
              <p14:xfrm>
                <a:off x="5570176" y="1240374"/>
                <a:ext cx="574200" cy="28080"/>
              </p14:xfrm>
            </p:contentPart>
          </mc:Choice>
          <mc:Fallback xmlns="">
            <p:pic>
              <p:nvPicPr>
                <p:cNvPr id="7" name="Ink 6">
                  <a:extLst>
                    <a:ext uri="{FF2B5EF4-FFF2-40B4-BE49-F238E27FC236}">
                      <a16:creationId xmlns:a16="http://schemas.microsoft.com/office/drawing/2014/main" id="{699AB577-5E39-4C1C-9B30-30042C3DCDEB}"/>
                    </a:ext>
                  </a:extLst>
                </p:cNvPr>
                <p:cNvPicPr/>
                <p:nvPr/>
              </p:nvPicPr>
              <p:blipFill>
                <a:blip r:embed="rId11"/>
                <a:stretch>
                  <a:fillRect/>
                </a:stretch>
              </p:blipFill>
              <p:spPr>
                <a:xfrm>
                  <a:off x="5552176" y="1222374"/>
                  <a:ext cx="609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23DB5CE-77AB-4E67-9A80-F84FB01563E9}"/>
                    </a:ext>
                  </a:extLst>
                </p14:cNvPr>
                <p14:cNvContentPartPr/>
                <p14:nvPr/>
              </p14:nvContentPartPr>
              <p14:xfrm>
                <a:off x="4563256" y="1241094"/>
                <a:ext cx="1055520" cy="42840"/>
              </p14:xfrm>
            </p:contentPart>
          </mc:Choice>
          <mc:Fallback xmlns="">
            <p:pic>
              <p:nvPicPr>
                <p:cNvPr id="11" name="Ink 10">
                  <a:extLst>
                    <a:ext uri="{FF2B5EF4-FFF2-40B4-BE49-F238E27FC236}">
                      <a16:creationId xmlns:a16="http://schemas.microsoft.com/office/drawing/2014/main" id="{A23DB5CE-77AB-4E67-9A80-F84FB01563E9}"/>
                    </a:ext>
                  </a:extLst>
                </p:cNvPr>
                <p:cNvPicPr/>
                <p:nvPr/>
              </p:nvPicPr>
              <p:blipFill>
                <a:blip r:embed="rId13"/>
                <a:stretch>
                  <a:fillRect/>
                </a:stretch>
              </p:blipFill>
              <p:spPr>
                <a:xfrm>
                  <a:off x="4545616" y="1223454"/>
                  <a:ext cx="109116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DD55808D-4FD2-4822-99A4-3DAC1091A256}"/>
                  </a:ext>
                </a:extLst>
              </p14:cNvPr>
              <p14:cNvContentPartPr/>
              <p14:nvPr/>
            </p14:nvContentPartPr>
            <p14:xfrm>
              <a:off x="9066136" y="1753734"/>
              <a:ext cx="1135440" cy="80280"/>
            </p14:xfrm>
          </p:contentPart>
        </mc:Choice>
        <mc:Fallback xmlns="">
          <p:pic>
            <p:nvPicPr>
              <p:cNvPr id="19" name="Ink 18">
                <a:extLst>
                  <a:ext uri="{FF2B5EF4-FFF2-40B4-BE49-F238E27FC236}">
                    <a16:creationId xmlns:a16="http://schemas.microsoft.com/office/drawing/2014/main" id="{DD55808D-4FD2-4822-99A4-3DAC1091A256}"/>
                  </a:ext>
                </a:extLst>
              </p:cNvPr>
              <p:cNvPicPr/>
              <p:nvPr/>
            </p:nvPicPr>
            <p:blipFill>
              <a:blip r:embed="rId15"/>
              <a:stretch>
                <a:fillRect/>
              </a:stretch>
            </p:blipFill>
            <p:spPr>
              <a:xfrm>
                <a:off x="9048496" y="1736094"/>
                <a:ext cx="1171080" cy="115920"/>
              </a:xfrm>
              <a:prstGeom prst="rect">
                <a:avLst/>
              </a:prstGeom>
            </p:spPr>
          </p:pic>
        </mc:Fallback>
      </mc:AlternateContent>
      <p:grpSp>
        <p:nvGrpSpPr>
          <p:cNvPr id="21" name="Group 20">
            <a:extLst>
              <a:ext uri="{FF2B5EF4-FFF2-40B4-BE49-F238E27FC236}">
                <a16:creationId xmlns:a16="http://schemas.microsoft.com/office/drawing/2014/main" id="{5A158DA9-8BFA-44C6-8ABD-EE5F3CED8D93}"/>
              </a:ext>
            </a:extLst>
          </p:cNvPr>
          <p:cNvGrpSpPr/>
          <p:nvPr/>
        </p:nvGrpSpPr>
        <p:grpSpPr>
          <a:xfrm>
            <a:off x="659416" y="579054"/>
            <a:ext cx="3890160" cy="797400"/>
            <a:chOff x="659416" y="579054"/>
            <a:chExt cx="3890160" cy="79740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84C3566-AD6A-4413-A78D-C29E51DAAB37}"/>
                    </a:ext>
                  </a:extLst>
                </p14:cNvPr>
                <p14:cNvContentPartPr/>
                <p14:nvPr/>
              </p14:nvContentPartPr>
              <p14:xfrm>
                <a:off x="3846496" y="1310574"/>
                <a:ext cx="536760" cy="65880"/>
              </p14:xfrm>
            </p:contentPart>
          </mc:Choice>
          <mc:Fallback xmlns="">
            <p:pic>
              <p:nvPicPr>
                <p:cNvPr id="13" name="Ink 12">
                  <a:extLst>
                    <a:ext uri="{FF2B5EF4-FFF2-40B4-BE49-F238E27FC236}">
                      <a16:creationId xmlns:a16="http://schemas.microsoft.com/office/drawing/2014/main" id="{C84C3566-AD6A-4413-A78D-C29E51DAAB37}"/>
                    </a:ext>
                  </a:extLst>
                </p:cNvPr>
                <p:cNvPicPr/>
                <p:nvPr/>
              </p:nvPicPr>
              <p:blipFill>
                <a:blip r:embed="rId17"/>
                <a:stretch>
                  <a:fillRect/>
                </a:stretch>
              </p:blipFill>
              <p:spPr>
                <a:xfrm>
                  <a:off x="3828496" y="1292934"/>
                  <a:ext cx="572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959AEC1F-88CF-43D1-83C7-B6CFEEAE5A78}"/>
                    </a:ext>
                  </a:extLst>
                </p14:cNvPr>
                <p14:cNvContentPartPr/>
                <p14:nvPr/>
              </p14:nvContentPartPr>
              <p14:xfrm>
                <a:off x="2939296" y="1223094"/>
                <a:ext cx="738720" cy="42120"/>
              </p14:xfrm>
            </p:contentPart>
          </mc:Choice>
          <mc:Fallback xmlns="">
            <p:pic>
              <p:nvPicPr>
                <p:cNvPr id="14" name="Ink 13">
                  <a:extLst>
                    <a:ext uri="{FF2B5EF4-FFF2-40B4-BE49-F238E27FC236}">
                      <a16:creationId xmlns:a16="http://schemas.microsoft.com/office/drawing/2014/main" id="{959AEC1F-88CF-43D1-83C7-B6CFEEAE5A78}"/>
                    </a:ext>
                  </a:extLst>
                </p:cNvPr>
                <p:cNvPicPr/>
                <p:nvPr/>
              </p:nvPicPr>
              <p:blipFill>
                <a:blip r:embed="rId19"/>
                <a:stretch>
                  <a:fillRect/>
                </a:stretch>
              </p:blipFill>
              <p:spPr>
                <a:xfrm>
                  <a:off x="2921296" y="1205094"/>
                  <a:ext cx="774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621C718D-BCC2-458C-ADF1-AFD5C63AD105}"/>
                    </a:ext>
                  </a:extLst>
                </p14:cNvPr>
                <p14:cNvContentPartPr/>
                <p14:nvPr/>
              </p14:nvContentPartPr>
              <p14:xfrm>
                <a:off x="2168536" y="1231014"/>
                <a:ext cx="734760" cy="37080"/>
              </p14:xfrm>
            </p:contentPart>
          </mc:Choice>
          <mc:Fallback xmlns="">
            <p:pic>
              <p:nvPicPr>
                <p:cNvPr id="16" name="Ink 15">
                  <a:extLst>
                    <a:ext uri="{FF2B5EF4-FFF2-40B4-BE49-F238E27FC236}">
                      <a16:creationId xmlns:a16="http://schemas.microsoft.com/office/drawing/2014/main" id="{621C718D-BCC2-458C-ADF1-AFD5C63AD105}"/>
                    </a:ext>
                  </a:extLst>
                </p:cNvPr>
                <p:cNvPicPr/>
                <p:nvPr/>
              </p:nvPicPr>
              <p:blipFill>
                <a:blip r:embed="rId21"/>
                <a:stretch>
                  <a:fillRect/>
                </a:stretch>
              </p:blipFill>
              <p:spPr>
                <a:xfrm>
                  <a:off x="2150896" y="1213374"/>
                  <a:ext cx="770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7439313-0FF6-4807-AF27-4EC1E39607E0}"/>
                    </a:ext>
                  </a:extLst>
                </p14:cNvPr>
                <p14:cNvContentPartPr/>
                <p14:nvPr/>
              </p14:nvContentPartPr>
              <p14:xfrm>
                <a:off x="659416" y="1230654"/>
                <a:ext cx="1325160" cy="41040"/>
              </p14:xfrm>
            </p:contentPart>
          </mc:Choice>
          <mc:Fallback xmlns="">
            <p:pic>
              <p:nvPicPr>
                <p:cNvPr id="17" name="Ink 16">
                  <a:extLst>
                    <a:ext uri="{FF2B5EF4-FFF2-40B4-BE49-F238E27FC236}">
                      <a16:creationId xmlns:a16="http://schemas.microsoft.com/office/drawing/2014/main" id="{C7439313-0FF6-4807-AF27-4EC1E39607E0}"/>
                    </a:ext>
                  </a:extLst>
                </p:cNvPr>
                <p:cNvPicPr/>
                <p:nvPr/>
              </p:nvPicPr>
              <p:blipFill>
                <a:blip r:embed="rId23"/>
                <a:stretch>
                  <a:fillRect/>
                </a:stretch>
              </p:blipFill>
              <p:spPr>
                <a:xfrm>
                  <a:off x="641416" y="1212654"/>
                  <a:ext cx="1360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5A4AF2BA-7750-45C4-8A81-044E81A98381}"/>
                    </a:ext>
                  </a:extLst>
                </p14:cNvPr>
                <p14:cNvContentPartPr/>
                <p14:nvPr/>
              </p14:nvContentPartPr>
              <p14:xfrm>
                <a:off x="3635176" y="579054"/>
                <a:ext cx="914400" cy="663480"/>
              </p14:xfrm>
            </p:contentPart>
          </mc:Choice>
          <mc:Fallback xmlns="">
            <p:pic>
              <p:nvPicPr>
                <p:cNvPr id="20" name="Ink 19">
                  <a:extLst>
                    <a:ext uri="{FF2B5EF4-FFF2-40B4-BE49-F238E27FC236}">
                      <a16:creationId xmlns:a16="http://schemas.microsoft.com/office/drawing/2014/main" id="{5A4AF2BA-7750-45C4-8A81-044E81A98381}"/>
                    </a:ext>
                  </a:extLst>
                </p:cNvPr>
                <p:cNvPicPr/>
                <p:nvPr/>
              </p:nvPicPr>
              <p:blipFill>
                <a:blip r:embed="rId25"/>
                <a:stretch>
                  <a:fillRect/>
                </a:stretch>
              </p:blipFill>
              <p:spPr>
                <a:xfrm>
                  <a:off x="3617536" y="561414"/>
                  <a:ext cx="950040" cy="699120"/>
                </a:xfrm>
                <a:prstGeom prst="rect">
                  <a:avLst/>
                </a:prstGeom>
              </p:spPr>
            </p:pic>
          </mc:Fallback>
        </mc:AlternateContent>
      </p:grpSp>
      <p:grpSp>
        <p:nvGrpSpPr>
          <p:cNvPr id="33" name="Group 32">
            <a:extLst>
              <a:ext uri="{FF2B5EF4-FFF2-40B4-BE49-F238E27FC236}">
                <a16:creationId xmlns:a16="http://schemas.microsoft.com/office/drawing/2014/main" id="{065E303F-0EAB-44B6-9E82-427678E05823}"/>
              </a:ext>
            </a:extLst>
          </p:cNvPr>
          <p:cNvGrpSpPr/>
          <p:nvPr/>
        </p:nvGrpSpPr>
        <p:grpSpPr>
          <a:xfrm>
            <a:off x="2808976" y="1750134"/>
            <a:ext cx="6011640" cy="101520"/>
            <a:chOff x="2808976" y="1750134"/>
            <a:chExt cx="6011640" cy="101520"/>
          </a:xfrm>
        </p:grpSpPr>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8934350B-ED2E-4EC2-A482-F3A70565CDA5}"/>
                    </a:ext>
                  </a:extLst>
                </p14:cNvPr>
                <p14:cNvContentPartPr/>
                <p14:nvPr/>
              </p14:nvContentPartPr>
              <p14:xfrm>
                <a:off x="8450536" y="1765614"/>
                <a:ext cx="370080" cy="29520"/>
              </p14:xfrm>
            </p:contentPart>
          </mc:Choice>
          <mc:Fallback xmlns="">
            <p:pic>
              <p:nvPicPr>
                <p:cNvPr id="22" name="Ink 21">
                  <a:extLst>
                    <a:ext uri="{FF2B5EF4-FFF2-40B4-BE49-F238E27FC236}">
                      <a16:creationId xmlns:a16="http://schemas.microsoft.com/office/drawing/2014/main" id="{8934350B-ED2E-4EC2-A482-F3A70565CDA5}"/>
                    </a:ext>
                  </a:extLst>
                </p:cNvPr>
                <p:cNvPicPr/>
                <p:nvPr/>
              </p:nvPicPr>
              <p:blipFill>
                <a:blip r:embed="rId27"/>
                <a:stretch>
                  <a:fillRect/>
                </a:stretch>
              </p:blipFill>
              <p:spPr>
                <a:xfrm>
                  <a:off x="8432896" y="1747614"/>
                  <a:ext cx="405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6650B3A6-BA6F-4944-AB00-91B915435975}"/>
                    </a:ext>
                  </a:extLst>
                </p14:cNvPr>
                <p14:cNvContentPartPr/>
                <p14:nvPr/>
              </p14:nvContentPartPr>
              <p14:xfrm>
                <a:off x="7604536" y="1785054"/>
                <a:ext cx="635400" cy="28440"/>
              </p14:xfrm>
            </p:contentPart>
          </mc:Choice>
          <mc:Fallback xmlns="">
            <p:pic>
              <p:nvPicPr>
                <p:cNvPr id="23" name="Ink 22">
                  <a:extLst>
                    <a:ext uri="{FF2B5EF4-FFF2-40B4-BE49-F238E27FC236}">
                      <a16:creationId xmlns:a16="http://schemas.microsoft.com/office/drawing/2014/main" id="{6650B3A6-BA6F-4944-AB00-91B915435975}"/>
                    </a:ext>
                  </a:extLst>
                </p:cNvPr>
                <p:cNvPicPr/>
                <p:nvPr/>
              </p:nvPicPr>
              <p:blipFill>
                <a:blip r:embed="rId29"/>
                <a:stretch>
                  <a:fillRect/>
                </a:stretch>
              </p:blipFill>
              <p:spPr>
                <a:xfrm>
                  <a:off x="7586896" y="1767414"/>
                  <a:ext cx="671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321B6775-6C87-4B29-B19D-B5A612E5C4B3}"/>
                    </a:ext>
                  </a:extLst>
                </p14:cNvPr>
                <p14:cNvContentPartPr/>
                <p14:nvPr/>
              </p14:nvContentPartPr>
              <p14:xfrm>
                <a:off x="6715336" y="1792974"/>
                <a:ext cx="768960" cy="19800"/>
              </p14:xfrm>
            </p:contentPart>
          </mc:Choice>
          <mc:Fallback xmlns="">
            <p:pic>
              <p:nvPicPr>
                <p:cNvPr id="24" name="Ink 23">
                  <a:extLst>
                    <a:ext uri="{FF2B5EF4-FFF2-40B4-BE49-F238E27FC236}">
                      <a16:creationId xmlns:a16="http://schemas.microsoft.com/office/drawing/2014/main" id="{321B6775-6C87-4B29-B19D-B5A612E5C4B3}"/>
                    </a:ext>
                  </a:extLst>
                </p:cNvPr>
                <p:cNvPicPr/>
                <p:nvPr/>
              </p:nvPicPr>
              <p:blipFill>
                <a:blip r:embed="rId31"/>
                <a:stretch>
                  <a:fillRect/>
                </a:stretch>
              </p:blipFill>
              <p:spPr>
                <a:xfrm>
                  <a:off x="6697696" y="1775334"/>
                  <a:ext cx="804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DFEB791F-508E-45A6-8302-86EE77B6A4F9}"/>
                    </a:ext>
                  </a:extLst>
                </p14:cNvPr>
                <p14:cNvContentPartPr/>
                <p14:nvPr/>
              </p14:nvContentPartPr>
              <p14:xfrm>
                <a:off x="5171296" y="1801974"/>
                <a:ext cx="1365840" cy="35280"/>
              </p14:xfrm>
            </p:contentPart>
          </mc:Choice>
          <mc:Fallback xmlns="">
            <p:pic>
              <p:nvPicPr>
                <p:cNvPr id="26" name="Ink 25">
                  <a:extLst>
                    <a:ext uri="{FF2B5EF4-FFF2-40B4-BE49-F238E27FC236}">
                      <a16:creationId xmlns:a16="http://schemas.microsoft.com/office/drawing/2014/main" id="{DFEB791F-508E-45A6-8302-86EE77B6A4F9}"/>
                    </a:ext>
                  </a:extLst>
                </p:cNvPr>
                <p:cNvPicPr/>
                <p:nvPr/>
              </p:nvPicPr>
              <p:blipFill>
                <a:blip r:embed="rId33"/>
                <a:stretch>
                  <a:fillRect/>
                </a:stretch>
              </p:blipFill>
              <p:spPr>
                <a:xfrm>
                  <a:off x="5153296" y="1784334"/>
                  <a:ext cx="1401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8268B586-3BB6-4BA9-9646-63656C5B0803}"/>
                    </a:ext>
                  </a:extLst>
                </p14:cNvPr>
                <p14:cNvContentPartPr/>
                <p14:nvPr/>
              </p14:nvContentPartPr>
              <p14:xfrm>
                <a:off x="4296856" y="1800894"/>
                <a:ext cx="813600" cy="50760"/>
              </p14:xfrm>
            </p:contentPart>
          </mc:Choice>
          <mc:Fallback xmlns="">
            <p:pic>
              <p:nvPicPr>
                <p:cNvPr id="28" name="Ink 27">
                  <a:extLst>
                    <a:ext uri="{FF2B5EF4-FFF2-40B4-BE49-F238E27FC236}">
                      <a16:creationId xmlns:a16="http://schemas.microsoft.com/office/drawing/2014/main" id="{8268B586-3BB6-4BA9-9646-63656C5B0803}"/>
                    </a:ext>
                  </a:extLst>
                </p:cNvPr>
                <p:cNvPicPr/>
                <p:nvPr/>
              </p:nvPicPr>
              <p:blipFill>
                <a:blip r:embed="rId35"/>
                <a:stretch>
                  <a:fillRect/>
                </a:stretch>
              </p:blipFill>
              <p:spPr>
                <a:xfrm>
                  <a:off x="4279216" y="1782894"/>
                  <a:ext cx="849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376C7483-CDD8-4375-B7AD-18F48670382A}"/>
                    </a:ext>
                  </a:extLst>
                </p14:cNvPr>
                <p14:cNvContentPartPr/>
                <p14:nvPr/>
              </p14:nvContentPartPr>
              <p14:xfrm>
                <a:off x="3414856" y="1759134"/>
                <a:ext cx="720000" cy="19440"/>
              </p14:xfrm>
            </p:contentPart>
          </mc:Choice>
          <mc:Fallback xmlns="">
            <p:pic>
              <p:nvPicPr>
                <p:cNvPr id="30" name="Ink 29">
                  <a:extLst>
                    <a:ext uri="{FF2B5EF4-FFF2-40B4-BE49-F238E27FC236}">
                      <a16:creationId xmlns:a16="http://schemas.microsoft.com/office/drawing/2014/main" id="{376C7483-CDD8-4375-B7AD-18F48670382A}"/>
                    </a:ext>
                  </a:extLst>
                </p:cNvPr>
                <p:cNvPicPr/>
                <p:nvPr/>
              </p:nvPicPr>
              <p:blipFill>
                <a:blip r:embed="rId37"/>
                <a:stretch>
                  <a:fillRect/>
                </a:stretch>
              </p:blipFill>
              <p:spPr>
                <a:xfrm>
                  <a:off x="3396856" y="1741134"/>
                  <a:ext cx="755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9AD8B77E-B8D0-4830-AD92-556D0E2824A2}"/>
                    </a:ext>
                  </a:extLst>
                </p14:cNvPr>
                <p14:cNvContentPartPr/>
                <p14:nvPr/>
              </p14:nvContentPartPr>
              <p14:xfrm>
                <a:off x="2808976" y="1750134"/>
                <a:ext cx="531360" cy="70560"/>
              </p14:xfrm>
            </p:contentPart>
          </mc:Choice>
          <mc:Fallback xmlns="">
            <p:pic>
              <p:nvPicPr>
                <p:cNvPr id="32" name="Ink 31">
                  <a:extLst>
                    <a:ext uri="{FF2B5EF4-FFF2-40B4-BE49-F238E27FC236}">
                      <a16:creationId xmlns:a16="http://schemas.microsoft.com/office/drawing/2014/main" id="{9AD8B77E-B8D0-4830-AD92-556D0E2824A2}"/>
                    </a:ext>
                  </a:extLst>
                </p:cNvPr>
                <p:cNvPicPr/>
                <p:nvPr/>
              </p:nvPicPr>
              <p:blipFill>
                <a:blip r:embed="rId39"/>
                <a:stretch>
                  <a:fillRect/>
                </a:stretch>
              </p:blipFill>
              <p:spPr>
                <a:xfrm>
                  <a:off x="2790976" y="1732134"/>
                  <a:ext cx="56700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3AF40500-1608-4130-9DA8-61C656EF6A06}"/>
                  </a:ext>
                </a:extLst>
              </p14:cNvPr>
              <p14:cNvContentPartPr/>
              <p14:nvPr/>
            </p14:nvContentPartPr>
            <p14:xfrm>
              <a:off x="7048336" y="700734"/>
              <a:ext cx="1087200" cy="605160"/>
            </p14:xfrm>
          </p:contentPart>
        </mc:Choice>
        <mc:Fallback xmlns="">
          <p:pic>
            <p:nvPicPr>
              <p:cNvPr id="34" name="Ink 33">
                <a:extLst>
                  <a:ext uri="{FF2B5EF4-FFF2-40B4-BE49-F238E27FC236}">
                    <a16:creationId xmlns:a16="http://schemas.microsoft.com/office/drawing/2014/main" id="{3AF40500-1608-4130-9DA8-61C656EF6A06}"/>
                  </a:ext>
                </a:extLst>
              </p:cNvPr>
              <p:cNvPicPr/>
              <p:nvPr/>
            </p:nvPicPr>
            <p:blipFill>
              <a:blip r:embed="rId41"/>
              <a:stretch>
                <a:fillRect/>
              </a:stretch>
            </p:blipFill>
            <p:spPr>
              <a:xfrm>
                <a:off x="7030696" y="682734"/>
                <a:ext cx="112284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8C24C3DC-499B-4ED5-8EBD-64178E1E180D}"/>
                  </a:ext>
                </a:extLst>
              </p14:cNvPr>
              <p14:cNvContentPartPr/>
              <p14:nvPr/>
            </p14:nvContentPartPr>
            <p14:xfrm>
              <a:off x="4423216" y="728094"/>
              <a:ext cx="1144080" cy="572760"/>
            </p14:xfrm>
          </p:contentPart>
        </mc:Choice>
        <mc:Fallback xmlns="">
          <p:pic>
            <p:nvPicPr>
              <p:cNvPr id="35" name="Ink 34">
                <a:extLst>
                  <a:ext uri="{FF2B5EF4-FFF2-40B4-BE49-F238E27FC236}">
                    <a16:creationId xmlns:a16="http://schemas.microsoft.com/office/drawing/2014/main" id="{8C24C3DC-499B-4ED5-8EBD-64178E1E180D}"/>
                  </a:ext>
                </a:extLst>
              </p:cNvPr>
              <p:cNvPicPr/>
              <p:nvPr/>
            </p:nvPicPr>
            <p:blipFill>
              <a:blip r:embed="rId43"/>
              <a:stretch>
                <a:fillRect/>
              </a:stretch>
            </p:blipFill>
            <p:spPr>
              <a:xfrm>
                <a:off x="4405576" y="710094"/>
                <a:ext cx="117972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2900922B-08C0-4266-BDF0-FDA5EFCD1DB6}"/>
                  </a:ext>
                </a:extLst>
              </p14:cNvPr>
              <p14:cNvContentPartPr/>
              <p14:nvPr/>
            </p14:nvContentPartPr>
            <p14:xfrm>
              <a:off x="8840416" y="1323534"/>
              <a:ext cx="916560" cy="474840"/>
            </p14:xfrm>
          </p:contentPart>
        </mc:Choice>
        <mc:Fallback xmlns="">
          <p:pic>
            <p:nvPicPr>
              <p:cNvPr id="36" name="Ink 35">
                <a:extLst>
                  <a:ext uri="{FF2B5EF4-FFF2-40B4-BE49-F238E27FC236}">
                    <a16:creationId xmlns:a16="http://schemas.microsoft.com/office/drawing/2014/main" id="{2900922B-08C0-4266-BDF0-FDA5EFCD1DB6}"/>
                  </a:ext>
                </a:extLst>
              </p:cNvPr>
              <p:cNvPicPr/>
              <p:nvPr/>
            </p:nvPicPr>
            <p:blipFill>
              <a:blip r:embed="rId45"/>
              <a:stretch>
                <a:fillRect/>
              </a:stretch>
            </p:blipFill>
            <p:spPr>
              <a:xfrm>
                <a:off x="8822776" y="1305534"/>
                <a:ext cx="95220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82BA7989-A3A1-43BA-ABC3-377AD9752D26}"/>
                  </a:ext>
                </a:extLst>
              </p14:cNvPr>
              <p14:cNvContentPartPr/>
              <p14:nvPr/>
            </p14:nvContentPartPr>
            <p14:xfrm>
              <a:off x="3112096" y="2897454"/>
              <a:ext cx="4320" cy="5400"/>
            </p14:xfrm>
          </p:contentPart>
        </mc:Choice>
        <mc:Fallback xmlns="">
          <p:pic>
            <p:nvPicPr>
              <p:cNvPr id="37" name="Ink 36">
                <a:extLst>
                  <a:ext uri="{FF2B5EF4-FFF2-40B4-BE49-F238E27FC236}">
                    <a16:creationId xmlns:a16="http://schemas.microsoft.com/office/drawing/2014/main" id="{82BA7989-A3A1-43BA-ABC3-377AD9752D26}"/>
                  </a:ext>
                </a:extLst>
              </p:cNvPr>
              <p:cNvPicPr/>
              <p:nvPr/>
            </p:nvPicPr>
            <p:blipFill>
              <a:blip r:embed="rId47"/>
              <a:stretch>
                <a:fillRect/>
              </a:stretch>
            </p:blipFill>
            <p:spPr>
              <a:xfrm>
                <a:off x="3094456" y="2879454"/>
                <a:ext cx="39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F558100E-2FAE-4594-ACDC-CFFD4D56C686}"/>
                  </a:ext>
                </a:extLst>
              </p14:cNvPr>
              <p14:cNvContentPartPr/>
              <p14:nvPr/>
            </p14:nvContentPartPr>
            <p14:xfrm>
              <a:off x="418216" y="2329734"/>
              <a:ext cx="3232080" cy="642600"/>
            </p14:xfrm>
          </p:contentPart>
        </mc:Choice>
        <mc:Fallback xmlns="">
          <p:pic>
            <p:nvPicPr>
              <p:cNvPr id="38" name="Ink 37">
                <a:extLst>
                  <a:ext uri="{FF2B5EF4-FFF2-40B4-BE49-F238E27FC236}">
                    <a16:creationId xmlns:a16="http://schemas.microsoft.com/office/drawing/2014/main" id="{F558100E-2FAE-4594-ACDC-CFFD4D56C686}"/>
                  </a:ext>
                </a:extLst>
              </p:cNvPr>
              <p:cNvPicPr/>
              <p:nvPr/>
            </p:nvPicPr>
            <p:blipFill>
              <a:blip r:embed="rId49"/>
              <a:stretch>
                <a:fillRect/>
              </a:stretch>
            </p:blipFill>
            <p:spPr>
              <a:xfrm>
                <a:off x="400216" y="2312094"/>
                <a:ext cx="326772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B8C3B43C-1622-48BA-9F65-FD75DFA47764}"/>
                  </a:ext>
                </a:extLst>
              </p14:cNvPr>
              <p14:cNvContentPartPr/>
              <p14:nvPr/>
            </p14:nvContentPartPr>
            <p14:xfrm>
              <a:off x="4428976" y="667254"/>
              <a:ext cx="1713960" cy="645840"/>
            </p14:xfrm>
          </p:contentPart>
        </mc:Choice>
        <mc:Fallback xmlns="">
          <p:pic>
            <p:nvPicPr>
              <p:cNvPr id="39" name="Ink 38">
                <a:extLst>
                  <a:ext uri="{FF2B5EF4-FFF2-40B4-BE49-F238E27FC236}">
                    <a16:creationId xmlns:a16="http://schemas.microsoft.com/office/drawing/2014/main" id="{B8C3B43C-1622-48BA-9F65-FD75DFA47764}"/>
                  </a:ext>
                </a:extLst>
              </p:cNvPr>
              <p:cNvPicPr/>
              <p:nvPr/>
            </p:nvPicPr>
            <p:blipFill>
              <a:blip r:embed="rId51"/>
              <a:stretch>
                <a:fillRect/>
              </a:stretch>
            </p:blipFill>
            <p:spPr>
              <a:xfrm>
                <a:off x="4411336" y="649254"/>
                <a:ext cx="1749600" cy="681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D3487C5F-5D5C-48A3-8329-368A492CFCC5}"/>
                  </a:ext>
                </a:extLst>
              </p14:cNvPr>
              <p14:cNvContentPartPr/>
              <p14:nvPr/>
            </p14:nvContentPartPr>
            <p14:xfrm>
              <a:off x="2887456" y="523254"/>
              <a:ext cx="1655640" cy="737280"/>
            </p14:xfrm>
          </p:contentPart>
        </mc:Choice>
        <mc:Fallback xmlns="">
          <p:pic>
            <p:nvPicPr>
              <p:cNvPr id="40" name="Ink 39">
                <a:extLst>
                  <a:ext uri="{FF2B5EF4-FFF2-40B4-BE49-F238E27FC236}">
                    <a16:creationId xmlns:a16="http://schemas.microsoft.com/office/drawing/2014/main" id="{D3487C5F-5D5C-48A3-8329-368A492CFCC5}"/>
                  </a:ext>
                </a:extLst>
              </p:cNvPr>
              <p:cNvPicPr/>
              <p:nvPr/>
            </p:nvPicPr>
            <p:blipFill>
              <a:blip r:embed="rId53"/>
              <a:stretch>
                <a:fillRect/>
              </a:stretch>
            </p:blipFill>
            <p:spPr>
              <a:xfrm>
                <a:off x="2869816" y="505614"/>
                <a:ext cx="1691280" cy="772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70063A1F-D13C-4FF8-AA10-0C163BF61382}"/>
                  </a:ext>
                </a:extLst>
              </p14:cNvPr>
              <p14:cNvContentPartPr/>
              <p14:nvPr/>
            </p14:nvContentPartPr>
            <p14:xfrm>
              <a:off x="542416" y="680214"/>
              <a:ext cx="2351160" cy="661680"/>
            </p14:xfrm>
          </p:contentPart>
        </mc:Choice>
        <mc:Fallback xmlns="">
          <p:pic>
            <p:nvPicPr>
              <p:cNvPr id="41" name="Ink 40">
                <a:extLst>
                  <a:ext uri="{FF2B5EF4-FFF2-40B4-BE49-F238E27FC236}">
                    <a16:creationId xmlns:a16="http://schemas.microsoft.com/office/drawing/2014/main" id="{70063A1F-D13C-4FF8-AA10-0C163BF61382}"/>
                  </a:ext>
                </a:extLst>
              </p:cNvPr>
              <p:cNvPicPr/>
              <p:nvPr/>
            </p:nvPicPr>
            <p:blipFill>
              <a:blip r:embed="rId55"/>
              <a:stretch>
                <a:fillRect/>
              </a:stretch>
            </p:blipFill>
            <p:spPr>
              <a:xfrm>
                <a:off x="524776" y="662574"/>
                <a:ext cx="238680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ECF5F015-841F-490C-83D3-C3444E3A2E4E}"/>
                  </a:ext>
                </a:extLst>
              </p14:cNvPr>
              <p14:cNvContentPartPr/>
              <p14:nvPr/>
            </p14:nvContentPartPr>
            <p14:xfrm>
              <a:off x="2825536" y="1247214"/>
              <a:ext cx="6141600" cy="641160"/>
            </p14:xfrm>
          </p:contentPart>
        </mc:Choice>
        <mc:Fallback xmlns="">
          <p:pic>
            <p:nvPicPr>
              <p:cNvPr id="42" name="Ink 41">
                <a:extLst>
                  <a:ext uri="{FF2B5EF4-FFF2-40B4-BE49-F238E27FC236}">
                    <a16:creationId xmlns:a16="http://schemas.microsoft.com/office/drawing/2014/main" id="{ECF5F015-841F-490C-83D3-C3444E3A2E4E}"/>
                  </a:ext>
                </a:extLst>
              </p:cNvPr>
              <p:cNvPicPr/>
              <p:nvPr/>
            </p:nvPicPr>
            <p:blipFill>
              <a:blip r:embed="rId57"/>
              <a:stretch>
                <a:fillRect/>
              </a:stretch>
            </p:blipFill>
            <p:spPr>
              <a:xfrm>
                <a:off x="2807536" y="1229574"/>
                <a:ext cx="617724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3C4F1BF3-1B0A-4F7E-B1AE-81818BDF578A}"/>
                  </a:ext>
                </a:extLst>
              </p14:cNvPr>
              <p14:cNvContentPartPr/>
              <p14:nvPr/>
            </p14:nvContentPartPr>
            <p14:xfrm>
              <a:off x="227776" y="1802334"/>
              <a:ext cx="2089080" cy="63000"/>
            </p14:xfrm>
          </p:contentPart>
        </mc:Choice>
        <mc:Fallback xmlns="">
          <p:pic>
            <p:nvPicPr>
              <p:cNvPr id="43" name="Ink 42">
                <a:extLst>
                  <a:ext uri="{FF2B5EF4-FFF2-40B4-BE49-F238E27FC236}">
                    <a16:creationId xmlns:a16="http://schemas.microsoft.com/office/drawing/2014/main" id="{3C4F1BF3-1B0A-4F7E-B1AE-81818BDF578A}"/>
                  </a:ext>
                </a:extLst>
              </p:cNvPr>
              <p:cNvPicPr/>
              <p:nvPr/>
            </p:nvPicPr>
            <p:blipFill>
              <a:blip r:embed="rId59"/>
              <a:stretch>
                <a:fillRect/>
              </a:stretch>
            </p:blipFill>
            <p:spPr>
              <a:xfrm>
                <a:off x="209776" y="1784334"/>
                <a:ext cx="2124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9" name="Ink 58">
                <a:extLst>
                  <a:ext uri="{FF2B5EF4-FFF2-40B4-BE49-F238E27FC236}">
                    <a16:creationId xmlns:a16="http://schemas.microsoft.com/office/drawing/2014/main" id="{383BFDA1-23ED-4F1B-8BCD-C4B4F779F8BF}"/>
                  </a:ext>
                </a:extLst>
              </p14:cNvPr>
              <p14:cNvContentPartPr/>
              <p14:nvPr/>
            </p14:nvContentPartPr>
            <p14:xfrm>
              <a:off x="726376" y="2293014"/>
              <a:ext cx="1454040" cy="32760"/>
            </p14:xfrm>
          </p:contentPart>
        </mc:Choice>
        <mc:Fallback xmlns="">
          <p:pic>
            <p:nvPicPr>
              <p:cNvPr id="59" name="Ink 58">
                <a:extLst>
                  <a:ext uri="{FF2B5EF4-FFF2-40B4-BE49-F238E27FC236}">
                    <a16:creationId xmlns:a16="http://schemas.microsoft.com/office/drawing/2014/main" id="{383BFDA1-23ED-4F1B-8BCD-C4B4F779F8BF}"/>
                  </a:ext>
                </a:extLst>
              </p:cNvPr>
              <p:cNvPicPr/>
              <p:nvPr/>
            </p:nvPicPr>
            <p:blipFill>
              <a:blip r:embed="rId61"/>
              <a:stretch>
                <a:fillRect/>
              </a:stretch>
            </p:blipFill>
            <p:spPr>
              <a:xfrm>
                <a:off x="708736" y="2275374"/>
                <a:ext cx="1489680" cy="68400"/>
              </a:xfrm>
              <a:prstGeom prst="rect">
                <a:avLst/>
              </a:prstGeom>
            </p:spPr>
          </p:pic>
        </mc:Fallback>
      </mc:AlternateContent>
      <p:grpSp>
        <p:nvGrpSpPr>
          <p:cNvPr id="64" name="Group 63">
            <a:extLst>
              <a:ext uri="{FF2B5EF4-FFF2-40B4-BE49-F238E27FC236}">
                <a16:creationId xmlns:a16="http://schemas.microsoft.com/office/drawing/2014/main" id="{7992B35C-B350-4B89-805E-1EDA49F58DE5}"/>
              </a:ext>
            </a:extLst>
          </p:cNvPr>
          <p:cNvGrpSpPr/>
          <p:nvPr/>
        </p:nvGrpSpPr>
        <p:grpSpPr>
          <a:xfrm>
            <a:off x="7014136" y="2841654"/>
            <a:ext cx="3359880" cy="117360"/>
            <a:chOff x="7014136" y="2841654"/>
            <a:chExt cx="3359880" cy="117360"/>
          </a:xfrm>
        </p:grpSpPr>
        <mc:AlternateContent xmlns:mc="http://schemas.openxmlformats.org/markup-compatibility/2006" xmlns:p14="http://schemas.microsoft.com/office/powerpoint/2010/main">
          <mc:Choice Requires="p14">
            <p:contentPart p14:bwMode="auto" r:id="rId62">
              <p14:nvContentPartPr>
                <p14:cNvPr id="60" name="Ink 59">
                  <a:extLst>
                    <a:ext uri="{FF2B5EF4-FFF2-40B4-BE49-F238E27FC236}">
                      <a16:creationId xmlns:a16="http://schemas.microsoft.com/office/drawing/2014/main" id="{58AB1906-1869-43EF-8032-B6CE3893AE82}"/>
                    </a:ext>
                  </a:extLst>
                </p14:cNvPr>
                <p14:cNvContentPartPr/>
                <p14:nvPr/>
              </p14:nvContentPartPr>
              <p14:xfrm>
                <a:off x="9903856" y="2841654"/>
                <a:ext cx="470160" cy="18720"/>
              </p14:xfrm>
            </p:contentPart>
          </mc:Choice>
          <mc:Fallback xmlns="">
            <p:pic>
              <p:nvPicPr>
                <p:cNvPr id="60" name="Ink 59">
                  <a:extLst>
                    <a:ext uri="{FF2B5EF4-FFF2-40B4-BE49-F238E27FC236}">
                      <a16:creationId xmlns:a16="http://schemas.microsoft.com/office/drawing/2014/main" id="{58AB1906-1869-43EF-8032-B6CE3893AE82}"/>
                    </a:ext>
                  </a:extLst>
                </p:cNvPr>
                <p:cNvPicPr/>
                <p:nvPr/>
              </p:nvPicPr>
              <p:blipFill>
                <a:blip r:embed="rId63"/>
                <a:stretch>
                  <a:fillRect/>
                </a:stretch>
              </p:blipFill>
              <p:spPr>
                <a:xfrm>
                  <a:off x="9885856" y="2823654"/>
                  <a:ext cx="505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 name="Ink 60">
                  <a:extLst>
                    <a:ext uri="{FF2B5EF4-FFF2-40B4-BE49-F238E27FC236}">
                      <a16:creationId xmlns:a16="http://schemas.microsoft.com/office/drawing/2014/main" id="{90B4DB20-6721-42E7-8D51-22BC4393FB74}"/>
                    </a:ext>
                  </a:extLst>
                </p14:cNvPr>
                <p14:cNvContentPartPr/>
                <p14:nvPr/>
              </p14:nvContentPartPr>
              <p14:xfrm>
                <a:off x="8692096" y="2894214"/>
                <a:ext cx="894240" cy="28440"/>
              </p14:xfrm>
            </p:contentPart>
          </mc:Choice>
          <mc:Fallback xmlns="">
            <p:pic>
              <p:nvPicPr>
                <p:cNvPr id="61" name="Ink 60">
                  <a:extLst>
                    <a:ext uri="{FF2B5EF4-FFF2-40B4-BE49-F238E27FC236}">
                      <a16:creationId xmlns:a16="http://schemas.microsoft.com/office/drawing/2014/main" id="{90B4DB20-6721-42E7-8D51-22BC4393FB74}"/>
                    </a:ext>
                  </a:extLst>
                </p:cNvPr>
                <p:cNvPicPr/>
                <p:nvPr/>
              </p:nvPicPr>
              <p:blipFill>
                <a:blip r:embed="rId65"/>
                <a:stretch>
                  <a:fillRect/>
                </a:stretch>
              </p:blipFill>
              <p:spPr>
                <a:xfrm>
                  <a:off x="8674096" y="2876214"/>
                  <a:ext cx="929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2" name="Ink 61">
                  <a:extLst>
                    <a:ext uri="{FF2B5EF4-FFF2-40B4-BE49-F238E27FC236}">
                      <a16:creationId xmlns:a16="http://schemas.microsoft.com/office/drawing/2014/main" id="{3DDFAD16-BF84-4EE3-821B-9115C914ADC0}"/>
                    </a:ext>
                  </a:extLst>
                </p14:cNvPr>
                <p14:cNvContentPartPr/>
                <p14:nvPr/>
              </p14:nvContentPartPr>
              <p14:xfrm>
                <a:off x="7760056" y="2849574"/>
                <a:ext cx="790200" cy="80280"/>
              </p14:xfrm>
            </p:contentPart>
          </mc:Choice>
          <mc:Fallback xmlns="">
            <p:pic>
              <p:nvPicPr>
                <p:cNvPr id="62" name="Ink 61">
                  <a:extLst>
                    <a:ext uri="{FF2B5EF4-FFF2-40B4-BE49-F238E27FC236}">
                      <a16:creationId xmlns:a16="http://schemas.microsoft.com/office/drawing/2014/main" id="{3DDFAD16-BF84-4EE3-821B-9115C914ADC0}"/>
                    </a:ext>
                  </a:extLst>
                </p:cNvPr>
                <p:cNvPicPr/>
                <p:nvPr/>
              </p:nvPicPr>
              <p:blipFill>
                <a:blip r:embed="rId67"/>
                <a:stretch>
                  <a:fillRect/>
                </a:stretch>
              </p:blipFill>
              <p:spPr>
                <a:xfrm>
                  <a:off x="7742416" y="2831934"/>
                  <a:ext cx="825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3" name="Ink 62">
                  <a:extLst>
                    <a:ext uri="{FF2B5EF4-FFF2-40B4-BE49-F238E27FC236}">
                      <a16:creationId xmlns:a16="http://schemas.microsoft.com/office/drawing/2014/main" id="{6EAAF5C2-B35C-4278-9CB7-B3426143A85D}"/>
                    </a:ext>
                  </a:extLst>
                </p14:cNvPr>
                <p14:cNvContentPartPr/>
                <p14:nvPr/>
              </p14:nvContentPartPr>
              <p14:xfrm>
                <a:off x="7014136" y="2923374"/>
                <a:ext cx="596520" cy="35640"/>
              </p14:xfrm>
            </p:contentPart>
          </mc:Choice>
          <mc:Fallback xmlns="">
            <p:pic>
              <p:nvPicPr>
                <p:cNvPr id="63" name="Ink 62">
                  <a:extLst>
                    <a:ext uri="{FF2B5EF4-FFF2-40B4-BE49-F238E27FC236}">
                      <a16:creationId xmlns:a16="http://schemas.microsoft.com/office/drawing/2014/main" id="{6EAAF5C2-B35C-4278-9CB7-B3426143A85D}"/>
                    </a:ext>
                  </a:extLst>
                </p:cNvPr>
                <p:cNvPicPr/>
                <p:nvPr/>
              </p:nvPicPr>
              <p:blipFill>
                <a:blip r:embed="rId69"/>
                <a:stretch>
                  <a:fillRect/>
                </a:stretch>
              </p:blipFill>
              <p:spPr>
                <a:xfrm>
                  <a:off x="6996496" y="2905734"/>
                  <a:ext cx="632160" cy="71280"/>
                </a:xfrm>
                <a:prstGeom prst="rect">
                  <a:avLst/>
                </a:prstGeom>
              </p:spPr>
            </p:pic>
          </mc:Fallback>
        </mc:AlternateContent>
      </p:grpSp>
      <p:grpSp>
        <p:nvGrpSpPr>
          <p:cNvPr id="66" name="Group 65">
            <a:extLst>
              <a:ext uri="{FF2B5EF4-FFF2-40B4-BE49-F238E27FC236}">
                <a16:creationId xmlns:a16="http://schemas.microsoft.com/office/drawing/2014/main" id="{376BB36A-17B4-413C-831A-503E0DEBD3DC}"/>
              </a:ext>
            </a:extLst>
          </p:cNvPr>
          <p:cNvGrpSpPr/>
          <p:nvPr/>
        </p:nvGrpSpPr>
        <p:grpSpPr>
          <a:xfrm>
            <a:off x="2364376" y="1786134"/>
            <a:ext cx="4646880" cy="615960"/>
            <a:chOff x="2364376" y="1786134"/>
            <a:chExt cx="4646880" cy="615960"/>
          </a:xfrm>
        </p:grpSpPr>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9A374A01-F410-4DB5-826D-19375F50919D}"/>
                    </a:ext>
                  </a:extLst>
                </p14:cNvPr>
                <p14:cNvContentPartPr/>
                <p14:nvPr/>
              </p14:nvContentPartPr>
              <p14:xfrm>
                <a:off x="5817856" y="2325054"/>
                <a:ext cx="1184400" cy="73440"/>
              </p14:xfrm>
            </p:contentPart>
          </mc:Choice>
          <mc:Fallback xmlns="">
            <p:pic>
              <p:nvPicPr>
                <p:cNvPr id="50" name="Ink 49">
                  <a:extLst>
                    <a:ext uri="{FF2B5EF4-FFF2-40B4-BE49-F238E27FC236}">
                      <a16:creationId xmlns:a16="http://schemas.microsoft.com/office/drawing/2014/main" id="{9A374A01-F410-4DB5-826D-19375F50919D}"/>
                    </a:ext>
                  </a:extLst>
                </p:cNvPr>
                <p:cNvPicPr/>
                <p:nvPr/>
              </p:nvPicPr>
              <p:blipFill>
                <a:blip r:embed="rId71"/>
                <a:stretch>
                  <a:fillRect/>
                </a:stretch>
              </p:blipFill>
              <p:spPr>
                <a:xfrm>
                  <a:off x="5799856" y="2307054"/>
                  <a:ext cx="1220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B4780CFF-6951-4FB6-A8A3-349CA9427E6F}"/>
                    </a:ext>
                  </a:extLst>
                </p14:cNvPr>
                <p14:cNvContentPartPr/>
                <p14:nvPr/>
              </p14:nvContentPartPr>
              <p14:xfrm>
                <a:off x="5184616" y="2299134"/>
                <a:ext cx="779400" cy="36000"/>
              </p14:xfrm>
            </p:contentPart>
          </mc:Choice>
          <mc:Fallback xmlns="">
            <p:pic>
              <p:nvPicPr>
                <p:cNvPr id="51" name="Ink 50">
                  <a:extLst>
                    <a:ext uri="{FF2B5EF4-FFF2-40B4-BE49-F238E27FC236}">
                      <a16:creationId xmlns:a16="http://schemas.microsoft.com/office/drawing/2014/main" id="{B4780CFF-6951-4FB6-A8A3-349CA9427E6F}"/>
                    </a:ext>
                  </a:extLst>
                </p:cNvPr>
                <p:cNvPicPr/>
                <p:nvPr/>
              </p:nvPicPr>
              <p:blipFill>
                <a:blip r:embed="rId73"/>
                <a:stretch>
                  <a:fillRect/>
                </a:stretch>
              </p:blipFill>
              <p:spPr>
                <a:xfrm>
                  <a:off x="5166976" y="2281494"/>
                  <a:ext cx="815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B461CC0D-82C2-44EE-8DD3-E0B55FDB5B51}"/>
                    </a:ext>
                  </a:extLst>
                </p14:cNvPr>
                <p14:cNvContentPartPr/>
                <p14:nvPr/>
              </p14:nvContentPartPr>
              <p14:xfrm>
                <a:off x="4063216" y="2328294"/>
                <a:ext cx="857880" cy="73800"/>
              </p14:xfrm>
            </p:contentPart>
          </mc:Choice>
          <mc:Fallback xmlns="">
            <p:pic>
              <p:nvPicPr>
                <p:cNvPr id="52" name="Ink 51">
                  <a:extLst>
                    <a:ext uri="{FF2B5EF4-FFF2-40B4-BE49-F238E27FC236}">
                      <a16:creationId xmlns:a16="http://schemas.microsoft.com/office/drawing/2014/main" id="{B461CC0D-82C2-44EE-8DD3-E0B55FDB5B51}"/>
                    </a:ext>
                  </a:extLst>
                </p:cNvPr>
                <p:cNvPicPr/>
                <p:nvPr/>
              </p:nvPicPr>
              <p:blipFill>
                <a:blip r:embed="rId75"/>
                <a:stretch>
                  <a:fillRect/>
                </a:stretch>
              </p:blipFill>
              <p:spPr>
                <a:xfrm>
                  <a:off x="4045576" y="2310294"/>
                  <a:ext cx="893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77E857F1-CF0A-49AB-98D2-FFD07A028855}"/>
                    </a:ext>
                  </a:extLst>
                </p14:cNvPr>
                <p14:cNvContentPartPr/>
                <p14:nvPr/>
              </p14:nvContentPartPr>
              <p14:xfrm>
                <a:off x="2364376" y="2288694"/>
                <a:ext cx="1532160" cy="70200"/>
              </p14:xfrm>
            </p:contentPart>
          </mc:Choice>
          <mc:Fallback xmlns="">
            <p:pic>
              <p:nvPicPr>
                <p:cNvPr id="53" name="Ink 52">
                  <a:extLst>
                    <a:ext uri="{FF2B5EF4-FFF2-40B4-BE49-F238E27FC236}">
                      <a16:creationId xmlns:a16="http://schemas.microsoft.com/office/drawing/2014/main" id="{77E857F1-CF0A-49AB-98D2-FFD07A028855}"/>
                    </a:ext>
                  </a:extLst>
                </p:cNvPr>
                <p:cNvPicPr/>
                <p:nvPr/>
              </p:nvPicPr>
              <p:blipFill>
                <a:blip r:embed="rId77"/>
                <a:stretch>
                  <a:fillRect/>
                </a:stretch>
              </p:blipFill>
              <p:spPr>
                <a:xfrm>
                  <a:off x="2346376" y="2271054"/>
                  <a:ext cx="1567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F1D6044A-11F6-4ACF-9FCB-B80F74B7CE4E}"/>
                    </a:ext>
                  </a:extLst>
                </p14:cNvPr>
                <p14:cNvContentPartPr/>
                <p14:nvPr/>
              </p14:nvContentPartPr>
              <p14:xfrm>
                <a:off x="5959336" y="1799814"/>
                <a:ext cx="1051920" cy="592200"/>
              </p14:xfrm>
            </p:contentPart>
          </mc:Choice>
          <mc:Fallback xmlns="">
            <p:pic>
              <p:nvPicPr>
                <p:cNvPr id="55" name="Ink 54">
                  <a:extLst>
                    <a:ext uri="{FF2B5EF4-FFF2-40B4-BE49-F238E27FC236}">
                      <a16:creationId xmlns:a16="http://schemas.microsoft.com/office/drawing/2014/main" id="{F1D6044A-11F6-4ACF-9FCB-B80F74B7CE4E}"/>
                    </a:ext>
                  </a:extLst>
                </p:cNvPr>
                <p:cNvPicPr/>
                <p:nvPr/>
              </p:nvPicPr>
              <p:blipFill>
                <a:blip r:embed="rId79"/>
                <a:stretch>
                  <a:fillRect/>
                </a:stretch>
              </p:blipFill>
              <p:spPr>
                <a:xfrm>
                  <a:off x="5941696" y="1781814"/>
                  <a:ext cx="108756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A9C6C46E-91B0-4573-B19B-A807CBDA84BD}"/>
                    </a:ext>
                  </a:extLst>
                </p14:cNvPr>
                <p14:cNvContentPartPr/>
                <p14:nvPr/>
              </p14:nvContentPartPr>
              <p14:xfrm>
                <a:off x="4935856" y="1815654"/>
                <a:ext cx="1118160" cy="546840"/>
              </p14:xfrm>
            </p:contentPart>
          </mc:Choice>
          <mc:Fallback xmlns="">
            <p:pic>
              <p:nvPicPr>
                <p:cNvPr id="57" name="Ink 56">
                  <a:extLst>
                    <a:ext uri="{FF2B5EF4-FFF2-40B4-BE49-F238E27FC236}">
                      <a16:creationId xmlns:a16="http://schemas.microsoft.com/office/drawing/2014/main" id="{A9C6C46E-91B0-4573-B19B-A807CBDA84BD}"/>
                    </a:ext>
                  </a:extLst>
                </p:cNvPr>
                <p:cNvPicPr/>
                <p:nvPr/>
              </p:nvPicPr>
              <p:blipFill>
                <a:blip r:embed="rId81"/>
                <a:stretch>
                  <a:fillRect/>
                </a:stretch>
              </p:blipFill>
              <p:spPr>
                <a:xfrm>
                  <a:off x="4917856" y="1798014"/>
                  <a:ext cx="115380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5" name="Ink 64">
                  <a:extLst>
                    <a:ext uri="{FF2B5EF4-FFF2-40B4-BE49-F238E27FC236}">
                      <a16:creationId xmlns:a16="http://schemas.microsoft.com/office/drawing/2014/main" id="{CD448DE5-C08A-4B36-807B-F6FA0905CA5C}"/>
                    </a:ext>
                  </a:extLst>
                </p14:cNvPr>
                <p14:cNvContentPartPr/>
                <p14:nvPr/>
              </p14:nvContentPartPr>
              <p14:xfrm>
                <a:off x="3807256" y="1786134"/>
                <a:ext cx="1151280" cy="586800"/>
              </p14:xfrm>
            </p:contentPart>
          </mc:Choice>
          <mc:Fallback xmlns="">
            <p:pic>
              <p:nvPicPr>
                <p:cNvPr id="65" name="Ink 64">
                  <a:extLst>
                    <a:ext uri="{FF2B5EF4-FFF2-40B4-BE49-F238E27FC236}">
                      <a16:creationId xmlns:a16="http://schemas.microsoft.com/office/drawing/2014/main" id="{CD448DE5-C08A-4B36-807B-F6FA0905CA5C}"/>
                    </a:ext>
                  </a:extLst>
                </p:cNvPr>
                <p:cNvPicPr/>
                <p:nvPr/>
              </p:nvPicPr>
              <p:blipFill>
                <a:blip r:embed="rId83"/>
                <a:stretch>
                  <a:fillRect/>
                </a:stretch>
              </p:blipFill>
              <p:spPr>
                <a:xfrm>
                  <a:off x="3789616" y="1768494"/>
                  <a:ext cx="1186920" cy="622440"/>
                </a:xfrm>
                <a:prstGeom prst="rect">
                  <a:avLst/>
                </a:prstGeom>
              </p:spPr>
            </p:pic>
          </mc:Fallback>
        </mc:AlternateContent>
      </p:grpSp>
      <p:grpSp>
        <p:nvGrpSpPr>
          <p:cNvPr id="68" name="Group 67">
            <a:extLst>
              <a:ext uri="{FF2B5EF4-FFF2-40B4-BE49-F238E27FC236}">
                <a16:creationId xmlns:a16="http://schemas.microsoft.com/office/drawing/2014/main" id="{757F7EFF-3AAD-4C9D-BCEB-F3E7FE146181}"/>
              </a:ext>
            </a:extLst>
          </p:cNvPr>
          <p:cNvGrpSpPr/>
          <p:nvPr/>
        </p:nvGrpSpPr>
        <p:grpSpPr>
          <a:xfrm>
            <a:off x="7118176" y="2296974"/>
            <a:ext cx="3117960" cy="99000"/>
            <a:chOff x="7118176" y="2296974"/>
            <a:chExt cx="3117960" cy="99000"/>
          </a:xfrm>
        </p:grpSpPr>
        <mc:AlternateContent xmlns:mc="http://schemas.openxmlformats.org/markup-compatibility/2006" xmlns:p14="http://schemas.microsoft.com/office/powerpoint/2010/main">
          <mc:Choice Requires="p14">
            <p:contentPart p14:bwMode="auto" r:id="rId84">
              <p14:nvContentPartPr>
                <p14:cNvPr id="44" name="Ink 43">
                  <a:extLst>
                    <a:ext uri="{FF2B5EF4-FFF2-40B4-BE49-F238E27FC236}">
                      <a16:creationId xmlns:a16="http://schemas.microsoft.com/office/drawing/2014/main" id="{81092AFD-7A02-4784-99FB-FDBD025304BC}"/>
                    </a:ext>
                  </a:extLst>
                </p14:cNvPr>
                <p14:cNvContentPartPr/>
                <p14:nvPr/>
              </p14:nvContentPartPr>
              <p14:xfrm>
                <a:off x="9587416" y="2296974"/>
                <a:ext cx="648720" cy="79920"/>
              </p14:xfrm>
            </p:contentPart>
          </mc:Choice>
          <mc:Fallback xmlns="">
            <p:pic>
              <p:nvPicPr>
                <p:cNvPr id="44" name="Ink 43">
                  <a:extLst>
                    <a:ext uri="{FF2B5EF4-FFF2-40B4-BE49-F238E27FC236}">
                      <a16:creationId xmlns:a16="http://schemas.microsoft.com/office/drawing/2014/main" id="{81092AFD-7A02-4784-99FB-FDBD025304BC}"/>
                    </a:ext>
                  </a:extLst>
                </p:cNvPr>
                <p:cNvPicPr/>
                <p:nvPr/>
              </p:nvPicPr>
              <p:blipFill>
                <a:blip r:embed="rId85"/>
                <a:stretch>
                  <a:fillRect/>
                </a:stretch>
              </p:blipFill>
              <p:spPr>
                <a:xfrm>
                  <a:off x="9569776" y="2278974"/>
                  <a:ext cx="684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Ink 44">
                  <a:extLst>
                    <a:ext uri="{FF2B5EF4-FFF2-40B4-BE49-F238E27FC236}">
                      <a16:creationId xmlns:a16="http://schemas.microsoft.com/office/drawing/2014/main" id="{ED753AE1-061A-4C59-82B0-16B794F2D45F}"/>
                    </a:ext>
                  </a:extLst>
                </p14:cNvPr>
                <p14:cNvContentPartPr/>
                <p14:nvPr/>
              </p14:nvContentPartPr>
              <p14:xfrm>
                <a:off x="8799736" y="2348814"/>
                <a:ext cx="640440" cy="47160"/>
              </p14:xfrm>
            </p:contentPart>
          </mc:Choice>
          <mc:Fallback xmlns="">
            <p:pic>
              <p:nvPicPr>
                <p:cNvPr id="45" name="Ink 44">
                  <a:extLst>
                    <a:ext uri="{FF2B5EF4-FFF2-40B4-BE49-F238E27FC236}">
                      <a16:creationId xmlns:a16="http://schemas.microsoft.com/office/drawing/2014/main" id="{ED753AE1-061A-4C59-82B0-16B794F2D45F}"/>
                    </a:ext>
                  </a:extLst>
                </p:cNvPr>
                <p:cNvPicPr/>
                <p:nvPr/>
              </p:nvPicPr>
              <p:blipFill>
                <a:blip r:embed="rId87"/>
                <a:stretch>
                  <a:fillRect/>
                </a:stretch>
              </p:blipFill>
              <p:spPr>
                <a:xfrm>
                  <a:off x="8781736" y="2330814"/>
                  <a:ext cx="676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Ink 46">
                  <a:extLst>
                    <a:ext uri="{FF2B5EF4-FFF2-40B4-BE49-F238E27FC236}">
                      <a16:creationId xmlns:a16="http://schemas.microsoft.com/office/drawing/2014/main" id="{8D2E15B1-602F-4326-B346-86C63B7E8031}"/>
                    </a:ext>
                  </a:extLst>
                </p14:cNvPr>
                <p14:cNvContentPartPr/>
                <p14:nvPr/>
              </p14:nvContentPartPr>
              <p14:xfrm>
                <a:off x="8164696" y="2326134"/>
                <a:ext cx="456480" cy="39960"/>
              </p14:xfrm>
            </p:contentPart>
          </mc:Choice>
          <mc:Fallback xmlns="">
            <p:pic>
              <p:nvPicPr>
                <p:cNvPr id="47" name="Ink 46">
                  <a:extLst>
                    <a:ext uri="{FF2B5EF4-FFF2-40B4-BE49-F238E27FC236}">
                      <a16:creationId xmlns:a16="http://schemas.microsoft.com/office/drawing/2014/main" id="{8D2E15B1-602F-4326-B346-86C63B7E8031}"/>
                    </a:ext>
                  </a:extLst>
                </p:cNvPr>
                <p:cNvPicPr/>
                <p:nvPr/>
              </p:nvPicPr>
              <p:blipFill>
                <a:blip r:embed="rId89"/>
                <a:stretch>
                  <a:fillRect/>
                </a:stretch>
              </p:blipFill>
              <p:spPr>
                <a:xfrm>
                  <a:off x="8147056" y="2308494"/>
                  <a:ext cx="492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Ink 47">
                  <a:extLst>
                    <a:ext uri="{FF2B5EF4-FFF2-40B4-BE49-F238E27FC236}">
                      <a16:creationId xmlns:a16="http://schemas.microsoft.com/office/drawing/2014/main" id="{69372F90-35BC-45BC-99AC-16767457AA72}"/>
                    </a:ext>
                  </a:extLst>
                </p14:cNvPr>
                <p14:cNvContentPartPr/>
                <p14:nvPr/>
              </p14:nvContentPartPr>
              <p14:xfrm>
                <a:off x="7118176" y="2309574"/>
                <a:ext cx="884520" cy="64800"/>
              </p14:xfrm>
            </p:contentPart>
          </mc:Choice>
          <mc:Fallback xmlns="">
            <p:pic>
              <p:nvPicPr>
                <p:cNvPr id="48" name="Ink 47">
                  <a:extLst>
                    <a:ext uri="{FF2B5EF4-FFF2-40B4-BE49-F238E27FC236}">
                      <a16:creationId xmlns:a16="http://schemas.microsoft.com/office/drawing/2014/main" id="{69372F90-35BC-45BC-99AC-16767457AA72}"/>
                    </a:ext>
                  </a:extLst>
                </p:cNvPr>
                <p:cNvPicPr/>
                <p:nvPr/>
              </p:nvPicPr>
              <p:blipFill>
                <a:blip r:embed="rId91"/>
                <a:stretch>
                  <a:fillRect/>
                </a:stretch>
              </p:blipFill>
              <p:spPr>
                <a:xfrm>
                  <a:off x="7100176" y="2291574"/>
                  <a:ext cx="920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1753FB6A-5949-41CD-BDE1-6F5BD1631E81}"/>
                    </a:ext>
                  </a:extLst>
                </p14:cNvPr>
                <p14:cNvContentPartPr/>
                <p14:nvPr/>
              </p14:nvContentPartPr>
              <p14:xfrm>
                <a:off x="7957336" y="2297334"/>
                <a:ext cx="39600" cy="64800"/>
              </p14:xfrm>
            </p:contentPart>
          </mc:Choice>
          <mc:Fallback xmlns="">
            <p:pic>
              <p:nvPicPr>
                <p:cNvPr id="67" name="Ink 66">
                  <a:extLst>
                    <a:ext uri="{FF2B5EF4-FFF2-40B4-BE49-F238E27FC236}">
                      <a16:creationId xmlns:a16="http://schemas.microsoft.com/office/drawing/2014/main" id="{1753FB6A-5949-41CD-BDE1-6F5BD1631E81}"/>
                    </a:ext>
                  </a:extLst>
                </p:cNvPr>
                <p:cNvPicPr/>
                <p:nvPr/>
              </p:nvPicPr>
              <p:blipFill>
                <a:blip r:embed="rId93"/>
                <a:stretch>
                  <a:fillRect/>
                </a:stretch>
              </p:blipFill>
              <p:spPr>
                <a:xfrm>
                  <a:off x="7939336" y="2279334"/>
                  <a:ext cx="7524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6B77FB6A-7319-4A8B-A647-1C0406303AF4}"/>
                  </a:ext>
                </a:extLst>
              </p14:cNvPr>
              <p14:cNvContentPartPr/>
              <p14:nvPr/>
            </p14:nvContentPartPr>
            <p14:xfrm>
              <a:off x="3788536" y="1782894"/>
              <a:ext cx="1201320" cy="541440"/>
            </p14:xfrm>
          </p:contentPart>
        </mc:Choice>
        <mc:Fallback xmlns="">
          <p:pic>
            <p:nvPicPr>
              <p:cNvPr id="69" name="Ink 68">
                <a:extLst>
                  <a:ext uri="{FF2B5EF4-FFF2-40B4-BE49-F238E27FC236}">
                    <a16:creationId xmlns:a16="http://schemas.microsoft.com/office/drawing/2014/main" id="{6B77FB6A-7319-4A8B-A647-1C0406303AF4}"/>
                  </a:ext>
                </a:extLst>
              </p:cNvPr>
              <p:cNvPicPr/>
              <p:nvPr/>
            </p:nvPicPr>
            <p:blipFill>
              <a:blip r:embed="rId95"/>
              <a:stretch>
                <a:fillRect/>
              </a:stretch>
            </p:blipFill>
            <p:spPr>
              <a:xfrm>
                <a:off x="3770536" y="1764894"/>
                <a:ext cx="123696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8293B029-CD2C-435B-BAE2-AAD0A883C8B0}"/>
                  </a:ext>
                </a:extLst>
              </p14:cNvPr>
              <p14:cNvContentPartPr/>
              <p14:nvPr/>
            </p14:nvContentPartPr>
            <p14:xfrm>
              <a:off x="6927736" y="1830414"/>
              <a:ext cx="1220040" cy="564480"/>
            </p14:xfrm>
          </p:contentPart>
        </mc:Choice>
        <mc:Fallback xmlns="">
          <p:pic>
            <p:nvPicPr>
              <p:cNvPr id="70" name="Ink 69">
                <a:extLst>
                  <a:ext uri="{FF2B5EF4-FFF2-40B4-BE49-F238E27FC236}">
                    <a16:creationId xmlns:a16="http://schemas.microsoft.com/office/drawing/2014/main" id="{8293B029-CD2C-435B-BAE2-AAD0A883C8B0}"/>
                  </a:ext>
                </a:extLst>
              </p:cNvPr>
              <p:cNvPicPr/>
              <p:nvPr/>
            </p:nvPicPr>
            <p:blipFill>
              <a:blip r:embed="rId97"/>
              <a:stretch>
                <a:fillRect/>
              </a:stretch>
            </p:blipFill>
            <p:spPr>
              <a:xfrm>
                <a:off x="6909736" y="1812414"/>
                <a:ext cx="125568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1" name="Ink 70">
                <a:extLst>
                  <a:ext uri="{FF2B5EF4-FFF2-40B4-BE49-F238E27FC236}">
                    <a16:creationId xmlns:a16="http://schemas.microsoft.com/office/drawing/2014/main" id="{3CE1A4E8-6D5C-4C6D-8C30-4BECC5818C25}"/>
                  </a:ext>
                </a:extLst>
              </p14:cNvPr>
              <p14:cNvContentPartPr/>
              <p14:nvPr/>
            </p14:nvContentPartPr>
            <p14:xfrm>
              <a:off x="8634496" y="1772814"/>
              <a:ext cx="1737720" cy="625320"/>
            </p14:xfrm>
          </p:contentPart>
        </mc:Choice>
        <mc:Fallback xmlns="">
          <p:pic>
            <p:nvPicPr>
              <p:cNvPr id="71" name="Ink 70">
                <a:extLst>
                  <a:ext uri="{FF2B5EF4-FFF2-40B4-BE49-F238E27FC236}">
                    <a16:creationId xmlns:a16="http://schemas.microsoft.com/office/drawing/2014/main" id="{3CE1A4E8-6D5C-4C6D-8C30-4BECC5818C25}"/>
                  </a:ext>
                </a:extLst>
              </p:cNvPr>
              <p:cNvPicPr/>
              <p:nvPr/>
            </p:nvPicPr>
            <p:blipFill>
              <a:blip r:embed="rId99"/>
              <a:stretch>
                <a:fillRect/>
              </a:stretch>
            </p:blipFill>
            <p:spPr>
              <a:xfrm>
                <a:off x="8616496" y="1754814"/>
                <a:ext cx="1773360" cy="660960"/>
              </a:xfrm>
              <a:prstGeom prst="rect">
                <a:avLst/>
              </a:prstGeom>
            </p:spPr>
          </p:pic>
        </mc:Fallback>
      </mc:AlternateContent>
      <p:grpSp>
        <p:nvGrpSpPr>
          <p:cNvPr id="80" name="Group 79">
            <a:extLst>
              <a:ext uri="{FF2B5EF4-FFF2-40B4-BE49-F238E27FC236}">
                <a16:creationId xmlns:a16="http://schemas.microsoft.com/office/drawing/2014/main" id="{DC863377-8505-461C-97F9-39815FCD4BDB}"/>
              </a:ext>
            </a:extLst>
          </p:cNvPr>
          <p:cNvGrpSpPr/>
          <p:nvPr/>
        </p:nvGrpSpPr>
        <p:grpSpPr>
          <a:xfrm>
            <a:off x="2044696" y="2838037"/>
            <a:ext cx="4430880" cy="99000"/>
            <a:chOff x="2044696" y="2838037"/>
            <a:chExt cx="4430880" cy="99000"/>
          </a:xfrm>
        </p:grpSpPr>
        <mc:AlternateContent xmlns:mc="http://schemas.openxmlformats.org/markup-compatibility/2006" xmlns:p14="http://schemas.microsoft.com/office/powerpoint/2010/main">
          <mc:Choice Requires="p14">
            <p:contentPart p14:bwMode="auto" r:id="rId100">
              <p14:nvContentPartPr>
                <p14:cNvPr id="72" name="Ink 71">
                  <a:extLst>
                    <a:ext uri="{FF2B5EF4-FFF2-40B4-BE49-F238E27FC236}">
                      <a16:creationId xmlns:a16="http://schemas.microsoft.com/office/drawing/2014/main" id="{FC66A7BA-B740-4935-8326-37CC3C579E50}"/>
                    </a:ext>
                  </a:extLst>
                </p14:cNvPr>
                <p14:cNvContentPartPr/>
                <p14:nvPr/>
              </p14:nvContentPartPr>
              <p14:xfrm>
                <a:off x="5677816" y="2872237"/>
                <a:ext cx="797760" cy="31680"/>
              </p14:xfrm>
            </p:contentPart>
          </mc:Choice>
          <mc:Fallback xmlns="">
            <p:pic>
              <p:nvPicPr>
                <p:cNvPr id="72" name="Ink 71">
                  <a:extLst>
                    <a:ext uri="{FF2B5EF4-FFF2-40B4-BE49-F238E27FC236}">
                      <a16:creationId xmlns:a16="http://schemas.microsoft.com/office/drawing/2014/main" id="{FC66A7BA-B740-4935-8326-37CC3C579E50}"/>
                    </a:ext>
                  </a:extLst>
                </p:cNvPr>
                <p:cNvPicPr/>
                <p:nvPr/>
              </p:nvPicPr>
              <p:blipFill>
                <a:blip r:embed="rId101"/>
                <a:stretch>
                  <a:fillRect/>
                </a:stretch>
              </p:blipFill>
              <p:spPr>
                <a:xfrm>
                  <a:off x="5659816" y="2854597"/>
                  <a:ext cx="833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3" name="Ink 72">
                  <a:extLst>
                    <a:ext uri="{FF2B5EF4-FFF2-40B4-BE49-F238E27FC236}">
                      <a16:creationId xmlns:a16="http://schemas.microsoft.com/office/drawing/2014/main" id="{65920EF2-DAF5-4A66-9DD8-EE986AF25153}"/>
                    </a:ext>
                  </a:extLst>
                </p14:cNvPr>
                <p14:cNvContentPartPr/>
                <p14:nvPr/>
              </p14:nvContentPartPr>
              <p14:xfrm>
                <a:off x="4602136" y="2871157"/>
                <a:ext cx="825120" cy="30600"/>
              </p14:xfrm>
            </p:contentPart>
          </mc:Choice>
          <mc:Fallback xmlns="">
            <p:pic>
              <p:nvPicPr>
                <p:cNvPr id="73" name="Ink 72">
                  <a:extLst>
                    <a:ext uri="{FF2B5EF4-FFF2-40B4-BE49-F238E27FC236}">
                      <a16:creationId xmlns:a16="http://schemas.microsoft.com/office/drawing/2014/main" id="{65920EF2-DAF5-4A66-9DD8-EE986AF25153}"/>
                    </a:ext>
                  </a:extLst>
                </p:cNvPr>
                <p:cNvPicPr/>
                <p:nvPr/>
              </p:nvPicPr>
              <p:blipFill>
                <a:blip r:embed="rId103"/>
                <a:stretch>
                  <a:fillRect/>
                </a:stretch>
              </p:blipFill>
              <p:spPr>
                <a:xfrm>
                  <a:off x="4584136" y="2853517"/>
                  <a:ext cx="860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Ink 74">
                  <a:extLst>
                    <a:ext uri="{FF2B5EF4-FFF2-40B4-BE49-F238E27FC236}">
                      <a16:creationId xmlns:a16="http://schemas.microsoft.com/office/drawing/2014/main" id="{82915598-CE04-407B-8317-D353431F10D1}"/>
                    </a:ext>
                  </a:extLst>
                </p14:cNvPr>
                <p14:cNvContentPartPr/>
                <p14:nvPr/>
              </p14:nvContentPartPr>
              <p14:xfrm>
                <a:off x="3871696" y="2845237"/>
                <a:ext cx="567360" cy="46080"/>
              </p14:xfrm>
            </p:contentPart>
          </mc:Choice>
          <mc:Fallback xmlns="">
            <p:pic>
              <p:nvPicPr>
                <p:cNvPr id="75" name="Ink 74">
                  <a:extLst>
                    <a:ext uri="{FF2B5EF4-FFF2-40B4-BE49-F238E27FC236}">
                      <a16:creationId xmlns:a16="http://schemas.microsoft.com/office/drawing/2014/main" id="{82915598-CE04-407B-8317-D353431F10D1}"/>
                    </a:ext>
                  </a:extLst>
                </p:cNvPr>
                <p:cNvPicPr/>
                <p:nvPr/>
              </p:nvPicPr>
              <p:blipFill>
                <a:blip r:embed="rId105"/>
                <a:stretch>
                  <a:fillRect/>
                </a:stretch>
              </p:blipFill>
              <p:spPr>
                <a:xfrm>
                  <a:off x="3853696" y="2827597"/>
                  <a:ext cx="603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25C01370-D3CC-4335-A122-5765AEF28F7B}"/>
                    </a:ext>
                  </a:extLst>
                </p14:cNvPr>
                <p14:cNvContentPartPr/>
                <p14:nvPr/>
              </p14:nvContentPartPr>
              <p14:xfrm>
                <a:off x="3274816" y="2848477"/>
                <a:ext cx="376560" cy="37800"/>
              </p14:xfrm>
            </p:contentPart>
          </mc:Choice>
          <mc:Fallback xmlns="">
            <p:pic>
              <p:nvPicPr>
                <p:cNvPr id="76" name="Ink 75">
                  <a:extLst>
                    <a:ext uri="{FF2B5EF4-FFF2-40B4-BE49-F238E27FC236}">
                      <a16:creationId xmlns:a16="http://schemas.microsoft.com/office/drawing/2014/main" id="{25C01370-D3CC-4335-A122-5765AEF28F7B}"/>
                    </a:ext>
                  </a:extLst>
                </p:cNvPr>
                <p:cNvPicPr/>
                <p:nvPr/>
              </p:nvPicPr>
              <p:blipFill>
                <a:blip r:embed="rId107"/>
                <a:stretch>
                  <a:fillRect/>
                </a:stretch>
              </p:blipFill>
              <p:spPr>
                <a:xfrm>
                  <a:off x="3256816" y="2830477"/>
                  <a:ext cx="412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5992D038-BA22-43AC-B686-71DB6EDA9BC4}"/>
                    </a:ext>
                  </a:extLst>
                </p14:cNvPr>
                <p14:cNvContentPartPr/>
                <p14:nvPr/>
              </p14:nvContentPartPr>
              <p14:xfrm>
                <a:off x="2101576" y="2841997"/>
                <a:ext cx="1002960" cy="64080"/>
              </p14:xfrm>
            </p:contentPart>
          </mc:Choice>
          <mc:Fallback xmlns="">
            <p:pic>
              <p:nvPicPr>
                <p:cNvPr id="77" name="Ink 76">
                  <a:extLst>
                    <a:ext uri="{FF2B5EF4-FFF2-40B4-BE49-F238E27FC236}">
                      <a16:creationId xmlns:a16="http://schemas.microsoft.com/office/drawing/2014/main" id="{5992D038-BA22-43AC-B686-71DB6EDA9BC4}"/>
                    </a:ext>
                  </a:extLst>
                </p:cNvPr>
                <p:cNvPicPr/>
                <p:nvPr/>
              </p:nvPicPr>
              <p:blipFill>
                <a:blip r:embed="rId109"/>
                <a:stretch>
                  <a:fillRect/>
                </a:stretch>
              </p:blipFill>
              <p:spPr>
                <a:xfrm>
                  <a:off x="2083936" y="2824357"/>
                  <a:ext cx="1038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9" name="Ink 78">
                  <a:extLst>
                    <a:ext uri="{FF2B5EF4-FFF2-40B4-BE49-F238E27FC236}">
                      <a16:creationId xmlns:a16="http://schemas.microsoft.com/office/drawing/2014/main" id="{9ABC75A5-D648-43AB-B09D-E0A66F3D9678}"/>
                    </a:ext>
                  </a:extLst>
                </p14:cNvPr>
                <p14:cNvContentPartPr/>
                <p14:nvPr/>
              </p14:nvContentPartPr>
              <p14:xfrm>
                <a:off x="2044696" y="2838037"/>
                <a:ext cx="736200" cy="99000"/>
              </p14:xfrm>
            </p:contentPart>
          </mc:Choice>
          <mc:Fallback xmlns="">
            <p:pic>
              <p:nvPicPr>
                <p:cNvPr id="79" name="Ink 78">
                  <a:extLst>
                    <a:ext uri="{FF2B5EF4-FFF2-40B4-BE49-F238E27FC236}">
                      <a16:creationId xmlns:a16="http://schemas.microsoft.com/office/drawing/2014/main" id="{9ABC75A5-D648-43AB-B09D-E0A66F3D9678}"/>
                    </a:ext>
                  </a:extLst>
                </p:cNvPr>
                <p:cNvPicPr/>
                <p:nvPr/>
              </p:nvPicPr>
              <p:blipFill>
                <a:blip r:embed="rId111"/>
                <a:stretch>
                  <a:fillRect/>
                </a:stretch>
              </p:blipFill>
              <p:spPr>
                <a:xfrm>
                  <a:off x="2026696" y="2820397"/>
                  <a:ext cx="771840" cy="134640"/>
                </a:xfrm>
                <a:prstGeom prst="rect">
                  <a:avLst/>
                </a:prstGeom>
              </p:spPr>
            </p:pic>
          </mc:Fallback>
        </mc:AlternateContent>
      </p:grpSp>
      <p:grpSp>
        <p:nvGrpSpPr>
          <p:cNvPr id="83" name="Group 82">
            <a:extLst>
              <a:ext uri="{FF2B5EF4-FFF2-40B4-BE49-F238E27FC236}">
                <a16:creationId xmlns:a16="http://schemas.microsoft.com/office/drawing/2014/main" id="{1C50E80C-BF17-4061-8411-83F4A229D382}"/>
              </a:ext>
            </a:extLst>
          </p:cNvPr>
          <p:cNvGrpSpPr/>
          <p:nvPr/>
        </p:nvGrpSpPr>
        <p:grpSpPr>
          <a:xfrm>
            <a:off x="456016" y="2827957"/>
            <a:ext cx="1509840" cy="95400"/>
            <a:chOff x="456016" y="2827957"/>
            <a:chExt cx="1509840" cy="95400"/>
          </a:xfrm>
        </p:grpSpPr>
        <mc:AlternateContent xmlns:mc="http://schemas.openxmlformats.org/markup-compatibility/2006" xmlns:p14="http://schemas.microsoft.com/office/powerpoint/2010/main">
          <mc:Choice Requires="p14">
            <p:contentPart p14:bwMode="auto" r:id="rId112">
              <p14:nvContentPartPr>
                <p14:cNvPr id="81" name="Ink 80">
                  <a:extLst>
                    <a:ext uri="{FF2B5EF4-FFF2-40B4-BE49-F238E27FC236}">
                      <a16:creationId xmlns:a16="http://schemas.microsoft.com/office/drawing/2014/main" id="{A9BCA895-244D-4D8D-A1CB-7415B3FD3007}"/>
                    </a:ext>
                  </a:extLst>
                </p14:cNvPr>
                <p14:cNvContentPartPr/>
                <p14:nvPr/>
              </p14:nvContentPartPr>
              <p14:xfrm>
                <a:off x="1583536" y="2827957"/>
                <a:ext cx="382320" cy="68760"/>
              </p14:xfrm>
            </p:contentPart>
          </mc:Choice>
          <mc:Fallback xmlns="">
            <p:pic>
              <p:nvPicPr>
                <p:cNvPr id="81" name="Ink 80">
                  <a:extLst>
                    <a:ext uri="{FF2B5EF4-FFF2-40B4-BE49-F238E27FC236}">
                      <a16:creationId xmlns:a16="http://schemas.microsoft.com/office/drawing/2014/main" id="{A9BCA895-244D-4D8D-A1CB-7415B3FD3007}"/>
                    </a:ext>
                  </a:extLst>
                </p:cNvPr>
                <p:cNvPicPr/>
                <p:nvPr/>
              </p:nvPicPr>
              <p:blipFill>
                <a:blip r:embed="rId113"/>
                <a:stretch>
                  <a:fillRect/>
                </a:stretch>
              </p:blipFill>
              <p:spPr>
                <a:xfrm>
                  <a:off x="1565536" y="2810317"/>
                  <a:ext cx="417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Ink 81">
                  <a:extLst>
                    <a:ext uri="{FF2B5EF4-FFF2-40B4-BE49-F238E27FC236}">
                      <a16:creationId xmlns:a16="http://schemas.microsoft.com/office/drawing/2014/main" id="{17B9EBB2-A4DC-485E-9119-AEA724150A75}"/>
                    </a:ext>
                  </a:extLst>
                </p14:cNvPr>
                <p14:cNvContentPartPr/>
                <p14:nvPr/>
              </p14:nvContentPartPr>
              <p14:xfrm>
                <a:off x="456016" y="2853517"/>
                <a:ext cx="1196640" cy="69840"/>
              </p14:xfrm>
            </p:contentPart>
          </mc:Choice>
          <mc:Fallback xmlns="">
            <p:pic>
              <p:nvPicPr>
                <p:cNvPr id="82" name="Ink 81">
                  <a:extLst>
                    <a:ext uri="{FF2B5EF4-FFF2-40B4-BE49-F238E27FC236}">
                      <a16:creationId xmlns:a16="http://schemas.microsoft.com/office/drawing/2014/main" id="{17B9EBB2-A4DC-485E-9119-AEA724150A75}"/>
                    </a:ext>
                  </a:extLst>
                </p:cNvPr>
                <p:cNvPicPr/>
                <p:nvPr/>
              </p:nvPicPr>
              <p:blipFill>
                <a:blip r:embed="rId115"/>
                <a:stretch>
                  <a:fillRect/>
                </a:stretch>
              </p:blipFill>
              <p:spPr>
                <a:xfrm>
                  <a:off x="438376" y="2835517"/>
                  <a:ext cx="1232280" cy="105480"/>
                </a:xfrm>
                <a:prstGeom prst="rect">
                  <a:avLst/>
                </a:prstGeom>
              </p:spPr>
            </p:pic>
          </mc:Fallback>
        </mc:AlternateContent>
      </p:grpSp>
      <p:grpSp>
        <p:nvGrpSpPr>
          <p:cNvPr id="100" name="Group 99">
            <a:extLst>
              <a:ext uri="{FF2B5EF4-FFF2-40B4-BE49-F238E27FC236}">
                <a16:creationId xmlns:a16="http://schemas.microsoft.com/office/drawing/2014/main" id="{99E48E8E-BE6A-4FD5-9E41-B01B718AAE7A}"/>
              </a:ext>
            </a:extLst>
          </p:cNvPr>
          <p:cNvGrpSpPr/>
          <p:nvPr/>
        </p:nvGrpSpPr>
        <p:grpSpPr>
          <a:xfrm>
            <a:off x="1547176" y="3351397"/>
            <a:ext cx="8644680" cy="183240"/>
            <a:chOff x="1547176" y="3351397"/>
            <a:chExt cx="8644680" cy="183240"/>
          </a:xfrm>
        </p:grpSpPr>
        <mc:AlternateContent xmlns:mc="http://schemas.openxmlformats.org/markup-compatibility/2006" xmlns:p14="http://schemas.microsoft.com/office/powerpoint/2010/main">
          <mc:Choice Requires="p14">
            <p:contentPart p14:bwMode="auto" r:id="rId116">
              <p14:nvContentPartPr>
                <p14:cNvPr id="84" name="Ink 83">
                  <a:extLst>
                    <a:ext uri="{FF2B5EF4-FFF2-40B4-BE49-F238E27FC236}">
                      <a16:creationId xmlns:a16="http://schemas.microsoft.com/office/drawing/2014/main" id="{94626D7F-D3A7-4BF8-B283-592AE915A09B}"/>
                    </a:ext>
                  </a:extLst>
                </p14:cNvPr>
                <p14:cNvContentPartPr/>
                <p14:nvPr/>
              </p14:nvContentPartPr>
              <p14:xfrm>
                <a:off x="9896656" y="3390637"/>
                <a:ext cx="295200" cy="10800"/>
              </p14:xfrm>
            </p:contentPart>
          </mc:Choice>
          <mc:Fallback xmlns="">
            <p:pic>
              <p:nvPicPr>
                <p:cNvPr id="84" name="Ink 83">
                  <a:extLst>
                    <a:ext uri="{FF2B5EF4-FFF2-40B4-BE49-F238E27FC236}">
                      <a16:creationId xmlns:a16="http://schemas.microsoft.com/office/drawing/2014/main" id="{94626D7F-D3A7-4BF8-B283-592AE915A09B}"/>
                    </a:ext>
                  </a:extLst>
                </p:cNvPr>
                <p:cNvPicPr/>
                <p:nvPr/>
              </p:nvPicPr>
              <p:blipFill>
                <a:blip r:embed="rId117"/>
                <a:stretch>
                  <a:fillRect/>
                </a:stretch>
              </p:blipFill>
              <p:spPr>
                <a:xfrm>
                  <a:off x="9879016" y="3372997"/>
                  <a:ext cx="330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Ink 84">
                  <a:extLst>
                    <a:ext uri="{FF2B5EF4-FFF2-40B4-BE49-F238E27FC236}">
                      <a16:creationId xmlns:a16="http://schemas.microsoft.com/office/drawing/2014/main" id="{3BDC2B5A-869C-4333-AC5A-DB75E96A6E91}"/>
                    </a:ext>
                  </a:extLst>
                </p14:cNvPr>
                <p14:cNvContentPartPr/>
                <p14:nvPr/>
              </p14:nvContentPartPr>
              <p14:xfrm>
                <a:off x="9096376" y="3467317"/>
                <a:ext cx="585720" cy="67320"/>
              </p14:xfrm>
            </p:contentPart>
          </mc:Choice>
          <mc:Fallback xmlns="">
            <p:pic>
              <p:nvPicPr>
                <p:cNvPr id="85" name="Ink 84">
                  <a:extLst>
                    <a:ext uri="{FF2B5EF4-FFF2-40B4-BE49-F238E27FC236}">
                      <a16:creationId xmlns:a16="http://schemas.microsoft.com/office/drawing/2014/main" id="{3BDC2B5A-869C-4333-AC5A-DB75E96A6E91}"/>
                    </a:ext>
                  </a:extLst>
                </p:cNvPr>
                <p:cNvPicPr/>
                <p:nvPr/>
              </p:nvPicPr>
              <p:blipFill>
                <a:blip r:embed="rId119"/>
                <a:stretch>
                  <a:fillRect/>
                </a:stretch>
              </p:blipFill>
              <p:spPr>
                <a:xfrm>
                  <a:off x="9078736" y="3449677"/>
                  <a:ext cx="621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2322E781-628F-4787-BA21-4CAF8F460939}"/>
                    </a:ext>
                  </a:extLst>
                </p14:cNvPr>
                <p14:cNvContentPartPr/>
                <p14:nvPr/>
              </p14:nvContentPartPr>
              <p14:xfrm>
                <a:off x="8688136" y="3387397"/>
                <a:ext cx="309600" cy="78480"/>
              </p14:xfrm>
            </p:contentPart>
          </mc:Choice>
          <mc:Fallback xmlns="">
            <p:pic>
              <p:nvPicPr>
                <p:cNvPr id="87" name="Ink 86">
                  <a:extLst>
                    <a:ext uri="{FF2B5EF4-FFF2-40B4-BE49-F238E27FC236}">
                      <a16:creationId xmlns:a16="http://schemas.microsoft.com/office/drawing/2014/main" id="{2322E781-628F-4787-BA21-4CAF8F460939}"/>
                    </a:ext>
                  </a:extLst>
                </p:cNvPr>
                <p:cNvPicPr/>
                <p:nvPr/>
              </p:nvPicPr>
              <p:blipFill>
                <a:blip r:embed="rId121"/>
                <a:stretch>
                  <a:fillRect/>
                </a:stretch>
              </p:blipFill>
              <p:spPr>
                <a:xfrm>
                  <a:off x="8670136" y="3369757"/>
                  <a:ext cx="345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478A37A1-A3F5-49BA-9989-49794713D5EB}"/>
                    </a:ext>
                  </a:extLst>
                </p14:cNvPr>
                <p14:cNvContentPartPr/>
                <p14:nvPr/>
              </p14:nvContentPartPr>
              <p14:xfrm>
                <a:off x="7731616" y="3438157"/>
                <a:ext cx="768960" cy="46080"/>
              </p14:xfrm>
            </p:contentPart>
          </mc:Choice>
          <mc:Fallback xmlns="">
            <p:pic>
              <p:nvPicPr>
                <p:cNvPr id="88" name="Ink 87">
                  <a:extLst>
                    <a:ext uri="{FF2B5EF4-FFF2-40B4-BE49-F238E27FC236}">
                      <a16:creationId xmlns:a16="http://schemas.microsoft.com/office/drawing/2014/main" id="{478A37A1-A3F5-49BA-9989-49794713D5EB}"/>
                    </a:ext>
                  </a:extLst>
                </p:cNvPr>
                <p:cNvPicPr/>
                <p:nvPr/>
              </p:nvPicPr>
              <p:blipFill>
                <a:blip r:embed="rId123"/>
                <a:stretch>
                  <a:fillRect/>
                </a:stretch>
              </p:blipFill>
              <p:spPr>
                <a:xfrm>
                  <a:off x="7713976" y="3420517"/>
                  <a:ext cx="804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Ink 89">
                  <a:extLst>
                    <a:ext uri="{FF2B5EF4-FFF2-40B4-BE49-F238E27FC236}">
                      <a16:creationId xmlns:a16="http://schemas.microsoft.com/office/drawing/2014/main" id="{223D37BB-F6FA-4523-BF8C-F2FF7E4A86C8}"/>
                    </a:ext>
                  </a:extLst>
                </p14:cNvPr>
                <p14:cNvContentPartPr/>
                <p14:nvPr/>
              </p14:nvContentPartPr>
              <p14:xfrm>
                <a:off x="7176856" y="3379117"/>
                <a:ext cx="429840" cy="29160"/>
              </p14:xfrm>
            </p:contentPart>
          </mc:Choice>
          <mc:Fallback xmlns="">
            <p:pic>
              <p:nvPicPr>
                <p:cNvPr id="90" name="Ink 89">
                  <a:extLst>
                    <a:ext uri="{FF2B5EF4-FFF2-40B4-BE49-F238E27FC236}">
                      <a16:creationId xmlns:a16="http://schemas.microsoft.com/office/drawing/2014/main" id="{223D37BB-F6FA-4523-BF8C-F2FF7E4A86C8}"/>
                    </a:ext>
                  </a:extLst>
                </p:cNvPr>
                <p:cNvPicPr/>
                <p:nvPr/>
              </p:nvPicPr>
              <p:blipFill>
                <a:blip r:embed="rId125"/>
                <a:stretch>
                  <a:fillRect/>
                </a:stretch>
              </p:blipFill>
              <p:spPr>
                <a:xfrm>
                  <a:off x="7159216" y="3361477"/>
                  <a:ext cx="465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1" name="Ink 90">
                  <a:extLst>
                    <a:ext uri="{FF2B5EF4-FFF2-40B4-BE49-F238E27FC236}">
                      <a16:creationId xmlns:a16="http://schemas.microsoft.com/office/drawing/2014/main" id="{1C60D914-5101-4172-A0A6-2177DBCC31DA}"/>
                    </a:ext>
                  </a:extLst>
                </p14:cNvPr>
                <p14:cNvContentPartPr/>
                <p14:nvPr/>
              </p14:nvContentPartPr>
              <p14:xfrm>
                <a:off x="5930896" y="3453277"/>
                <a:ext cx="1124280" cy="24480"/>
              </p14:xfrm>
            </p:contentPart>
          </mc:Choice>
          <mc:Fallback xmlns="">
            <p:pic>
              <p:nvPicPr>
                <p:cNvPr id="91" name="Ink 90">
                  <a:extLst>
                    <a:ext uri="{FF2B5EF4-FFF2-40B4-BE49-F238E27FC236}">
                      <a16:creationId xmlns:a16="http://schemas.microsoft.com/office/drawing/2014/main" id="{1C60D914-5101-4172-A0A6-2177DBCC31DA}"/>
                    </a:ext>
                  </a:extLst>
                </p:cNvPr>
                <p:cNvPicPr/>
                <p:nvPr/>
              </p:nvPicPr>
              <p:blipFill>
                <a:blip r:embed="rId127"/>
                <a:stretch>
                  <a:fillRect/>
                </a:stretch>
              </p:blipFill>
              <p:spPr>
                <a:xfrm>
                  <a:off x="5912896" y="3435277"/>
                  <a:ext cx="1159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Ink 92">
                  <a:extLst>
                    <a:ext uri="{FF2B5EF4-FFF2-40B4-BE49-F238E27FC236}">
                      <a16:creationId xmlns:a16="http://schemas.microsoft.com/office/drawing/2014/main" id="{782D887F-AC6F-43C1-82C7-867D2A9CA3A9}"/>
                    </a:ext>
                  </a:extLst>
                </p14:cNvPr>
                <p14:cNvContentPartPr/>
                <p14:nvPr/>
              </p14:nvContentPartPr>
              <p14:xfrm>
                <a:off x="4567216" y="3351397"/>
                <a:ext cx="1269720" cy="68760"/>
              </p14:xfrm>
            </p:contentPart>
          </mc:Choice>
          <mc:Fallback xmlns="">
            <p:pic>
              <p:nvPicPr>
                <p:cNvPr id="93" name="Ink 92">
                  <a:extLst>
                    <a:ext uri="{FF2B5EF4-FFF2-40B4-BE49-F238E27FC236}">
                      <a16:creationId xmlns:a16="http://schemas.microsoft.com/office/drawing/2014/main" id="{782D887F-AC6F-43C1-82C7-867D2A9CA3A9}"/>
                    </a:ext>
                  </a:extLst>
                </p:cNvPr>
                <p:cNvPicPr/>
                <p:nvPr/>
              </p:nvPicPr>
              <p:blipFill>
                <a:blip r:embed="rId129"/>
                <a:stretch>
                  <a:fillRect/>
                </a:stretch>
              </p:blipFill>
              <p:spPr>
                <a:xfrm>
                  <a:off x="4549576" y="3333397"/>
                  <a:ext cx="1305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0A97F394-8494-48FF-8877-5D5C744AA0D9}"/>
                    </a:ext>
                  </a:extLst>
                </p14:cNvPr>
                <p14:cNvContentPartPr/>
                <p14:nvPr/>
              </p14:nvContentPartPr>
              <p14:xfrm>
                <a:off x="3472096" y="3388477"/>
                <a:ext cx="994680" cy="89640"/>
              </p14:xfrm>
            </p:contentPart>
          </mc:Choice>
          <mc:Fallback xmlns="">
            <p:pic>
              <p:nvPicPr>
                <p:cNvPr id="95" name="Ink 94">
                  <a:extLst>
                    <a:ext uri="{FF2B5EF4-FFF2-40B4-BE49-F238E27FC236}">
                      <a16:creationId xmlns:a16="http://schemas.microsoft.com/office/drawing/2014/main" id="{0A97F394-8494-48FF-8877-5D5C744AA0D9}"/>
                    </a:ext>
                  </a:extLst>
                </p:cNvPr>
                <p:cNvPicPr/>
                <p:nvPr/>
              </p:nvPicPr>
              <p:blipFill>
                <a:blip r:embed="rId131"/>
                <a:stretch>
                  <a:fillRect/>
                </a:stretch>
              </p:blipFill>
              <p:spPr>
                <a:xfrm>
                  <a:off x="3454456" y="3370477"/>
                  <a:ext cx="1030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8C741BB8-BD65-4432-948F-58AFB6B297CA}"/>
                    </a:ext>
                  </a:extLst>
                </p14:cNvPr>
                <p14:cNvContentPartPr/>
                <p14:nvPr/>
              </p14:nvContentPartPr>
              <p14:xfrm>
                <a:off x="2717176" y="3403237"/>
                <a:ext cx="878760" cy="43560"/>
              </p14:xfrm>
            </p:contentPart>
          </mc:Choice>
          <mc:Fallback xmlns="">
            <p:pic>
              <p:nvPicPr>
                <p:cNvPr id="97" name="Ink 96">
                  <a:extLst>
                    <a:ext uri="{FF2B5EF4-FFF2-40B4-BE49-F238E27FC236}">
                      <a16:creationId xmlns:a16="http://schemas.microsoft.com/office/drawing/2014/main" id="{8C741BB8-BD65-4432-948F-58AFB6B297CA}"/>
                    </a:ext>
                  </a:extLst>
                </p:cNvPr>
                <p:cNvPicPr/>
                <p:nvPr/>
              </p:nvPicPr>
              <p:blipFill>
                <a:blip r:embed="rId133"/>
                <a:stretch>
                  <a:fillRect/>
                </a:stretch>
              </p:blipFill>
              <p:spPr>
                <a:xfrm>
                  <a:off x="2699536" y="3385237"/>
                  <a:ext cx="914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E6A71947-9003-4A75-9759-2398F4E0E4E6}"/>
                    </a:ext>
                  </a:extLst>
                </p14:cNvPr>
                <p14:cNvContentPartPr/>
                <p14:nvPr/>
              </p14:nvContentPartPr>
              <p14:xfrm>
                <a:off x="1547176" y="3429877"/>
                <a:ext cx="1135440" cy="41040"/>
              </p14:xfrm>
            </p:contentPart>
          </mc:Choice>
          <mc:Fallback xmlns="">
            <p:pic>
              <p:nvPicPr>
                <p:cNvPr id="99" name="Ink 98">
                  <a:extLst>
                    <a:ext uri="{FF2B5EF4-FFF2-40B4-BE49-F238E27FC236}">
                      <a16:creationId xmlns:a16="http://schemas.microsoft.com/office/drawing/2014/main" id="{E6A71947-9003-4A75-9759-2398F4E0E4E6}"/>
                    </a:ext>
                  </a:extLst>
                </p:cNvPr>
                <p:cNvPicPr/>
                <p:nvPr/>
              </p:nvPicPr>
              <p:blipFill>
                <a:blip r:embed="rId135"/>
                <a:stretch>
                  <a:fillRect/>
                </a:stretch>
              </p:blipFill>
              <p:spPr>
                <a:xfrm>
                  <a:off x="1529536" y="3412237"/>
                  <a:ext cx="117108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101" name="Ink 100">
                <a:extLst>
                  <a:ext uri="{FF2B5EF4-FFF2-40B4-BE49-F238E27FC236}">
                    <a16:creationId xmlns:a16="http://schemas.microsoft.com/office/drawing/2014/main" id="{FEFA99F2-3A9F-44E0-A2CE-8034500EF0A8}"/>
                  </a:ext>
                </a:extLst>
              </p14:cNvPr>
              <p14:cNvContentPartPr/>
              <p14:nvPr/>
            </p14:nvContentPartPr>
            <p14:xfrm>
              <a:off x="7080376" y="2958997"/>
              <a:ext cx="567000" cy="522720"/>
            </p14:xfrm>
          </p:contentPart>
        </mc:Choice>
        <mc:Fallback xmlns="">
          <p:pic>
            <p:nvPicPr>
              <p:cNvPr id="101" name="Ink 100">
                <a:extLst>
                  <a:ext uri="{FF2B5EF4-FFF2-40B4-BE49-F238E27FC236}">
                    <a16:creationId xmlns:a16="http://schemas.microsoft.com/office/drawing/2014/main" id="{FEFA99F2-3A9F-44E0-A2CE-8034500EF0A8}"/>
                  </a:ext>
                </a:extLst>
              </p:cNvPr>
              <p:cNvPicPr/>
              <p:nvPr/>
            </p:nvPicPr>
            <p:blipFill>
              <a:blip r:embed="rId137"/>
              <a:stretch>
                <a:fillRect/>
              </a:stretch>
            </p:blipFill>
            <p:spPr>
              <a:xfrm>
                <a:off x="7062736" y="2940997"/>
                <a:ext cx="60264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Ink 101">
                <a:extLst>
                  <a:ext uri="{FF2B5EF4-FFF2-40B4-BE49-F238E27FC236}">
                    <a16:creationId xmlns:a16="http://schemas.microsoft.com/office/drawing/2014/main" id="{F91ABFDB-DE9E-45C9-8A00-A41F4F66372B}"/>
                  </a:ext>
                </a:extLst>
              </p14:cNvPr>
              <p14:cNvContentPartPr/>
              <p14:nvPr/>
            </p14:nvContentPartPr>
            <p14:xfrm>
              <a:off x="2021296" y="2284357"/>
              <a:ext cx="4550400" cy="707760"/>
            </p14:xfrm>
          </p:contentPart>
        </mc:Choice>
        <mc:Fallback xmlns="">
          <p:pic>
            <p:nvPicPr>
              <p:cNvPr id="102" name="Ink 101">
                <a:extLst>
                  <a:ext uri="{FF2B5EF4-FFF2-40B4-BE49-F238E27FC236}">
                    <a16:creationId xmlns:a16="http://schemas.microsoft.com/office/drawing/2014/main" id="{F91ABFDB-DE9E-45C9-8A00-A41F4F66372B}"/>
                  </a:ext>
                </a:extLst>
              </p:cNvPr>
              <p:cNvPicPr/>
              <p:nvPr/>
            </p:nvPicPr>
            <p:blipFill>
              <a:blip r:embed="rId139"/>
              <a:stretch>
                <a:fillRect/>
              </a:stretch>
            </p:blipFill>
            <p:spPr>
              <a:xfrm>
                <a:off x="2003656" y="2266357"/>
                <a:ext cx="4586040" cy="74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4" name="Ink 113">
                <a:extLst>
                  <a:ext uri="{FF2B5EF4-FFF2-40B4-BE49-F238E27FC236}">
                    <a16:creationId xmlns:a16="http://schemas.microsoft.com/office/drawing/2014/main" id="{A538B057-034D-4349-A2EA-0486B2BC75C3}"/>
                  </a:ext>
                </a:extLst>
              </p14:cNvPr>
              <p14:cNvContentPartPr/>
              <p14:nvPr/>
            </p14:nvContentPartPr>
            <p14:xfrm>
              <a:off x="2870176" y="3403957"/>
              <a:ext cx="1910520" cy="569520"/>
            </p14:xfrm>
          </p:contentPart>
        </mc:Choice>
        <mc:Fallback xmlns="">
          <p:pic>
            <p:nvPicPr>
              <p:cNvPr id="114" name="Ink 113">
                <a:extLst>
                  <a:ext uri="{FF2B5EF4-FFF2-40B4-BE49-F238E27FC236}">
                    <a16:creationId xmlns:a16="http://schemas.microsoft.com/office/drawing/2014/main" id="{A538B057-034D-4349-A2EA-0486B2BC75C3}"/>
                  </a:ext>
                </a:extLst>
              </p:cNvPr>
              <p:cNvPicPr/>
              <p:nvPr/>
            </p:nvPicPr>
            <p:blipFill>
              <a:blip r:embed="rId141"/>
              <a:stretch>
                <a:fillRect/>
              </a:stretch>
            </p:blipFill>
            <p:spPr>
              <a:xfrm>
                <a:off x="2852176" y="3385957"/>
                <a:ext cx="1946160" cy="605160"/>
              </a:xfrm>
              <a:prstGeom prst="rect">
                <a:avLst/>
              </a:prstGeom>
            </p:spPr>
          </p:pic>
        </mc:Fallback>
      </mc:AlternateContent>
      <p:grpSp>
        <p:nvGrpSpPr>
          <p:cNvPr id="126" name="Group 125">
            <a:extLst>
              <a:ext uri="{FF2B5EF4-FFF2-40B4-BE49-F238E27FC236}">
                <a16:creationId xmlns:a16="http://schemas.microsoft.com/office/drawing/2014/main" id="{956844AC-E0BE-4018-9EB4-39F058D251AA}"/>
              </a:ext>
            </a:extLst>
          </p:cNvPr>
          <p:cNvGrpSpPr/>
          <p:nvPr/>
        </p:nvGrpSpPr>
        <p:grpSpPr>
          <a:xfrm>
            <a:off x="95296" y="3877717"/>
            <a:ext cx="10179360" cy="732600"/>
            <a:chOff x="95296" y="3877717"/>
            <a:chExt cx="10179360" cy="732600"/>
          </a:xfrm>
        </p:grpSpPr>
        <mc:AlternateContent xmlns:mc="http://schemas.openxmlformats.org/markup-compatibility/2006" xmlns:p14="http://schemas.microsoft.com/office/powerpoint/2010/main">
          <mc:Choice Requires="p14">
            <p:contentPart p14:bwMode="auto" r:id="rId142">
              <p14:nvContentPartPr>
                <p14:cNvPr id="103" name="Ink 102">
                  <a:extLst>
                    <a:ext uri="{FF2B5EF4-FFF2-40B4-BE49-F238E27FC236}">
                      <a16:creationId xmlns:a16="http://schemas.microsoft.com/office/drawing/2014/main" id="{557A1638-CC23-4D4C-9C97-962FBCBD8C60}"/>
                    </a:ext>
                  </a:extLst>
                </p14:cNvPr>
                <p14:cNvContentPartPr/>
                <p14:nvPr/>
              </p14:nvContentPartPr>
              <p14:xfrm>
                <a:off x="8918536" y="3889597"/>
                <a:ext cx="1356120" cy="41400"/>
              </p14:xfrm>
            </p:contentPart>
          </mc:Choice>
          <mc:Fallback xmlns="">
            <p:pic>
              <p:nvPicPr>
                <p:cNvPr id="103" name="Ink 102">
                  <a:extLst>
                    <a:ext uri="{FF2B5EF4-FFF2-40B4-BE49-F238E27FC236}">
                      <a16:creationId xmlns:a16="http://schemas.microsoft.com/office/drawing/2014/main" id="{557A1638-CC23-4D4C-9C97-962FBCBD8C60}"/>
                    </a:ext>
                  </a:extLst>
                </p:cNvPr>
                <p:cNvPicPr/>
                <p:nvPr/>
              </p:nvPicPr>
              <p:blipFill>
                <a:blip r:embed="rId143"/>
                <a:stretch>
                  <a:fillRect/>
                </a:stretch>
              </p:blipFill>
              <p:spPr>
                <a:xfrm>
                  <a:off x="8900536" y="3871957"/>
                  <a:ext cx="1391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4" name="Ink 103">
                  <a:extLst>
                    <a:ext uri="{FF2B5EF4-FFF2-40B4-BE49-F238E27FC236}">
                      <a16:creationId xmlns:a16="http://schemas.microsoft.com/office/drawing/2014/main" id="{AEB61EE8-6D63-496C-9874-35CF26C8394D}"/>
                    </a:ext>
                  </a:extLst>
                </p14:cNvPr>
                <p14:cNvContentPartPr/>
                <p14:nvPr/>
              </p14:nvContentPartPr>
              <p14:xfrm>
                <a:off x="7545136" y="3879517"/>
                <a:ext cx="1143000" cy="58680"/>
              </p14:xfrm>
            </p:contentPart>
          </mc:Choice>
          <mc:Fallback xmlns="">
            <p:pic>
              <p:nvPicPr>
                <p:cNvPr id="104" name="Ink 103">
                  <a:extLst>
                    <a:ext uri="{FF2B5EF4-FFF2-40B4-BE49-F238E27FC236}">
                      <a16:creationId xmlns:a16="http://schemas.microsoft.com/office/drawing/2014/main" id="{AEB61EE8-6D63-496C-9874-35CF26C8394D}"/>
                    </a:ext>
                  </a:extLst>
                </p:cNvPr>
                <p:cNvPicPr/>
                <p:nvPr/>
              </p:nvPicPr>
              <p:blipFill>
                <a:blip r:embed="rId145"/>
                <a:stretch>
                  <a:fillRect/>
                </a:stretch>
              </p:blipFill>
              <p:spPr>
                <a:xfrm>
                  <a:off x="7527496" y="3861877"/>
                  <a:ext cx="1178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A3FCB583-4150-4800-BFBB-C819F61FBFAC}"/>
                    </a:ext>
                  </a:extLst>
                </p14:cNvPr>
                <p14:cNvContentPartPr/>
                <p14:nvPr/>
              </p14:nvContentPartPr>
              <p14:xfrm>
                <a:off x="6561976" y="3933517"/>
                <a:ext cx="899280" cy="44280"/>
              </p14:xfrm>
            </p:contentPart>
          </mc:Choice>
          <mc:Fallback xmlns="">
            <p:pic>
              <p:nvPicPr>
                <p:cNvPr id="106" name="Ink 105">
                  <a:extLst>
                    <a:ext uri="{FF2B5EF4-FFF2-40B4-BE49-F238E27FC236}">
                      <a16:creationId xmlns:a16="http://schemas.microsoft.com/office/drawing/2014/main" id="{A3FCB583-4150-4800-BFBB-C819F61FBFAC}"/>
                    </a:ext>
                  </a:extLst>
                </p:cNvPr>
                <p:cNvPicPr/>
                <p:nvPr/>
              </p:nvPicPr>
              <p:blipFill>
                <a:blip r:embed="rId147"/>
                <a:stretch>
                  <a:fillRect/>
                </a:stretch>
              </p:blipFill>
              <p:spPr>
                <a:xfrm>
                  <a:off x="6543976" y="3915517"/>
                  <a:ext cx="934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Ink 107">
                  <a:extLst>
                    <a:ext uri="{FF2B5EF4-FFF2-40B4-BE49-F238E27FC236}">
                      <a16:creationId xmlns:a16="http://schemas.microsoft.com/office/drawing/2014/main" id="{4B39350C-D44B-48C8-998A-967E4D439787}"/>
                    </a:ext>
                  </a:extLst>
                </p14:cNvPr>
                <p14:cNvContentPartPr/>
                <p14:nvPr/>
              </p14:nvContentPartPr>
              <p14:xfrm>
                <a:off x="5907496" y="3989677"/>
                <a:ext cx="756360" cy="73080"/>
              </p14:xfrm>
            </p:contentPart>
          </mc:Choice>
          <mc:Fallback xmlns="">
            <p:pic>
              <p:nvPicPr>
                <p:cNvPr id="108" name="Ink 107">
                  <a:extLst>
                    <a:ext uri="{FF2B5EF4-FFF2-40B4-BE49-F238E27FC236}">
                      <a16:creationId xmlns:a16="http://schemas.microsoft.com/office/drawing/2014/main" id="{4B39350C-D44B-48C8-998A-967E4D439787}"/>
                    </a:ext>
                  </a:extLst>
                </p:cNvPr>
                <p:cNvPicPr/>
                <p:nvPr/>
              </p:nvPicPr>
              <p:blipFill>
                <a:blip r:embed="rId149"/>
                <a:stretch>
                  <a:fillRect/>
                </a:stretch>
              </p:blipFill>
              <p:spPr>
                <a:xfrm>
                  <a:off x="5889856" y="3971677"/>
                  <a:ext cx="792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Ink 108">
                  <a:extLst>
                    <a:ext uri="{FF2B5EF4-FFF2-40B4-BE49-F238E27FC236}">
                      <a16:creationId xmlns:a16="http://schemas.microsoft.com/office/drawing/2014/main" id="{08ADE866-FCB1-4CA3-8890-94CB84C1507F}"/>
                    </a:ext>
                  </a:extLst>
                </p14:cNvPr>
                <p14:cNvContentPartPr/>
                <p14:nvPr/>
              </p14:nvContentPartPr>
              <p14:xfrm>
                <a:off x="4945216" y="3988957"/>
                <a:ext cx="819360" cy="54720"/>
              </p14:xfrm>
            </p:contentPart>
          </mc:Choice>
          <mc:Fallback xmlns="">
            <p:pic>
              <p:nvPicPr>
                <p:cNvPr id="109" name="Ink 108">
                  <a:extLst>
                    <a:ext uri="{FF2B5EF4-FFF2-40B4-BE49-F238E27FC236}">
                      <a16:creationId xmlns:a16="http://schemas.microsoft.com/office/drawing/2014/main" id="{08ADE866-FCB1-4CA3-8890-94CB84C1507F}"/>
                    </a:ext>
                  </a:extLst>
                </p:cNvPr>
                <p:cNvPicPr/>
                <p:nvPr/>
              </p:nvPicPr>
              <p:blipFill>
                <a:blip r:embed="rId151"/>
                <a:stretch>
                  <a:fillRect/>
                </a:stretch>
              </p:blipFill>
              <p:spPr>
                <a:xfrm>
                  <a:off x="4927576" y="3970957"/>
                  <a:ext cx="855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1" name="Ink 110">
                  <a:extLst>
                    <a:ext uri="{FF2B5EF4-FFF2-40B4-BE49-F238E27FC236}">
                      <a16:creationId xmlns:a16="http://schemas.microsoft.com/office/drawing/2014/main" id="{F1FAA94A-A952-49D4-876E-E7DE70EF5604}"/>
                    </a:ext>
                  </a:extLst>
                </p14:cNvPr>
                <p14:cNvContentPartPr/>
                <p14:nvPr/>
              </p14:nvContentPartPr>
              <p14:xfrm>
                <a:off x="4085896" y="3943957"/>
                <a:ext cx="635400" cy="70920"/>
              </p14:xfrm>
            </p:contentPart>
          </mc:Choice>
          <mc:Fallback xmlns="">
            <p:pic>
              <p:nvPicPr>
                <p:cNvPr id="111" name="Ink 110">
                  <a:extLst>
                    <a:ext uri="{FF2B5EF4-FFF2-40B4-BE49-F238E27FC236}">
                      <a16:creationId xmlns:a16="http://schemas.microsoft.com/office/drawing/2014/main" id="{F1FAA94A-A952-49D4-876E-E7DE70EF5604}"/>
                    </a:ext>
                  </a:extLst>
                </p:cNvPr>
                <p:cNvPicPr/>
                <p:nvPr/>
              </p:nvPicPr>
              <p:blipFill>
                <a:blip r:embed="rId153"/>
                <a:stretch>
                  <a:fillRect/>
                </a:stretch>
              </p:blipFill>
              <p:spPr>
                <a:xfrm>
                  <a:off x="4067896" y="3926317"/>
                  <a:ext cx="671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Ink 111">
                  <a:extLst>
                    <a:ext uri="{FF2B5EF4-FFF2-40B4-BE49-F238E27FC236}">
                      <a16:creationId xmlns:a16="http://schemas.microsoft.com/office/drawing/2014/main" id="{8F89F8FA-7AC7-4B90-8646-B7150964DA35}"/>
                    </a:ext>
                  </a:extLst>
                </p14:cNvPr>
                <p14:cNvContentPartPr/>
                <p14:nvPr/>
              </p14:nvContentPartPr>
              <p14:xfrm>
                <a:off x="3063856" y="3915877"/>
                <a:ext cx="844560" cy="72000"/>
              </p14:xfrm>
            </p:contentPart>
          </mc:Choice>
          <mc:Fallback xmlns="">
            <p:pic>
              <p:nvPicPr>
                <p:cNvPr id="112" name="Ink 111">
                  <a:extLst>
                    <a:ext uri="{FF2B5EF4-FFF2-40B4-BE49-F238E27FC236}">
                      <a16:creationId xmlns:a16="http://schemas.microsoft.com/office/drawing/2014/main" id="{8F89F8FA-7AC7-4B90-8646-B7150964DA35}"/>
                    </a:ext>
                  </a:extLst>
                </p:cNvPr>
                <p:cNvPicPr/>
                <p:nvPr/>
              </p:nvPicPr>
              <p:blipFill>
                <a:blip r:embed="rId155"/>
                <a:stretch>
                  <a:fillRect/>
                </a:stretch>
              </p:blipFill>
              <p:spPr>
                <a:xfrm>
                  <a:off x="3045856" y="3898237"/>
                  <a:ext cx="880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6" name="Ink 115">
                  <a:extLst>
                    <a:ext uri="{FF2B5EF4-FFF2-40B4-BE49-F238E27FC236}">
                      <a16:creationId xmlns:a16="http://schemas.microsoft.com/office/drawing/2014/main" id="{7C522EBD-189B-4D35-9759-84883E7527E5}"/>
                    </a:ext>
                  </a:extLst>
                </p14:cNvPr>
                <p14:cNvContentPartPr/>
                <p14:nvPr/>
              </p14:nvContentPartPr>
              <p14:xfrm>
                <a:off x="1673896" y="3922357"/>
                <a:ext cx="621720" cy="107280"/>
              </p14:xfrm>
            </p:contentPart>
          </mc:Choice>
          <mc:Fallback xmlns="">
            <p:pic>
              <p:nvPicPr>
                <p:cNvPr id="116" name="Ink 115">
                  <a:extLst>
                    <a:ext uri="{FF2B5EF4-FFF2-40B4-BE49-F238E27FC236}">
                      <a16:creationId xmlns:a16="http://schemas.microsoft.com/office/drawing/2014/main" id="{7C522EBD-189B-4D35-9759-84883E7527E5}"/>
                    </a:ext>
                  </a:extLst>
                </p:cNvPr>
                <p:cNvPicPr/>
                <p:nvPr/>
              </p:nvPicPr>
              <p:blipFill>
                <a:blip r:embed="rId157"/>
                <a:stretch>
                  <a:fillRect/>
                </a:stretch>
              </p:blipFill>
              <p:spPr>
                <a:xfrm>
                  <a:off x="1655896" y="3904357"/>
                  <a:ext cx="657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7" name="Ink 116">
                  <a:extLst>
                    <a:ext uri="{FF2B5EF4-FFF2-40B4-BE49-F238E27FC236}">
                      <a16:creationId xmlns:a16="http://schemas.microsoft.com/office/drawing/2014/main" id="{31988763-F7EC-4E75-AD92-63A007027303}"/>
                    </a:ext>
                  </a:extLst>
                </p14:cNvPr>
                <p14:cNvContentPartPr/>
                <p14:nvPr/>
              </p14:nvContentPartPr>
              <p14:xfrm>
                <a:off x="1161976" y="3877717"/>
                <a:ext cx="374040" cy="46800"/>
              </p14:xfrm>
            </p:contentPart>
          </mc:Choice>
          <mc:Fallback xmlns="">
            <p:pic>
              <p:nvPicPr>
                <p:cNvPr id="117" name="Ink 116">
                  <a:extLst>
                    <a:ext uri="{FF2B5EF4-FFF2-40B4-BE49-F238E27FC236}">
                      <a16:creationId xmlns:a16="http://schemas.microsoft.com/office/drawing/2014/main" id="{31988763-F7EC-4E75-AD92-63A007027303}"/>
                    </a:ext>
                  </a:extLst>
                </p:cNvPr>
                <p:cNvPicPr/>
                <p:nvPr/>
              </p:nvPicPr>
              <p:blipFill>
                <a:blip r:embed="rId159"/>
                <a:stretch>
                  <a:fillRect/>
                </a:stretch>
              </p:blipFill>
              <p:spPr>
                <a:xfrm>
                  <a:off x="1144336" y="3860077"/>
                  <a:ext cx="409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8" name="Ink 117">
                  <a:extLst>
                    <a:ext uri="{FF2B5EF4-FFF2-40B4-BE49-F238E27FC236}">
                      <a16:creationId xmlns:a16="http://schemas.microsoft.com/office/drawing/2014/main" id="{A1654F8E-EFCA-4B8A-BF78-58ECA92CD0F6}"/>
                    </a:ext>
                  </a:extLst>
                </p14:cNvPr>
                <p14:cNvContentPartPr/>
                <p14:nvPr/>
              </p14:nvContentPartPr>
              <p14:xfrm>
                <a:off x="95296" y="3974197"/>
                <a:ext cx="937800" cy="90720"/>
              </p14:xfrm>
            </p:contentPart>
          </mc:Choice>
          <mc:Fallback xmlns="">
            <p:pic>
              <p:nvPicPr>
                <p:cNvPr id="118" name="Ink 117">
                  <a:extLst>
                    <a:ext uri="{FF2B5EF4-FFF2-40B4-BE49-F238E27FC236}">
                      <a16:creationId xmlns:a16="http://schemas.microsoft.com/office/drawing/2014/main" id="{A1654F8E-EFCA-4B8A-BF78-58ECA92CD0F6}"/>
                    </a:ext>
                  </a:extLst>
                </p:cNvPr>
                <p:cNvPicPr/>
                <p:nvPr/>
              </p:nvPicPr>
              <p:blipFill>
                <a:blip r:embed="rId161"/>
                <a:stretch>
                  <a:fillRect/>
                </a:stretch>
              </p:blipFill>
              <p:spPr>
                <a:xfrm>
                  <a:off x="77656" y="3956197"/>
                  <a:ext cx="973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0" name="Ink 119">
                  <a:extLst>
                    <a:ext uri="{FF2B5EF4-FFF2-40B4-BE49-F238E27FC236}">
                      <a16:creationId xmlns:a16="http://schemas.microsoft.com/office/drawing/2014/main" id="{20809015-D1CC-40A8-AC42-D0DD5BC280A3}"/>
                    </a:ext>
                  </a:extLst>
                </p14:cNvPr>
                <p14:cNvContentPartPr/>
                <p14:nvPr/>
              </p14:nvContentPartPr>
              <p14:xfrm>
                <a:off x="9208336" y="4447957"/>
                <a:ext cx="955800" cy="69480"/>
              </p14:xfrm>
            </p:contentPart>
          </mc:Choice>
          <mc:Fallback xmlns="">
            <p:pic>
              <p:nvPicPr>
                <p:cNvPr id="120" name="Ink 119">
                  <a:extLst>
                    <a:ext uri="{FF2B5EF4-FFF2-40B4-BE49-F238E27FC236}">
                      <a16:creationId xmlns:a16="http://schemas.microsoft.com/office/drawing/2014/main" id="{20809015-D1CC-40A8-AC42-D0DD5BC280A3}"/>
                    </a:ext>
                  </a:extLst>
                </p:cNvPr>
                <p:cNvPicPr/>
                <p:nvPr/>
              </p:nvPicPr>
              <p:blipFill>
                <a:blip r:embed="rId163"/>
                <a:stretch>
                  <a:fillRect/>
                </a:stretch>
              </p:blipFill>
              <p:spPr>
                <a:xfrm>
                  <a:off x="9190336" y="4430317"/>
                  <a:ext cx="991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1" name="Ink 120">
                  <a:extLst>
                    <a:ext uri="{FF2B5EF4-FFF2-40B4-BE49-F238E27FC236}">
                      <a16:creationId xmlns:a16="http://schemas.microsoft.com/office/drawing/2014/main" id="{D030989D-62AA-4BB5-9FF1-3E3DC5E783CC}"/>
                    </a:ext>
                  </a:extLst>
                </p14:cNvPr>
                <p14:cNvContentPartPr/>
                <p14:nvPr/>
              </p14:nvContentPartPr>
              <p14:xfrm>
                <a:off x="8120776" y="4466317"/>
                <a:ext cx="740520" cy="56880"/>
              </p14:xfrm>
            </p:contentPart>
          </mc:Choice>
          <mc:Fallback xmlns="">
            <p:pic>
              <p:nvPicPr>
                <p:cNvPr id="121" name="Ink 120">
                  <a:extLst>
                    <a:ext uri="{FF2B5EF4-FFF2-40B4-BE49-F238E27FC236}">
                      <a16:creationId xmlns:a16="http://schemas.microsoft.com/office/drawing/2014/main" id="{D030989D-62AA-4BB5-9FF1-3E3DC5E783CC}"/>
                    </a:ext>
                  </a:extLst>
                </p:cNvPr>
                <p:cNvPicPr/>
                <p:nvPr/>
              </p:nvPicPr>
              <p:blipFill>
                <a:blip r:embed="rId165"/>
                <a:stretch>
                  <a:fillRect/>
                </a:stretch>
              </p:blipFill>
              <p:spPr>
                <a:xfrm>
                  <a:off x="8103136" y="4448317"/>
                  <a:ext cx="776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Ink 121">
                  <a:extLst>
                    <a:ext uri="{FF2B5EF4-FFF2-40B4-BE49-F238E27FC236}">
                      <a16:creationId xmlns:a16="http://schemas.microsoft.com/office/drawing/2014/main" id="{7C4E0FB1-E678-4E49-949E-CAC0CFE0358C}"/>
                    </a:ext>
                  </a:extLst>
                </p14:cNvPr>
                <p14:cNvContentPartPr/>
                <p14:nvPr/>
              </p14:nvContentPartPr>
              <p14:xfrm>
                <a:off x="7401496" y="4523917"/>
                <a:ext cx="612000" cy="86400"/>
              </p14:xfrm>
            </p:contentPart>
          </mc:Choice>
          <mc:Fallback xmlns="">
            <p:pic>
              <p:nvPicPr>
                <p:cNvPr id="122" name="Ink 121">
                  <a:extLst>
                    <a:ext uri="{FF2B5EF4-FFF2-40B4-BE49-F238E27FC236}">
                      <a16:creationId xmlns:a16="http://schemas.microsoft.com/office/drawing/2014/main" id="{7C4E0FB1-E678-4E49-949E-CAC0CFE0358C}"/>
                    </a:ext>
                  </a:extLst>
                </p:cNvPr>
                <p:cNvPicPr/>
                <p:nvPr/>
              </p:nvPicPr>
              <p:blipFill>
                <a:blip r:embed="rId167"/>
                <a:stretch>
                  <a:fillRect/>
                </a:stretch>
              </p:blipFill>
              <p:spPr>
                <a:xfrm>
                  <a:off x="7383496" y="4506277"/>
                  <a:ext cx="647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Ink 122">
                  <a:extLst>
                    <a:ext uri="{FF2B5EF4-FFF2-40B4-BE49-F238E27FC236}">
                      <a16:creationId xmlns:a16="http://schemas.microsoft.com/office/drawing/2014/main" id="{3FBD9217-026D-4B24-BFF9-147DCE3C3873}"/>
                    </a:ext>
                  </a:extLst>
                </p14:cNvPr>
                <p14:cNvContentPartPr/>
                <p14:nvPr/>
              </p14:nvContentPartPr>
              <p14:xfrm>
                <a:off x="6730096" y="4532917"/>
                <a:ext cx="673560" cy="71640"/>
              </p14:xfrm>
            </p:contentPart>
          </mc:Choice>
          <mc:Fallback xmlns="">
            <p:pic>
              <p:nvPicPr>
                <p:cNvPr id="123" name="Ink 122">
                  <a:extLst>
                    <a:ext uri="{FF2B5EF4-FFF2-40B4-BE49-F238E27FC236}">
                      <a16:creationId xmlns:a16="http://schemas.microsoft.com/office/drawing/2014/main" id="{3FBD9217-026D-4B24-BFF9-147DCE3C3873}"/>
                    </a:ext>
                  </a:extLst>
                </p:cNvPr>
                <p:cNvPicPr/>
                <p:nvPr/>
              </p:nvPicPr>
              <p:blipFill>
                <a:blip r:embed="rId169"/>
                <a:stretch>
                  <a:fillRect/>
                </a:stretch>
              </p:blipFill>
              <p:spPr>
                <a:xfrm>
                  <a:off x="6712456" y="4514917"/>
                  <a:ext cx="709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5" name="Ink 124">
                  <a:extLst>
                    <a:ext uri="{FF2B5EF4-FFF2-40B4-BE49-F238E27FC236}">
                      <a16:creationId xmlns:a16="http://schemas.microsoft.com/office/drawing/2014/main" id="{1078745A-E68A-4620-8DC6-E8B8225388D3}"/>
                    </a:ext>
                  </a:extLst>
                </p14:cNvPr>
                <p14:cNvContentPartPr/>
                <p14:nvPr/>
              </p14:nvContentPartPr>
              <p14:xfrm>
                <a:off x="6477016" y="3950797"/>
                <a:ext cx="1561320" cy="645480"/>
              </p14:xfrm>
            </p:contentPart>
          </mc:Choice>
          <mc:Fallback xmlns="">
            <p:pic>
              <p:nvPicPr>
                <p:cNvPr id="125" name="Ink 124">
                  <a:extLst>
                    <a:ext uri="{FF2B5EF4-FFF2-40B4-BE49-F238E27FC236}">
                      <a16:creationId xmlns:a16="http://schemas.microsoft.com/office/drawing/2014/main" id="{1078745A-E68A-4620-8DC6-E8B8225388D3}"/>
                    </a:ext>
                  </a:extLst>
                </p:cNvPr>
                <p:cNvPicPr/>
                <p:nvPr/>
              </p:nvPicPr>
              <p:blipFill>
                <a:blip r:embed="rId171"/>
                <a:stretch>
                  <a:fillRect/>
                </a:stretch>
              </p:blipFill>
              <p:spPr>
                <a:xfrm>
                  <a:off x="6459376" y="3932797"/>
                  <a:ext cx="1596960" cy="681120"/>
                </a:xfrm>
                <a:prstGeom prst="rect">
                  <a:avLst/>
                </a:prstGeom>
              </p:spPr>
            </p:pic>
          </mc:Fallback>
        </mc:AlternateContent>
      </p:grpSp>
      <p:grpSp>
        <p:nvGrpSpPr>
          <p:cNvPr id="137" name="Group 136">
            <a:extLst>
              <a:ext uri="{FF2B5EF4-FFF2-40B4-BE49-F238E27FC236}">
                <a16:creationId xmlns:a16="http://schemas.microsoft.com/office/drawing/2014/main" id="{EAEE4FCB-1506-433C-829A-868B4FC4A440}"/>
              </a:ext>
            </a:extLst>
          </p:cNvPr>
          <p:cNvGrpSpPr/>
          <p:nvPr/>
        </p:nvGrpSpPr>
        <p:grpSpPr>
          <a:xfrm>
            <a:off x="4065376" y="3953317"/>
            <a:ext cx="2383200" cy="624600"/>
            <a:chOff x="4065376" y="3953317"/>
            <a:chExt cx="2383200" cy="624600"/>
          </a:xfrm>
        </p:grpSpPr>
        <mc:AlternateContent xmlns:mc="http://schemas.openxmlformats.org/markup-compatibility/2006" xmlns:p14="http://schemas.microsoft.com/office/powerpoint/2010/main">
          <mc:Choice Requires="p14">
            <p:contentPart p14:bwMode="auto" r:id="rId172">
              <p14:nvContentPartPr>
                <p14:cNvPr id="127" name="Ink 126">
                  <a:extLst>
                    <a:ext uri="{FF2B5EF4-FFF2-40B4-BE49-F238E27FC236}">
                      <a16:creationId xmlns:a16="http://schemas.microsoft.com/office/drawing/2014/main" id="{BC6EEEF0-FAFF-47EB-B938-53ED64804694}"/>
                    </a:ext>
                  </a:extLst>
                </p14:cNvPr>
                <p14:cNvContentPartPr/>
                <p14:nvPr/>
              </p14:nvContentPartPr>
              <p14:xfrm>
                <a:off x="6076696" y="4482517"/>
                <a:ext cx="371880" cy="38520"/>
              </p14:xfrm>
            </p:contentPart>
          </mc:Choice>
          <mc:Fallback xmlns="">
            <p:pic>
              <p:nvPicPr>
                <p:cNvPr id="127" name="Ink 126">
                  <a:extLst>
                    <a:ext uri="{FF2B5EF4-FFF2-40B4-BE49-F238E27FC236}">
                      <a16:creationId xmlns:a16="http://schemas.microsoft.com/office/drawing/2014/main" id="{BC6EEEF0-FAFF-47EB-B938-53ED64804694}"/>
                    </a:ext>
                  </a:extLst>
                </p:cNvPr>
                <p:cNvPicPr/>
                <p:nvPr/>
              </p:nvPicPr>
              <p:blipFill>
                <a:blip r:embed="rId173"/>
                <a:stretch>
                  <a:fillRect/>
                </a:stretch>
              </p:blipFill>
              <p:spPr>
                <a:xfrm>
                  <a:off x="6058696" y="4464517"/>
                  <a:ext cx="407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Ink 127">
                  <a:extLst>
                    <a:ext uri="{FF2B5EF4-FFF2-40B4-BE49-F238E27FC236}">
                      <a16:creationId xmlns:a16="http://schemas.microsoft.com/office/drawing/2014/main" id="{CD474514-C308-4A8D-A628-E4F29AA66A89}"/>
                    </a:ext>
                  </a:extLst>
                </p14:cNvPr>
                <p14:cNvContentPartPr/>
                <p14:nvPr/>
              </p14:nvContentPartPr>
              <p14:xfrm>
                <a:off x="5472616" y="4471357"/>
                <a:ext cx="450720" cy="74880"/>
              </p14:xfrm>
            </p:contentPart>
          </mc:Choice>
          <mc:Fallback xmlns="">
            <p:pic>
              <p:nvPicPr>
                <p:cNvPr id="128" name="Ink 127">
                  <a:extLst>
                    <a:ext uri="{FF2B5EF4-FFF2-40B4-BE49-F238E27FC236}">
                      <a16:creationId xmlns:a16="http://schemas.microsoft.com/office/drawing/2014/main" id="{CD474514-C308-4A8D-A628-E4F29AA66A89}"/>
                    </a:ext>
                  </a:extLst>
                </p:cNvPr>
                <p:cNvPicPr/>
                <p:nvPr/>
              </p:nvPicPr>
              <p:blipFill>
                <a:blip r:embed="rId175"/>
                <a:stretch>
                  <a:fillRect/>
                </a:stretch>
              </p:blipFill>
              <p:spPr>
                <a:xfrm>
                  <a:off x="5454616" y="4453717"/>
                  <a:ext cx="486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0" name="Ink 129">
                  <a:extLst>
                    <a:ext uri="{FF2B5EF4-FFF2-40B4-BE49-F238E27FC236}">
                      <a16:creationId xmlns:a16="http://schemas.microsoft.com/office/drawing/2014/main" id="{9BB3A530-BE92-4C80-AF17-3ED191E07B5D}"/>
                    </a:ext>
                  </a:extLst>
                </p14:cNvPr>
                <p14:cNvContentPartPr/>
                <p14:nvPr/>
              </p14:nvContentPartPr>
              <p14:xfrm>
                <a:off x="4065376" y="4510957"/>
                <a:ext cx="1186200" cy="66960"/>
              </p14:xfrm>
            </p:contentPart>
          </mc:Choice>
          <mc:Fallback xmlns="">
            <p:pic>
              <p:nvPicPr>
                <p:cNvPr id="130" name="Ink 129">
                  <a:extLst>
                    <a:ext uri="{FF2B5EF4-FFF2-40B4-BE49-F238E27FC236}">
                      <a16:creationId xmlns:a16="http://schemas.microsoft.com/office/drawing/2014/main" id="{9BB3A530-BE92-4C80-AF17-3ED191E07B5D}"/>
                    </a:ext>
                  </a:extLst>
                </p:cNvPr>
                <p:cNvPicPr/>
                <p:nvPr/>
              </p:nvPicPr>
              <p:blipFill>
                <a:blip r:embed="rId177"/>
                <a:stretch>
                  <a:fillRect/>
                </a:stretch>
              </p:blipFill>
              <p:spPr>
                <a:xfrm>
                  <a:off x="4047376" y="4492957"/>
                  <a:ext cx="1221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6" name="Ink 135">
                  <a:extLst>
                    <a:ext uri="{FF2B5EF4-FFF2-40B4-BE49-F238E27FC236}">
                      <a16:creationId xmlns:a16="http://schemas.microsoft.com/office/drawing/2014/main" id="{51849662-F22C-47D0-A992-44DF603499B0}"/>
                    </a:ext>
                  </a:extLst>
                </p14:cNvPr>
                <p14:cNvContentPartPr/>
                <p14:nvPr/>
              </p14:nvContentPartPr>
              <p14:xfrm>
                <a:off x="4098856" y="3953317"/>
                <a:ext cx="1204920" cy="623880"/>
              </p14:xfrm>
            </p:contentPart>
          </mc:Choice>
          <mc:Fallback xmlns="">
            <p:pic>
              <p:nvPicPr>
                <p:cNvPr id="136" name="Ink 135">
                  <a:extLst>
                    <a:ext uri="{FF2B5EF4-FFF2-40B4-BE49-F238E27FC236}">
                      <a16:creationId xmlns:a16="http://schemas.microsoft.com/office/drawing/2014/main" id="{51849662-F22C-47D0-A992-44DF603499B0}"/>
                    </a:ext>
                  </a:extLst>
                </p:cNvPr>
                <p:cNvPicPr/>
                <p:nvPr/>
              </p:nvPicPr>
              <p:blipFill>
                <a:blip r:embed="rId179"/>
                <a:stretch>
                  <a:fillRect/>
                </a:stretch>
              </p:blipFill>
              <p:spPr>
                <a:xfrm>
                  <a:off x="4081216" y="3935317"/>
                  <a:ext cx="1240560" cy="659520"/>
                </a:xfrm>
                <a:prstGeom prst="rect">
                  <a:avLst/>
                </a:prstGeom>
              </p:spPr>
            </p:pic>
          </mc:Fallback>
        </mc:AlternateContent>
      </p:grpSp>
      <p:grpSp>
        <p:nvGrpSpPr>
          <p:cNvPr id="139" name="Group 138">
            <a:extLst>
              <a:ext uri="{FF2B5EF4-FFF2-40B4-BE49-F238E27FC236}">
                <a16:creationId xmlns:a16="http://schemas.microsoft.com/office/drawing/2014/main" id="{529C38EF-8F56-4056-8B9F-2B98DD34C3BC}"/>
              </a:ext>
            </a:extLst>
          </p:cNvPr>
          <p:cNvGrpSpPr/>
          <p:nvPr/>
        </p:nvGrpSpPr>
        <p:grpSpPr>
          <a:xfrm>
            <a:off x="1411096" y="3929917"/>
            <a:ext cx="2751840" cy="676080"/>
            <a:chOff x="1411096" y="3929917"/>
            <a:chExt cx="2751840" cy="676080"/>
          </a:xfrm>
        </p:grpSpPr>
        <mc:AlternateContent xmlns:mc="http://schemas.openxmlformats.org/markup-compatibility/2006" xmlns:p14="http://schemas.microsoft.com/office/powerpoint/2010/main">
          <mc:Choice Requires="p14">
            <p:contentPart p14:bwMode="auto" r:id="rId180">
              <p14:nvContentPartPr>
                <p14:cNvPr id="132" name="Ink 131">
                  <a:extLst>
                    <a:ext uri="{FF2B5EF4-FFF2-40B4-BE49-F238E27FC236}">
                      <a16:creationId xmlns:a16="http://schemas.microsoft.com/office/drawing/2014/main" id="{56C127B2-DC02-482A-ADA0-9AFC09D18F26}"/>
                    </a:ext>
                  </a:extLst>
                </p14:cNvPr>
                <p14:cNvContentPartPr/>
                <p14:nvPr/>
              </p14:nvContentPartPr>
              <p14:xfrm>
                <a:off x="2762896" y="4483957"/>
                <a:ext cx="1386360" cy="95760"/>
              </p14:xfrm>
            </p:contentPart>
          </mc:Choice>
          <mc:Fallback xmlns="">
            <p:pic>
              <p:nvPicPr>
                <p:cNvPr id="132" name="Ink 131">
                  <a:extLst>
                    <a:ext uri="{FF2B5EF4-FFF2-40B4-BE49-F238E27FC236}">
                      <a16:creationId xmlns:a16="http://schemas.microsoft.com/office/drawing/2014/main" id="{56C127B2-DC02-482A-ADA0-9AFC09D18F26}"/>
                    </a:ext>
                  </a:extLst>
                </p:cNvPr>
                <p:cNvPicPr/>
                <p:nvPr/>
              </p:nvPicPr>
              <p:blipFill>
                <a:blip r:embed="rId181"/>
                <a:stretch>
                  <a:fillRect/>
                </a:stretch>
              </p:blipFill>
              <p:spPr>
                <a:xfrm>
                  <a:off x="2745256" y="4465957"/>
                  <a:ext cx="1422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3" name="Ink 132">
                  <a:extLst>
                    <a:ext uri="{FF2B5EF4-FFF2-40B4-BE49-F238E27FC236}">
                      <a16:creationId xmlns:a16="http://schemas.microsoft.com/office/drawing/2014/main" id="{4AF37291-DA3F-4EA1-B8E0-D8CE038686E8}"/>
                    </a:ext>
                  </a:extLst>
                </p14:cNvPr>
                <p14:cNvContentPartPr/>
                <p14:nvPr/>
              </p14:nvContentPartPr>
              <p14:xfrm>
                <a:off x="2262136" y="4424917"/>
                <a:ext cx="426240" cy="14400"/>
              </p14:xfrm>
            </p:contentPart>
          </mc:Choice>
          <mc:Fallback xmlns="">
            <p:pic>
              <p:nvPicPr>
                <p:cNvPr id="133" name="Ink 132">
                  <a:extLst>
                    <a:ext uri="{FF2B5EF4-FFF2-40B4-BE49-F238E27FC236}">
                      <a16:creationId xmlns:a16="http://schemas.microsoft.com/office/drawing/2014/main" id="{4AF37291-DA3F-4EA1-B8E0-D8CE038686E8}"/>
                    </a:ext>
                  </a:extLst>
                </p:cNvPr>
                <p:cNvPicPr/>
                <p:nvPr/>
              </p:nvPicPr>
              <p:blipFill>
                <a:blip r:embed="rId183"/>
                <a:stretch>
                  <a:fillRect/>
                </a:stretch>
              </p:blipFill>
              <p:spPr>
                <a:xfrm>
                  <a:off x="2244496" y="4407277"/>
                  <a:ext cx="461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4" name="Ink 133">
                  <a:extLst>
                    <a:ext uri="{FF2B5EF4-FFF2-40B4-BE49-F238E27FC236}">
                      <a16:creationId xmlns:a16="http://schemas.microsoft.com/office/drawing/2014/main" id="{AF3CA8A6-E6A4-49C7-8BB3-3E8F727C42E1}"/>
                    </a:ext>
                  </a:extLst>
                </p14:cNvPr>
                <p14:cNvContentPartPr/>
                <p14:nvPr/>
              </p14:nvContentPartPr>
              <p14:xfrm>
                <a:off x="1411096" y="4418797"/>
                <a:ext cx="841680" cy="51120"/>
              </p14:xfrm>
            </p:contentPart>
          </mc:Choice>
          <mc:Fallback xmlns="">
            <p:pic>
              <p:nvPicPr>
                <p:cNvPr id="134" name="Ink 133">
                  <a:extLst>
                    <a:ext uri="{FF2B5EF4-FFF2-40B4-BE49-F238E27FC236}">
                      <a16:creationId xmlns:a16="http://schemas.microsoft.com/office/drawing/2014/main" id="{AF3CA8A6-E6A4-49C7-8BB3-3E8F727C42E1}"/>
                    </a:ext>
                  </a:extLst>
                </p:cNvPr>
                <p:cNvPicPr/>
                <p:nvPr/>
              </p:nvPicPr>
              <p:blipFill>
                <a:blip r:embed="rId185"/>
                <a:stretch>
                  <a:fillRect/>
                </a:stretch>
              </p:blipFill>
              <p:spPr>
                <a:xfrm>
                  <a:off x="1393456" y="4401157"/>
                  <a:ext cx="877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8" name="Ink 137">
                  <a:extLst>
                    <a:ext uri="{FF2B5EF4-FFF2-40B4-BE49-F238E27FC236}">
                      <a16:creationId xmlns:a16="http://schemas.microsoft.com/office/drawing/2014/main" id="{8104552C-CA92-464A-9556-B8111E7A5D0B}"/>
                    </a:ext>
                  </a:extLst>
                </p14:cNvPr>
                <p14:cNvContentPartPr/>
                <p14:nvPr/>
              </p14:nvContentPartPr>
              <p14:xfrm>
                <a:off x="2708896" y="3929917"/>
                <a:ext cx="1454040" cy="676080"/>
              </p14:xfrm>
            </p:contentPart>
          </mc:Choice>
          <mc:Fallback xmlns="">
            <p:pic>
              <p:nvPicPr>
                <p:cNvPr id="138" name="Ink 137">
                  <a:extLst>
                    <a:ext uri="{FF2B5EF4-FFF2-40B4-BE49-F238E27FC236}">
                      <a16:creationId xmlns:a16="http://schemas.microsoft.com/office/drawing/2014/main" id="{8104552C-CA92-464A-9556-B8111E7A5D0B}"/>
                    </a:ext>
                  </a:extLst>
                </p:cNvPr>
                <p:cNvPicPr/>
                <p:nvPr/>
              </p:nvPicPr>
              <p:blipFill>
                <a:blip r:embed="rId187"/>
                <a:stretch>
                  <a:fillRect/>
                </a:stretch>
              </p:blipFill>
              <p:spPr>
                <a:xfrm>
                  <a:off x="2691256" y="3912277"/>
                  <a:ext cx="1489680" cy="71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140" name="Ink 139">
                <a:extLst>
                  <a:ext uri="{FF2B5EF4-FFF2-40B4-BE49-F238E27FC236}">
                    <a16:creationId xmlns:a16="http://schemas.microsoft.com/office/drawing/2014/main" id="{397179BC-B4BF-4809-9B22-9051D0A76DB3}"/>
                  </a:ext>
                </a:extLst>
              </p14:cNvPr>
              <p14:cNvContentPartPr/>
              <p14:nvPr/>
            </p14:nvContentPartPr>
            <p14:xfrm>
              <a:off x="45616" y="4574317"/>
              <a:ext cx="658080" cy="147960"/>
            </p14:xfrm>
          </p:contentPart>
        </mc:Choice>
        <mc:Fallback xmlns="">
          <p:pic>
            <p:nvPicPr>
              <p:cNvPr id="140" name="Ink 139">
                <a:extLst>
                  <a:ext uri="{FF2B5EF4-FFF2-40B4-BE49-F238E27FC236}">
                    <a16:creationId xmlns:a16="http://schemas.microsoft.com/office/drawing/2014/main" id="{397179BC-B4BF-4809-9B22-9051D0A76DB3}"/>
                  </a:ext>
                </a:extLst>
              </p:cNvPr>
              <p:cNvPicPr/>
              <p:nvPr/>
            </p:nvPicPr>
            <p:blipFill>
              <a:blip r:embed="rId189"/>
              <a:stretch>
                <a:fillRect/>
              </a:stretch>
            </p:blipFill>
            <p:spPr>
              <a:xfrm>
                <a:off x="27976" y="4556677"/>
                <a:ext cx="693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6" name="Ink 165">
                <a:extLst>
                  <a:ext uri="{FF2B5EF4-FFF2-40B4-BE49-F238E27FC236}">
                    <a16:creationId xmlns:a16="http://schemas.microsoft.com/office/drawing/2014/main" id="{C6C19AA4-2C9B-4514-9F87-43966F45321E}"/>
                  </a:ext>
                </a:extLst>
              </p14:cNvPr>
              <p14:cNvContentPartPr/>
              <p14:nvPr/>
            </p14:nvContentPartPr>
            <p14:xfrm>
              <a:off x="8212576" y="5071477"/>
              <a:ext cx="2068560" cy="622800"/>
            </p14:xfrm>
          </p:contentPart>
        </mc:Choice>
        <mc:Fallback xmlns="">
          <p:pic>
            <p:nvPicPr>
              <p:cNvPr id="166" name="Ink 165">
                <a:extLst>
                  <a:ext uri="{FF2B5EF4-FFF2-40B4-BE49-F238E27FC236}">
                    <a16:creationId xmlns:a16="http://schemas.microsoft.com/office/drawing/2014/main" id="{C6C19AA4-2C9B-4514-9F87-43966F45321E}"/>
                  </a:ext>
                </a:extLst>
              </p:cNvPr>
              <p:cNvPicPr/>
              <p:nvPr/>
            </p:nvPicPr>
            <p:blipFill>
              <a:blip r:embed="rId191"/>
              <a:stretch>
                <a:fillRect/>
              </a:stretch>
            </p:blipFill>
            <p:spPr>
              <a:xfrm>
                <a:off x="8194576" y="5053477"/>
                <a:ext cx="2104200" cy="658440"/>
              </a:xfrm>
              <a:prstGeom prst="rect">
                <a:avLst/>
              </a:prstGeom>
            </p:spPr>
          </p:pic>
        </mc:Fallback>
      </mc:AlternateContent>
      <p:grpSp>
        <p:nvGrpSpPr>
          <p:cNvPr id="178" name="Group 177">
            <a:extLst>
              <a:ext uri="{FF2B5EF4-FFF2-40B4-BE49-F238E27FC236}">
                <a16:creationId xmlns:a16="http://schemas.microsoft.com/office/drawing/2014/main" id="{2045A058-B8DC-4786-B0CB-D4815C0F0992}"/>
              </a:ext>
            </a:extLst>
          </p:cNvPr>
          <p:cNvGrpSpPr/>
          <p:nvPr/>
        </p:nvGrpSpPr>
        <p:grpSpPr>
          <a:xfrm>
            <a:off x="7325176" y="6180997"/>
            <a:ext cx="2882520" cy="75240"/>
            <a:chOff x="7325176" y="6180997"/>
            <a:chExt cx="2882520" cy="75240"/>
          </a:xfrm>
        </p:grpSpPr>
        <mc:AlternateContent xmlns:mc="http://schemas.openxmlformats.org/markup-compatibility/2006" xmlns:p14="http://schemas.microsoft.com/office/powerpoint/2010/main">
          <mc:Choice Requires="p14">
            <p:contentPart p14:bwMode="auto" r:id="rId192">
              <p14:nvContentPartPr>
                <p14:cNvPr id="174" name="Ink 173">
                  <a:extLst>
                    <a:ext uri="{FF2B5EF4-FFF2-40B4-BE49-F238E27FC236}">
                      <a16:creationId xmlns:a16="http://schemas.microsoft.com/office/drawing/2014/main" id="{D5D690B0-D648-4B01-A698-C712C633474B}"/>
                    </a:ext>
                  </a:extLst>
                </p14:cNvPr>
                <p14:cNvContentPartPr/>
                <p14:nvPr/>
              </p14:nvContentPartPr>
              <p14:xfrm>
                <a:off x="9675976" y="6187837"/>
                <a:ext cx="531720" cy="42840"/>
              </p14:xfrm>
            </p:contentPart>
          </mc:Choice>
          <mc:Fallback xmlns="">
            <p:pic>
              <p:nvPicPr>
                <p:cNvPr id="174" name="Ink 173">
                  <a:extLst>
                    <a:ext uri="{FF2B5EF4-FFF2-40B4-BE49-F238E27FC236}">
                      <a16:creationId xmlns:a16="http://schemas.microsoft.com/office/drawing/2014/main" id="{D5D690B0-D648-4B01-A698-C712C633474B}"/>
                    </a:ext>
                  </a:extLst>
                </p:cNvPr>
                <p:cNvPicPr/>
                <p:nvPr/>
              </p:nvPicPr>
              <p:blipFill>
                <a:blip r:embed="rId193"/>
                <a:stretch>
                  <a:fillRect/>
                </a:stretch>
              </p:blipFill>
              <p:spPr>
                <a:xfrm>
                  <a:off x="9658336" y="6170197"/>
                  <a:ext cx="567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5" name="Ink 174">
                  <a:extLst>
                    <a:ext uri="{FF2B5EF4-FFF2-40B4-BE49-F238E27FC236}">
                      <a16:creationId xmlns:a16="http://schemas.microsoft.com/office/drawing/2014/main" id="{6C4E4890-EEAB-403B-A987-5F47309F1E63}"/>
                    </a:ext>
                  </a:extLst>
                </p14:cNvPr>
                <p14:cNvContentPartPr/>
                <p14:nvPr/>
              </p14:nvContentPartPr>
              <p14:xfrm>
                <a:off x="8870656" y="6209797"/>
                <a:ext cx="555840" cy="41040"/>
              </p14:xfrm>
            </p:contentPart>
          </mc:Choice>
          <mc:Fallback xmlns="">
            <p:pic>
              <p:nvPicPr>
                <p:cNvPr id="175" name="Ink 174">
                  <a:extLst>
                    <a:ext uri="{FF2B5EF4-FFF2-40B4-BE49-F238E27FC236}">
                      <a16:creationId xmlns:a16="http://schemas.microsoft.com/office/drawing/2014/main" id="{6C4E4890-EEAB-403B-A987-5F47309F1E63}"/>
                    </a:ext>
                  </a:extLst>
                </p:cNvPr>
                <p:cNvPicPr/>
                <p:nvPr/>
              </p:nvPicPr>
              <p:blipFill>
                <a:blip r:embed="rId195"/>
                <a:stretch>
                  <a:fillRect/>
                </a:stretch>
              </p:blipFill>
              <p:spPr>
                <a:xfrm>
                  <a:off x="8853016" y="6192157"/>
                  <a:ext cx="591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6" name="Ink 175">
                  <a:extLst>
                    <a:ext uri="{FF2B5EF4-FFF2-40B4-BE49-F238E27FC236}">
                      <a16:creationId xmlns:a16="http://schemas.microsoft.com/office/drawing/2014/main" id="{54CD8F9B-D2A4-4F52-86FA-EBAA82BF6DEC}"/>
                    </a:ext>
                  </a:extLst>
                </p14:cNvPr>
                <p14:cNvContentPartPr/>
                <p14:nvPr/>
              </p14:nvContentPartPr>
              <p14:xfrm>
                <a:off x="8101336" y="6180997"/>
                <a:ext cx="466200" cy="29160"/>
              </p14:xfrm>
            </p:contentPart>
          </mc:Choice>
          <mc:Fallback xmlns="">
            <p:pic>
              <p:nvPicPr>
                <p:cNvPr id="176" name="Ink 175">
                  <a:extLst>
                    <a:ext uri="{FF2B5EF4-FFF2-40B4-BE49-F238E27FC236}">
                      <a16:creationId xmlns:a16="http://schemas.microsoft.com/office/drawing/2014/main" id="{54CD8F9B-D2A4-4F52-86FA-EBAA82BF6DEC}"/>
                    </a:ext>
                  </a:extLst>
                </p:cNvPr>
                <p:cNvPicPr/>
                <p:nvPr/>
              </p:nvPicPr>
              <p:blipFill>
                <a:blip r:embed="rId197"/>
                <a:stretch>
                  <a:fillRect/>
                </a:stretch>
              </p:blipFill>
              <p:spPr>
                <a:xfrm>
                  <a:off x="8083696" y="6162997"/>
                  <a:ext cx="501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7" name="Ink 176">
                  <a:extLst>
                    <a:ext uri="{FF2B5EF4-FFF2-40B4-BE49-F238E27FC236}">
                      <a16:creationId xmlns:a16="http://schemas.microsoft.com/office/drawing/2014/main" id="{C05BEF50-8CC6-4DC9-995D-0A14B0E68126}"/>
                    </a:ext>
                  </a:extLst>
                </p14:cNvPr>
                <p14:cNvContentPartPr/>
                <p14:nvPr/>
              </p14:nvContentPartPr>
              <p14:xfrm>
                <a:off x="7325176" y="6207997"/>
                <a:ext cx="496800" cy="48240"/>
              </p14:xfrm>
            </p:contentPart>
          </mc:Choice>
          <mc:Fallback xmlns="">
            <p:pic>
              <p:nvPicPr>
                <p:cNvPr id="177" name="Ink 176">
                  <a:extLst>
                    <a:ext uri="{FF2B5EF4-FFF2-40B4-BE49-F238E27FC236}">
                      <a16:creationId xmlns:a16="http://schemas.microsoft.com/office/drawing/2014/main" id="{C05BEF50-8CC6-4DC9-995D-0A14B0E68126}"/>
                    </a:ext>
                  </a:extLst>
                </p:cNvPr>
                <p:cNvPicPr/>
                <p:nvPr/>
              </p:nvPicPr>
              <p:blipFill>
                <a:blip r:embed="rId199"/>
                <a:stretch>
                  <a:fillRect/>
                </a:stretch>
              </p:blipFill>
              <p:spPr>
                <a:xfrm>
                  <a:off x="7307536" y="6189997"/>
                  <a:ext cx="532440" cy="83880"/>
                </a:xfrm>
                <a:prstGeom prst="rect">
                  <a:avLst/>
                </a:prstGeom>
              </p:spPr>
            </p:pic>
          </mc:Fallback>
        </mc:AlternateContent>
      </p:grpSp>
      <p:grpSp>
        <p:nvGrpSpPr>
          <p:cNvPr id="180" name="Group 179">
            <a:extLst>
              <a:ext uri="{FF2B5EF4-FFF2-40B4-BE49-F238E27FC236}">
                <a16:creationId xmlns:a16="http://schemas.microsoft.com/office/drawing/2014/main" id="{4DE9BC53-66CC-41AB-987B-BD7609DAAC65}"/>
              </a:ext>
            </a:extLst>
          </p:cNvPr>
          <p:cNvGrpSpPr/>
          <p:nvPr/>
        </p:nvGrpSpPr>
        <p:grpSpPr>
          <a:xfrm>
            <a:off x="440536" y="5013517"/>
            <a:ext cx="9788400" cy="707760"/>
            <a:chOff x="440536" y="5013517"/>
            <a:chExt cx="9788400" cy="707760"/>
          </a:xfrm>
        </p:grpSpPr>
        <mc:AlternateContent xmlns:mc="http://schemas.openxmlformats.org/markup-compatibility/2006" xmlns:p14="http://schemas.microsoft.com/office/powerpoint/2010/main">
          <mc:Choice Requires="p14">
            <p:contentPart p14:bwMode="auto" r:id="rId200">
              <p14:nvContentPartPr>
                <p14:cNvPr id="141" name="Ink 140">
                  <a:extLst>
                    <a:ext uri="{FF2B5EF4-FFF2-40B4-BE49-F238E27FC236}">
                      <a16:creationId xmlns:a16="http://schemas.microsoft.com/office/drawing/2014/main" id="{EFFA1887-AFA3-4C93-AE93-E9CC40EB6AD7}"/>
                    </a:ext>
                  </a:extLst>
                </p14:cNvPr>
                <p14:cNvContentPartPr/>
                <p14:nvPr/>
              </p14:nvContentPartPr>
              <p14:xfrm>
                <a:off x="10145776" y="5096677"/>
                <a:ext cx="4320" cy="3600"/>
              </p14:xfrm>
            </p:contentPart>
          </mc:Choice>
          <mc:Fallback xmlns="">
            <p:pic>
              <p:nvPicPr>
                <p:cNvPr id="141" name="Ink 140">
                  <a:extLst>
                    <a:ext uri="{FF2B5EF4-FFF2-40B4-BE49-F238E27FC236}">
                      <a16:creationId xmlns:a16="http://schemas.microsoft.com/office/drawing/2014/main" id="{EFFA1887-AFA3-4C93-AE93-E9CC40EB6AD7}"/>
                    </a:ext>
                  </a:extLst>
                </p:cNvPr>
                <p:cNvPicPr/>
                <p:nvPr/>
              </p:nvPicPr>
              <p:blipFill>
                <a:blip r:embed="rId201"/>
                <a:stretch>
                  <a:fillRect/>
                </a:stretch>
              </p:blipFill>
              <p:spPr>
                <a:xfrm>
                  <a:off x="10127776" y="5079037"/>
                  <a:ext cx="39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2" name="Ink 141">
                  <a:extLst>
                    <a:ext uri="{FF2B5EF4-FFF2-40B4-BE49-F238E27FC236}">
                      <a16:creationId xmlns:a16="http://schemas.microsoft.com/office/drawing/2014/main" id="{B5A62149-538F-486D-A5F3-88E03C0D4DFE}"/>
                    </a:ext>
                  </a:extLst>
                </p14:cNvPr>
                <p14:cNvContentPartPr/>
                <p14:nvPr/>
              </p14:nvContentPartPr>
              <p14:xfrm>
                <a:off x="9745096" y="5076157"/>
                <a:ext cx="433440" cy="60840"/>
              </p14:xfrm>
            </p:contentPart>
          </mc:Choice>
          <mc:Fallback xmlns="">
            <p:pic>
              <p:nvPicPr>
                <p:cNvPr id="142" name="Ink 141">
                  <a:extLst>
                    <a:ext uri="{FF2B5EF4-FFF2-40B4-BE49-F238E27FC236}">
                      <a16:creationId xmlns:a16="http://schemas.microsoft.com/office/drawing/2014/main" id="{B5A62149-538F-486D-A5F3-88E03C0D4DFE}"/>
                    </a:ext>
                  </a:extLst>
                </p:cNvPr>
                <p:cNvPicPr/>
                <p:nvPr/>
              </p:nvPicPr>
              <p:blipFill>
                <a:blip r:embed="rId203"/>
                <a:stretch>
                  <a:fillRect/>
                </a:stretch>
              </p:blipFill>
              <p:spPr>
                <a:xfrm>
                  <a:off x="9727096" y="5058157"/>
                  <a:ext cx="469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Ink 143">
                  <a:extLst>
                    <a:ext uri="{FF2B5EF4-FFF2-40B4-BE49-F238E27FC236}">
                      <a16:creationId xmlns:a16="http://schemas.microsoft.com/office/drawing/2014/main" id="{EA848921-7743-4760-BC5D-B4169E0F158B}"/>
                    </a:ext>
                  </a:extLst>
                </p14:cNvPr>
                <p14:cNvContentPartPr/>
                <p14:nvPr/>
              </p14:nvContentPartPr>
              <p14:xfrm>
                <a:off x="9006736" y="5130877"/>
                <a:ext cx="508320" cy="29520"/>
              </p14:xfrm>
            </p:contentPart>
          </mc:Choice>
          <mc:Fallback xmlns="">
            <p:pic>
              <p:nvPicPr>
                <p:cNvPr id="144" name="Ink 143">
                  <a:extLst>
                    <a:ext uri="{FF2B5EF4-FFF2-40B4-BE49-F238E27FC236}">
                      <a16:creationId xmlns:a16="http://schemas.microsoft.com/office/drawing/2014/main" id="{EA848921-7743-4760-BC5D-B4169E0F158B}"/>
                    </a:ext>
                  </a:extLst>
                </p:cNvPr>
                <p:cNvPicPr/>
                <p:nvPr/>
              </p:nvPicPr>
              <p:blipFill>
                <a:blip r:embed="rId205"/>
                <a:stretch>
                  <a:fillRect/>
                </a:stretch>
              </p:blipFill>
              <p:spPr>
                <a:xfrm>
                  <a:off x="8989096" y="5113237"/>
                  <a:ext cx="543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5" name="Ink 144">
                  <a:extLst>
                    <a:ext uri="{FF2B5EF4-FFF2-40B4-BE49-F238E27FC236}">
                      <a16:creationId xmlns:a16="http://schemas.microsoft.com/office/drawing/2014/main" id="{88E260E5-F872-4335-A260-879C483D0A35}"/>
                    </a:ext>
                  </a:extLst>
                </p14:cNvPr>
                <p14:cNvContentPartPr/>
                <p14:nvPr/>
              </p14:nvContentPartPr>
              <p14:xfrm>
                <a:off x="8074336" y="5067877"/>
                <a:ext cx="495360" cy="23040"/>
              </p14:xfrm>
            </p:contentPart>
          </mc:Choice>
          <mc:Fallback xmlns="">
            <p:pic>
              <p:nvPicPr>
                <p:cNvPr id="145" name="Ink 144">
                  <a:extLst>
                    <a:ext uri="{FF2B5EF4-FFF2-40B4-BE49-F238E27FC236}">
                      <a16:creationId xmlns:a16="http://schemas.microsoft.com/office/drawing/2014/main" id="{88E260E5-F872-4335-A260-879C483D0A35}"/>
                    </a:ext>
                  </a:extLst>
                </p:cNvPr>
                <p:cNvPicPr/>
                <p:nvPr/>
              </p:nvPicPr>
              <p:blipFill>
                <a:blip r:embed="rId207"/>
                <a:stretch>
                  <a:fillRect/>
                </a:stretch>
              </p:blipFill>
              <p:spPr>
                <a:xfrm>
                  <a:off x="8056696" y="5049877"/>
                  <a:ext cx="531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6" name="Ink 145">
                  <a:extLst>
                    <a:ext uri="{FF2B5EF4-FFF2-40B4-BE49-F238E27FC236}">
                      <a16:creationId xmlns:a16="http://schemas.microsoft.com/office/drawing/2014/main" id="{1FEDCA3D-D7B9-415F-80D1-4500732538BE}"/>
                    </a:ext>
                  </a:extLst>
                </p14:cNvPr>
                <p14:cNvContentPartPr/>
                <p14:nvPr/>
              </p14:nvContentPartPr>
              <p14:xfrm>
                <a:off x="7217536" y="5135197"/>
                <a:ext cx="645120" cy="15480"/>
              </p14:xfrm>
            </p:contentPart>
          </mc:Choice>
          <mc:Fallback xmlns="">
            <p:pic>
              <p:nvPicPr>
                <p:cNvPr id="146" name="Ink 145">
                  <a:extLst>
                    <a:ext uri="{FF2B5EF4-FFF2-40B4-BE49-F238E27FC236}">
                      <a16:creationId xmlns:a16="http://schemas.microsoft.com/office/drawing/2014/main" id="{1FEDCA3D-D7B9-415F-80D1-4500732538BE}"/>
                    </a:ext>
                  </a:extLst>
                </p:cNvPr>
                <p:cNvPicPr/>
                <p:nvPr/>
              </p:nvPicPr>
              <p:blipFill>
                <a:blip r:embed="rId209"/>
                <a:stretch>
                  <a:fillRect/>
                </a:stretch>
              </p:blipFill>
              <p:spPr>
                <a:xfrm>
                  <a:off x="7199536" y="5117197"/>
                  <a:ext cx="680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7" name="Ink 146">
                  <a:extLst>
                    <a:ext uri="{FF2B5EF4-FFF2-40B4-BE49-F238E27FC236}">
                      <a16:creationId xmlns:a16="http://schemas.microsoft.com/office/drawing/2014/main" id="{1F1D2F3A-7569-448C-B049-2310C93FFB59}"/>
                    </a:ext>
                  </a:extLst>
                </p14:cNvPr>
                <p14:cNvContentPartPr/>
                <p14:nvPr/>
              </p14:nvContentPartPr>
              <p14:xfrm>
                <a:off x="6531016" y="5013517"/>
                <a:ext cx="466200" cy="42840"/>
              </p14:xfrm>
            </p:contentPart>
          </mc:Choice>
          <mc:Fallback xmlns="">
            <p:pic>
              <p:nvPicPr>
                <p:cNvPr id="147" name="Ink 146">
                  <a:extLst>
                    <a:ext uri="{FF2B5EF4-FFF2-40B4-BE49-F238E27FC236}">
                      <a16:creationId xmlns:a16="http://schemas.microsoft.com/office/drawing/2014/main" id="{1F1D2F3A-7569-448C-B049-2310C93FFB59}"/>
                    </a:ext>
                  </a:extLst>
                </p:cNvPr>
                <p:cNvPicPr/>
                <p:nvPr/>
              </p:nvPicPr>
              <p:blipFill>
                <a:blip r:embed="rId211"/>
                <a:stretch>
                  <a:fillRect/>
                </a:stretch>
              </p:blipFill>
              <p:spPr>
                <a:xfrm>
                  <a:off x="6513016" y="4995877"/>
                  <a:ext cx="501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8" name="Ink 147">
                  <a:extLst>
                    <a:ext uri="{FF2B5EF4-FFF2-40B4-BE49-F238E27FC236}">
                      <a16:creationId xmlns:a16="http://schemas.microsoft.com/office/drawing/2014/main" id="{A18C4694-FB5D-431D-9D5C-D6DE77A0225A}"/>
                    </a:ext>
                  </a:extLst>
                </p14:cNvPr>
                <p14:cNvContentPartPr/>
                <p14:nvPr/>
              </p14:nvContentPartPr>
              <p14:xfrm>
                <a:off x="5645056" y="5081557"/>
                <a:ext cx="619920" cy="39600"/>
              </p14:xfrm>
            </p:contentPart>
          </mc:Choice>
          <mc:Fallback xmlns="">
            <p:pic>
              <p:nvPicPr>
                <p:cNvPr id="148" name="Ink 147">
                  <a:extLst>
                    <a:ext uri="{FF2B5EF4-FFF2-40B4-BE49-F238E27FC236}">
                      <a16:creationId xmlns:a16="http://schemas.microsoft.com/office/drawing/2014/main" id="{A18C4694-FB5D-431D-9D5C-D6DE77A0225A}"/>
                    </a:ext>
                  </a:extLst>
                </p:cNvPr>
                <p:cNvPicPr/>
                <p:nvPr/>
              </p:nvPicPr>
              <p:blipFill>
                <a:blip r:embed="rId213"/>
                <a:stretch>
                  <a:fillRect/>
                </a:stretch>
              </p:blipFill>
              <p:spPr>
                <a:xfrm>
                  <a:off x="5627056" y="5063557"/>
                  <a:ext cx="655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9" name="Ink 148">
                  <a:extLst>
                    <a:ext uri="{FF2B5EF4-FFF2-40B4-BE49-F238E27FC236}">
                      <a16:creationId xmlns:a16="http://schemas.microsoft.com/office/drawing/2014/main" id="{69D5B50C-881F-4606-85A6-46DE4A492404}"/>
                    </a:ext>
                  </a:extLst>
                </p14:cNvPr>
                <p14:cNvContentPartPr/>
                <p14:nvPr/>
              </p14:nvContentPartPr>
              <p14:xfrm>
                <a:off x="4874296" y="5021077"/>
                <a:ext cx="634680" cy="35280"/>
              </p14:xfrm>
            </p:contentPart>
          </mc:Choice>
          <mc:Fallback xmlns="">
            <p:pic>
              <p:nvPicPr>
                <p:cNvPr id="149" name="Ink 148">
                  <a:extLst>
                    <a:ext uri="{FF2B5EF4-FFF2-40B4-BE49-F238E27FC236}">
                      <a16:creationId xmlns:a16="http://schemas.microsoft.com/office/drawing/2014/main" id="{69D5B50C-881F-4606-85A6-46DE4A492404}"/>
                    </a:ext>
                  </a:extLst>
                </p:cNvPr>
                <p:cNvPicPr/>
                <p:nvPr/>
              </p:nvPicPr>
              <p:blipFill>
                <a:blip r:embed="rId215"/>
                <a:stretch>
                  <a:fillRect/>
                </a:stretch>
              </p:blipFill>
              <p:spPr>
                <a:xfrm>
                  <a:off x="4856656" y="5003437"/>
                  <a:ext cx="670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1" name="Ink 150">
                  <a:extLst>
                    <a:ext uri="{FF2B5EF4-FFF2-40B4-BE49-F238E27FC236}">
                      <a16:creationId xmlns:a16="http://schemas.microsoft.com/office/drawing/2014/main" id="{9411066E-472D-4EE4-A189-C1839807F0F2}"/>
                    </a:ext>
                  </a:extLst>
                </p14:cNvPr>
                <p14:cNvContentPartPr/>
                <p14:nvPr/>
              </p14:nvContentPartPr>
              <p14:xfrm>
                <a:off x="3412696" y="5027197"/>
                <a:ext cx="646920" cy="48960"/>
              </p14:xfrm>
            </p:contentPart>
          </mc:Choice>
          <mc:Fallback xmlns="">
            <p:pic>
              <p:nvPicPr>
                <p:cNvPr id="151" name="Ink 150">
                  <a:extLst>
                    <a:ext uri="{FF2B5EF4-FFF2-40B4-BE49-F238E27FC236}">
                      <a16:creationId xmlns:a16="http://schemas.microsoft.com/office/drawing/2014/main" id="{9411066E-472D-4EE4-A189-C1839807F0F2}"/>
                    </a:ext>
                  </a:extLst>
                </p:cNvPr>
                <p:cNvPicPr/>
                <p:nvPr/>
              </p:nvPicPr>
              <p:blipFill>
                <a:blip r:embed="rId217"/>
                <a:stretch>
                  <a:fillRect/>
                </a:stretch>
              </p:blipFill>
              <p:spPr>
                <a:xfrm>
                  <a:off x="3395056" y="5009557"/>
                  <a:ext cx="682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2" name="Ink 151">
                  <a:extLst>
                    <a:ext uri="{FF2B5EF4-FFF2-40B4-BE49-F238E27FC236}">
                      <a16:creationId xmlns:a16="http://schemas.microsoft.com/office/drawing/2014/main" id="{15F8F27D-0895-409D-9CC3-957490E02EA9}"/>
                    </a:ext>
                  </a:extLst>
                </p14:cNvPr>
                <p14:cNvContentPartPr/>
                <p14:nvPr/>
              </p14:nvContentPartPr>
              <p14:xfrm>
                <a:off x="2786296" y="5085157"/>
                <a:ext cx="387360" cy="22680"/>
              </p14:xfrm>
            </p:contentPart>
          </mc:Choice>
          <mc:Fallback xmlns="">
            <p:pic>
              <p:nvPicPr>
                <p:cNvPr id="152" name="Ink 151">
                  <a:extLst>
                    <a:ext uri="{FF2B5EF4-FFF2-40B4-BE49-F238E27FC236}">
                      <a16:creationId xmlns:a16="http://schemas.microsoft.com/office/drawing/2014/main" id="{15F8F27D-0895-409D-9CC3-957490E02EA9}"/>
                    </a:ext>
                  </a:extLst>
                </p:cNvPr>
                <p:cNvPicPr/>
                <p:nvPr/>
              </p:nvPicPr>
              <p:blipFill>
                <a:blip r:embed="rId219"/>
                <a:stretch>
                  <a:fillRect/>
                </a:stretch>
              </p:blipFill>
              <p:spPr>
                <a:xfrm>
                  <a:off x="2768296" y="5067517"/>
                  <a:ext cx="423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3" name="Ink 152">
                  <a:extLst>
                    <a:ext uri="{FF2B5EF4-FFF2-40B4-BE49-F238E27FC236}">
                      <a16:creationId xmlns:a16="http://schemas.microsoft.com/office/drawing/2014/main" id="{1674564A-38B1-4420-8434-880E6AC35EF8}"/>
                    </a:ext>
                  </a:extLst>
                </p14:cNvPr>
                <p14:cNvContentPartPr/>
                <p14:nvPr/>
              </p14:nvContentPartPr>
              <p14:xfrm>
                <a:off x="1739056" y="5017837"/>
                <a:ext cx="686880" cy="58680"/>
              </p14:xfrm>
            </p:contentPart>
          </mc:Choice>
          <mc:Fallback xmlns="">
            <p:pic>
              <p:nvPicPr>
                <p:cNvPr id="153" name="Ink 152">
                  <a:extLst>
                    <a:ext uri="{FF2B5EF4-FFF2-40B4-BE49-F238E27FC236}">
                      <a16:creationId xmlns:a16="http://schemas.microsoft.com/office/drawing/2014/main" id="{1674564A-38B1-4420-8434-880E6AC35EF8}"/>
                    </a:ext>
                  </a:extLst>
                </p:cNvPr>
                <p:cNvPicPr/>
                <p:nvPr/>
              </p:nvPicPr>
              <p:blipFill>
                <a:blip r:embed="rId221"/>
                <a:stretch>
                  <a:fillRect/>
                </a:stretch>
              </p:blipFill>
              <p:spPr>
                <a:xfrm>
                  <a:off x="1721056" y="4999837"/>
                  <a:ext cx="722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4" name="Ink 153">
                  <a:extLst>
                    <a:ext uri="{FF2B5EF4-FFF2-40B4-BE49-F238E27FC236}">
                      <a16:creationId xmlns:a16="http://schemas.microsoft.com/office/drawing/2014/main" id="{4AD8DC70-6C8E-4AB8-AD23-601D81EFA596}"/>
                    </a:ext>
                  </a:extLst>
                </p14:cNvPr>
                <p14:cNvContentPartPr/>
                <p14:nvPr/>
              </p14:nvContentPartPr>
              <p14:xfrm>
                <a:off x="807016" y="5079397"/>
                <a:ext cx="742320" cy="45360"/>
              </p14:xfrm>
            </p:contentPart>
          </mc:Choice>
          <mc:Fallback xmlns="">
            <p:pic>
              <p:nvPicPr>
                <p:cNvPr id="154" name="Ink 153">
                  <a:extLst>
                    <a:ext uri="{FF2B5EF4-FFF2-40B4-BE49-F238E27FC236}">
                      <a16:creationId xmlns:a16="http://schemas.microsoft.com/office/drawing/2014/main" id="{4AD8DC70-6C8E-4AB8-AD23-601D81EFA596}"/>
                    </a:ext>
                  </a:extLst>
                </p:cNvPr>
                <p:cNvPicPr/>
                <p:nvPr/>
              </p:nvPicPr>
              <p:blipFill>
                <a:blip r:embed="rId223"/>
                <a:stretch>
                  <a:fillRect/>
                </a:stretch>
              </p:blipFill>
              <p:spPr>
                <a:xfrm>
                  <a:off x="789376" y="5061397"/>
                  <a:ext cx="777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6" name="Ink 155">
                  <a:extLst>
                    <a:ext uri="{FF2B5EF4-FFF2-40B4-BE49-F238E27FC236}">
                      <a16:creationId xmlns:a16="http://schemas.microsoft.com/office/drawing/2014/main" id="{2FC621DF-ADDF-4A04-9916-2F511B2F5608}"/>
                    </a:ext>
                  </a:extLst>
                </p14:cNvPr>
                <p14:cNvContentPartPr/>
                <p14:nvPr/>
              </p14:nvContentPartPr>
              <p14:xfrm>
                <a:off x="9413536" y="5642077"/>
                <a:ext cx="815400" cy="14760"/>
              </p14:xfrm>
            </p:contentPart>
          </mc:Choice>
          <mc:Fallback xmlns="">
            <p:pic>
              <p:nvPicPr>
                <p:cNvPr id="156" name="Ink 155">
                  <a:extLst>
                    <a:ext uri="{FF2B5EF4-FFF2-40B4-BE49-F238E27FC236}">
                      <a16:creationId xmlns:a16="http://schemas.microsoft.com/office/drawing/2014/main" id="{2FC621DF-ADDF-4A04-9916-2F511B2F5608}"/>
                    </a:ext>
                  </a:extLst>
                </p:cNvPr>
                <p:cNvPicPr/>
                <p:nvPr/>
              </p:nvPicPr>
              <p:blipFill>
                <a:blip r:embed="rId225"/>
                <a:stretch>
                  <a:fillRect/>
                </a:stretch>
              </p:blipFill>
              <p:spPr>
                <a:xfrm>
                  <a:off x="9395536" y="5624437"/>
                  <a:ext cx="851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7" name="Ink 156">
                  <a:extLst>
                    <a:ext uri="{FF2B5EF4-FFF2-40B4-BE49-F238E27FC236}">
                      <a16:creationId xmlns:a16="http://schemas.microsoft.com/office/drawing/2014/main" id="{3C9EF569-9541-4379-890E-CB6C439D5FE3}"/>
                    </a:ext>
                  </a:extLst>
                </p14:cNvPr>
                <p14:cNvContentPartPr/>
                <p14:nvPr/>
              </p14:nvContentPartPr>
              <p14:xfrm>
                <a:off x="8500216" y="5674837"/>
                <a:ext cx="713880" cy="32760"/>
              </p14:xfrm>
            </p:contentPart>
          </mc:Choice>
          <mc:Fallback xmlns="">
            <p:pic>
              <p:nvPicPr>
                <p:cNvPr id="157" name="Ink 156">
                  <a:extLst>
                    <a:ext uri="{FF2B5EF4-FFF2-40B4-BE49-F238E27FC236}">
                      <a16:creationId xmlns:a16="http://schemas.microsoft.com/office/drawing/2014/main" id="{3C9EF569-9541-4379-890E-CB6C439D5FE3}"/>
                    </a:ext>
                  </a:extLst>
                </p:cNvPr>
                <p:cNvPicPr/>
                <p:nvPr/>
              </p:nvPicPr>
              <p:blipFill>
                <a:blip r:embed="rId227"/>
                <a:stretch>
                  <a:fillRect/>
                </a:stretch>
              </p:blipFill>
              <p:spPr>
                <a:xfrm>
                  <a:off x="8482576" y="5657197"/>
                  <a:ext cx="749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8" name="Ink 157">
                  <a:extLst>
                    <a:ext uri="{FF2B5EF4-FFF2-40B4-BE49-F238E27FC236}">
                      <a16:creationId xmlns:a16="http://schemas.microsoft.com/office/drawing/2014/main" id="{83332F70-8500-4130-B6BE-403F2DE8A9AE}"/>
                    </a:ext>
                  </a:extLst>
                </p14:cNvPr>
                <p14:cNvContentPartPr/>
                <p14:nvPr/>
              </p14:nvContentPartPr>
              <p14:xfrm>
                <a:off x="7737016" y="5600317"/>
                <a:ext cx="581760" cy="64440"/>
              </p14:xfrm>
            </p:contentPart>
          </mc:Choice>
          <mc:Fallback xmlns="">
            <p:pic>
              <p:nvPicPr>
                <p:cNvPr id="158" name="Ink 157">
                  <a:extLst>
                    <a:ext uri="{FF2B5EF4-FFF2-40B4-BE49-F238E27FC236}">
                      <a16:creationId xmlns:a16="http://schemas.microsoft.com/office/drawing/2014/main" id="{83332F70-8500-4130-B6BE-403F2DE8A9AE}"/>
                    </a:ext>
                  </a:extLst>
                </p:cNvPr>
                <p:cNvPicPr/>
                <p:nvPr/>
              </p:nvPicPr>
              <p:blipFill>
                <a:blip r:embed="rId229"/>
                <a:stretch>
                  <a:fillRect/>
                </a:stretch>
              </p:blipFill>
              <p:spPr>
                <a:xfrm>
                  <a:off x="7719016" y="5582677"/>
                  <a:ext cx="617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9" name="Ink 158">
                  <a:extLst>
                    <a:ext uri="{FF2B5EF4-FFF2-40B4-BE49-F238E27FC236}">
                      <a16:creationId xmlns:a16="http://schemas.microsoft.com/office/drawing/2014/main" id="{BE2D5286-C925-4611-B1D8-1AB310AF21C8}"/>
                    </a:ext>
                  </a:extLst>
                </p14:cNvPr>
                <p14:cNvContentPartPr/>
                <p14:nvPr/>
              </p14:nvContentPartPr>
              <p14:xfrm>
                <a:off x="6782656" y="5640637"/>
                <a:ext cx="688320" cy="44280"/>
              </p14:xfrm>
            </p:contentPart>
          </mc:Choice>
          <mc:Fallback xmlns="">
            <p:pic>
              <p:nvPicPr>
                <p:cNvPr id="159" name="Ink 158">
                  <a:extLst>
                    <a:ext uri="{FF2B5EF4-FFF2-40B4-BE49-F238E27FC236}">
                      <a16:creationId xmlns:a16="http://schemas.microsoft.com/office/drawing/2014/main" id="{BE2D5286-C925-4611-B1D8-1AB310AF21C8}"/>
                    </a:ext>
                  </a:extLst>
                </p:cNvPr>
                <p:cNvPicPr/>
                <p:nvPr/>
              </p:nvPicPr>
              <p:blipFill>
                <a:blip r:embed="rId231"/>
                <a:stretch>
                  <a:fillRect/>
                </a:stretch>
              </p:blipFill>
              <p:spPr>
                <a:xfrm>
                  <a:off x="6764656" y="5622997"/>
                  <a:ext cx="723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1" name="Ink 160">
                  <a:extLst>
                    <a:ext uri="{FF2B5EF4-FFF2-40B4-BE49-F238E27FC236}">
                      <a16:creationId xmlns:a16="http://schemas.microsoft.com/office/drawing/2014/main" id="{132C628F-1375-4374-B434-5DBC109A14D5}"/>
                    </a:ext>
                  </a:extLst>
                </p14:cNvPr>
                <p14:cNvContentPartPr/>
                <p14:nvPr/>
              </p14:nvContentPartPr>
              <p14:xfrm>
                <a:off x="5719576" y="5662597"/>
                <a:ext cx="825840" cy="50040"/>
              </p14:xfrm>
            </p:contentPart>
          </mc:Choice>
          <mc:Fallback xmlns="">
            <p:pic>
              <p:nvPicPr>
                <p:cNvPr id="161" name="Ink 160">
                  <a:extLst>
                    <a:ext uri="{FF2B5EF4-FFF2-40B4-BE49-F238E27FC236}">
                      <a16:creationId xmlns:a16="http://schemas.microsoft.com/office/drawing/2014/main" id="{132C628F-1375-4374-B434-5DBC109A14D5}"/>
                    </a:ext>
                  </a:extLst>
                </p:cNvPr>
                <p:cNvPicPr/>
                <p:nvPr/>
              </p:nvPicPr>
              <p:blipFill>
                <a:blip r:embed="rId233"/>
                <a:stretch>
                  <a:fillRect/>
                </a:stretch>
              </p:blipFill>
              <p:spPr>
                <a:xfrm>
                  <a:off x="5701936" y="5644957"/>
                  <a:ext cx="861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2" name="Ink 161">
                  <a:extLst>
                    <a:ext uri="{FF2B5EF4-FFF2-40B4-BE49-F238E27FC236}">
                      <a16:creationId xmlns:a16="http://schemas.microsoft.com/office/drawing/2014/main" id="{ACF7DD08-9FF6-42B9-BAF6-87F8CF42F946}"/>
                    </a:ext>
                  </a:extLst>
                </p14:cNvPr>
                <p14:cNvContentPartPr/>
                <p14:nvPr/>
              </p14:nvContentPartPr>
              <p14:xfrm>
                <a:off x="4811296" y="5615437"/>
                <a:ext cx="654120" cy="36000"/>
              </p14:xfrm>
            </p:contentPart>
          </mc:Choice>
          <mc:Fallback xmlns="">
            <p:pic>
              <p:nvPicPr>
                <p:cNvPr id="162" name="Ink 161">
                  <a:extLst>
                    <a:ext uri="{FF2B5EF4-FFF2-40B4-BE49-F238E27FC236}">
                      <a16:creationId xmlns:a16="http://schemas.microsoft.com/office/drawing/2014/main" id="{ACF7DD08-9FF6-42B9-BAF6-87F8CF42F946}"/>
                    </a:ext>
                  </a:extLst>
                </p:cNvPr>
                <p:cNvPicPr/>
                <p:nvPr/>
              </p:nvPicPr>
              <p:blipFill>
                <a:blip r:embed="rId235"/>
                <a:stretch>
                  <a:fillRect/>
                </a:stretch>
              </p:blipFill>
              <p:spPr>
                <a:xfrm>
                  <a:off x="4793296" y="5597797"/>
                  <a:ext cx="689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4" name="Ink 163">
                  <a:extLst>
                    <a:ext uri="{FF2B5EF4-FFF2-40B4-BE49-F238E27FC236}">
                      <a16:creationId xmlns:a16="http://schemas.microsoft.com/office/drawing/2014/main" id="{B772E836-934F-4DB5-B7A2-7FB7D62EF24C}"/>
                    </a:ext>
                  </a:extLst>
                </p14:cNvPr>
                <p14:cNvContentPartPr/>
                <p14:nvPr/>
              </p14:nvContentPartPr>
              <p14:xfrm>
                <a:off x="3856216" y="5610397"/>
                <a:ext cx="809640" cy="46080"/>
              </p14:xfrm>
            </p:contentPart>
          </mc:Choice>
          <mc:Fallback xmlns="">
            <p:pic>
              <p:nvPicPr>
                <p:cNvPr id="164" name="Ink 163">
                  <a:extLst>
                    <a:ext uri="{FF2B5EF4-FFF2-40B4-BE49-F238E27FC236}">
                      <a16:creationId xmlns:a16="http://schemas.microsoft.com/office/drawing/2014/main" id="{B772E836-934F-4DB5-B7A2-7FB7D62EF24C}"/>
                    </a:ext>
                  </a:extLst>
                </p:cNvPr>
                <p:cNvPicPr/>
                <p:nvPr/>
              </p:nvPicPr>
              <p:blipFill>
                <a:blip r:embed="rId237"/>
                <a:stretch>
                  <a:fillRect/>
                </a:stretch>
              </p:blipFill>
              <p:spPr>
                <a:xfrm>
                  <a:off x="3838216" y="5592397"/>
                  <a:ext cx="845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8" name="Ink 167">
                  <a:extLst>
                    <a:ext uri="{FF2B5EF4-FFF2-40B4-BE49-F238E27FC236}">
                      <a16:creationId xmlns:a16="http://schemas.microsoft.com/office/drawing/2014/main" id="{6EFB0FA8-3E57-4D77-9153-2FA5A72B6E01}"/>
                    </a:ext>
                  </a:extLst>
                </p14:cNvPr>
                <p14:cNvContentPartPr/>
                <p14:nvPr/>
              </p14:nvContentPartPr>
              <p14:xfrm>
                <a:off x="3286336" y="5562157"/>
                <a:ext cx="403200" cy="60480"/>
              </p14:xfrm>
            </p:contentPart>
          </mc:Choice>
          <mc:Fallback xmlns="">
            <p:pic>
              <p:nvPicPr>
                <p:cNvPr id="168" name="Ink 167">
                  <a:extLst>
                    <a:ext uri="{FF2B5EF4-FFF2-40B4-BE49-F238E27FC236}">
                      <a16:creationId xmlns:a16="http://schemas.microsoft.com/office/drawing/2014/main" id="{6EFB0FA8-3E57-4D77-9153-2FA5A72B6E01}"/>
                    </a:ext>
                  </a:extLst>
                </p:cNvPr>
                <p:cNvPicPr/>
                <p:nvPr/>
              </p:nvPicPr>
              <p:blipFill>
                <a:blip r:embed="rId239"/>
                <a:stretch>
                  <a:fillRect/>
                </a:stretch>
              </p:blipFill>
              <p:spPr>
                <a:xfrm>
                  <a:off x="3268696" y="5544157"/>
                  <a:ext cx="438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9" name="Ink 168">
                  <a:extLst>
                    <a:ext uri="{FF2B5EF4-FFF2-40B4-BE49-F238E27FC236}">
                      <a16:creationId xmlns:a16="http://schemas.microsoft.com/office/drawing/2014/main" id="{C6E8D641-046A-4227-B426-FEA8E19AC2AA}"/>
                    </a:ext>
                  </a:extLst>
                </p14:cNvPr>
                <p14:cNvContentPartPr/>
                <p14:nvPr/>
              </p14:nvContentPartPr>
              <p14:xfrm>
                <a:off x="2078536" y="5652517"/>
                <a:ext cx="918720" cy="41760"/>
              </p14:xfrm>
            </p:contentPart>
          </mc:Choice>
          <mc:Fallback xmlns="">
            <p:pic>
              <p:nvPicPr>
                <p:cNvPr id="169" name="Ink 168">
                  <a:extLst>
                    <a:ext uri="{FF2B5EF4-FFF2-40B4-BE49-F238E27FC236}">
                      <a16:creationId xmlns:a16="http://schemas.microsoft.com/office/drawing/2014/main" id="{C6E8D641-046A-4227-B426-FEA8E19AC2AA}"/>
                    </a:ext>
                  </a:extLst>
                </p:cNvPr>
                <p:cNvPicPr/>
                <p:nvPr/>
              </p:nvPicPr>
              <p:blipFill>
                <a:blip r:embed="rId241"/>
                <a:stretch>
                  <a:fillRect/>
                </a:stretch>
              </p:blipFill>
              <p:spPr>
                <a:xfrm>
                  <a:off x="2060536" y="5634517"/>
                  <a:ext cx="954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0" name="Ink 169">
                  <a:extLst>
                    <a:ext uri="{FF2B5EF4-FFF2-40B4-BE49-F238E27FC236}">
                      <a16:creationId xmlns:a16="http://schemas.microsoft.com/office/drawing/2014/main" id="{8820BFAE-73C6-4CDB-86B4-903ACE0F3435}"/>
                    </a:ext>
                  </a:extLst>
                </p14:cNvPr>
                <p14:cNvContentPartPr/>
                <p14:nvPr/>
              </p14:nvContentPartPr>
              <p14:xfrm>
                <a:off x="1336216" y="5661517"/>
                <a:ext cx="692640" cy="41400"/>
              </p14:xfrm>
            </p:contentPart>
          </mc:Choice>
          <mc:Fallback xmlns="">
            <p:pic>
              <p:nvPicPr>
                <p:cNvPr id="170" name="Ink 169">
                  <a:extLst>
                    <a:ext uri="{FF2B5EF4-FFF2-40B4-BE49-F238E27FC236}">
                      <a16:creationId xmlns:a16="http://schemas.microsoft.com/office/drawing/2014/main" id="{8820BFAE-73C6-4CDB-86B4-903ACE0F3435}"/>
                    </a:ext>
                  </a:extLst>
                </p:cNvPr>
                <p:cNvPicPr/>
                <p:nvPr/>
              </p:nvPicPr>
              <p:blipFill>
                <a:blip r:embed="rId243"/>
                <a:stretch>
                  <a:fillRect/>
                </a:stretch>
              </p:blipFill>
              <p:spPr>
                <a:xfrm>
                  <a:off x="1318576" y="5643517"/>
                  <a:ext cx="728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2" name="Ink 171">
                  <a:extLst>
                    <a:ext uri="{FF2B5EF4-FFF2-40B4-BE49-F238E27FC236}">
                      <a16:creationId xmlns:a16="http://schemas.microsoft.com/office/drawing/2014/main" id="{B59C982F-3088-40F2-87CD-86B382824FC7}"/>
                    </a:ext>
                  </a:extLst>
                </p14:cNvPr>
                <p14:cNvContentPartPr/>
                <p14:nvPr/>
              </p14:nvContentPartPr>
              <p14:xfrm>
                <a:off x="440536" y="5664757"/>
                <a:ext cx="801720" cy="56520"/>
              </p14:xfrm>
            </p:contentPart>
          </mc:Choice>
          <mc:Fallback xmlns="">
            <p:pic>
              <p:nvPicPr>
                <p:cNvPr id="172" name="Ink 171">
                  <a:extLst>
                    <a:ext uri="{FF2B5EF4-FFF2-40B4-BE49-F238E27FC236}">
                      <a16:creationId xmlns:a16="http://schemas.microsoft.com/office/drawing/2014/main" id="{B59C982F-3088-40F2-87CD-86B382824FC7}"/>
                    </a:ext>
                  </a:extLst>
                </p:cNvPr>
                <p:cNvPicPr/>
                <p:nvPr/>
              </p:nvPicPr>
              <p:blipFill>
                <a:blip r:embed="rId245"/>
                <a:stretch>
                  <a:fillRect/>
                </a:stretch>
              </p:blipFill>
              <p:spPr>
                <a:xfrm>
                  <a:off x="422896" y="5646757"/>
                  <a:ext cx="837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9" name="Ink 178">
                  <a:extLst>
                    <a:ext uri="{FF2B5EF4-FFF2-40B4-BE49-F238E27FC236}">
                      <a16:creationId xmlns:a16="http://schemas.microsoft.com/office/drawing/2014/main" id="{6532C83C-27A9-4227-AEBD-D7412BAABCE9}"/>
                    </a:ext>
                  </a:extLst>
                </p14:cNvPr>
                <p14:cNvContentPartPr/>
                <p14:nvPr/>
              </p14:nvContentPartPr>
              <p14:xfrm>
                <a:off x="1282576" y="5077237"/>
                <a:ext cx="2575440" cy="611640"/>
              </p14:xfrm>
            </p:contentPart>
          </mc:Choice>
          <mc:Fallback xmlns="">
            <p:pic>
              <p:nvPicPr>
                <p:cNvPr id="179" name="Ink 178">
                  <a:extLst>
                    <a:ext uri="{FF2B5EF4-FFF2-40B4-BE49-F238E27FC236}">
                      <a16:creationId xmlns:a16="http://schemas.microsoft.com/office/drawing/2014/main" id="{6532C83C-27A9-4227-AEBD-D7412BAABCE9}"/>
                    </a:ext>
                  </a:extLst>
                </p:cNvPr>
                <p:cNvPicPr/>
                <p:nvPr/>
              </p:nvPicPr>
              <p:blipFill>
                <a:blip r:embed="rId247"/>
                <a:stretch>
                  <a:fillRect/>
                </a:stretch>
              </p:blipFill>
              <p:spPr>
                <a:xfrm>
                  <a:off x="1264936" y="5059237"/>
                  <a:ext cx="2611080" cy="64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181" name="Ink 180">
                <a:extLst>
                  <a:ext uri="{FF2B5EF4-FFF2-40B4-BE49-F238E27FC236}">
                    <a16:creationId xmlns:a16="http://schemas.microsoft.com/office/drawing/2014/main" id="{3A1DC1A2-28A1-4F69-8ACB-F6AA95D6915E}"/>
                  </a:ext>
                </a:extLst>
              </p14:cNvPr>
              <p14:cNvContentPartPr/>
              <p14:nvPr/>
            </p14:nvContentPartPr>
            <p14:xfrm>
              <a:off x="609376" y="4482877"/>
              <a:ext cx="3521160" cy="651600"/>
            </p14:xfrm>
          </p:contentPart>
        </mc:Choice>
        <mc:Fallback xmlns="">
          <p:pic>
            <p:nvPicPr>
              <p:cNvPr id="181" name="Ink 180">
                <a:extLst>
                  <a:ext uri="{FF2B5EF4-FFF2-40B4-BE49-F238E27FC236}">
                    <a16:creationId xmlns:a16="http://schemas.microsoft.com/office/drawing/2014/main" id="{3A1DC1A2-28A1-4F69-8ACB-F6AA95D6915E}"/>
                  </a:ext>
                </a:extLst>
              </p:cNvPr>
              <p:cNvPicPr/>
              <p:nvPr/>
            </p:nvPicPr>
            <p:blipFill>
              <a:blip r:embed="rId249"/>
              <a:stretch>
                <a:fillRect/>
              </a:stretch>
            </p:blipFill>
            <p:spPr>
              <a:xfrm>
                <a:off x="591736" y="4464877"/>
                <a:ext cx="3556800" cy="687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2" name="Ink 181">
                <a:extLst>
                  <a:ext uri="{FF2B5EF4-FFF2-40B4-BE49-F238E27FC236}">
                    <a16:creationId xmlns:a16="http://schemas.microsoft.com/office/drawing/2014/main" id="{7DD59485-FFC8-42DE-8C9F-5BEAAEA054B5}"/>
                  </a:ext>
                </a:extLst>
              </p14:cNvPr>
              <p14:cNvContentPartPr/>
              <p14:nvPr/>
            </p14:nvContentPartPr>
            <p14:xfrm>
              <a:off x="8293216" y="5040517"/>
              <a:ext cx="2086200" cy="680760"/>
            </p14:xfrm>
          </p:contentPart>
        </mc:Choice>
        <mc:Fallback xmlns="">
          <p:pic>
            <p:nvPicPr>
              <p:cNvPr id="182" name="Ink 181">
                <a:extLst>
                  <a:ext uri="{FF2B5EF4-FFF2-40B4-BE49-F238E27FC236}">
                    <a16:creationId xmlns:a16="http://schemas.microsoft.com/office/drawing/2014/main" id="{7DD59485-FFC8-42DE-8C9F-5BEAAEA054B5}"/>
                  </a:ext>
                </a:extLst>
              </p:cNvPr>
              <p:cNvPicPr/>
              <p:nvPr/>
            </p:nvPicPr>
            <p:blipFill>
              <a:blip r:embed="rId251"/>
              <a:stretch>
                <a:fillRect/>
              </a:stretch>
            </p:blipFill>
            <p:spPr>
              <a:xfrm>
                <a:off x="8275216" y="5022877"/>
                <a:ext cx="2121840" cy="716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3" name="Ink 182">
                <a:extLst>
                  <a:ext uri="{FF2B5EF4-FFF2-40B4-BE49-F238E27FC236}">
                    <a16:creationId xmlns:a16="http://schemas.microsoft.com/office/drawing/2014/main" id="{FFF5474E-732B-4981-9B9D-DE8141DA6727}"/>
                  </a:ext>
                </a:extLst>
              </p14:cNvPr>
              <p14:cNvContentPartPr/>
              <p14:nvPr/>
            </p14:nvContentPartPr>
            <p14:xfrm>
              <a:off x="4754056" y="4618957"/>
              <a:ext cx="816120" cy="454320"/>
            </p14:xfrm>
          </p:contentPart>
        </mc:Choice>
        <mc:Fallback xmlns="">
          <p:pic>
            <p:nvPicPr>
              <p:cNvPr id="183" name="Ink 182">
                <a:extLst>
                  <a:ext uri="{FF2B5EF4-FFF2-40B4-BE49-F238E27FC236}">
                    <a16:creationId xmlns:a16="http://schemas.microsoft.com/office/drawing/2014/main" id="{FFF5474E-732B-4981-9B9D-DE8141DA6727}"/>
                  </a:ext>
                </a:extLst>
              </p:cNvPr>
              <p:cNvPicPr/>
              <p:nvPr/>
            </p:nvPicPr>
            <p:blipFill>
              <a:blip r:embed="rId253"/>
              <a:stretch>
                <a:fillRect/>
              </a:stretch>
            </p:blipFill>
            <p:spPr>
              <a:xfrm>
                <a:off x="4736416" y="4600957"/>
                <a:ext cx="851760" cy="489960"/>
              </a:xfrm>
              <a:prstGeom prst="rect">
                <a:avLst/>
              </a:prstGeom>
            </p:spPr>
          </p:pic>
        </mc:Fallback>
      </mc:AlternateContent>
    </p:spTree>
    <p:extLst>
      <p:ext uri="{BB962C8B-B14F-4D97-AF65-F5344CB8AC3E}">
        <p14:creationId xmlns:p14="http://schemas.microsoft.com/office/powerpoint/2010/main" val="327227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17516" y="207734"/>
            <a:ext cx="9743705" cy="6001643"/>
          </a:xfrm>
          <a:prstGeom prst="rect">
            <a:avLst/>
          </a:prstGeom>
          <a:noFill/>
        </p:spPr>
        <p:txBody>
          <a:bodyPr wrap="square" rtlCol="0">
            <a:spAutoFit/>
          </a:bodyPr>
          <a:lstStyle/>
          <a:p>
            <a:r>
              <a:rPr lang="en-US" sz="2400" b="1">
                <a:solidFill>
                  <a:srgbClr val="92D050"/>
                </a:solidFill>
                <a:cs typeface="+mj-cs"/>
              </a:rPr>
              <a:t>HESHBON (Hebrew </a:t>
            </a:r>
            <a:r>
              <a:rPr lang="he-IL" sz="2400" b="1">
                <a:solidFill>
                  <a:srgbClr val="92D050"/>
                </a:solidFill>
                <a:cs typeface="+mj-cs"/>
              </a:rPr>
              <a:t>הֶשְׁבּוֹן, </a:t>
            </a:r>
            <a:r>
              <a:rPr lang="en-US" sz="2400" b="1">
                <a:solidFill>
                  <a:srgbClr val="92D050"/>
                </a:solidFill>
                <a:cs typeface="+mj-cs"/>
              </a:rPr>
              <a:t>heshbon; Greek </a:t>
            </a:r>
            <a:r>
              <a:rPr lang="el-GR" sz="2400" b="1">
                <a:solidFill>
                  <a:srgbClr val="92D050"/>
                </a:solidFill>
                <a:cs typeface="+mj-cs"/>
              </a:rPr>
              <a:t>Εσβους, </a:t>
            </a:r>
            <a:r>
              <a:rPr lang="en-US" sz="2400" b="1">
                <a:solidFill>
                  <a:srgbClr val="92D050"/>
                </a:solidFill>
                <a:cs typeface="+mj-cs"/>
              </a:rPr>
              <a:t>Esbous) </a:t>
            </a:r>
            <a:r>
              <a:rPr lang="en-US" sz="2400">
                <a:solidFill>
                  <a:srgbClr val="FFC000"/>
                </a:solidFill>
                <a:cs typeface="+mj-cs"/>
              </a:rPr>
              <a:t>This is a city of Moab mentioned 38 times in the Old Testament. Heshbon was located along the King’s Highway. The first reference to Heshbon describes it as the capital city of Sihon, king of the Amorites-the first king defeated by the Israelites in the Transjordan region (</a:t>
            </a:r>
            <a:r>
              <a:rPr lang="en-US" sz="2400">
                <a:solidFill>
                  <a:srgbClr val="00B0F0"/>
                </a:solidFill>
                <a:cs typeface="+mj-cs"/>
              </a:rPr>
              <a:t>Bamidbar / Numbers 21:21-26</a:t>
            </a:r>
            <a:r>
              <a:rPr lang="en-US" sz="2400">
                <a:solidFill>
                  <a:srgbClr val="FFC000"/>
                </a:solidFill>
                <a:cs typeface="+mj-cs"/>
              </a:rPr>
              <a:t>). The text indicates that Heshbon had only recently been captured by Sihon, who had deposed the “former king of Moab and taken all his land” (</a:t>
            </a:r>
            <a:r>
              <a:rPr lang="en-US" sz="2400">
                <a:solidFill>
                  <a:srgbClr val="00B0F0"/>
                </a:solidFill>
                <a:cs typeface="+mj-cs"/>
              </a:rPr>
              <a:t>Bamidbar / Numbers 21:26</a:t>
            </a:r>
            <a:r>
              <a:rPr lang="en-US" sz="2400">
                <a:solidFill>
                  <a:srgbClr val="FFC000"/>
                </a:solidFill>
                <a:cs typeface="+mj-cs"/>
              </a:rPr>
              <a:t>). After the Israelites defeated Sihon, they inhabited Heshbon and the surrounding area (</a:t>
            </a:r>
            <a:r>
              <a:rPr lang="en-US" sz="2400">
                <a:solidFill>
                  <a:srgbClr val="00B0F0"/>
                </a:solidFill>
                <a:cs typeface="+mj-cs"/>
              </a:rPr>
              <a:t>Bamidbar / Numbers 21:25</a:t>
            </a:r>
            <a:r>
              <a:rPr lang="en-US" sz="2400">
                <a:solidFill>
                  <a:srgbClr val="FFC000"/>
                </a:solidFill>
                <a:cs typeface="+mj-cs"/>
              </a:rPr>
              <a:t>). Later, Sihon’s territory is divided between the tribes of Reuben and Gad, with Heshbon apparently assigned to Reuben (</a:t>
            </a:r>
            <a:r>
              <a:rPr lang="en-US" sz="2400">
                <a:solidFill>
                  <a:srgbClr val="00B0F0"/>
                </a:solidFill>
                <a:cs typeface="+mj-cs"/>
              </a:rPr>
              <a:t>Joshua 13:15–17, 13:24–27</a:t>
            </a:r>
            <a:r>
              <a:rPr lang="en-US" sz="2400">
                <a:solidFill>
                  <a:srgbClr val="FFC000"/>
                </a:solidFill>
                <a:cs typeface="+mj-cs"/>
              </a:rPr>
              <a:t>). Several prophets refer to Heshbon within oracles against Moab like we find here in </a:t>
            </a:r>
            <a:r>
              <a:rPr lang="en-US" sz="2400">
                <a:solidFill>
                  <a:srgbClr val="00B0F0"/>
                </a:solidFill>
                <a:cs typeface="+mj-cs"/>
              </a:rPr>
              <a:t>Isaiah 15:4 </a:t>
            </a:r>
            <a:r>
              <a:rPr lang="en-US" sz="2400">
                <a:solidFill>
                  <a:srgbClr val="FFC000"/>
                </a:solidFill>
                <a:cs typeface="+mj-cs"/>
              </a:rPr>
              <a:t>and </a:t>
            </a:r>
            <a:r>
              <a:rPr lang="en-US" sz="2400">
                <a:solidFill>
                  <a:srgbClr val="00B0F0"/>
                </a:solidFill>
                <a:cs typeface="+mj-cs"/>
              </a:rPr>
              <a:t>16:8-9</a:t>
            </a:r>
            <a:r>
              <a:rPr lang="en-US" sz="2400">
                <a:solidFill>
                  <a:srgbClr val="FFC000"/>
                </a:solidFill>
                <a:cs typeface="+mj-cs"/>
              </a:rPr>
              <a:t>. (see also </a:t>
            </a:r>
            <a:r>
              <a:rPr lang="en-US" sz="2400">
                <a:solidFill>
                  <a:srgbClr val="00B0F0"/>
                </a:solidFill>
                <a:cs typeface="+mj-cs"/>
              </a:rPr>
              <a:t>Jeremiah 48:2, 48:34, 48:45</a:t>
            </a:r>
            <a:r>
              <a:rPr lang="en-US" sz="2400">
                <a:solidFill>
                  <a:srgbClr val="FFC000"/>
                </a:solidFill>
                <a:cs typeface="+mj-cs"/>
              </a:rPr>
              <a:t>) It also is mentioned in an oracle against Ammon (</a:t>
            </a:r>
            <a:r>
              <a:rPr lang="en-US" sz="2400">
                <a:solidFill>
                  <a:srgbClr val="00B0F0"/>
                </a:solidFill>
                <a:cs typeface="+mj-cs"/>
              </a:rPr>
              <a:t>Jeremiah 49:3</a:t>
            </a:r>
            <a:r>
              <a:rPr lang="en-US" sz="2400">
                <a:solidFill>
                  <a:srgbClr val="FFC000"/>
                </a:solidFill>
                <a:cs typeface="+mj-cs"/>
              </a:rPr>
              <a:t>) which suggests that the Ammonites seized control of Heshbon from the Moabites sometime during The three hundred and fifty years of the Iron II period (Between 900 and 750 BCE).</a:t>
            </a:r>
            <a:endParaRPr lang="he-IL" sz="20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8038FAE-5038-4D01-A7D0-EE70421EDFD7}"/>
                  </a:ext>
                </a:extLst>
              </p14:cNvPr>
              <p14:cNvContentPartPr/>
              <p14:nvPr/>
            </p14:nvContentPartPr>
            <p14:xfrm>
              <a:off x="2994016" y="964614"/>
              <a:ext cx="931320" cy="39960"/>
            </p14:xfrm>
          </p:contentPart>
        </mc:Choice>
        <mc:Fallback xmlns="">
          <p:pic>
            <p:nvPicPr>
              <p:cNvPr id="2" name="Ink 1">
                <a:extLst>
                  <a:ext uri="{FF2B5EF4-FFF2-40B4-BE49-F238E27FC236}">
                    <a16:creationId xmlns:a16="http://schemas.microsoft.com/office/drawing/2014/main" id="{58038FAE-5038-4D01-A7D0-EE70421EDFD7}"/>
                  </a:ext>
                </a:extLst>
              </p:cNvPr>
              <p:cNvPicPr/>
              <p:nvPr/>
            </p:nvPicPr>
            <p:blipFill>
              <a:blip r:embed="rId5"/>
              <a:stretch>
                <a:fillRect/>
              </a:stretch>
            </p:blipFill>
            <p:spPr>
              <a:xfrm>
                <a:off x="2976376" y="946614"/>
                <a:ext cx="966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2B938AD-4E33-409A-9ADA-37AF76134AC7}"/>
                  </a:ext>
                </a:extLst>
              </p14:cNvPr>
              <p14:cNvContentPartPr/>
              <p14:nvPr/>
            </p14:nvContentPartPr>
            <p14:xfrm>
              <a:off x="3896896" y="2068734"/>
              <a:ext cx="3373920" cy="87120"/>
            </p14:xfrm>
          </p:contentPart>
        </mc:Choice>
        <mc:Fallback xmlns="">
          <p:pic>
            <p:nvPicPr>
              <p:cNvPr id="4" name="Ink 3">
                <a:extLst>
                  <a:ext uri="{FF2B5EF4-FFF2-40B4-BE49-F238E27FC236}">
                    <a16:creationId xmlns:a16="http://schemas.microsoft.com/office/drawing/2014/main" id="{62B938AD-4E33-409A-9ADA-37AF76134AC7}"/>
                  </a:ext>
                </a:extLst>
              </p:cNvPr>
              <p:cNvPicPr/>
              <p:nvPr/>
            </p:nvPicPr>
            <p:blipFill>
              <a:blip r:embed="rId7"/>
              <a:stretch>
                <a:fillRect/>
              </a:stretch>
            </p:blipFill>
            <p:spPr>
              <a:xfrm>
                <a:off x="3879256" y="2051094"/>
                <a:ext cx="3409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9749C44-9193-4025-B95E-86AEC0CE3BAA}"/>
                  </a:ext>
                </a:extLst>
              </p14:cNvPr>
              <p14:cNvContentPartPr/>
              <p14:nvPr/>
            </p14:nvContentPartPr>
            <p14:xfrm>
              <a:off x="656536" y="3191574"/>
              <a:ext cx="616680" cy="45720"/>
            </p14:xfrm>
          </p:contentPart>
        </mc:Choice>
        <mc:Fallback xmlns="">
          <p:pic>
            <p:nvPicPr>
              <p:cNvPr id="5" name="Ink 4">
                <a:extLst>
                  <a:ext uri="{FF2B5EF4-FFF2-40B4-BE49-F238E27FC236}">
                    <a16:creationId xmlns:a16="http://schemas.microsoft.com/office/drawing/2014/main" id="{39749C44-9193-4025-B95E-86AEC0CE3BAA}"/>
                  </a:ext>
                </a:extLst>
              </p:cNvPr>
              <p:cNvPicPr/>
              <p:nvPr/>
            </p:nvPicPr>
            <p:blipFill>
              <a:blip r:embed="rId9"/>
              <a:stretch>
                <a:fillRect/>
              </a:stretch>
            </p:blipFill>
            <p:spPr>
              <a:xfrm>
                <a:off x="638896" y="3173574"/>
                <a:ext cx="652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4504E41-B940-4AC0-8CC4-5004D5BC9701}"/>
                  </a:ext>
                </a:extLst>
              </p14:cNvPr>
              <p14:cNvContentPartPr/>
              <p14:nvPr/>
            </p14:nvContentPartPr>
            <p14:xfrm>
              <a:off x="8334256" y="2796654"/>
              <a:ext cx="1018080" cy="80640"/>
            </p14:xfrm>
          </p:contentPart>
        </mc:Choice>
        <mc:Fallback xmlns="">
          <p:pic>
            <p:nvPicPr>
              <p:cNvPr id="7" name="Ink 6">
                <a:extLst>
                  <a:ext uri="{FF2B5EF4-FFF2-40B4-BE49-F238E27FC236}">
                    <a16:creationId xmlns:a16="http://schemas.microsoft.com/office/drawing/2014/main" id="{C4504E41-B940-4AC0-8CC4-5004D5BC9701}"/>
                  </a:ext>
                </a:extLst>
              </p:cNvPr>
              <p:cNvPicPr/>
              <p:nvPr/>
            </p:nvPicPr>
            <p:blipFill>
              <a:blip r:embed="rId11"/>
              <a:stretch>
                <a:fillRect/>
              </a:stretch>
            </p:blipFill>
            <p:spPr>
              <a:xfrm>
                <a:off x="8316616" y="2778654"/>
                <a:ext cx="1053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00FD8A9-CF48-4DF7-AB1C-394E504C1482}"/>
                  </a:ext>
                </a:extLst>
              </p14:cNvPr>
              <p14:cNvContentPartPr/>
              <p14:nvPr/>
            </p14:nvContentPartPr>
            <p14:xfrm>
              <a:off x="4611856" y="3889254"/>
              <a:ext cx="1670400" cy="29880"/>
            </p14:xfrm>
          </p:contentPart>
        </mc:Choice>
        <mc:Fallback xmlns="">
          <p:pic>
            <p:nvPicPr>
              <p:cNvPr id="9" name="Ink 8">
                <a:extLst>
                  <a:ext uri="{FF2B5EF4-FFF2-40B4-BE49-F238E27FC236}">
                    <a16:creationId xmlns:a16="http://schemas.microsoft.com/office/drawing/2014/main" id="{900FD8A9-CF48-4DF7-AB1C-394E504C1482}"/>
                  </a:ext>
                </a:extLst>
              </p:cNvPr>
              <p:cNvPicPr/>
              <p:nvPr/>
            </p:nvPicPr>
            <p:blipFill>
              <a:blip r:embed="rId13"/>
              <a:stretch>
                <a:fillRect/>
              </a:stretch>
            </p:blipFill>
            <p:spPr>
              <a:xfrm>
                <a:off x="4593856" y="3871254"/>
                <a:ext cx="1706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9E132E0-3B3A-457E-9EEF-17C258361A88}"/>
                  </a:ext>
                </a:extLst>
              </p14:cNvPr>
              <p14:cNvContentPartPr/>
              <p14:nvPr/>
            </p14:nvContentPartPr>
            <p14:xfrm>
              <a:off x="3510976" y="4234134"/>
              <a:ext cx="2949120" cy="97200"/>
            </p14:xfrm>
          </p:contentPart>
        </mc:Choice>
        <mc:Fallback xmlns="">
          <p:pic>
            <p:nvPicPr>
              <p:cNvPr id="11" name="Ink 10">
                <a:extLst>
                  <a:ext uri="{FF2B5EF4-FFF2-40B4-BE49-F238E27FC236}">
                    <a16:creationId xmlns:a16="http://schemas.microsoft.com/office/drawing/2014/main" id="{59E132E0-3B3A-457E-9EEF-17C258361A88}"/>
                  </a:ext>
                </a:extLst>
              </p:cNvPr>
              <p:cNvPicPr/>
              <p:nvPr/>
            </p:nvPicPr>
            <p:blipFill>
              <a:blip r:embed="rId15"/>
              <a:stretch>
                <a:fillRect/>
              </a:stretch>
            </p:blipFill>
            <p:spPr>
              <a:xfrm>
                <a:off x="3492976" y="4216494"/>
                <a:ext cx="2984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B58E104-C08B-4DB7-B3DD-0795ACEF4A0B}"/>
                  </a:ext>
                </a:extLst>
              </p14:cNvPr>
              <p14:cNvContentPartPr/>
              <p14:nvPr/>
            </p14:nvContentPartPr>
            <p14:xfrm>
              <a:off x="7829176" y="4610694"/>
              <a:ext cx="1202400" cy="54720"/>
            </p14:xfrm>
          </p:contentPart>
        </mc:Choice>
        <mc:Fallback xmlns="">
          <p:pic>
            <p:nvPicPr>
              <p:cNvPr id="12" name="Ink 11">
                <a:extLst>
                  <a:ext uri="{FF2B5EF4-FFF2-40B4-BE49-F238E27FC236}">
                    <a16:creationId xmlns:a16="http://schemas.microsoft.com/office/drawing/2014/main" id="{3B58E104-C08B-4DB7-B3DD-0795ACEF4A0B}"/>
                  </a:ext>
                </a:extLst>
              </p:cNvPr>
              <p:cNvPicPr/>
              <p:nvPr/>
            </p:nvPicPr>
            <p:blipFill>
              <a:blip r:embed="rId17"/>
              <a:stretch>
                <a:fillRect/>
              </a:stretch>
            </p:blipFill>
            <p:spPr>
              <a:xfrm>
                <a:off x="7811536" y="4592694"/>
                <a:ext cx="1238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2BAF016-68A6-4393-852C-50F598A1D541}"/>
                  </a:ext>
                </a:extLst>
              </p14:cNvPr>
              <p14:cNvContentPartPr/>
              <p14:nvPr/>
            </p14:nvContentPartPr>
            <p14:xfrm>
              <a:off x="734296" y="5023614"/>
              <a:ext cx="709560" cy="86760"/>
            </p14:xfrm>
          </p:contentPart>
        </mc:Choice>
        <mc:Fallback xmlns="">
          <p:pic>
            <p:nvPicPr>
              <p:cNvPr id="13" name="Ink 12">
                <a:extLst>
                  <a:ext uri="{FF2B5EF4-FFF2-40B4-BE49-F238E27FC236}">
                    <a16:creationId xmlns:a16="http://schemas.microsoft.com/office/drawing/2014/main" id="{92BAF016-68A6-4393-852C-50F598A1D541}"/>
                  </a:ext>
                </a:extLst>
              </p:cNvPr>
              <p:cNvPicPr/>
              <p:nvPr/>
            </p:nvPicPr>
            <p:blipFill>
              <a:blip r:embed="rId19"/>
              <a:stretch>
                <a:fillRect/>
              </a:stretch>
            </p:blipFill>
            <p:spPr>
              <a:xfrm>
                <a:off x="716296" y="5005614"/>
                <a:ext cx="745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A5EE11FB-2D5F-4B96-9F60-D0BF1ED9BFF7}"/>
                  </a:ext>
                </a:extLst>
              </p14:cNvPr>
              <p14:cNvContentPartPr/>
              <p14:nvPr/>
            </p14:nvContentPartPr>
            <p14:xfrm>
              <a:off x="2830216" y="4977534"/>
              <a:ext cx="3235320" cy="46440"/>
            </p14:xfrm>
          </p:contentPart>
        </mc:Choice>
        <mc:Fallback xmlns="">
          <p:pic>
            <p:nvPicPr>
              <p:cNvPr id="14" name="Ink 13">
                <a:extLst>
                  <a:ext uri="{FF2B5EF4-FFF2-40B4-BE49-F238E27FC236}">
                    <a16:creationId xmlns:a16="http://schemas.microsoft.com/office/drawing/2014/main" id="{A5EE11FB-2D5F-4B96-9F60-D0BF1ED9BFF7}"/>
                  </a:ext>
                </a:extLst>
              </p:cNvPr>
              <p:cNvPicPr/>
              <p:nvPr/>
            </p:nvPicPr>
            <p:blipFill>
              <a:blip r:embed="rId21"/>
              <a:stretch>
                <a:fillRect/>
              </a:stretch>
            </p:blipFill>
            <p:spPr>
              <a:xfrm>
                <a:off x="2812216" y="4959894"/>
                <a:ext cx="3270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47925BBE-5506-4788-AF52-94AEBC89C240}"/>
                  </a:ext>
                </a:extLst>
              </p14:cNvPr>
              <p14:cNvContentPartPr/>
              <p14:nvPr/>
            </p14:nvContentPartPr>
            <p14:xfrm>
              <a:off x="3827056" y="5366334"/>
              <a:ext cx="1294920" cy="100080"/>
            </p14:xfrm>
          </p:contentPart>
        </mc:Choice>
        <mc:Fallback xmlns="">
          <p:pic>
            <p:nvPicPr>
              <p:cNvPr id="15" name="Ink 14">
                <a:extLst>
                  <a:ext uri="{FF2B5EF4-FFF2-40B4-BE49-F238E27FC236}">
                    <a16:creationId xmlns:a16="http://schemas.microsoft.com/office/drawing/2014/main" id="{47925BBE-5506-4788-AF52-94AEBC89C240}"/>
                  </a:ext>
                </a:extLst>
              </p:cNvPr>
              <p:cNvPicPr/>
              <p:nvPr/>
            </p:nvPicPr>
            <p:blipFill>
              <a:blip r:embed="rId23"/>
              <a:stretch>
                <a:fillRect/>
              </a:stretch>
            </p:blipFill>
            <p:spPr>
              <a:xfrm>
                <a:off x="3809416" y="5348694"/>
                <a:ext cx="1330560" cy="135720"/>
              </a:xfrm>
              <a:prstGeom prst="rect">
                <a:avLst/>
              </a:prstGeom>
            </p:spPr>
          </p:pic>
        </mc:Fallback>
      </mc:AlternateContent>
      <p:grpSp>
        <p:nvGrpSpPr>
          <p:cNvPr id="18" name="Group 17">
            <a:extLst>
              <a:ext uri="{FF2B5EF4-FFF2-40B4-BE49-F238E27FC236}">
                <a16:creationId xmlns:a16="http://schemas.microsoft.com/office/drawing/2014/main" id="{2A271FCC-D02D-41B0-81F7-F9D5E503A339}"/>
              </a:ext>
            </a:extLst>
          </p:cNvPr>
          <p:cNvGrpSpPr/>
          <p:nvPr/>
        </p:nvGrpSpPr>
        <p:grpSpPr>
          <a:xfrm>
            <a:off x="7422736" y="6123774"/>
            <a:ext cx="1413360" cy="140040"/>
            <a:chOff x="7422736" y="6123774"/>
            <a:chExt cx="1413360" cy="140040"/>
          </a:xfrm>
        </p:grpSpPr>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E1A9BF6F-07A3-4FF9-B15A-2125A20F2228}"/>
                    </a:ext>
                  </a:extLst>
                </p14:cNvPr>
                <p14:cNvContentPartPr/>
                <p14:nvPr/>
              </p14:nvContentPartPr>
              <p14:xfrm>
                <a:off x="7422736" y="6220614"/>
                <a:ext cx="387360" cy="43200"/>
              </p14:xfrm>
            </p:contentPart>
          </mc:Choice>
          <mc:Fallback xmlns="">
            <p:pic>
              <p:nvPicPr>
                <p:cNvPr id="16" name="Ink 15">
                  <a:extLst>
                    <a:ext uri="{FF2B5EF4-FFF2-40B4-BE49-F238E27FC236}">
                      <a16:creationId xmlns:a16="http://schemas.microsoft.com/office/drawing/2014/main" id="{E1A9BF6F-07A3-4FF9-B15A-2125A20F2228}"/>
                    </a:ext>
                  </a:extLst>
                </p:cNvPr>
                <p:cNvPicPr/>
                <p:nvPr/>
              </p:nvPicPr>
              <p:blipFill>
                <a:blip r:embed="rId25"/>
                <a:stretch>
                  <a:fillRect/>
                </a:stretch>
              </p:blipFill>
              <p:spPr>
                <a:xfrm>
                  <a:off x="7404736" y="6202974"/>
                  <a:ext cx="423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5B43FF79-936F-4304-A5BE-E6B1F57C34D7}"/>
                    </a:ext>
                  </a:extLst>
                </p14:cNvPr>
                <p14:cNvContentPartPr/>
                <p14:nvPr/>
              </p14:nvContentPartPr>
              <p14:xfrm>
                <a:off x="8458096" y="6123774"/>
                <a:ext cx="378000" cy="43200"/>
              </p14:xfrm>
            </p:contentPart>
          </mc:Choice>
          <mc:Fallback xmlns="">
            <p:pic>
              <p:nvPicPr>
                <p:cNvPr id="17" name="Ink 16">
                  <a:extLst>
                    <a:ext uri="{FF2B5EF4-FFF2-40B4-BE49-F238E27FC236}">
                      <a16:creationId xmlns:a16="http://schemas.microsoft.com/office/drawing/2014/main" id="{5B43FF79-936F-4304-A5BE-E6B1F57C34D7}"/>
                    </a:ext>
                  </a:extLst>
                </p:cNvPr>
                <p:cNvPicPr/>
                <p:nvPr/>
              </p:nvPicPr>
              <p:blipFill>
                <a:blip r:embed="rId27"/>
                <a:stretch>
                  <a:fillRect/>
                </a:stretch>
              </p:blipFill>
              <p:spPr>
                <a:xfrm>
                  <a:off x="8440456" y="6105774"/>
                  <a:ext cx="413640" cy="78840"/>
                </a:xfrm>
                <a:prstGeom prst="rect">
                  <a:avLst/>
                </a:prstGeom>
              </p:spPr>
            </p:pic>
          </mc:Fallback>
        </mc:AlternateContent>
      </p:grpSp>
    </p:spTree>
    <p:extLst>
      <p:ext uri="{BB962C8B-B14F-4D97-AF65-F5344CB8AC3E}">
        <p14:creationId xmlns:p14="http://schemas.microsoft.com/office/powerpoint/2010/main" val="315315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7734"/>
            <a:ext cx="10109842" cy="3046988"/>
          </a:xfrm>
          <a:prstGeom prst="rect">
            <a:avLst/>
          </a:prstGeom>
          <a:noFill/>
        </p:spPr>
        <p:txBody>
          <a:bodyPr wrap="square" rtlCol="0">
            <a:spAutoFit/>
          </a:bodyPr>
          <a:lstStyle/>
          <a:p>
            <a:r>
              <a:rPr lang="en-US" sz="2400" b="1">
                <a:solidFill>
                  <a:srgbClr val="92D050"/>
                </a:solidFill>
                <a:cs typeface="+mj-cs"/>
              </a:rPr>
              <a:t>SIBMAH (</a:t>
            </a:r>
            <a:r>
              <a:rPr lang="he-IL" sz="2400" b="1">
                <a:solidFill>
                  <a:srgbClr val="92D050"/>
                </a:solidFill>
                <a:cs typeface="+mj-cs"/>
              </a:rPr>
              <a:t>שִׂבְמָה, </a:t>
            </a:r>
            <a:r>
              <a:rPr lang="en-US" sz="2400" b="1">
                <a:solidFill>
                  <a:srgbClr val="92D050"/>
                </a:solidFill>
                <a:cs typeface="+mj-cs"/>
              </a:rPr>
              <a:t>sivmah; </a:t>
            </a:r>
            <a:r>
              <a:rPr lang="he-IL" sz="2400" b="1">
                <a:solidFill>
                  <a:srgbClr val="92D050"/>
                </a:solidFill>
                <a:cs typeface="+mj-cs"/>
              </a:rPr>
              <a:t>שְׂבָם, </a:t>
            </a:r>
            <a:r>
              <a:rPr lang="en-US" sz="2400" b="1">
                <a:solidFill>
                  <a:srgbClr val="92D050"/>
                </a:solidFill>
                <a:cs typeface="+mj-cs"/>
              </a:rPr>
              <a:t>sevam) </a:t>
            </a:r>
            <a:r>
              <a:rPr lang="en-US" sz="2400">
                <a:solidFill>
                  <a:srgbClr val="FFC000"/>
                </a:solidFill>
                <a:cs typeface="+mj-cs"/>
              </a:rPr>
              <a:t>A town in Moab rebuilt and occupied by the tribe of Reuben. It is named along with Heshbon, Elealeh and Nebo (</a:t>
            </a:r>
            <a:r>
              <a:rPr lang="en-US" sz="2400">
                <a:solidFill>
                  <a:srgbClr val="00B0F0"/>
                </a:solidFill>
                <a:cs typeface="+mj-cs"/>
              </a:rPr>
              <a:t>Bamidbar / Numbers 32:3</a:t>
            </a:r>
            <a:r>
              <a:rPr lang="en-US" sz="2400">
                <a:solidFill>
                  <a:srgbClr val="FFC000"/>
                </a:solidFill>
                <a:cs typeface="+mj-cs"/>
              </a:rPr>
              <a:t>). While spelled “Sebam” in the Masoretic Text of </a:t>
            </a:r>
            <a:r>
              <a:rPr lang="en-US" sz="2400">
                <a:solidFill>
                  <a:srgbClr val="00B0F0"/>
                </a:solidFill>
                <a:cs typeface="+mj-cs"/>
              </a:rPr>
              <a:t>Bamidbar / Numbers 32:3</a:t>
            </a:r>
            <a:r>
              <a:rPr lang="en-US" sz="2400">
                <a:solidFill>
                  <a:srgbClr val="FFC000"/>
                </a:solidFill>
                <a:cs typeface="+mj-cs"/>
              </a:rPr>
              <a:t>, it is probably the same place as the Sibmah mentioned in </a:t>
            </a:r>
            <a:r>
              <a:rPr lang="en-US" sz="2400">
                <a:solidFill>
                  <a:srgbClr val="00B0F0"/>
                </a:solidFill>
                <a:cs typeface="+mj-cs"/>
              </a:rPr>
              <a:t>Bamidbar / Numbers 32:38 </a:t>
            </a:r>
            <a:r>
              <a:rPr lang="en-US" sz="2400">
                <a:solidFill>
                  <a:srgbClr val="FFC000"/>
                </a:solidFill>
                <a:cs typeface="+mj-cs"/>
              </a:rPr>
              <a:t>and </a:t>
            </a:r>
            <a:r>
              <a:rPr lang="en-US" sz="2400">
                <a:solidFill>
                  <a:srgbClr val="00B0F0"/>
                </a:solidFill>
                <a:cs typeface="+mj-cs"/>
              </a:rPr>
              <a:t>Joshua 13:19</a:t>
            </a:r>
            <a:r>
              <a:rPr lang="en-US" sz="2400">
                <a:solidFill>
                  <a:srgbClr val="FFC000"/>
                </a:solidFill>
                <a:cs typeface="+mj-cs"/>
              </a:rPr>
              <a:t>. In the time of Isaiah and Jeremiah it was a Moabite town, but it is unknown when it was taken from Israel. It was famous for its vineyards (</a:t>
            </a:r>
            <a:r>
              <a:rPr lang="en-US" sz="2400">
                <a:solidFill>
                  <a:srgbClr val="00B0F0"/>
                </a:solidFill>
                <a:cs typeface="+mj-cs"/>
              </a:rPr>
              <a:t>Isaiah 16:8, Jeremiah 48:32</a:t>
            </a:r>
            <a:r>
              <a:rPr lang="en-US" sz="2400">
                <a:solidFill>
                  <a:srgbClr val="FFC000"/>
                </a:solidFill>
                <a:cs typeface="+mj-cs"/>
              </a:rPr>
              <a:t>). According to Jerome (Commentary on Isaiah, 5) it was about 500 paces from Heshbon.</a:t>
            </a:r>
            <a:endParaRPr lang="he-IL" sz="20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2830EB49-D469-4264-A133-8F6B82EE2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773" y="3254722"/>
            <a:ext cx="7684407" cy="275850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30F679F-7316-4C1E-8500-8883A88D22EE}"/>
              </a:ext>
            </a:extLst>
          </p:cNvPr>
          <p:cNvGrpSpPr/>
          <p:nvPr/>
        </p:nvGrpSpPr>
        <p:grpSpPr>
          <a:xfrm>
            <a:off x="5961856" y="944094"/>
            <a:ext cx="1982520" cy="84240"/>
            <a:chOff x="5961856" y="944094"/>
            <a:chExt cx="1982520" cy="8424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2786896-7F9A-420B-B08C-2C576BB37F83}"/>
                    </a:ext>
                  </a:extLst>
                </p14:cNvPr>
                <p14:cNvContentPartPr/>
                <p14:nvPr/>
              </p14:nvContentPartPr>
              <p14:xfrm>
                <a:off x="5961856" y="1000254"/>
                <a:ext cx="811440" cy="28080"/>
              </p14:xfrm>
            </p:contentPart>
          </mc:Choice>
          <mc:Fallback xmlns="">
            <p:pic>
              <p:nvPicPr>
                <p:cNvPr id="2" name="Ink 1">
                  <a:extLst>
                    <a:ext uri="{FF2B5EF4-FFF2-40B4-BE49-F238E27FC236}">
                      <a16:creationId xmlns:a16="http://schemas.microsoft.com/office/drawing/2014/main" id="{A2786896-7F9A-420B-B08C-2C576BB37F83}"/>
                    </a:ext>
                  </a:extLst>
                </p:cNvPr>
                <p:cNvPicPr/>
                <p:nvPr/>
              </p:nvPicPr>
              <p:blipFill>
                <a:blip r:embed="rId6"/>
                <a:stretch>
                  <a:fillRect/>
                </a:stretch>
              </p:blipFill>
              <p:spPr>
                <a:xfrm>
                  <a:off x="5943856" y="982254"/>
                  <a:ext cx="847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583A866C-95B1-4F48-BB51-8C4D44BBB9A6}"/>
                    </a:ext>
                  </a:extLst>
                </p14:cNvPr>
                <p14:cNvContentPartPr/>
                <p14:nvPr/>
              </p14:nvContentPartPr>
              <p14:xfrm>
                <a:off x="7251376" y="944094"/>
                <a:ext cx="693000" cy="34200"/>
              </p14:xfrm>
            </p:contentPart>
          </mc:Choice>
          <mc:Fallback xmlns="">
            <p:pic>
              <p:nvPicPr>
                <p:cNvPr id="4" name="Ink 3">
                  <a:extLst>
                    <a:ext uri="{FF2B5EF4-FFF2-40B4-BE49-F238E27FC236}">
                      <a16:creationId xmlns:a16="http://schemas.microsoft.com/office/drawing/2014/main" id="{583A866C-95B1-4F48-BB51-8C4D44BBB9A6}"/>
                    </a:ext>
                  </a:extLst>
                </p:cNvPr>
                <p:cNvPicPr/>
                <p:nvPr/>
              </p:nvPicPr>
              <p:blipFill>
                <a:blip r:embed="rId8"/>
                <a:stretch>
                  <a:fillRect/>
                </a:stretch>
              </p:blipFill>
              <p:spPr>
                <a:xfrm>
                  <a:off x="7233736" y="926094"/>
                  <a:ext cx="72864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286E7554-8DFD-4DCC-AABF-AE5A51220A5E}"/>
                  </a:ext>
                </a:extLst>
              </p14:cNvPr>
              <p14:cNvContentPartPr/>
              <p14:nvPr/>
            </p14:nvContentPartPr>
            <p14:xfrm>
              <a:off x="8661496" y="989814"/>
              <a:ext cx="506160" cy="17280"/>
            </p14:xfrm>
          </p:contentPart>
        </mc:Choice>
        <mc:Fallback xmlns="">
          <p:pic>
            <p:nvPicPr>
              <p:cNvPr id="5" name="Ink 4">
                <a:extLst>
                  <a:ext uri="{FF2B5EF4-FFF2-40B4-BE49-F238E27FC236}">
                    <a16:creationId xmlns:a16="http://schemas.microsoft.com/office/drawing/2014/main" id="{286E7554-8DFD-4DCC-AABF-AE5A51220A5E}"/>
                  </a:ext>
                </a:extLst>
              </p:cNvPr>
              <p:cNvPicPr/>
              <p:nvPr/>
            </p:nvPicPr>
            <p:blipFill>
              <a:blip r:embed="rId10"/>
              <a:stretch>
                <a:fillRect/>
              </a:stretch>
            </p:blipFill>
            <p:spPr>
              <a:xfrm>
                <a:off x="8643856" y="972174"/>
                <a:ext cx="541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A32E5D96-5704-4B23-935F-D8B361866F92}"/>
                  </a:ext>
                </a:extLst>
              </p14:cNvPr>
              <p14:cNvContentPartPr/>
              <p14:nvPr/>
            </p14:nvContentPartPr>
            <p14:xfrm>
              <a:off x="2569576" y="1283214"/>
              <a:ext cx="1093320" cy="38160"/>
            </p14:xfrm>
          </p:contentPart>
        </mc:Choice>
        <mc:Fallback xmlns="">
          <p:pic>
            <p:nvPicPr>
              <p:cNvPr id="9" name="Ink 8">
                <a:extLst>
                  <a:ext uri="{FF2B5EF4-FFF2-40B4-BE49-F238E27FC236}">
                    <a16:creationId xmlns:a16="http://schemas.microsoft.com/office/drawing/2014/main" id="{A32E5D96-5704-4B23-935F-D8B361866F92}"/>
                  </a:ext>
                </a:extLst>
              </p:cNvPr>
              <p:cNvPicPr/>
              <p:nvPr/>
            </p:nvPicPr>
            <p:blipFill>
              <a:blip r:embed="rId12"/>
              <a:stretch>
                <a:fillRect/>
              </a:stretch>
            </p:blipFill>
            <p:spPr>
              <a:xfrm>
                <a:off x="2551576" y="1265214"/>
                <a:ext cx="1128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564CB292-E267-4779-9C47-72D39084B44F}"/>
                  </a:ext>
                </a:extLst>
              </p14:cNvPr>
              <p14:cNvContentPartPr/>
              <p14:nvPr/>
            </p14:nvContentPartPr>
            <p14:xfrm>
              <a:off x="2441056" y="1669854"/>
              <a:ext cx="1077840" cy="106200"/>
            </p14:xfrm>
          </p:contentPart>
        </mc:Choice>
        <mc:Fallback xmlns="">
          <p:pic>
            <p:nvPicPr>
              <p:cNvPr id="11" name="Ink 10">
                <a:extLst>
                  <a:ext uri="{FF2B5EF4-FFF2-40B4-BE49-F238E27FC236}">
                    <a16:creationId xmlns:a16="http://schemas.microsoft.com/office/drawing/2014/main" id="{564CB292-E267-4779-9C47-72D39084B44F}"/>
                  </a:ext>
                </a:extLst>
              </p:cNvPr>
              <p:cNvPicPr/>
              <p:nvPr/>
            </p:nvPicPr>
            <p:blipFill>
              <a:blip r:embed="rId14"/>
              <a:stretch>
                <a:fillRect/>
              </a:stretch>
            </p:blipFill>
            <p:spPr>
              <a:xfrm>
                <a:off x="2423056" y="1652214"/>
                <a:ext cx="1113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B57B0DD2-A5CA-4121-A103-D6CA43180208}"/>
                  </a:ext>
                </a:extLst>
              </p14:cNvPr>
              <p14:cNvContentPartPr/>
              <p14:nvPr/>
            </p14:nvContentPartPr>
            <p14:xfrm>
              <a:off x="8348656" y="1747254"/>
              <a:ext cx="642960" cy="24840"/>
            </p14:xfrm>
          </p:contentPart>
        </mc:Choice>
        <mc:Fallback xmlns="">
          <p:pic>
            <p:nvPicPr>
              <p:cNvPr id="12" name="Ink 11">
                <a:extLst>
                  <a:ext uri="{FF2B5EF4-FFF2-40B4-BE49-F238E27FC236}">
                    <a16:creationId xmlns:a16="http://schemas.microsoft.com/office/drawing/2014/main" id="{B57B0DD2-A5CA-4121-A103-D6CA43180208}"/>
                  </a:ext>
                </a:extLst>
              </p:cNvPr>
              <p:cNvPicPr/>
              <p:nvPr/>
            </p:nvPicPr>
            <p:blipFill>
              <a:blip r:embed="rId16"/>
              <a:stretch>
                <a:fillRect/>
              </a:stretch>
            </p:blipFill>
            <p:spPr>
              <a:xfrm>
                <a:off x="8330656" y="1729254"/>
                <a:ext cx="678600" cy="60480"/>
              </a:xfrm>
              <a:prstGeom prst="rect">
                <a:avLst/>
              </a:prstGeom>
            </p:spPr>
          </p:pic>
        </mc:Fallback>
      </mc:AlternateContent>
      <p:grpSp>
        <p:nvGrpSpPr>
          <p:cNvPr id="15" name="Group 14">
            <a:extLst>
              <a:ext uri="{FF2B5EF4-FFF2-40B4-BE49-F238E27FC236}">
                <a16:creationId xmlns:a16="http://schemas.microsoft.com/office/drawing/2014/main" id="{EA9D753B-0E2C-4E4A-86F1-AFD4D3BC007E}"/>
              </a:ext>
            </a:extLst>
          </p:cNvPr>
          <p:cNvGrpSpPr/>
          <p:nvPr/>
        </p:nvGrpSpPr>
        <p:grpSpPr>
          <a:xfrm>
            <a:off x="4061416" y="2023734"/>
            <a:ext cx="3612600" cy="87840"/>
            <a:chOff x="4061416" y="2023734"/>
            <a:chExt cx="3612600" cy="87840"/>
          </a:xfrm>
        </p:grpSpPr>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4E99B00D-5675-4EF8-B11A-90C6E379F0C6}"/>
                    </a:ext>
                  </a:extLst>
                </p14:cNvPr>
                <p14:cNvContentPartPr/>
                <p14:nvPr/>
              </p14:nvContentPartPr>
              <p14:xfrm>
                <a:off x="4061416" y="2023734"/>
                <a:ext cx="1296720" cy="45360"/>
              </p14:xfrm>
            </p:contentPart>
          </mc:Choice>
          <mc:Fallback xmlns="">
            <p:pic>
              <p:nvPicPr>
                <p:cNvPr id="13" name="Ink 12">
                  <a:extLst>
                    <a:ext uri="{FF2B5EF4-FFF2-40B4-BE49-F238E27FC236}">
                      <a16:creationId xmlns:a16="http://schemas.microsoft.com/office/drawing/2014/main" id="{4E99B00D-5675-4EF8-B11A-90C6E379F0C6}"/>
                    </a:ext>
                  </a:extLst>
                </p:cNvPr>
                <p:cNvPicPr/>
                <p:nvPr/>
              </p:nvPicPr>
              <p:blipFill>
                <a:blip r:embed="rId18"/>
                <a:stretch>
                  <a:fillRect/>
                </a:stretch>
              </p:blipFill>
              <p:spPr>
                <a:xfrm>
                  <a:off x="4043416" y="2005734"/>
                  <a:ext cx="1332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D731420F-77B5-4C9F-B161-7EB4204C7C75}"/>
                    </a:ext>
                  </a:extLst>
                </p14:cNvPr>
                <p14:cNvContentPartPr/>
                <p14:nvPr/>
              </p14:nvContentPartPr>
              <p14:xfrm>
                <a:off x="6270016" y="2083494"/>
                <a:ext cx="1404000" cy="28080"/>
              </p14:xfrm>
            </p:contentPart>
          </mc:Choice>
          <mc:Fallback xmlns="">
            <p:pic>
              <p:nvPicPr>
                <p:cNvPr id="14" name="Ink 13">
                  <a:extLst>
                    <a:ext uri="{FF2B5EF4-FFF2-40B4-BE49-F238E27FC236}">
                      <a16:creationId xmlns:a16="http://schemas.microsoft.com/office/drawing/2014/main" id="{D731420F-77B5-4C9F-B161-7EB4204C7C75}"/>
                    </a:ext>
                  </a:extLst>
                </p:cNvPr>
                <p:cNvPicPr/>
                <p:nvPr/>
              </p:nvPicPr>
              <p:blipFill>
                <a:blip r:embed="rId20"/>
                <a:stretch>
                  <a:fillRect/>
                </a:stretch>
              </p:blipFill>
              <p:spPr>
                <a:xfrm>
                  <a:off x="6252376" y="2065854"/>
                  <a:ext cx="143964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396BCEFA-DC42-45C1-8716-451902586397}"/>
                  </a:ext>
                </a:extLst>
              </p14:cNvPr>
              <p14:cNvContentPartPr/>
              <p14:nvPr/>
            </p14:nvContentPartPr>
            <p14:xfrm>
              <a:off x="3858016" y="2824734"/>
              <a:ext cx="1112040" cy="32400"/>
            </p14:xfrm>
          </p:contentPart>
        </mc:Choice>
        <mc:Fallback xmlns="">
          <p:pic>
            <p:nvPicPr>
              <p:cNvPr id="16" name="Ink 15">
                <a:extLst>
                  <a:ext uri="{FF2B5EF4-FFF2-40B4-BE49-F238E27FC236}">
                    <a16:creationId xmlns:a16="http://schemas.microsoft.com/office/drawing/2014/main" id="{396BCEFA-DC42-45C1-8716-451902586397}"/>
                  </a:ext>
                </a:extLst>
              </p:cNvPr>
              <p:cNvPicPr/>
              <p:nvPr/>
            </p:nvPicPr>
            <p:blipFill>
              <a:blip r:embed="rId22"/>
              <a:stretch>
                <a:fillRect/>
              </a:stretch>
            </p:blipFill>
            <p:spPr>
              <a:xfrm>
                <a:off x="3840376" y="2806734"/>
                <a:ext cx="1147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B803E351-3090-43FD-86F6-C7EA2EC391BE}"/>
                  </a:ext>
                </a:extLst>
              </p14:cNvPr>
              <p14:cNvContentPartPr/>
              <p14:nvPr/>
            </p14:nvContentPartPr>
            <p14:xfrm>
              <a:off x="5338336" y="2816094"/>
              <a:ext cx="1083960" cy="38520"/>
            </p14:xfrm>
          </p:contentPart>
        </mc:Choice>
        <mc:Fallback xmlns="">
          <p:pic>
            <p:nvPicPr>
              <p:cNvPr id="17" name="Ink 16">
                <a:extLst>
                  <a:ext uri="{FF2B5EF4-FFF2-40B4-BE49-F238E27FC236}">
                    <a16:creationId xmlns:a16="http://schemas.microsoft.com/office/drawing/2014/main" id="{B803E351-3090-43FD-86F6-C7EA2EC391BE}"/>
                  </a:ext>
                </a:extLst>
              </p:cNvPr>
              <p:cNvPicPr/>
              <p:nvPr/>
            </p:nvPicPr>
            <p:blipFill>
              <a:blip r:embed="rId24"/>
              <a:stretch>
                <a:fillRect/>
              </a:stretch>
            </p:blipFill>
            <p:spPr>
              <a:xfrm>
                <a:off x="5320696" y="2798094"/>
                <a:ext cx="1119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4D37C961-1370-4249-8A60-606E90929131}"/>
                  </a:ext>
                </a:extLst>
              </p14:cNvPr>
              <p14:cNvContentPartPr/>
              <p14:nvPr/>
            </p14:nvContentPartPr>
            <p14:xfrm>
              <a:off x="6876256" y="2803854"/>
              <a:ext cx="1279440" cy="58320"/>
            </p14:xfrm>
          </p:contentPart>
        </mc:Choice>
        <mc:Fallback xmlns="">
          <p:pic>
            <p:nvPicPr>
              <p:cNvPr id="18" name="Ink 17">
                <a:extLst>
                  <a:ext uri="{FF2B5EF4-FFF2-40B4-BE49-F238E27FC236}">
                    <a16:creationId xmlns:a16="http://schemas.microsoft.com/office/drawing/2014/main" id="{4D37C961-1370-4249-8A60-606E90929131}"/>
                  </a:ext>
                </a:extLst>
              </p:cNvPr>
              <p:cNvPicPr/>
              <p:nvPr/>
            </p:nvPicPr>
            <p:blipFill>
              <a:blip r:embed="rId26"/>
              <a:stretch>
                <a:fillRect/>
              </a:stretch>
            </p:blipFill>
            <p:spPr>
              <a:xfrm>
                <a:off x="6858256" y="2785854"/>
                <a:ext cx="1315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19B6C001-C784-461E-B5AE-9F9556C9D0D1}"/>
                  </a:ext>
                </a:extLst>
              </p14:cNvPr>
              <p14:cNvContentPartPr/>
              <p14:nvPr/>
            </p14:nvContentPartPr>
            <p14:xfrm>
              <a:off x="1455016" y="4937574"/>
              <a:ext cx="837000" cy="369720"/>
            </p14:xfrm>
          </p:contentPart>
        </mc:Choice>
        <mc:Fallback xmlns="">
          <p:pic>
            <p:nvPicPr>
              <p:cNvPr id="19" name="Ink 18">
                <a:extLst>
                  <a:ext uri="{FF2B5EF4-FFF2-40B4-BE49-F238E27FC236}">
                    <a16:creationId xmlns:a16="http://schemas.microsoft.com/office/drawing/2014/main" id="{19B6C001-C784-461E-B5AE-9F9556C9D0D1}"/>
                  </a:ext>
                </a:extLst>
              </p:cNvPr>
              <p:cNvPicPr/>
              <p:nvPr/>
            </p:nvPicPr>
            <p:blipFill>
              <a:blip r:embed="rId28"/>
              <a:stretch>
                <a:fillRect/>
              </a:stretch>
            </p:blipFill>
            <p:spPr>
              <a:xfrm>
                <a:off x="1437016" y="4919934"/>
                <a:ext cx="872640" cy="405360"/>
              </a:xfrm>
              <a:prstGeom prst="rect">
                <a:avLst/>
              </a:prstGeom>
            </p:spPr>
          </p:pic>
        </mc:Fallback>
      </mc:AlternateContent>
    </p:spTree>
    <p:extLst>
      <p:ext uri="{BB962C8B-B14F-4D97-AF65-F5344CB8AC3E}">
        <p14:creationId xmlns:p14="http://schemas.microsoft.com/office/powerpoint/2010/main" val="299619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7734"/>
            <a:ext cx="10109842" cy="5016758"/>
          </a:xfrm>
          <a:prstGeom prst="rect">
            <a:avLst/>
          </a:prstGeom>
          <a:noFill/>
        </p:spPr>
        <p:txBody>
          <a:bodyPr wrap="square" rtlCol="0">
            <a:spAutoFit/>
          </a:bodyPr>
          <a:lstStyle/>
          <a:p>
            <a:pPr algn="r"/>
            <a:r>
              <a:rPr lang="he-IL" sz="3200" b="1">
                <a:solidFill>
                  <a:srgbClr val="FFFF00"/>
                </a:solidFill>
                <a:cs typeface="+mj-cs"/>
              </a:rPr>
              <a:t>ספר הושע פרק יא</a:t>
            </a:r>
          </a:p>
          <a:p>
            <a:pPr algn="r"/>
            <a:r>
              <a:rPr lang="he-IL" sz="3200">
                <a:solidFill>
                  <a:srgbClr val="FFFF00"/>
                </a:solidFill>
                <a:cs typeface="+mj-cs"/>
              </a:rPr>
              <a:t>א  </a:t>
            </a:r>
            <a:r>
              <a:rPr lang="he-IL" sz="3200">
                <a:solidFill>
                  <a:srgbClr val="00B0F0"/>
                </a:solidFill>
                <a:cs typeface="+mj-cs"/>
              </a:rPr>
              <a:t>כִּ֛י נַ֥עַר יִשְׂרָאֵ֖ל וָאֹהֲבֵ֑הוּ וּמִמִּצְרַ֖יִם קָרָ֥אתִי לִבְנִֽי</a:t>
            </a:r>
            <a:r>
              <a:rPr lang="he-IL" sz="3200">
                <a:solidFill>
                  <a:srgbClr val="FFFF00"/>
                </a:solidFill>
                <a:cs typeface="+mj-cs"/>
              </a:rPr>
              <a:t>׃ ב  קָרְא֖וּ לָהֶ֑ם כֵּ֚ן הָלְכ֣וּ מִפְּנֵיהֶ֔ם לַבְּעָלִ֣ים יְזַבֵּ֔חוּ וְלַפְּסִלִ֖ים יְקַטֵּרֽוּן׃ ג  וְאָנֹכִ֤י תִרְגַּ֙לְתִּי֙ לְאֶפְרַ֔יִם קָחָ֖ם עַל־זְרֽוֹעֹתָ֑יו וְלֹ֥א יָדְע֖וּ כִּ֥י רְפָאתִֽים׃ ד  </a:t>
            </a:r>
            <a:r>
              <a:rPr lang="he-IL" sz="3200">
                <a:solidFill>
                  <a:srgbClr val="00B0F0"/>
                </a:solidFill>
                <a:cs typeface="+mj-cs"/>
              </a:rPr>
              <a:t>בְּחַבְלֵ֨י אָדָ֤ם אֶמְשְׁכֵם֙ בַּעֲבֹת֣וֹת אַהֲבָ֔ה </a:t>
            </a:r>
            <a:r>
              <a:rPr lang="he-IL" sz="3200">
                <a:solidFill>
                  <a:srgbClr val="FFFF00"/>
                </a:solidFill>
                <a:cs typeface="+mj-cs"/>
              </a:rPr>
              <a:t>וָאֶהְיֶ֥ה לָהֶ֛ם כִּמְרִ֥ימֵי עֹ֖ל עַ֣ל לְחֵיהֶ֑ם וְאַ֥ט אֵלָ֖יו אוֹכִֽיל׃ ה  לֹ֤א יָשׁוּב֙ אֶל־אֶ֣רֶץ מִצְרַ֔יִם וְאַשּׁ֖וּר ה֣וּא מַלְכּ֑וֹ כִּ֥י מֵאֲנ֖וּ לָשֽׁוּב׃ ו  וְחָלָ֥ה חֶ֙רֶב֙ בְּעָרָ֔יו וְכִלְּתָ֥ה בַדָּ֖יו וְאָכָ֑לָה מִֽמֹּעֲצ֖וֹתֵיהֶֽם׃ ז  וְעַמִּ֥י תְלוּאִ֖ים לִמְשֽׁוּבָתִ֑י וְאֶל־עַל֙ יִקְרָאֻ֔הוּ יַ֖חַד לֹ֥א יְרוֹמֵֽם׃ </a:t>
            </a:r>
            <a:r>
              <a:rPr lang="he-IL" sz="3200">
                <a:solidFill>
                  <a:srgbClr val="00B0F0"/>
                </a:solidFill>
                <a:cs typeface="+mj-cs"/>
              </a:rPr>
              <a:t>ח  אֵ֞יךְ אֶתֶּנְךָ֣ אֶפְרַ֗יִם אֲמַגֶּנְךָ֙ יִשְׂרָאֵ֔ל אֵ֚יךְ אֶתֶּנְךָ֣ כְאַדְמָ֔ה אֲשִֽׂימְךָ֖ כִּצְבֹאיִ֑ם נֶהְפַּ֤ךְ עָלַי֙ לִבִּ֔י יַ֖חַד נִכְמְר֥וּ נִחוּמָֽי׃ </a:t>
            </a:r>
            <a:r>
              <a:rPr lang="he-IL" sz="3200">
                <a:solidFill>
                  <a:srgbClr val="FFFF00"/>
                </a:solidFill>
                <a:cs typeface="+mj-cs"/>
              </a:rPr>
              <a:t>ט  </a:t>
            </a:r>
            <a:r>
              <a:rPr lang="he-IL" sz="3200">
                <a:solidFill>
                  <a:srgbClr val="FF0000"/>
                </a:solidFill>
                <a:cs typeface="+mj-cs"/>
              </a:rPr>
              <a:t>לֹ֤א אֶֽעֱשֶׂה֙ חֲר֣וֹן אַפִּ֔י לֹ֥א אָשׁ֖וּב לְשַׁחֵ֣ת אֶפְרָ֑יִם כִּ֣י אֵ֤ל אָֽנֹכִי֙ וְלֹא־אִ֔ישׁ בְּקִרְבְּךָ֣ קָד֔וֹשׁ </a:t>
            </a:r>
            <a:r>
              <a:rPr lang="he-IL" sz="3200">
                <a:solidFill>
                  <a:srgbClr val="FFFF00"/>
                </a:solidFill>
                <a:cs typeface="+mj-cs"/>
              </a:rPr>
              <a:t>וְלֹ֥א אָב֖וֹא בְּעִֽיר׃</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48F8D928-F368-4057-A536-7CF1CF3BAC1B}"/>
              </a:ext>
            </a:extLst>
          </p:cNvPr>
          <p:cNvSpPr txBox="1"/>
          <p:nvPr/>
        </p:nvSpPr>
        <p:spPr>
          <a:xfrm>
            <a:off x="863930" y="274044"/>
            <a:ext cx="2853047" cy="523220"/>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Hosea 11:1-9</a:t>
            </a:r>
            <a:endParaRPr lang="en-US" sz="7200" b="0">
              <a:solidFill>
                <a:srgbClr val="FFC000"/>
              </a:solidFill>
              <a:effectLst/>
            </a:endParaRPr>
          </a:p>
        </p:txBody>
      </p:sp>
      <p:grpSp>
        <p:nvGrpSpPr>
          <p:cNvPr id="9" name="Group 8">
            <a:extLst>
              <a:ext uri="{FF2B5EF4-FFF2-40B4-BE49-F238E27FC236}">
                <a16:creationId xmlns:a16="http://schemas.microsoft.com/office/drawing/2014/main" id="{58286601-8306-4709-A782-49FC12E3B4E1}"/>
              </a:ext>
            </a:extLst>
          </p:cNvPr>
          <p:cNvGrpSpPr/>
          <p:nvPr/>
        </p:nvGrpSpPr>
        <p:grpSpPr>
          <a:xfrm>
            <a:off x="8145256" y="1237134"/>
            <a:ext cx="1764720" cy="55080"/>
            <a:chOff x="8145256" y="1237134"/>
            <a:chExt cx="1764720" cy="550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02B75DB-8C3F-445D-B019-6A92A8C3CEBF}"/>
                    </a:ext>
                  </a:extLst>
                </p14:cNvPr>
                <p14:cNvContentPartPr/>
                <p14:nvPr/>
              </p14:nvContentPartPr>
              <p14:xfrm>
                <a:off x="9685696" y="1237134"/>
                <a:ext cx="224280" cy="51840"/>
              </p14:xfrm>
            </p:contentPart>
          </mc:Choice>
          <mc:Fallback xmlns="">
            <p:pic>
              <p:nvPicPr>
                <p:cNvPr id="2" name="Ink 1">
                  <a:extLst>
                    <a:ext uri="{FF2B5EF4-FFF2-40B4-BE49-F238E27FC236}">
                      <a16:creationId xmlns:a16="http://schemas.microsoft.com/office/drawing/2014/main" id="{002B75DB-8C3F-445D-B019-6A92A8C3CEBF}"/>
                    </a:ext>
                  </a:extLst>
                </p:cNvPr>
                <p:cNvPicPr/>
                <p:nvPr/>
              </p:nvPicPr>
              <p:blipFill>
                <a:blip r:embed="rId5"/>
                <a:stretch>
                  <a:fillRect/>
                </a:stretch>
              </p:blipFill>
              <p:spPr>
                <a:xfrm>
                  <a:off x="9667696" y="1219134"/>
                  <a:ext cx="259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E2DEFFA-A059-4660-865B-72E0AC0BD6FC}"/>
                    </a:ext>
                  </a:extLst>
                </p14:cNvPr>
                <p14:cNvContentPartPr/>
                <p14:nvPr/>
              </p14:nvContentPartPr>
              <p14:xfrm>
                <a:off x="8145256" y="1253334"/>
                <a:ext cx="779400" cy="38880"/>
              </p14:xfrm>
            </p:contentPart>
          </mc:Choice>
          <mc:Fallback xmlns="">
            <p:pic>
              <p:nvPicPr>
                <p:cNvPr id="4" name="Ink 3">
                  <a:extLst>
                    <a:ext uri="{FF2B5EF4-FFF2-40B4-BE49-F238E27FC236}">
                      <a16:creationId xmlns:a16="http://schemas.microsoft.com/office/drawing/2014/main" id="{EE2DEFFA-A059-4660-865B-72E0AC0BD6FC}"/>
                    </a:ext>
                  </a:extLst>
                </p:cNvPr>
                <p:cNvPicPr/>
                <p:nvPr/>
              </p:nvPicPr>
              <p:blipFill>
                <a:blip r:embed="rId7"/>
                <a:stretch>
                  <a:fillRect/>
                </a:stretch>
              </p:blipFill>
              <p:spPr>
                <a:xfrm>
                  <a:off x="8127616" y="1235694"/>
                  <a:ext cx="815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CE5D3E8-C98D-48B9-B460-3EBF994986CE}"/>
                    </a:ext>
                  </a:extLst>
                </p14:cNvPr>
                <p14:cNvContentPartPr/>
                <p14:nvPr/>
              </p14:nvContentPartPr>
              <p14:xfrm>
                <a:off x="9062176" y="1268094"/>
                <a:ext cx="545040" cy="20880"/>
              </p14:xfrm>
            </p:contentPart>
          </mc:Choice>
          <mc:Fallback xmlns="">
            <p:pic>
              <p:nvPicPr>
                <p:cNvPr id="5" name="Ink 4">
                  <a:extLst>
                    <a:ext uri="{FF2B5EF4-FFF2-40B4-BE49-F238E27FC236}">
                      <a16:creationId xmlns:a16="http://schemas.microsoft.com/office/drawing/2014/main" id="{FCE5D3E8-C98D-48B9-B460-3EBF994986CE}"/>
                    </a:ext>
                  </a:extLst>
                </p:cNvPr>
                <p:cNvPicPr/>
                <p:nvPr/>
              </p:nvPicPr>
              <p:blipFill>
                <a:blip r:embed="rId9"/>
                <a:stretch>
                  <a:fillRect/>
                </a:stretch>
              </p:blipFill>
              <p:spPr>
                <a:xfrm>
                  <a:off x="9044536" y="1250094"/>
                  <a:ext cx="58068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5C393B8E-AE8C-47E1-B071-4B641E50B417}"/>
                  </a:ext>
                </a:extLst>
              </p14:cNvPr>
              <p14:cNvContentPartPr/>
              <p14:nvPr/>
            </p14:nvContentPartPr>
            <p14:xfrm>
              <a:off x="7079296" y="1251174"/>
              <a:ext cx="841680" cy="25560"/>
            </p14:xfrm>
          </p:contentPart>
        </mc:Choice>
        <mc:Fallback xmlns="">
          <p:pic>
            <p:nvPicPr>
              <p:cNvPr id="11" name="Ink 10">
                <a:extLst>
                  <a:ext uri="{FF2B5EF4-FFF2-40B4-BE49-F238E27FC236}">
                    <a16:creationId xmlns:a16="http://schemas.microsoft.com/office/drawing/2014/main" id="{5C393B8E-AE8C-47E1-B071-4B641E50B417}"/>
                  </a:ext>
                </a:extLst>
              </p:cNvPr>
              <p:cNvPicPr/>
              <p:nvPr/>
            </p:nvPicPr>
            <p:blipFill>
              <a:blip r:embed="rId11"/>
              <a:stretch>
                <a:fillRect/>
              </a:stretch>
            </p:blipFill>
            <p:spPr>
              <a:xfrm>
                <a:off x="7061656" y="1233534"/>
                <a:ext cx="877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7338D8A-51AB-4BBE-890F-FE622AFF4F70}"/>
                  </a:ext>
                </a:extLst>
              </p14:cNvPr>
              <p14:cNvContentPartPr/>
              <p14:nvPr/>
            </p14:nvContentPartPr>
            <p14:xfrm>
              <a:off x="5953936" y="1223094"/>
              <a:ext cx="946440" cy="26640"/>
            </p14:xfrm>
          </p:contentPart>
        </mc:Choice>
        <mc:Fallback xmlns="">
          <p:pic>
            <p:nvPicPr>
              <p:cNvPr id="12" name="Ink 11">
                <a:extLst>
                  <a:ext uri="{FF2B5EF4-FFF2-40B4-BE49-F238E27FC236}">
                    <a16:creationId xmlns:a16="http://schemas.microsoft.com/office/drawing/2014/main" id="{87338D8A-51AB-4BBE-890F-FE622AFF4F70}"/>
                  </a:ext>
                </a:extLst>
              </p:cNvPr>
              <p:cNvPicPr/>
              <p:nvPr/>
            </p:nvPicPr>
            <p:blipFill>
              <a:blip r:embed="rId13"/>
              <a:stretch>
                <a:fillRect/>
              </a:stretch>
            </p:blipFill>
            <p:spPr>
              <a:xfrm>
                <a:off x="5936296" y="1205094"/>
                <a:ext cx="982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965A5CB1-E7BB-46A6-829D-3026026DBEDA}"/>
                  </a:ext>
                </a:extLst>
              </p14:cNvPr>
              <p14:cNvContentPartPr/>
              <p14:nvPr/>
            </p14:nvContentPartPr>
            <p14:xfrm>
              <a:off x="4118656" y="1248277"/>
              <a:ext cx="1553400" cy="40680"/>
            </p14:xfrm>
          </p:contentPart>
        </mc:Choice>
        <mc:Fallback xmlns="">
          <p:pic>
            <p:nvPicPr>
              <p:cNvPr id="14" name="Ink 13">
                <a:extLst>
                  <a:ext uri="{FF2B5EF4-FFF2-40B4-BE49-F238E27FC236}">
                    <a16:creationId xmlns:a16="http://schemas.microsoft.com/office/drawing/2014/main" id="{965A5CB1-E7BB-46A6-829D-3026026DBEDA}"/>
                  </a:ext>
                </a:extLst>
              </p:cNvPr>
              <p:cNvPicPr/>
              <p:nvPr/>
            </p:nvPicPr>
            <p:blipFill>
              <a:blip r:embed="rId15"/>
              <a:stretch>
                <a:fillRect/>
              </a:stretch>
            </p:blipFill>
            <p:spPr>
              <a:xfrm>
                <a:off x="4101016" y="1230637"/>
                <a:ext cx="1589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CBFFA62A-D6BE-4C34-A56E-12A32727140E}"/>
                  </a:ext>
                </a:extLst>
              </p14:cNvPr>
              <p14:cNvContentPartPr/>
              <p14:nvPr/>
            </p14:nvContentPartPr>
            <p14:xfrm>
              <a:off x="2788096" y="2206237"/>
              <a:ext cx="2598120" cy="55080"/>
            </p14:xfrm>
          </p:contentPart>
        </mc:Choice>
        <mc:Fallback xmlns="">
          <p:pic>
            <p:nvPicPr>
              <p:cNvPr id="15" name="Ink 14">
                <a:extLst>
                  <a:ext uri="{FF2B5EF4-FFF2-40B4-BE49-F238E27FC236}">
                    <a16:creationId xmlns:a16="http://schemas.microsoft.com/office/drawing/2014/main" id="{CBFFA62A-D6BE-4C34-A56E-12A32727140E}"/>
                  </a:ext>
                </a:extLst>
              </p:cNvPr>
              <p:cNvPicPr/>
              <p:nvPr/>
            </p:nvPicPr>
            <p:blipFill>
              <a:blip r:embed="rId17"/>
              <a:stretch>
                <a:fillRect/>
              </a:stretch>
            </p:blipFill>
            <p:spPr>
              <a:xfrm>
                <a:off x="2770456" y="2188597"/>
                <a:ext cx="2633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46FA2A90-3BD5-47C7-B877-6792201DC36D}"/>
                  </a:ext>
                </a:extLst>
              </p14:cNvPr>
              <p14:cNvContentPartPr/>
              <p14:nvPr/>
            </p14:nvContentPartPr>
            <p14:xfrm>
              <a:off x="634216" y="2224597"/>
              <a:ext cx="2188440" cy="42840"/>
            </p14:xfrm>
          </p:contentPart>
        </mc:Choice>
        <mc:Fallback xmlns="">
          <p:pic>
            <p:nvPicPr>
              <p:cNvPr id="16" name="Ink 15">
                <a:extLst>
                  <a:ext uri="{FF2B5EF4-FFF2-40B4-BE49-F238E27FC236}">
                    <a16:creationId xmlns:a16="http://schemas.microsoft.com/office/drawing/2014/main" id="{46FA2A90-3BD5-47C7-B877-6792201DC36D}"/>
                  </a:ext>
                </a:extLst>
              </p:cNvPr>
              <p:cNvPicPr/>
              <p:nvPr/>
            </p:nvPicPr>
            <p:blipFill>
              <a:blip r:embed="rId19"/>
              <a:stretch>
                <a:fillRect/>
              </a:stretch>
            </p:blipFill>
            <p:spPr>
              <a:xfrm>
                <a:off x="616216" y="2206957"/>
                <a:ext cx="2224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0D20E16-0D19-4B2A-82D8-CC125D742B83}"/>
                  </a:ext>
                </a:extLst>
              </p14:cNvPr>
              <p14:cNvContentPartPr/>
              <p14:nvPr/>
            </p14:nvContentPartPr>
            <p14:xfrm>
              <a:off x="6897136" y="738157"/>
              <a:ext cx="1168920" cy="592560"/>
            </p14:xfrm>
          </p:contentPart>
        </mc:Choice>
        <mc:Fallback xmlns="">
          <p:pic>
            <p:nvPicPr>
              <p:cNvPr id="17" name="Ink 16">
                <a:extLst>
                  <a:ext uri="{FF2B5EF4-FFF2-40B4-BE49-F238E27FC236}">
                    <a16:creationId xmlns:a16="http://schemas.microsoft.com/office/drawing/2014/main" id="{E0D20E16-0D19-4B2A-82D8-CC125D742B83}"/>
                  </a:ext>
                </a:extLst>
              </p:cNvPr>
              <p:cNvPicPr/>
              <p:nvPr/>
            </p:nvPicPr>
            <p:blipFill>
              <a:blip r:embed="rId21"/>
              <a:stretch>
                <a:fillRect/>
              </a:stretch>
            </p:blipFill>
            <p:spPr>
              <a:xfrm>
                <a:off x="6879496" y="720157"/>
                <a:ext cx="120456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C67F4396-24E0-40C0-BB14-AD412E92714D}"/>
                  </a:ext>
                </a:extLst>
              </p14:cNvPr>
              <p14:cNvContentPartPr/>
              <p14:nvPr/>
            </p14:nvContentPartPr>
            <p14:xfrm>
              <a:off x="559336" y="1740757"/>
              <a:ext cx="1018800" cy="571320"/>
            </p14:xfrm>
          </p:contentPart>
        </mc:Choice>
        <mc:Fallback xmlns="">
          <p:pic>
            <p:nvPicPr>
              <p:cNvPr id="18" name="Ink 17">
                <a:extLst>
                  <a:ext uri="{FF2B5EF4-FFF2-40B4-BE49-F238E27FC236}">
                    <a16:creationId xmlns:a16="http://schemas.microsoft.com/office/drawing/2014/main" id="{C67F4396-24E0-40C0-BB14-AD412E92714D}"/>
                  </a:ext>
                </a:extLst>
              </p:cNvPr>
              <p:cNvPicPr/>
              <p:nvPr/>
            </p:nvPicPr>
            <p:blipFill>
              <a:blip r:embed="rId23"/>
              <a:stretch>
                <a:fillRect/>
              </a:stretch>
            </p:blipFill>
            <p:spPr>
              <a:xfrm>
                <a:off x="541696" y="1722757"/>
                <a:ext cx="105444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246C401B-E2D0-48AE-A3E2-D34DB61D0D88}"/>
                  </a:ext>
                </a:extLst>
              </p14:cNvPr>
              <p14:cNvContentPartPr/>
              <p14:nvPr/>
            </p14:nvContentPartPr>
            <p14:xfrm>
              <a:off x="9696496" y="2753077"/>
              <a:ext cx="720000" cy="56520"/>
            </p14:xfrm>
          </p:contentPart>
        </mc:Choice>
        <mc:Fallback xmlns="">
          <p:pic>
            <p:nvPicPr>
              <p:cNvPr id="19" name="Ink 18">
                <a:extLst>
                  <a:ext uri="{FF2B5EF4-FFF2-40B4-BE49-F238E27FC236}">
                    <a16:creationId xmlns:a16="http://schemas.microsoft.com/office/drawing/2014/main" id="{246C401B-E2D0-48AE-A3E2-D34DB61D0D88}"/>
                  </a:ext>
                </a:extLst>
              </p:cNvPr>
              <p:cNvPicPr/>
              <p:nvPr/>
            </p:nvPicPr>
            <p:blipFill>
              <a:blip r:embed="rId25"/>
              <a:stretch>
                <a:fillRect/>
              </a:stretch>
            </p:blipFill>
            <p:spPr>
              <a:xfrm>
                <a:off x="9678856" y="2735437"/>
                <a:ext cx="755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FF091E4B-71E5-4592-8577-158E7EE8F646}"/>
                  </a:ext>
                </a:extLst>
              </p14:cNvPr>
              <p14:cNvContentPartPr/>
              <p14:nvPr/>
            </p14:nvContentPartPr>
            <p14:xfrm>
              <a:off x="9591376" y="4097677"/>
              <a:ext cx="803520" cy="63720"/>
            </p14:xfrm>
          </p:contentPart>
        </mc:Choice>
        <mc:Fallback xmlns="">
          <p:pic>
            <p:nvPicPr>
              <p:cNvPr id="20" name="Ink 19">
                <a:extLst>
                  <a:ext uri="{FF2B5EF4-FFF2-40B4-BE49-F238E27FC236}">
                    <a16:creationId xmlns:a16="http://schemas.microsoft.com/office/drawing/2014/main" id="{FF091E4B-71E5-4592-8577-158E7EE8F646}"/>
                  </a:ext>
                </a:extLst>
              </p:cNvPr>
              <p:cNvPicPr/>
              <p:nvPr/>
            </p:nvPicPr>
            <p:blipFill>
              <a:blip r:embed="rId27"/>
              <a:stretch>
                <a:fillRect/>
              </a:stretch>
            </p:blipFill>
            <p:spPr>
              <a:xfrm>
                <a:off x="9573736" y="4080037"/>
                <a:ext cx="839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8BD1B830-0E8F-49D4-8437-4B6658949B69}"/>
                  </a:ext>
                </a:extLst>
              </p14:cNvPr>
              <p14:cNvContentPartPr/>
              <p14:nvPr/>
            </p14:nvContentPartPr>
            <p14:xfrm>
              <a:off x="981256" y="3610597"/>
              <a:ext cx="169560" cy="11880"/>
            </p14:xfrm>
          </p:contentPart>
        </mc:Choice>
        <mc:Fallback xmlns="">
          <p:pic>
            <p:nvPicPr>
              <p:cNvPr id="21" name="Ink 20">
                <a:extLst>
                  <a:ext uri="{FF2B5EF4-FFF2-40B4-BE49-F238E27FC236}">
                    <a16:creationId xmlns:a16="http://schemas.microsoft.com/office/drawing/2014/main" id="{8BD1B830-0E8F-49D4-8437-4B6658949B69}"/>
                  </a:ext>
                </a:extLst>
              </p:cNvPr>
              <p:cNvPicPr/>
              <p:nvPr/>
            </p:nvPicPr>
            <p:blipFill>
              <a:blip r:embed="rId29"/>
              <a:stretch>
                <a:fillRect/>
              </a:stretch>
            </p:blipFill>
            <p:spPr>
              <a:xfrm>
                <a:off x="963616" y="3592957"/>
                <a:ext cx="205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D0E9AE63-F69A-4BCE-B724-01AE7944854A}"/>
                  </a:ext>
                </a:extLst>
              </p14:cNvPr>
              <p14:cNvContentPartPr/>
              <p14:nvPr/>
            </p14:nvContentPartPr>
            <p14:xfrm>
              <a:off x="6730096" y="4111357"/>
              <a:ext cx="2278800" cy="82440"/>
            </p14:xfrm>
          </p:contentPart>
        </mc:Choice>
        <mc:Fallback xmlns="">
          <p:pic>
            <p:nvPicPr>
              <p:cNvPr id="22" name="Ink 21">
                <a:extLst>
                  <a:ext uri="{FF2B5EF4-FFF2-40B4-BE49-F238E27FC236}">
                    <a16:creationId xmlns:a16="http://schemas.microsoft.com/office/drawing/2014/main" id="{D0E9AE63-F69A-4BCE-B724-01AE7944854A}"/>
                  </a:ext>
                </a:extLst>
              </p:cNvPr>
              <p:cNvPicPr/>
              <p:nvPr/>
            </p:nvPicPr>
            <p:blipFill>
              <a:blip r:embed="rId31"/>
              <a:stretch>
                <a:fillRect/>
              </a:stretch>
            </p:blipFill>
            <p:spPr>
              <a:xfrm>
                <a:off x="6712456" y="4093717"/>
                <a:ext cx="2314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B9A0ED24-76CF-4223-84BC-16EA8387C64D}"/>
                  </a:ext>
                </a:extLst>
              </p14:cNvPr>
              <p14:cNvContentPartPr/>
              <p14:nvPr/>
            </p14:nvContentPartPr>
            <p14:xfrm>
              <a:off x="4722736" y="4176877"/>
              <a:ext cx="1923840" cy="101160"/>
            </p14:xfrm>
          </p:contentPart>
        </mc:Choice>
        <mc:Fallback xmlns="">
          <p:pic>
            <p:nvPicPr>
              <p:cNvPr id="23" name="Ink 22">
                <a:extLst>
                  <a:ext uri="{FF2B5EF4-FFF2-40B4-BE49-F238E27FC236}">
                    <a16:creationId xmlns:a16="http://schemas.microsoft.com/office/drawing/2014/main" id="{B9A0ED24-76CF-4223-84BC-16EA8387C64D}"/>
                  </a:ext>
                </a:extLst>
              </p:cNvPr>
              <p:cNvPicPr/>
              <p:nvPr/>
            </p:nvPicPr>
            <p:blipFill>
              <a:blip r:embed="rId33"/>
              <a:stretch>
                <a:fillRect/>
              </a:stretch>
            </p:blipFill>
            <p:spPr>
              <a:xfrm>
                <a:off x="4705096" y="4158877"/>
                <a:ext cx="1959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615227C8-B5C4-461B-B386-51BC4B8FCDFD}"/>
                  </a:ext>
                </a:extLst>
              </p14:cNvPr>
              <p14:cNvContentPartPr/>
              <p14:nvPr/>
            </p14:nvContentPartPr>
            <p14:xfrm>
              <a:off x="2231896" y="4159237"/>
              <a:ext cx="2335680" cy="99720"/>
            </p14:xfrm>
          </p:contentPart>
        </mc:Choice>
        <mc:Fallback xmlns="">
          <p:pic>
            <p:nvPicPr>
              <p:cNvPr id="25" name="Ink 24">
                <a:extLst>
                  <a:ext uri="{FF2B5EF4-FFF2-40B4-BE49-F238E27FC236}">
                    <a16:creationId xmlns:a16="http://schemas.microsoft.com/office/drawing/2014/main" id="{615227C8-B5C4-461B-B386-51BC4B8FCDFD}"/>
                  </a:ext>
                </a:extLst>
              </p:cNvPr>
              <p:cNvPicPr/>
              <p:nvPr/>
            </p:nvPicPr>
            <p:blipFill>
              <a:blip r:embed="rId35"/>
              <a:stretch>
                <a:fillRect/>
              </a:stretch>
            </p:blipFill>
            <p:spPr>
              <a:xfrm>
                <a:off x="2214256" y="4141237"/>
                <a:ext cx="2371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BFFE5080-6853-4DF7-9D49-DC53DFDC833B}"/>
                  </a:ext>
                </a:extLst>
              </p14:cNvPr>
              <p14:cNvContentPartPr/>
              <p14:nvPr/>
            </p14:nvContentPartPr>
            <p14:xfrm>
              <a:off x="1186456" y="4141957"/>
              <a:ext cx="1061280" cy="41760"/>
            </p14:xfrm>
          </p:contentPart>
        </mc:Choice>
        <mc:Fallback xmlns="">
          <p:pic>
            <p:nvPicPr>
              <p:cNvPr id="26" name="Ink 25">
                <a:extLst>
                  <a:ext uri="{FF2B5EF4-FFF2-40B4-BE49-F238E27FC236}">
                    <a16:creationId xmlns:a16="http://schemas.microsoft.com/office/drawing/2014/main" id="{BFFE5080-6853-4DF7-9D49-DC53DFDC833B}"/>
                  </a:ext>
                </a:extLst>
              </p:cNvPr>
              <p:cNvPicPr/>
              <p:nvPr/>
            </p:nvPicPr>
            <p:blipFill>
              <a:blip r:embed="rId37"/>
              <a:stretch>
                <a:fillRect/>
              </a:stretch>
            </p:blipFill>
            <p:spPr>
              <a:xfrm>
                <a:off x="1168816" y="4123957"/>
                <a:ext cx="1096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119ED32A-7170-42E8-B0E8-0C3FBDE92023}"/>
                  </a:ext>
                </a:extLst>
              </p14:cNvPr>
              <p14:cNvContentPartPr/>
              <p14:nvPr/>
            </p14:nvContentPartPr>
            <p14:xfrm>
              <a:off x="9070096" y="4682317"/>
              <a:ext cx="1338840" cy="43920"/>
            </p14:xfrm>
          </p:contentPart>
        </mc:Choice>
        <mc:Fallback xmlns="">
          <p:pic>
            <p:nvPicPr>
              <p:cNvPr id="27" name="Ink 26">
                <a:extLst>
                  <a:ext uri="{FF2B5EF4-FFF2-40B4-BE49-F238E27FC236}">
                    <a16:creationId xmlns:a16="http://schemas.microsoft.com/office/drawing/2014/main" id="{119ED32A-7170-42E8-B0E8-0C3FBDE92023}"/>
                  </a:ext>
                </a:extLst>
              </p:cNvPr>
              <p:cNvPicPr/>
              <p:nvPr/>
            </p:nvPicPr>
            <p:blipFill>
              <a:blip r:embed="rId39"/>
              <a:stretch>
                <a:fillRect/>
              </a:stretch>
            </p:blipFill>
            <p:spPr>
              <a:xfrm>
                <a:off x="9052096" y="4664677"/>
                <a:ext cx="1374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337AFA30-D5BC-4457-B022-5A658984172F}"/>
                  </a:ext>
                </a:extLst>
              </p14:cNvPr>
              <p14:cNvContentPartPr/>
              <p14:nvPr/>
            </p14:nvContentPartPr>
            <p14:xfrm>
              <a:off x="5003896" y="4659997"/>
              <a:ext cx="4102560" cy="53640"/>
            </p14:xfrm>
          </p:contentPart>
        </mc:Choice>
        <mc:Fallback xmlns="">
          <p:pic>
            <p:nvPicPr>
              <p:cNvPr id="28" name="Ink 27">
                <a:extLst>
                  <a:ext uri="{FF2B5EF4-FFF2-40B4-BE49-F238E27FC236}">
                    <a16:creationId xmlns:a16="http://schemas.microsoft.com/office/drawing/2014/main" id="{337AFA30-D5BC-4457-B022-5A658984172F}"/>
                  </a:ext>
                </a:extLst>
              </p:cNvPr>
              <p:cNvPicPr/>
              <p:nvPr/>
            </p:nvPicPr>
            <p:blipFill>
              <a:blip r:embed="rId41"/>
              <a:stretch>
                <a:fillRect/>
              </a:stretch>
            </p:blipFill>
            <p:spPr>
              <a:xfrm>
                <a:off x="4986256" y="4642357"/>
                <a:ext cx="4138200" cy="89280"/>
              </a:xfrm>
              <a:prstGeom prst="rect">
                <a:avLst/>
              </a:prstGeom>
            </p:spPr>
          </p:pic>
        </mc:Fallback>
      </mc:AlternateContent>
      <p:grpSp>
        <p:nvGrpSpPr>
          <p:cNvPr id="31" name="Group 30">
            <a:extLst>
              <a:ext uri="{FF2B5EF4-FFF2-40B4-BE49-F238E27FC236}">
                <a16:creationId xmlns:a16="http://schemas.microsoft.com/office/drawing/2014/main" id="{3FEB1697-1C16-4AA9-999D-10E46D0D8959}"/>
              </a:ext>
            </a:extLst>
          </p:cNvPr>
          <p:cNvGrpSpPr/>
          <p:nvPr/>
        </p:nvGrpSpPr>
        <p:grpSpPr>
          <a:xfrm>
            <a:off x="6753136" y="4230877"/>
            <a:ext cx="618120" cy="479880"/>
            <a:chOff x="6753136" y="4230877"/>
            <a:chExt cx="618120" cy="479880"/>
          </a:xfrm>
        </p:grpSpPr>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E36D54AC-8796-450C-8686-97626B60D50D}"/>
                    </a:ext>
                  </a:extLst>
                </p14:cNvPr>
                <p14:cNvContentPartPr/>
                <p14:nvPr/>
              </p14:nvContentPartPr>
              <p14:xfrm>
                <a:off x="6878416" y="4618597"/>
                <a:ext cx="433800" cy="74520"/>
              </p14:xfrm>
            </p:contentPart>
          </mc:Choice>
          <mc:Fallback xmlns="">
            <p:pic>
              <p:nvPicPr>
                <p:cNvPr id="29" name="Ink 28">
                  <a:extLst>
                    <a:ext uri="{FF2B5EF4-FFF2-40B4-BE49-F238E27FC236}">
                      <a16:creationId xmlns:a16="http://schemas.microsoft.com/office/drawing/2014/main" id="{E36D54AC-8796-450C-8686-97626B60D50D}"/>
                    </a:ext>
                  </a:extLst>
                </p:cNvPr>
                <p:cNvPicPr/>
                <p:nvPr/>
              </p:nvPicPr>
              <p:blipFill>
                <a:blip r:embed="rId43"/>
                <a:stretch>
                  <a:fillRect/>
                </a:stretch>
              </p:blipFill>
              <p:spPr>
                <a:xfrm>
                  <a:off x="6860416" y="4600957"/>
                  <a:ext cx="469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BFF56F07-BD39-4FA7-9BA6-78005B452FD8}"/>
                    </a:ext>
                  </a:extLst>
                </p14:cNvPr>
                <p14:cNvContentPartPr/>
                <p14:nvPr/>
              </p14:nvContentPartPr>
              <p14:xfrm>
                <a:off x="6753136" y="4230877"/>
                <a:ext cx="618120" cy="479880"/>
              </p14:xfrm>
            </p:contentPart>
          </mc:Choice>
          <mc:Fallback xmlns="">
            <p:pic>
              <p:nvPicPr>
                <p:cNvPr id="30" name="Ink 29">
                  <a:extLst>
                    <a:ext uri="{FF2B5EF4-FFF2-40B4-BE49-F238E27FC236}">
                      <a16:creationId xmlns:a16="http://schemas.microsoft.com/office/drawing/2014/main" id="{BFF56F07-BD39-4FA7-9BA6-78005B452FD8}"/>
                    </a:ext>
                  </a:extLst>
                </p:cNvPr>
                <p:cNvPicPr/>
                <p:nvPr/>
              </p:nvPicPr>
              <p:blipFill>
                <a:blip r:embed="rId45"/>
                <a:stretch>
                  <a:fillRect/>
                </a:stretch>
              </p:blipFill>
              <p:spPr>
                <a:xfrm>
                  <a:off x="6735496" y="4212877"/>
                  <a:ext cx="653760" cy="515520"/>
                </a:xfrm>
                <a:prstGeom prst="rect">
                  <a:avLst/>
                </a:prstGeom>
              </p:spPr>
            </p:pic>
          </mc:Fallback>
        </mc:AlternateContent>
      </p:grpSp>
      <p:grpSp>
        <p:nvGrpSpPr>
          <p:cNvPr id="34" name="Group 33">
            <a:extLst>
              <a:ext uri="{FF2B5EF4-FFF2-40B4-BE49-F238E27FC236}">
                <a16:creationId xmlns:a16="http://schemas.microsoft.com/office/drawing/2014/main" id="{617988EC-6AEB-4D39-B17A-60B618A3027A}"/>
              </a:ext>
            </a:extLst>
          </p:cNvPr>
          <p:cNvGrpSpPr/>
          <p:nvPr/>
        </p:nvGrpSpPr>
        <p:grpSpPr>
          <a:xfrm>
            <a:off x="287176" y="4623277"/>
            <a:ext cx="4114440" cy="165600"/>
            <a:chOff x="287176" y="4623277"/>
            <a:chExt cx="4114440" cy="165600"/>
          </a:xfrm>
        </p:grpSpPr>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0814A1D2-3253-4FEA-BFD0-656B8F55300C}"/>
                    </a:ext>
                  </a:extLst>
                </p14:cNvPr>
                <p14:cNvContentPartPr/>
                <p14:nvPr/>
              </p14:nvContentPartPr>
              <p14:xfrm>
                <a:off x="1989976" y="4623277"/>
                <a:ext cx="2411640" cy="66960"/>
              </p14:xfrm>
            </p:contentPart>
          </mc:Choice>
          <mc:Fallback xmlns="">
            <p:pic>
              <p:nvPicPr>
                <p:cNvPr id="32" name="Ink 31">
                  <a:extLst>
                    <a:ext uri="{FF2B5EF4-FFF2-40B4-BE49-F238E27FC236}">
                      <a16:creationId xmlns:a16="http://schemas.microsoft.com/office/drawing/2014/main" id="{0814A1D2-3253-4FEA-BFD0-656B8F55300C}"/>
                    </a:ext>
                  </a:extLst>
                </p:cNvPr>
                <p:cNvPicPr/>
                <p:nvPr/>
              </p:nvPicPr>
              <p:blipFill>
                <a:blip r:embed="rId47"/>
                <a:stretch>
                  <a:fillRect/>
                </a:stretch>
              </p:blipFill>
              <p:spPr>
                <a:xfrm>
                  <a:off x="1971976" y="4605277"/>
                  <a:ext cx="2447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CD10F979-4AA2-4943-B365-D15A3E794078}"/>
                    </a:ext>
                  </a:extLst>
                </p14:cNvPr>
                <p14:cNvContentPartPr/>
                <p14:nvPr/>
              </p14:nvContentPartPr>
              <p14:xfrm>
                <a:off x="287176" y="4670797"/>
                <a:ext cx="1444680" cy="118080"/>
              </p14:xfrm>
            </p:contentPart>
          </mc:Choice>
          <mc:Fallback xmlns="">
            <p:pic>
              <p:nvPicPr>
                <p:cNvPr id="33" name="Ink 32">
                  <a:extLst>
                    <a:ext uri="{FF2B5EF4-FFF2-40B4-BE49-F238E27FC236}">
                      <a16:creationId xmlns:a16="http://schemas.microsoft.com/office/drawing/2014/main" id="{CD10F979-4AA2-4943-B365-D15A3E794078}"/>
                    </a:ext>
                  </a:extLst>
                </p:cNvPr>
                <p:cNvPicPr/>
                <p:nvPr/>
              </p:nvPicPr>
              <p:blipFill>
                <a:blip r:embed="rId49"/>
                <a:stretch>
                  <a:fillRect/>
                </a:stretch>
              </p:blipFill>
              <p:spPr>
                <a:xfrm>
                  <a:off x="269176" y="4652797"/>
                  <a:ext cx="1480320" cy="15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2074059F-9E70-4E49-AA2B-86F42A1376D6}"/>
                  </a:ext>
                </a:extLst>
              </p14:cNvPr>
              <p14:cNvContentPartPr/>
              <p14:nvPr/>
            </p14:nvContentPartPr>
            <p14:xfrm>
              <a:off x="8579056" y="5115397"/>
              <a:ext cx="1798920" cy="84240"/>
            </p14:xfrm>
          </p:contentPart>
        </mc:Choice>
        <mc:Fallback xmlns="">
          <p:pic>
            <p:nvPicPr>
              <p:cNvPr id="35" name="Ink 34">
                <a:extLst>
                  <a:ext uri="{FF2B5EF4-FFF2-40B4-BE49-F238E27FC236}">
                    <a16:creationId xmlns:a16="http://schemas.microsoft.com/office/drawing/2014/main" id="{2074059F-9E70-4E49-AA2B-86F42A1376D6}"/>
                  </a:ext>
                </a:extLst>
              </p:cNvPr>
              <p:cNvPicPr/>
              <p:nvPr/>
            </p:nvPicPr>
            <p:blipFill>
              <a:blip r:embed="rId51"/>
              <a:stretch>
                <a:fillRect/>
              </a:stretch>
            </p:blipFill>
            <p:spPr>
              <a:xfrm>
                <a:off x="8561056" y="5097757"/>
                <a:ext cx="1834560" cy="119880"/>
              </a:xfrm>
              <a:prstGeom prst="rect">
                <a:avLst/>
              </a:prstGeom>
            </p:spPr>
          </p:pic>
        </mc:Fallback>
      </mc:AlternateContent>
      <p:grpSp>
        <p:nvGrpSpPr>
          <p:cNvPr id="46" name="Group 45">
            <a:extLst>
              <a:ext uri="{FF2B5EF4-FFF2-40B4-BE49-F238E27FC236}">
                <a16:creationId xmlns:a16="http://schemas.microsoft.com/office/drawing/2014/main" id="{51051EA6-A819-4E08-81A4-5CA0D87FD021}"/>
              </a:ext>
            </a:extLst>
          </p:cNvPr>
          <p:cNvGrpSpPr/>
          <p:nvPr/>
        </p:nvGrpSpPr>
        <p:grpSpPr>
          <a:xfrm>
            <a:off x="1599016" y="5109277"/>
            <a:ext cx="6824520" cy="114120"/>
            <a:chOff x="1599016" y="5109277"/>
            <a:chExt cx="6824520" cy="114120"/>
          </a:xfrm>
        </p:grpSpPr>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8AA356B8-C5AA-42DA-9B53-CC42BAC079E6}"/>
                    </a:ext>
                  </a:extLst>
                </p14:cNvPr>
                <p14:cNvContentPartPr/>
                <p14:nvPr/>
              </p14:nvContentPartPr>
              <p14:xfrm>
                <a:off x="8180176" y="5161837"/>
                <a:ext cx="243360" cy="24120"/>
              </p14:xfrm>
            </p:contentPart>
          </mc:Choice>
          <mc:Fallback xmlns="">
            <p:pic>
              <p:nvPicPr>
                <p:cNvPr id="36" name="Ink 35">
                  <a:extLst>
                    <a:ext uri="{FF2B5EF4-FFF2-40B4-BE49-F238E27FC236}">
                      <a16:creationId xmlns:a16="http://schemas.microsoft.com/office/drawing/2014/main" id="{8AA356B8-C5AA-42DA-9B53-CC42BAC079E6}"/>
                    </a:ext>
                  </a:extLst>
                </p:cNvPr>
                <p:cNvPicPr/>
                <p:nvPr/>
              </p:nvPicPr>
              <p:blipFill>
                <a:blip r:embed="rId53"/>
                <a:stretch>
                  <a:fillRect/>
                </a:stretch>
              </p:blipFill>
              <p:spPr>
                <a:xfrm>
                  <a:off x="8162536" y="5144197"/>
                  <a:ext cx="279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6C22D72C-0A1B-4D12-AE51-A7D9F143C2D2}"/>
                    </a:ext>
                  </a:extLst>
                </p14:cNvPr>
                <p14:cNvContentPartPr/>
                <p14:nvPr/>
              </p14:nvContentPartPr>
              <p14:xfrm>
                <a:off x="7044736" y="5152837"/>
                <a:ext cx="537840" cy="61560"/>
              </p14:xfrm>
            </p:contentPart>
          </mc:Choice>
          <mc:Fallback xmlns="">
            <p:pic>
              <p:nvPicPr>
                <p:cNvPr id="37" name="Ink 36">
                  <a:extLst>
                    <a:ext uri="{FF2B5EF4-FFF2-40B4-BE49-F238E27FC236}">
                      <a16:creationId xmlns:a16="http://schemas.microsoft.com/office/drawing/2014/main" id="{6C22D72C-0A1B-4D12-AE51-A7D9F143C2D2}"/>
                    </a:ext>
                  </a:extLst>
                </p:cNvPr>
                <p:cNvPicPr/>
                <p:nvPr/>
              </p:nvPicPr>
              <p:blipFill>
                <a:blip r:embed="rId55"/>
                <a:stretch>
                  <a:fillRect/>
                </a:stretch>
              </p:blipFill>
              <p:spPr>
                <a:xfrm>
                  <a:off x="7026736" y="5135197"/>
                  <a:ext cx="573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E001CB95-0B3E-4658-B0E0-C9B8FF4D2F41}"/>
                    </a:ext>
                  </a:extLst>
                </p14:cNvPr>
                <p14:cNvContentPartPr/>
                <p14:nvPr/>
              </p14:nvContentPartPr>
              <p14:xfrm>
                <a:off x="7800016" y="5181637"/>
                <a:ext cx="253800" cy="33120"/>
              </p14:xfrm>
            </p:contentPart>
          </mc:Choice>
          <mc:Fallback xmlns="">
            <p:pic>
              <p:nvPicPr>
                <p:cNvPr id="38" name="Ink 37">
                  <a:extLst>
                    <a:ext uri="{FF2B5EF4-FFF2-40B4-BE49-F238E27FC236}">
                      <a16:creationId xmlns:a16="http://schemas.microsoft.com/office/drawing/2014/main" id="{E001CB95-0B3E-4658-B0E0-C9B8FF4D2F41}"/>
                    </a:ext>
                  </a:extLst>
                </p:cNvPr>
                <p:cNvPicPr/>
                <p:nvPr/>
              </p:nvPicPr>
              <p:blipFill>
                <a:blip r:embed="rId57"/>
                <a:stretch>
                  <a:fillRect/>
                </a:stretch>
              </p:blipFill>
              <p:spPr>
                <a:xfrm>
                  <a:off x="7782376" y="5163997"/>
                  <a:ext cx="289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F9AF4BF1-ECF8-47BE-B7A7-26A02A5085C1}"/>
                    </a:ext>
                  </a:extLst>
                </p14:cNvPr>
                <p14:cNvContentPartPr/>
                <p14:nvPr/>
              </p14:nvContentPartPr>
              <p14:xfrm>
                <a:off x="5794456" y="5149597"/>
                <a:ext cx="1114920" cy="53280"/>
              </p14:xfrm>
            </p:contentPart>
          </mc:Choice>
          <mc:Fallback xmlns="">
            <p:pic>
              <p:nvPicPr>
                <p:cNvPr id="40" name="Ink 39">
                  <a:extLst>
                    <a:ext uri="{FF2B5EF4-FFF2-40B4-BE49-F238E27FC236}">
                      <a16:creationId xmlns:a16="http://schemas.microsoft.com/office/drawing/2014/main" id="{F9AF4BF1-ECF8-47BE-B7A7-26A02A5085C1}"/>
                    </a:ext>
                  </a:extLst>
                </p:cNvPr>
                <p:cNvPicPr/>
                <p:nvPr/>
              </p:nvPicPr>
              <p:blipFill>
                <a:blip r:embed="rId59"/>
                <a:stretch>
                  <a:fillRect/>
                </a:stretch>
              </p:blipFill>
              <p:spPr>
                <a:xfrm>
                  <a:off x="5776816" y="5131597"/>
                  <a:ext cx="1150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5C72D3C7-D8BD-4801-895F-1C7C5B31A8D3}"/>
                    </a:ext>
                  </a:extLst>
                </p14:cNvPr>
                <p14:cNvContentPartPr/>
                <p14:nvPr/>
              </p14:nvContentPartPr>
              <p14:xfrm>
                <a:off x="3873496" y="5185957"/>
                <a:ext cx="650160" cy="20880"/>
              </p14:xfrm>
            </p:contentPart>
          </mc:Choice>
          <mc:Fallback xmlns="">
            <p:pic>
              <p:nvPicPr>
                <p:cNvPr id="42" name="Ink 41">
                  <a:extLst>
                    <a:ext uri="{FF2B5EF4-FFF2-40B4-BE49-F238E27FC236}">
                      <a16:creationId xmlns:a16="http://schemas.microsoft.com/office/drawing/2014/main" id="{5C72D3C7-D8BD-4801-895F-1C7C5B31A8D3}"/>
                    </a:ext>
                  </a:extLst>
                </p:cNvPr>
                <p:cNvPicPr/>
                <p:nvPr/>
              </p:nvPicPr>
              <p:blipFill>
                <a:blip r:embed="rId61"/>
                <a:stretch>
                  <a:fillRect/>
                </a:stretch>
              </p:blipFill>
              <p:spPr>
                <a:xfrm>
                  <a:off x="3855856" y="5167957"/>
                  <a:ext cx="685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F3546135-EDFF-4CA3-B751-C3EE8704F0F3}"/>
                    </a:ext>
                  </a:extLst>
                </p14:cNvPr>
                <p14:cNvContentPartPr/>
                <p14:nvPr/>
              </p14:nvContentPartPr>
              <p14:xfrm>
                <a:off x="4889416" y="5168317"/>
                <a:ext cx="601200" cy="55080"/>
              </p14:xfrm>
            </p:contentPart>
          </mc:Choice>
          <mc:Fallback xmlns="">
            <p:pic>
              <p:nvPicPr>
                <p:cNvPr id="43" name="Ink 42">
                  <a:extLst>
                    <a:ext uri="{FF2B5EF4-FFF2-40B4-BE49-F238E27FC236}">
                      <a16:creationId xmlns:a16="http://schemas.microsoft.com/office/drawing/2014/main" id="{F3546135-EDFF-4CA3-B751-C3EE8704F0F3}"/>
                    </a:ext>
                  </a:extLst>
                </p:cNvPr>
                <p:cNvPicPr/>
                <p:nvPr/>
              </p:nvPicPr>
              <p:blipFill>
                <a:blip r:embed="rId63"/>
                <a:stretch>
                  <a:fillRect/>
                </a:stretch>
              </p:blipFill>
              <p:spPr>
                <a:xfrm>
                  <a:off x="4871416" y="5150677"/>
                  <a:ext cx="636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C9460992-D852-41C2-BD2C-C61E84808FD8}"/>
                    </a:ext>
                  </a:extLst>
                </p14:cNvPr>
                <p14:cNvContentPartPr/>
                <p14:nvPr/>
              </p14:nvContentPartPr>
              <p14:xfrm>
                <a:off x="1599016" y="5109277"/>
                <a:ext cx="2134800" cy="48240"/>
              </p14:xfrm>
            </p:contentPart>
          </mc:Choice>
          <mc:Fallback xmlns="">
            <p:pic>
              <p:nvPicPr>
                <p:cNvPr id="45" name="Ink 44">
                  <a:extLst>
                    <a:ext uri="{FF2B5EF4-FFF2-40B4-BE49-F238E27FC236}">
                      <a16:creationId xmlns:a16="http://schemas.microsoft.com/office/drawing/2014/main" id="{C9460992-D852-41C2-BD2C-C61E84808FD8}"/>
                    </a:ext>
                  </a:extLst>
                </p:cNvPr>
                <p:cNvPicPr/>
                <p:nvPr/>
              </p:nvPicPr>
              <p:blipFill>
                <a:blip r:embed="rId65"/>
                <a:stretch>
                  <a:fillRect/>
                </a:stretch>
              </p:blipFill>
              <p:spPr>
                <a:xfrm>
                  <a:off x="1581016" y="5091277"/>
                  <a:ext cx="2170440" cy="83880"/>
                </a:xfrm>
                <a:prstGeom prst="rect">
                  <a:avLst/>
                </a:prstGeom>
              </p:spPr>
            </p:pic>
          </mc:Fallback>
        </mc:AlternateContent>
      </p:grpSp>
    </p:spTree>
    <p:extLst>
      <p:ext uri="{BB962C8B-B14F-4D97-AF65-F5344CB8AC3E}">
        <p14:creationId xmlns:p14="http://schemas.microsoft.com/office/powerpoint/2010/main" val="167925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25136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7734"/>
            <a:ext cx="10109842" cy="3416320"/>
          </a:xfrm>
          <a:prstGeom prst="rect">
            <a:avLst/>
          </a:prstGeom>
          <a:noFill/>
        </p:spPr>
        <p:txBody>
          <a:bodyPr wrap="square" rtlCol="0">
            <a:spAutoFit/>
          </a:bodyPr>
          <a:lstStyle/>
          <a:p>
            <a:r>
              <a:rPr lang="en-US" sz="2400" b="1">
                <a:solidFill>
                  <a:srgbClr val="92D050"/>
                </a:solidFill>
                <a:cs typeface="+mj-cs"/>
              </a:rPr>
              <a:t>KIR-HARESETH (</a:t>
            </a:r>
            <a:r>
              <a:rPr lang="he-IL" sz="2400" b="1">
                <a:solidFill>
                  <a:srgbClr val="92D050"/>
                </a:solidFill>
                <a:cs typeface="+mj-cs"/>
              </a:rPr>
              <a:t>קִיר חֲרֶשֶׂת</a:t>
            </a:r>
            <a:r>
              <a:rPr lang="en-US" sz="2400" b="1">
                <a:solidFill>
                  <a:srgbClr val="92D050"/>
                </a:solidFill>
                <a:cs typeface="+mj-cs"/>
              </a:rPr>
              <a:t>) </a:t>
            </a:r>
            <a:r>
              <a:rPr lang="en-US" sz="2400">
                <a:solidFill>
                  <a:srgbClr val="FFC000"/>
                </a:solidFill>
                <a:cs typeface="+mj-cs"/>
              </a:rPr>
              <a:t>A capital of ancient Moab identified with modern Kerak (M.R. 217066), located ca. 17 miles S of the Arnon and 11 miles E of the Dead Sea. Strategically located on a promontory that overlooks the Dead Sea, Kerak sits astride a major intersection of the King’s Highway and the E–W road across the plateau. This position has witnessed many important events in the region’s history, in the days of Mesha (</a:t>
            </a:r>
            <a:r>
              <a:rPr lang="en-US" sz="2400">
                <a:solidFill>
                  <a:srgbClr val="00B0F0"/>
                </a:solidFill>
                <a:cs typeface="+mj-cs"/>
              </a:rPr>
              <a:t>2 Kings 3:25–27</a:t>
            </a:r>
            <a:r>
              <a:rPr lang="en-US" sz="2400">
                <a:solidFill>
                  <a:srgbClr val="FFC000"/>
                </a:solidFill>
                <a:cs typeface="+mj-cs"/>
              </a:rPr>
              <a:t>), during the Crusades, and into the present. Kir-hareseth is mentioned in </a:t>
            </a:r>
            <a:r>
              <a:rPr lang="en-US" sz="2400">
                <a:solidFill>
                  <a:srgbClr val="00B0F0"/>
                </a:solidFill>
                <a:cs typeface="+mj-cs"/>
              </a:rPr>
              <a:t>Isaiah 16:7</a:t>
            </a:r>
            <a:r>
              <a:rPr lang="en-US" sz="2400">
                <a:solidFill>
                  <a:srgbClr val="FFC000"/>
                </a:solidFill>
                <a:cs typeface="+mj-cs"/>
              </a:rPr>
              <a:t>, and Kir-heres, an alternate name, appears in the oracles of </a:t>
            </a:r>
            <a:r>
              <a:rPr lang="en-US" sz="2400">
                <a:solidFill>
                  <a:srgbClr val="00B0F0"/>
                </a:solidFill>
                <a:cs typeface="+mj-cs"/>
              </a:rPr>
              <a:t>Isaiah 16:11 </a:t>
            </a:r>
            <a:r>
              <a:rPr lang="en-US" sz="2400">
                <a:solidFill>
                  <a:srgbClr val="FFC000"/>
                </a:solidFill>
                <a:cs typeface="+mj-cs"/>
              </a:rPr>
              <a:t>and </a:t>
            </a:r>
            <a:r>
              <a:rPr lang="en-US" sz="2400">
                <a:solidFill>
                  <a:srgbClr val="00B0F0"/>
                </a:solidFill>
                <a:cs typeface="+mj-cs"/>
              </a:rPr>
              <a:t>Jeremiah 48:31</a:t>
            </a:r>
            <a:r>
              <a:rPr lang="en-US" sz="2400">
                <a:solidFill>
                  <a:srgbClr val="FFC000"/>
                </a:solidFill>
                <a:cs typeface="+mj-cs"/>
              </a:rPr>
              <a:t>, </a:t>
            </a:r>
            <a:r>
              <a:rPr lang="en-US" sz="2400">
                <a:solidFill>
                  <a:srgbClr val="00B0F0"/>
                </a:solidFill>
                <a:cs typeface="+mj-cs"/>
              </a:rPr>
              <a:t>48:36</a:t>
            </a:r>
            <a:r>
              <a:rPr lang="en-US" sz="2400">
                <a:solidFill>
                  <a:srgbClr val="FFC000"/>
                </a:solidFill>
                <a:cs typeface="+mj-cs"/>
              </a:rPr>
              <a:t>. KIR, according to </a:t>
            </a:r>
            <a:r>
              <a:rPr lang="en-US" sz="2400">
                <a:solidFill>
                  <a:srgbClr val="00B0F0"/>
                </a:solidFill>
                <a:cs typeface="+mj-cs"/>
              </a:rPr>
              <a:t>Isaiah 15:1</a:t>
            </a:r>
            <a:r>
              <a:rPr lang="en-US" sz="2400">
                <a:solidFill>
                  <a:srgbClr val="FFC000"/>
                </a:solidFill>
                <a:cs typeface="+mj-cs"/>
              </a:rPr>
              <a:t>, is probably the same town.</a:t>
            </a:r>
            <a:endParaRPr lang="he-IL" sz="20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286EFAC-5309-40E9-9C0F-424EC60BD168}"/>
                  </a:ext>
                </a:extLst>
              </p14:cNvPr>
              <p14:cNvContentPartPr/>
              <p14:nvPr/>
            </p14:nvContentPartPr>
            <p14:xfrm>
              <a:off x="4958176" y="1326037"/>
              <a:ext cx="1287000" cy="87840"/>
            </p14:xfrm>
          </p:contentPart>
        </mc:Choice>
        <mc:Fallback xmlns="">
          <p:pic>
            <p:nvPicPr>
              <p:cNvPr id="2" name="Ink 1">
                <a:extLst>
                  <a:ext uri="{FF2B5EF4-FFF2-40B4-BE49-F238E27FC236}">
                    <a16:creationId xmlns:a16="http://schemas.microsoft.com/office/drawing/2014/main" id="{5286EFAC-5309-40E9-9C0F-424EC60BD168}"/>
                  </a:ext>
                </a:extLst>
              </p:cNvPr>
              <p:cNvPicPr/>
              <p:nvPr/>
            </p:nvPicPr>
            <p:blipFill>
              <a:blip r:embed="rId5"/>
              <a:stretch>
                <a:fillRect/>
              </a:stretch>
            </p:blipFill>
            <p:spPr>
              <a:xfrm>
                <a:off x="4940536" y="1308397"/>
                <a:ext cx="1322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39A3331-B36F-424A-8FD8-A8F7ADBDADDC}"/>
                  </a:ext>
                </a:extLst>
              </p14:cNvPr>
              <p14:cNvContentPartPr/>
              <p14:nvPr/>
            </p14:nvContentPartPr>
            <p14:xfrm>
              <a:off x="5219536" y="2409277"/>
              <a:ext cx="1838880" cy="83520"/>
            </p14:xfrm>
          </p:contentPart>
        </mc:Choice>
        <mc:Fallback xmlns="">
          <p:pic>
            <p:nvPicPr>
              <p:cNvPr id="4" name="Ink 3">
                <a:extLst>
                  <a:ext uri="{FF2B5EF4-FFF2-40B4-BE49-F238E27FC236}">
                    <a16:creationId xmlns:a16="http://schemas.microsoft.com/office/drawing/2014/main" id="{439A3331-B36F-424A-8FD8-A8F7ADBDADDC}"/>
                  </a:ext>
                </a:extLst>
              </p:cNvPr>
              <p:cNvPicPr/>
              <p:nvPr/>
            </p:nvPicPr>
            <p:blipFill>
              <a:blip r:embed="rId7"/>
              <a:stretch>
                <a:fillRect/>
              </a:stretch>
            </p:blipFill>
            <p:spPr>
              <a:xfrm>
                <a:off x="5201896" y="2391277"/>
                <a:ext cx="1874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3785615-31DD-434E-B34B-ACCEDFA427D7}"/>
                  </a:ext>
                </a:extLst>
              </p14:cNvPr>
              <p14:cNvContentPartPr/>
              <p14:nvPr/>
            </p14:nvContentPartPr>
            <p14:xfrm>
              <a:off x="6845656" y="2753077"/>
              <a:ext cx="1046880" cy="52920"/>
            </p14:xfrm>
          </p:contentPart>
        </mc:Choice>
        <mc:Fallback xmlns="">
          <p:pic>
            <p:nvPicPr>
              <p:cNvPr id="5" name="Ink 4">
                <a:extLst>
                  <a:ext uri="{FF2B5EF4-FFF2-40B4-BE49-F238E27FC236}">
                    <a16:creationId xmlns:a16="http://schemas.microsoft.com/office/drawing/2014/main" id="{E3785615-31DD-434E-B34B-ACCEDFA427D7}"/>
                  </a:ext>
                </a:extLst>
              </p:cNvPr>
              <p:cNvPicPr/>
              <p:nvPr/>
            </p:nvPicPr>
            <p:blipFill>
              <a:blip r:embed="rId9"/>
              <a:stretch>
                <a:fillRect/>
              </a:stretch>
            </p:blipFill>
            <p:spPr>
              <a:xfrm>
                <a:off x="6828016" y="2735077"/>
                <a:ext cx="1082520" cy="88560"/>
              </a:xfrm>
              <a:prstGeom prst="rect">
                <a:avLst/>
              </a:prstGeom>
            </p:spPr>
          </p:pic>
        </mc:Fallback>
      </mc:AlternateContent>
      <p:grpSp>
        <p:nvGrpSpPr>
          <p:cNvPr id="11" name="Group 10">
            <a:extLst>
              <a:ext uri="{FF2B5EF4-FFF2-40B4-BE49-F238E27FC236}">
                <a16:creationId xmlns:a16="http://schemas.microsoft.com/office/drawing/2014/main" id="{09DAB117-F0F6-4B4D-B174-82027DB9F59B}"/>
              </a:ext>
            </a:extLst>
          </p:cNvPr>
          <p:cNvGrpSpPr/>
          <p:nvPr/>
        </p:nvGrpSpPr>
        <p:grpSpPr>
          <a:xfrm>
            <a:off x="5681776" y="3128197"/>
            <a:ext cx="3663000" cy="40320"/>
            <a:chOff x="5681776" y="3128197"/>
            <a:chExt cx="3663000" cy="403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FB2F1BF-F3AB-4179-B2A4-822645B22A0E}"/>
                    </a:ext>
                  </a:extLst>
                </p14:cNvPr>
                <p14:cNvContentPartPr/>
                <p14:nvPr/>
              </p14:nvContentPartPr>
              <p14:xfrm>
                <a:off x="5681776" y="3128197"/>
                <a:ext cx="1275480" cy="40320"/>
              </p14:xfrm>
            </p:contentPart>
          </mc:Choice>
          <mc:Fallback xmlns="">
            <p:pic>
              <p:nvPicPr>
                <p:cNvPr id="7" name="Ink 6">
                  <a:extLst>
                    <a:ext uri="{FF2B5EF4-FFF2-40B4-BE49-F238E27FC236}">
                      <a16:creationId xmlns:a16="http://schemas.microsoft.com/office/drawing/2014/main" id="{9FB2F1BF-F3AB-4179-B2A4-822645B22A0E}"/>
                    </a:ext>
                  </a:extLst>
                </p:cNvPr>
                <p:cNvPicPr/>
                <p:nvPr/>
              </p:nvPicPr>
              <p:blipFill>
                <a:blip r:embed="rId11"/>
                <a:stretch>
                  <a:fillRect/>
                </a:stretch>
              </p:blipFill>
              <p:spPr>
                <a:xfrm>
                  <a:off x="5663776" y="3110197"/>
                  <a:ext cx="1311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58039877-E502-4BE0-AC55-197DBFA1AE72}"/>
                    </a:ext>
                  </a:extLst>
                </p14:cNvPr>
                <p14:cNvContentPartPr/>
                <p14:nvPr/>
              </p14:nvContentPartPr>
              <p14:xfrm>
                <a:off x="8268736" y="3131797"/>
                <a:ext cx="1076040" cy="36000"/>
              </p14:xfrm>
            </p:contentPart>
          </mc:Choice>
          <mc:Fallback xmlns="">
            <p:pic>
              <p:nvPicPr>
                <p:cNvPr id="9" name="Ink 8">
                  <a:extLst>
                    <a:ext uri="{FF2B5EF4-FFF2-40B4-BE49-F238E27FC236}">
                      <a16:creationId xmlns:a16="http://schemas.microsoft.com/office/drawing/2014/main" id="{58039877-E502-4BE0-AC55-197DBFA1AE72}"/>
                    </a:ext>
                  </a:extLst>
                </p:cNvPr>
                <p:cNvPicPr/>
                <p:nvPr/>
              </p:nvPicPr>
              <p:blipFill>
                <a:blip r:embed="rId13"/>
                <a:stretch>
                  <a:fillRect/>
                </a:stretch>
              </p:blipFill>
              <p:spPr>
                <a:xfrm>
                  <a:off x="8250736" y="3114157"/>
                  <a:ext cx="1111680" cy="7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9580498-3CE0-4D68-BFFD-F0CDC5094100}"/>
                  </a:ext>
                </a:extLst>
              </p14:cNvPr>
              <p14:cNvContentPartPr/>
              <p14:nvPr/>
            </p14:nvContentPartPr>
            <p14:xfrm>
              <a:off x="651496" y="3597997"/>
              <a:ext cx="493200" cy="34920"/>
            </p14:xfrm>
          </p:contentPart>
        </mc:Choice>
        <mc:Fallback xmlns="">
          <p:pic>
            <p:nvPicPr>
              <p:cNvPr id="12" name="Ink 11">
                <a:extLst>
                  <a:ext uri="{FF2B5EF4-FFF2-40B4-BE49-F238E27FC236}">
                    <a16:creationId xmlns:a16="http://schemas.microsoft.com/office/drawing/2014/main" id="{69580498-3CE0-4D68-BFFD-F0CDC5094100}"/>
                  </a:ext>
                </a:extLst>
              </p:cNvPr>
              <p:cNvPicPr/>
              <p:nvPr/>
            </p:nvPicPr>
            <p:blipFill>
              <a:blip r:embed="rId15"/>
              <a:stretch>
                <a:fillRect/>
              </a:stretch>
            </p:blipFill>
            <p:spPr>
              <a:xfrm>
                <a:off x="633856" y="3580357"/>
                <a:ext cx="528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69F8527-D042-4A1F-B5E9-FDE11C2F9066}"/>
                  </a:ext>
                </a:extLst>
              </p14:cNvPr>
              <p14:cNvContentPartPr/>
              <p14:nvPr/>
            </p14:nvContentPartPr>
            <p14:xfrm>
              <a:off x="3627616" y="3596197"/>
              <a:ext cx="786960" cy="54000"/>
            </p14:xfrm>
          </p:contentPart>
        </mc:Choice>
        <mc:Fallback xmlns="">
          <p:pic>
            <p:nvPicPr>
              <p:cNvPr id="13" name="Ink 12">
                <a:extLst>
                  <a:ext uri="{FF2B5EF4-FFF2-40B4-BE49-F238E27FC236}">
                    <a16:creationId xmlns:a16="http://schemas.microsoft.com/office/drawing/2014/main" id="{069F8527-D042-4A1F-B5E9-FDE11C2F9066}"/>
                  </a:ext>
                </a:extLst>
              </p:cNvPr>
              <p:cNvPicPr/>
              <p:nvPr/>
            </p:nvPicPr>
            <p:blipFill>
              <a:blip r:embed="rId17"/>
              <a:stretch>
                <a:fillRect/>
              </a:stretch>
            </p:blipFill>
            <p:spPr>
              <a:xfrm>
                <a:off x="3609976" y="3578557"/>
                <a:ext cx="822600" cy="89640"/>
              </a:xfrm>
              <a:prstGeom prst="rect">
                <a:avLst/>
              </a:prstGeom>
            </p:spPr>
          </p:pic>
        </mc:Fallback>
      </mc:AlternateContent>
    </p:spTree>
    <p:extLst>
      <p:ext uri="{BB962C8B-B14F-4D97-AF65-F5344CB8AC3E}">
        <p14:creationId xmlns:p14="http://schemas.microsoft.com/office/powerpoint/2010/main" val="341066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92001" cy="625235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5F851AED-7358-445F-9FDD-E96F8E7119E6}"/>
              </a:ext>
            </a:extLst>
          </p:cNvPr>
          <p:cNvPicPr>
            <a:picLocks noChangeAspect="1"/>
          </p:cNvPicPr>
          <p:nvPr/>
        </p:nvPicPr>
        <p:blipFill>
          <a:blip r:embed="rId4"/>
          <a:stretch>
            <a:fillRect/>
          </a:stretch>
        </p:blipFill>
        <p:spPr>
          <a:xfrm>
            <a:off x="246419" y="226086"/>
            <a:ext cx="6512589" cy="5764070"/>
          </a:xfrm>
          <a:prstGeom prst="rect">
            <a:avLst/>
          </a:prstGeom>
        </p:spPr>
      </p:pic>
      <p:sp>
        <p:nvSpPr>
          <p:cNvPr id="11" name="TextBox 10">
            <a:extLst>
              <a:ext uri="{FF2B5EF4-FFF2-40B4-BE49-F238E27FC236}">
                <a16:creationId xmlns:a16="http://schemas.microsoft.com/office/drawing/2014/main" id="{548B4D82-2F25-41FC-8284-33A79CC5D81B}"/>
              </a:ext>
            </a:extLst>
          </p:cNvPr>
          <p:cNvSpPr txBox="1"/>
          <p:nvPr/>
        </p:nvSpPr>
        <p:spPr>
          <a:xfrm>
            <a:off x="6881751" y="406179"/>
            <a:ext cx="5063830" cy="3970318"/>
          </a:xfrm>
          <a:prstGeom prst="rect">
            <a:avLst/>
          </a:prstGeom>
          <a:noFill/>
        </p:spPr>
        <p:txBody>
          <a:bodyPr wrap="square">
            <a:spAutoFit/>
          </a:bodyPr>
          <a:lstStyle/>
          <a:p>
            <a:r>
              <a:rPr lang="en-US" b="1">
                <a:solidFill>
                  <a:srgbClr val="FFC000"/>
                </a:solidFill>
              </a:rPr>
              <a:t>Shemot / Exodus 9:24</a:t>
            </a:r>
          </a:p>
          <a:p>
            <a:r>
              <a:rPr lang="en-US">
                <a:solidFill>
                  <a:srgbClr val="FFC000"/>
                </a:solidFill>
              </a:rPr>
              <a:t>9:24  So there was hail, and fire mingled with the hail, very grievous, such as there was none like it in all the land of Egypt </a:t>
            </a:r>
            <a:r>
              <a:rPr lang="en-US">
                <a:solidFill>
                  <a:srgbClr val="00B0F0"/>
                </a:solidFill>
              </a:rPr>
              <a:t>since it became </a:t>
            </a:r>
            <a:r>
              <a:rPr lang="en-US">
                <a:solidFill>
                  <a:srgbClr val="FFC000"/>
                </a:solidFill>
              </a:rPr>
              <a:t>a nation.</a:t>
            </a:r>
          </a:p>
          <a:p>
            <a:endParaRPr lang="en-US">
              <a:solidFill>
                <a:srgbClr val="FFC000"/>
              </a:solidFill>
            </a:endParaRPr>
          </a:p>
          <a:p>
            <a:r>
              <a:rPr lang="en-US" b="1">
                <a:solidFill>
                  <a:srgbClr val="92D050"/>
                </a:solidFill>
              </a:rPr>
              <a:t>Isaiah 16:13</a:t>
            </a:r>
          </a:p>
          <a:p>
            <a:r>
              <a:rPr lang="en-US">
                <a:solidFill>
                  <a:srgbClr val="92D050"/>
                </a:solidFill>
              </a:rPr>
              <a:t>16:13  This is the word that the LORD hath spoken concerning Moab </a:t>
            </a:r>
            <a:r>
              <a:rPr lang="en-US">
                <a:solidFill>
                  <a:srgbClr val="00B0F0"/>
                </a:solidFill>
              </a:rPr>
              <a:t>since that time</a:t>
            </a:r>
            <a:r>
              <a:rPr lang="en-US">
                <a:solidFill>
                  <a:srgbClr val="92D050"/>
                </a:solidFill>
              </a:rPr>
              <a:t>.</a:t>
            </a:r>
          </a:p>
          <a:p>
            <a:endParaRPr lang="en-US">
              <a:solidFill>
                <a:srgbClr val="92D050"/>
              </a:solidFill>
            </a:endParaRPr>
          </a:p>
          <a:p>
            <a:r>
              <a:rPr lang="en-US" b="1">
                <a:solidFill>
                  <a:srgbClr val="FFC000"/>
                </a:solidFill>
              </a:rPr>
              <a:t>Isaiah 48:3</a:t>
            </a:r>
          </a:p>
          <a:p>
            <a:r>
              <a:rPr lang="en-US">
                <a:solidFill>
                  <a:srgbClr val="FFC000"/>
                </a:solidFill>
              </a:rPr>
              <a:t>48:3  I have declared </a:t>
            </a:r>
            <a:r>
              <a:rPr lang="en-US">
                <a:solidFill>
                  <a:srgbClr val="00B0F0"/>
                </a:solidFill>
              </a:rPr>
              <a:t>the former things </a:t>
            </a:r>
            <a:r>
              <a:rPr lang="en-US">
                <a:solidFill>
                  <a:srgbClr val="FFC000"/>
                </a:solidFill>
              </a:rPr>
              <a:t>from the beginning; and they went forth out of my mouth, and I shewed them; I did them suddenly, and they came to pass.</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5B369DC3-C41B-4E96-AAB1-0C6A048F52E5}"/>
                  </a:ext>
                </a:extLst>
              </p14:cNvPr>
              <p14:cNvContentPartPr/>
              <p14:nvPr/>
            </p14:nvContentPartPr>
            <p14:xfrm>
              <a:off x="9192496" y="537997"/>
              <a:ext cx="59760" cy="83160"/>
            </p14:xfrm>
          </p:contentPart>
        </mc:Choice>
        <mc:Fallback xmlns="">
          <p:pic>
            <p:nvPicPr>
              <p:cNvPr id="2" name="Ink 1">
                <a:extLst>
                  <a:ext uri="{FF2B5EF4-FFF2-40B4-BE49-F238E27FC236}">
                    <a16:creationId xmlns:a16="http://schemas.microsoft.com/office/drawing/2014/main" id="{5B369DC3-C41B-4E96-AAB1-0C6A048F52E5}"/>
                  </a:ext>
                </a:extLst>
              </p:cNvPr>
              <p:cNvPicPr/>
              <p:nvPr/>
            </p:nvPicPr>
            <p:blipFill>
              <a:blip r:embed="rId6"/>
              <a:stretch>
                <a:fillRect/>
              </a:stretch>
            </p:blipFill>
            <p:spPr>
              <a:xfrm>
                <a:off x="9174856" y="519997"/>
                <a:ext cx="95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847F6686-6F80-494D-A49F-DC8F06331BBA}"/>
                  </a:ext>
                </a:extLst>
              </p14:cNvPr>
              <p14:cNvContentPartPr/>
              <p14:nvPr/>
            </p14:nvContentPartPr>
            <p14:xfrm>
              <a:off x="8920336" y="1553917"/>
              <a:ext cx="1381320" cy="81360"/>
            </p14:xfrm>
          </p:contentPart>
        </mc:Choice>
        <mc:Fallback xmlns="">
          <p:pic>
            <p:nvPicPr>
              <p:cNvPr id="3" name="Ink 2">
                <a:extLst>
                  <a:ext uri="{FF2B5EF4-FFF2-40B4-BE49-F238E27FC236}">
                    <a16:creationId xmlns:a16="http://schemas.microsoft.com/office/drawing/2014/main" id="{847F6686-6F80-494D-A49F-DC8F06331BBA}"/>
                  </a:ext>
                </a:extLst>
              </p:cNvPr>
              <p:cNvPicPr/>
              <p:nvPr/>
            </p:nvPicPr>
            <p:blipFill>
              <a:blip r:embed="rId8"/>
              <a:stretch>
                <a:fillRect/>
              </a:stretch>
            </p:blipFill>
            <p:spPr>
              <a:xfrm>
                <a:off x="8902696" y="1535917"/>
                <a:ext cx="1416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4A93F0E3-D3D6-4F29-9F00-DBED35B3B7AC}"/>
                  </a:ext>
                </a:extLst>
              </p14:cNvPr>
              <p14:cNvContentPartPr/>
              <p14:nvPr/>
            </p14:nvContentPartPr>
            <p14:xfrm>
              <a:off x="590296" y="879277"/>
              <a:ext cx="453600" cy="209520"/>
            </p14:xfrm>
          </p:contentPart>
        </mc:Choice>
        <mc:Fallback xmlns="">
          <p:pic>
            <p:nvPicPr>
              <p:cNvPr id="5" name="Ink 4">
                <a:extLst>
                  <a:ext uri="{FF2B5EF4-FFF2-40B4-BE49-F238E27FC236}">
                    <a16:creationId xmlns:a16="http://schemas.microsoft.com/office/drawing/2014/main" id="{4A93F0E3-D3D6-4F29-9F00-DBED35B3B7AC}"/>
                  </a:ext>
                </a:extLst>
              </p:cNvPr>
              <p:cNvPicPr/>
              <p:nvPr/>
            </p:nvPicPr>
            <p:blipFill>
              <a:blip r:embed="rId10"/>
              <a:stretch>
                <a:fillRect/>
              </a:stretch>
            </p:blipFill>
            <p:spPr>
              <a:xfrm>
                <a:off x="572656" y="861277"/>
                <a:ext cx="489240" cy="245160"/>
              </a:xfrm>
              <a:prstGeom prst="rect">
                <a:avLst/>
              </a:prstGeom>
            </p:spPr>
          </p:pic>
        </mc:Fallback>
      </mc:AlternateContent>
      <p:grpSp>
        <p:nvGrpSpPr>
          <p:cNvPr id="14" name="Group 13">
            <a:extLst>
              <a:ext uri="{FF2B5EF4-FFF2-40B4-BE49-F238E27FC236}">
                <a16:creationId xmlns:a16="http://schemas.microsoft.com/office/drawing/2014/main" id="{409C61E7-CB12-4943-B7CB-99F35783E39C}"/>
              </a:ext>
            </a:extLst>
          </p:cNvPr>
          <p:cNvGrpSpPr/>
          <p:nvPr/>
        </p:nvGrpSpPr>
        <p:grpSpPr>
          <a:xfrm>
            <a:off x="2279776" y="987997"/>
            <a:ext cx="1824120" cy="304560"/>
            <a:chOff x="2279776" y="987997"/>
            <a:chExt cx="1824120" cy="304560"/>
          </a:xfrm>
        </p:grpSpPr>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317A55FC-C861-46BD-B81F-426A5B943F43}"/>
                    </a:ext>
                  </a:extLst>
                </p14:cNvPr>
                <p14:cNvContentPartPr/>
                <p14:nvPr/>
              </p14:nvContentPartPr>
              <p14:xfrm>
                <a:off x="2279776" y="1044877"/>
                <a:ext cx="349560" cy="82080"/>
              </p14:xfrm>
            </p:contentPart>
          </mc:Choice>
          <mc:Fallback xmlns="">
            <p:pic>
              <p:nvPicPr>
                <p:cNvPr id="7" name="Ink 6">
                  <a:extLst>
                    <a:ext uri="{FF2B5EF4-FFF2-40B4-BE49-F238E27FC236}">
                      <a16:creationId xmlns:a16="http://schemas.microsoft.com/office/drawing/2014/main" id="{317A55FC-C861-46BD-B81F-426A5B943F43}"/>
                    </a:ext>
                  </a:extLst>
                </p:cNvPr>
                <p:cNvPicPr/>
                <p:nvPr/>
              </p:nvPicPr>
              <p:blipFill>
                <a:blip r:embed="rId12"/>
                <a:stretch>
                  <a:fillRect/>
                </a:stretch>
              </p:blipFill>
              <p:spPr>
                <a:xfrm>
                  <a:off x="2261776" y="1026877"/>
                  <a:ext cx="385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F25D1006-8CF4-42D0-927E-5D1170B2F10A}"/>
                    </a:ext>
                  </a:extLst>
                </p14:cNvPr>
                <p14:cNvContentPartPr/>
                <p14:nvPr/>
              </p14:nvContentPartPr>
              <p14:xfrm>
                <a:off x="2516296" y="987997"/>
                <a:ext cx="154080" cy="218160"/>
              </p14:xfrm>
            </p:contentPart>
          </mc:Choice>
          <mc:Fallback xmlns="">
            <p:pic>
              <p:nvPicPr>
                <p:cNvPr id="9" name="Ink 8">
                  <a:extLst>
                    <a:ext uri="{FF2B5EF4-FFF2-40B4-BE49-F238E27FC236}">
                      <a16:creationId xmlns:a16="http://schemas.microsoft.com/office/drawing/2014/main" id="{F25D1006-8CF4-42D0-927E-5D1170B2F10A}"/>
                    </a:ext>
                  </a:extLst>
                </p:cNvPr>
                <p:cNvPicPr/>
                <p:nvPr/>
              </p:nvPicPr>
              <p:blipFill>
                <a:blip r:embed="rId14"/>
                <a:stretch>
                  <a:fillRect/>
                </a:stretch>
              </p:blipFill>
              <p:spPr>
                <a:xfrm>
                  <a:off x="2498296" y="969997"/>
                  <a:ext cx="1897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C9290A2D-6840-4CE5-8510-8BF1D95E57DD}"/>
                    </a:ext>
                  </a:extLst>
                </p14:cNvPr>
                <p14:cNvContentPartPr/>
                <p14:nvPr/>
              </p14:nvContentPartPr>
              <p14:xfrm>
                <a:off x="2920576" y="1270237"/>
                <a:ext cx="1183320" cy="22320"/>
              </p14:xfrm>
            </p:contentPart>
          </mc:Choice>
          <mc:Fallback xmlns="">
            <p:pic>
              <p:nvPicPr>
                <p:cNvPr id="13" name="Ink 12">
                  <a:extLst>
                    <a:ext uri="{FF2B5EF4-FFF2-40B4-BE49-F238E27FC236}">
                      <a16:creationId xmlns:a16="http://schemas.microsoft.com/office/drawing/2014/main" id="{C9290A2D-6840-4CE5-8510-8BF1D95E57DD}"/>
                    </a:ext>
                  </a:extLst>
                </p:cNvPr>
                <p:cNvPicPr/>
                <p:nvPr/>
              </p:nvPicPr>
              <p:blipFill>
                <a:blip r:embed="rId16"/>
                <a:stretch>
                  <a:fillRect/>
                </a:stretch>
              </p:blipFill>
              <p:spPr>
                <a:xfrm>
                  <a:off x="2902576" y="1252597"/>
                  <a:ext cx="121896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73096B66-FF6A-4111-B556-890673AC30B9}"/>
                  </a:ext>
                </a:extLst>
              </p14:cNvPr>
              <p14:cNvContentPartPr/>
              <p14:nvPr/>
            </p14:nvContentPartPr>
            <p14:xfrm>
              <a:off x="580576" y="2216317"/>
              <a:ext cx="415800" cy="285840"/>
            </p14:xfrm>
          </p:contentPart>
        </mc:Choice>
        <mc:Fallback xmlns="">
          <p:pic>
            <p:nvPicPr>
              <p:cNvPr id="15" name="Ink 14">
                <a:extLst>
                  <a:ext uri="{FF2B5EF4-FFF2-40B4-BE49-F238E27FC236}">
                    <a16:creationId xmlns:a16="http://schemas.microsoft.com/office/drawing/2014/main" id="{73096B66-FF6A-4111-B556-890673AC30B9}"/>
                  </a:ext>
                </a:extLst>
              </p:cNvPr>
              <p:cNvPicPr/>
              <p:nvPr/>
            </p:nvPicPr>
            <p:blipFill>
              <a:blip r:embed="rId18"/>
              <a:stretch>
                <a:fillRect/>
              </a:stretch>
            </p:blipFill>
            <p:spPr>
              <a:xfrm>
                <a:off x="562576" y="2198317"/>
                <a:ext cx="4514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50034A59-166B-4E15-876D-0ECBB57EABBD}"/>
                  </a:ext>
                </a:extLst>
              </p14:cNvPr>
              <p14:cNvContentPartPr/>
              <p14:nvPr/>
            </p14:nvContentPartPr>
            <p14:xfrm>
              <a:off x="3508816" y="2584237"/>
              <a:ext cx="2000160" cy="62640"/>
            </p14:xfrm>
          </p:contentPart>
        </mc:Choice>
        <mc:Fallback xmlns="">
          <p:pic>
            <p:nvPicPr>
              <p:cNvPr id="16" name="Ink 15">
                <a:extLst>
                  <a:ext uri="{FF2B5EF4-FFF2-40B4-BE49-F238E27FC236}">
                    <a16:creationId xmlns:a16="http://schemas.microsoft.com/office/drawing/2014/main" id="{50034A59-166B-4E15-876D-0ECBB57EABBD}"/>
                  </a:ext>
                </a:extLst>
              </p:cNvPr>
              <p:cNvPicPr/>
              <p:nvPr/>
            </p:nvPicPr>
            <p:blipFill>
              <a:blip r:embed="rId20"/>
              <a:stretch>
                <a:fillRect/>
              </a:stretch>
            </p:blipFill>
            <p:spPr>
              <a:xfrm>
                <a:off x="3491176" y="2566597"/>
                <a:ext cx="2035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957CAC23-454A-41DF-9ECE-729DCD620E62}"/>
                  </a:ext>
                </a:extLst>
              </p14:cNvPr>
              <p14:cNvContentPartPr/>
              <p14:nvPr/>
            </p14:nvContentPartPr>
            <p14:xfrm>
              <a:off x="525136" y="3211357"/>
              <a:ext cx="498960" cy="336600"/>
            </p14:xfrm>
          </p:contentPart>
        </mc:Choice>
        <mc:Fallback xmlns="">
          <p:pic>
            <p:nvPicPr>
              <p:cNvPr id="17" name="Ink 16">
                <a:extLst>
                  <a:ext uri="{FF2B5EF4-FFF2-40B4-BE49-F238E27FC236}">
                    <a16:creationId xmlns:a16="http://schemas.microsoft.com/office/drawing/2014/main" id="{957CAC23-454A-41DF-9ECE-729DCD620E62}"/>
                  </a:ext>
                </a:extLst>
              </p:cNvPr>
              <p:cNvPicPr/>
              <p:nvPr/>
            </p:nvPicPr>
            <p:blipFill>
              <a:blip r:embed="rId22"/>
              <a:stretch>
                <a:fillRect/>
              </a:stretch>
            </p:blipFill>
            <p:spPr>
              <a:xfrm>
                <a:off x="507496" y="3193357"/>
                <a:ext cx="534600" cy="372240"/>
              </a:xfrm>
              <a:prstGeom prst="rect">
                <a:avLst/>
              </a:prstGeom>
            </p:spPr>
          </p:pic>
        </mc:Fallback>
      </mc:AlternateContent>
    </p:spTree>
    <p:extLst>
      <p:ext uri="{BB962C8B-B14F-4D97-AF65-F5344CB8AC3E}">
        <p14:creationId xmlns:p14="http://schemas.microsoft.com/office/powerpoint/2010/main" val="4465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17573</TotalTime>
  <Words>4164</Words>
  <Application>Microsoft Office PowerPoint</Application>
  <PresentationFormat>Widescreen</PresentationFormat>
  <Paragraphs>143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57</cp:revision>
  <dcterms:created xsi:type="dcterms:W3CDTF">2021-02-18T19:11:41Z</dcterms:created>
  <dcterms:modified xsi:type="dcterms:W3CDTF">2022-04-29T02:19:11Z</dcterms:modified>
</cp:coreProperties>
</file>