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4.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5.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6.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7.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8.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9.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notesSlides/notesSlide10.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13.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4.xml" ContentType="application/vnd.openxmlformats-officedocument.presentationml.notesSlide+xml"/>
  <Override PartName="/ppt/ink/ink248.xml" ContentType="application/inkml+xml"/>
  <Override PartName="/ppt/ink/ink249.xml" ContentType="application/inkml+xml"/>
  <Override PartName="/ppt/notesSlides/notesSlide15.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16.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17.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18.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19.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67" r:id="rId3"/>
    <p:sldId id="269" r:id="rId4"/>
    <p:sldId id="270" r:id="rId5"/>
    <p:sldId id="271" r:id="rId6"/>
    <p:sldId id="272" r:id="rId7"/>
    <p:sldId id="273" r:id="rId8"/>
    <p:sldId id="274" r:id="rId9"/>
    <p:sldId id="275" r:id="rId10"/>
    <p:sldId id="276" r:id="rId11"/>
    <p:sldId id="268" r:id="rId12"/>
    <p:sldId id="277" r:id="rId13"/>
    <p:sldId id="278" r:id="rId14"/>
    <p:sldId id="279" r:id="rId15"/>
    <p:sldId id="280" r:id="rId16"/>
    <p:sldId id="281" r:id="rId17"/>
    <p:sldId id="282" r:id="rId18"/>
    <p:sldId id="283"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4DC03C2-0D63-4D0A-A774-311A0444FD52}"/>
    <pc:docChg chg="modSld">
      <pc:chgData name="Duane Miller" userId="086b8d4e5ca37aec" providerId="LiveId" clId="{24DC03C2-0D63-4D0A-A774-311A0444FD52}" dt="2022-04-22T00:15:48.116" v="0" actId="6549"/>
      <pc:docMkLst>
        <pc:docMk/>
      </pc:docMkLst>
      <pc:sldChg chg="modNotesTx">
        <pc:chgData name="Duane Miller" userId="086b8d4e5ca37aec" providerId="LiveId" clId="{24DC03C2-0D63-4D0A-A774-311A0444FD52}" dt="2022-04-22T00:15:48.116" v="0" actId="6549"/>
        <pc:sldMkLst>
          <pc:docMk/>
          <pc:sldMk cId="3554196563" sldId="26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3:34.568"/>
    </inkml:context>
    <inkml:brush xml:id="br0">
      <inkml:brushProperty name="width" value="0.1" units="cm"/>
      <inkml:brushProperty name="height" value="0.1" units="cm"/>
      <inkml:brushProperty name="color" value="#FFFC18"/>
    </inkml:brush>
  </inkml:definitions>
  <inkml:trace contextRef="#ctx0" brushRef="#br0">1 47 2048,'0'-1'30,"20"-28"965,-19 28-861,0-1 0,0 1 0,0 0 1,0 0-1,1-1 0,-1 1 0,1 0 1,-1 0-1,0 0 0,1 1 0,0-1 0,-1 0 1,1 0-1,-1 1 0,1-1 0,3 0 1,-4 1-97,-1 0 1,1 0 0,-1 1 0,1-1 0,-1 0 0,1 0 0,0 0 0,-1 1-1,1-1 1,-1 0 0,1 1 0,-1-1 0,0 0 0,1 1 0,-1-1 0,1 0-1,-1 1 1,0-1 0,1 1 0,-1-1 0,0 1 0,1-1 0,-1 1 0,0-1-1,0 1 1,1 0 0,3 17 155,-3-13-104,4 25 101,1 39 1,-6-48-98,2-1 0,0 1 0,1-1 0,12 40 0,-13-57-14,-1 0-1,0 0 1,1 1 0,0-1-1,0 0 1,0-1 0,0 1-1,0 0 1,1-1-1,-1 1 1,1-1 0,-1 0-1,1 0 1,0 0 0,0 0-1,0 0 1,4 1 0,1 0 118,0 0 0,1-1 1,-1 0-1,1-1 1,15 2-1,58 2 65,0-3-1,0-4 1,86-13 0,-142 10-49,-1-2 0,39-15 1,13-4 59,-45 20-233,0 0 0,1 2 0,-1 1 0,1 2 0,32 2 0,163 27-109,-224-28 61,102 9 188,-15-3-213,-65-3 10,192 28 236,-167-21-186,20 4 21,0-2 1,111 4-1,-4-15 119,202-3 283,-207-9-437,113-2 36,-151 15-7,134-4-1,47-5 90,-57 4 152,-108-12-107,-24 2-61,69-5-30,43-9-100,-132 12-3,117 0 0,-205 15 17,273-4 138,1-25-4,99-14-86,-131 17-27,-2 0-52,-194 23 24,-1 3-1,69 8 1,161 18 177,-80-9-68,177 40-92,-95-11-58,-56-2 47,-43-7-8,119-12 143,-166-16-108,-84-5-12,-1-3 1,0-2 0,88-14-1,138-14 75,-13 1-66,-11-9-183,-57 19 275,-21 3-16,94-31-89,-39 7-138,-180 34 182,65 5 0,-66 0 89,-52 0-201,0 1 0,0 0 0,18 3 0,-24-2-129,1-1 0,-1 1 0,0 0 0,0 1 0,-1-1 0,1 1 0,0 0 0,-1 0 0,6 4 1,4 8-1178,-12-12 938,-1-1 1,1 1 0,1-1-1,-1 0 1,0 0 0,0 0-1,1 0 1,0 0 0,-1 0-1,1-1 1,0 1 0,0-1-1,-1 0 1,6 2 0,-6-3 118,1 0 0,-1-1 0,0 1 0,1-1 0,-1 0 0,0 1 1,0-1-1,0 0 0,0 0 0,3-2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5:41.685"/>
    </inkml:context>
    <inkml:brush xml:id="br0">
      <inkml:brushProperty name="width" value="0.1" units="cm"/>
      <inkml:brushProperty name="height" value="0.1" units="cm"/>
      <inkml:brushProperty name="color" value="#FFFC18"/>
    </inkml:brush>
  </inkml:definitions>
  <inkml:trace contextRef="#ctx0" brushRef="#br0">9977 191 3456,'-4'-3'553,"0"1"1,-1-1 0,1 0-1,-5-6 1,6 11-351,1 0 1,-1 0 0,0 0-1,0 0 1,1 0 0,-1-1-1,0 1 1,0-1 0,-1 0-1,1 0 1,0 0 0,0 0-1,0-1 1,-1 1 0,-3-1-1,-6 0 155,1 0-1,-23-5 1,-13 0 745,-80 6 902,-144-3-1892,179-6 29,51 3 31,0 2 0,-81 5 0,-27 22 552,-2 0-58,-205-2-118,183-19-492,-100-1 121,105-13-64,-89-1 204,121 11-73,-219-31 0,-78-13-413,182 24 86,-54-2 131,85 9 110,-383-17 43,206 6-104,-55-1 167,-78 54-313,320-15 165,-243-15 1,416 0-56,-309-12 33,-4 30-476,290-8 484,-290 31 364,113-10 10,-20 3 129,-245 25 301,252-28-653,-116 17 153,311-36-534,-16 3-1849,-131 6-1,197-19 1564,-1 0 0,1-1-1,-1 1 1,1-1 0,0-1-1,0 1 1,-8-3 0,7 0-329,0 0 1,1 0 0,-1-1-1,1 0 1,-6-6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57.551"/>
    </inkml:context>
    <inkml:brush xml:id="br0">
      <inkml:brushProperty name="width" value="0.1" units="cm"/>
      <inkml:brushProperty name="height" value="0.1" units="cm"/>
      <inkml:brushProperty name="color" value="#E71224"/>
    </inkml:brush>
  </inkml:definitions>
  <inkml:trace contextRef="#ctx0" brushRef="#br0">1673 137 4992,'-19'-1'981,"1"0"0,-18 2 1,-3 0 1034,33-18-187,4 14-1716,0 1 1,0 0-1,0 0 1,0 0-1,0 0 1,0 0-1,0 1 1,-1-1-1,1 0 0,-1 1 1,1 0-1,-1 0 1,1-1-1,-1 2 1,0-1-1,0 0 1,-4 0-1,-5-1 203,0 1-1,-24 2 1,14-1 50,6 1-89,-1 1 1,-19 4-1,-22 3 405,-175-10 551,188-1-1005,-423-36 1852,396 33-1450,-75 5-1,76 2-1341,-86-9 0,151 6 135,0 1-1,0-1 1,0 0-1,1-1 1,-1 1 0,0-1-1,1 0 1,-1-1-1,1 1 1,0-1 0,0 0-1,0 0 1,0-1-1,-7-6 1,-5-8-3492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58.392"/>
    </inkml:context>
    <inkml:brush xml:id="br0">
      <inkml:brushProperty name="width" value="0.1" units="cm"/>
      <inkml:brushProperty name="height" value="0.1" units="cm"/>
      <inkml:brushProperty name="color" value="#E71224"/>
    </inkml:brush>
  </inkml:definitions>
  <inkml:trace contextRef="#ctx0" brushRef="#br0">959 175 5248,'-7'-7'808,"5"6"-703,1 0 0,0 0 0,-1 0-1,1 0 1,0 0 0,-1 0 0,1-1-1,0 1 1,0 0 0,0-1 0,0 1-1,1-1 1,-1 1 0,0-1 0,1 0-1,-1 1 1,1-1 0,-1 0 0,1 1-1,0-1 1,-1 0 0,1 0 0,0-1-1,0-6 64,0 1-1,-1 0 0,0 0 0,0 0 1,-1 0-1,0 0 0,-1 0 0,-4-10 0,5 15 4,1 0 0,-1-1 0,0 2 0,0-1 0,0 0 0,0 0-1,-1 1 1,1-1 0,-1 1 0,0 0 0,1 0 0,-1 0-1,0 0 1,0 0 0,0 0 0,-1 1 0,1 0 0,0-1 0,0 1-1,-1 1 1,1-1 0,-8-1 0,-22 1 586,0 2 1,0 1-1,0 1 0,0 1 1,-58 17-1,32-2-179,1 2-1,-67 35 1,96-41-581,-93 40-576,110-51 71,0 0-1,0-1 1,0 0 0,0-1-1,-1 0 1,1-1 0,-1 0-1,-15-2 1,23 1 22,0-1-1,0 0 1,-1-1 0,1 1 0,-6-4 0,-23-16-3338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59.173"/>
    </inkml:context>
    <inkml:brush xml:id="br0">
      <inkml:brushProperty name="width" value="0.1" units="cm"/>
      <inkml:brushProperty name="height" value="0.1" units="cm"/>
      <inkml:brushProperty name="color" value="#E71224"/>
    </inkml:brush>
  </inkml:definitions>
  <inkml:trace contextRef="#ctx0" brushRef="#br0">2920 205 5888,'-4'-4'504,"1"2"-270,0 0 1,1 1 0,-1-1 0,0 0 0,0 1 0,0 0 0,0-1 0,0 1 0,0 1 0,-5-2 0,6 2 26,-9-9 1584,6 6-1492,0 1-1,0-1 1,0 1-1,0 1 0,-1-1 1,1 1-1,-11-2 1,-40 0 465,-207 14 1491,191-8-1811,1-3 0,-88-11 1,0 0 272,67 8-317,-195-13 1135,-77-23-240,62 7-693,-116-5-2098,133 22-3484,143 10 1247,-2 4-817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6:47.490"/>
    </inkml:context>
    <inkml:brush xml:id="br0">
      <inkml:brushProperty name="width" value="0.1" units="cm"/>
      <inkml:brushProperty name="height" value="0.1" units="cm"/>
      <inkml:brushProperty name="color" value="#E71224"/>
    </inkml:brush>
  </inkml:definitions>
  <inkml:trace contextRef="#ctx0" brushRef="#br0">2429 34 2688,'0'23'5509,"0"-22"-5451,0-1 0,0 0 0,0 1 0,0-1 0,0 1-1,0-1 1,-1 1 0,1-1 0,0 0 0,0 1 0,0-1 0,0 1 0,-1-1 0,1 0 0,0 1 0,0-1-1,-1 0 1,1 1 0,0-1 0,-1 0 0,1 1 0,0-1 0,-1 0 0,1 0 0,-1 0 0,1 1-1,0-1 1,-1 0 0,1 0 0,-1 0 0,0 0 0,-18 2 2211,-1 0-338,-3 0-614,21-3-1224,0 1 0,0 0-1,-1 0 1,1 1 0,0-1 0,-1 0 0,1 1 0,0-1 0,-4 3-1,-1-1 122,0-1 0,0 1-1,0-1 1,0 0-1,-1-1 1,1 1-1,0-1 1,-12-2-1,-5 1 505,-196 5 1730,-19 1-1733,185-5-632,-163-5 373,105 1-350,-68-16 206,-56-7 240,44 3 62,123 17-156,-127 3 0,114 5-601,-140 3-3308,109 2-1768,82-3 3281,-38-1-3016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6:48.370"/>
    </inkml:context>
    <inkml:brush xml:id="br0">
      <inkml:brushProperty name="width" value="0.1" units="cm"/>
      <inkml:brushProperty name="height" value="0.1" units="cm"/>
      <inkml:brushProperty name="color" value="#E71224"/>
    </inkml:brush>
  </inkml:definitions>
  <inkml:trace contextRef="#ctx0" brushRef="#br0">1732 4 5504,'-1'-1'145,"0"1"-1,-1-1 1,1 1 0,0-1-1,-1 1 1,1 0 0,0 0 0,-1 0-1,1 0 1,-1 0 0,1 0 0,0 0-1,-1 0 1,1 1 0,0-1-1,-1 0 1,1 1 0,0-1 0,-1 1-1,1 0 1,-3 1 506,-12 3 1603,13-4-1803,1 0 0,-1 0 0,0 0 1,0-1-1,1 1 0,-1-1 0,0 1 1,-3-1-1,-17 0 187,-2-1-67,0 2 0,0 0 0,-36 8 0,0 2-354,-1-3-1,-78 2 1,78-7 243,-106-4 622,59-2-20,-132-3 655,117 5-1007,-61 1-2138,-1 7-6574,107-3 3197,0-3 592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6:49.022"/>
    </inkml:context>
    <inkml:brush xml:id="br0">
      <inkml:brushProperty name="width" value="0.1" units="cm"/>
      <inkml:brushProperty name="height" value="0.1" units="cm"/>
      <inkml:brushProperty name="color" value="#E71224"/>
    </inkml:brush>
  </inkml:definitions>
  <inkml:trace contextRef="#ctx0" brushRef="#br0">2300 151 7040,'-17'-9'1221,"-1"-1"0,-27-22 1,40 29-1207,-1-1 0,0 2 1,0-1-1,0 1 0,0 0 0,0 0 1,0 1-1,0-1 0,-1 1 1,1 1-1,-7-1 0,-5-1 202,-262-31 4897,142 27-3471,13 3-587,112 1-933,-394-28 2420,33 43 271,228-4-2177,-6 1-636,-39 2-3333,0-12-3785,85-7 2067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33.960"/>
    </inkml:context>
    <inkml:brush xml:id="br0">
      <inkml:brushProperty name="width" value="0.1" units="cm"/>
      <inkml:brushProperty name="height" value="0.1" units="cm"/>
      <inkml:brushProperty name="color" value="#E71224"/>
    </inkml:brush>
  </inkml:definitions>
  <inkml:trace contextRef="#ctx0" brushRef="#br0">1119 184 4736,'0'0'86,"-1"0"-1,0 0 1,0-1 0,0 1-1,1 0 1,-1-1 0,0 1-1,0-1 1,1 1 0,-1-1-1,0 1 1,1-1 0,-1 1-1,1-1 1,-1 1 0,1-1-1,-1 0 1,1 1 0,-1-1-1,1 0 1,-1 0 0,1 1 0,0-1-1,0 0 1,-1-1 0,1-1-204,0 1 1,0-1 0,0 1-1,1-1 1,-1 0 0,3-4-1,-3 6 40,0 0 13,2-4 480,-1 0 0,0 0 1,0 0-1,-1 0 0,1-7 1979,-12-1-1338,7 12-876,0 0 0,0 0-1,0 1 1,0 0 0,0 0 0,-1 0-1,-6 1 1,-2 0 110,-8-2 262,0-2 1,-37-8-1,-8-1 335,-8 3-5,-155-25 1548,175 25-2573,-91-4 1,87 12-2358,-1 3 1,1 2 0,-64 13-1,38 1-918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35.087"/>
    </inkml:context>
    <inkml:brush xml:id="br0">
      <inkml:brushProperty name="width" value="0.1" units="cm"/>
      <inkml:brushProperty name="height" value="0.1" units="cm"/>
      <inkml:brushProperty name="color" value="#E71224"/>
    </inkml:brush>
  </inkml:definitions>
  <inkml:trace contextRef="#ctx0" brushRef="#br0">2567 153 4224,'-18'7'1365,"18"-7"-1339,0 0 0,0 0 0,-1 0 0,1 0 0,0 0 0,0 0-1,0 0 1,0 0 0,-1 0 0,1 0 0,0 0 0,0 0 0,0 0 0,0 0 0,0 0-1,0 0 1,-1-1 0,1 1 0,0 0 0,0 0 0,0 0 0,0 0 0,0 0 0,0 0 0,0 0-1,-1-1 1,1 1 0,0 0 0,0 0 0,0 0 0,0 0 0,0-1 0,0 1 0,0 0-1,0 0 1,0 0 0,0 0 0,0 0 0,0-1 0,0 1 0,0 0 0,0 0 0,0 0-1,0-1 1,0-6 38,0 6-72,11-56-509,-11 56 593,0 0 0,0 0 0,0-1 0,0 1 1,0 0-1,0 0 0,0-1 0,-1 1 0,1 0 0,0 0 0,-1 0 0,1 0 0,-1-1 0,1 1 0,-1 0 0,0 0 0,0 0 0,1 0 1,-1 0-1,0 0 0,0 1 0,-1-2 0,0 1 75,-1 0-1,1 0 1,0 0 0,-1 0 0,1 1-1,-1-1 1,1 1 0,-1 0 0,1 0-1,-4 0 1,-4 0 150,1 1-1,0 1 0,-17 4 1,17-4-76,0 0 0,0 0-1,-18 1 1,-340-21 1727,259 12-1513,71 6-221,-53-8 0,-66-13 601,-284-1-1,373 21-552,-271 6 1672,2 28-1689,173-14-2657,0-8-4075,93-7 1983,-2 0 1124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36.780"/>
    </inkml:context>
    <inkml:brush xml:id="br0">
      <inkml:brushProperty name="width" value="0.1" units="cm"/>
      <inkml:brushProperty name="height" value="0.1" units="cm"/>
      <inkml:brushProperty name="color" value="#E71224"/>
    </inkml:brush>
  </inkml:definitions>
  <inkml:trace contextRef="#ctx0" brushRef="#br0">2206 58 5632,'-1'0'170,"0"0"0,1 0 1,-1 0-1,0 0 0,1 0 0,-1-1 1,1 1-1,-1 0 0,0 0 0,1-1 1,-1 1-1,1 0 0,-1-1 0,1 1 1,-1-1-1,1 1 0,-1-1 0,1 1 1,-1-1-1,0 0-136,1 0-1,-1 1 1,1-1 0,-1 1 0,1-1-1,-1 1 1,0-1 0,1 1 0,-1-1-1,0 1 1,0 0 0,1-1 0,-1 1-1,0 0 1,0-1 0,1 1-1,-1 0 1,0 0 0,-1 0 0,-53-5 1827,-284 19 2016,-111 1-1506,341-16-1915,-405-24 1781,463 22-1946,-10-2-77,-170-10-357,74 11-4317,15-2-5023,73-2 5270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3:25.118"/>
    </inkml:context>
    <inkml:brush xml:id="br0">
      <inkml:brushProperty name="width" value="0.1" units="cm"/>
      <inkml:brushProperty name="height" value="0.1" units="cm"/>
      <inkml:brushProperty name="color" value="#E71224"/>
    </inkml:brush>
  </inkml:definitions>
  <inkml:trace contextRef="#ctx0" brushRef="#br0">10881 2034 3072,'-5'-1'385,"0"-1"-1,-1 0 1,1 1 0,-1 0-1,1 0 1,-1 1-1,-13-4 2564,19 3-2805,-1 1 0,1 0 0,0-1 0,0 1 0,-1 0 0,1-1 0,0 1 0,0-1 1,0 1-1,0 0 0,0-1 0,0 1 0,0-1 0,0 1 0,0 0 0,0-1 0,0 1 1,0-1-1,0 1 0,0-1 0,0 1 0,0 0 0,0-1 0,1 1 0,-1 0 0,0-1 1,6-4 410,0 1 1,-1-1 0,0 0-1,0 0 1,0-1 0,0 1-1,5-10 1,1-5 408,11-24-1,-20 37-848,0 0 0,-1 0-1,0-1 1,0 1 0,0 0-1,-1-1 1,0 1 0,-2-9 0,1-10 361,1 14-321,-2 0 1,0 0-1,-4-16 1,3 15-28,0 1 0,1 0-1,-1-19 1,-3-72 124,-4-54-177,10 147-65,-1-17-14,1 0 0,2 0 0,1-1 0,9-37 0,-7 47 19,0 0 0,-1-1 0,-1 1 0,1-33 0,-4 35 73,0 1 1,-1-1-1,-1 0 1,-5-20-1,-1 4-112,-3-52 1,8 58 84,0 0 0,-2 0 1,-14-45-1,18 66-61,-1 1 0,0-1 0,0 1 0,-1-1 0,1 1 0,-1 0 0,0 0 0,0 0 0,-1 0 0,1 0 0,-1 1 0,1-1 0,-1 1 0,0 0 0,-1 0 0,1 1 0,0-1 0,-1 1 0,1 0 0,-6-1 0,-3-3-80,1 1 100,-25-8 0,-4-2 209,5 1-184,4 5-49,-1 2 1,0 2-1,-63-3 0,-103 13 71,44 0 15,-275 10 234,329-9-153,-194-12 1,-55-9-275,89-1 259,41 1-75,-656 8 159,624 8-41,49-16-195,42 2-1,-68 8-155,-107-5 466,-12-9-193,199 8-112,-34-1 0,-146-3 57,94 2 196,-341-16-141,356 2-154,19 2 57,192 24-7,-220-22 177,170 14-153,-107-30-1,-44-11 22,-3 18 259,35 5-202,14-7-41,88 16-69,-106-10 0,118 22-54,-266-12 140,165 5-88,41 2 89,-285 6 57,265 5-250,93-2 134,-52-10 1,29 3-124,-33-2 18,-171 5 0,245 9 91,-48 12 0,62-11-16,5 0-38,0 0 0,-1 2 0,2-1 0,-1 2 0,1 0 0,0 0-1,0 1 1,1 1 0,0 0 0,0 1 0,-13 15 0,-11 14-113,-57 82 0,63-79 140,18-24-16,-12 23 0,-6 10-35,9-19 71,2 1 0,1 1 0,2 0 0,1 1 0,-17 62 0,-48 241-83,47-194 104,23-85-169,-6 111 0,12-109 247,-1 259-186,7-289 86,1 0-1,2 0 1,1-1 0,1 0-1,2 0 1,21 50-1,-23-65-8,1 1 0,0-2 0,2 0 0,-1 0-1,2 0 1,0-1 0,0-1 0,1 0 0,1 0 0,0-1-1,0-1 1,1 0 0,28 14 0,5-5-26,0-2 1,1-3-1,78 15 1,-63-16 19,12 1 9,107 7 0,76-15 0,-1 13 27,-91-4-6,257 0-69,-262-14 60,185-3 8,-222-7-52,29-1 43,59 14-24,204-8-81,-335-2 118,445-49 48,-316 17-68,61-10-24,-209 39-43,356-72 116,-349 65-45,101-12 1,72 7 0,-236 20-9,248-27 0,192-29 0,-249 34 0,110 0-289,-44 4 146,143-1 575,8 15-485,5-10 1,-1 1 163,183 24-111,-26-5 489,-355-6-104,-17 14-294,-132-6-2099,123-4 0,-169-6 453,1-1-1,-1-1 0,0-1 1,0-2-1,-1 0 1,0-2-1,0 0 1,33-22-1,33-23-2774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5:59.767"/>
    </inkml:context>
    <inkml:brush xml:id="br0">
      <inkml:brushProperty name="width" value="0.1" units="cm"/>
      <inkml:brushProperty name="height" value="0.1" units="cm"/>
      <inkml:brushProperty name="color" value="#FFFC18"/>
    </inkml:brush>
  </inkml:definitions>
  <inkml:trace contextRef="#ctx0" brushRef="#br0">7473 373 2944,'0'0'31,"-1"1"0,1-1 0,0 0-1,-1 0 1,1 1 0,0-1 0,-1 0 0,1 1 0,0-1 0,-1 0-1,1 1 1,0-1 0,0 0 0,0 1 0,-1-1 0,1 1 0,0-1-1,0 0 1,0 1 0,0-1 0,0 1 0,0-1 0,0 1 0,0-1 0,0 0-1,0 1 1,0-1 0,0 1 0,0-1 0,0 1 0,0-1 0,0 0-1,0 1 1,1-1 0,-1 1 0,0-1 0,0 0 0,0 1 0,1 0-1,0-1-49,0 0 0,-1 1-1,1-1 1,0 0 0,0 0-1,0 0 1,0 1 0,-1-1-1,1 0 1,0 0 0,0 0-1,0 0 1,0-1-1,0 1 1,-1 0 0,1 0-1,0 0 1,0-1 0,0 1-1,-1 0 1,1-1 0,1 0-1,15-9-405,-1-1 0,0-1 0,24-24-1,-26 23 1849,0 1 0,0 0 0,1 1 0,25-13 943,-46 34-462,4-7-1828,-1 0-1,0 0 1,0 0-1,-1-1 1,1 1-1,0-1 1,-1 0 0,0 0-1,1 0 1,-1 0-1,-7 2 1,-6 0-23,-26 5 0,27-6 150,-40 8 902,-100 15 713,100-24-1475,-1-2 1,1-3-1,-57-10 0,38 4-234,-207-38 1401,118 24-978,13 3-782,-87-8 214,120 18 126,27 4-95,-32-3 143,-37-29-248,6 1 129,-251-14 440,197 51-363,126 2-301,-113-10-1,85-10 205,68 10 23,-1 1 0,-82-1-1,-129 28-57,78-4 30,24-16 64,-12 1 140,-121 48-278,227-37 133,-9 4-10,-38 6-6,-103-2 464,171-18-507,-453 13 279,449-13-311,-68 13 1,23-3 187,-295 36-172,349-42 163,-52 16-1,56-14-100,-1 0 0,-40 4-1,-148 3 341,173-15-295,0-2 0,1-2 0,-44-9 0,50 5 7,1 0 13,-1 1 0,1 2 0,-39-1 0,-80 5 141,-93 0 13,77 9-4113,78-4 62,-16-3-1194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7:06.208"/>
    </inkml:context>
    <inkml:brush xml:id="br0">
      <inkml:brushProperty name="width" value="0.1" units="cm"/>
      <inkml:brushProperty name="height" value="0.1" units="cm"/>
      <inkml:brushProperty name="color" value="#E71224"/>
    </inkml:brush>
  </inkml:definitions>
  <inkml:trace contextRef="#ctx0" brushRef="#br0">1897 58 3712,'-1'0'127,"1"0"1,0 0-1,-1 0 0,1 0 1,-1-1-1,1 1 1,0 0-1,-1 0 0,1 0 1,-3-2 1018,3 1-1019,0 1 1,0 0-1,0 0 1,-1-1-1,1 1 0,0-1 1,0 0-47,-1 1 0,1-1 0,0 1 0,-1-1 0,1 1 0,0-1 0,-1 1 0,1-1 0,-1 1 0,1 0 0,0-1 0,-1 1 0,1 0 0,-1-1 0,1 1 0,-1 0-1,1 0 1,-1-1 0,0 1 0,1 0 0,-1 0 0,1 0 0,-1 0 0,1 0 0,-1-1 0,-1 2 0,-56-7 3045,15 3-1340,1-3 28,-135-3-103,92 4-943,-43-2-134,0 0-196,-245 16 1077,223-4-774,-90 2-603,42-4-3961,30 7-2705,83-1 2486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7:07.618"/>
    </inkml:context>
    <inkml:brush xml:id="br0">
      <inkml:brushProperty name="width" value="0.1" units="cm"/>
      <inkml:brushProperty name="height" value="0.1" units="cm"/>
      <inkml:brushProperty name="color" value="#E71224"/>
    </inkml:brush>
  </inkml:definitions>
  <inkml:trace contextRef="#ctx0" brushRef="#br0">2510 39 1664,'11'-9'827,"-10"8"-814,1-1 0,0 1 1,-1 0-1,1-1 1,0 1-1,0 0 0,0 0 1,0 0-1,0 1 1,0-1-1,0 0 0,0 1 1,4-1-1,12-5 488,13-3 6122,-32 10-6546,1 0 1,0 0-1,-1 0 0,0 0 0,1 0 0,-1 0 0,0 0 0,1 0 0,-1 0 1,0 0-1,0 0 0,-1 1 0,-7 2 443,1 0-1,-1 0 1,0-1 0,0 0-1,0-1 1,-19 2 0,-8 4 519,25-7-823,1 0 0,-1 0 0,1-1 0,-18-1 0,-4 0 149,19 0-191,0-1 0,-24-4-1,24 3-110,-1 0 0,-25 0 0,-26-3 71,15 0 20,-318-2 944,287 8-700,-190-5 452,123 7-450,51 1-85,-37 8-430,-4 1 470,-108-5 722,-147-5-4351,225-11-2635,86 6 1621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45.503"/>
    </inkml:context>
    <inkml:brush xml:id="br0">
      <inkml:brushProperty name="width" value="0.1" units="cm"/>
      <inkml:brushProperty name="height" value="0.1" units="cm"/>
      <inkml:brushProperty name="color" value="#E71224"/>
    </inkml:brush>
  </inkml:definitions>
  <inkml:trace contextRef="#ctx0" brushRef="#br0">2173 109 3968,'-7'-3'614,"5"1"-415,0 1 0,-1 0 0,1-1 0,-1 1 0,0 0 0,1 0 0,-1 0 0,-2 0 0,5 1-181,0 0 0,0-1 0,1 1 0,-1 0 0,0-1 0,0 1 0,0 0 0,0-1 0,1 1 0,-1-1 0,0 1 0,0 0 0,0-1 0,0 1 0,0 0 0,0-1 0,0 1 0,0-1 0,0 1 0,0 0 0,0-1 0,0 1 0,0-1 0,0 1 0,0 0 1,-1-1-1,1 1 0,0 0 0,0-1 0,0 1 0,-1 0 0,1-1 0,0 1 0,-9-14 1407,8 12-1244,-1 0-85,1 1 0,0-1 1,-1 1-1,1 0 0,-1 0 1,1 0-1,-1 0 0,0 0 1,1 0-1,-1 0 0,0 0 1,0 1-1,0-1 1,0 1-1,0-1 0,1 1 1,-1 0-1,-4-1 0,-43 2 431,28 0 225,-124-1 1659,76 11-1990,50-12 40,0-1 1,-26-6 0,20 4-108,-8-5-248,26 7-141,-1-1 0,1 2 0,-1-1-1,-13 0 1,-3 1 158,-37-7-1,37 4 254,-37-1 0,-99 0 99,-54-1 384,-359 35 1858,571-29-2720,-242 7-4436,123-6-1329,105 0 4061,1-2 0,-25-2 1,25-1 479,-1 0 1,-17-8-1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46.820"/>
    </inkml:context>
    <inkml:brush xml:id="br0">
      <inkml:brushProperty name="width" value="0.1" units="cm"/>
      <inkml:brushProperty name="height" value="0.1" units="cm"/>
      <inkml:brushProperty name="color" value="#E71224"/>
    </inkml:brush>
  </inkml:definitions>
  <inkml:trace contextRef="#ctx0" brushRef="#br0">2451 214 3712,'-9'6'393,"1"-1"1,0 2 0,1-1-1,-9 10 1,16-15-380,-1-1 0,1 1-1,-1 0 1,0-1 0,1 1 0,-1 0 0,0-1 0,1 1 0,-1-1-1,0 1 1,0-1 0,1 0 0,-1 1 0,0-1 0,0 0-1,0 1 1,1-1 0,-1 0 0,0 0 0,0 0 0,0 0 0,0 0-1,0 0 1,1 0 0,-1 0 0,-1 0 0,-1-1 231,1 0 0,-1 0 0,1-1 0,0 1 0,0 0 0,-4-4 0,-12-6 2098,-7 6-1184,1 0 0,-50-2 0,64 6-1005,0 0 0,0-1 0,0 0 0,-14-5 0,-12-3 217,-194-44 777,76 17-861,39 18-208,75 14 79,-73-18-1,72 13 211,-1 2 0,-77-6 0,50 8-165,-182-2 1534,11 2-578,138-2-1807,-105 7 1,-1 20-6815,118-7 2294,-10-2 1051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3:26.008"/>
    </inkml:context>
    <inkml:brush xml:id="br0">
      <inkml:brushProperty name="width" value="0.1" units="cm"/>
      <inkml:brushProperty name="height" value="0.1" units="cm"/>
      <inkml:brushProperty name="color" value="#E71224"/>
    </inkml:brush>
  </inkml:definitions>
  <inkml:trace contextRef="#ctx0" brushRef="#br0">0 72 2304,'0'0'864,"11"-5"-672,5 0-32,0 1-96,0-1-224,6-4 32,-1 3-224,6 1-96,-5-4 96,-1 0 64,-1 0-288,-4 4-64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3:27.812"/>
    </inkml:context>
    <inkml:brush xml:id="br0">
      <inkml:brushProperty name="width" value="0.1" units="cm"/>
      <inkml:brushProperty name="height" value="0.1" units="cm"/>
      <inkml:brushProperty name="color" value="#E71224"/>
    </inkml:brush>
  </inkml:definitions>
  <inkml:trace contextRef="#ctx0" brushRef="#br0">5090 1758 2304,'-3'0'129,"1"-1"14,0 1-1,0 0 1,0 0-1,0 0 1,0 0 0,0 0-1,0 0 1,-1 1-1,1-1 1,0 0-1,0 1 1,1 0-1,-1-1 1,0 1 0,0 0-1,0 0 1,0 0-1,1 0 1,-1 1-1,0-1 1,1 0 0,-1 1-1,1-1 1,0 1-1,-1 0 1,-1 3-1,2-4 58,-1 1 0,1-1-1,-1 0 1,0 1-1,1-1 1,-1 0 0,0 0-1,0 0 1,1 0-1,-1 0 1,0-1-1,0 1 1,0 0 0,0-1-1,-3 1 1,-32 1 3423,36-2-3453,0 0-105,0 0 0,0-1-1,0 1 1,1-1 0,-1 1 0,0 0 0,0-1-1,0 0 1,1 1 0,-1-1 0,0 1 0,1-1 0,-1 0-1,0 1 1,1-1 0,-1 0 0,1 0 0,-1 0-1,1 1 1,-1-1 0,1 0 0,0 0 0,-1 0-1,1 0 1,0 0 0,0 0 0,0 0 0,0 1 0,0-1-1,0-2 1,-5-11 475,2 6-242,0-1 1,0 1-1,1-1 0,-3-14 0,0-2 46,-5-11 395,-2-11 150,-8-64 0,17 64-703,3 0 0,6-55-1,1-22-289,-9 32 267,4-101 48,11 101-221,-8 61 47,3-58 0,-8 60 53,-1 0 1,-8-41 0,3 41-217,0-10 183,-20-60-1,21 86-32,0 0-1,0 1 0,-2-1 0,1 1 1,-2 1-1,1 0 0,-2 0 1,-13-15-1,8 14-27,0 0-1,0 1 1,-1 1-1,0 0 1,-1 1-1,0 1 1,-1 0-1,1 1 1,-1 1 0,-28-6-1,-15 0 43,-109-7 1,143 17-35,-294-5 394,118 6-636,-32 0 279,-5 1-143,0-19 264,-134-16 137,68 9-534,-73 2 345,-2 23-84,186 2 36,86-2 5,-178 6 63,60 3-133,16-2-101,-159 37 414,225-19-326,120-20 137,15-2-109,0-1-1,1 1 1,-1 1-1,-14 5 1,20-6-19,0 0 0,0 0 0,1 0 0,-1 0 0,0 0-1,1 0 1,-1 1 0,1-1 0,0 1 0,0 0 0,0-1 0,0 1 0,0 0 0,1 0 0,-1 0-1,-1 6 1,0 4 4,-1 0-1,2 1 0,0-1 1,-1 25-1,6 58-87,-2-77 78,22 242 148,-4-71-142,-19-182 4,21 390 230,-11-269-181,-3-68-34,-6-47 23,1 0 0,1 0-1,0 0 1,1-1 0,0 1-1,1-1 1,10 20 0,-11-25-54,1 0 0,1 0 0,-1 0 0,1-1 0,0 0 0,1 0 0,0-1 0,0 0 0,0 0 1,13 7-1,0-3 35,0 0 1,1-1 0,1-1-1,-1-1 1,30 5 0,112 12-299,-75-15 181,-1-5 0,157-11-1,-111-5 70,303-39-181,-51-1 276,7 20-131,20 26 238,-64 13-95,23 1-70,-22 1 86,-229-6-337,57-2-2692,-113-5 591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6:11.224"/>
    </inkml:context>
    <inkml:brush xml:id="br0">
      <inkml:brushProperty name="width" value="0.1" units="cm"/>
      <inkml:brushProperty name="height" value="0.1" units="cm"/>
      <inkml:brushProperty name="color" value="#66CC00"/>
    </inkml:brush>
  </inkml:definitions>
  <inkml:trace contextRef="#ctx0" brushRef="#br0">0 1 128,'0'0'0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6:15.829"/>
    </inkml:context>
    <inkml:brush xml:id="br0">
      <inkml:brushProperty name="width" value="0.1" units="cm"/>
      <inkml:brushProperty name="height" value="0.1" units="cm"/>
      <inkml:brushProperty name="color" value="#66CC00"/>
    </inkml:brush>
  </inkml:definitions>
  <inkml:trace contextRef="#ctx0" brushRef="#br0">10905 716 2048,'-3'-2'398,"0"0"0,0 0 0,1 0-1,-1 0 1,0 0 0,-3-5 0,4 4 122,-1 1-1,1-1 0,-1 1 1,1 0-1,-1 0 1,-6-4-1,-22-8 916,28 13-1326,0-1 0,1 1 1,-1-1-1,0 0 0,1 0 0,-3-2 1,-7-6 239,4 6-99,1 0 0,-1 0 0,0 0 0,0 1 0,0 0-1,-1 1 1,1-1 0,-15 0 0,-5 0 365,-39 3 0,30 1-83,9 0 38,-43 8 0,-5 1-9,-111-3 175,-9-5 17,105-3-242,68 0-366,-1-2 0,1-1 0,-35-9 0,-16-4 86,40 12-93,-61-4 1,-837 9 789,832 4-917,-50-2 47,38-7 156,-26 0-145,62 0-68,-140-13-109,149 14 114,42 4-6,-39-7 0,40 4-20,-1 1 0,-31 1 1,-27-2 174,-148-7 159,189 8-222,-46-8-1,47 4-9,-44 1 0,-65-1-205,4 4 225,-156 5-44,180 14-225,77-9 224,-87 4 0,55-9 45,39-1-201,-48-3 0,33-4 85,-75-3 124,-70-2-105,-80-13 70,234 20-46,-87-4 59,-21-5-1,1 1-88,37 3-68,-2 1 138,49 8-80,-121-6 48,109 0-132,40 3 169,-56-10 1,77 9-30,-39-1 1,3 1 7,-181-20-43,14-10 108,186 25-98,0 0 0,-44-18 0,67 22 5,9 3-17,-8-3-17,1 0 1,-1 1-1,1 0 0,-1 1 0,0 0 0,-12 0 1,-105-3 125,-238 5 128,261-6-525,0-1 502,-9 9-118,-134-5 176,204 0-230,0-2 1,0-2 0,-69-20-1,-47-21-7,74 24 29,-100-16 1,38 10 43,-26 1 96,7 2-461,117 19 222,0 2 0,-65 0 0,36 3 135,-170-3-23,241 6-98,0 1-1,1 0 1,-1 0 0,0 1-1,1 0 1,-1 0 0,1 1-1,0 0 1,-1 0 0,2 0-1,-1 1 1,0 1 0,-10 7-1,3 3-68,1 0-1,1 0 1,0 1-1,-14 25 1,19-28 57,-41 76 88,-6 10-142,23-52-68,-6 8 175,-54 109 0,83-144-50,2 0 0,0 0 0,1 0 0,1 0 0,-3 32 0,4 106 128,3-104-64,-1 45-120,3 115-36,25 26 253,-3-117-294,-19-107 130,0-1 1,0 1-1,2-1 0,0-1 0,15 24 0,-18-32 53,4 7-42,0-2 0,1 1-1,1-1 1,19 18 0,28 13-108,99 56-1,-109-73 128,0-2 0,85 29 0,104 16-175,-224-65 160,36 10 6,-16-3 23,0-2 0,38 4 0,218-1 152,26-8-262,-254-6 45,1-3-1,69-15 1,-2-1 238,-20 8-160,119-1 0,-172 14-90,104-16-1,-47 3 135,-33 5-61,152-4 21,0 1-131,-56-5 199,183 5 0,11 4-355,306 4 283,-513 5-139,181-3 81,-151-11 51,49-1-183,-56 7 300,69-1 9,12-1-276,-126 3 42,550 0 230,-424 7-54,-120-2-85,308 11 75,-122-3-137,-211-8 54,220 9 86,-164-2-33,187 17-78,-136-4 205,65-17 37,-156-3-168,-122 1-30,297-6-1345,-242 1-1381,0-3 0,97-24-1,-129 21-252,50-20 0,30-28-1632,-116 59 4550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6:19.523"/>
    </inkml:context>
    <inkml:brush xml:id="br0">
      <inkml:brushProperty name="width" value="0.1" units="cm"/>
      <inkml:brushProperty name="height" value="0.1" units="cm"/>
      <inkml:brushProperty name="color" value="#66CC00"/>
    </inkml:brush>
  </inkml:definitions>
  <inkml:trace contextRef="#ctx0" brushRef="#br0">4844 1772 3072,'6'-5'1605,"57"-34"2222,0-1-3398,-27 19 611,57-44 0,-30 12 491,-57 47-1407,-1-1 0,0 1 1,0-1-1,0 0 0,-1-1 1,0 1-1,0-1 0,-1 0 1,0 0-1,0 0 0,-1 0 1,0-1-1,0 1 0,-1-1 1,0 1-1,-1-1 1,0 1-1,-2-17 0,0 14-37,-1 0 1,-7-17-1,-1-3 41,6 15 33,-2 0 1,-16-31 0,16 35-107,0-1 0,1-1 0,0 1 0,1-1 0,-4-16 1,-20-163 535,27 38-56,3 87-430,0 46-116,2 0 0,0 1 0,1-1 0,9-24-1,4-21 111,-12 37-38,-1 1-1,-1-1 1,-3-47 0,-1 58-41,-1 1 0,0-1 0,-2 1 1,0 0-1,-1 0 0,-14-32 0,15 43-21,0 0 1,-1 1-1,0-1 0,1 1 1,-2 0-1,1 1 0,-1-1 1,0 1-1,0 0 0,0 1 0,-1-1 1,0 1-1,0 0 0,-14-5 1,-2 1 94,-1 0 1,1 2-1,-38-5 1,-47 5-76,73 5 222,-46-6 0,-19-8-38,-189-3 0,16 11 199,-3 0-420,-654 10 434,464-11-672,63 6 446,211 4-7,144-3-227,-410 16-13,312-2-81,-443 54 100,546-62 88,-1-2 1,1-2 0,-77-9-1,48 6 7,-6-1-151,73 2 110,1 1 0,0-1 0,0 1 0,0 0 0,0 0 0,-1 0 0,1 1 0,0-1 0,0 1 0,0 0 0,0 0 0,0 1 0,0-1 0,0 1 0,0 0 0,-4 3 0,7-4-22,0 1 0,0-1 0,0 1 0,1 0 0,-1-1 0,0 1 0,1 0 0,0 0 0,-1-1 0,1 1 0,0 0 0,0 0 0,0 0-1,0-1 1,0 3 0,3 29-52,-3-32 58,12 68 0,3-1 0,26 68 0,-21-69 0,11 20 92,3 10 30,-10 0 107,20 156 0,-37-197-86,18 116 141,8-41-619,-17-73 313,-13-47 5,0-1 0,2 1 0,-1-1 0,1 1 1,1-1-1,-1-1 0,14 17 0,-14-20 8,1 1 1,0-1-1,0 0 1,1-1-1,0 1 0,0-1 1,0-1-1,0 1 1,1-1-1,15 6 0,51 11-81,154 23-1,-109-30 54,154 0-1,-110-13-4,302-6-156,48-7 197,193-10-14,-100 7-102,-77 17 184,-282-3-75,-145 0 30,9 0-460,161 18 0,-230-11-247,43 6-1746,-74-11 1356,0-1 1,0 0 0,0-1 0,0 0-1,12-3 1,-22 4 812,0 0 0,0 0-1,0 0 1,0-1 0,0 1 0,0 0 0,0-1-1,0 1 1,0 0 0,-1-1 0,1 1-1,0-1 1,0 0 0,0 1 0,-1-1 0,1 0-1,0 0 1,-1 0 122,0 1 0,0-1 1,0 1-1,0-1 0,0 1 0,0-1 0,-1 1 0,1 0 0,0-1 0,0 1 1,-1-1-1,1 1 0,0 0 0,-1-1 0,1 1 0,0 0 0,-1-1 0,1 1 1,0 0-1,-1-1 0,0 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1:03.405"/>
    </inkml:context>
    <inkml:brush xml:id="br0">
      <inkml:brushProperty name="width" value="0.1" units="cm"/>
      <inkml:brushProperty name="height" value="0.1" units="cm"/>
      <inkml:brushProperty name="color" value="#E71224"/>
    </inkml:brush>
  </inkml:definitions>
  <inkml:trace contextRef="#ctx0" brushRef="#br0">1426 1485 2304,'14'-10'7258,"-12"11"-6879,4-1 2378,5-11-1658,-7 5-887,-1 0 0,1 0 1,-1 0-1,0 0 0,0 0 0,-1-1 1,0 1-1,0-1 0,-1 0 1,1 0-1,-1 1 0,-1-1 0,1 0 1,-2-10-1,1-8 257,0-10 107,5-43 0,-1 31-210,-3 29-74,5-31-1,9-45 35,-12 48-25,-3-57 1,-2 33 167,2 56-443,1-4-11,-1 0 0,-1-1 0,-1 1 0,-6-27 0,4 27 10,1 1 1,0-1-1,1-22 0,-2-9-46,3 27 75,1-27 1,1 32-49,-2-1 1,-3-32-1,2 31 24,1 0 1,0 1-1,3-22 0,-1 0-119,-1 26 117,-1 0 0,0 1 0,-3-15 0,-7-10 69,10 36-97,1 0 0,-1 0 0,0 0 1,0 0-1,0 0 0,0 0 1,0 0-1,-1 0 0,1 1 0,-1-1 1,1 1-1,-1-1 0,1 1 0,-1-1 1,0 1-1,-2-2 0,-1 2 18,0 0 0,0 1-1,0-1 1,0 1 0,0 0-1,-10 1 1,-21 0-14,8-4 30,1 1 0,-35 2-1,25 0-11,-100 9-43,76-5 156,46-2-126,0-1 1,0 0 0,1-1-1,-1-1 1,0 0 0,-17-4-1,27 3-32,-13-2 19,-1-2 0,1 0-1,0-1 1,0 0 0,-26-17 0,35 19 13,0 0 0,0 1 0,0 0 0,-1 0 0,1 1 0,-1 0 0,0 1 0,0 0 0,-11 0 1,-15-1-17,-44 4 1,27 1 67,10-2-61,-1 3 0,-72 13 0,95-11-4,0 1 1,-29 12-1,43-16 1,1-1-1,-1 0 1,0 0-1,0 0 1,0-1-1,0 0 1,-11-1-1,-6 0 16,10-4-110,13 5 101,1-1 1,-1 1 0,0-1-1,1 1 1,-1 0 0,0-1-1,1 1 1,-1 0-1,0 0 1,1-1 0,-1 1-1,0 0 1,0 0 0,1 0-1,-1 0 1,0 0 0,0 0-1,1 0 1,-1 0-1,0 0 1,0 0 0,1 0-1,-1 1 1,0-1 0,1 0-1,-1 0 1,0 1-1,1-1 1,-1 0 0,0 1-1,1-1 1,-2 2 0,-2 4-14,3-4 4,-1 0 0,1 0 1,0 0-1,0 0 0,0 1 0,0-1 0,0 0 1,1 1-1,-1-1 0,1 0 0,-1 1 1,1-1-1,0 5 0,0 191-31,-11-103 31,0 0-79,11-82 86,1 21-5,-2-1 0,-9 52 0,9-72-10,0-1-1,1 26 0,0-25 23,0 0-1,-3 22 1,1-18-4,1-1-1,0 1 1,3 20-1,-1 3-22,-1 240 125,1-266-112,1 0-1,0 0 0,4 15 1,0 0-42,3 1-60,-6-25 132,-1 1 1,0-1-1,-1 1 1,0 0 0,0 0-1,1 6 1,-2-8-29,0 0 0,0-1 1,1 1-1,-1 0 1,1 0-1,0-1 0,0 1 1,2 3-1,-2-5 6,-1-1 1,1 0-1,0 0 0,0 1 0,-1-1 1,1 0-1,0 0 0,0 0 1,0 0-1,0 0 0,0-1 0,1 1 1,-1 0-1,0 0 0,0-1 1,0 1-1,1-1 0,-1 1 0,0-1 1,1 1-1,-1-1 0,0 0 0,1 0 1,-1 1-1,2-1 0,184 13-247,-96-9 272,10 1 149,17-3-310,-66-3 54,-37 0 91,0 0 0,15-4-1,-15 2 1,1 1 0,16 0-1,80-4 54,58 6-58,-60 6 36,94-6 38,-177 5 112,-25-6-150,5 6 71,-6-1-70,-1 4 68,1-6-122,-1 1 1,0 0-1,0-1 1,-1 1-1,1 0 0,0 0 1,-1-1-1,0 1 1,-1 4-1,-2 5 31,2-8 58,-4-16-187,5 8-162,0 0 0,-1 0 0,2 0 0,-1 0 0,0 0 0,1 0 0,0-1 0,0 1 0,0 0 0,0 0 0,2-7 0,2-6-1879,8-23 0,-8 25 892,12-37-3339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6:08.959"/>
    </inkml:context>
    <inkml:brush xml:id="br0">
      <inkml:brushProperty name="width" value="0.1" units="cm"/>
      <inkml:brushProperty name="height" value="0.1" units="cm"/>
      <inkml:brushProperty name="color" value="#FFFC18"/>
    </inkml:brush>
  </inkml:definitions>
  <inkml:trace contextRef="#ctx0" brushRef="#br0">38 72 3328,'0'0'18,"2"-13"985,-2 12-957,0 1 0,0-1 0,0 1 0,0-1 1,0 1-1,0 0 0,1-1 0,-1 1 0,0-1 0,0 1 0,0 0 1,1-1-1,-1 1 0,0-1 0,1 1 0,-1 0 0,0-1 0,1 1 1,-1 0-1,0 0 0,1-1 0,-1 1 0,1 0 0,-1 0 0,0 0 1,1-1-1,-1 1 0,1 0 0,0 0 0,0 0-30,-1 0 1,1 0-1,-1 1 0,1-1 0,-1 0 0,1 0 1,0 1-1,-1-1 0,1 0 0,-1 1 0,1-1 1,-1 1-1,0-1 0,1 1 0,-1-1 1,1 1-1,-1-1 0,0 1 0,1-1 0,-1 1 1,0-1-1,0 1 0,0-1 0,1 1 0,-1-1 1,0 1-1,0 0 0,0-1 0,0 1 0,0-1 1,0 2-1,0 24 1410,0-20 549,-1-20-546,-1 12-1382,1 0-1,-1 1 0,1-1 0,-1 1 0,0-1 1,0 1-1,1 0 0,-1-1 0,0 1 0,0 0 1,-1 1-1,-2-2 0,-16-9-1095,20 10 826,0 0 1,1 0-1,-1 1 0,0-1 0,0 0 0,0 0 0,1 0 0,-1-1 0,0 1 0,1 0 0,-1 0 1,1 0-1,-1 0 0,1 0 0,0-1 0,0 1 0,-1 0 0,1 0 0,0-1 0,0 1 0,0 0 0,0 0 1,1-3-1,-1-1-555,0-13-1809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8:51.644"/>
    </inkml:context>
    <inkml:brush xml:id="br0">
      <inkml:brushProperty name="width" value="0.1" units="cm"/>
      <inkml:brushProperty name="height" value="0.1" units="cm"/>
      <inkml:brushProperty name="color" value="#FFFC18"/>
    </inkml:brush>
  </inkml:definitions>
  <inkml:trace contextRef="#ctx0" brushRef="#br0">3702 51 1024,'0'-1'86,"0"0"-1,0 0 1,-1 0-1,1 0 1,0 0 0,0 0-1,0 0 1,0 0-1,0 0 1,1 0 0,-1 0-1,0 0 1,0 0-1,1 0 1,-1 0 0,0 0-1,1-1 1,4-18 2011,-5 20-2045,-1-1-1,1 1 0,0 0 0,0-1 0,0 1 0,0-1 0,0 1 0,0-1 0,-1 1 1,1 0-1,0-1 0,0 1 0,-1 0 0,1-1 0,0 1 0,0 0 0,-1-1 0,1 1 1,0 0-1,-1-1 0,1 1 0,-1 0 0,1 0 0,0 0 0,-1-1 0,1 1 0,-1 0 1,1 0-1,0 0 0,-1 0 0,1 0 0,-1 0 0,1 0 0,-1 0 0,1 0 0,-1 0 1,1 0-1,-1 0 0,-11 1 964,0 0 0,-18 4 0,18-3-688,0 1 0,-20-1 0,15-2-69,1-1-1,0 0 0,-22-6 1,12 3 201,-1 2 1,0 0-1,-41 4 0,14-1-136,27 0-286,-47 9 1,10 0 36,22-5 136,23-1 85,-31 0 0,-85-5 449,-225 5-437,289-4-358,-117-15 1,-27-2 343,69 14 27,50 0-102,-100 9 1,-73 11-272,-36 4 399,75-12 647,32-4 14,88 7-429,-72 4-1076,157-15-1292,-47-6-1,40 0-1434,0-1-1,-48-16 0,2-12-470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8:52.580"/>
    </inkml:context>
    <inkml:brush xml:id="br0">
      <inkml:brushProperty name="width" value="0.1" units="cm"/>
      <inkml:brushProperty name="height" value="0.1" units="cm"/>
      <inkml:brushProperty name="color" value="#FFFC18"/>
    </inkml:brush>
  </inkml:definitions>
  <inkml:trace contextRef="#ctx0" brushRef="#br0">1845 50 3072,'0'0'83,"0"0"0,0 1 0,0-1 1,0 0-1,0 0 0,-1 1 0,1-1 0,0 0 1,0 0-1,0 0 0,-1 0 0,1 1 0,0-1 1,0 0-1,-1 0 0,1 0 0,0 0 0,0 0 0,-1 0 1,1 1-1,0-1 0,0 0 0,-1 0 0,1 0 1,0 0-1,0 0 0,-1 0 0,1 0 0,0 0 1,0 0-1,-1 0 0,1-1 0,0 1 0,-1 0 0,1 0 1,0 0-1,0 0 0,-1 0 0,1 0 0,0 0 1,0-1-1,0 1 0,-1 0 0,1 0 0,-6-16 937,6 14-947,-1 0 1,1 1-1,-1-1 0,1 0 1,-1 0-1,0 1 1,0-1-1,1 0 0,-1 1 1,-1-1-1,1 0 1,-1-1-1,-2 1 116,0 1 1,0-1-1,0 1 1,0-1-1,0 1 0,0 0 1,0 1-1,0-1 1,-1 1-1,-7 0 0,-46 5 742,51-4-793,-214 39 2704,108-18-1983,78-17-729,-1-3 0,1 0 0,-1-3 0,-47-5-1,15 0 38,-10 3 379,0 4 0,-107 15-1,118-11 50,-84-4-1,-25 2-284,10 9-3984,52-6-6332,57-5 6268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8:53.455"/>
    </inkml:context>
    <inkml:brush xml:id="br0">
      <inkml:brushProperty name="width" value="0.1" units="cm"/>
      <inkml:brushProperty name="height" value="0.1" units="cm"/>
      <inkml:brushProperty name="color" value="#FFFC18"/>
    </inkml:brush>
  </inkml:definitions>
  <inkml:trace contextRef="#ctx0" brushRef="#br0">2083 0 5632,'-11'0'4053,"5"0"-4149,-87 3 2605,-170 27 1,135-14-1968,10-2-220,-260 41 1101,270-46-702,-144-6 0,142-4 19,-159 13 465,54 2-4894,150-12 541,-2 3-1049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8:54.643"/>
    </inkml:context>
    <inkml:brush xml:id="br0">
      <inkml:brushProperty name="width" value="0.1" units="cm"/>
      <inkml:brushProperty name="height" value="0.1" units="cm"/>
      <inkml:brushProperty name="color" value="#FFFC18"/>
    </inkml:brush>
  </inkml:definitions>
  <inkml:trace contextRef="#ctx0" brushRef="#br0">2376 12 6144,'-12'9'2157,"10"-8"-2007,-1 0 0,1 1 0,0 0 0,0-1 0,0 1 0,0 0-1,1 0 1,-1 0 0,0 0 0,1 0 0,-1 0 0,1 1 0,-2 2 0,3-4-148,0 0 1,0 0 0,-1 0 0,1 0 0,-1 0-1,1 0 1,-1-1 0,1 1 0,-1 0 0,0 0-1,1 0 1,-1-1 0,0 1 0,0 0-1,1 0 1,-1-1 0,0 1 0,0-1 0,0 1-1,0-1 1,0 1 0,0-1 0,0 0-1,0 1 1,0-1 0,0 0 0,0 0 0,0 0-1,0 0 1,0 0 0,0 0 0,0 0-1,-2 0 1,-2-2 235,0 1 1,-1-1-1,1 0 0,0-1 0,-7-3 0,-17-7 1135,2 8-646,0 2 0,-49-1 0,10 2-423,-238-3 550,199 6-375,76-3-464,-42-6 1,42 3-13,-41 0 0,-135 13 692,169-3-491,1 1-1,-1 1 1,-56 20 0,19 0 64,-206 69 712,268-93-957,-173 41 138,154-38-685,1-3-1,-1 0 1,0-2 0,-38-3-1,49 0-575,1-2-1,-1 0 0,1-2 0,-32-13 0,29 11-232,-58-22-3882,4 2 1748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8:55.746"/>
    </inkml:context>
    <inkml:brush xml:id="br0">
      <inkml:brushProperty name="width" value="0.1" units="cm"/>
      <inkml:brushProperty name="height" value="0.1" units="cm"/>
      <inkml:brushProperty name="color" value="#FFFC18"/>
    </inkml:brush>
  </inkml:definitions>
  <inkml:trace contextRef="#ctx0" brushRef="#br0">3275 12 6144,'-4'-3'1212,"2"2"-1021,1 0 0,0 0 0,-1 0-1,1 0 1,-1 1 0,1-1 0,-1 0 0,0 1 0,1 0 0,-3-1 0,2 1 145,-15 0-16,4 0 26,0 2 1,0-1 0,0 1 0,1 1-1,-1 1 1,-15 5 0,-72 38 1726,34-15-1096,23-13-653,-106 43 104,78-41-391,-108 18 1,-78-4 196,33-8 321,28-14-299,144-12-104,-92-10 0,-21-6 21,52 7-165,-301-39 1565,245 29-1180,64 8-119,-42-1 128,80 8-733,0-3-1,-82-18 1,122 16-2052,-45-19 0,-6-3-2899,4 10 1304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8:58.663"/>
    </inkml:context>
    <inkml:brush xml:id="br0">
      <inkml:brushProperty name="width" value="0.1" units="cm"/>
      <inkml:brushProperty name="height" value="0.1" units="cm"/>
      <inkml:brushProperty name="color" value="#FFFC18"/>
    </inkml:brush>
  </inkml:definitions>
  <inkml:trace contextRef="#ctx0" brushRef="#br0">7890 49 4480,'-72'2'2698,"66"-3"-2545,0 0-1,1 0 0,-1-1 0,0 0 0,1 0 0,-1 0 0,1-1 1,-7-4-1,2 1-98,1 2 100,0 0 0,0 1 0,-1 0 0,1 1-1,0 0 1,-18-2 0,-61 2 1328,56 3-1166,-145 8 1839,31-1-1259,69-2-566,-188 28 773,9-2-675,12-5-65,3-2 15,224-23-364,-48 3 315,-119-6 0,-114-31-185,-2 11 290,231 17-511,-65 3 193,-161 19-1,278-16-116,-161 17 238,-168 9-5,105-14-54,-8 0 103,135-9-344,-134 24 1,181-20 53,-114 21 128,-113 12 152,-62-28-170,51-24 32,144 0-144,-318-28 38,256 7 31,-80-9 66,276 38-120,-293-14 909,114 25-888,52 0-2029,114-10-1565,-65-9-1,29 2-1520,-14-1 856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3:44.127"/>
    </inkml:context>
    <inkml:brush xml:id="br0">
      <inkml:brushProperty name="width" value="0.1" units="cm"/>
      <inkml:brushProperty name="height" value="0.1" units="cm"/>
      <inkml:brushProperty name="color" value="#FFFC18"/>
    </inkml:brush>
  </inkml:definitions>
  <inkml:trace contextRef="#ctx0" brushRef="#br0">6586 1538 3712,'7'-14'8124,"-6"13"-7502,0-1-1,1-2 1,-2 3-531,-1-1 0,1 0 0,0 1 1,-1-1-1,1 1 0,-1-1 0,0 1 0,1-1 0,-1 1 0,0-1 1,0 1-1,0-1 0,0 1 0,0 0 0,0 0 0,0-1 0,0 1 1,-1 0-1,1 0 0,0 0 0,-3-1 0,0-4 232,3 5-314,1 1 0,0-1 0,0 1-1,0-1 1,0 1 0,-1 0 0,1-1 0,0 1 0,0-1-1,-1 1 1,1 0 0,0-1 0,-1 1 0,1 0 0,0 0-1,-1-1 1,1 1 0,-1 0 0,1 0 0,-1-1 0,0 1 0,1 0 38,-1-1 1,1 1 0,-1 0 0,1 0 0,0-1 0,-1 1 0,1 0 0,-1-1 0,1 1 0,-1-1 0,1 1 0,0 0-1,-1-1 1,1 1 0,0-1 0,0 1 0,-1-1 0,1 1 0,0-1 0,0 1 0,0-1 0,0 1 0,-1-1 0,1 0 0,0 1-1,0-1 1,0 1 0,0-1 0,0 1 0,0-1 0,1 1 0,-1-1 0,0 1 0,0-1 0,0 0 0,0 1 0,1-1 0,-1 1-1,0-1 1,0 1 0,1 0 0,-1-1 0,1 0 0,1-2 21,-1 1-1,1-1 0,0 1 1,0 0-1,0-1 1,0 1-1,5-3 0,-5 3-44,0 1-1,0-1 0,-1 1 0,1-1 0,0 0 0,-1 0 0,1 0 0,-1 0 0,0 0 0,1 0 0,-1-1 1,0 1-1,1-4 0,5-32 378,-4 17-144,-1 7-160,-1 1 0,0-1 0,-3-27 1,1 4 163,-5-129 635,7 159-905,0 0-1,0 0 0,1 0 0,-1 1 1,1-1-1,4-7 0,-3 8 41,-1-1 0,0 1 0,0-1 0,-1 1 0,1-1 1,-1-8-1,5-41 225,-1-26-187,-5 74-34,0 0 1,1 0-1,0 0 1,0 0-1,1 0 0,0 0 1,0 0-1,1 1 1,0-1-1,4-7 0,-6 12-22,0 0 0,1 0 1,-1-1-1,-1 1 0,1 0 0,0 0 0,0-6 0,2-12 117,5-12 53,5-15 2,-9 33-143,0 0 0,-1-1-1,-1 0 1,0 0 0,-1-29 0,9-114-101,-8 135 146,-2-41-1,-1 25-24,1 39-52,0-1 1,0 0 0,0 1 0,0-1 0,-1 0 0,1 1 0,0-1-1,-1 1 1,1-1 0,-1 1 0,0-1 0,1 1 0,-1-1-1,0 1 1,0 0 0,0-1 0,0 1 0,0 0 0,0 0-1,0 0 1,0-1 0,-1 1 0,1 1 0,0-1 0,-1 0 0,-1-1-1,-1 1-2,0-1-1,0 1 1,-1 0-1,1 0 0,-1 1 1,1-1-1,-9 1 1,8 0 21,0-1 1,-1 0-1,1 0 1,0-1-1,-9-3 1,-16-4 75,24 8-104,-23-4 9,0 2 1,-29-1-1,-390 4 193,416-2-179,1-1 1,-48-11-1,-3-1-49,-115-1-354,156 13 715,-221-5-192,-206 8-10,351-2-69,-108 3 3,62 1-83,87-3 19,-42-8-94,50 3 122,-186 1-85,176 5 239,-113 9-245,-149-9 230,152-9-16,158 9-169,-40-5 1,23 1 1,0 2 0,-68 5 0,15 0 21,-138 8-35,161-8 35,-12 2 67,53-3-88,-59-2-1,34-1-117,33 1 91,-114 4 25,-18-2 132,85-3-60,-292 5-26,227 1-144,-4 0 235,43-1 26,43 1-144,-85-1-5,122-4-8,-16 0 31,-38 4 0,-16 2 46,48-4 61,30-2-82,0 1-1,0 0 0,-17 5 1,19-4-52,-1 0 0,-22 0 0,-11 1 251,22 4-183,18-6-89,0 1 0,0-1 0,0 0 0,0 0 0,-5 0 0,6-1 23,1 0-1,0 0 1,-1 1-1,1-1 1,-1 1-1,1 0 1,0 0 0,0 0-1,-1 1 1,1-1-1,0 1 1,0-1-1,0 1 1,0 0-1,1 0 1,-1 1-1,1-1 1,-1 0-1,1 1 1,0 0 0,-1-1-1,1 1 1,1 0-1,-1 0 1,-1 4-1,-1 1 3,0 0 0,1 0 0,0 0 0,0 1 0,1-1 0,-1 14 0,-1 53 0,2-13 0,-1-32 0,2-5 0,-2-1 0,-1 0 0,-10 38 0,11-52 15,1 0-1,1-1 1,0 1-1,0 0 0,1 14 1,0-11-3,0 0 0,-3 17 0,-4 45-49,3-43 34,1-1 1,4 60 0,0-32 51,-1-23-159,-1 0 165,7 54 0,-5-74-28,0 27 1,-1-32-30,-1 0 0,2 0 0,0 0 0,0 0 0,6 21 0,8 21-126,-6-18 125,-8-28 18,1-1 0,-1 0-1,1 0 1,0 0 0,4 7-1,17 38 110,-18-38-157,0-1 1,1 1 0,14 21 0,-17-31 28,-1 0-1,1 0 1,0-1 0,0 1-1,0-1 1,1 1 0,-1-1 0,0 0-1,1-1 1,0 1 0,-1-1-1,1 1 1,4 0 0,7 1-15,-1 0 0,18 1 1,-10-2 11,9 0-30,55-2 1,10 0-19,139 8 55,-58-21 0,-61 3 0,225 4-105,-289 6 173,195 5-20,-15-10-59,249-4 22,-14 9-214,-188-5 262,108-4-43,-121 8 99,-149 2-113,361 26-4,-352-16-12,53-4-105,71 9 185,56 24 243,-199-25-434,120 34 0,-209-44-74,5 1-767,38 6 0,-56-11 389,1-1 0,-1 0 0,1 0 0,-1 0 0,1 0 0,-1-1 0,1 0 0,-1 0 0,0 0 0,0-1 0,1 0 0,6-4 0,7-8-4180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8:29.986"/>
    </inkml:context>
    <inkml:brush xml:id="br0">
      <inkml:brushProperty name="width" value="0.1" units="cm"/>
      <inkml:brushProperty name="height" value="0.1" units="cm"/>
      <inkml:brushProperty name="color" value="#FFFC18"/>
    </inkml:brush>
  </inkml:definitions>
  <inkml:trace contextRef="#ctx0" brushRef="#br0">48 6 512,'-10'-6'256,"4"12"-192,-10-1-32,11-1 0,-1 1-256,1-1-96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8:50.249"/>
    </inkml:context>
    <inkml:brush xml:id="br0">
      <inkml:brushProperty name="width" value="0.1" units="cm"/>
      <inkml:brushProperty name="height" value="0.1" units="cm"/>
      <inkml:brushProperty name="color" value="#FFFC18"/>
    </inkml:brush>
  </inkml:definitions>
  <inkml:trace contextRef="#ctx0" brushRef="#br0">1219 237 896,'-6'0'172,"6"0"-160,-1 0-1,1 0 1,-1 1 0,1-1-1,0 0 1,-1 0-1,1 0 1,-1 0 0,1 0-1,0 0 1,-1 0-1,1 0 1,-1 0 0,1 0-1,0 0 1,-1 0 0,1 0-1,-1 0 1,1-1-1,0 1 1,-1 0 0,1 0-1,0 0 1,-1-1-1,1 1 1,0 0 0,-1 0-1,1-1 1,0 1 0,-1 0-1,1-1 1,0 1-1,0 0 1,-1-1 0,1 1-1,0 0 1,0-1 0,0 1-1,0 0 1,-1-1-1,1 1 1,0-1 0,0 1-1,0 0 1,0-1-1,0 1 1,0-1 0,0 0-1,-5-10 171,-7-2 404,7 5-179,4 6-350,0 1 1,0-1-1,0 0 1,0 1-1,0-1 1,0 0-1,0 0 1,1 0-1,-1 1 1,1-1-1,-1 0 1,1 0 0,0 0-1,0-3 1,0 5-51,0-1 0,0 1 0,0-1 0,0 1 0,0-1 0,0 0 0,0 1 0,-1-1 0,1 1 0,0-1 0,0 1 0,0-1 0,-1 1 0,1-1 0,0 1 0,-1 0 0,1-1 0,0 1 0,-1-1 0,1 1 0,-1 0 0,1-1 0,0 1 0,-1 0 0,1-1 0,-1 1 0,1 0 0,-1 0 0,1-1 0,-1 1 0,1 0 1,-1 0-1,0 0 0,1 0 0,-1 0 0,0 0 0,-25 2 450,10 0-369,12-2-64,0 0 1,0 0-1,1 0 0,-1 1 1,0-1-1,0 1 0,0 0 1,0 0-1,1 0 0,-1 1 1,0-1-1,1 1 0,-1 0 1,1 0-1,-4 3 0,4-2 6,0-1 0,0 1-1,-1-1 1,1 0 0,0 0-1,-1 0 1,1-1 0,-1 1-1,0-1 1,1 0 0,-1 0-1,0 0 1,0-1 0,0 1-1,-6-1 1,-3 0-4,7-1-14,1 1 0,-1 0-1,1 1 1,-1-1 0,1 1 0,-1 0-1,1 0 1,-1 0 0,-6 4 0,-20 8 53,0-1 0,0-1 1,-59 10-1,27-12 95,47-6-11,-1 0 0,1-2 1,-1 0-1,-29-2 0,4 0 70,33 0-145,0 1 0,0-1 0,-1-1-1,1 0 1,1-1 0,-1 0 0,0 0-1,-16-9 1,0-2 161,-40-31 0,3 2-115,-154-98 29,202 133-506,15 7 318,0 1 0,0 0 0,0 0 0,-1 0 0,1 0 0,0 0 0,0 0 0,0 0 0,0 0 0,-1 0 0,1 0 0,0 0 0,0 0 0,0 0 0,0-1 0,-1 1 0,1 0 0,0 1 0,0-1 0,0 0 0,-1 0 0,1 0 0,0 0 0,0 0 0,0 0 0,0 0 0,-1 0 0,1 0 0,0 0 0,0 0 0,0 0 0,0 1 0,-1-1 0,1 0 0,0 0 0,0 0 0,0 0 0,0 0 0,0 0 0,0 1 0,0-1 0,-1 0 0,1 0 0,0 0 0,0 1 0,0-1 0,0 0 0,0 0 0,1 10-1507,-1-9 1280,4 16-2107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9:22.657"/>
    </inkml:context>
    <inkml:brush xml:id="br0">
      <inkml:brushProperty name="width" value="0.1" units="cm"/>
      <inkml:brushProperty name="height" value="0.1" units="cm"/>
      <inkml:brushProperty name="color" value="#FFFC18"/>
    </inkml:brush>
  </inkml:definitions>
  <inkml:trace contextRef="#ctx0" brushRef="#br0">0 112 1792,'12'-42'1995,"-12"40"-1900,1 1 0,0 0 0,-1-1 0,1 1 0,0 0 1,0-1-1,0 1 0,0 0 0,0 0 0,0 0 0,0 0 1,2-1-1,4-4 49,-7 6-141,1-1 1,0 1-1,0 0 1,0-1-1,0 1 0,0 0 1,0 0-1,0 0 1,1 0-1,-1 0 1,0 0-1,1 0 1,4 1 90,3-4 198,-1 1 0,0-1 0,9-4 0,16-6 219,-9 7-491,0 2-1,1 0 1,-1 2-1,0 0 0,1 2 1,-1 1-1,1 1 1,-1 1-1,0 1 0,31 9 1,-22-3 74,55 26 0,4 2 102,-73-33-180,0-1 1,37 4-1,1 0-92,-21-3 196,39 1 0,15 1 419,-36 0-433,-24-4-103,-1 1-1,1 1 1,40 14 0,-4-1-10,-8-3 19,-13-2-42,1-2 0,81 8 0,-74-16 467,-32-3-253,38 7 0,-45-5-149,0 0-1,0-1 1,0-1-1,0 0 1,1 0-1,-1-2 1,0 0-1,15-4 1,8-5 31,60-25 0,-60 23 12,-35 12-151,0 1 1,-1 0 0,1-1 0,0 1 0,0 0 0,-1 0 0,1 0 0,0 0 0,0 0 0,-1 0 0,1 1 0,0-1 0,-1 0 0,1 1 0,0-1 0,-1 1 0,1 0 0,3 1 0,-3 7-2173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6:14.238"/>
    </inkml:context>
    <inkml:brush xml:id="br0">
      <inkml:brushProperty name="width" value="0.1" units="cm"/>
      <inkml:brushProperty name="height" value="0.1" units="cm"/>
      <inkml:brushProperty name="color" value="#FFFC18"/>
    </inkml:brush>
  </inkml:definitions>
  <inkml:trace contextRef="#ctx0" brushRef="#br0">15965 1601 4096,'1'0'101,"0"0"-1,0 0 1,0 0 0,0 1 0,-1-1-1,1 0 1,0 0 0,0 1 0,0-1-1,0 1 1,0-1 0,1 2 0,0-1-360,-1 0 0,1 1 0,-1-1 0,0 1 0,1 0 0,-1-1 0,0 1 0,0 0 0,1 3 0,5 19-1948,-5-11 4195,-3 6-866,-1 1-1,-1-1 0,0-1 0,-1 1 1,-1 0-1,-1-1 0,-12 25 1,16-38-871,0 0 1,0 0 0,-1-1 0,0 1 0,0-1 0,0 1 0,-1-1-1,-6 7 1,6-5 2191,13-13-1291,-4 1-874,0 0 0,0 0-1,-1-1 1,0 1 0,-1-1 0,0 0 0,0 0 0,3-9 0,0-8 340,5-31 1,-8 33-448,12-40 0,23-31 348,3-11 180,-36 89-633,-1-1 0,-1 1 1,0-1-1,-1 0 0,0-18 1,-8-300 845,6 314-905,-1 0 1,-2 1-1,0-1 1,-8-29-1,-2 11 105,-20-44 0,22 60-218,2-1 0,1-1 1,0 0-1,2 0 0,-4-30 0,-39-242 954,48 289-822,-1 0-1,0 0 0,-1 0 0,0 0 1,0 0-1,0 1 0,-1-1 1,0 1-1,0 0 0,-1 0 0,1 1 1,-1-1-1,-7-5 0,4 5-6,1 0-1,-1 1 1,-1 0-1,1 0 1,-1 1-1,0 0 1,0 1-1,0-1 0,-14-2 1,-17 0 55,-1 2 0,0 1 0,-58 5 0,26-1-66,53-2 21,0-1-1,-21-5 1,-11-1-3,-389-15 369,398 23-355,-348 9 42,257-2-66,-204-14 0,-173 2-13,254 10 5,152-6 15,-332 11 226,379-8-215,-1-3-1,-98-13 1,88 8-49,-99 5 1,77 3 11,-48 2-40,-53 0-36,-536-11 1,422 9 28,-35 9 183,213-12-141,-221 6 64,-74-12 193,133-4-263,268 11 3,-183-6-122,-219 0 390,260 7-173,-76-8 7,10 0-33,-79 3-58,93-1-16,-336-1-26,401 5 121,-250 8 156,80 1-296,29-2 0,278-5 55,-404 11 108,-57-12-76,149-3-161,110-2 46,-531-12 162,705 16-71,-42-2 22,-104-5-27,66 0-21,-304-18-96,329 19 202,-26 0-20,7 8-73,-261-5-74,-215-2-195,466 6 374,56 3-73,-69 12 1,-23 2 9,-101-14 107,180-3 23,58 0-194,0 1 1,0 1-1,0 1 0,0 1 1,1 1-1,-1 1 0,-25 11 1,48-16 21,-1 1 1,0 0-1,1 0 1,-1 0 0,1 0-1,-1 0 1,1 0 0,0 0-1,0 1 1,0-1-1,0 1 1,1 0 0,-1-1-1,1 1 1,-3 6 0,-1 5-18,1 1 0,-4 16 0,3-9 96,-31 127 78,-18 71 60,0 30-74,33-139-88,14-62-76,1 0 0,3 0 0,5 71 0,0-98 4,2 0-1,0 0 0,2 0 1,0-1-1,16 35 0,-16-40 25,4 10 45,-2 1 0,0 0 1,-2 1-1,-1-1 0,-2 1 0,1 55 0,-3-67-83,0 0 0,1-1 0,0 1 0,2-1 0,0 0 0,0 0 0,9 19 0,-9-25 26,-2-3 9,1 0 1,-1 0 0,1 0-1,0-1 1,1 1 0,-1-1-1,1 0 1,0 0 0,8 8-1,-6-8-4,0 0-1,1-1 0,-1 0 1,1 0-1,0 0 0,0 0 1,0-1-1,0-1 0,1 1 1,9 1-1,11 3-25,0-1 0,0-2-1,0-1 1,0-1 0,0-1-1,55-6 1,-15-8-5,77-25 0,-66 15-2,3 6 30,1 2 0,94-2 0,-93 9-120,365-24 225,-161 31-125,-2 0-28,-178-8 196,36-1-172,712 15 32,-661 3-2,-2-1-5,-101-3 85,136 24 0,-5 1-99,13-9 34,263 12-14,-424-33 7,150 7 0,-49 13 0,-86-8-2,171-3-1,93-29 54,-325 18-38,229-2 52,-191 5-61,270 11-4,-181-10 7,144-2 29,-11-19-9,167-37 159,-438 55-186,270-20 6,-178 24 44,125-5 113,-204 0-144,-1-2 0,57-18 1,13-2-9,42 2-91,192-7 0,-228 22 84,24-1-24,-50 9-78,0-2 106,-1 4 0,111 16 0,138 23 4,-127-20 72,161 18-136,21 3-30,-154-5 103,82 11 12,-189-36-24,234 34 51,266 33-55,-390-50 73,-57-7-28,185-6-146,-215-14 129,99-2 38,-182-3-136,116-21 0,69-18 219,135 5-335,-365 35-363,-1 0 0,30-8 0,-41 9 66,0-1 0,-1 0 1,1 0-1,-1 0 0,1 0 1,-1-1-1,0 0 0,0 0 0,0 0 1,0 0-1,0-1 0,-1 1 1,6-8-1,7-22-4236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9:24.507"/>
    </inkml:context>
    <inkml:brush xml:id="br0">
      <inkml:brushProperty name="width" value="0.1" units="cm"/>
      <inkml:brushProperty name="height" value="0.1" units="cm"/>
      <inkml:brushProperty name="color" value="#FFFC18"/>
    </inkml:brush>
  </inkml:definitions>
  <inkml:trace contextRef="#ctx0" brushRef="#br0">65 18 1792,'0'-13'766,"0"8"-580,0 9-34,-1-3-98,1 0 1,0-1 0,0 1-1,0 0 1,-1 0-1,1 0 1,0 0 0,-1 0-1,1 0 1,-1-1-1,1 1 1,-1 0-1,1 0 1,-1-1 0,1 1-1,-1 0 1,0-1-1,1 1 1,-1 0-1,0-1 1,0 1 0,0-1-1,1 0 1,-1 1-1,0-1 1,0 1-1,0-1 1,0 0 0,-1 0-1,-28 4 2351,30-4-2395,-1 0-1,0 0 0,1 0 0,-1 0 0,1 0 0,-1 0 0,1 0 0,-1 0 0,1 0 0,-1 0 0,1 0 0,-1 1 1,0-1-1,1 0 0,-1 0 0,1 0 0,-1 1 0,1-1 0,0 0 0,-1 1 0,1-1 0,-1 1 0,1-1 0,0 0 1,-1 1-1,1-1 0,0 1 0,-1-1 0,1 1 0,0-1 0,0 1 0,-1-1 0,1 1 0,0-1 0,0 1 0,0-1 1,0 2-1,0-2 4,0 1 1,0-1 0,0 1-1,1 0 1,-1-1 0,0 1-1,0-1 1,1 1 0,-1-1 0,0 1-1,1-1 1,-1 1 0,1-1-1,-1 1 1,1-1 0,-1 0-1,1 1 1,-1-1 0,1 1-1,-1-1 1,1 0 0,-1 0 0,1 1-1,0-1 1,-1 0 0,1 0-1,-1 0 1,1 0 0,0 0-1,-1 0 1,1 0 0,-1 0-1,2 0 1,5 0 67,1 0-1,-1-1 1,1 0-1,-1-1 1,0 0 0,0 0-1,0 0 1,9-5-1,-6 3-25,0 0-1,1 1 1,-1 0-1,1 1 0,16-1 1,55 1 42,-8 2 205,-37-3-345,0 2 0,0 1 1,69 10-1,-67-2 201,0-1 0,64 1 1,-36-7 274,155-5 62,-219 4-540,10-1 164,0 1 0,14 1 0,-24 0-416,-1-1 0,1 0 0,-1 1 0,1-1 0,0 1 0,-1 0 0,0 0 0,1 0 0,-1 0 0,1 0 0,-1 1 1,0-1-1,0 1 0,0-1 0,0 1 0,2 3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9:33.886"/>
    </inkml:context>
    <inkml:brush xml:id="br0">
      <inkml:brushProperty name="width" value="0.1" units="cm"/>
      <inkml:brushProperty name="height" value="0.1" units="cm"/>
      <inkml:brushProperty name="color" value="#FFFC18"/>
    </inkml:brush>
  </inkml:definitions>
  <inkml:trace contextRef="#ctx0" brushRef="#br0">1 61 2304,'0'1'74,"0"-1"-1,0 1 1,1-1-1,-1 1 1,0-1 0,1 1-1,-1-1 1,0 1 0,1-1-1,-1 1 1,0-1 0,1 0-1,-1 1 1,1-1-1,-1 0 1,1 1 0,-1-1-1,1 0 1,-1 0 0,1 1-1,-1-1 1,1 0 0,0 0-1,-1 0 1,1 0-1,-1 0 1,1 0 0,-1 0-1,1 0 1,0 0 0,25 0 505,-20 0-529,12 0 249,-7 1-76,1-1 0,0-1-1,-1 0 1,12-3 0,-12 2-88,0 1 0,19-1 0,19-2 100,-8-4 3,107-16 427,-120 21-462,0 2 1,0 0 0,39 5-1,-50-2-119,108 11 79,-100-12-82,0-1 1,49-6-1,3-7 104,0 3 0,131 1 0,-122 16 201,100 23 1,-159-27-489,0-1 0,54-2 0,-28-2 109,60 0-22,-39 0 242,126 12-1,-110-2-327,166-8 0,-32-2 233,-191 5-139,0 2 0,-1 1 0,45 14-1,-48-11 17,0-1 0,1-2 0,0-1 0,41 2 0,466-1 743,-493-8-724,-1-2 0,0-1 0,82-22 0,-62 11-17,0 4 0,99-8-1,-120 20 32,-1 1 1,51 9-1,52 2-19,245-16-61,-353 6 18,65 11-1,-74-7 96,0-2-1,0-2 0,0 0 1,41-3-1,-5-12 251,-46 8-282,0 2 0,21-3-1,63-5 105,-55 4-33,52 1-1,-39 6-228,105 14 0,18 22 105,52 7-38,59 10 437,-271-49-386,0 0-1,0-2 1,1 0 0,0-1-1,-1-2 1,1 0 0,-1-1-1,1-1 1,41-13 0,5-3 93,0 4 0,1 2 0,95-5 0,-73 18-209,-66 1 60,-1-1 0,1-1 0,0-1-1,30-6 1,50-7 288,-78 10-208,0 1 1,37-1-1,-1 1-56,-36 1-62,-1 2 1,48 5-1,-36 2 175,-27-3-34,1-1 0,18 0 1,-6-2-35,99 5 245,-97-3-123,41-3 0,-24 0-57,52-7-81,-71 8-7,1 1 0,-1 1 0,0 2 0,0 1 0,0 0 0,-1 2-1,1 1 1,43 20 0,84 40-37,-98-46 30,-43-18 39,1 0 0,-1-1 0,0 0 1,1-1-1,0-1 0,-1 0 0,22-1 1,86-13 259,-53 4-271,-42 8-254,-16 1-218,1 0 1,0-1-1,10-2 1,-17 3 195,-1-1 0,1 1 0,-1-1 0,1 1 0,-1-1 0,1 1 0,-1-1 0,1 0 0,-1 0 0,0 0 0,1 0 0,-1 0 0,0 0 0,0 0 0,0 0 0,0-1 0,0 1 0,0 0 0,0-1 0,0 1 0,0 0 0,0-3 0,2-24-3535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9:38.033"/>
    </inkml:context>
    <inkml:brush xml:id="br0">
      <inkml:brushProperty name="width" value="0.1" units="cm"/>
      <inkml:brushProperty name="height" value="0.1" units="cm"/>
      <inkml:brushProperty name="color" value="#FFFC18"/>
    </inkml:brush>
  </inkml:definitions>
  <inkml:trace contextRef="#ctx0" brushRef="#br0">8 64 2048,'-8'-12'3957,"17"10"-1685,1 2-1990,0 1-1,-1 0 1,1 0-1,10 4 1,27 2 427,-33-4-613,1-1 0,1-1 0,-1 0 0,0-1 0,0-1 0,0 0 0,0-1 0,26-7 0,117-23 658,-47 12-654,-93 17-50,-1 2 0,1 0 1,0 0-1,-1 2 0,1 0 1,0 1-1,-1 1 1,19 5-1,-25-5-66,0 1-1,0 0 1,0 1 0,12 7-1,-12-6 37,1-1 1,22 8-1,-12-6 67,1-2 1,0 0-1,1-1 0,38 0 1,-37-6-48,0 0 0,0-2 0,0-1-1,39-13 1,-36 9 38,0 2 1,1 1-1,31-3 0,-21 9 114,79 9-1,-79-5 29,-15-3-187,-1-1 1,1-1 0,-1 0 0,1-2-1,23-6 1,-27 6-5,0 1 0,0 1-1,33 2 1,-24 0 103,27-2 0,8-3-147,-1 3 1,1 3-1,122 20 0,-162-19 34,-1-1 0,0 0 0,0-2 0,1-1 0,-1 0 1,45-10-1,13-4-62,117-6 0,-155 19 28,1 2 0,0 2 0,-1 2 0,48 10 1,-44-7-26,1-2 1,78-2-1,-106-3 36,69 7-5,2 0 215,-86-7-193,57 0-89,121 14 1,-141-6 169,-14-3-16,1 0 1,43 1 0,146-15-105,186 9 170,-389-1-167,0-1 0,0 0 0,25-7 0,-22 4-17,36-4 1,-25 5 125,38-9 1,-43 7-56,-1 2 1,1 0-1,24 0 1,10 6 8,-1 2 1,91 19 0,-113-16-17,78 13-90,-92-18 112,-1-2 1,1-1 0,-1 0-1,38-9 1,-32 5-137,54-2 0,431 7 127,-357-5 150,-135 5-189,172 4-169,-153-1 157,-1 2 0,0 2 0,41 12 0,-62-14 17,1 0 0,0-1 1,0-1-1,1-1 1,-1 0-1,1-1 0,-1-1 1,1 0-1,-1-2 0,29-5 1,0-3 68,89-7 0,-43 7-3,-66 7-71,-1 0 0,1 2 0,0 1 0,-1 1 0,1 1-1,-1 1 1,1 1 0,-1 2 0,26 9 0,-38-11 17,-1 0 1,1 0-1,0-1 0,24 2 1,-29-5-8,1 0 1,-1 0 0,1-1-1,-1 0 1,1-1 0,-1 0-1,0 0 1,13-5 0,1-2-17,0 1 1,1 1 0,0 1 0,1 1 0,-1 2 0,1 0 0,0 1 0,42 3 0,-14 4-47,45 3 49,-72-7 10,50 10 1,-49-7 2,50 3 0,-60-8 32,0 0 0,-1-2 1,1 0-1,-1-1 1,16-6-1,-11 4-89,0 1 0,23-4 1,-15 7 62,43 2 0,-28 1 48,28 5-40,-56-6-36,0 1 0,0 1 0,-1 1 0,1 0 0,-1 0 0,0 2 0,28 11 0,-28-10 37,0 0 0,0-2 1,1 0-1,0 0 1,22 1-1,75-1-245,-93-4-6,31 3-4812,-16-11 1462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0:24.455"/>
    </inkml:context>
    <inkml:brush xml:id="br0">
      <inkml:brushProperty name="width" value="0.1" units="cm"/>
      <inkml:brushProperty name="height" value="0.1" units="cm"/>
      <inkml:brushProperty name="color" value="#FFFC18"/>
    </inkml:brush>
  </inkml:definitions>
  <inkml:trace contextRef="#ctx0" brushRef="#br0">235 80 896,'-7'-3'495,"7"3"-411,-1-1-1,0 1 0,1 0 1,-1-1-1,1 1 0,-1 0 1,0-1-1,1 1 0,-1 0 1,1 0-1,-1 0 1,0 0-1,1 0 0,-1 0 1,0 0-1,1 0 0,-1 0 1,0 0-1,1 0 0,-1 0 1,1 0-1,-1 0 1,-1 1-1,-2 1 44,0 0-1,0 0 1,0 0 0,0 1-1,1-1 1,-1 1 0,1 0 0,0 0-1,-5 5 1,-25 36 190,25-33-173,-9 15 99,-20 42-1,31-48-129,7-15 51,3-12-73,1-3-72,-1-1 1,0 0-1,0 0 0,-1-1 0,-1 1 0,0-1 1,-1 1-1,0-1 0,-1-23 0,0 33 3,-1 1 0,1-1 0,-1 0 0,0 0 0,0 1-1,0-1 1,0 0 0,0 1 0,0-1 0,0 1 0,0-1 0,-1 1 0,1-1 0,-1 1 0,1 0-1,-1 0 1,1 0 0,-1 0 0,1 0 0,-1 0 0,0 0 0,0 0 0,0 1 0,1-1-1,-1 1 1,0-1 0,-4 1 0,3-1 15,0 1 1,0 0-1,1 0 0,-1 0 1,0 0-1,0 1 1,0-1-1,0 1 0,0-1 1,0 1-1,1 0 0,-1 0 1,0 0-1,1 1 0,-1-1 1,1 1-1,-1-1 0,-2 3 1,5-3-27,-1-1 1,1 0-1,0 1 1,-1-1-1,1 0 1,0 1 0,-1-1-1,1 1 1,0-1-1,0 1 1,-1-1-1,1 1 1,0-1-1,0 1 1,0-1-1,0 1 1,0-1 0,0 1-1,0-1 1,0 1-1,0-1 1,0 1-1,0-1 1,0 1-1,0-1 1,0 1-1,0-1 1,0 1 0,1 0-1,0 1 17,0-1 0,0 0 1,0 0-1,0 0 0,0 0 0,0 0 0,0 0 1,0 0-1,1 0 0,1 1 0,3 1 43,0 0-1,1 0 1,13 3-1,-10-3 8,1-1 0,20 1 0,-27-3-31,0 0 0,0 0 1,0-1-1,0 1 0,0-1 0,0 0 0,0 0 1,0 0-1,0-1 0,0 1 0,3-3 0,-7 4-38,0-1 0,1 1 0,-1 0 0,0 0 0,0-1-1,0 1 1,1 0 0,-1 0 0,0-1 0,0 1 0,0 0-1,0-1 1,0 1 0,0 0 0,0-1 0,0 1 0,1 0-1,-1-1 1,0 1 0,0 0 0,0-1 0,-1 1 0,1 0-1,0-1 1,0 1 0,0 0 0,0-1 0,0 1 0,0 0-1,0 0 1,0-1 0,-1 1 0,1 0 0,0 0 0,0-1 0,0 1-1,-1 0 1,-7-10 34,2 8-63,1 0 0,0 0 0,-1 0 0,1 1 0,-1-1 0,1 1 0,-1 1 0,1-1 0,-1 1 0,0 0 0,-10 1 0,13-1 22,0 1-1,1-1 1,-1 0 0,1 1 0,-1 0-1,1 0 1,-1 0 0,1 0-1,0 0 1,-1 0 0,1 0 0,0 1-1,0-1 1,0 1 0,0 0-1,0 0 1,0-1 0,0 1 0,1 0-1,-1 1 1,1-1 0,-1 0-1,1 0 1,0 1 0,0-1 0,0 0-1,-1 5 1,2-5 21,-1-1 0,1 1 0,0-1 0,0 1 1,0-1-1,0 1 0,1-1 0,-1 1 0,0-1 0,1 1 0,-1-1 0,1 1 0,-1-1 1,1 1-1,0-1 0,-1 0 0,1 1 0,0-1 0,0 0 0,0 0 0,0 0 0,0 0 0,0 1 1,0-2-1,1 1 0,-1 0 0,0 0 0,1 0 0,-1 0 0,0-1 0,1 1 0,-1-1 1,1 1-1,1 0 0,1 0 24,1 0-1,-1 0 1,0-1 0,0 1 0,1-1 0,-1 0 0,0 0-1,1 0 1,-1-1 0,0 0 0,6-1 0,1-3 1,1-1 1,-1 0-1,-1 0 0,1-1 1,-1-1-1,10-8 1,6-6 28,-22 20-68,14-12 132,24-22 1,-38 32-137,0 0 1,-1 0-1,1-1 0,-1 1 1,0-1-1,0 1 1,0-1-1,-1 0 1,0 0-1,0 0 1,2-10-1,-3 15-8,-1-1 1,0 0-1,0 1 0,0-1 1,0 1-1,0-1 0,0 0 0,1 1 1,-2-1-1,1 1 0,0-1 1,0 1-1,0-1 0,0 0 1,0 1-1,0-1 0,-1 1 1,1-1-1,0 1 0,0-1 1,-1 1-1,1-1 0,0 1 0,-1-1 1,1 1-1,0-1 0,-1 1 1,1-1-1,-1 1 0,0-1 0,0 1 0,-1 0-1,1 0 1,0 0 0,0 0-1,0 0 1,0 0 0,0 0-1,0 0 1,0 0-1,0 0 1,0 1 0,0-1-1,-2 1 1,-2 1 9,-1 1 0,1 0-1,0 0 1,0 0 0,-5 4 0,2 0-354,1 1 0,-1 0 0,1 1 0,1 0-1,0 0 1,0 0 0,1 0 0,0 1 0,0 0 0,-4 17 0,1 18-2324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0:25.637"/>
    </inkml:context>
    <inkml:brush xml:id="br0">
      <inkml:brushProperty name="width" value="0.1" units="cm"/>
      <inkml:brushProperty name="height" value="0.1" units="cm"/>
      <inkml:brushProperty name="color" value="#FFFC18"/>
    </inkml:brush>
  </inkml:definitions>
  <inkml:trace contextRef="#ctx0" brushRef="#br0">249 1 2048,'-2'0'118,"-1"1"1,1-1-1,-1 1 0,1 0 1,-1 0-1,1 0 1,-1 0-1,1 0 0,0 0 1,0 1-1,0-1 0,-1 1 1,1-1-1,1 1 1,-1 0-1,0 0 0,0 0 1,1 0-1,-2 3 0,-5 7 275,0 0-1,-7 17 0,11-20-400,-20 43 196,2 1 0,2 1 0,-21 97 0,36-113 36,7-38 3,2-7-123,6-10-19,-2-3-12,8-27 1,-3 7-45,-8 27 2,0-1 0,-1 1 1,0-1-1,-1 0 0,-1-1 1,0 1-1,-1-25 0,-1 37-14,0 1 0,0-1 0,0 0-1,0 1 1,-1-1 0,1 1 0,-1-1-1,1 1 1,-1-1 0,0 1 0,1-1-1,-1 1 1,0 0 0,0-1 0,0 1 0,0 0-1,0 0 1,-2-2 0,2 3 15,0-1 1,0 1 0,0-1-1,0 1 1,0 0 0,0 0-1,0-1 1,-1 1 0,1 0-1,0 0 1,0 0 0,0 0-1,0 0 1,-1 0 0,1 0-1,0 1 1,0-1 0,0 0-1,-1 1 1,-3 1 91,0 1 1,1-1-1,-1 1 1,1 0 0,0 0-1,0 0 1,0 1-1,1-1 1,-1 1-1,-3 4 1,-1 4 124,0 1-1,0 0 1,2 0 0,-1 0 0,-7 25 0,14-38-243,0 0 1,0 0-1,0 1 1,0-1-1,0 0 1,0 0-1,0 0 0,0 1 1,-1-1-1,1 0 1,0 0-1,0 0 0,0 1 1,0-1-1,0 0 1,0 0-1,1 0 1,-1 1-1,0-1 0,0 0 1,0 0-1,0 0 1,0 0-1,0 1 1,0-1-1,0 0 0,0 0 1,0 0-1,1 0 1,-1 1-1,0-1 0,0 0 1,0 0-1,0 0 1,0 0-1,1 0 1,-1 0-1,0 0 0,0 1 1,0-1-1,1 0 1,-1 0-1,0 0 1,0 0-1,0 0 0,0 0 1,1 0-1,-1 0 1,0 0-1,0 0 0,0 0 1,1 0-1,-1 0 1,0 0-1,0 0 1,0 0-1,1 0 0,-1 0 1,0-1-1,0 1 1,0 0-1,0 0 0,1 0 1,-1 0-1,0 0 1,0 0-1,0 0 1,1-1-1,13-7 223,2-5-122,21-15 142,-34 26-426,0 1 1,0-1-1,0 1 0,0-1 0,0 1 0,1 0 0,-1 0 0,1 1 0,-1-1 1,6 0-1,16 6-2426,-7-4-250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0:37.988"/>
    </inkml:context>
    <inkml:brush xml:id="br0">
      <inkml:brushProperty name="width" value="0.1" units="cm"/>
      <inkml:brushProperty name="height" value="0.1" units="cm"/>
      <inkml:brushProperty name="color" value="#FFFC18"/>
    </inkml:brush>
  </inkml:definitions>
  <inkml:trace contextRef="#ctx0" brushRef="#br0">72 109 384,'0'0'0,"3"-8"29,-1 0 0,0 0 0,0 0-1,-1 0 1,0 0 0,0 0 0,-1 0-1,0 0 1,-2-15 0,2 22-29,0 0 0,0 1 0,-1-1-1,1 1 1,0-1 0,0 0 0,0 1 0,-1-1 0,1 1 0,0-1 0,-1 1-1,1-1 1,0 1 0,-1-1 0,1 1 0,-1-1 0,1 1 0,-1 0 0,1-1-1,-1 1 1,1 0 0,-1-1 0,1 1 0,-1 0 0,0 0 0,1-1 0,-1 1-1,1 0 1,-1 0 0,0 0 0,1 0 0,-2 0 0,1 0-8,-1 1 0,0-1-1,1 1 1,-1-1 0,0 1 0,1 0 0,-1 0 0,1 0 0,-1 0 0,1 0 0,-3 2-1,0 1-29,-1 0 0,1 1 0,0-1 0,0 1 0,1 0 0,-5 8 0,6-7 43,-1 0 0,1 0 0,1-1 0,-1 2 0,1-1 0,0 0 0,0 0 0,1 0 0,0 0 0,0 1 0,0-1 0,1 0 0,0 0 0,0 0 0,4 11 0,-5-17-3,0 1 1,1 0-1,-1 0 1,0 0-1,0-1 0,1 1 1,-1 0-1,1-1 0,-1 1 1,1 0-1,-1-1 1,1 1-1,-1 0 0,1-1 1,-1 1-1,1-1 1,0 1-1,-1-1 0,1 1 1,0-1-1,-1 0 0,2 1 1,-1-1 3,0 0-1,-1 0 1,1 0 0,0-1-1,-1 1 1,1 0 0,-1 0 0,1-1-1,0 1 1,-1 0 0,1-1-1,-1 1 1,1-1 0,-1 1 0,1 0-1,-1-1 1,1 0 0,-1 1-1,1-1 1,-1 0 0,4-4 41,-1-1 0,0 0 0,5-11 0,-4 6 21,7-15-23,-11 24-51,0 1 1,1 0 0,-1 0-1,0-1 1,1 1-1,-1 0 1,0 0 0,0-1-1,0 1 1,0 0-1,0-1 1,-1 1 0,1 0-1,0 0 1,-1-3-1,1 4 6,-1 0 0,1 0 0,0-1 0,-1 1-1,1 0 1,0 0 0,-1 0 0,1-1 0,0 1 0,-1 0 0,1 0-1,0 0 1,-1 0 0,1 0 0,-1 0 0,1 0 0,0 0-1,-1 0 1,1 0 0,-1 0 0,1 0 0,0 0 0,-1 0-1,1 0 1,0 0 0,-1 0 0,1 0 0,-1 1 0,1-1-1,0 0 1,-1 0 0,1 0 0,0 1 0,0-1 0,-1 0-1,1 0 1,0 1 0,-1-1 0,1 0 0,0 1 0,0-1-1,-1 1 1,-10 13-83,-10 15 72,20-25-5,1-3 48,6-24 59,-6 23 63,1-1-314,3-4-165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1:10.051"/>
    </inkml:context>
    <inkml:brush xml:id="br0">
      <inkml:brushProperty name="width" value="0.1" units="cm"/>
      <inkml:brushProperty name="height" value="0.1" units="cm"/>
      <inkml:brushProperty name="color" value="#FFFC18"/>
    </inkml:brush>
  </inkml:definitions>
  <inkml:trace contextRef="#ctx0" brushRef="#br0">0 51 1664,'3'1'118,"0"0"1,-1-1-1,1 1 0,0-1 1,0 1-1,-1-1 1,1 0-1,0 0 0,0 0 1,-1 0-1,1-1 1,3 0-1,15-1 743,111 7 1352,-124-6-2207,-1 0-1,0 0 1,1-1 0,-1 0-1,9-5 1,17-3-3,8 2 33,0 2 0,0 1 0,0 3 0,0 1 0,1 2-1,62 10 1,-81-7 42,19 3-40,-1-2 0,0-2 0,66-3-1,-17-10 267,94-4-80,460 14 70,-454 6-161,-157-4-169,180 4 291,-192-8-116,-1-1-1,25-7 1,-28 5-232,1 2-1,-1 0 1,26-1-1,-16 7-780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1:11.504"/>
    </inkml:context>
    <inkml:brush xml:id="br0">
      <inkml:brushProperty name="width" value="0.1" units="cm"/>
      <inkml:brushProperty name="height" value="0.1" units="cm"/>
      <inkml:brushProperty name="color" value="#FFFC18"/>
    </inkml:brush>
  </inkml:definitions>
  <inkml:trace contextRef="#ctx0" brushRef="#br0">1 64 384,'4'-4'68,"0"-1"0,1 2 1,0-1-1,0 0 0,0 1 0,0 0 0,0 0 1,1 1-1,-1-1 0,1 1 0,-1 0 0,1 1 1,0-1-1,0 1 0,0 0 0,0 1 1,0-1-1,9 2 0,103-10 2860,-104 8-2824,-10 1-73,1 0-1,-1 0 0,1 0 0,-1 0 1,1 1-1,-1 0 0,9 2 1,-8-2 23,0 1 1,0-1-1,1 0 1,-1 0-1,0-1 1,8 0-1,23 4 428,-29-2-442,2 1 54,0-1-1,0 0 0,1 0 1,14 0-1,4-4 17,0-1 1,0-1-1,32-8 0,-33 6-98,6 0-7,1 3 0,-1 1-1,38 2 1,-34 0 40,1 2 55,0 2 0,50 11 0,-50-7-40,0-2 0,54 2 0,-22-11 92,71-13-1,-71 7-155,73 0-1,-97 8-16,170 6 106,23-3-52,-127-3-61,-62 1 41,103 2 229,-125 0-25,1 1-1,-1 2 0,35 10 0,-23 1-611,-1 0-3791,-26-14 1722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1:13.480"/>
    </inkml:context>
    <inkml:brush xml:id="br0">
      <inkml:brushProperty name="width" value="0.1" units="cm"/>
      <inkml:brushProperty name="height" value="0.1" units="cm"/>
      <inkml:brushProperty name="color" value="#FFFC18"/>
    </inkml:brush>
  </inkml:definitions>
  <inkml:trace contextRef="#ctx0" brushRef="#br0">0 77 1792,'10'9'267,"1"-1"-1,0 0 1,16 9 0,-22-14-280,-1-1 1,0 0 0,1-1 0,-1 1 0,1-1 0,-1 0 0,1 0 0,0 0-1,-1 0 1,1-1 0,0 0 0,0 0 0,-1 0 0,7-2 0,3-1-21,1-1 1,0 0 0,14-8-1,21-5 201,-17 7-69,0 2 0,1 2 0,0 1 0,45-1 1,-34 6-48,-8-1 247,71 8 0,-72-3-127,0-1 0,0-2 0,49-5 0,81-15-189,99-4 434,87 9-177,-277 7-161,0 4 0,1 3-1,145 19 1,-121-7-37,194-4 0,-39-3 2,81 0 43,-18-1 2,-223-1-108,160-15 0,-176 7 119,0 2 0,149 15-1,-66 16-2557,-137-22 511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1:15.882"/>
    </inkml:context>
    <inkml:brush xml:id="br0">
      <inkml:brushProperty name="width" value="0.1" units="cm"/>
      <inkml:brushProperty name="height" value="0.1" units="cm"/>
      <inkml:brushProperty name="color" value="#FFFC18"/>
    </inkml:brush>
  </inkml:definitions>
  <inkml:trace contextRef="#ctx0" brushRef="#br0">1 149 2048,'0'-1'25,"0"0"1,0 0-1,0 0 1,0 0 0,1 0-1,-1 0 1,0 1-1,1-1 1,-1 0-1,0 0 1,1 0-1,-1 0 1,1 0-1,-1 1 1,1-1-1,-1 0 1,1 0-1,0 1 1,0-1-1,-1 1 1,1-1-1,0 0 1,0 1-1,-1-1 1,1 1-1,0 0 1,0-1-1,0 1 1,0 0-1,0-1 1,0 1-1,0 0 1,0 0-1,0 0 1,-1 0-1,3 0 1,12-2-154,3-2 186,101-16 263,0 1-487,7 0 38,68-10 763,-37 3-406,-101 21-200,83 2-1,56 15 96,49 1 287,40 4-302,-185-7-93,0-5-1,107-8 0,-55-4 137,251 19 0,-184-7-138,-5-1 47,220 6-8,-408-12-54,116-7-17,160 10 0,-182 3 112,154-16 1,-89 2-295,-78 10 226,104 16 0,-78-4-9,330 35-33,-316-27 163,177 1 0,-313-20-125,326-3 382,-109-26-85,-81 7-62,281-12 79,-358 34-1994,-1 7-945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9:09.338"/>
    </inkml:context>
    <inkml:brush xml:id="br0">
      <inkml:brushProperty name="width" value="0.1" units="cm"/>
      <inkml:brushProperty name="height" value="0.1" units="cm"/>
      <inkml:brushProperty name="color" value="#FFFC18"/>
    </inkml:brush>
  </inkml:definitions>
  <inkml:trace contextRef="#ctx0" brushRef="#br0">3091 1688 3456,'-11'5'382,"-5"2"4021,22-10-3967,17-10 8388,6-14-8286,-11 10 190,11-9-234,-14 13-300,24-25 0,-35 33-179,1-1-1,-1 1 1,-1-1 0,1 0-1,-1-1 1,0 1-1,0 0 1,3-13 0,-1-10 194,-1 0 1,-2-1 0,-1 1 0,-3-37-1,1 4-180,1 20-1,1-6-12,-9-69-1,6 102 15,0 0-1,-2 0 1,0 0 0,-1 1-1,0 0 1,-1-1-1,0 2 1,-16-24-1,-85-105 195,93 123-191,1-2 0,1 1 0,1-2-1,0 1 1,2-1 0,-11-37 0,-1-17 0,-28-89-2,45 154 2,-2 0-1,1 0 1,-1 0 0,0 0 0,-1 1 0,-1 0 0,1 1-1,-1 0 1,-1 0 0,0 0 0,0 1 0,-1 1 0,0-1-1,0 2 1,-1-1 0,1 2 0,-1-1 0,-23-7 0,-10 1 66,0 1 1,-75-7 0,60 10-223,-19-4 78,-68-8 250,-172 2-119,-20-2-167,-98-3 209,281 17 12,-28 1-493,148 5 409,-1 3 0,1 1 0,-39 10 0,-197 44 21,186-41-272,68-13 191,-1 0 0,1 1-1,0 1 1,-28 13-1,39-15-7,-1 0 0,1 0-1,0 0 1,0 0-1,1 1 1,-1 0 0,1 0-1,0 1 1,0 0-1,1 0 1,0 0 0,0 0-1,0 0 1,-2 8-1,-5 15 30,2 1-1,-6 34 1,4-11 115,-15 100-100,14-66 101,9-62-183,1 33 1,1-33 29,-4 33 0,-2 28 27,5-40 45,-1 14-158,8 107 0,24 56 83,-26-205-23,1-1 1,1 0-1,0 0 0,15 31 0,-16-42 45,0-1 0,0 0 0,0 0 0,0 0 0,1 0 0,0-1 0,0 1 0,1-1 0,-1-1 0,1 1 0,6 3 0,13 4 2,34 12 0,-46-18-2,24 6-47,1-2 0,1-1 0,75 4-1,-45-5-8,68 1 130,-23-2-18,34 2-71,65 8-48,12 4 54,-34-3 25,19 13 116,172 17 255,315-47-34,-627-4-254,0 4-1,0 3 0,76 12 1,-140-14-339,25 2-914,-30-3 900,0 0 1,1 0 0,-1 0-1,0 0 1,1 0-1,-1 0 1,0-1 0,0 1-1,1 0 1,-1-1 0,0 1-1,0-1 1,0 1-1,0-1 1,0 0 0,0 0-1,0 1 1,2-2-1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1:58.740"/>
    </inkml:context>
    <inkml:brush xml:id="br0">
      <inkml:brushProperty name="width" value="0.1" units="cm"/>
      <inkml:brushProperty name="height" value="0.1" units="cm"/>
      <inkml:brushProperty name="color" value="#FFFC18"/>
    </inkml:brush>
  </inkml:definitions>
  <inkml:trace contextRef="#ctx0" brushRef="#br0">0 124 768,'85'-27'946,"-54"16"-416,56-12-1,-52 18-389,-1 2-1,1 1 1,0 2-1,0 1 1,46 8 0,-52-7-43,-1-1 1,1-1 0,-1-1 0,1-1 0,46-11 0,-41 7-67,51-13-25,235-6 84,-87 36 241,-80-12-163,169 3-352,-282 2 210,-1 1 0,52 16 1,-48-11-5,-22-7 3,0-1-1,0-1 1,0 0-1,0-2 1,39-6 0,9 0-29,13 3-8,1 3 0,-1 4 0,135 21 0,-150-14 27,76 1-1,-71-7 5,-21 0-92,-1 2 0,50 12 1,157 47 296,-232-60-235,-1-1 1,1-2-1,46-1 1,73-14 124,-45 2-208,-68 9 86,184-10 523,-174 11-415,-18 0-421,0 1 0,0 1 0,26 5 0,-16 4-1855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03.721"/>
    </inkml:context>
    <inkml:brush xml:id="br0">
      <inkml:brushProperty name="width" value="0.1" units="cm"/>
      <inkml:brushProperty name="height" value="0.1" units="cm"/>
      <inkml:brushProperty name="color" value="#FFFC18"/>
    </inkml:brush>
  </inkml:definitions>
  <inkml:trace contextRef="#ctx0" brushRef="#br0">0 120 512,'27'0'230,"5"1"-99,0-2 1,53-8-1,-25-3 65,1 2-1,85-2 1,-97 11-136,0-1 1,-1-3 0,1-2 0,87-25 0,-103 24 65,1 0 0,0 2 0,0 2 0,1 1 0,41 2 0,-16 4-42,0 3 0,68 15 0,-99-15-81,97 17 19,-106-20-20,0-2 1,-1 0-1,1-2 0,29-3 1,-14 0-3,0 2 0,42 2 0,-27 1 11,4 1 35,97 19 0,-21-2-133,-105-18 144,0-2 0,0 0 0,44-9 0,-37 5-46,48-2 1,299 7 41,-333-2 247,81-14 0,-81 8-94,81-3 1,-31 9-168,58 2 58,-116 2-320,-1 2 0,43 9 0,-48-7-940,-1-2-298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09.620"/>
    </inkml:context>
    <inkml:brush xml:id="br0">
      <inkml:brushProperty name="width" value="0.1" units="cm"/>
      <inkml:brushProperty name="height" value="0.1" units="cm"/>
      <inkml:brushProperty name="color" value="#FFFC18"/>
    </inkml:brush>
  </inkml:definitions>
  <inkml:trace contextRef="#ctx0" brushRef="#br0">0 115 768,'34'-1'185,"0"2"1,-1 2-1,43 8 0,-57-7-126,0 0-1,1-1 0,-1-1 0,1-1 0,0-1 1,-1-1-1,1 0 0,0-1 0,-1-2 0,0 0 1,22-7-1,14-8-76,60-10 0,-41 10 33,-19 7 161,92-8 0,-5 19-91,-6 0-26,-94-6-122,-31 5 43,1 0 0,18-1 0,57 2 20,-20 0 0,95 9 0,-97 0 57,0-3 1,1-2-1,106-10 0,-98 2 10,79 5 0,-62 1-46,-11-1 20,181-4 313,-144-2-114,98 1-431,-132 6 200,-46 1 105,60 10 0,-72-8-100,1 0-1,-1-1 1,1-2 0,0 0-1,37-5 1,-5-6-70,109-3 0,-107 14 73,-1 3 0,0 2 1,61 15-1,-77-14-3,1-2 0,0-2 0,46-3 0,-51-1 143,425 21-183,-396-14 55,0-3 0,1-3 1,106-14-1,-136 10-84,0 1 0,0 3 0,0 1 0,0 1 1,0 3-1,72 17 0,-80-11-1038,-5 7-246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13.971"/>
    </inkml:context>
    <inkml:brush xml:id="br0">
      <inkml:brushProperty name="width" value="0.1" units="cm"/>
      <inkml:brushProperty name="height" value="0.1" units="cm"/>
      <inkml:brushProperty name="color" value="#FFFC18"/>
    </inkml:brush>
  </inkml:definitions>
  <inkml:trace contextRef="#ctx0" brushRef="#br0">1 113 640,'9'-1'235,"1"-1"0,-1 0 0,1-1 1,-1 0-1,16-7 0,4-1 157,7-2-37,-9 3-229,50-10 1,-36 13-126,0 2 0,0 2 1,74 4-1,-95 1-53,25 7 0,-15-2 103,46 13 9,-3-1 8,-44-15-24,0-1 1,55-2-1,57-14 50,-139 13-92,71-6 15,112 8 0,-105 1 198,81-8 0,-144 4-223,209-17-210,1 19 289,-152 4 28,122-6 0,-56-5-30,265 22 0,-301-11-42,155-14 0,-29-1-17,-224 10-19,63 1-32,126-16 1,70-11 159,0 23-123,-197 3 22,230-9-258,-216 10 235,132 17-1,-186-12-139,0 1 0,0 1 0,-1 2 0,33 16 0,-44-18-1455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14.940"/>
    </inkml:context>
    <inkml:brush xml:id="br0">
      <inkml:brushProperty name="width" value="0.1" units="cm"/>
      <inkml:brushProperty name="height" value="0.1" units="cm"/>
      <inkml:brushProperty name="color" value="#FFFC18"/>
    </inkml:brush>
  </inkml:definitions>
  <inkml:trace contextRef="#ctx0" brushRef="#br0">1 9 896,'52'-5'352,"-25"1"-288,27 4 128,-28 0 128,10 0-128,7 4 64,6 1-160,4-5-64,5 0 0,12 0 32,10 0 32,10 0 32,1 0 0,-6 6 0,6-6 64,-7 0 32,2-6-1088,4-3-448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20.309"/>
    </inkml:context>
    <inkml:brush xml:id="br0">
      <inkml:brushProperty name="width" value="0.1" units="cm"/>
      <inkml:brushProperty name="height" value="0.1" units="cm"/>
      <inkml:brushProperty name="color" value="#FFFC18"/>
    </inkml:brush>
  </inkml:definitions>
  <inkml:trace contextRef="#ctx0" brushRef="#br0">0 176 1408,'17'-6'1067,"-8"4"-958,7-1 39,0 0 1,-1-2 0,1 0 0,-1 0 0,15-9 0,-6 2-26,0 1-1,0 1 0,1 2 1,45-11-1,-30 9-158,-6 3 52,0 2 0,0 1 0,1 1 0,36 3 0,-30-3-27,1-1 0,52-12 0,28-3 7,-99 17 37,0 2-1,0 1 1,-1 1 0,1 1 0,-1 1-1,23 6 1,-16-4-14,34 3 0,6 0 61,132 33-43,-188-40-39,-1 0 1,1-1-1,0-1 0,24-2 1,51-12 89,-72 11-29,43-7 3,-1 2 0,2 3 0,-1 2 0,0 4 1,88 10-1,-107-8-78,0-1 0,0-3 1,42-5-1,41-1 20,-112 7 22,202 9 12,-189-6-41,7 1-41,36 8 1,-24-2 57,0-2 1,71 4-1,86-10 3,7 0 371,-188-1-1066,37 7 1,-24 2-1403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21.742"/>
    </inkml:context>
    <inkml:brush xml:id="br0">
      <inkml:brushProperty name="width" value="0.1" units="cm"/>
      <inkml:brushProperty name="height" value="0.1" units="cm"/>
      <inkml:brushProperty name="color" value="#FFFC18"/>
    </inkml:brush>
  </inkml:definitions>
  <inkml:trace contextRef="#ctx0" brushRef="#br0">0 145 1152,'5'1'88,"-1"-1"1,1 1-1,-1-1 1,1 1-1,0-1 1,-1-1-1,1 1 0,6-2 1,39-10 347,-42 10-367,60-19 36,46-11 196,-57 20-233,0 2 0,0 3 1,1 2-1,0 3 1,59 5-1,58 0 449,-93-5-442,25 2-11,170 23 0,-243-18 6,0-2 0,-1-2 0,1-1 1,0-1-1,0-2 0,50-11 0,-9 0 86,0 3 1,152-1-1,-162 13-125,-14 0-57,84-9 0,3-7 120,-114 13-173,1 2-1,-1 1 0,41 6 1,-64-7 22,2 1-118,0-1 0,0 1 0,0-1 0,0 1 0,0 0 1,0 0-1,0 0 0,0 1 0,-1-1 0,1 1 0,0-1 0,2 4 0,8 16-1142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27.931"/>
    </inkml:context>
    <inkml:brush xml:id="br0">
      <inkml:brushProperty name="width" value="0.1" units="cm"/>
      <inkml:brushProperty name="height" value="0.1" units="cm"/>
      <inkml:brushProperty name="color" value="#FFFC18"/>
    </inkml:brush>
  </inkml:definitions>
  <inkml:trace contextRef="#ctx0" brushRef="#br0">1 89 1280,'3'2'85,"0"0"0,1-1-1,-1 1 1,1-1 0,0 0 0,-1 0 0,1 0 0,0-1 0,0 1-1,-1-1 1,1 0 0,6 0 0,18 2 55,-17-1 35,0 0-1,-1-1 1,1 0 0,0-1 0,18-3 0,25-1 456,49 7-197,73-1-362,-55-19-121,-24 4 285,190-6 4,-244 20-126,10 1-35,92-11 0,-107 4 50,167-21-5,-165 24-96,0 2-1,0 2 0,48 7 0,158 29-11,4-20-11,-27-5-36,-168-7 49,97-4 0,54-18 20,-112 8-48,-40 6-21,97 7 0,54 20 96,-56-6-655,-107-11-887,0 6-523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31.437"/>
    </inkml:context>
    <inkml:brush xml:id="br0">
      <inkml:brushProperty name="width" value="0.1" units="cm"/>
      <inkml:brushProperty name="height" value="0.1" units="cm"/>
      <inkml:brushProperty name="color" value="#FFFC18"/>
    </inkml:brush>
  </inkml:definitions>
  <inkml:trace contextRef="#ctx0" brushRef="#br0">1 52 128,'3'2'80,"0"0"1,1-1-1,-1 1 1,1-1-1,-1 0 1,1 0-1,-1 0 1,1-1-1,0 1 0,-1-1 1,6 0-1,0-1 442,-1 0 0,1-1 0,11-4 0,5-1-146,-6 4-279,0 0-1,22-1 1,7 1-24,0 1-59,6-1 84,-9-2-68,83 4 1,-67 2-17,-26 0 52,61 12 1,-62-7 152,61 2-1,-49-10-130,82-15-1,-35 3-64,-48 9 2,0 2 1,0 2-1,1 2 1,77 12 0,-103-10 14,84 12 97,-87-14-147,0 0 0,0-1 0,0-1 0,20-4 1,9-2 9,0 2 1,0 2 0,69 5-1,138 25-13,-222-24 14,1-2 0,-1-1 0,0-2-1,1-1 1,39-9 0,21 1 83,0 4 0,101 5 0,11 1-37,-91-7-94,46-2 211,171 24-79,-271-7-123,176 10-174,179-3 601,-344-9-352,0-3 1,95-9-1,-86-1-46,-1 5 0,142 10 0,89 12 249,-300-18-278,22-1-648,0 1-1,0 2 1,54 12 0,-26 8-1117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36.232"/>
    </inkml:context>
    <inkml:brush xml:id="br0">
      <inkml:brushProperty name="width" value="0.1" units="cm"/>
      <inkml:brushProperty name="height" value="0.1" units="cm"/>
      <inkml:brushProperty name="color" value="#FFFC18"/>
    </inkml:brush>
  </inkml:definitions>
  <inkml:trace contextRef="#ctx0" brushRef="#br0">1 237 640,'69'0'408,"170"-4"651,-74-2-819,-47-1-343,302-10 574,70 36-338,-409-16 174,160-16-1,48-8 347,-8 0-378,60-7-37,-44 4-44,56 8-127,-2 19-69,-252-1 12,90 0-190,207 8 56,-293-1 49,196-10 1,109-33 159,-164-10 47,-8 0-1437,-166 39-450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9:19.316"/>
    </inkml:context>
    <inkml:brush xml:id="br0">
      <inkml:brushProperty name="width" value="0.1" units="cm"/>
      <inkml:brushProperty name="height" value="0.1" units="cm"/>
      <inkml:brushProperty name="color" value="#FFFC18"/>
    </inkml:brush>
  </inkml:definitions>
  <inkml:trace contextRef="#ctx0" brushRef="#br0">7636 1638 3072,'-3'0'-234,"-8"1"3530,9 12 1012,1-12-4096,1 1 0,0-1 0,0 0 0,-1 0 0,1 0-1,-1 0 1,1 1 0,-1-1 0,1 0 0,-1 0 0,0 0 0,-1 2-1,1-2-83,0 0-1,0 0 1,1 0-1,-1 0 1,0 1-1,1-1 1,-1 0-1,0 1 1,1-1-1,0 1 0,-1-1 1,1 0-1,-1 3 1,1-3-66,0 1-1,1-1 1,-1 1 0,0-1 0,0 1-1,0-1 1,1 1 0,-1-1-1,1 1 1,-1-1 0,1 0 0,0 1-1,-1-1 1,1 0 0,0 1 0,0-1-1,0 0 1,0 0 0,0 0 0,0 0-1,0 0 1,1 0 0,-1 0-1,0 0 1,0-1 0,1 1 0,-1 0-1,1-1 1,2 2 0,2-1 155,1 0 0,0 0 0,-1 0-1,1-1 1,8 0 0,-7 0-90,-7 0-93,0 0 0,0 0 0,0-1 0,0 1 0,0 0 0,0 0-1,0-1 1,0 1 0,0-1 0,0 1 0,-1-1 0,1 1 0,0-1 0,0 1 0,0-1 0,-1 0 0,1 1 0,0-1 0,0-1 0,11-19 468,-2 4-265,-5 11-192,-1 0 0,1 0 0,-1-1 0,-1 1-1,1-1 1,-1 0 0,-1 0 0,1 0-1,-1 0 1,0 0 0,1-13 0,0-6 124,-2 0 1,-2-27-1,0 9-153,0 16 35,-7-35 1,0-2-22,2-5 15,-3-49 27,8 92-9,-1 0 0,-2 1 0,0-1 0,-2 0-1,-1 1 1,-1 0 0,-1 1 0,-14-29 0,15 36-61,2 1 1,0-2 0,1 1 0,1-1 0,-3-25 0,1-96-56,5 92 162,-8-69-1,3 81-14,4 17-50,0 0 0,-2 0-1,0 1 1,-1-1 0,-1 1-1,-9-19 1,11 31-38,1 1-1,-1 1 1,0-1 0,0 1-1,0-1 1,-1 1 0,0 0-1,0 1 1,0-1 0,0 1-1,0 0 1,-12-4 0,8 3 3,-1 0 0,0 2 0,0-1 1,0 1-1,0 0 0,-20 0 1,-105-3 118,-18 7-168,-167 24 0,-2-1-44,-1-21-8,-28-28 177,244 14-138,-307-41 42,102 23 61,112 15 1,-176-8-19,0 20 102,185 2-161,-314 9 123,314 1-46,-67 1-68,115-12 44,-171-1-303,15-15 320,173 10-17,-141-4-52,-42 5 181,297 5-157,-474-18-82,164 8 93,224 11-12,74-1-11,0 1 0,0 1 0,0 1 1,0 1-1,1 1 0,-1 2 0,-23 8 1,38-11 25,-1 1-1,1-1 1,0 2 0,0-1 0,0 1 0,1 0 0,0 1 0,0 0 0,1 0 0,0 1 0,0 0 0,0 0 0,1 1 0,1 0 0,0 0 0,0 0 0,0 0 0,-5 17 0,-1 16-72,-12 84 0,7 46 30,4-25-60,-33 196 580,42-326-463,-30 291-224,30-277 165,1 0 0,1-1 0,1 1 0,7 40 0,-6-65 19,1 0 0,-1 0 0,1 0-1,0 0 1,1 0 0,0 0 0,0-1 0,0 1 0,0-1-1,1 0 1,0 0 0,0 0 0,0 0 0,10 7 0,7 8 97,-15-14-33,0-1 0,0 1 0,8 5 0,2-1-52,0 0 0,1-1-1,0-1 1,19 7 0,203 69 231,-200-70-206,0-2-1,56 10 1,84 2-31,82 13 64,-107-13 35,-23-4-87,72 9-41,-138-22 22,74-3 0,175-36 201,-131 8-112,25-1-81,124-11 28,-141 15-316,-40 3 342,147-2 74,-95 8-148,196 5 62,-73 5-61,-117-10 36,157-4-22,-124 5 27,163 10-68,-372 2 13,337 5 189,-74 8-242,10 0 264,-31-25 406,3-1-266,-266 12-251,83-2-1579,-71 0-254,0 0 0,25-7 0,-49 9 1767,20-5-2474,0 0 1,1 2-1,22-1 0,0 7-1979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40.742"/>
    </inkml:context>
    <inkml:brush xml:id="br0">
      <inkml:brushProperty name="width" value="0.1" units="cm"/>
      <inkml:brushProperty name="height" value="0.1" units="cm"/>
      <inkml:brushProperty name="color" value="#FFFC18"/>
    </inkml:brush>
  </inkml:definitions>
  <inkml:trace contextRef="#ctx0" brushRef="#br0">0 55 896,'112'-13'608,"106"13"-261,-146 3-374,75-7 0,348-19 481,-132 8-390,25 12 66,-190 6 38,-161-3-103,441 15-167,10-1 163,-427-14-15,116 7 122,3 1 453,-84-9-628,360 16-621,-417-12-833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41.647"/>
    </inkml:context>
    <inkml:brush xml:id="br0">
      <inkml:brushProperty name="width" value="0.1" units="cm"/>
      <inkml:brushProperty name="height" value="0.1" units="cm"/>
      <inkml:brushProperty name="color" value="#FFFC18"/>
    </inkml:brush>
  </inkml:definitions>
  <inkml:trace contextRef="#ctx0" brushRef="#br0">0 34 384,'18'2'87,"0"0"1,0-2-1,1 0 1,34-4-1,17-6 209,82 0-1,73 10 527,-92 2-624,-93-2-198,321 5 0,22-3 69,-195-4-26,316-8 424,-1 0-198,-410 10-172,117 1-1159,-145 4-133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2:46.713"/>
    </inkml:context>
    <inkml:brush xml:id="br0">
      <inkml:brushProperty name="width" value="0.1" units="cm"/>
      <inkml:brushProperty name="height" value="0.1" units="cm"/>
      <inkml:brushProperty name="color" value="#FFFC18"/>
    </inkml:brush>
  </inkml:definitions>
  <inkml:trace contextRef="#ctx0" brushRef="#br0">7249 984 3200,'2'-2'153,"-1"0"1,1 0-1,0 0 1,0 1-1,0-1 1,1 0-1,-1 1 0,0-1 1,1 1-1,-1 0 1,1 0-1,3-1 1,-1 0-16,0 1 1,1-1 0,-1 1-1,10 0 1,-7 1 322,4-1 3833,-12 0-4218,0 1 0,-1 0 0,1-1 0,0 1 0,0-1 0,0 1 0,0-1 0,-1 1 0,1 0 0,0-1 0,-1 1 0,1 0 0,0-1 0,0 1 0,-1 0 0,1-1 0,0 1 0,-1 0 0,1 0 0,-1 0-1,1-1 1,0 1 0,-1 0 0,1 0 0,-1 0 0,-21-12 655,19 10-621,-1 1 0,1-1 0,-1 0 1,1 0-1,-1 0 0,1-1 0,0 1 1,0-1-1,0 0 0,1 0 0,-1 0 0,0 0 1,1 0-1,-2-4 0,-7-18 44,3 8-38,1 0 0,-2 1 1,-16-23-1,10 16-132,1-1 0,0-1 0,-13-38-1,-19-33 71,38 81-86,-4-7 154,-1 0-1,-1 0 1,-1 1 0,-1 1 0,-19-19 0,-64-42 374,38 34-448,45 35-50,0 1 0,-1 1 0,0 0 1,-1 2-1,-25-10 0,-98-25 86,116 37-104,-88-22 146,-1 5 1,-223-16-1,194 31-100,-225-7 348,-94-9-102,140 20-115,4 26-213,211-13 136,-79 7 30,-176 11-369,207-19 43,-284 19 498,3 29-162,343-39-230,-230 44 36,7 21 162,209-45-171,1 3-1,3 6 1,1 4-1,3 4 1,-93 68-1,-13 23 143,171-123-53,-2-1-1,-1-3 1,-49 19 0,-118 29 152,165-56-106,0-1 1,-1-2-1,0-1 0,-69 0 0,93-6-66,5 1 11,1-1-1,0-1 1,-1 1-1,1-2 1,-20-4-1,27 5 5,1 0-1,-1 0 1,1-1-1,-1 1 1,1-1-1,-1 1 1,1-1-1,0 0 1,0 0-1,0 0 1,0 0-1,0 0 1,0-1-1,0 1 1,1 0-1,-1-1 1,1 0-1,0 1 1,0-1 0,0 0-1,0 1 1,0-1-1,1 0 1,-1 0-1,1 0 1,-1-4-1,1-1 2,0 0 1,1 0-1,-1 0 0,2 1 0,-1-1 1,4-9-1,17-46-43,-12 39 39,5-16-42,3 0 0,27-46 0,-29 61 23,0 1-1,2 1 1,1 1-1,26-26 0,-6 15-37,2 2 0,52-32 0,-43 30 44,-37 26-7,-13 7 22,0 0 0,0 0-1,0 0 1,0 0 0,0 0 0,0 0-1,0 0 1,0 0 0,0 0 0,0 0-1,0 0 1,0 0 0,0 0 0,0 0-1,0 0 1,-1 0 0,1 0-1,0 0 1,0 0 0,0 0 0,0 0-1,0 1 1,0-1 0,0 0 0,0 0-1,0 0 1,0 0 0,0 0 0,0 0-1,0 0 1,0 0 0,0 0-1,0 0 1,0 0 0,0 0 0,0 0-1,0 0 1,0 0 0,0 1 0,0-1-1,0 0 1,0 0 0,0 0 0,0 0-1,0 0 1,0 0 0,1 0-1,-1 0 1,0 0 0,0 0 0,0 0-1,0 0 1,0 0 0,0 0 0,0 0-1,0 0 1,0 0 0,0 0 0,0 0-1,0 0 1,0 0 0,0 0 0,0 0-1,0 0 1,0 0 0,1 0-1,-10 10-44,-250 298-97,3-2 49,243-292 94,-12 12 1,2 1 0,-25 35 1,43-54-3,0-1-1,1 1 1,0 1 0,0-1 0,0 1 0,1-1 0,0 1 0,1 0-1,0 0 1,1 0 0,0 0 0,0 1 0,1 15 0,0-21 1,1-1 1,0 1 0,0-1-1,0 1 1,0-1 0,0 1-1,1-1 1,-1 0-1,1 0 1,0 0 0,0 0-1,0 0 1,0 0 0,1 0-1,2 3 1,0-3 23,-1 0 1,1 1-1,0-2 0,0 1 1,0 0-1,0-1 0,0 0 1,0 0-1,7 1 0,2 0 47,1-1 0,0-1 1,0 0-1,0-1 0,0-1 0,25-3 0,173-45 799,-13 3-530,-165 40-385,0 2-1,1 1 1,61 3-1,-89 1-300,-1 0 0,1 1-1,-1 0 1,0 0 0,0 1-1,13 6 1,17 13-6341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2:05.990"/>
    </inkml:context>
    <inkml:brush xml:id="br0">
      <inkml:brushProperty name="width" value="0.1" units="cm"/>
      <inkml:brushProperty name="height" value="0.1" units="cm"/>
      <inkml:brushProperty name="color" value="#66CC00"/>
    </inkml:brush>
  </inkml:definitions>
  <inkml:trace contextRef="#ctx0" brushRef="#br0">74 694 1792,'-1'0'41,"0"0"-14,1 0-1,0 1 1,-1-1-1,1 0 1,-1 0-1,1 0 1,-1 0-1,1 0 0,0 0 1,-1 0-1,1 0 1,-1 0-1,1 0 1,-1 0-1,1 0 1,0 0-1,-1 0 1,1 0-1,-1-1 1,1 1-1,0 0 0,-1 0 1,1 0-1,-1-1 1,1 1-1,0 0 1,-1-1-1,1 1 1,0 0-1,-1 0 1,1-1-1,0 1 0,0-1 1,0 1-1,-1 0 1,1-1-1,0 1 1,0-1-1,0 1 1,0 0-1,-1-1 1,1 1-1,0-1 0,0 0 1,0-1 650,-1-16 1974,0 16-2357,-1 0 0,0-1 1,0 1-1,0 0 0,0 1 0,0-1 1,0 0-1,-5-2 0,6 3-186,0 0 0,0 1 0,0-1 0,-1 0 0,1 1 0,0 0 0,0-1 0,-1 1 1,1 0-1,0-1 0,-1 1 0,1 0 0,-1 0 0,1 0 0,0 0 0,-1 0 0,1 1 0,0-1 0,-1 0 0,-1 1 0,3-1-89,0 0 0,-1 0 0,1 1 0,0-1 0,0 0 0,-1 0 0,1 0 0,0 0 0,0 1 0,-1-1 0,1 0 0,0 0 0,0 0 0,-1 1 0,1-1 0,0 0 0,0 0 0,0 1 1,0-1-1,-1 0 0,1 0 0,0 1 0,0-1 0,0 0 0,0 1 0,0-1 0,0 0 0,0 0 0,0 1 0,0-1 0,0 1 0,7 7 312,-5-7-295,0 0 0,1 0 0,-1 0 0,0 0 0,0 0 0,1 0 0,-1-1 0,4 1 0,70 8 1383,-59-9-1276,1-2 0,-1 0 1,1-2-1,-1 1 0,27-11 0,-3-2 262,42-23 0,-44 17-244,68-52-1,8-6-54,21 11 397,-1 2-537,-117 56 31,77-42 121,-78 45-129,0 1-1,1 0 1,31-7-1,-34 12-11,1 0-1,28 2 0,-25 0 20,-18 0 11,0 0-1,0 0 1,1 0-1,-1 1 0,0-1 1,0 0-1,1 1 0,-1-1 1,0 1-1,0-1 0,0 1 1,0 0-1,0-1 1,0 1-1,0 0 0,0 0 1,2 1-1,2 3 13,-21-2 151,8-3-190,1 0-1,-1 1 0,0 1 0,0-1 0,0 1 0,1 0 0,-1 1 0,1 0 0,0 0 0,0 0 0,0 1 0,0 0 0,-8 6 0,-50 37-65,-14 10 153,-122 66 0,124-79 13,48-26-89,0-2 0,-60 24 0,34-21 124,-135 38-203,168-52 37,1 0-1,-31 14 0,49-18 41,1 0 0,-1-1 0,1 1-1,-1 0 1,0-1 0,1 0 0,-1 1-1,-2-1 1,4 0 166,23-10-267,119-42 180,-120 42-65,-2 0 1,1-1-1,-1-1 1,30-26-1,26-32 24,17-15 149,-70 67-174,163-131-43,-148 124 29,0 1 1,1 1-1,57-23 0,69-35 90,-157 77-86,-6 3-44,6-3-17,0 1 1,1-1 0,9-2-1,-16 6-152,0-1 0,1 1 0,-1 0 0,0-1 0,0 1 0,1 0 0,-1 0 0,0 0 0,1 0 0,-1 0 0,0 0 0,0 0 0,1 1 0,-1-1 0,0 0 0,0 1 0,0-1 0,1 1 0,-1-1 0,0 1 0,0 0 0,0-1 0,0 1 0,0 0 0,0 0 0,1 1 0,6 13-4147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2:07.611"/>
    </inkml:context>
    <inkml:brush xml:id="br0">
      <inkml:brushProperty name="width" value="0.1" units="cm"/>
      <inkml:brushProperty name="height" value="0.1" units="cm"/>
      <inkml:brushProperty name="color" value="#66CC00"/>
    </inkml:brush>
  </inkml:definitions>
  <inkml:trace contextRef="#ctx0" brushRef="#br0">177 227 3200,'-50'18'4200,"54"-24"-3056,12-12-488,24-18-598,40-25 726,-62 49-700,35-20 0,-33 21 48,26-19 0,-31 19 42,-7 4 83,0 1 0,14-8-1,-22 18-55,-4 2-199,-2 2 22,-1 0-1,0-1 1,-1 0-1,0-1 1,-10 8-1,-48 26 74,43-27-4,-117 63 529,61-34-194,58-32-186,-16 12 204,5-2-179,32-20-253,0 1 0,-1-1 0,1 0 0,0 1 0,0-1 0,0 0 0,0 1 0,0-1 0,0 1 0,0-1 0,0 0 0,0 1 0,0-1 0,0 0 0,1 1 0,-1-1 0,0 0 0,0 1 0,0-1 0,0 0 0,1 1 0,-1-1 0,0 0 0,0 1 0,0-1 0,1 0 0,-1 0 0,0 1 0,1-1 0,-1 0 1,0 0-1,0 1 0,1-1 0,-1 0 0,0 0 0,1 0 0,14 10 637,-14-10-589,22 11 282,1-1 0,-1-1 0,1-1 0,1-1 0,0-2 0,-1 0 0,2-1 0,26-1 0,21-2-2500,110-13 0,-138 6-1551,-1-2-191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3:44.208"/>
    </inkml:context>
    <inkml:brush xml:id="br0">
      <inkml:brushProperty name="width" value="0.1" units="cm"/>
      <inkml:brushProperty name="height" value="0.1" units="cm"/>
      <inkml:brushProperty name="color" value="#FFFC18"/>
    </inkml:brush>
  </inkml:definitions>
  <inkml:trace contextRef="#ctx0" brushRef="#br0">0 80 1152,'64'-4'768,"-24"-1"-474,-17 0 57,42 1 136,80 3 0,-67 2-314,-11 1-116,-42 0 0,0-1 1,0-1 0,31-5 0,28-9 93,1 3-1,0 4 1,107 6 0,-124 7-147,45 1 56,30-16 3,-2 0 44,24 12 36,116-3-110,-123-12 267,52-2-488,16 27 193,1 1-10,310 20 5,-450-28 122,100-5-1,-82-3-81,178 15-99,-174-8 98,112-11 0,80 3 32,-159 9 1,151-12 0,118-3-317,-351 9 315,181-10 383,-225 10-411,22-1 99,46 7 1,-46-1-51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3:45.649"/>
    </inkml:context>
    <inkml:brush xml:id="br0">
      <inkml:brushProperty name="width" value="0.1" units="cm"/>
      <inkml:brushProperty name="height" value="0.1" units="cm"/>
      <inkml:brushProperty name="color" value="#FFFC18"/>
    </inkml:brush>
  </inkml:definitions>
  <inkml:trace contextRef="#ctx0" brushRef="#br0">1 101 768,'16'-2'302,"0"0"-1,1-1 1,-1 0-1,0-1 1,28-12 0,-21 7 25,43-9 0,16 8-125,0 3 0,98 5 0,-120 2-216,56 2-81,136-4 425,43-4 96,60-2-234,-348 7-233,172-8 550,-134 8-1007,89 13 0,-90-4-1635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4:10.545"/>
    </inkml:context>
    <inkml:brush xml:id="br0">
      <inkml:brushProperty name="width" value="0.1" units="cm"/>
      <inkml:brushProperty name="height" value="0.1" units="cm"/>
      <inkml:brushProperty name="color" value="#FFFC18"/>
    </inkml:brush>
  </inkml:definitions>
  <inkml:trace contextRef="#ctx0" brushRef="#br0">1 312 384,'5'4'69,"0"0"-1,1 0 1,0 0 0,0-1-1,0 0 1,0 0 0,0-1-1,1 0 1,-1 0 0,1 0-1,0-1 1,-1 0 0,1 0-1,9-1 1,9 0 390,1-2 0,38-8-1,-5 1 203,-8 6-525,52 4 1,10 0-90,-41-7 195,80-18 0,-57 8-140,-1-3 143,106-36 0,41-9-95,-80 37-62,70-16 54,-152 26-110,2 3 0,-1 3 0,2 4 0,-1 4 0,145 12 0,105-1 64,-24-2 21,-222 2-184,162-6 0,189-11 211,-143 17 203,-191-8-320,322 15-155,-375-12 144,-1-2 0,1-2 0,50-8 0,-5 1 21,-86 7-33,317-9 312,-267 10-309,1-2-1,89-17 0,-39 4 23,-38 10-42,112 5-1,-40 16 87,-101-9-24,1-2-1,72-1 1,-40-8-191,18-2 74,101 7 1,-62 15 92,-76-8 24,76 2-1,52-15-159,136 5 41,-318 0 73,259 14 458,-45-21-401,110 4-296,-187-1 210,-37 0 164,15 2-24,170 8-52,-234-1-92,-1-3 0,72-5-1,-34-2 71,159 10 0,-187 3 12,87 21-1,-91-15-99,107 10-1,9-16-47,119 9-102,56-4 681,17 2-315,34-1-259,-351-14 91,123 11 95,1 0-72,-35-20-31,-62 1-70,-35 5 60,156-4 37,-175 7 59,-1 2 1,1 1 0,-1 0-1,0 2 1,0 1-1,0 0 1,20 10 0,-35-13-371,0-1 1,0 2 0,-1-1-1,1 1 1,-1 0-1,0 0 1,0 0 0,-1 1-1,1 0 1,3 6 0,-7-10 83,0 0 0,-1 1 1,1-1-1,-1 0 1,1 1-1,-1-1 1,1 1-1,-1-1 1,0 1-1,0-1 0,0 3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4:15.649"/>
    </inkml:context>
    <inkml:brush xml:id="br0">
      <inkml:brushProperty name="width" value="0.1" units="cm"/>
      <inkml:brushProperty name="height" value="0.1" units="cm"/>
      <inkml:brushProperty name="color" value="#FFFC18"/>
    </inkml:brush>
  </inkml:definitions>
  <inkml:trace contextRef="#ctx0" brushRef="#br0">1 169 1280,'5'0'161,"1"-1"0,0 0 0,0 0 0,-1-1-1,1 0 1,-1 0 0,7-3 0,14-5 584,14-3-492,0 1 1,2 2-1,-1 2 0,1 2 1,65-1-1,-67 7-198,1-2 0,65-11 0,-12-4 148,1 3 0,140-1-1,-161 15-205,248-12 337,-250 4-274,0 3 0,1 3 0,104 10 0,127 11-87,-212-20 62,6 0-26,158 17 0,-49 13 81,306 55-57,62 11 404,-416-65-239,-109-18-170,0-3 0,1-1 0,51-1 0,57-14-13,0 0 215,24 10-66,183-6 365,-177-8-418,64-7-574,388-71 840,-607 83-348,171-30 15,113-17 290,-264 50-472,0 1-1,105 12 0,88-5 205,-169-6 67,123 12-1,-75 13-26,-87-14-42,1-3 1,0-1-1,73 1 0,-5-13-215,86 0 110,40 36 429,4 1-62,1-16-409,-162-7 18,83 21 0,-100-18 142,1-3 1,-1-2-1,80-2 0,-20 1-74,133 22 0,-202-22-41,-1-3 1,1-1 0,63-9-1,-31 4 76,0 4-1,1 3 0,98 17 1,-21-8 60,-120-9-84,-2-3 62,50-5 1,-8-1-161,2 6 17,1 3 1,-1 4-1,98 21 0,-147-24 136,0-1-1,0-2 1,1-1-1,55-8 0,39-1-36,-75 9-90,-1 2 1,0 3 0,79 16-1,-111-16 53,0-1-1,0-1 0,1-1 0,-1-1 0,1-1 0,-1-1 0,1-1 0,-1 0 1,23-7-1,17-4-33,1 3 0,1 2 1,86 1-1,-110 6 69,0-2 0,63-13 0,75-29 35,-111 29-40,1 4 1,0 2 0,0 3-1,86 3 1,23 0-149,-138 2 185,0-3-1,0 0 1,62-20-1,-37 10-184,-18 5 105,1 2 1,0 2-1,1 3 1,-1 1-1,0 2 1,72 10-1,-67-3 82,64 0 0,-85-5-112,0 1 0,0 1-1,42 13 1,32 5 140,-61-16-191,67 20 0,-38 1 255,-47-17-88,51 14 1,-67-23-77,0 1-1,0-1 1,0 0-1,0-1 1,0 0-1,0-1 1,0 0-1,0 0 1,16-5-1,47-12 16,0 3 0,1 3-1,145-6 1,-48 3 354,-116 8-173,-7 0-697,77-20 0,-97 18-1843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4:22.606"/>
    </inkml:context>
    <inkml:brush xml:id="br0">
      <inkml:brushProperty name="width" value="0.1" units="cm"/>
      <inkml:brushProperty name="height" value="0.1" units="cm"/>
      <inkml:brushProperty name="color" value="#FFFC18"/>
    </inkml:brush>
  </inkml:definitions>
  <inkml:trace contextRef="#ctx0" brushRef="#br0">0 198 2304,'5'0'221,"-1"1"0,1 0 0,-1 0 0,0 0 0,1 1 1,-1 0-1,0 0 0,0 0 0,0 0 0,-1 0 0,1 1 0,0 0 0,-1 0 0,4 3 0,-3-2-135,0 0 0,0-1 0,0 0 0,0 0-1,0 0 1,1-1 0,-1 0 0,1 1 0,0-2-1,0 1 1,0 0 0,6 0 0,106 0 1368,-75-3-1133,55 6 0,56 8 56,-134-12-353,0-2 0,0-1 0,0 0-1,0-2 1,-1 0 0,19-7 0,116-46 56,41-15-2,-138 55 94,88-16-1,56 5-53,-95 15-81,8 2 80,216 7 0,-148 13 155,351-18-181,-348-1-26,2 0 83,101 19 103,42-13-141,-110-5-151,441 13 41,-397 7 75,-109-3-112,-47-5 71,143 10 60,-29 15-224,-98-11 169,209 16 89,-232-22-102,81 12 7,24-4-54,-58-9 298,-56-4-261,126-6 0,-40 3-48,-143 1 6,-20-2 39,1-1 0,-1 0 0,20-2 0,-5-2-14,161-26 312,-146 20-306,0 1 0,0 3 1,47 0-1,-34 5-64,-6 1 134,-1-2-1,96-14 1,-67 2-77,1 2-1,0 5 0,129 5 1,-66 13-31,-57-3 34,115 14-99,-114-12 4,-49-5 135,38 12 1,-36-8 24,0-1-44,111 24 89,-107-28-151,0-2 0,74-5-1,-30 0-110,136 8 306,52-1-128,-132-10-139,-109 3 120,48-8 1,-49 5-4,49-2-1,0 7 44,147 18 0,-204-15-45,0-2 0,0-1 0,0-1 0,0-1 0,38-8 0,31-3 1,-74 12 30,33 4 1,-2-1 77,-7-2-146,-14-1-10,-1 1 1,1 1-1,39 8 1,1 4 144,-66-12-89,-1-1 1,1 0-1,-1 0 0,8 0 0,-7-1-27,-1 1-1,0 0 1,0 0-1,0 0 1,8 2-1,1 1-15,-3 0 50,0 0 0,0-1 0,0 0-1,0-1 1,0 0 0,1 0 0,-1-1 0,20-2 0,123-28 5,-129 27-10,0 2 1,0 0-1,0 2 1,35 4-1,-5 1-146,14 3 189,-56-7-58,0 0 0,-1-1-1,1-1 1,0 1 0,0-2-1,0 0 1,12-2 0,73-5 17,-60 6 0,132 1 63,-87 2-25,-4 1 41,-40 0 1,-1-2 0,0-1 1,52-8-1,-44 2-226,52-2 0,-8 2-85,202-16 210,-251 23 51,316 14-97,-298-7 76,245 33 19,-287-37-3,16 1-52,-1 2-1,1 1 0,50 19 1,-49-12 21,0-3 1,0 0 0,1-2-1,1-2 1,69 7 0,220-8-59,-185 0 874,-107 0-528,-27-5-648,0 0 0,0 0 0,0 0 0,0 0 0,10-1 0,-15 0 149,1 0-1,-1-1 1,1 1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49:41.344"/>
    </inkml:context>
    <inkml:brush xml:id="br0">
      <inkml:brushProperty name="width" value="0.1" units="cm"/>
      <inkml:brushProperty name="height" value="0.1" units="cm"/>
      <inkml:brushProperty name="color" value="#66CC00"/>
    </inkml:brush>
  </inkml:definitions>
  <inkml:trace contextRef="#ctx0" brushRef="#br0">4685 110 4224,'-1'-1'126,"1"0"-1,-1 0 1,1 0 0,-1-1-1,0 1 1,1 0 0,-1 0-1,0 0 1,0 0 0,0 0-1,0 0 1,0 0 0,0 1-1,0-1 1,0 0 0,0 1-1,0-1 1,0 0 0,0 1-1,0-1 1,-1 1 0,1 0-1,0-1 1,0 1 0,-1 0-1,1 0 1,0 0 0,-1-1-1,1 2 1,0-1 0,-1 0-1,1 0 1,-2 1 0,-3-1 166,-48-4 3806,42 2-3190,-1 1 1,0 0-1,0 1 0,-21 3 1,17 1-512,0 0 0,1 2 1,-30 13-1,36-15-174,0 0-1,-20 5 0,26-8-189,0 0-1,0-1 1,-1 0-1,1 0 1,0 0-1,0 0 0,0 0 1,0-1-1,-1 0 1,-4-1-1,-10-3 282,-1 1-1,0 1 1,0 1 0,0 0 0,-32 3-1,22-1-296,-21 3 206,-74 12 1,50-4-37,-138 17 528,163-23-611,-85-5 1,64-1 177,-483 1 1158,282-3-1323,-110 3 358,125-6-267,-88 6 53,287-3-284,-112-20 0,34 2 336,87 16-311,-198-14-138,168 15 98,45 2 87,-51 3-1,-104 1 74,101-3-95,-205 1-32,159 4 266,126-6-253,7 2-5,1 0 0,-1 0 0,0-1 0,1 1 0,-1 0 0,1 0 0,-1 0 0,1 0-1,-1 0 1,1 0 0,-1 0 0,1 0 0,-1 0 0,1 0 0,-1 0 0,0 1 0,1-1 0,-1 0 0,1 0 0,-1 1 0,0-1 55,0 1-47,0-1-1,1 0 1,-1 0-1,1 1 1,-1-1-1,0 0 0,1 0 1,-1 1-1,1-1 1,-1 1-1,1-1 1,0 0-1,-1 1 0,1-1 1,-1 1-1,1-1 1,0 1-1,-1-1 1,1 1-1,0 0 1,-1-1-1,1 1 0,0 0 1,0 28 139,4 137 148,2-56-221,6 51-184,-9-138 144,1 0 0,2 0 0,0 0 0,17 40-1,31 72-104,-38-91 152,-12-34-74,-1 0-1,-1 1 0,0 0 0,-1-1 0,1 20 0,-6 57 43,0-14-127,0 9 2,1-50 25,2-1-1,4 45 1,-2-71 44,-1-1 0,1 0 1,0 0-1,0 0 0,0 0 0,1 0 0,-1 0 1,1 0-1,0 0 0,0-1 0,0 1 1,1-1-1,-1 1 0,1-1 0,0 0 1,0 0-1,0 0 0,0-1 0,1 1 1,-1-1-1,1 1 0,-1-1 0,1 0 0,0 0 1,0-1-1,0 1 0,0-1 0,0 0 1,0 0-1,0 0 0,0-1 0,0 0 1,7 1-1,34-2-20,4 1 15,53 5-1,-15 0 42,49 5-61,-80-7 26,199-1 3,-133-3 0,181 1 85,-142 11-62,-61-1-3,-57-7-49,41 2-65,51 2 200,-2 0-84,148 3-27,-238-7 17,85 4 67,-30-8-46,176 5-24,-144-2-17,8 1-48,6-2 285,-81-1-266,29-7 59,-66 4-16,0 1-1,1 2 0,27 2 0,89 7 38,38 0-86,63-9 86,-209-4-77,36-8 1,-37 6 106,38-3 1,1 2-111,20-1 100,20 2 119,-44-2-177,11-1 0,-74 8-7,1 1-1,0-1 0,-1 0 0,1-1 0,-1 1 1,0-1-1,1 0 0,-1-1 0,0 0 0,0 0 0,0 0 1,-1-1-1,1 0 0,-1 0 0,0 0 0,9-10 0,-3 1 25,0-1-1,-1-1 0,-1 0 1,0 0-1,-1-1 0,0 1 1,6-25-1,-6 17-21,-5 14 0,0 0 0,-1-1 0,0 1 0,0 0 0,0-12 0,-1 6 0,0 1 0,5-21 0,-3 21 0,-1-1 0,1-20 0,8-74-85,-11 84 59,-1 0 1,0 1 0,-8-35-1,6 47 80,-38-208 148,25 107-20,13 88-152,-1 1 0,-1 0 0,-12-36 0,11 45 5,0 0 0,-1 1-1,0 0 1,-1 0-1,0 0 1,-16-17-1,14 21 14,0 0-1,0 1 0,-1 0 0,0 1 0,-1 1 0,0-1 1,0 2-1,0 0 0,-18-6 0,-15-3-392,-65-12 0,59 16-621,23 5-623,1-1 0,0-1 0,0-2-1,1 0 1,-31-17 0,0-14-2928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4:28.948"/>
    </inkml:context>
    <inkml:brush xml:id="br0">
      <inkml:brushProperty name="width" value="0.1" units="cm"/>
      <inkml:brushProperty name="height" value="0.1" units="cm"/>
      <inkml:brushProperty name="color" value="#FFFC18"/>
    </inkml:brush>
  </inkml:definitions>
  <inkml:trace contextRef="#ctx0" brushRef="#br0">17019 95 2304,'-29'5'1432,"15"-5"2229,-1 4-1697,26-8-605,20-16-700,-25 15-592,1 1-1,-1 0 1,1 0-1,14-6 1,-11 6 60,0 0 1,15-10-1,-20 11-69,0-1 1,1 1-1,0 1 0,-1-1 1,1 1-1,0 0 0,0 0 1,0 0-1,0 1 0,10-1 1,-14 2-10,0 0 0,0 0 0,-1 0 0,1 1 0,0-1 0,0 0 0,0 1 0,0-1 0,-1 1 0,1 0 0,0-1 0,-1 1 1,1 0-1,2 2 0,-1 0 38,0 0 0,-1 0 0,1 0 0,-1 0 0,4 7 0,5 7 159,22 25 0,-22-29-81,0 0 0,-2 1 0,13 20 0,-16-19-95,0-1 0,-1 0-1,-1 1 1,6 27 0,1 64 53,-7-47 35,13 187 76,-24-66 68,2-75-257,-29 355 239,22-325 34,5 72-29,7-126-92,-20 142 0,15-197-119,-1 0 0,-19 47 0,-30 45 56,45-99-196,-3 9 177,-27 40 0,34-59-55,0-1 0,-1 0 0,0-1 0,0 0 1,-1 0-1,1 0 0,-2-1 0,-14 10 0,-67 36 480,-44 22-56,91-53-362,8-4 7,0-1 1,-2-1 0,-46 11-1,-29 3 364,-44 8-191,45-13-181,-62 10-39,-269 35 323,294-46-146,-208 6-1,-102-13-71,133-2 64,10 0-209,-383 52 86,273 14-37,306-54-70,-172 12 0,73-12-79,-109 12 202,-238 10-165,240-27-147,178-13 149,-196 29-130,-102 30-27,238-39 319,-44 5-222,139-25 88,-168 18 88,-570 55-177,21-43 428,390-21-253,111-10-73,-4 1-7,136-1 74,-310 23 89,149-5-533,16-2 187,-140 20 46,294-27 174,-166 6 88,236-23-161,-215 6-92,216-4 90,-201-23 1,296 19 14,-579-39 31,507 37-110,-199 0 23,20 1 112,-101 1-86,198 5 17,140-2 11,-10 1-43,-89-11-1,-153-28 13,32 5 34,232 29 21,10 3 27,0-1-1,0-1 1,-16-5-1,0-3-119,-51-28 1,69 32 92,0 0-1,0-1 1,1 0-1,0-1 1,0 0 0,1 0-1,-8-12 1,9 11-5,0-1-1,1 0 1,0 0 0,1-1-1,0 0 1,1 0 0,-7-24-1,-16-60 121,14 52-76,-13-70 0,23 85 64,1 0-1,2 0 1,1-1-1,1 1 1,1-1-1,9-41 1,-8 54-202,0-28 1,2-3 77,4-38 228,-2-119 1,-10 86-129,-21-132 0,-22 1 21,27 158-94,-17-121-34,24 137 134,-11-23-116,-1-10 8,7-83-110,17 158 61,1-1 0,2 1 1,11-54-1,2 36-339,-10 37 409,-1-1 0,3-20 0,-3 15 20,1-1 1,0 1 0,12-25 0,7-20-3,50-170-51,-62 190-32,2 0 0,2 2 0,32-60 0,-46 97 56,-1 1-1,1 0 0,-1-1 0,0 0 1,0 1-1,-1-1 0,0 0 0,0 0 1,-1 0-1,0-12 0,-6-24-87,1 3 102,5 39-59,0-1 1,0 1-1,0 0 1,0 0-1,1 0 1,-1 0-1,0 0 1,1 0-1,-1-1 0,1 1 1,-1 0-1,1 0 1,-1 0-1,1 0 1,0 1-1,0-1 1,-1 0-1,1 0 1,0 0-1,0 0 1,0 1-1,0-1 1,0 0-1,0 1 1,0-1-1,0 1 1,0-1-1,0 1 1,0 0-1,2-1 1,3 0 47,-1 0 1,1 0-1,0 1 1,9 0-1,-10 0-120,70-1 82,89 2-16,-127 3-1096,43 11-1,16 2-4746,-84-16 4005,0-1-1,0-1 1,0 1-1,13-4 0,-2 0-1952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5:20.756"/>
    </inkml:context>
    <inkml:brush xml:id="br0">
      <inkml:brushProperty name="width" value="0.1" units="cm"/>
      <inkml:brushProperty name="height" value="0.1" units="cm"/>
      <inkml:brushProperty name="color" value="#E71224"/>
    </inkml:brush>
  </inkml:definitions>
  <inkml:trace contextRef="#ctx0" brushRef="#br0">253 82 2304,'-24'-11'832,"24"11"-809,-1 0 0,0 0 0,0-1 0,0 1 0,0 0 0,1 0 0,-1 0 0,0 0 0,0 1 0,0-1 0,0 0 0,1 0 0,-1 0 0,0 1 0,0-1 0,0 0 0,1 1 0,-1-1 0,0 1 0,0-1 0,1 1 0,-2 0 0,1 0 33,1 0-1,-1-1 1,0 1-1,0-1 1,0 1-1,0-1 1,0 1-1,1-1 1,-1 0-1,0 1 1,0-1-1,0 0 1,-2 0 0,3-1 253,0-1 1,0 0-1,1 1 1,-1-1-1,0 0 1,1 1-1,-1-1 1,1 1-1,0-1 1,-1 1-1,3-3 1,11-27 397,-12 29-703,0-1 0,0 1-1,0 0 1,0 0 0,0 0 0,1 0 0,-1 0 0,1 0 0,-1 1 0,1-1 0,0 1 0,-1 0-1,1 0 1,0 0 0,0 0 0,0 0 0,0 0 0,0 1 0,0 0 0,0-1 0,0 1-1,0 0 1,-1 0 0,1 1 0,6 0 0,-9-1-4,1 0 0,-1 0-1,0 1 1,0-1 0,1 0-1,-1 0 1,0 0 0,1 0 0,-1 0-1,0 0 1,0 0 0,1 1-1,-1-1 1,0 0 0,0 0 0,1 0-1,-1 1 1,0-1 0,0 0-1,0 0 1,1 1 0,-1-1 0,0 0-1,0 1 1,0-1 0,0 0 0,0 0-1,0 1 1,1-1 0,-1 0-1,0 1 1,0 0 0,-7 7 84,-15 4 113,-17-4 26,0-1-1,-1-2 1,1-2 0,-57-2-1,95-1-226,0 0-5,1-1-1,0 1 0,-1 0 0,1 0 1,-1 0-1,1 0 0,-1 0 0,1 0 1,-1 0-1,1 0 0,-1 0 0,1 0 0,0 0 1,-1 0-1,1 1 0,-1-1 0,1 0 1,-1 0-1,1 0 0,0 1 0,-1-1 1,1 0-1,-1 0 0,1 1 0,0-1 1,-1 0-1,1 1 0,0-1 0,0 0 1,-1 1-1,1-1 0,0 0 0,0 1 1,-1-1-1,1 2 0,0-2-1,1 1 1,-1 0-1,1 0 0,-1-1 1,1 1-1,-1 0 0,1-1 0,-1 1 1,1-1-1,0 1 0,-1 0 1,1-1-1,0 0 0,0 1 1,-1-1-1,1 1 0,0-1 0,0 0 1,0 1-1,1-1 0,16 4 17,0 0 0,1-2 0,-1 0 0,1-1 0,34-3 0,-8 1 97,215 1 718,-271 4-570,-67-13-235,92 9-115,0-1 0,0 0-1,0-1 1,15-4 0,11-10 93,43-15 7,-49 22 79,-34 10-53,-1 1 0,1 0 0,-1 0 0,0-1 0,1 1 1,-1-1-1,0 1 0,0 0 0,0-1 0,-2 2 0,-6 8 7,0-1-1,-1-1 1,-1 0-1,0 0 1,0-1-1,-21 12 1,14-9 35,-30 24 1,39-26-47,-2-1 0,-20 13 0,31-21-32,0 1 0,-1-1 1,1 0-1,-1 0 0,1 0 0,0 0 1,-1 1-1,1-1 0,0 0 0,-1 0 0,1 1 1,0-1-1,-1 0 0,1 1 0,0-1 1,0 0-1,-1 1 0,1-1 0,0 0 0,0 1 1,0-1-1,-1 0 0,1 1 0,0-1 0,0 1 1,8 3-172,16-2 33,-7-5 193,29-9 0,-2 0-20,-30 8 12,0 0 0,0-1 0,-1-1 0,0 0 0,0-1 0,0 0 0,20-15 0,-33 21-28,0 1-1,1 0 1,-1 0 0,0 0 0,1-1 0,-1 1 0,0 0-1,1 0 1,-1-1 0,0 1 0,0 0 0,1 0 0,-1-1 0,0 1-1,0 0 1,0-1 0,1 1 0,-1 0 0,0-1 0,0 1-1,0-1 1,0 1 0,0 0 0,0-1 0,0 1 0,0-1 0,0 1-1,0 0 1,0-1 0,0 1 0,0 0 0,0-1 0,0 1-1,0-1 1,0 1 0,0 0 0,0-1 0,-1 1 0,1-1 0,-1 0 18,0 0 1,-1 0 0,1 0 0,0 0-1,-1 1 1,1-1 0,-1 0 0,1 1-1,-1-1 1,-1 0 0,-5-1 87,1 0-1,-1 1 1,-9-1 0,4 3-63,-1 0 1,1 0-1,0 2 0,0 0 1,0 0-1,0 1 0,0 1 1,1 0-1,0 0 0,-13 9 1,-1 2-280,1 2 1,1 0 0,-28 28-1,47-41-66,0-1-1,0 1 0,0 0 1,1 1-1,0-1 0,0 1 1,-5 9-1,9-14 199,-1-1 1,1 1-1,0 0 1,0-1-1,-1 1 0,1-1 1,0 1-1,0 0 1,0-1-1,0 1 0,0 0 1,0-1-1,0 1 1,0 0-1,0-1 0,0 1 1,0-1-1,0 1 1,0 0-1,1-1 1,-1 1-1,0-1 0,1 1 1,-1 0-1,0-1 1,1 1-1,-1-1 0,0 1 1,1-1-1,-1 1 1,1-1-1,-1 1 0,1-1 1,-1 0-1,1 1 1,-1-1-1,1 0 0,0 1 1,-1-1-1,1 0 1,-1 0-1,1 0 0,0 1 1,-1-1-1,1 0 1,0 0-1,-1 0 0,1 0 1,0 0-1,-1 0 1,1 0-1,-1 0 0,1-1 1,0 1-1,-1 0 1,1 0-1,0 0 0,-1-1 1,1 1-1,30-16-2359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5:23.872"/>
    </inkml:context>
    <inkml:brush xml:id="br0">
      <inkml:brushProperty name="width" value="0.1" units="cm"/>
      <inkml:brushProperty name="height" value="0.1" units="cm"/>
      <inkml:brushProperty name="color" value="#E71224"/>
    </inkml:brush>
  </inkml:definitions>
  <inkml:trace contextRef="#ctx0" brushRef="#br0">996 43 1792,'-31'0'3307,"30"-9"-2140,0 6-1091,-1 1 0,1 0 0,-1 0-1,0 0 1,1 0 0,-1 1 0,0-1 0,0 0-1,0 1 1,0-1 0,-1 1 0,1 0-1,0 0 1,-1 0 0,1 0 0,0 0-1,-1 0 1,1 1 0,-4-1 0,-2-1-37,1 1 0,-1 0 0,0 0 0,1 1 0,-12 1 0,-7 4 87,0 0 0,-29 12 1,-36 7 235,42-14-186,0-3 0,-60 1 0,-338-8 1931,447 0-2109,0 0 0,0 0 1,0 0-1,0 0 0,-1 0 1,1 0-1,0 0 1,0 0-1,0 0 0,0 0 1,-1 0-1,1 0 0,0 0 1,0 0-1,0 0 0,0 0 1,-1 0-1,1 0 1,0 0-1,0 0 0,0 0 1,0 0-1,0 0 0,-1-1 1,1 1-1,0 0 0,0 0 1,0 0-1,0 0 0,0 0 1,0 0-1,0-1 1,-1 1-1,1 0 0,0 0 1,0 0-1,0 0 0,0-1 1,0 1-1,0 0 0,0 0 1,0 0-1,0 0 1,0-1-1,0 1 0,0 0 1,0 0-1,0 0 0,0 0 1,0-1-1,0 1 0,0 0 1,0 0-1,0 0 0,0 0 1,1-1-1,-1 1 1,0 0-1,5-7 36,-5 6-19,8-4 12,0 1 1,0-1 0,0 1-1,1 1 1,-1-1-1,1 2 1,0-1 0,13-1-1,-10 1-57,13-2-19,0 1 0,49-1-1,52 8-58,13 13 113,-83-8 41,68 1-1,20-16 90,-1 0-24,-132 7 1,0 1 0,20 4 0,-25-1 3,-10 0 10,-16 4 51,16-7-166,-8 4 7,0-2 0,0 1 0,-1-2 0,-23 3 0,-53-4 212,55-1-175,-102-9 495,89 3-205,-67 2 1,63 6-247,1 2 0,0 2 0,0 2 0,-78 24 0,93-20-1132,-67 32-1,74-29-1130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5:29.987"/>
    </inkml:context>
    <inkml:brush xml:id="br0">
      <inkml:brushProperty name="width" value="0.1" units="cm"/>
      <inkml:brushProperty name="height" value="0.1" units="cm"/>
      <inkml:brushProperty name="color" value="#E71224"/>
    </inkml:brush>
  </inkml:definitions>
  <inkml:trace contextRef="#ctx0" brushRef="#br0">3802 158 2816,'-20'0'928,"-36"4"0,26-3 1509,32-2-2073,-1 0-1,0 0 1,0 0 0,-1 0-1,1 0 1,0 0-1,0-1 1,-1 1 0,1 0-1,0-2 1,-2 1-274,0 0-1,-1 1 1,1-1-1,-1 1 1,1-1 0,-1 1-1,1 0 1,-1 0-1,0 0 1,0 0 0,0 0-1,0 0 1,0 0-1,1 0 1,-1 1 0,-3-1-1,-36-4 628,28 4-562,-5-1 225,-26-7 0,26 5-27,-30-4 0,-95-10 49,36 4-286,-164-27 374,240 35-365,0 1-1,-41-1 1,-65 6-8,61 1-186,15-1 144,-164-5-134,-63 0 29,175 6 28,-35-2-44,-167 3-58,181 8 277,49-3-21,-106 18 67,-268 21 741,314-31-317,-1-1-257,74-2-360,33-4-595,1-3 0,-1-1 0,-51-1 0,85-3 122,4 0 279,0 0 0,0 0 0,0 0 0,0 0 0,0 0 0,0 0 0,-1 0-1,1 0 1,0 0 0,0 0 0,0-1 0,0 1 0,0 0 0,0-1 0,0 1 0,0-1 0,0 1 0,0-1 0,0 0 0,0 1 0,1-1 0,-1 0 0,0 0 0,0 1 0,0-1 0,1 0 0,-1 0 0,1 0 0,-1 0 0,1 0 0,-1 0 0,1 0 0,-1-1 0,-1-31-3597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5:36.106"/>
    </inkml:context>
    <inkml:brush xml:id="br0">
      <inkml:brushProperty name="width" value="0.1" units="cm"/>
      <inkml:brushProperty name="height" value="0.1" units="cm"/>
      <inkml:brushProperty name="color" value="#E71224"/>
    </inkml:brush>
  </inkml:definitions>
  <inkml:trace contextRef="#ctx0" brushRef="#br0">5253 4 1920,'-34'-2'2109,"26"2"-1534,0-1 0,0 1 0,0 0 0,0 1 0,0-1 0,0 2 0,-14 3 0,5-1-123,0-1 0,1-1 0,-1 0 0,0-1 0,-32-3 0,6 1-177,42 1-273,-17 0 124,0 1-1,-31 4 0,2 2 279,-84 2 0,17-2-124,-164 31-24,-130 7 960,168-24-560,0-8 103,64-7-371,-38-1-157,23-1-158,-76-3-233,36-1 218,112 6-104,-75 2 135,24 0 21,60-1-60,-43 8-139,-35 2 130,-47-12-105,-105-5 160,331 0-55,-4-1-9,-1 2-1,1-1 0,-1 2 0,-26 5 0,28-4 12,-1-1 0,1 0-1,-1-1 1,0-1 0,0 0-1,1 0 1,-17-4 0,-19-5 56,33 5-31,-1 1 1,-1 0 0,-20 0-1,-79-8-116,-8 8-341,77-3 687,-28 1-794,54 5-2655,-38 5-1,22 1-560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5:39.066"/>
    </inkml:context>
    <inkml:brush xml:id="br0">
      <inkml:brushProperty name="width" value="0.1" units="cm"/>
      <inkml:brushProperty name="height" value="0.1" units="cm"/>
      <inkml:brushProperty name="color" value="#E71224"/>
    </inkml:brush>
  </inkml:definitions>
  <inkml:trace contextRef="#ctx0" brushRef="#br0">5514 186 3456,'-2'0'165,"-1"0"-1,1 0 1,-1 0 0,1-1-1,-1 1 1,1 0 0,-1-1 0,1 0-1,-1 0 1,1 1 0,0-1-1,0-1 1,-1 1 0,1 0-1,0 0 1,-3-3 0,1 1-18,0 1-1,1 0 1,-1 0 0,-1 1 0,1-1 0,0 1-1,0 0 1,0 0 0,-1 0 0,1 1 0,0 0 0,-1 0-1,-5 0 1,-27-3 390,-31-10 583,0 2 0,-137-2 0,202 13-1119,-404 13 2030,-88-2-739,335-12-1123,104 1-123,-273-5 542,55 4-236,150 2-272,-218 4-10,-190-5 346,223-15-395,118 2-16,-103 6 86,215 1-52,-23-1 50,100 7-89,-263-5-91,110-12 228,6 0-34,50 9-204,-104 3 538,-52-3 609,95 1-2833,142 1-1562,-8-11-2288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6:05.090"/>
    </inkml:context>
    <inkml:brush xml:id="br0">
      <inkml:brushProperty name="width" value="0.1" units="cm"/>
      <inkml:brushProperty name="height" value="0.1" units="cm"/>
      <inkml:brushProperty name="color" value="#E71224"/>
    </inkml:brush>
  </inkml:definitions>
  <inkml:trace contextRef="#ctx0" brushRef="#br0">12498 170 1664,'-4'-21'6242,"4"20"-6171,-1-1-1,0 1 0,0 0 1,-1-1-1,1 1 0,0 0 1,0 0-1,0 0 0,-1 0 1,1 0-1,-1 0 0,-1-1 1,-9-5 585,5 3-445,-2-1 1,1 1-1,0 1 1,-1-1-1,0 2 0,0-1 1,0 1-1,0 0 1,-10 0-1,-14 0 448,-40 3 0,24 0-224,-62-2 293,-212 6 714,158 16-850,56-5-341,97-14-222,-326 25 310,195-34-425,126 6 97,-113-3 99,19 2 63,-85-2-55,-1-1-60,-55 6-7,98 3 42,-351-1-8,335-1-2,-181-4 559,170-7-524,89 10-195,-381-16 250,375 0 57,62 9-252,0 0 1,-41 1-1,-36 1 81,-136-20-1,148 12 6,-123 3 0,41 11-83,-278-8 684,320-9-724,21 2-80,-70 0 107,-282 16 0,363 5 33,-184 8 9,90 0 210,79-3-104,-136 14-79,89-21 15,-37 3 35,-79-3-103,176-7 5,36 0 17,1 4-1,-87 14 0,11 5 51,0-7-1,-184-5 0,203-3-98,-5 0 107,-4-8 62,-161 3-7,115 15 47,73-12-143,-61 1-89,65-7 83,-124 3 46,159 4-55,-28 1-96,81-7 77,-106 1 267,-161-21 0,144 11 222,31 3-198,-130-6-328,151 9-976,82 3 454,0-2 1,0 1 0,0-1-1,0-1 1,0 0-1,1 0 1,-18-9 0,6 1-1433,0-2 1,-24-19-1,-17-18-1651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6:21.576"/>
    </inkml:context>
    <inkml:brush xml:id="br0">
      <inkml:brushProperty name="width" value="0.1" units="cm"/>
      <inkml:brushProperty name="height" value="0.1" units="cm"/>
      <inkml:brushProperty name="color" value="#E71224"/>
    </inkml:brush>
  </inkml:definitions>
  <inkml:trace contextRef="#ctx0" brushRef="#br0">4813 1522 4736,'0'0'122,"0"-1"0,0 1 0,-1 0 1,1-1-1,0 1 0,0-1 0,0 1 0,0 0 1,-1-1-1,1 1 0,0-1 0,0 1 0,0 0 1,0-1-1,0 1 0,0-1 0,0 1 0,0 0 1,0-1-1,0 1 0,0-1 0,0 1 0,0-1 1,1 1-1,-1 0 0,0-1 0,0 1 0,0 0 1,0-1-1,1 1 0,-1-1 0,1 1 0,2-10 3723,-12-4-2512,-6 12-939,14 2-373,0 0 0,0 0 0,0 1 0,0-2 0,0 1 1,0 0-1,0 0 0,0 0 0,0 0 0,0 0 0,0-1 0,1 1 0,-1-1 0,0 1 0,0 0 0,-1-2 0,-1 1 77,1 0-1,-1 0 0,0 0 1,1 0-1,-1 1 1,0-1-1,0 1 0,0 0 1,-4 0-1,-10-2 161,-42-4 537,2-3-395,4-3-221,-55-3 0,93 13-217,-52-3 278,-87 5-1,65 1 7,42-1-201,-72-10 1,-70-31 257,-15-3 108,28 21-187,79 9-64,-120-1 0,-107 4 11,284 6-107,0-1 1,-72-22-1,64 14 61,-54-7 0,34 12-16,-76-1 0,-85 14-146,210-5 120,0-1 0,1-1 0,-22-5-1,22 3-94,-1 2 0,0 0 0,-23-1 0,-17 5-99,-146-5 435,40 3-104,89 2-168,41 0-28,22 0-6,1 0 0,0-1 0,-23-4 0,-30-5-2,1 3 0,-78 2 0,71 3 6,14 0-22,-75 7-1,119-4-24,0 0 1,0 1-1,0 0 0,1 1 0,-16 6 0,6-1 46,0-2 1,0 0-1,-1-1 0,-25 3 1,-35-2 111,-99-4 0,116-4 262,64 1-366,0 0 0,-1-1 0,1 1-1,-1-1 1,1 0 0,0 1 0,0-1 0,-1 0 0,1-1-1,0 1 1,0 0 0,-2-2 0,2 2-2,1 0 1,0 0-1,0 0 1,-1 0-1,1-1 1,0 1-1,0 0 1,0 0-1,0-1 1,1 1-1,-1-1 1,0 1-1,0-1 0,1 1 1,-1-1-1,1 1 1,-1-4-1,1-13 97,1 12-91,0-1 1,-1 1-1,0-1 1,-1 1-1,0-1 0,0 1 1,0-1-1,0 1 0,-1 0 1,-4-9-1,4 12-14,1 0 1,-1-1 0,0 1-1,1-1 1,0 1-1,0-1 1,0 0-1,0 1 1,1-1-1,0 0 1,-1 1-1,1-1 1,0 0-1,1 0 1,-1 1 0,1-1-1,0 0 1,-1 1-1,2-1 1,-1 0-1,0 1 1,4-7-1,3-3 3,0 1-1,1 0 1,1 1-1,15-16 1,-8 10-14,-6 3 5,0 0-1,-1-1 1,0 0-1,-1 0 0,0-1 1,-2 0-1,0-1 1,-1 0-1,0 0 1,-1 0-1,3-27 1,-6 10 16,-1 0 0,-2 0 1,-6-48-1,4 68-42,-1 0 0,0 0 1,-8-18-1,3 11 123,5 10-131,-2 1 0,-7-13 0,-5-9-412,17 30 442,-1 0 1,1 0 0,-1 0 0,1 0 0,-1 0-1,1 0 1,-1 1 0,-3-3 0,-9-10 51,13 13 46,2-1-709,12 1 505,-11 1 316,1 0-203,0-1 0,0 1 0,0-1 0,0 1 0,0-1 0,-1 0 0,1 0 0,0 0 0,0 0 0,-1-1 0,6-2 0,5-3-150,3 1 102,0 0 0,1 0 0,-1 2 0,21-3 0,-21 4 48,29-8-1,-31 6-46,0 2-1,24-4 0,-4 4-31,35-2 46,244 5 65,-175 9 96,1 1-64,-71-9-55,-13 1 64,88-10 0,31-3-263,-81 8 129,-13 1-43,-36 2 143,50-7 0,-25 0-59,115 4 1,21-2 4,207-24 111,-9-8-81,-355 32-46,25-1 28,0 2-1,90 9 1,-62-2-52,-25-2 40,13 1-1,-1-4 0,102-16 0,43-7 34,-30 3 55,25-1-206,-20 20 147,-110 5-55,-50 1 19,-1 2-1,50 11 1,-46-6 14,77 13-136,-123-21 132,0-1 0,0 1 0,0 0-1,9 6 1,16 6 36,-26-13-39,1 1 0,-1 0-1,1 0 1,-1 0 0,0 0 0,0 1-1,0 0 1,-1 0 0,1 0 0,0 0 0,-1 1-1,0-1 1,0 1 0,0 0 0,0-1-1,3 9 1,-1-2-5,-1 0 0,0 0 0,0 1 0,-1-1-1,-1 1 1,2 13 0,3 9-41,-5-23 15,1 1 0,-2 0 0,1 14 0,-11 234 280,7-220-277,-3 22-116,-2-11 244,-2 86 0,-2-13-133,10-97 41,-2 1-1,-9 40 0,1-13 170,7-31-132,-2 1 0,0-2 0,-2 1-1,0-1 1,-2 0 0,0 0 0,-1-1 0,-2-1 0,0 0 0,-1-1-1,-1 0 1,0-1 0,-2-1 0,-36 31 0,-176 109-2431,175-126-1449,-59 23 0,94-45 2232,0-2 0,-25 6 1,23-9 230,0-2 0,-23 1 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6:37.410"/>
    </inkml:context>
    <inkml:brush xml:id="br0">
      <inkml:brushProperty name="width" value="0.1" units="cm"/>
      <inkml:brushProperty name="height" value="0.1" units="cm"/>
      <inkml:brushProperty name="color" value="#E71224"/>
    </inkml:brush>
  </inkml:definitions>
  <inkml:trace contextRef="#ctx0" brushRef="#br0">9538 1451 3712,'-4'0'2058,"19"-4"-1983,3-2 167,-15 5 41,0 0-1,0 0 1,0 0-1,0 0 1,0-1-1,0 1 1,0-1-1,0 0 1,0 0-1,-1 0 1,1 0-1,-1 0 1,0 0-1,5-6 1,44-63 3341,-39 55-3453,1-1 0,-2 0 1,18-35-1,-27 47-60,-1 1-1,0-1 0,0 0 0,0 1 1,-1-1-1,1 0 0,-1 0 0,0 1 1,-1-1-1,1 0 0,-1 0 1,0 1-1,0-1 0,0 1 0,-3-6 1,-3-18 695,7 20-705,-1 0 1,1-1-1,1 1 1,0 0 0,0 0-1,0 0 1,1 0-1,0 0 1,1 0-1,0 0 1,4-8-1,-3 7 77,0-1 0,0 1 0,-2-1 0,1 0 0,-1 0 0,1-17 0,-3-7 621,-1 20-630,0 0-1,1-1 1,1 1-1,1 0 0,0 0 1,6-23-1,-4 21-124,0 0 0,-2-1 0,0 1 1,0-1-1,-2 1 0,-2-30 0,1 0 165,1-167 127,0 207-317,-1 1 0,0-1 0,0 1 0,0 0 0,0-1 0,-1 1 0,0 0 0,0 0 1,0 0-1,-1 0 0,0 0 0,0 0 0,-7-7 0,-3-3 16,-1 1-1,-24-19 1,27 24-92,-6-6 8,13 10 82,-1 1 1,0 0-1,-1 0 0,1 0 1,-1 0-1,1 1 0,-1 0 1,-7-3-1,-142-37 146,63 20-81,76 20-80,-1 0 0,0 2 0,0 0 0,-32 2 0,5 1-134,-718-2 478,571 5-298,-176 18 219,73-2-331,211-18-30,-89 2 44,-41 4 77,-714-9 373,756-9-519,54 1 78,-40-6 20,-8-1 218,115 14-186,-57-4 143,41-1-102,-18-2 159,-116-25 1,127 18-222,-78-7 0,-75 4-61,116 11 108,53 2-75,12 1 49,-1 1 0,-69 6 0,-533 25 181,-24-24-272,596-6 70,37 0 23,-76 6 0,-44 10-39,-170-8 0,242-6 19,44 2 11,-74 14 0,48-6-70,-111 9-3,-92 14-60,239-28 125,1-2 1,-47-2-1,68-1 10,-282 11-107,87-11 154,199 0-75,-1-1 0,1 0 1,-14-4-1,14 3 2,-1 0 1,1 1-1,-16-1 1,16 1 5,-1 0 1,1 0 0,0-1-1,-1 0 1,-8-4 0,8 4-3,1-1 0,-1 1 0,1 0 0,-1 1 0,-11-1 0,-8 1-89,13 0 42,-1 1 0,0 1-1,-27 4 1,0 0 21,14-1-207,24-4 248,1 0 0,-1 0 0,0 1 0,1-1 0,-1 1 0,0 0 0,-5 2 1,-20 6-153,5-3 28,-40 15-20,-11 5 349,49-15-149,11-5-98,1 0 0,-23 14-1,32-16 15,0 0 1,0 0-1,0 0 0,1 1 0,-1 0 1,1 0-1,0 0 0,-6 12 0,1 1 22,-11 30 0,17-41-13,1 5-9,0 0 0,0-1 0,1 1 0,0 0 0,1 0 0,2 19 0,-1 6-3,-1 312 224,1-345-203,-1 0 0,1-1-1,1 1 1,-1 0-1,0-1 1,1 1 0,-1-1-1,1 0 1,0 1 0,0-1-1,1 0 1,-1 0 0,1 0-1,-1-1 1,1 1 0,0-1-1,3 3 1,1 0-10,-1 0 0,1 0 0,0-1 0,0 0-1,1 0 1,13 4 0,213 42 256,-191-43-262,64 17-101,-85-19 82,0 1 0,23 9 0,-21-7 96,40 10 1,276 34 13,-174-32-199,-69-6 173,110 0 0,-135-12-149,111 18 0,69 28 92,67 9-44,63-18 170,-316-31-146,140 11-77,-60-16 100,162 9 0,-133-5 0,229-19 0,-82 7-94,69-5 60,372-44 148,-544 42-116,274-11-179,-216-5 277,16-1-112,69-13 140,-58 5-216,-211 30 55,124-10 42,327-7 24,-315 20-26,447 26 82,-559-13 23,-45-5-58,-1 4-1,89 19 0,-84-6-518,-1 4 0,109 51-1,-182-75 413,23 9-2609,-23-10 2264,-1 0 0,0 0 0,0 0 0,1 0 0,-1 0 0,0 0 0,0 0 0,1 0 0,-1-1 0,0 1 0,0 0 0,0-1 0,0 1 0,1-1 0,-1 1 0,2-2 0,-2 1-10,-60-33-8429,-23-2 5796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6:40.845"/>
    </inkml:context>
    <inkml:brush xml:id="br0">
      <inkml:brushProperty name="width" value="0.1" units="cm"/>
      <inkml:brushProperty name="height" value="0.1" units="cm"/>
      <inkml:brushProperty name="color" value="#E71224"/>
    </inkml:brush>
  </inkml:definitions>
  <inkml:trace contextRef="#ctx0" brushRef="#br0">6759 1140 3200,'-3'-2'439,"2"1"-353,1 1 0,-1 0 0,1-1 0,-1 1 0,1 0 0,-1-1 0,1 1 0,-1-1 0,1 1 0,0-1 0,-1 1 0,1-1 0,0 1 0,-1-1 0,1 0 0,0 1 0,0-1 0,0 1 0,-1-1 0,1 0 0,0 0-1,9-8 468,-2 3-476,-6 4 32,0 1 0,0 0 1,-1-1-1,1 1 0,-1 0 1,1-1-1,-1 1 0,1-1 1,-1 1-1,0-1 0,0 1 1,0 0-1,0-1 0,0 1 1,0-1-1,0 1 0,0-1 1,-1 1-1,1-1 0,0 1 1,-1 0-1,0-1 0,1 1 1,-1-1-1,0 1 0,1 0 1,-2-1-1,1 0 12,0 0 1,-1 1-1,1-1 0,0 1 1,-1-1-1,1 1 0,-1 0 1,0-1-1,1 1 0,-1 0 1,0 0-1,0 0 0,1 1 1,-1-1-1,0 0 0,0 1 1,0-1-1,0 1 0,-3-1 1,-427-3 3664,189 13-2154,161-10-1347,10 0 31,-80 8 0,57 3-198,35-6 95,-66 16 0,82-11-42,0-1 0,0-3-1,-48 1 1,22-3-50,-71 12 0,64-5-128,-46 7 10,-25 3 484,54-14-326,-27 3-34,-10 2-51,-14 2 35,-16 0-7,135-13-68,0-2 1,0 0 0,0-1 0,-29-8 0,-49-14 264,-159-17 1,81 37-265,121 6 72,-85-10 1,85 4-74,0 3-1,-81 7 1,72-2 86,4 3-2,-87 18 0,-3 1 99,-317 23-59,402-43-97,-79-5-1,61-1 5,19 1 80,-132 2-84,151 1-32,-99 20 0,62-4-74,-1-3 0,-1-5 1,-102 1-1,147-12 125,-1-1 0,-70-12-1,108 11-89,-10-1-5,-28-10-1,40 11 16,1 0-1,-1-1 1,1 0-1,-1 0 1,1 0-1,0-1 1,0 0-1,-8-7 1,-5-9 40,1-1-1,0 0 1,1-1-1,-18-36 1,14 17-18,2 0 0,-19-67 0,-13-91-86,-1-3 20,-14 31 57,57 153-57,7 17 27,1 1 0,-1-1 0,1 0-1,-1 0 1,1 0 0,0 0 0,-1 0 0,1 0-1,0 0 1,-1 0 0,1 0 0,0 0-1,0 0 1,0 0 0,0 0 0,0 0 0,0 0-1,0 0 1,1 0 0,-1 0 0,0 0-1,0 1 1,1-1 0,-1 0 0,0 0 0,1 0-1,-1 0 1,1 0 0,0 0 0,0 0-1,2-1-9,-1 1-1,1 0 0,0 0 0,0 0 0,-1 0 0,1 1 0,0-1 0,0 1 1,3 0-1,114-7-46,-23 3-59,17 1 102,-40 2 69,156 2-40,110-8-32,19-12 119,-10 1-174,567-16 332,-561 22-201,-317 10-40,332-26 113,210-35-66,-336 31-102,-78 8 85,154-12-68,14 22 82,-296 12-63,58-1 4,111 11 0,-44 8 28,138 16 94,-232-27-39,18 3 34,-76-6-53,0 0 0,0 1 0,0 1 0,0 0 0,18 10 0,-25-12-61,-1 1 0,1 0 0,-1 0 1,0 0-1,1 0 0,-1 1 0,0-1 0,-1 1 0,1 0 0,3 7 0,19 48-65,-19-43 142,-1-3-245,0 1 0,-1-1 0,0 1 0,-1 0 0,-1 1 0,2 24 0,-5-36-353,1 0-1,0 0 1,0 0-1,1 0 1,-1-1-1,0 1 1,1 0-1,0 0 1,0 0-1,0 0 1,0-1-1,0 1 1,3 5-1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0:10.514"/>
    </inkml:context>
    <inkml:brush xml:id="br0">
      <inkml:brushProperty name="width" value="0.1" units="cm"/>
      <inkml:brushProperty name="height" value="0.1" units="cm"/>
      <inkml:brushProperty name="color" value="#66CC00"/>
    </inkml:brush>
  </inkml:definitions>
  <inkml:trace contextRef="#ctx0" brushRef="#br0">4994 1417 768,'1'-9'136,"0"4"1736,-9 9 307,7-4-2077,1 1 1,-1 0 0,0-1-1,0 1 1,0 0 0,1 0 0,-1 0-1,0 0 1,1 0 0,-1 0-1,1 0 1,-1 0 0,1 0 0,0 0-1,-1 0 1,1 0 0,0 0 0,0 0-1,0 0 1,-1 0 0,1 0-1,1 2 1,-1-2 68,0-1-115,0 1 0,0-1 1,0 0-1,0 0 1,0 0-1,1 1 0,-1-1 1,0 0-1,0 0 0,0 0 1,0 1-1,0-1 0,0 4 1804,5-8-1055,3-3-197,-6 5-494,-1 1 1,0-1-1,1 1 1,-1 0-1,1 0 1,-1 0-1,1-1 1,-1 2-1,1-1 1,0 0-1,-1 0 0,4 0 454,12-15 6424,-12 8-6893,-2 4-70,-1 0-1,1 0 0,-1 0 1,0 0-1,0 0 0,-1 0 1,1-1-1,-1 1 0,0-1 1,0 1-1,0-1 0,-1 1 1,0-7-1,0 0 338,1-3-55,-2 1 0,1-1 0,-4-14 1,0-16-214,2 15 86,1 10-12,0-1 0,1 1 1,5-32-1,14-56-157,-3 39-308,-8 38 337,-1 0 0,-1-1 0,3-51 0,-10 67 9,0 0-1,-1 1 1,-1-1-1,0 1 1,-1 0-1,-8-22 1,1 13 59,0-1 0,-26-38 0,32 55-105,0 0 0,-1 0 0,0 1 0,-1 0 0,1 0 0,-1 0 0,0 1 0,-1 0 0,1 1 0,-1-1 0,0 1 0,0 1 0,-16-6 0,-5 2 31,-1 1 0,-51-4 0,66 8-37,-83-5-3,-37-5 63,15 5 18,0 0-73,-181-50-181,6-23 126,239 63 24,-75-19 72,-59 11 268,83 13-380,-86-3-84,157 11 191,-279-24 151,237 25-160,0 4 1,-80 10 0,-115 12-114,171-24 66,-226 6 76,186-4-89,80-1-37,25-2 0,-68-12-1,-14-2 8,-66 2 227,93 4-307,57 5 88,-42 0 1,65 4 50,0-1 1,0 0 0,1 0 0,-14-5 0,-20-4-1,44 11-18,-17-3-72,-1 1 1,-19-1 0,-45-2-131,60 5 365,1 1 1,-1 1-1,1 1 1,0 1-1,-30 10 1,48-13-140,0 1-1,1-1 1,-1 1 0,1 1 0,0-1 0,0 0-1,0 1 1,0-1 0,0 1 0,0 0-1,1 0 1,-1 0 0,-3 6 0,-2 5 4,1 1 1,-7 17 0,-3 6 43,-45 102 235,3-7-156,-17 9-23,67-121-125,0 0 0,2 1 0,0 0 0,1 0-1,-2 24 1,2-19 66,0 19-39,1 1 0,3-1 0,3 54 0,1-22-33,5 14 12,-5-71 3,1 3 15,-3-12-1,2 0-1,0 0 1,4 17 0,-4-25-15,-1 0 0,1 0 0,0-1 0,0 1 0,0-1-1,0 1 1,1-1 0,-1 0 0,1 0 0,0 0 0,0 0 0,0 0 0,0-1 0,5 4 0,0-1 6,1-1 1,-1 0 0,1-1-1,-1 0 1,18 4 0,47 3-107,-50-7 109,105 4-5,-42-5-9,140 1 108,-119-5-68,51-5-16,0 0 4,26-2-50,-85 3 32,18-3 54,70-1 15,207 1 294,-305 18-235,-12 0-96,61 2 64,-102-10 22,47 9 0,-28-3-130,-28-2 67,-1 0 0,26 10 0,-26-8-34,0 0 0,26 3 1,-16-1-60,-1 0 33,15 1 5,-34-6 0,0 0 0,0-2 0,24 2 0,294 5-192,-273-9 128,145 3 150,15-1-177,68 7 102,-16 29 159,-214-30-258,94 2 0,54 1 99,-161-10 126,-20 0-199,-1-1-1,35-5 1,-51 4 68,-1-1 1,0 0-1,0-1 0,0 1 1,0-1-1,-1-1 1,1 0-1,-1 0 0,0 0 1,0-1-1,8-7 1,-8 7-13,-1 0 0,0 0 0,-1-1 1,1 0-1,-1 0 0,0-1 1,-1 1-1,0-1 0,0 0 1,0 0-1,-1-1 0,0 1 1,0-1-1,2-10 0,-1-15-1387,-1 0 1,-1-1-1,-2 1 0,-2 0 0,-10-65 0,10 89 608,0 0 1,0 0-1,0 0 0,-1 0 0,-1 1 0,-8-16 0,9 18 214,-1 1 0,0 0 0,0 0 0,0 1 0,-1-1 0,0 1 0,0 0 0,0 0 0,0 1 0,0-1 0,-7-2 0,-40-15-2869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7:16.008"/>
    </inkml:context>
    <inkml:brush xml:id="br0">
      <inkml:brushProperty name="width" value="0.1" units="cm"/>
      <inkml:brushProperty name="height" value="0.1" units="cm"/>
      <inkml:brushProperty name="color" value="#E71224"/>
    </inkml:brush>
  </inkml:definitions>
  <inkml:trace contextRef="#ctx0" brushRef="#br0">1363 1473 2304,'-11'-15'10538,"11"-8"-5813,1 24-4437,0 0-1,0 0 1,1-1-1,-1 1 1,0 0 0,0-1-1,1 1 1,-1-1-1,1 1 1,1-1-1,2-45-170,1-26 118,-6 41-217,1 13 96,-1-1 0,-1 1 0,-5-29 1,-2-1 8,-4-63 0,8 59 4,2-62-170,3 59 65,3-16-44,-3 53 84,1 0 0,7-31-1,1-2-171,-5 30 125,0 0-1,1 1 1,1 0-1,19-36 1,5-16-211,-18 37 367,-2-1 0,12-66-1,-20 69-55,-3-63 0,-2 37-158,3 47 26,-1 10 13,0 0 0,1-1 0,-1 1 0,0 0 0,0-1 0,0 1 0,0 0 0,0-1 0,0 1 1,-1 0-1,1-1 0,0 1 0,-1 0 0,1-1 0,-1 1 0,1 0 0,-1 0 0,0-1 0,1 1 0,-1 0 0,0 0 1,0 0-1,0 0 0,0 0 0,0 0 0,0 0 0,0 0 0,0 1 0,0-1 0,-2-1 0,-2 0 4,2 0 0,1 1 0,-1-1 0,0 1 0,0 0 0,0 0 0,0 0 0,-1 0 0,1 1 0,0-1 0,-5 1 0,-8 0 0,5-1 1,1 1 1,0 1 0,0-1-1,-1 2 1,1-1-1,-12 5 1,11-3-2,1-1-1,0 0 1,-12 1 0,-11 1-10,-163 25-40,25-6 31,148-20 29,0-2-1,0 0 1,1-1 0,-1-2-1,0 0 1,-32-8 0,28 5-9,-49-7-45,-1 3 0,0 3 0,-98 5 0,128 6-85,-1 1-1,-69 20 0,113-25 115,-1 1 0,1 0 1,0-1-1,-1 1 0,1 1 0,-6 3 0,8-5 17,1 1 0,0-1 0,-1 0 0,1 0 0,0 0 0,0 1 0,0-1 0,0 1 0,0-1 0,0 1 0,0-1 0,0 1 0,1-1 0,-1 1 0,1 0 0,-1-1 0,1 1 0,0 0 0,-1 2 0,2 6 1,0 0-1,1 0 1,0-1 0,1 1-1,4 10 1,4 19 125,-1 15-79,-7-31-47,11 37 0,45 143 131,-40-135-212,-7-21 187,-2 2 0,5 68 1,-8 100-173,-1-66 176,-5-142-123,0-1-1,1 0 1,-1 0 0,2 1-1,-1-1 1,1-1 0,0 1-1,1 0 1,0-1-1,0 1 1,1-1 0,-1 0-1,2-1 1,7 10 0,-4-9 38,0 1 0,1-1 0,-1 0 0,1-1 0,1 0 1,-1 0-1,1-2 0,0 1 0,19 5 0,1-3-14,1 0 0,-1-2 0,51 2 0,99-14 287,231-21-108,-392 27-195,36 4-1,-49-3-118,0 2 1,1-1-1,-1 1 0,0 0 0,0 0 0,0 1 1,12 6-1,-18-8-78,1 0-1,-1 0 1,0 0 0,1 0-1,-1 0 1,0 0 0,0 0-1,0 0 1,0 0-1,0 1 1,0-1 0,0 0-1,0 1 1,0-1 0,-1 0-1,1 1 1,-1-1 0,1 1-1,-1-1 1,1 1 0,-1 0-1,0-1 1,0 1 0,0-1-1,0 1 1,0 0-1,0-1 1,0 1 0,0-1-1,-1 1 1,1-1 0,0 1-1,-1-1 1,0 1 0,1-1-1,-3 3 1,-15 29-4109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7:20.350"/>
    </inkml:context>
    <inkml:brush xml:id="br0">
      <inkml:brushProperty name="width" value="0.1" units="cm"/>
      <inkml:brushProperty name="height" value="0.1" units="cm"/>
      <inkml:brushProperty name="color" value="#E71224"/>
    </inkml:brush>
  </inkml:definitions>
  <inkml:trace contextRef="#ctx0" brushRef="#br0">1540 1304 3328,'-6'-2'3388,"18"-9"-2984,14-25 3004,28-52 0,-45 73-2841,-4 7-298,-1 0 0,1-1-1,5-17 1,3-11 159,-8 25-235,-1-1 1,4-17-1,0-2 257,1 2-1,25-55 0,0-3 112,-24 59-310,7-46 0,-11 21-89,-3 0 0,-4-60 1,0 32 150,0 56-252,-1 0 1,-1 0 0,-1 0 0,-2 0-1,0 1 1,-11-27 0,10 37-38,0 1 0,-1-1 1,-1 1-1,0 1 1,0 0-1,-16-16 0,20 25-32,0-1-1,0 1 0,0 1 0,0-1 0,0 1 0,-1 0 0,1 0 0,-1 1 1,0-1-1,0 1 0,0 1 0,0-1 0,-10-1 0,-8 1-76,-1 1 0,-29 2 0,16 0 112,-11-2 120,13 0-134,0 1 1,-67 11-1,-106 14-165,119-17 80,28-1 24,-178 23 27,180-21-61,-46 11 292,21-3-275,26-6-121,50-9 166,-1 0 0,1-1-1,-1 0 1,1-1 0,-1 0-1,1-1 1,-1 0 0,1 0 0,-19-5-1,27 5 23,-1 0 0,1 1-1,-1-1 1,0 1-1,1-1 1,-1 1-1,0 0 1,0-1 0,1 1-1,-1 0 1,0 0-1,1 0 1,-1 1-1,0-1 1,0 0 0,1 1-1,-1-1 1,0 1-1,1-1 1,-1 1 0,1 0-1,-1-1 1,1 1-1,-1 0 1,1 0-1,-1 0 1,1 1 0,0-1-1,0 0 1,-1 0-1,1 1 1,0-1-1,0 0 1,0 1 0,1-1-1,-1 1 1,0 0-1,0-1 1,1 1-1,-1 0 1,1-1 0,0 1-1,-1 1 1,-13 92 27,10-57 70,-2-1-1,-18 64 1,12-72-26,-16 30 1,18-40-90,0 0 1,2 1-1,0 1 1,-7 29-1,6 7 40,2 1-1,2 78 0,5-130-42,0 0 1,0 1-1,1-1 0,0 0 1,0 0-1,1-1 1,0 1-1,0 0 1,0 0-1,0-1 1,1 1-1,0-1 0,0 0 1,1 0-1,-1 0 1,1 0-1,0-1 1,0 1-1,1-1 1,0 0-1,-1 0 0,1-1 1,0 0-1,11 6 1,6-2-68,1-1 1,31 4 0,-34-7 58,0 1 0,-1 1 1,36 13-1,-15-1 4,2-2 1,69 17-1,88 5 365,21 5 83,-191-35-418,-7 0-647,0-2-1,1-1 1,41 3-1,-59-7 75,1-1-1,-1 0 1,0 0 0,0 0-1,0-1 1,0 0-1,0 0 1,0 0 0,-1-1-1,1 1 1,-1-1 0,0 0-1,1-1 1,-1 1-1,-1-1 1,1 1 0,0-1-1,-1 0 1,4-7-1,17-29-3203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43.107"/>
    </inkml:context>
    <inkml:brush xml:id="br0">
      <inkml:brushProperty name="width" value="0.1" units="cm"/>
      <inkml:brushProperty name="height" value="0.1" units="cm"/>
      <inkml:brushProperty name="color" value="#E71224"/>
    </inkml:brush>
  </inkml:definitions>
  <inkml:trace contextRef="#ctx0" brushRef="#br0">6909 5 3328,'-6'-5'3637,"6"6"-3496,-1 1 1,0-1-1,0 1 0,1-1 1,-1 0-1,0 0 0,-1 1 1,1-1-1,-1 1 0,-8 7 37,8-7 15,-1 0 0,1 0-1,0 0 1,-1 0 0,1 0 0,-1-1-1,0 1 1,1-1 0,-1 1 0,0-1-1,0 0 1,0 0 0,0 0 0,0-1-1,0 1 1,0-1 0,0 1 0,-3-1-1,0 0-94,0 0-1,1 1 0,-1 0 1,1 0-1,-1 1 0,1 0 1,0 0-1,-1 0 1,-4 3-1,-7 5 19,-21 16 1,24-16 16,0 0 0,-19 9 0,2-7 192,0-1 0,-55 11 1,57-17 56,-33 2 1,21-3-210,-125 9 201,54-8-236,-340 15 699,279-31-563,46 1-244,-16-2-155,-11-1 10,1 6 126,-89-1 37,118 9 56,-208-8-128,-36 0 223,227 9-190,-182-10 98,11 14 209,92 1-382,33-8 132,-165 1-20,132 1 64,-29 0 239,155 8-344,-32 1 6,-208-24 106,268 8 50,0 3 0,0 3-1,-83 9 1,-211 14 420,98-7-1285,54-2-5281,118-15 1707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47.068"/>
    </inkml:context>
    <inkml:brush xml:id="br0">
      <inkml:brushProperty name="width" value="0.1" units="cm"/>
      <inkml:brushProperty name="height" value="0.1" units="cm"/>
      <inkml:brushProperty name="color" value="#E71224"/>
    </inkml:brush>
  </inkml:definitions>
  <inkml:trace contextRef="#ctx0" brushRef="#br0">6685 157 2432,'-9'-5'366,"5"4"-245,0-1-1,0 0 1,0 0 0,1-1 0,-1 1-1,1-1 1,-1 1 0,1-1-1,-4-5 1,6 7-65,-1 0 0,1 0 0,0 0 0,0 0 0,-1 0 0,1 0 0,-1 0 0,1 0 0,0 1 0,-1-1-1,0 1 1,1-1 0,-1 1 0,1-1 0,-1 1 0,1 0 0,-1 0 0,-2 0 0,-38 1 2003,25 0-957,-75-5 663,-227-16-1002,241 13-54,0 3 1,-128 10-1,103 5-604,-76 7 73,-133 14 667,22-2-74,-167 2-569,310-29-300,6-1 58,-50 0 154,104-3 134,-52-6 350,-4 0 10,-80-4-561,-34-16 657,103 6-837,-32 13-6,-54 3 502,11-8-224,182 9-246,26 2 107,0-1 0,-28-7 0,29 6 106,0 0 0,-28-2 0,-3 0-56,-118-18-37,-45-8 113,176 25-84,0 1 1,-57 0 0,-132 22 39,1 0-100,218-16 37,-60 0 267,-85 10 1,-24 14 49,-95-9 847,56-6-4548,186-4 204,-8 1-696,-11-12 92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48.353"/>
    </inkml:context>
    <inkml:brush xml:id="br0">
      <inkml:brushProperty name="width" value="0.1" units="cm"/>
      <inkml:brushProperty name="height" value="0.1" units="cm"/>
      <inkml:brushProperty name="color" value="#E71224"/>
    </inkml:brush>
  </inkml:definitions>
  <inkml:trace contextRef="#ctx0" brushRef="#br0">2526 102 2816,'-5'-1'198,"0"-1"1,0 1-1,1-1 1,-1-1-1,1 1 1,-1 0-1,1-1 1,0 0-1,0 0 1,0 0-1,0 0 1,1-1-1,-7-7 0,6 6-2,-1 1 0,1-1 0,-1 1 0,0 0 0,-1 1 0,1-1 0,-1 1 0,0 0-1,1 1 1,-14-5 0,2 3 448,-1 1-1,-30-3 1,-149 4 911,107 4-1457,53-1 236,-61 12 0,33-4 155,-221 18 1035,96-11-1474,84 2-153,14-2 200,-371 31 1087,338-24-485,-11 2 421,-82-15-1159,74-20-7911,112 4 3662,4-2 1296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51.674"/>
    </inkml:context>
    <inkml:brush xml:id="br0">
      <inkml:brushProperty name="width" value="0.1" units="cm"/>
      <inkml:brushProperty name="height" value="0.1" units="cm"/>
      <inkml:brushProperty name="color" value="#E71224"/>
    </inkml:brush>
  </inkml:definitions>
  <inkml:trace contextRef="#ctx0" brushRef="#br0">1071 54 2944,'-66'-42'2181,"64"41"-2182,0 0-1,0 0 1,-1 0 0,1 1-1,-1 0 1,1-1-1,0 1 1,-1 0 0,-2 0-1,2 0 75,1 0 1,-1 0-1,1 0 0,0-1 0,-1 1 1,1-1-1,-1 1 0,-2-2 0,1 1 165,0 0 0,0 1 0,0-1 0,0 1 0,0 0 0,0 0 0,-8 1 0,-1 0 82,2 0-129,1 0-1,0 1 1,0 0-1,-11 4 1,10-3 83,-1 0 1,-21 2-1,-99 5 797,-55 3 717,-84-7 985,247-5-2658,0 2 0,-25 5 0,-9 1-4177,41-9-1277,-3-6 1489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55.311"/>
    </inkml:context>
    <inkml:brush xml:id="br0">
      <inkml:brushProperty name="width" value="0.1" units="cm"/>
      <inkml:brushProperty name="height" value="0.1" units="cm"/>
      <inkml:brushProperty name="color" value="#E71224"/>
    </inkml:brush>
  </inkml:definitions>
  <inkml:trace contextRef="#ctx0" brushRef="#br0">6792 171 2560,'-1'-1'102,"0"1"1,0-1 0,0 0-1,0 1 1,0-1-1,0 0 1,0 0-1,0 1 1,0-1-1,0 0 1,1 0 0,-1 0-1,0 0 1,1 0-1,-1 0 1,0-2-1,1 2-10,-1 0-1,1 0 1,-1 0-1,0 0 1,1 0-1,-1 0 1,0 0 0,0 0-1,1 1 1,-1-1-1,0 0 1,0 0-1,0 1 1,0-1-1,0 0 1,0 1-1,0-1 1,-2 0-1,-27-4 635,-1 1-1,1 2 0,-1 0 0,-33 4 1,4-1-289,-264-1 2299,99-5-1632,123 4-1012,-210 6 862,59-2-480,133-5-511,-162 10 186,-13-5 202,157-5-286,95 2-56,-495-22 643,228 4-285,202 15-462,-104-15 88,72 4 121,-422-19-50,385 30-21,58 2 101,1 1-182,-99-6 49,-393-14 926,607 20-930,-156 6 344,35 0-30,-363 17-1270,407-14-2642,0 3 0,-118 34 0,20-1-713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56.388"/>
    </inkml:context>
    <inkml:brush xml:id="br0">
      <inkml:brushProperty name="width" value="0.1" units="cm"/>
      <inkml:brushProperty name="height" value="0.1" units="cm"/>
      <inkml:brushProperty name="color" value="#E71224"/>
    </inkml:brush>
  </inkml:definitions>
  <inkml:trace contextRef="#ctx0" brushRef="#br0">1 0 128,'0'0'0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57.106"/>
    </inkml:context>
    <inkml:brush xml:id="br0">
      <inkml:brushProperty name="width" value="0.1" units="cm"/>
      <inkml:brushProperty name="height" value="0.1" units="cm"/>
      <inkml:brushProperty name="color" value="#E71224"/>
    </inkml:brush>
  </inkml:definitions>
  <inkml:trace contextRef="#ctx0" brushRef="#br0">2935 162 4096,'-5'-8'396,"4"5"-206,-1 0-1,1 0 1,-1 0 0,1 0-1,0 0 1,0 0 0,0 0 0,1-1-1,-2-5 1,2 7 93,-5-8-363,3 10 75,0-1 0,-1 0 0,1 1 0,0 0 0,0 0 1,-1 0-1,1 0 0,0 0 0,-5 1 0,-4-1 128,-200-9 2927,-3 0-1876,-73 0-688,220 6-100,-113-19 0,68 5 10,-121-5 9,171 20-141,-76 7 0,78-1-96,-92-5 0,90-6 165,-119-5 593,64 13-778,1 5 0,0 5 0,-175 39 0,235-34-1244,-74 31 0,40-7-1592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2:16.896"/>
    </inkml:context>
    <inkml:brush xml:id="br0">
      <inkml:brushProperty name="width" value="0.1" units="cm"/>
      <inkml:brushProperty name="height" value="0.1" units="cm"/>
      <inkml:brushProperty name="color" value="#E71224"/>
    </inkml:brush>
  </inkml:definitions>
  <inkml:trace contextRef="#ctx0" brushRef="#br0">13801 116 2048,'2'-3'185,"-1"0"-1,1 0 1,1 0-1,-1 0 1,0 0 0,5-4-1,11-14 359,-15 17-720,0 0 583,-1 0 0,0-1 0,0 1 0,0 0 0,3-9 0,-5 12-302,0 0-1,0 0 1,0 0 0,0 1 0,0-1-1,0 0 1,0 0 0,0 0-1,0 0 1,0 0 0,-1 1-1,1-1 1,0 0 0,-1 0 0,1 0-1,0 1 1,-1-1 0,1 0-1,-1 1 1,1-1 0,-1 0-1,0 1 1,1-1 0,-1 1 0,1-1-1,-1 0 1,0 1 0,0 0-1,1-1 1,-1 1 0,0-1-1,0 1 1,0 0 0,1 0 0,-1-1-1,0 1 1,0 0 0,-1 0-1,-18-3 829,-1 0-1,0 2 1,0 0-1,-24 3 0,-5-1-238,37 0-628,1 1 1,-1 0-1,-17 4 1,-7 2 168,-11-3 43,12 4-129,9-2-49,-38 15 1,59-20 10,-1 0 0,0-1 0,0 0 0,-9 1 0,-5 1 59,4 0-98,-18 2 232,-56 0 342,42-4-328,-111-6 459,55 0-776,33 0-20,35 3 179,-57-11 1,51 7-118,0 2-1,-1 2 1,-49 3-1,22 0-26,-34-2 136,-119 3 354,172 4-505,29-2 21,-30-1 1,12-1 19,-49 9 1,-14 1 99,-160 2 51,-223-4 171,196-19-49,-10-5-284,31 3 63,184 5-88,-117-12-5,144 14-42,-70 3 0,74 1 4,-102 6 99,48-1-26,-99 10 2,-22-1 80,58-6-58,-100 1-86,-216-12 251,320-4-205,0-1-182,-63 2 178,89 1 45,14-1 53,-42-2-119,-479-5-272,376 7 610,40 3-354,-360-2-37,281 7 130,33-1-25,-12 1-95,-127 6-19,-166 3 232,417-11 40,-99-11-392,85 1 19,-10 2 377,-604 8-374,552 9 193,-93 0-134,313-8 208,-25 4-1,-4 0 14,-152 10-194,-129 18 476,274-25-371,-83 4 99,107-9-114,-22 3-52,-34 1-370,73-5-289,10 1-518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33.479"/>
    </inkml:context>
    <inkml:brush xml:id="br0">
      <inkml:brushProperty name="width" value="0.1" units="cm"/>
      <inkml:brushProperty name="height" value="0.1" units="cm"/>
      <inkml:brushProperty name="color" value="#66CC00"/>
    </inkml:brush>
  </inkml:definitions>
  <inkml:trace contextRef="#ctx0" brushRef="#br0">2610 214 1792,'0'0'14,"0"0"0,0 0 0,0 0 1,0 0-1,-1 0 0,1 0 0,0 0 0,0 0 0,0 0 1,0 0-1,0 0 0,-1 0 0,1 0 0,0-1 0,0 1 1,0 0-1,0 0 0,0 0 0,-1 0 0,1 0 0,0 0 1,0 0-1,0-1 0,0 1 0,0 0 0,0 0 0,0 0 1,0 0-1,0 0 0,0-1 0,0 1 0,0 0 0,0 0 1,0 0-1,0 0 0,0-1 0,0 1 0,0 0 0,0 0 1,0 0-1,0 0 0,0-1 0,0 1 0,4-12-154,11-13-163,-14 23 400,36-68 3380,-26 55 1441,-17 35-2646,-63-29-256,27 11-1506,1 2 1,-51 11-1,-53 6 230,-56-22-285,72-2-270,105 1-154,0-1 0,0 0 0,-44-14 0,37 9 38,-48-8 0,-53 1 608,-125-10-453,54 4-220,-70-2 515,30 38-9,82-2-167,-54-11-3629,117-3-2062,39 0 318,1-4 1052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2:21.067"/>
    </inkml:context>
    <inkml:brush xml:id="br0">
      <inkml:brushProperty name="width" value="0.1" units="cm"/>
      <inkml:brushProperty name="height" value="0.1" units="cm"/>
      <inkml:brushProperty name="color" value="#E71224"/>
    </inkml:brush>
  </inkml:definitions>
  <inkml:trace contextRef="#ctx0" brushRef="#br0">60 1 128,'-16'3'64,"10"-3"-32,-4 0-32,4 0 96,1 0-128,-1 0 0,1 0-32,0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2:21.646"/>
    </inkml:context>
    <inkml:brush xml:id="br0">
      <inkml:brushProperty name="width" value="0.1" units="cm"/>
      <inkml:brushProperty name="height" value="0.1" units="cm"/>
      <inkml:brushProperty name="color" value="#E71224"/>
    </inkml:brush>
  </inkml:definitions>
  <inkml:trace contextRef="#ctx0" brushRef="#br0">126 228 128,'16'-4'24,"-1"-1"0,0-1 0,0 0 0,0-1-1,0-1 1,13-9 0,-24 15-15,19-15-43,1 0 0,32-32-1,-21 18 95,-31 28-43,-3 2-12,0 1 1,0-1-1,0 0 0,0 0 1,0 0-1,-1 0 0,1 0 0,0 0 1,0 0-1,-1 0 0,1 0 0,0 0 1,0-2-1,-7 12 19,0-2 0,0 1-1,-1-1 1,0 0 0,-1 0 0,-15 11 0,-57 32-109,67-43 104,-34 19 387,-2-2-1,-62 21 0,83-39-410,28-6 5,-1 0 0,1 0 0,0 0 0,-1 0 0,1 0 0,0 0 0,-1 1 0,1-1 0,0 0 0,-1 0 0,1-1 0,0 1 0,-1 0 0,1 0 0,-1 0 0,1 0 0,0 0 0,-1 0 0,1 0 0,0-1 0,-1 1 0,1 0 0,0 0 0,0 0 0,-1-1 0,1 1 0,0 0 0,0 0 0,-1-1 0,1 1 0,0 0 0,0 0 0,-1-1 0,1 1 0,0 0 0,0-1 0,0 1 0,0 0 0,0-1 0,0 1 0,0-1 0,0 1 0,-1 0 0,1-1 0,0 1 0,0 0 0,1-1 0,-1 1 0,0 0 0,0-1 0,0 1 0,0 0 0,0-1 0,0 1 0,0 0 0,0-1 0,1 1 0,-1 0 0,0-1 0,0 1 0,1 0 0,-1-1 0,0 1 0,0 0 0,1 0 0,-1-1 0,0 1 0,1 0 0,6-9 2,0 1 1,0-1-1,1 1 1,0 1-1,15-11 1,53-30-117,-27 18 154,99-64 24,-124 82-70,-22 11 6,-1 1 1,0-1 0,0 1-1,0 0 1,1-1 0,-1 1-1,0 0 1,0 0 0,1 0-1,-1 0 1,0 0 0,1 0-1,-1 0 1,0 0 0,0 0-1,1 1 1,1 0 0,-3-1 9,0 1 1,0-1 0,1 1 0,-1-1 0,0 1-1,0-1 1,0 1 0,0 0 0,0-1 0,0 1-1,0-1 1,0 1 0,0-1 0,0 1 0,0 0-1,0-1 1,0 1 0,0-1 0,0 1 0,0-1-1,-1 1 1,1 0 0,-6 13 269,0-2-119,-1 0 1,0 0-1,-1-1 1,-1 0-1,1 0 1,-15 12-1,-65 49 254,22-19-504,52-37 85,13-9 106,11-7 50,3-2-131,-1-2-1,1 0 1,0 0-1,-1-1 0,14-7 1,0-3-885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2:23.689"/>
    </inkml:context>
    <inkml:brush xml:id="br0">
      <inkml:brushProperty name="width" value="0.1" units="cm"/>
      <inkml:brushProperty name="height" value="0.1" units="cm"/>
      <inkml:brushProperty name="color" value="#E71224"/>
    </inkml:brush>
  </inkml:definitions>
  <inkml:trace contextRef="#ctx0" brushRef="#br0">704 87 1280,'-44'-3'1303,"32"2"-961,-1 0 1,0 1-1,-14 1 0,-503 73 1604,470-57-1732,55-15-246,22-2-264,14-4 426,37-20 70,-43 14-185,37-8 0,185-18-15,-181 29 0,-18 4-40,-33 3 14,-1-1 0,26-4 0,-14 1 122,-24 4-10,-10 0 138,-34 1-11,-1 3-1,-57 11 1,-83 28 126,79-17-399,97-24 61,-1-1 1,1 0-1,-12-1 0,18 0 122,3 0-86,80-37-69,168-53 134,-246 89-7,0-1 0,-1 0 1,1 1-1,-1-1 0,1 0 1,-1-1-1,5-4 0,-3 0 40,-11 5-127,-10 4-44,3 1 35,0 1 0,1 0 0,0 1-1,0 1 1,-15 8 0,4 1-702,-34 28 0,20-10-1702,4 9-182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2:54.942"/>
    </inkml:context>
    <inkml:brush xml:id="br0">
      <inkml:brushProperty name="width" value="0.1" units="cm"/>
      <inkml:brushProperty name="height" value="0.1" units="cm"/>
      <inkml:brushProperty name="color" value="#E71224"/>
    </inkml:brush>
  </inkml:definitions>
  <inkml:trace contextRef="#ctx0" brushRef="#br0">4512 1 1792,'0'0'4000,"-5"13"-2326,-21-4-456,4-3-564,-4 3-5,-2-1 1,-48 7-1,45-10-246,1 2 0,-34 11 1,-78 38 220,127-50-386,1 0 0,-1-2 0,0 0 0,0 0 1,-25 1-1,-39 4 279,49-11-349,-1-1 1,1-2-1,-36-10 0,-17-2 439,7 3-400,-83-11 103,144 23-131,0-1-1,-19-6 0,23 6-148,-1-1-1,1 2 1,-1 0 0,-15-1-1,-118-1 435,-569 4 1195,565-6-1142,-63-17 11,144 8-406,-20-3-228,52 14 99,0 1 1,-1 2-1,-41 5 0,-181 1 143,157-6-90,-115-8-137,29 18 352,58-2-40,58-4-74,-218-1 285,154-4-389,45 11-203,74-8 123,0 1 0,-31 7 0,-15 3-1545,55-12 568,0 0 0,0 0 0,-9-1 0,5-4-2325,2-7-831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2:58.514"/>
    </inkml:context>
    <inkml:brush xml:id="br0">
      <inkml:brushProperty name="width" value="0.1" units="cm"/>
      <inkml:brushProperty name="height" value="0.1" units="cm"/>
      <inkml:brushProperty name="color" value="#E71224"/>
    </inkml:brush>
  </inkml:definitions>
  <inkml:trace contextRef="#ctx0" brushRef="#br0">3628 101 4352,'-34'5'1535,"21"-2"-1291,0-1 0,-17 0-1,29-2-188,-1 0 0,0-1 0,0 1 0,0-1-1,1 1 1,-1-1 0,0 0 0,1 0-1,-1 0 1,-1-1 0,-15-7 676,2 7-13,0 1 1,0 0-1,-24 3 1,0-1 231,-593 18 3103,433 3-3136,-143 7-245,204-22-242,0 1-369,-133-3-83,-148-11 881,279-11-1444,107 12 423,-78-18 711,37 7-538,-213-20 453,243 34-272,-26-2 262,-261-11-769,327 16-199,0-1 0,0 0 0,0 0-1,0 0 1,0-1 0,0 0 0,0 0 0,0 0-1,0-1 1,0 0 0,1 1 0,-1-2 0,1 1 0,-1 0-1,1-1 1,-7-5 0,-29-27-3443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3:02.753"/>
    </inkml:context>
    <inkml:brush xml:id="br0">
      <inkml:brushProperty name="width" value="0.1" units="cm"/>
      <inkml:brushProperty name="height" value="0.1" units="cm"/>
      <inkml:brushProperty name="color" value="#E71224"/>
    </inkml:brush>
  </inkml:definitions>
  <inkml:trace contextRef="#ctx0" brushRef="#br0">2168 54 2816,'-13'-6'528,"10"5"-390,1-1 1,-1 1 0,1 0-1,-1 0 1,0 0 0,-5-1 0,-3-12 517,9 12-466,0 1 0,0-1 1,0 0-1,0 1 0,0-1 1,0 1-1,0 0 0,-1 0 1,1 0-1,0 0 0,-1 0 1,1 0-1,-5 0 0,-37-2 1805,17 1-1535,-8 0 169,-40 3-1,25 0-55,-64 6 438,-3 0-774,-240-3 1997,120 11-1333,184-11-767,-242 31 1367,40-3-298,12-1-1294,237-31 47,-8 3-395,0-2 0,0 0 0,-24-1 0,34 0 176,0-1 0,1 1 0,-1-1 0,0 0-1,0 0 1,0 0 0,1-1 0,-1 1 0,1-1 0,-1 0 0,1 0-1,0 0 1,-1-1 0,1 1 0,0-1 0,1 0 0,-1 1-1,-3-6 1,-1-4-1111,0-1 0,-7-19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3:05.486"/>
    </inkml:context>
    <inkml:brush xml:id="br0">
      <inkml:brushProperty name="width" value="0.1" units="cm"/>
      <inkml:brushProperty name="height" value="0.1" units="cm"/>
      <inkml:brushProperty name="color" value="#E71224"/>
    </inkml:brush>
  </inkml:definitions>
  <inkml:trace contextRef="#ctx0" brushRef="#br0">6787 275 5760,'0'-1'107,"-1"1"1,1-1 0,0 1-1,-1-1 1,1 1-1,-1 0 1,1-1 0,-1 1-1,1 0 1,-1-1-1,1 1 1,-1 0 0,1 0-1,-1-1 1,1 1-1,-1 0 1,1 0 0,-1 0-1,1 0 1,-1 0-1,0 0 1,1 0 0,-1 0-1,1 0 1,-2 0-1,-24 0-133,18 0 241,6 0-195,0 1-1,1-1 0,-1 0 1,1 0-1,-1-1 0,1 1 1,-1 0-1,1-1 0,-1 1 1,1 0-1,-1-1 0,1 0 1,-1 1-1,1-1 0,-1 0 1,1 0-1,0 0 0,0 0 1,-1 0-1,1 0 0,0 0 1,-1-2-1,-1 0 230,-7 2 599,3 0-608,1 0-116,-1-1 1,1 1-1,0 0 1,-1 0 0,1 1-1,-1-1 1,1 2-1,-10 0 1,-7 0 98,-6 1 133,1 0 0,-43 11 0,43-7 25,0-1 1,-44 1 0,36-8-166,1-1 1,-44-11-1,-11-1 106,-230-8 291,-94 17 533,253 13-1201,108-4-2,-93-1 64,84-3 114,-57-7 193,46 1-201,6 1-49,-36-2-96,-179 3 176,-18-9 187,147 7-83,62 4-182,-103-3-133,-103-7 465,-42-1 269,120 6-571,-259-17 565,329 20-757,-70-4 411,1 2-194,89 6-66,-96-3 159,-67-3-183,145-3 294,2-4-85,-43 0 326,-24 16 266,-1 1-5099,209-3 3779,-1 0-1,1 0 0,-1 0 1,1-1-1,-1 0 1,1 0-1,-1 0 0,1 0 1,0-1-1,-1 1 1,1-1-1,-6-4 0,-17-16-3585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3:06.580"/>
    </inkml:context>
    <inkml:brush xml:id="br0">
      <inkml:brushProperty name="width" value="0.1" units="cm"/>
      <inkml:brushProperty name="height" value="0.1" units="cm"/>
      <inkml:brushProperty name="color" value="#E71224"/>
    </inkml:brush>
  </inkml:definitions>
  <inkml:trace contextRef="#ctx0" brushRef="#br0">2030 11 2560,'-3'1'168,"2"-1"-96,1 1 0,-1-1-1,0 1 1,0-1-1,0 0 1,0 1 0,0-1-1,0 0 1,0 0 0,0 0-1,0 0 1,0 0 0,0 0-1,0 0 1,0 0 0,0 0-1,0 0 1,0-1 0,0 1-1,0 0 1,1-1 0,-1 1-1,-2-2 1009,-63 7 1794,-8-4-1513,-180-6 1833,32 3-2386,119 3-309,-217-9 1383,35 5-498,149 5-800,63-2-266,-18-2 758,-148 18-1,131-7-4109,91-9 527,3-3-463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3:13.270"/>
    </inkml:context>
    <inkml:brush xml:id="br0">
      <inkml:brushProperty name="width" value="0.1" units="cm"/>
      <inkml:brushProperty name="height" value="0.1" units="cm"/>
      <inkml:brushProperty name="color" value="#E71224"/>
    </inkml:brush>
  </inkml:definitions>
  <inkml:trace contextRef="#ctx0" brushRef="#br0">5158 151 2560,'-1'-9'9458,"2"3"-7216,-1-1-3537,-1 6 1368,1 0 0,0 0 0,-1 0 0,1 0 0,-1 0 0,1 1 0,-1-1 0,0 0 1,1 0-1,-1 0 0,0 1 0,0-1 0,1 0 0,-1 1 0,0-1 0,0 1 0,0-1 0,0 1 0,-1-1 0,0 0-15,1 0-1,-1 0 0,1 0 0,-1 0 1,1 0-1,0 0 0,0 0 1,-1-1-1,1 1 0,0 0 1,0-1-1,0 1 0,1-1 0,-1 1 1,0-1-1,0 1 0,0-3 1,0 2 105,-15-4 376,15 5-523,1 0 0,-1 0 0,0 1 1,1-1-1,-1 0 0,0 0 0,0 0 1,0 1-1,0-1 0,0 1 1,0-1-1,0 1 0,0-1 0,0 1 1,0-1-1,0 1 0,-2-1 1,-12-6 255,11 4-216,-1 1 0,1-1 0,-1 1 1,1 0-1,-1 0 0,0 1 0,1-1 0,-1 1 1,0 0-1,0 0 0,-8 0 0,-30-7 128,35 6-28,-1 1 0,1-1-1,-17 1 1,0-1 133,-39-4 78,-1 3-1,-75 7 0,54 7-9,1 4 1,-86 27-1,143-35-352,-17 2 99,0-2-1,-49 1 0,34-3-18,-4 2 99,-79 4-229,102-8 201,-70 11 0,97-11-170,-50 4-25,0-3-1,-81-4 1,51-2 136,28 3 35,21 1 5,-51-6-1,-33-4-258,-873 8 730,925-2-651,-149-24 0,172 19 124,0 3 0,-90 4 0,60 1-25,4 0 42,-24 0 93,-148-17 0,198 11 91,-91 4-1,71 2-23,12-1-201,-79-1-368,116 0-601,1-2-1,-1-1 1,-37-11-1,-101-37-11902,85 24 8463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3:18.726"/>
    </inkml:context>
    <inkml:brush xml:id="br0">
      <inkml:brushProperty name="width" value="0.1" units="cm"/>
      <inkml:brushProperty name="height" value="0.1" units="cm"/>
      <inkml:brushProperty name="color" value="#E71224"/>
    </inkml:brush>
  </inkml:definitions>
  <inkml:trace contextRef="#ctx0" brushRef="#br0">9805 412 3968,'-2'0'249,"-12"-5"786,14 5-1008,0 0 0,0 0 0,-1 0-1,1 0 1,0 0 0,-1 0 0,1 0 0,0 0-1,0 0 1,-1 0 0,1 0 0,0 0 0,-1 0 0,1 0-1,0 0 1,0 0 0,-1 0 0,1 0 0,0 0-1,0 0 1,-1 0 0,1 0 0,0 1 0,0-1 0,-1 0-1,1 0 1,0 0 0,0 0 0,-1 1 0,1-1-1,0 0 1,0 0 0,0 1 0,0-1 0,-1 0 0,1 0-1,0 1 1,0-1 0,0 0 0,0 0 0,0 1 239,-6 8 3430,2-5-3389,0 0-1,-1-1 0,0 0 0,1 0 0,-1 0 1,-1 0-1,1-1 0,-8 3 0,-46 10 913,29-9-794,-12 2 113,-59 4 0,48-7-110,-91 5 537,-27 3-725,101-7 157,-98-6 0,76-1-151,-237 1 1066,193-9-1328,26 1-32,53 6 51,-57-2-22,-253-3 316,227 8-402,-294 5 340,-31-12 128,300-3-486,-51-6 135,42 1 45,-28 0 130,-149-14-59,173 21-141,68 6 95,32-2 102,-257-19-37,250 16-77,-86 5 1,-76-6-73,206 3-40,-7-1 101,1-1-1,0-3 0,-45-14 1,-12-2 47,46 12-191,4 3 84,-67-5 0,41 7 115,12 1-62,-55-9-205,72 7 283,-88-3 1,-51 11-62,-38-2 33,191-1-56,0-2 0,-59-18 0,-21-3 125,89 21-136,1-2 0,-32-12 0,-25-7 9,5 10 53,-86-6 0,91 14-61,30 6 19,-65 2 0,66 2 18,-67-7 0,-2 0-47,49 4-15,-150-1 457,-59-4 360,-5 3-129,171 12-613,-127 26-1,61-6-2139,-19 2-5578,101-22 2342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15.403"/>
    </inkml:context>
    <inkml:brush xml:id="br0">
      <inkml:brushProperty name="width" value="0.1" units="cm"/>
      <inkml:brushProperty name="height" value="0.1" units="cm"/>
      <inkml:brushProperty name="color" value="#66CC00"/>
    </inkml:brush>
  </inkml:definitions>
  <inkml:trace contextRef="#ctx0" brushRef="#br0">6706 280 3968,'-4'-5'331,"-1"1"0,1 0 0,-1 0 0,0 1-1,-7-4 1,-5-4 14,-1 4 36,15 6-373,1 0 1,-1 0 0,1 0-1,-1 0 1,1 0 0,0 0 0,0 0-1,-4-3 1,-96-83 2440,86 75-2114,0 1 0,-1 1-1,-1 1 1,-32-13 0,15 11 28,0 1 1,-1 2 0,-72-6 0,-113 8 163,172 6-499,-88-6 233,-4 0 161,-167 14-166,99-3-185,24-1 434,-6 2-84,71-1 115,-193-15 0,36 0-754,11 2 351,68-1 176,1 9 0,-208 27 1,111-20-272,105-6-172,-238-14 448,64 9 249,183 7-272,157-3-251,-544 20 1504,518-17-1144,1-3 1,0-2-1,-87-14 1,84 9-281,-163-14-411,72 22-2698,58 10-1870,7-1-1364,8-9 2154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15.832"/>
    </inkml:context>
    <inkml:brush xml:id="br0">
      <inkml:brushProperty name="width" value="0.1" units="cm"/>
      <inkml:brushProperty name="height" value="0.1" units="cm"/>
      <inkml:brushProperty name="color" value="#E71224"/>
    </inkml:brush>
  </inkml:definitions>
  <inkml:trace contextRef="#ctx0" brushRef="#br0">1273 176 1408,'-22'-34'2165,"8"18"-1764,13 14-364,0 0 0,0 0 0,-1 0 0,1 0-1,-1 1 1,1-1 0,-1 1 0,0-1 0,0 1-1,1 0 1,-5-3 0,0 2 11,0 0-1,0 0 1,0 1 0,-1 0-1,1 0 1,0 0 0,-1 1 0,1 0-1,-11 1 1,-7 2-2,-30 7 1,3 1 60,-61 3 42,-107 19 278,200-30-351,-1 0 0,0-1 0,0-1 0,0-1 0,0-1 0,0 0 0,0-2 0,1 0 0,-1-1 0,1-1 0,0-1 0,0-1 0,0 0 0,1-1 0,-21-13 0,11 2-189,4 3 283,-1 1-1,0 0 0,-47-18 0,64 31-184,0-1 0,0 1 0,0 1 0,0 0 0,-1 0 0,1 0 0,-12 1 0,15 1-96,-1 0 1,0 0-1,1 0 0,-1 1 0,1 0 0,0 0 1,-1 0-1,1 1 0,0-1 0,1 1 1,-10 7-1,-14 17-1601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17.443"/>
    </inkml:context>
    <inkml:brush xml:id="br0">
      <inkml:brushProperty name="width" value="0.1" units="cm"/>
      <inkml:brushProperty name="height" value="0.1" units="cm"/>
      <inkml:brushProperty name="color" value="#E71224"/>
    </inkml:brush>
  </inkml:definitions>
  <inkml:trace contextRef="#ctx0" brushRef="#br0">1412 1 1152,'0'3'62,"0"-1"0,0 1 0,0 0 1,-1 0-1,1 0 0,-1-1 0,1 1 0,-1 0 0,0-1 1,0 1-1,0 0 0,-1-1 0,1 1 0,0-1 0,-1 0 1,0 0-1,1 1 0,-1-1 0,0 0 0,0 0 0,0 0 0,0-1 1,-1 1-1,1-1 0,0 1 0,-1-1 0,1 0 0,-4 2 1,-2-1 78,1-1 0,-1 1 1,1-1-1,-1-1 1,0 1-1,1-1 1,-14-2-1,-6 1 152,-43 1 135,-243 6 498,211-4-569,-117-12 1,97 2-108,75 5-197,-126-1 368,149 5-576,0 2 1,0 0-1,1 2 1,-1 0 0,-27 11-1,0 5-1514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20.404"/>
    </inkml:context>
    <inkml:brush xml:id="br0">
      <inkml:brushProperty name="width" value="0.1" units="cm"/>
      <inkml:brushProperty name="height" value="0.1" units="cm"/>
      <inkml:brushProperty name="color" value="#E71224"/>
    </inkml:brush>
  </inkml:definitions>
  <inkml:trace contextRef="#ctx0" brushRef="#br0">1311 10 896,'-12'-3'257,"0"1"1,0 1-1,0-1 0,0 2 1,-1 0-1,1 0 1,-18 4-1,-26 0 20,-471-4 1675,329-9-1483,177 9-550,-158 3 455,136 0-1025,1 2 1,-49 12 0,52-7-1457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21.611"/>
    </inkml:context>
    <inkml:brush xml:id="br0">
      <inkml:brushProperty name="width" value="0.1" units="cm"/>
      <inkml:brushProperty name="height" value="0.1" units="cm"/>
      <inkml:brushProperty name="color" value="#E71224"/>
    </inkml:brush>
  </inkml:definitions>
  <inkml:trace contextRef="#ctx0" brushRef="#br0">1219 6 1536,'-3'-1'87,"-1"0"0,1 0 1,0 0-1,-1 0 0,0 1 1,1-1-1,-1 1 0,1 0 0,-1 0 1,1 0-1,-6 2 0,-41 9-118,41-8 44,-48 13-123,17-3 457,-1-2-1,0-2 0,-74 7 0,-219 1 830,3 29-1653,308-42-359,1 2 0,-31 12 1,-3 6-333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28.283"/>
    </inkml:context>
    <inkml:brush xml:id="br0">
      <inkml:brushProperty name="width" value="0.1" units="cm"/>
      <inkml:brushProperty name="height" value="0.1" units="cm"/>
      <inkml:brushProperty name="color" value="#E71224"/>
    </inkml:brush>
  </inkml:definitions>
  <inkml:trace contextRef="#ctx0" brushRef="#br0">1561 8 1792,'-8'-2'237,"-1"0"0,0 1 0,1-1 1,-1 2-1,0-1 0,0 1 0,-12 2 0,-63 12 1146,73-11-1266,-23 5 111,0 2 0,0 1 0,-60 30 0,75-32-76,0-1 0,-1-1 0,0 0 0,0-1 0,-1-2 0,1 0 0,-40 2 0,-358 38 1640,393-40-1726,-1 0 1,1-2-1,-1 0 0,0-2 0,1-1 1,-36-6-1,-12-8 221,-47-8-73,103 21-504,0 1 0,0 0 0,0 2 0,-34 4 0,6 7-2030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29.280"/>
    </inkml:context>
    <inkml:brush xml:id="br0">
      <inkml:brushProperty name="width" value="0.1" units="cm"/>
      <inkml:brushProperty name="height" value="0.1" units="cm"/>
      <inkml:brushProperty name="color" value="#E71224"/>
    </inkml:brush>
  </inkml:definitions>
  <inkml:trace contextRef="#ctx0" brushRef="#br0">1140 342 3072,'-14'-42'1061,"13"40"-1010,1 1-1,-1-1 1,0 0-1,1 0 0,-1 1 1,0-1-1,0 1 1,0-1-1,0 1 1,-1-1-1,1 1 1,0-1-1,-1 1 0,-1-2 1,-2 0 126,3 1-86,0 1 1,-1 0-1,1 0 1,0 0-1,-1 0 1,1 1-1,-1-1 1,1 1-1,-1-1 1,1 1 0,-1 0-1,1 0 1,-1 0-1,1 0 1,-6 1-1,-3 0 135,2-1-88,1 0-1,0 0 1,-1 0 0,1-1-1,0-1 1,0 0-1,0 0 1,0 0-1,-15-7 1,-48-27 859,-167-75 1126,166 84-1476,-139-32-1,187 55-902,1 0 1,-1 1-1,0 1 0,0 2 0,0 0 1,0 1-1,0 2 0,0 0 0,0 2 1,-28 9-1,-17 16-2597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31.484"/>
    </inkml:context>
    <inkml:brush xml:id="br0">
      <inkml:brushProperty name="width" value="0.1" units="cm"/>
      <inkml:brushProperty name="height" value="0.1" units="cm"/>
      <inkml:brushProperty name="color" value="#E71224"/>
    </inkml:brush>
  </inkml:definitions>
  <inkml:trace contextRef="#ctx0" brushRef="#br0">1433 57 1536,'0'0'1739,"0"25"4180,-1-51-4857,0 24-1048,0 0 1,-1 0 0,1 1 0,0-1 0,-1 0 0,1 1-1,-1-1 1,0 1 0,0-1 0,1 1 0,-1 0-1,0 0 1,0 0 0,-2-1 0,-33-12 216,9 8-66,0 1 0,-1 2 0,1 0 0,-1 2 0,-28 2 0,6 4-236,-98 22 0,84-15 210,0-2-1,0-3 1,-91-2 0,-11 2 614,-61-1-168,212-7-509,-8-1-556,-1 1 0,1 1-1,-47 7 1,8 9-2101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34.091"/>
    </inkml:context>
    <inkml:brush xml:id="br0">
      <inkml:brushProperty name="width" value="0.1" units="cm"/>
      <inkml:brushProperty name="height" value="0.1" units="cm"/>
      <inkml:brushProperty name="color" value="#E71224"/>
    </inkml:brush>
  </inkml:definitions>
  <inkml:trace contextRef="#ctx0" brushRef="#br0">5 202 2560,'0'-1'70,"0"1"0,-1 0 0,1 0 0,0-1 1,-1 1-1,1 0 0,0 0 0,-1-1 0,1 1 0,0-1 0,0 1 1,-1 0-1,1-1 0,0 1 0,0 0 0,0-1 0,-1 1 0,1-1 1,0 1-1,0 0 0,0-1 0,0 1 0,0-1 0,0 1 0,0-1 0,0 1 1,0-1-1,0 1 0,0 0 0,0-1 0,1 1 0,-1-1 0,0 1 1,0 0-1,0-1 0,0 1 0,1-1 0,-1 1 0,0 0 0,1-1 1,-1 1-1,0 0 0,0 0 0,1-1 0,0 1 0,21-17-262,-11 9 422,-1-3-309,0-1 0,-1 0 1,0 0-1,-1-1 1,0-1-1,-1 1 0,10-29 1,-15 39-394,-1-1 0,0 1 1,-1-1-1,1 1 0,-1-1 1,1-6-1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34.495"/>
    </inkml:context>
    <inkml:brush xml:id="br0">
      <inkml:brushProperty name="width" value="0.1" units="cm"/>
      <inkml:brushProperty name="height" value="0.1" units="cm"/>
      <inkml:brushProperty name="color" value="#E71224"/>
    </inkml:brush>
  </inkml:definitions>
  <inkml:trace contextRef="#ctx0" brushRef="#br0">1449 180 3712,'9'-22'1453,"8"-27"0,-17 48-1427,0 0-1,1 0 0,-1 0 0,0 0 0,0-1 1,0 1-1,0 0 0,0 0 0,0 0 0,0 0 0,-1 0 1,1 0-1,0 0 0,-1 0 0,1 0 0,0 0 1,-1 0-1,1 0 0,-1 0 0,0 0 0,1 1 0,-1-1 1,0 0-1,1 0 0,-1 1 0,0-1 0,0 0 1,-2-1-1,-2-1 211,-1 0 1,0 0-1,-11-4 0,-1 0 248,-4-3-136,-1 1 0,0 1 0,0 1-1,0 1 1,-1 1 0,-26-2 0,18 4-262,-1 2-1,1 1 1,0 1 0,-33 7 0,-30 7 229,0-3 0,-158-2-1,157-17-53,45 2 91,-96 4-1,132 2-590,1 1 0,-1 0 0,1 1 0,-1 1 0,1 0 0,0 1 0,0 0 0,1 1 0,0 1 0,0 0 0,-13 10 0,-24 21-2315,33-28 1098,-27 11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45.980"/>
    </inkml:context>
    <inkml:brush xml:id="br0">
      <inkml:brushProperty name="width" value="0.1" units="cm"/>
      <inkml:brushProperty name="height" value="0.1" units="cm"/>
      <inkml:brushProperty name="color" value="#E71224"/>
    </inkml:brush>
  </inkml:definitions>
  <inkml:trace contextRef="#ctx0" brushRef="#br0">1556 259 2176,'-1'-1'119,"-1"-1"0,1 1 0,0 0 0,0 0 0,0-1 0,0 1-1,0 0 1,0-1 0,0 1 0,0-1 0,0 1 0,1-1 0,-1 0 0,1 1 0,-1-1 0,1 1 0,-1-1 0,1 0 0,0-3 533,-3 5-506,1 0 0,-1 0 0,1-1 0,-1 1 0,0-1 0,1 0 0,-1 1 0,1-1 0,0 0 0,-1-1 0,1 1 0,0 0 0,0-1 0,-1 1 0,1-1 0,0 0 0,1 0 0,-1 1 0,0-1 0,0 0 0,1-1 0,-1 1 0,-1-4 0,1 3-43,-1-1 0,1 0 0,-1 1 0,0 0 0,0 0 0,0 0 0,0 0 1,-7-4-1,-8-13 174,4 3-58,-6-5 112,17 19-311,1 0 0,-1 0 1,1 0-1,-1 0 0,0 1 0,0-1 0,-1 1 0,1-1 0,0 1 0,-1 0 1,1 1-1,-1-1 0,-5-1 0,-44-16 321,16 11-91,10 1-89,-1 2 1,0 0 0,-34 1-1,-284 18 1167,315-12-1100,-1-2-1,1-1 1,0-2-1,0-1 1,-32-8 0,39 7-139,-1 2 0,0 0 1,0 2-1,0 0 0,0 2 1,-36 6-1,45-4-319,1 0 1,-1 2 0,1 0-1,0 1 1,0 0-1,0 1 1,1 1-1,0 0 1,0 1-1,1 1 1,-13 11 0,1 5-1186,19-19 683,0 0 1,-1-1 0,0 1 0,0-1 0,0-1 0,-1 1 0,-14 6 0,13-9 100,0 0 1,0-2 0,0 1-1,-15 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3:35.346"/>
    </inkml:context>
    <inkml:brush xml:id="br0">
      <inkml:brushProperty name="width" value="0.1" units="cm"/>
      <inkml:brushProperty name="height" value="0.1" units="cm"/>
      <inkml:brushProperty name="color" value="#FFFC18"/>
    </inkml:brush>
  </inkml:definitions>
  <inkml:trace contextRef="#ctx0" brushRef="#br0">1 218 2816,'1'-1'273,"1"-1"0,-1 1-1,1-1 1,-1 1 0,1 0 0,0 0 0,0 0-1,-1 0 1,1 0 0,0 0 0,3 0 0,30-10 2074,-19 7-2347,134-43 1655,127-38-195,-225 72-1319,96-11 1,56 9-15,-135 11-47,340 4-3,-3 38 257,-242-20-8,85 11-503,-180-15-1417,-63-13 1243,-3 0-105,1 0 0,0 0 0,0 0 0,-1 0 0,1-1-1,0 0 1,0 0 0,0 0 0,4-1 0,-6 0 265,-1 0 0,0 0-1,1 0 1,-1 0 0,0 0 0,0 0 0,0-1 0,0 1-1,0 0 1,0-1 0,0 1 0,0-1 0,-1 1 0,1-1 0,-1 0-1,1 1 1,-1-1 0,1-3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16.973"/>
    </inkml:context>
    <inkml:brush xml:id="br0">
      <inkml:brushProperty name="width" value="0.1" units="cm"/>
      <inkml:brushProperty name="height" value="0.1" units="cm"/>
      <inkml:brushProperty name="color" value="#66CC00"/>
    </inkml:brush>
  </inkml:definitions>
  <inkml:trace contextRef="#ctx0" brushRef="#br0">1811 88 1920,'0'0'66,"-1"0"0,0 0-1,1 0 1,-1 0 0,1-1 0,-1 1 0,1 0-1,-1 0 1,1-1 0,-1 1 0,0 0 0,1 0-1,-1-1 1,1 1 0,0-1 0,-1 1 0,1 0-1,-1-1 1,1 1 0,0-1 0,-1 1 0,1-1-1,0 1 1,-1-1 0,1 1 0,0-1 0,0 1-1,0-1 1,-1 0 0,1 0 0,-7-12 310,-1 2 145,7 8-317,-1 0 0,-1 0 1,1 0-1,0 0 0,-1 0 1,1 1-1,-1-1 0,0 1 1,0-1-1,0 1 0,0 0 1,0 0-1,-1 1 0,1-1 1,0 1-1,-5-2 0,-12-1 233,0 1 0,0 1 1,0 0-1,-36 3 0,17 0-457,6 1 206,-59 10 0,60-6 508,-62 3 0,-11-10 299,-211 6 56,236-3-685,38-1 65,-44 6 0,-131 9 979,82-8-1393,91-5-357,-138 17-7305,132-11 3189,2-4 1562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47.323"/>
    </inkml:context>
    <inkml:brush xml:id="br0">
      <inkml:brushProperty name="width" value="0.1" units="cm"/>
      <inkml:brushProperty name="height" value="0.1" units="cm"/>
      <inkml:brushProperty name="color" value="#E71224"/>
    </inkml:brush>
  </inkml:definitions>
  <inkml:trace contextRef="#ctx0" brushRef="#br0">1514 1 2816,'1'25'1796,"0"-19"-1753,0 0 0,-1 0 0,0 0 0,0 0-1,-2 10 1,2-16-7,-1 1-1,1 0 1,0-1-1,0 1 1,0-1-1,0 1 1,-1 0-1,1-1 1,0 1-1,0-1 1,-1 1-1,1-1 1,-1 1 0,1-1-1,0 1 1,-1-1-1,1 1 1,-1-1-1,1 1 1,-1-1-1,1 0 1,-1 1-1,1-1 1,-1 0-1,0 0 1,1 1-1,-1-1 1,1 0-1,-1 0 1,0 0-1,1 0 1,-1 0 0,0 0-1,0 0 1,-3 0 251,0-1 0,0 0 0,1 0 0,-1 0 0,-4-3 0,5 3-212,1-1-1,-1 1 1,0 0 0,1 0-1,-1 0 1,0 1-1,0-1 1,0 1 0,0-1-1,0 1 1,-3 0-1,-3 3-8,0 1 0,0-1 0,0 2 0,0-1 0,-8 7 0,10-6 40,-1 0-1,0 0 1,-1-1 0,1 0 0,-1-1 0,-9 3-1,-58 6 929,-85 3-1,84-9-758,-7 1-86,-207 10 427,198-17-742,-7-2-737,-153 18 1,172-4-1255,-8-5-784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49.780"/>
    </inkml:context>
    <inkml:brush xml:id="br0">
      <inkml:brushProperty name="width" value="0.1" units="cm"/>
      <inkml:brushProperty name="height" value="0.1" units="cm"/>
      <inkml:brushProperty name="color" value="#E71224"/>
    </inkml:brush>
  </inkml:definitions>
  <inkml:trace contextRef="#ctx0" brushRef="#br0">1178 1 1664,'0'0'25,"0"0"0,-1 0 0,1 0 0,0 0 0,0 0 0,0 0 0,-1 0-1,1 0 1,0 0 0,0 0 0,-1 0 0,1 0 0,0 0 0,0 0 0,-1 0 0,1 0 0,0 0 0,0 0 0,0 1 0,-1-1 0,1 0 0,0 0 0,0 0-1,0 0 1,0 0 0,-1 1 0,1-1 0,0 0 0,0 0 0,0 0 0,0 1 0,0-1 0,0 0 0,-1 1 0,-6 13-94,-6 6 737,10-17-337,-1 0 1,1 0-1,-1 0 1,1 1-1,0 0 1,0-1-1,-2 6 1,4-8-275,1 0-1,0 0 1,-1 0 0,1-1 0,0 1 0,0 0 0,-1 0-1,1 0 1,0 0 0,0 0 0,0-1 0,0 1 0,0 0 0,0 0-1,1 0 1,-1 0 0,0-1 0,1 2 0,-1 0-4,1-1 1,0 0 0,0 0 0,0 0-1,0 0 1,0-1 0,0 1 0,0 0-1,0 0 1,0-1 0,0 1-1,0 0 1,0-1 0,1 1 0,-1-1-1,2 1 1,-2-1-23,2 2 54,0-1 0,0 0 1,0 0-1,0 0 0,0 0 0,0-1 0,0 1 0,1-1 0,-1 0 0,0 0 0,0 0 0,0 0 0,1-1 0,-1 1 0,0-1 0,5-1 0,-8 1-39,1 1 0,0-1 0,0 1 0,0 0 0,-1-1 0,1 1-1,0 0 1,0-1 0,0 1 0,0 0 0,0 0 0,0 0 0,0 0-1,-1 0 1,1 0 0,0 0 0,0 0 0,0 0 0,0 1 0,0-1 0,0 0-1,0 1 1,-1-1 0,1 0 0,0 1 0,0-1 0,-1 1 0,1-1-1,0 1 1,0-1 0,-1 1 0,1 0 0,-1-1 0,1 1 0,0 0 0,-1 0-1,1-1 1,-1 1 0,0 0 0,1 0 0,-1 0 0,0-1 0,1 1-1,-1 1 1,-2-2 24,-1 0-1,1 0 0,-1 0 1,1 0-1,0-1 0,-1 1 1,-2-2-1,-49-19 81,37 13 111,1 2 0,-2 0 0,-25-6 1,-31 2-101,-80 0 0,-76 10 535,102 1-360,37-2-305,-106 3 274,186-2-634,0 1-1,-1 0 1,1 1 0,0 1-1,0-1 1,0 2-1,1-1 1,-1 2-1,1-1 1,0 1 0,0 1-1,-15 11 1,-8 18-3015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4:50.911"/>
    </inkml:context>
    <inkml:brush xml:id="br0">
      <inkml:brushProperty name="width" value="0.1" units="cm"/>
      <inkml:brushProperty name="height" value="0.1" units="cm"/>
      <inkml:brushProperty name="color" value="#E71224"/>
    </inkml:brush>
  </inkml:definitions>
  <inkml:trace contextRef="#ctx0" brushRef="#br0">1294 0 1792,'0'1'31,"0"-1"1,0 0-1,0 0 1,0 0-1,0 0 1,0 1-1,0-1 1,0 0-1,0 0 1,1 0-1,-1 0 1,0 1-1,0-1 1,0 0-1,0 0 1,0 0-1,0 0 1,0 0-1,0 1 0,0-1 1,0 0-1,1 0 1,-1 0-1,0 0 1,0 0-1,0 0 1,0 0-1,0 0 1,1 0-1,-1 1 1,0-1-1,0 0 1,0 0-1,0 0 1,0 0-1,1 0 1,-1 0-1,0 0 0,0 0 1,0 0-1,0 0 1,1 0-1,-1 0 1,0 0-1,0 0 1,0 0-1,0 0 1,0 0-1,1-1 1,-1 1-1,0 0 1,0 0-1,0 0 1,0 0-1,0 0 1,1 0-1,-1 0 1,0-1-1,0 2 48,0 0 1,0-1-1,0 1 0,0-1 0,0 1 1,-1-1-1,1 1 0,0-1 0,0 1 1,0-1-1,-1 1 0,1-1 0,0 1 1,-1-1-1,1 1 0,0-1 0,-1 1 1,1-1-1,-1 0 0,1 1 0,-1-1 1,0 1-1,-18 0 616,0 1 1,-1 1-1,-24 7 1,-16 2-86,-67 17 611,109-24-1017,-1-2 1,1 1-1,-1-2 0,1-1 0,-1 0 1,0-1-1,0-1 0,1-1 0,-33-7 1,-311-57 1485,331 63-1684,0 1 0,-58 5 0,68-1-671,1 1 0,0 1 0,0 0 0,1 2-1,-29 12 1,-11 6-3186,-8-8 353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5:29.926"/>
    </inkml:context>
    <inkml:brush xml:id="br0">
      <inkml:brushProperty name="width" value="0.1" units="cm"/>
      <inkml:brushProperty name="height" value="0.1" units="cm"/>
      <inkml:brushProperty name="color" value="#E71224"/>
    </inkml:brush>
  </inkml:definitions>
  <inkml:trace contextRef="#ctx0" brushRef="#br0">15 364 7168,'-3'6'416,"1"-4"-298,1 0 0,0 0-1,0 0 1,0 0-1,0 0 1,0 1-1,0-1 1,1 0-1,-1 0 1,1 1-1,-1-1 1,1 0-1,0 1 1,0-1-1,0 0 1,0 0-1,0 1 1,1-1-1,-1 0 1,1 1-1,-1-1 1,1 0-1,0 0 1,2 3-1,7 18 306,2-1 0,1-1 0,1 0-1,0 0 1,23 23 0,-26-33-308,0 0 1,0-1-1,1 0 1,1 0-1,0-2 0,0 1 1,1-2-1,0 0 1,27 10-1,-16-11 20,0 0 0,0-2 1,0-1-1,0-1 0,1-1 1,-1-2-1,48-5 0,-28-2-56,1-2 0,-1-2-1,59-23 1,-94 31-15,1-1 0,-1 1 0,0-1 0,0-1 0,0 0 0,-1-1 0,17-14 0,-25 20-64,0 0-1,0 0 0,0 0 0,0 0 1,-1 0-1,1 0 0,0 0 1,0 0-1,-1-1 0,1 1 1,-1 0-1,1-1 0,-1 1 1,1 0-1,-1-1 0,0 1 1,0 0-1,0-1 0,0 1 1,0-1-1,0 1 0,0 0 1,0-3-1,-1 2-19,0 0 0,-1 0 0,1 0 0,0 0 0,0 1 0,-1-1-1,1 0 1,-1 1 0,1-1 0,-1 1 0,0-1 0,0 1 0,-2-2 0,-7-3-26,0 1-1,0 0 1,-1 1 0,-12-3 0,-25-5 324,0 2-1,-89-6 1,-102 11 729,197 5-1002,37 2-360,9 2 157,10 4 90,-5-6 119,-1-1-1,1 0 0,-1 0 1,1 0-1,0-1 0,10-1 1,5 0 12,29 0-15,0-1 0,0-3 1,87-20-1,-117 20 40,0-2 1,-1 0-1,0-1 0,0-1 1,0-1-1,-1-1 1,-1-1-1,0-1 0,-1 0 1,0-1-1,16-18 0,-29 28 28,-1-1 1,0 0-1,-1 0 0,1 0 0,-1-1 0,4-7 0,-7 11-63,1 1 1,0-1-1,-1 0 1,1 1-1,-1-1 1,0 0 0,0 0-1,1 1 1,-1-1-1,0 0 1,0 1-1,-1-1 1,1 0 0,0 0-1,-1 1 1,1-1-1,-1 0 1,1 1-1,-1-1 1,0 1-1,0-1 1,1 0 0,-1 1-1,0 0 1,0-1-1,-1 1 1,-1-3-1,-1 2-9,0-1-1,0 0 1,0 1-1,0 0 0,0 0 1,-1 0-1,1 0 1,-1 1-1,1 0 0,-1 0 1,-5-1-1,-9 0 14,-28 1 1,42 1-14,-31 1-24,0 1 1,1 2-1,-1 1 0,1 2 0,-48 16 0,60-15 22,0 1 1,0 1 0,1 1-1,0 1 1,1 1 0,0 1-1,2 1 1,-33 30-1,44-37 16,0 1-1,1 0 0,0 1 1,0 0-1,1 0 1,-6 13-1,10-17-12,-1-1-1,1 1 1,1 0 0,-1 0-1,1 0 1,0 0 0,0 0-1,1 0 1,0 0-1,0 0 1,0 0 0,1 0-1,2 11 1,-3-15 4,1 0-1,0 0 0,-1 1 1,1-1-1,0 0 1,0 0-1,1 0 0,-1 0 1,0-1-1,1 1 1,-1 0-1,1 0 0,0-1 1,-1 1-1,1-1 1,0 0-1,4 3 0,-3-3 8,0 0 0,0 0 0,1 0-1,-1 0 1,1 0 0,-1-1 0,1 0-1,-1 1 1,1-1 0,5-1-1,5-2 14,0 0 0,0 0 0,-1-1 0,21-10 0,-1-1-13,0-1 0,53-35 0,-69 39 0,-1-1-1,0 0 0,-1-1 0,0 0 1,-2-1-1,18-24 0,-29 36 10,0 0-1,0 0 1,-1 1 0,1-1 0,-1 0-1,1 0 1,-1-1 0,0 1-1,-1 0 1,1 0 0,0 0-1,-1-1 1,0 1 0,0 0 0,0-1-1,0 1 1,0 0 0,-1 0-1,1-1 1,-1 1 0,0 0-1,0 0 1,0 0 0,0 0 0,-1 0-1,1 0 1,-1 0 0,0 0-1,0 0 1,0 1 0,0-1-1,0 1 1,0 0 0,-1-1 0,1 1-1,-1 0 1,-3-2 0,-5-2-14,1 0 0,-1 1 1,0 0-1,0 0 0,-1 1 0,1 1 1,-1 0-1,0 0 0,0 2 0,-17-2 1,19 3-21,-1 0 1,1 0 0,0 1-1,-1 1 1,1 0 0,0 0 0,0 1-1,0 0 1,1 1 0,-1 0-1,1 0 1,-14 9 0,15-8-41,1 1 0,-1 0 1,1 0-1,1 1 0,-11 11 1,15-16 31,1 0 0,0-1 0,0 1 0,0 0 0,0 0 0,0 0 1,0 0-1,0 0 0,1 0 0,-1 0 0,1 0 0,-1 0 0,1 0 0,0 0 1,0 0-1,0 0 0,0 1 0,0-1 0,0 0 0,1 0 0,-1 0 0,1 0 1,-1 0-1,1 0 0,0 0 0,0 0 0,0 0 0,0 0 0,0-1 1,0 1-1,3 2 0,1 2 20,1-1 1,0 0-1,0 0 1,0 0-1,1-1 1,0 0-1,0-1 1,0 1-1,0-1 1,0-1-1,9 3 1,13 2 57,45 5 1,-63-11-78,76 7 131,-73-7-74,-1-2 0,1 1 0,-1-2 0,19-4 0,-29 6-18,-1-1-1,0 1 1,1-1 0,-1 0-1,0 0 1,0 0-1,0 0 1,0-1 0,0 1-1,0 0 1,0-1 0,0 0-1,0 1 1,-1-1-1,2-2 1,-2 3-7,-1 0 1,1 0-1,-1-1 1,1 1-1,-1 0 0,0-1 1,0 1-1,0 0 1,0 0-1,0-1 0,0 1 1,0 0-1,0-1 1,0 1-1,-1 0 0,1 0 1,0-1-1,-1 1 0,1 0 1,-1 0-1,1 0 1,-1-1-1,0 1 0,0 0 1,1 0-1,-1 0 1,0 0-1,-2-1 0,-6-6-25,0 0-1,-1 0 1,0 1-1,-1 1 0,0 0 1,0 0-1,0 1 1,-12-4-1,-3-2-10,-15-7 75,-1 1-1,-84-21 1,111 35-46,0 0 0,1 1-1,-1 1 1,0 0 0,0 1-1,0 0 1,0 2 0,0-1-1,1 2 1,-1 0 0,1 1-1,-24 9 1,34-11-46,-1 0 0,1 0 0,0 1 0,0 0 0,0-1 0,0 2-1,0-1 1,0 0 0,1 1 0,-4 5 0,5-7 12,1 0 0,0 1-1,-1-1 1,1 1 0,0 0-1,1-1 1,-1 1 0,0-1 0,1 1-1,0 0 1,-1 0 0,1-1 0,0 1-1,0 0 1,1 0 0,-1-1-1,1 1 1,-1 0 0,1-1 0,1 4-1,1 1 20,0 1 0,0-1 0,1 1 0,0-1 0,0 0 0,1-1-1,0 1 1,0-1 0,0 0 0,1 0 0,12 9 0,-9-8 35,1-1 1,0 0-1,1-1 1,-1 0 0,1-1-1,0 0 1,17 4-1,1-4 54,0 0-1,0-2 0,0 0 0,0-3 0,52-6 0,-52 3-37,-1 0-1,0-3 0,0 0 0,0-1 0,29-15 1,-45 18-37,-2-1 1,1 0 0,-1-1-1,0 0 1,0-1 0,10-10-1,-15 12-8,1-1 0,-1 1 0,0-1 0,0 0 0,-1-1 0,0 1 0,-1-1 0,1 1 0,3-17 0,-5 18-26,-1 0 0,0-1 1,0 1-1,-1 0 0,0-1 1,0 1-1,0 0 1,-1 0-1,0-1 0,0 1 1,0 0-1,-5-10 0,3 9 5,-1-1-1,0 1 0,0-1 0,-1 1 1,0 1-1,0-1 0,-1 1 0,-9-9 0,2 4 39,0 1 0,-1 1 0,0 0-1,-1 1 1,0 0 0,0 1 0,0 1-1,-30-8 1,32 12 14,1 0-1,0 1 1,-1 1-1,1-1 1,-1 2-1,1 0 1,-1 0-1,1 2 1,0-1-1,0 1 1,0 1-1,0 0 1,0 1-1,1 0 1,-18 11-1,18-9-67,1 0-1,-1 0 1,2 1-1,-1 0 1,1 1-1,0 0 1,0 1-1,1-1 1,1 2-1,0-1 1,0 1-1,1 0 1,0 0-1,1 1 1,-5 14-1,9-21 42,0 0 1,0 0-1,0 0 0,0 0 1,1-1-1,0 1 0,0 0 0,0 0 1,1 0-1,-1 0 0,1 0 1,0 0-1,1 0 0,-1-1 1,1 1-1,0 0 0,3 5 1,-1-5 5,-1-1 1,1 1 0,0-1 0,0 0 0,1 0 0,-1 0-1,1-1 1,0 0 0,0 1 0,0-2 0,0 1 0,0 0-1,1-1 1,8 2 0,8 2 17,1-1 0,-1-1-1,1-1 1,23 0 0,-2-3 22,53-6 1,-76 3-62,0-1 0,-1 0-1,1-1 1,21-10 0,-32 11 22,0 0 0,-1 0 0,0-1 0,0-1-1,0 1 1,-1-2 0,0 1 0,0-1 0,0 0 0,8-11 0,-14 15-9,0 0 0,1 0 1,-1-1-1,-1 1 0,1-1 0,0 1 0,-1-1 1,0 0-1,0 1 0,0-1 0,0 0 1,0 0-1,-1 0 0,0 0 0,0 0 0,0 1 1,0-1-1,0 0 0,-1 0 0,0 0 0,0 0 1,0 1-1,0-1 0,-1 0 0,1 1 0,-1-1 1,0 1-1,0-1 0,0 1 0,0 0 1,-4-4-1,-1-1 1,-1 1 0,0-1 0,0 1 0,-1 0 0,0 1 0,0 0 0,-1 1 0,1 0 0,-21-8 0,14 8-17,-1 0 0,0 2-1,0 0 1,0 0 0,-1 2-1,1 0 1,0 1 0,-1 1-1,1 0 1,0 2 0,-25 6-1,27-5-2,0 0-1,0 2 1,1 0-1,0 0 1,0 1-1,1 1 1,0 0-1,0 1 1,1 1-1,0 0 0,0 0 1,-19 24-1,28-29-5,0-1 0,-1 1-1,2 0 1,-1 0 0,1 1-1,-1-1 1,1 0 0,1 1-1,-1 0 1,1-1 0,0 1-1,0 0 1,1-1 0,-1 1-1,2 6 1,-1-8 24,1 0 0,0 1-1,0-1 1,0 0 0,0 0 0,1 1-1,0-1 1,0-1 0,0 1 0,0 0-1,0 0 1,1-1 0,0 1 0,0-1-1,0 0 1,0 0 0,0 0 0,1 0 0,-1 0-1,5 1 1,5 3 5,0 0-1,1-1 1,0-1 0,0-1 0,1 0-1,-1 0 1,21 1 0,3-1 158,65-3-1,-83-1-131,0-2 0,-1 0 0,21-6 0,-35 7-20,0 0 1,0 0-1,0-1 1,0 0-1,0 0 1,-1 0-1,1-1 1,-1 1-1,1-1 1,-1 0-1,0 0 1,0-1-1,-1 1 0,1-1 1,-1 0-1,1 0 1,3-6-1,-7 8 4,1 0 0,0 0 0,0 0-1,-1 0 1,1-1 0,-1 1 0,0 0-1,1 0 1,-1 0 0,0 0 0,-1-1-1,1 1 1,0 0 0,0 0 0,-1 0-1,1-1 1,-1 1 0,0 0 0,0 0 0,0 0-1,0 0 1,0 0 0,0 1 0,0-1-1,-3-3 1,-2-1-2,0 0 1,0 1-1,0-1 1,0 1-1,-13-7 0,-1 0-16,-1 2-1,0 0 0,0 1 1,-1 1-1,-23-5 1,27 9 9,0 0 1,-1 2-1,1 0 1,0 1 0,-1 0-1,-34 5 1,43-2-47,0 0 0,0 1 0,0 0 0,0 1 0,0 0 0,-13 8 0,20-10 6,-1 0 0,1 1 0,0-1 0,-1 1 1,1 0-1,0 0 0,1 0 0,-4 5 0,4-6 11,1 0 1,0 0-1,1 0 0,-1 0 0,0 0 1,1 0-1,-1 0 0,1 0 0,-1 0 1,1 0-1,0 0 0,0 1 0,0-1 1,0 0-1,0 0 0,0 0 0,1 2 1,0-1 10,0-1 1,0 1-1,0-1 1,0 1-1,1-1 1,-1 0-1,1 0 1,-1 0-1,1 0 1,0 0-1,-1 0 1,1 0 0,0 0-1,4 2 1,2 1 23,0-1 1,15 7 0,-18-9 0,23 9 22,0-2 0,0-1 0,1-1 0,0-1 0,0-2 0,1-1 0,-1-1-1,1-2 1,-1-1 0,36-5 0,-43 2-24,34-10 0,-47 12-8,-1-1-1,0 0 0,0-1 1,0 0-1,-1 0 1,14-10-1,-19 12-2,-1 1-1,0 0 1,0-1 0,1 1-1,-1-1 1,0 1-1,0-1 1,0 0 0,-1 1-1,1-1 1,0 0 0,-1 1-1,1-1 1,-1 0-1,1 0 1,-1 0 0,0 0-1,0 1 1,0-1 0,0 0-1,0 0 1,0 0-1,-1 0 1,1 0 0,-1-2-1,-1 1-15,1-1 0,0 0 0,-1 1 0,0-1 0,0 1-1,0 0 1,0-1 0,-1 1 0,1 0 0,-1 1 0,-5-5 0,-9-6-57,-1 1 0,-1 1 1,0 1-1,0 0 0,-1 1 0,-34-9 1,30 11 134,0 1 0,0 2 0,0 0 1,-1 2-1,-39 0 0,53 3-32,0 0 0,1 1 0,-1 0-1,0 1 1,1 0 0,0 0 0,-1 1 0,-9 6 0,16-7-40,0-1 0,1 0 1,-1 1-1,1 0 1,0-1-1,0 1 0,0 1 1,0-1-1,0 0 1,-2 5-1,4-5-4,-1 0-1,1-1 1,0 1 0,0 0 0,1 0-1,-1-1 1,1 1 0,-1 0 0,1 0-1,0 0 1,0 0 0,0 0-1,0 0 1,1 0 0,-1 0 0,2 4-1,0-2-13,0 0 0,1 1 0,0-1 0,0 0 0,0 0 0,0-1 0,1 1 0,0-1 0,-1 1-1,2-1 1,-1 0 0,0-1 0,11 7 0,4 2 1,1-1-1,25 10 1,2-1 153,0-3 1,57 15-1,-82-27-75,1-1 1,-1-1-1,1-1 0,-1 0 0,1-2 0,-1-1 0,31-4 1,-45 3-26,0 0 0,-1 0 1,1-1-1,0 1 0,-1-2 1,10-5-1,-15 9-18,0-1 0,0-1 1,-1 1-1,1 0 0,-1 0 0,1-1 0,0 1 0,-1-1 0,0 1 1,1-1-1,-1 1 0,0-1 0,0 0 0,0 0 0,0 0 0,0 0 0,-1 1 1,1-1-1,0 0 0,-1 0 0,0 0 0,1-1 0,-1 1 0,0 0 1,0 0-1,0 0 0,0 0 0,0 0 0,-1 0 0,0-3 0,-1 0-13,-1-1-1,0 1 0,0-1 0,0 1 0,0 0 1,-1 0-1,0 1 0,0-1 0,-1 1 1,1 0-1,-1 0 0,0 0 0,0 0 0,0 1 1,0 0-1,-1 0 0,-6-2 0,-4-2 45,0 1 0,-1 1-1,0 0 1,-32-4-1,26 7 16,-1 0-1,0 1 0,1 2 0,-1 0 1,1 2-1,-39 8 0,48-8-50,1 2-1,-1-1 0,1 2 0,0-1 0,0 2 0,1 0 1,0 0-1,0 1 0,1 1 0,-1 0 0,2 1 0,-13 13 1,13-10-14,0 1 1,0 0 0,1 0 0,1 1 0,-9 23-1,14-30-46,0 1 0,0 0 0,1 1-1,0-1 1,0 0 0,1 0-1,0 1 1,1-1 0,0 1 0,1-1-1,1 11 1,-1-18-76,-1 1 0,1 0 0,-1-1 1,1 1-1,0 0 0,0-1 0,0 1 0,0-1 0,1 1 0,-1-1 0,1 0 0,-1 0 1,1 1-1,0-1 0,0 0 0,0-1 0,0 1 0,0 0 0,0 0 0,0-1 1,1 0-1,-1 1 0,1-1 0,-1 0 0,1 0 0,-1 0 0,1 0 0,0-1 0,-1 1 1,1-1-1,0 0 0,-1 1 0,1-1 0,4-1 0,0 0-681,0 0-1,0 0 0,0-1 0,0-1 1,0 1-1,-1-1 0,1 0 0,-1 0 1,0-1-1,0 0 0,0 0 1,6-5-1,11-14-2914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5:31.893"/>
    </inkml:context>
    <inkml:brush xml:id="br0">
      <inkml:brushProperty name="width" value="0.1" units="cm"/>
      <inkml:brushProperty name="height" value="0.1" units="cm"/>
      <inkml:brushProperty name="color" value="#E71224"/>
    </inkml:brush>
  </inkml:definitions>
  <inkml:trace contextRef="#ctx0" brushRef="#br0">0 3 4992,'2'0'156,"0"-1"0,0 0 0,0 1-1,1 0 1,-1 0 0,0-1 0,0 1 0,0 0 0,0 1 0,0-1 0,1 0 0,-1 1 0,0-1 0,0 1 0,0 0-1,2 0 1,13 3 735,-11-3-685,0 1 0,0 0-1,0 0 1,-1 0 0,1 0 0,-1 1-1,11 6 1,-2 1 240,22 20 1,92 95 900,-6-6 644,-99-96-1582,0 0 1,-2 2-1,0 0 0,-2 2 0,-1 0 0,-1 1 1,-1 0-1,-1 2 0,-2 0 0,18 59 0,-18-39 128,-2 1-1,-2 0 0,3 74 1,-11-94-422,-2 1 1,-1 0-1,-1 0 1,-2-1 0,-1 1-1,-20 58 1,8-45-576,-2-2-1,-50 80 1,28-60-2130,-59 65 1,29-52-1165,-6-8-342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5:32.938"/>
    </inkml:context>
    <inkml:brush xml:id="br0">
      <inkml:brushProperty name="width" value="0.1" units="cm"/>
      <inkml:brushProperty name="height" value="0.1" units="cm"/>
      <inkml:brushProperty name="color" value="#E71224"/>
    </inkml:brush>
  </inkml:definitions>
  <inkml:trace contextRef="#ctx0" brushRef="#br0">732 32 2560,'-1'-1'132,"0"0"0,-1-1 0,0 1 0,1 0 0,-1 0-1,0 0 1,1 0 0,-1 0 0,0 0 0,0 0 0,0 1 0,0-1 0,0 1 0,0-1 0,0 1 0,0 0 0,0 0 0,-3 0 0,-1 0 55,0-1 1,0 0 0,0 0 0,0-1 0,-6-2 0,6 2 136,0 0 0,-1 1 0,1-1 0,0 1 0,-8 0 0,6 1-63,1 0-1,-1 1 0,1 0 0,-1 0 0,1 1 0,0 0 0,-1 0 0,1 1 0,0 0 0,1 0 0,-1 0 1,-7 5-1,-15 12 263,1 1 0,0 1 0,2 2 0,0 0 0,2 2 0,1 0 1,-22 33-1,-9 23-61,-54 110 0,86-150-468,3 1-1,-27 84 1,38-96-614,1 1 0,1 1-1,2-1 1,0 62 0,12 8-2649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4:47.976"/>
    </inkml:context>
    <inkml:brush xml:id="br0">
      <inkml:brushProperty name="width" value="0.1" units="cm"/>
      <inkml:brushProperty name="height" value="0.1" units="cm"/>
      <inkml:brushProperty name="color" value="#E71224"/>
    </inkml:brush>
  </inkml:definitions>
  <inkml:trace contextRef="#ctx0" brushRef="#br0">0 1 768,'252'6'1205,"-172"1"-1108,81 18-1,-97-13-6,1-3 1,115 3-1,137-31-874,-201 14 219,2-5-11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16.692"/>
    </inkml:context>
    <inkml:brush xml:id="br0">
      <inkml:brushProperty name="width" value="0.1" units="cm"/>
      <inkml:brushProperty name="height" value="0.1" units="cm"/>
      <inkml:brushProperty name="color" value="#E71224"/>
    </inkml:brush>
  </inkml:definitions>
  <inkml:trace contextRef="#ctx0" brushRef="#br0">6 109 1408,'-5'-1'960,"9"0"276,13-2-504,-12 2-642,1 0 1,-1 0-1,0-1 0,0 0 1,0 0-1,0 0 0,0-1 1,0 1-1,5-5 0,19-8 260,-1 6-245,0 1 0,0 1 0,0 2 0,46-3 0,-21 2-75,7 1 35,63 4 1,-64 1-22,73-8-1,-49 1 104,152 6 0,-87 12-228,-75-5 239,97-2-1,174-12 158,-131 17-139,-166-5-82,85-4 0,46-17 947,-173 17-974,-2-1-136,0 1-151,-1-1 1,1 1-1,0 0 0,0 0 0,-1 0 0,1 0 0,0 1 0,3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19.099"/>
    </inkml:context>
    <inkml:brush xml:id="br0">
      <inkml:brushProperty name="width" value="0.1" units="cm"/>
      <inkml:brushProperty name="height" value="0.1" units="cm"/>
      <inkml:brushProperty name="color" value="#E71224"/>
    </inkml:brush>
  </inkml:definitions>
  <inkml:trace contextRef="#ctx0" brushRef="#br0">0 92 1152,'9'2'181,"0"-2"-1,0 1 1,-1-1 0,1-1-1,0 0 1,0 0 0,14-4-1,38-14 689,59-14 76,-70 24-879,0 2 0,0 3 0,0 1 0,71 7 0,-101-3-51,209 12 509,255 1 404,-360-8-835,173-16 0,-35 11-1,-193 1-66,-12-3 65,-1-2 0,66-13 1,72-5 87,-123 19-159,0 3-1,87 14 1,119 12-71,-53-7 166,53 23-163,33-15 222,-130-17 9,-144-8-151,170 13 266,-137-14-247,68-6 0,294-28-19,-166 4 57,87-1-103,-77 22 12,148 4 94,-363 7-72,265 7-125,104 7 334,-107-3-49,-136-11 3,-99 2-195,-11-1 90,113-7 0,-92-7-10,23-3-115,157 5-1,66 18-282,128 15 847,-165-5-511,151 16-17,14-6-131,-218-19 332,74-8 115,-205-4-173,380-18-47,-240 15-243,1 21 287,-86-5 55,22-3-123,62 4-10,63 0-110,63 11 178,-249-12-206,315-4 101,-310-9 63,139-24-67,-47 2 23,116 25-158,-110 2 276,-177-5-129,184-2 22,0-19-179,122-17 151,154-14-5,-475 45-31,109-9 146,-69 12-135,44-1 45,-105 6 44,0 1 0,49 9 0,-64-7-279,0 1 0,-1 0 0,0 1 0,0 1 1,0-1-1,15 13 0,0-1-1038,2-4-1147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0.144"/>
    </inkml:context>
    <inkml:brush xml:id="br0">
      <inkml:brushProperty name="width" value="0.1" units="cm"/>
      <inkml:brushProperty name="height" value="0.1" units="cm"/>
      <inkml:brushProperty name="color" value="#E71224"/>
    </inkml:brush>
  </inkml:definitions>
  <inkml:trace contextRef="#ctx0" brushRef="#br0">1 1 1280,'0'5'94,"1"1"0,0-1 0,0 0-1,0 1 1,0-1 0,1 0 0,0 0 0,0 0 0,0 0 0,1 0-1,0-1 1,-1 1 0,2-1 0,-1 0 0,0 1 0,1-1 0,0-1-1,0 1 1,5 3 0,-1-1 97,0-1 0,1 0 0,-1 0 0,1 0 0,0-1 0,1-1 0,-1 0 0,1 0 0,15 3 0,187 12 947,4 2-661,218 10 679,-234-23-1400,-123-3-1062,2-3-662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40.306"/>
    </inkml:context>
    <inkml:brush xml:id="br0">
      <inkml:brushProperty name="width" value="0.1" units="cm"/>
      <inkml:brushProperty name="height" value="0.1" units="cm"/>
      <inkml:brushProperty name="color" value="#66CC00"/>
    </inkml:brush>
  </inkml:definitions>
  <inkml:trace contextRef="#ctx0" brushRef="#br0">3137 143 3840,'0'0'190,"-1"0"0,1 1 1,0-1-1,-1 1 0,1-1 0,-1 1 0,1-1 1,0 1-1,-1-1 0,1 1 0,0-1 1,-1 1-1,1 0 0,0-1 0,0 1 0,0-1 1,0 1-1,0 0 0,0-1 0,-1 1 1,1-1-1,1 2 0,-2 0 22,1 1 0,-1-1 0,0 0 0,1 1 0,-1-1 0,0 0 0,0 0 1,0 1-1,-3 2 0,-11 14 1344,6-6-936,-5 7 77,12-17-610,0 0 1,0 0-1,-1 0 0,1 0 1,-5 4-1,-25 18 910,-56 41 73,75-57-996,-1-2 0,1 0 0,-1 0 1,0-2-1,-18 6 0,-23 3 536,-2-2-1,-71 5 1,59-15-740,35-2 201,-49 8-1,7 2 114,0-3 1,-1-3-1,1-3 1,-103-13-1,139 5-27,-59-17-1,60 13 45,-61-9 0,-67 4-180,-128-20 529,210 19-210,-317-59 1602,250 55-1490,82 13-2310,-130-32 0,88 1-3851,97 33 4507,1-1 0,1 0 0,0-1-1,0-1 1,-22-18 0,-21-33-2041,42 44 2529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0.835"/>
    </inkml:context>
    <inkml:brush xml:id="br0">
      <inkml:brushProperty name="width" value="0.1" units="cm"/>
      <inkml:brushProperty name="height" value="0.1" units="cm"/>
      <inkml:brushProperty name="color" value="#E71224"/>
    </inkml:brush>
  </inkml:definitions>
  <inkml:trace contextRef="#ctx0" brushRef="#br0">0 53 1280,'8'-3'81,"-1"0"0,1 1-1,-1 0 1,1 0 0,0 1 0,0 0 0,0 0 0,0 1-1,-1 0 1,12 2 0,7 2-6,46 14 1,-49-11 166,0-1-1,37 5 1,110-9 1271,-47-3-791,351-4 542,-255 0-1118,116-10 182,-162-8-176,168-15 176,-296 38-286,85 8-1,-101-3-1517,54 15 0,-28-1-1073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1.804"/>
    </inkml:context>
    <inkml:brush xml:id="br0">
      <inkml:brushProperty name="width" value="0.1" units="cm"/>
      <inkml:brushProperty name="height" value="0.1" units="cm"/>
      <inkml:brushProperty name="color" value="#E71224"/>
    </inkml:brush>
  </inkml:definitions>
  <inkml:trace contextRef="#ctx0" brushRef="#br0">1 23 1536,'8'-4'153,"1"0"-1,-1 1 1,1 0-1,0 1 1,0 0 0,0 0-1,0 1 1,1 0-1,-1 1 1,14 0 0,11 3 71,50 11 1,-58-9-22,3 0 66,248 37 1259,18-10-917,-81-8-268,-135-19-163,132-11-1,-40-1-3940,-107 7 2145,-13 0 560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2.413"/>
    </inkml:context>
    <inkml:brush xml:id="br0">
      <inkml:brushProperty name="width" value="0.1" units="cm"/>
      <inkml:brushProperty name="height" value="0.1" units="cm"/>
      <inkml:brushProperty name="color" value="#E71224"/>
    </inkml:brush>
  </inkml:definitions>
  <inkml:trace contextRef="#ctx0" brushRef="#br0">0 86 1664,'81'2'2354,"-30"0"-1804,1-2 1,84-10-1,-72-2-269,155-21 345,23 10-85,307 11 0,-489 15-759,67 13-1,-52-1-1562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3.107"/>
    </inkml:context>
    <inkml:brush xml:id="br0">
      <inkml:brushProperty name="width" value="0.1" units="cm"/>
      <inkml:brushProperty name="height" value="0.1" units="cm"/>
      <inkml:brushProperty name="color" value="#E71224"/>
    </inkml:brush>
  </inkml:definitions>
  <inkml:trace contextRef="#ctx0" brushRef="#br0">0 176 1408,'1'-3'57,"0"-1"0,0 1 0,0-1 0,1 1 0,-1 0 0,1 0 0,0 0 0,0 0 0,0 0 0,0 0 0,0 0 0,1 0 0,-1 1 0,1 0-1,0-1 1,0 1 0,0 0 0,0 0 0,0 0 0,0 1 0,6-3 0,6-1 122,0 0-1,0 1 1,1 1-1,-1 1 1,25-2-1,-17 2 58,155-11 608,54-6-248,273-30 498,0 41-503,-292 15-560,389 20 1389,-325 1-2636,-196-19-768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4.768"/>
    </inkml:context>
    <inkml:brush xml:id="br0">
      <inkml:brushProperty name="width" value="0.1" units="cm"/>
      <inkml:brushProperty name="height" value="0.1" units="cm"/>
      <inkml:brushProperty name="color" value="#E71224"/>
    </inkml:brush>
  </inkml:definitions>
  <inkml:trace contextRef="#ctx0" brushRef="#br0">0 42 1792,'29'4'571,"0"-1"1,0-1 0,0-2-1,0-1 1,43-7-1,-40 5-430,0 1 0,-1 2 0,1 1 0,43 7 0,-9-2 34,97 15 91,-7 0-210,-120-19 15,0-1-1,52-5 0,288-52-293,-323 47-1505,-2-2-112,-46 9 1501,0 0 1,0 0 0,0-1 0,6-4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6.162"/>
    </inkml:context>
    <inkml:brush xml:id="br0">
      <inkml:brushProperty name="width" value="0.1" units="cm"/>
      <inkml:brushProperty name="height" value="0.1" units="cm"/>
      <inkml:brushProperty name="color" value="#E71224"/>
    </inkml:brush>
  </inkml:definitions>
  <inkml:trace contextRef="#ctx0" brushRef="#br0">1 39 1664,'23'-5'603,"87"-17"1290,-29 14-1294,147 4 0,-126 5-117,-96-1-467,370 11 466,-287-3-268,164-7 0,-141-9-10,0 4 0,125 12-1,-97 6-1044,-72-6-886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7.727"/>
    </inkml:context>
    <inkml:brush xml:id="br0">
      <inkml:brushProperty name="width" value="0.1" units="cm"/>
      <inkml:brushProperty name="height" value="0.1" units="cm"/>
      <inkml:brushProperty name="color" value="#E71224"/>
    </inkml:brush>
  </inkml:definitions>
  <inkml:trace contextRef="#ctx0" brushRef="#br0">1 107 1792,'0'0'93,"1"-1"-1,-1 0 1,1 0 0,-1 1-1,1-1 1,0 0 0,-1 0-1,1 1 1,0-1 0,0 1-1,-1-1 1,1 1 0,0-1-1,0 1 1,0-1 0,1 1-1,22-10 721,-17 7-742,2 1-28,1 0 1,0 0 0,0 1 0,0 0 0,0 1-1,0 0 1,13 1 0,12 1 182,30-2 468,188 4 579,-173-3-1048,153-17-1,14-2-70,-159 18 33,102-13-1,144-21 527,-264 31-728,0 3-1,125 18 1,-141-7-972,0 7-1087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8.886"/>
    </inkml:context>
    <inkml:brush xml:id="br0">
      <inkml:brushProperty name="width" value="0.1" units="cm"/>
      <inkml:brushProperty name="height" value="0.1" units="cm"/>
      <inkml:brushProperty name="color" value="#E71224"/>
    </inkml:brush>
  </inkml:definitions>
  <inkml:trace contextRef="#ctx0" brushRef="#br0">1 67 768,'0'-1'25,"0"1"1,1-1-1,-1 1 1,0-1-1,1 1 1,-1 0-1,0-1 1,1 1-1,-1 0 1,1-1-1,-1 1 1,1 0-1,-1 0 1,1-1-1,-1 1 1,1 0-1,-1 0 1,1 0-1,-1 0 1,1 0-1,-1 0 1,1 0-1,-1-1 1,1 2-1,-1-1 1,1 0-1,0 0 1,22 0 589,-16 0-381,19-1 587,0-1 0,38-9 1,-63 11-801,83-9 714,-4 0-441,-48 5-163,-1 2-1,37 2 0,-33 1-4,18 1 79,1 3-1,56 13 1,-40-6-157,-46-9 22,1-2 1,-1 0 0,1-1-1,-1-2 1,0 0 0,1-2-1,29-7 1,2-3-266,0 2 1,1 3-1,82-3 0,-91 12-1719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29.916"/>
    </inkml:context>
    <inkml:brush xml:id="br0">
      <inkml:brushProperty name="width" value="0.1" units="cm"/>
      <inkml:brushProperty name="height" value="0.1" units="cm"/>
      <inkml:brushProperty name="color" value="#E71224"/>
    </inkml:brush>
  </inkml:definitions>
  <inkml:trace contextRef="#ctx0" brushRef="#br0">1 191 1408,'1'-3'71,"0"0"-1,1 0 1,-1 0-1,1 1 1,-1-1-1,1 1 1,0-1-1,0 1 1,0 0-1,1 0 1,-1 0 0,0 0-1,1 0 1,-1 0-1,4-1 1,0 1 21,-1 0 0,0 0 1,1 0-1,-1 1 0,1-1 1,-1 1-1,11 0 0,0 1 140,0 1-1,1 1 0,-1 0 1,28 8-1,-16-2 22,-14-4-162,0 0 1,22 3 0,269 2 780,-213-10-614,-7-1 147,161-27 0,79-39 304,-135 26-489,-40 5-129,-143 35-122,0 0 0,0 1 0,0 0 0,0 1 0,1 0 0,-1 0 0,0 0 0,0 1 0,0 0 0,9 3 0,-13-3 71,1 0 0,-1 0 0,1 1 0,-1 0-1,0 0 1,0 0 0,0 0 0,0 0 0,0 1 0,0-1-1,0 1 1,-1 0 0,1 0 0,-1 0 0,0 0 0,0 0-1,0 0 1,0 0 0,-1 1 0,2 5 0,3 8-204,-2-1 0,0 1 0,2 20 0,-4 3-2887,-2-12 454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31.569"/>
    </inkml:context>
    <inkml:brush xml:id="br0">
      <inkml:brushProperty name="width" value="0.1" units="cm"/>
      <inkml:brushProperty name="height" value="0.1" units="cm"/>
      <inkml:brushProperty name="color" value="#E71224"/>
    </inkml:brush>
  </inkml:definitions>
  <inkml:trace contextRef="#ctx0" brushRef="#br0">1379 6 128,'0'0'29,"-1"0"0,1-1-1,0 1 1,0-1 0,-1 1 0,1 0 0,0-1 0,0 1-1,-1 0 1,1 0 0,0-1 0,-1 1 0,1 0 0,-1 0-1,1-1 1,0 1 0,-1 0 0,1 0 0,-1 0 0,1 0-1,0-1 1,-1 1 0,1 0 0,-1 0 0,1 0 0,-1 0-1,1 0 1,0 0 0,-1 0 0,-19 1 1399,13-1-1070,-65 3 687,-113 21 0,171-22-965,-125 24 121,-116 13 569,223-39-554,0-2 0,1 0 0,-1-3 0,-51-13 0,11 3 560,-16-5 150,-47-7-1416,117 24 507,0 2 0,0 0 0,0 1 0,0 1 0,-26 4 0,7 3-1003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41.192"/>
    </inkml:context>
    <inkml:brush xml:id="br0">
      <inkml:brushProperty name="width" value="0.1" units="cm"/>
      <inkml:brushProperty name="height" value="0.1" units="cm"/>
      <inkml:brushProperty name="color" value="#66CC00"/>
    </inkml:brush>
  </inkml:definitions>
  <inkml:trace contextRef="#ctx0" brushRef="#br0">1945 105 4480,'-21'0'2480,"22"-2"-2576,1 1-1,-1 0 1,0-1 0,0 1 0,1-1 0,-1 0-1,0 1 1,0-1 0,-1 0 0,1 0 0,0 1 0,0-1-1,0-4 1,0 4 51,1-4 675,1-1-1,-2 1 1,1-1 0,1-11-1,-3 17-510,0 0 0,1 0 0,-1 0 0,0 0 0,0 0 0,0 0-1,-1 0 1,1-1 0,0 1 0,0 0 0,-1 0 0,1 0 0,0 0-1,-1 0 1,1 0 0,-1 0 0,1 0 0,-1 0 0,0 0 0,1 0-1,-1 0 1,0 1 0,0-1 0,0 0 0,1 0 0,-1 1 0,0-1 0,0 1-1,0-1 1,0 0 0,0 1 0,0 0 0,0-1 0,0 1 0,-1 0-1,-1-1 1,-7 1 176,-1 0-1,0 1 0,1 0 1,-1 1-1,1 0 1,-1 0-1,-10 5 0,-7 1-105,-65 12 796,0-5 0,-131 6 0,60-18-875,-66 4 1102,45 8-78,-38 4-204,111-5-505,44-4-1062,-89 2 1,146-12 110,1-1-1,0 0 0,-1-1 1,1 0-1,0 0 0,0-1 1,1 0-1,-1-1 1,-15-8-1,8 1-1810,-1-1 1,2 0-1,-29-27 0,1-2-1673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5:32.714"/>
    </inkml:context>
    <inkml:brush xml:id="br0">
      <inkml:brushProperty name="width" value="0.1" units="cm"/>
      <inkml:brushProperty name="height" value="0.1" units="cm"/>
      <inkml:brushProperty name="color" value="#E71224"/>
    </inkml:brush>
  </inkml:definitions>
  <inkml:trace contextRef="#ctx0" brushRef="#br0">2083 156 512,'-1'1'151,"0"-1"1,0 1 0,0 0-1,0-1 1,0 1-1,0-1 1,0 1-1,0-1 1,0 0-1,-1 1 1,1-1-1,0 0 1,0 0-1,0 0 1,0 0-1,-1 0 1,1 0-1,0 0 1,0 0-1,0-1 1,-2 1-1,-28-12 550,13 5-383,-163-49 173,139 44-269,0 2 1,-1 2-1,-81-5 1,77 13-169,5 2-32,1-3 1,-1-1-1,1-2 0,-44-10 0,51 6 33,1 2-1,-2 1 0,1 2 0,-40 1 0,-136 17 76,58-2-88,101-13 145,-59-6-1,-20-2 49,-54 15 333,158-4-786,0 1 1,1 1 0,0 2 0,0 0-1,-27 12 1,0 5-1676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8:17.506"/>
    </inkml:context>
    <inkml:brush xml:id="br0">
      <inkml:brushProperty name="width" value="0.1" units="cm"/>
      <inkml:brushProperty name="height" value="0.1" units="cm"/>
      <inkml:brushProperty name="color" value="#66CC00"/>
    </inkml:brush>
  </inkml:definitions>
  <inkml:trace contextRef="#ctx0" brushRef="#br0">1 100 1536,'34'1'1575,"-21"0"-1179,0 0-1,1-2 1,12-1-1,-17 0-224,-1-1 1,0 1-1,0-1 0,13-7 1,17-6 182,51-6-16,119-14 1,-155 31-267,83 5 1,-63 1-15,-42 0-91,38 7 1,-68-7 38,89 7 155,108-3-1,-188-5-161,30 2 108,72 13 1,-73-8-21,74 3 0,89-20 495,-201 10-581,15-1 144,24 1 0,-35 0-267,-1 0 0,1 1 0,-1 0 0,0 0 0,1 0 0,-1 0 0,0 1 0,0 0 0,0 0 0,7 4 0,11 15-1819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8:26.387"/>
    </inkml:context>
    <inkml:brush xml:id="br0">
      <inkml:brushProperty name="width" value="0.1" units="cm"/>
      <inkml:brushProperty name="height" value="0.1" units="cm"/>
      <inkml:brushProperty name="color" value="#FFFC18"/>
    </inkml:brush>
  </inkml:definitions>
  <inkml:trace contextRef="#ctx0" brushRef="#br0">11 145 1664,'-2'4'274,"1"0"1,-1 1-1,1-1 1,-1 1-1,1 0 0,0-1 1,1 1-1,-1 0 1,1-1-1,1 8 886,4-18-563,-2 3-546,0-1 0,0 1 0,1-1 0,-1 1 0,1 0 0,0 0 0,0 1 1,0-1-1,0 1 0,0 0 0,1 0 0,-1 0 0,0 1 0,1-1 0,0 1 0,-1 0 0,1 0 0,0 1 0,-1 0 0,9 0 0,-6-1 0,0 0 0,-1 0 0,1-1-1,0 0 1,-1 0 0,1 0 0,-1-1 0,0 0 0,0 0-1,10-7 1,-6 4 123,-1 0-1,1 2 1,10-5-1,1 3-29,0 1 0,0 1 0,0 1 0,0 1 0,39 2 0,-50 1-135,0 0-1,-1 1 1,1 0-1,0 1 1,-1 0-1,10 5 1,20 5 241,-7-4-157,-1-1-1,1-2 1,0-2 0,43 2 0,182-6 685,-169 7-764,0 0 15,-52-9 50,0-2 0,-1-1 0,42-11 0,-32 6-32,50-15-56,-55 13 139,58-9-1,-56 17-81,45-1 0,-50 3-18,-1-1 0,47-12 1,-5 1-4,-1 5-22,102 0 0,-116 11 59,114 20 0,-154-19-41,0-1-1,0-1 1,28-3-1,70-11-67,-32 2 203,-23 6-133,0 3 1,1 3-1,69 10 0,226 4 69,-308-15-108,2 1 53,0 4-1,-1 1 0,0 3 1,69 21-1,-80-20-50,2-1-1,79 4 1,94-10 108,-50-3-101,-71 2 119,134-16 1,-126 5-143,1 4-1,189 16 1,-217-8 155,90-7 0,31 1-125,-159 4 1,-1 3 0,1 1 0,-1 2 0,60 18 1,-79-18 2,0-2 1,0 0-1,1-1 1,-1-1-1,1 0 1,0-2-1,-1-1 1,42-5-1,-9 0 16,1 2-1,-1 2 0,1 3 1,-1 2-1,90 19 0,-91-13-4,0-3 0,1-1 0,0-3 1,79-6-1,-58-3-41,109 7 0,228 42 56,-72-11 117,-239-22-124,1-4 0,112-7 0,210-14 97,-323 11-107,147-27 0,64-3 3,23 0 31,-216 18-4,135-1 0,-252 17-44,89 0-28,117-14 0,-75-5 69,162 0 1,-53 8 10,-141-1-40,0 4-1,164 10 1,-245 0-20,41 4-3,0-3 0,64-5-1,-37-4 10,0 4 0,0 3 0,0 4 0,109 21 0,102 3 10,-213-25-1,-1 4-1,100 22 1,257 60 45,-350-77-19,181 22-38,-203-29 69,135-8 0,-109-4-102,0 4 0,99 10-1,-121-4 65,0-3 0,126-15-1,258-43 380,-450 56-411,0-1 41,1 1 0,-1 0 0,1 1 0,8 1 0,-15-1-81,1 0 0,-1 0 0,0 1 1,0-1-1,0 1 0,0 0 1,-1-1-1,1 1 0,0 0 0,0 0 1,0 0-1,-1 0 0,1 1 1,0-1-1,-1 0 0,1 1 1,-1-1-1,0 1 0,1-1 0,-1 1 1,0 0-1,2 2 0,-2 1-431,1-1-1,0 1 1,-1 0-1,0-1 1,1 8-1,-2-11 273,0 0 1,0 1-1,0-1 1,0 1-1,0-1 0,0 1 1,0-1-1,0 0 1,0 1-1,-1-1 0,1 0 1,0 1-1,-1-1 1,1 0-1,-1 1 0,0-1 1,1 0-1,-1 0 1,0 0-1,0 1 0,-1 0 1,-1-1-84,0 0 0,1 0 1,-1-1-1,1 1 0,-1-1 0,0 0 0,1 0 1,-1 0-1,0 0 0,1 0 0,-1-1 1,-2 0-1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8:52.161"/>
    </inkml:context>
    <inkml:brush xml:id="br0">
      <inkml:brushProperty name="width" value="0.1" units="cm"/>
      <inkml:brushProperty name="height" value="0.1" units="cm"/>
      <inkml:brushProperty name="color" value="#FFFC18"/>
    </inkml:brush>
  </inkml:definitions>
  <inkml:trace contextRef="#ctx0" brushRef="#br0">1 10 1792,'24'0'476,"3"-1"120,0 1 0,0 2 0,1 1 0,31 7 0,-39-5-359,1-2 0,-1 0 0,1-1 0,29-1 0,85-13 631,14 1-580,-128 11-235,224 9 331,45-2-332,-59-5 387,-191 1-261,64 4 83,121-7-1,-84-5-143,211 20 0,-257-12-35,187-16 0,-189 4-87,-1 5 1,104 7-1,-109 1 201,157-13 1,-160 3-166,1 3-1,86 8 1,-106 2-65,0-2 0,115-8 1,52-2 126,-144 6-218,47 7 188,-91-4 56,0-2 0,0-1-1,46-7 1,-11-5-33,144-15 276,-208 26-435,63-1 1178,-71 1-1132,0 1 1,0 0 0,0 0 0,-1 1-1,1 0 1,0 0 0,-1 0-1,11 7 1,-15-9-156,0 1-1,-1 1 1,0-1 0,1 0-1,-1 0 1,0 0 0,0 1 0,1-1-1,-1 1 1,1 1 0,5 20-2858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8:55.257"/>
    </inkml:context>
    <inkml:brush xml:id="br0">
      <inkml:brushProperty name="width" value="0.1" units="cm"/>
      <inkml:brushProperty name="height" value="0.1" units="cm"/>
      <inkml:brushProperty name="color" value="#FFFC18"/>
    </inkml:brush>
  </inkml:definitions>
  <inkml:trace contextRef="#ctx0" brushRef="#br0">0 119 1664,'66'-12'1160,"-44"7"-707,0 1-1,40-2 0,311 6 530,-204-14-520,-23 0-338,123 21-79,-268-7-42,247-7 402,-154 2-170,34 4-80,175 20-1,-124-13-193,-66-3-2,-5 1 126,211 16 332,-270-17-301,1-2 0,-1-3 0,53-7 0,-22 2-15,223-8-112,-230 12 145,128-22-1,-91 12-49,180 4-1,-117 6-175,-18-8 150,32 0 33,154 30-43,-272-16-89,125-11-1,-58 0 125,188 15 8,-249-6-89,94-11 1,13 0 157,57 20-187,3 0 6,-104-9 189,261 36 0,-365-33-111,1-2 0,0-1 0,-1-1 0,1-2 0,64-13-1,-65 11 512,58-2 0,-103 8-1602,-7 7-1462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8:59.109"/>
    </inkml:context>
    <inkml:brush xml:id="br0">
      <inkml:brushProperty name="width" value="0.1" units="cm"/>
      <inkml:brushProperty name="height" value="0.1" units="cm"/>
      <inkml:brushProperty name="color" value="#FFFC18"/>
    </inkml:brush>
  </inkml:definitions>
  <inkml:trace contextRef="#ctx0" brushRef="#br0">0 137 1408,'8'3'366,"0"-1"-1,0 0 1,0 0-1,0-1 1,0 0-1,0-1 1,12 0 0,17 2 122,16 6 4,-32-4-349,1-1 1,-1 0 0,1-2 0,-1-1 0,38-4 0,68-27 321,-10 1-221,-56 20-177,1 2-1,0 3 1,73 3 0,163-10 292,-200 4-315,134 5 1,102-1-116,3-1-24,-230 8 167,145-16-1,39 0 37,-206 16-115,145-2 174,-133-7-40,236-6 66,-270 15-173,174-1 45,-53-12-89,190 15 0,-105-8 146,-95-3-20,60 17 75,55 0-7,184-10-223,-165-7 273,-47-2-35,-143 13-83,160-1-241,-163-11 213,0 5 1,137 16 0,-162-6-59,159-6 0,-145-4-25,1 4 0,190 31 0,-225-25-8,1-2 0,98-6 0,58 4 196,-12 15 82,-171-20-178,0-1-1,-1-2 1,71-16-1,39-5 218,-116 22-265,32-4 241,107 4-1,-166 4-101,1 0 1,0 0-1,-1 1 0,1 1 0,16 6 0,-24-8-312,0 0 0,-1 0 1,0 0-1,1 1 0,-1-1 0,0 0 0,1 1 1,-1 0-1,0-1 0,0 1 0,0 0 0,-1 0 0,1 0 1,0 0-1,-1 1 0,1-1 0,-1 0 0,0 1 0,0-1 1,0 1-1,0-1 0,0 1 0,0-1 0,-1 1 1,1 4-1,-1-5-65,0-1 0,0 1 1,-1-1-1,1 1 1,-1-1-1,1 1 0,-1-1 1,0 0-1,1 1 1,-1-1-1,0 0 0,0 0 1,0 1-1,-1 0 0,2-2 203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01.147"/>
    </inkml:context>
    <inkml:brush xml:id="br0">
      <inkml:brushProperty name="width" value="0.1" units="cm"/>
      <inkml:brushProperty name="height" value="0.1" units="cm"/>
      <inkml:brushProperty name="color" value="#FFFC18"/>
    </inkml:brush>
  </inkml:definitions>
  <inkml:trace contextRef="#ctx0" brushRef="#br0">0 182 2048,'130'-26'2087,"6"0"-1097,121-12-14,-139 16-729,2 6 0,173-3 0,-77 4-96,-85 3-99,-112 10-33,61-3 116,139 7-1,87 5 116,-106-6-200,-138 3 40,74 12 0,-39-2 6,1-5 0,109-3 0,184 2 261,-306-8-236,105-13-1,-11-1-9,61 21-22,-140-1-151,122-15 56,-44-1 7,88 29 153,-226-16-133,1-2 0,-1-2-1,73-10 1,-10 0-109,-6 5 275,-1 3-1,153 17 1,-212-11-169,0-2 1,1-2-1,68-10 0,-96 10-27,40-2 62,1 2 0,0 2 0,80 13 0,-104-11-41,-3 1 95,0 0-1,1 2 1,-2 1 0,1 1-1,-1 0 1,31 17 0,-48-21-108,0 0 0,-1 0 0,1 0 0,-1 0 0,0 1 0,0 0 0,0 0 0,-1 0 0,1 1 0,5 10 0,-8-11-465,1-1 0,-1 1 0,-1-1-1,1 1 1,-1-1 0,0 1 0,0 0 0,0 0 0,0 6 0,-5 15-2910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24.469"/>
    </inkml:context>
    <inkml:brush xml:id="br0">
      <inkml:brushProperty name="width" value="0.1" units="cm"/>
      <inkml:brushProperty name="height" value="0.1" units="cm"/>
      <inkml:brushProperty name="color" value="#FFFC18"/>
    </inkml:brush>
  </inkml:definitions>
  <inkml:trace contextRef="#ctx0" brushRef="#br0">0 462 896,'3'-4'40,"0"1"0,0-1 0,0 1 0,0 0 0,1 0 0,0 1 0,-1-1 0,1 1 1,0-1-1,0 1 0,0 0 0,0 1 0,9-3 0,1 0 1,0 1 0,0 0 0,16-1 0,0 1 266,49-2 752,97-1 1367,-45 16-1999,0 0-241,-73-13 107,1-2 0,59-14 0,57-6 183,-25 13-324,163-33 0,13 0-72,-27 6 379,-3-12-57,40-8-362,-202 33 92,0 6 0,209-5-1,-86 16-102,46 0-31,-141 18 26,40 0 37,-123-10-148,336 16 51,47 2 211,-200-15-19,96-14 98,-230 4-266,163 9-1,-176 3 107,153-15 1,-11 0-54,68 0-116,239-12 230,-410 20-113,156 6 108,-116 21-172,34 3-84,1-21 106,-138 2 73,-1 4-1,90 24 1,-116-23-173,105 7 0,-109-15 117,-1 3 0,73 18 0,-21 8 133,67 16-113,-159-46-37,1-2 0,22 0 0,-11 0 0,154 0 189,-110-4-155,101 12-1,-119-3-28,63 0 0,30-13-79,-97 2 106,52 0 0,-30 4-32,96 14 0,-133-8 0,1-2 0,-1-2 0,1-1 0,41-5 0,322-33 384,-352 36-403,-28 1-63,42-5 1,-9-6 153,87-28 0,-98 25-18,89-14-1,46 7 6,-92 14-16,87-9 47,-84 5-34,165 2 0,87 38-211,-282-25 196,0-2-1,99-9 0,5-1 127,4 12-280,-80 1 196,169-15 1,-130-3-140,132 3 0,-208 10 72,-1-3 0,74-13 0,0-7 39,1 5 0,186-2 0,87 20-60,-364 0 4,0 2 0,0 1-1,0 2 1,49 13 0,-68-13-36,15 5 59,0-2 1,0 0-1,1-2 0,57 4 1,257-19 30,-273 10 42,86-3-136,-134-1 7,0-1 0,-1-1 0,0-1 1,25-11-1,-17 7 38,47-10 1,72 0 7,-121 18 137,-1 2 0,1 1 0,36 6 0,-57-6-78,-1 1 1,0-1 0,1 1 0,10 5-1,-16-6-128,0 1 0,0-1-1,0 0 1,0 0 0,0 1 0,0-1-1,0 1 1,0 0 0,-1 0 0,1-1-1,-1 1 1,1 0 0,-1 0 0,0 1-1,0-1 1,0 0 0,1 3 0,1 23-2375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35.972"/>
    </inkml:context>
    <inkml:brush xml:id="br0">
      <inkml:brushProperty name="width" value="0.1" units="cm"/>
      <inkml:brushProperty name="height" value="0.1" units="cm"/>
      <inkml:brushProperty name="color" value="#FFFC18"/>
    </inkml:brush>
  </inkml:definitions>
  <inkml:trace contextRef="#ctx0" brushRef="#br0">0 11 1664,'2'2'156,"0"0"0,-1 0 0,1 0 1,0 0-1,0 0 0,0 0 0,0 0 0,1-1 0,-1 1 1,0-1-1,1 0 0,-1 1 0,1-1 0,0-1 0,-1 1 1,5 1-1,9 4 368,-9-4-433,0 0 1,1-1-1,0 0 1,-1 0-1,1 0 1,8-1-1,15 1 100,229 37 892,-83-7-874,-129-25 49,85-2 0,58-15 153,16-1 48,178-28-20,-94 5-398,-155 24-41,272-12 64,37 49 252,-213-8-174,-195-16-126,298 23 342,-216-18-334,134-9 0,-72-2-62,-164 4 40,496-9 87,-200 10 111,-239 1-139,139-3 117,128 8 327,-250 11-2015,-65-12-884,40 4 0,-62-10 2010,0 0 1,0-1 0,0 1 0,0-1-1,0 1 1,7-3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39.613"/>
    </inkml:context>
    <inkml:brush xml:id="br0">
      <inkml:brushProperty name="width" value="0.1" units="cm"/>
      <inkml:brushProperty name="height" value="0.1" units="cm"/>
      <inkml:brushProperty name="color" value="#FFFC18"/>
    </inkml:brush>
  </inkml:definitions>
  <inkml:trace contextRef="#ctx0" brushRef="#br0">1 191 896,'30'-1'625,"43"-8"0,-49 5-223,0 1 0,0 1 0,29 2 1,149 23-1,-37-4-308,109 1 355,-153-11-258,-5-7 192,162-16 0,-103 2-275,72-7 3,18-1 71,434-36-318,-611 47 214,22-2-97,108-11 262,309-19 62,-235 25-216,136 0-51,-254 12-124,-31 0 42,368 5 14,-233 15 22,142 14 229,-34-11-405,-192-14 256,770 6 504,-643-12-491,-88 2-65,205-2-146,-124-1 100,17-1 201,152 8-148,-118 0 60,-21-1 60,0 1-279,11 0 136,4-11 117,-181-1 116,-39 2-69,150-25 0,-219 21-19,136 0 0,70 27-186,-231-16 194,0-2-1,85-11 1,16 0 19,-126 11-892,1 1-1,-1 1 1,0 0-1,0 2 0,21 5 1,-16-2-1972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41.894"/>
    </inkml:context>
    <inkml:brush xml:id="br0">
      <inkml:brushProperty name="width" value="0.1" units="cm"/>
      <inkml:brushProperty name="height" value="0.1" units="cm"/>
      <inkml:brushProperty name="color" value="#66CC00"/>
    </inkml:brush>
  </inkml:definitions>
  <inkml:trace contextRef="#ctx0" brushRef="#br0">2121 4 6272,'-16'-2'565,"0"1"0,0 1 1,0 0-1,0 1 0,0 1 1,-16 4-1,-128 31-208,22-20 1804,-23 4 313,-108 20-716,208-36-1398,0-3 0,-88-7-1,65-1 766,-90 5-1,-83 18 794,131-8-1674,54-3-413,18-1-1664,-64-2 0,105-4 759,0 0 1,-15-4-1,-26-12-2851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52.078"/>
    </inkml:context>
    <inkml:brush xml:id="br0">
      <inkml:brushProperty name="width" value="0.1" units="cm"/>
      <inkml:brushProperty name="height" value="0.1" units="cm"/>
      <inkml:brushProperty name="color" value="#FFFC18"/>
    </inkml:brush>
  </inkml:definitions>
  <inkml:trace contextRef="#ctx0" brushRef="#br0">22 15 384,'-16'0'256,"16"-4"-192,-6-1-256,6-1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0:00.335"/>
    </inkml:context>
    <inkml:brush xml:id="br0">
      <inkml:brushProperty name="width" value="0.1" units="cm"/>
      <inkml:brushProperty name="height" value="0.1" units="cm"/>
      <inkml:brushProperty name="color" value="#FFFC18"/>
    </inkml:brush>
  </inkml:definitions>
  <inkml:trace contextRef="#ctx0" brushRef="#br0">15723 1575 2944,'-14'-6'9536,"18"7"-9209,0-1 1,1 1 0,-1 0-1,0 0 1,0 1 0,0-1 0,0 1-1,0 0 1,4 2 0,34 24 1221,-15-8-712,32 18 1,-52-34-708,-6-4-102,-1 1 0,1 0 0,0-1 1,0 0-1,0 1 0,0-1 1,0 1-1,0-1 0,-1 0 1,1 0-1,0 1 0,0-1 1,0 0-1,1 0 0,-1 0 84,1-1-12,0 1 0,-1-1 0,1 1-1,0 0 1,-1 0 0,1-1 0,0 1 0,0 0-1,-1 1 1,1-1 0,2 0 0,-3 1-55,1-1 1,-1 0-1,0 0 1,1 1-1,-1-1 1,1 0-1,-1 0 1,0-1-1,1 1 0,-1 0 1,0 0-1,1-1 1,-1 1-1,0-1 1,1 1-1,-1-1 1,2 0-1,19-15 290,-18 14-304,-1 0 0,0 0-1,0 0 1,0 0-1,0-1 1,0 0 0,0 1-1,0-1 1,-1 0 0,3-4-1,0-2 104,0 0-1,1 1 0,0 0 1,1 0-1,7-7 0,-9 10-113,0-1 0,-1 1-1,0-1 1,0 0 0,0 0-1,-1 0 1,5-13 0,15-51 616,-18 52-528,24-88 40,26-85 664,-53 183-773,0 1 0,-1-1 0,0 0 1,0 0-1,-1 0 0,0 1 0,0-1 0,-2-13 1,-3-2 28,-11-35 1,0 4 81,12 42-128,0 1 0,-1-1 0,0 1 0,-8-12 0,6 9 13,-12-27 1,4-11-62,2-2 1,-7-62 0,3 12 149,12 73-35,1-1 0,2-43 0,-4-15-100,6 78 63,-2 0 1,0 1-1,0 0 0,-1-1 1,-5-11-1,-2-10 13,8 28-44,0 0 1,0 0 0,-1 1 0,1-1 0,-1 1-1,0-1 1,0 1 0,0 0 0,-6-5 0,-3-2 18,-23-18 0,30 26-29,-1 0 1,0 0-1,1 0 0,-1 1 0,0 0 0,0 0 0,0 0 1,0 1-1,-1 0 0,-6-1 0,-12 1 79,-32 2-1,19 0-55,-425-1-279,439 1 286,0 2 1,-32 7-1,0-1-37,-20 2-32,-321 36-200,298-35 287,-135 34 0,177-33 31,-86 7-63,48-8-17,2 3-7,9 0 30,-156 7 1,116-16 21,61-2-52,-65 8-51,-9 1 38,60-5 150,45-3-88,-35-1 1,-141 5-140,105-2 201,-57 5-64,-83 3-202,210-15 172,-275 10 232,226-4-246,-118 16-1,167-18 23,-42 0 1,-20 2 31,-166 23 19,4-1 13,231-26-83,-1-1 0,1-2-1,0-1 1,-48-9 0,-18-2-59,-274-15 72,236 9 64,12 1 89,-369-7 124,214 16-209,-531 9 102,559 14-136,-6 1-106,-100-24 167,-49-1-48,216 7 61,45 2-73,-356-1-123,259 3 63,39 9 66,133-6-57,-94-5-6,55-3 0,-157-3 31,-2 0-25,82-7-67,41 0 21,-440 9 639,359 6-409,-238 8-152,-27-9-204,315 9 145,116-9 34,-339 14 166,333-7-190,11 0-18,0-2-1,0-2 1,-76-5 0,-277-13 115,310 15-87,56-2-44,-1-2 0,1-1 0,-41-12 0,12 2 12,-180-22 284,-11 26-494,252 11 246,-23 1-5,-47 9 1,25-2-7,-23 2 6,-42 5 15,7 0 67,11-1-160,68-11 89,0 1 0,0 1 1,-31 11-1,48-12-12,1 0 0,1 0-1,-1 1 1,1 1 0,0 0 0,0 0 0,0 0 0,1 1-1,0 0 1,0 1 0,1 0 0,0 0 0,0 1-1,1 0 1,0 0 0,1 0 0,0 1 0,0 0-1,-3 11 1,3 0-54,2 0-1,0 0 1,1 0 0,1 0-1,3 34 1,-1-3-31,-1-7 78,-1-12 29,1-1-1,2 1 1,8 47-1,-6-57-37,-1 0-1,-1 0 1,-2 25-1,3 26-25,16 85 40,-17-136 21,3 11 0,4 42-48,-7-67 6,0-1 0,0 0 0,1 0 1,0 1-1,1-2 0,7 15 0,-9-18 3,3 1-15,16-6 24,-16 0 14,-1 0 0,1-1 0,-1 1 0,0-1 0,0 0 0,1-1 0,-1 1 0,-1-1 0,5-3 0,34-32 0,-19 16 0,3-1-15,1 1-1,32-19 0,-44 32 13,0 1-1,1 0 0,0 1 0,1 1 1,32-8-1,-20 9 42,0 2 1,55 1-1,-61 3 7,-14-1-40,0 1-1,0 0 1,0 1 0,0 0 0,0 0-1,-1 1 1,11 4 0,59 34 71,-55-27-58,42 17-1,-35-23-21,1 0 0,58 7 0,-70-13 5,16 2 9,40-3-1,18 3-1,313 6 75,-285-11-81,-61-1-28,0-4-1,68-14 0,-78 11 22,-2 4-22,1 2 0,0 2 0,61 7 0,-57-2-20,271 23 207,-312-27-161,46 4-1,85 16 0,-65-7 6,88 5 0,-138-15-7,155-2-3,-24-2 7,-49 14-20,-69-7 10,59 2 0,-2-7 29,152-6 2,100-5-28,-97 7 108,-107-4-86,147 12 0,-200-3 18,16 2 140,-15 1-155,105-7-1,-55-1-12,244-2-75,-241-1 173,-91 1-148,1 4 1,93 8-1,-54 1 152,148-4 1,-131-6-219,80 10 25,-123-4 202,257-14-34,-283 7-81,78-14 21,-21 2 2,-58 13 20,67 5-1,-16 1 118,10-7-248,126-19 1,-200 20 87,0 1 0,0 1-1,0 2 1,45 8 0,-34-5-6,24 0 3,89-4-1,-71-2 69,-23 1 34,11-1-93,0 3-1,74 12 0,-41 4 89,137 21-117,-220-37 42,225 14-298,-130-9 285,3 0 186,-10-6-204,131-2-65,-112-8 78,46 0 10,895 9-56,-946-6 21,-73 2-18,80 4 1,102 5 76,-159-5-15,-15-1-9,1-3 0,-1-2 1,70-17-1,-49 9-52,89-5 0,-117 14 37,74-3-11,-56 4 118,125-22 0,-163 19-142,1 1 0,0 1-1,35 0 1,61-1-37,-81 2 68,52-3 44,94-4 105,20 11-68,-193 1-75,1 1 0,-1 1 0,38 11 0,21 3 0,21-3 0,124 1 0,-162-17-2,-24 1 8,60 5 1,-74 0-49,0 2-1,34 11 1,27 8-189,139 16 221,-16-9 506,-185-30-390,-16-2-146,0 1-1,-1-1 1,1 1-1,0 0 1,-1 1-1,1 0 1,-1 0-1,0 0 1,12 6-1,-17-7-244,0-1 1,0 1-1,0 0 0,-1 0 0,1 0 0,0 0 1,0 0-1,-1 0 0,1 0 0,0 0 0,0 1 1,-1 0-104,1-1 1,-1 0-1,1 0 1,0 0 0,-1 0-1,1 0 1,0 0 0,0 0-1,0 0 1,0 0-1,0 0 1,0-1 0,0 1-1,0 0 1,2 0-1,20 11-4753,0 9 219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0:13.358"/>
    </inkml:context>
    <inkml:brush xml:id="br0">
      <inkml:brushProperty name="width" value="0.1" units="cm"/>
      <inkml:brushProperty name="height" value="0.1" units="cm"/>
      <inkml:brushProperty name="color" value="#FFFC18"/>
    </inkml:brush>
  </inkml:definitions>
  <inkml:trace contextRef="#ctx0" brushRef="#br0">124 78 3456,'-1'-2'199,"0"1"0,0-1 0,0 1 0,0-1 0,0 0 0,0 1 0,1-1 0,-1 0 0,1 1 0,-1-3 0,1 3-109,0 0-1,0 0 0,0 0 1,-1 0-1,1 0 1,0 0-1,0 0 0,-1 0 1,1 0-1,-1 0 0,1 0 1,0 0-1,-1 0 0,0 1 1,1-1-1,-1 0 1,0 0-1,1 1 0,-1-1 1,0 0-1,0 1 0,1-1 1,-1 1-1,0-1 0,0 1 1,0-1-1,0 1 1,0 0-1,0-1 0,0 1 1,0 0-1,0 0 0,1 0 1,-3 0-1,0 0 124,1 0-1,0 0 1,0 0 0,-1 0 0,1 1-1,0-1 1,0 1 0,-1 0-1,1 0 1,0 0 0,0 0 0,0 0-1,-3 2 1,4-2-126,0 0 1,0 0-1,1 0 0,-1 0 0,0 0 1,0 0-1,1 0 0,-1 0 1,1 0-1,-1 0 0,1 1 1,-1-1-1,1 0 0,0 0 1,-1 1-1,1-1 0,0 0 0,0 0 1,0 1-1,0-1 0,0 0 1,0 0-1,0 1 0,1-1 1,0 2-1,11 37 518,-5-20-414,5 29 0,-7-11 31,-2 0 1,-2 40 0,2 23 383,1-58-460,1 29 1,-5 64 563,1-127-609,-1-1 0,1 1 1,1-1-1,-1 1 0,4 9 1,-2-9 219,-6-7 266,-7-12-130,1-4-358,7 12-101,1 1-1,-1-1 0,1 0 0,0 0 1,0 0-1,0 0 0,0 0 0,-1-3 1,-46-159-73,39 134 18,2-1 0,1 1 0,1-1 1,2-1-1,0-42 0,4 67 32,0 1 0,0-1-1,0 1 1,1-1 0,-1 1 0,7-12 0,20-37 238,-22 44-224,-3 4 29,1 1 0,-1-1 0,2 1 0,-1 0 0,1 1 0,0-1-1,0 1 1,0 0 0,1 0 0,-1 0 0,1 1 0,1 0 0,-1 0 0,0 0-1,1 1 1,0 0 0,0 1 0,0-1 0,14-2 0,111-27 33,-72 17 372,-41 12-303,0 1-1,1 0 1,-1 1-1,21 3 1,3-1-200,31-1 47,202 4 1116,-11-1-512,-141-5-256,281 2-113,-161-9-74,98 17 320,68 8 54,-276-15-331,157-3 340,-50-16-468,-61 3 0,0 6-107,79-6 320,209 5-27,-316 11-133,-81-1-75,312 9 161,-85 11 58,-170-14-206,-57-4-84,199 3 146,154-2 1,-224-5-40,-73 3-14,274-6-43,-201 2-37,-8 0 63,203 1 187,-208 4-196,-123-2 2,212-9 143,-185 2-120,95 5 0,59-4-57,172-13-102,12 19 229,-247 9 191,-95-3-259,306-1 11,-250-6-36,-37-6-43,-3 0 16,285 7 19,-255 10 112,2 0-70,30-1-106,72-4 170,-99-4-192,290-12 294,-204-3-102,-31 11-205,-103 5 54,-61-1 46,43 9 0,-2-1-31,120 23 12,-138-22 3,-31-4 4,0 0 0,-1 2 0,0 0 0,0 1 0,24 16 0,-39-22 7,0 1-1,0 0 0,0 0 1,-1 0-1,1 1 1,-1 0-1,0-1 0,-1 2 1,5 7-1,-1-1 10,-1 1 0,0-1 0,5 18 0,-1 8-6,-2 0-1,3 43 1,-1-6 31,4 7 117,-3-29-118,-3 2-1,2 67 1,-10-2 16,-16 123 0,13-221-70,-33 274 193,32-262-282,-2 32 126,1 90 73,-1-66-48,1 37-91,5-4 225,0-122-17,0 7-122,0-7-6,0 0-80,-1 5 54,1-5-21,0-1 1,0 0-1,0 1 1,0-1 0,0 1-1,0-1 1,0 1-1,0-1 1,0 0 0,0 1-1,0-1 1,0 1-1,0-1 1,1 1 0,-1-1-1,0 0 1,0 1-1,0-1 1,1 0 0,-1 1-1,0-1 1,1 0-1,-1 1 1,0-1 0,0 0-1,1 1 1,-1-1-1,1 0 1,-1 1 0,1-1-66,1 5 110,-1-4 16,-1 0 1,1-1 0,-1 1 0,0 0 0,1 0 0,-1 1-1,0-1 1,1 0 0,-1 0 0,0 0 0,0 0 0,0 0-1,0 0 1,0 0 0,0 2 0,0-2 236,-17-1-326,1 0 47,4-1 19,1 1 1,-1 1-1,-21 3 1,22-2-31,0 0 0,0-1 0,-21-1-1,16 0 7,-143 5 12,10 0-144,-80-5 378,132 4-143,34 1-299,-12-5 167,41 0-2723,32 0 2422,-1 0 1,1 0-1,0 0 1,-1-1-1,1 1 1,0-1-1,0 0 1,0 0-1,-1 1 1,1-1-1,-3-3 1,-23-19-3812,-22-26-2294,-21-8 1103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15.514"/>
    </inkml:context>
    <inkml:brush xml:id="br0">
      <inkml:brushProperty name="width" value="0.1" units="cm"/>
      <inkml:brushProperty name="height" value="0.1" units="cm"/>
      <inkml:brushProperty name="color" value="#FFFC18"/>
    </inkml:brush>
  </inkml:definitions>
  <inkml:trace contextRef="#ctx0" brushRef="#br0">1 34 1664,'9'0'158,"8"-1"253,0 2 0,-1-1 0,1 2 0,0 0 0,28 8 0,-10 0 139,1-3 0,0-1-1,53 2 1,-61-5-435,18-2 40,0-2 0,71-10 0,-38 3-28,195 1 250,6-1-268,-133 1-104,247 19 0,-131-7 23,-13 0 126,-139 3 10,114 6 130,-170-15-193,87-12 1,-15 0-65,69 11 92,67-6 185,-124-6-341,249 10 1,-112-6 367,97 7-165,-269 9-183,26 1-162,334-12 441,-36-9 235,-75 7-477,-218 8-18,53-5-14,140 4-6,-306 2 26,320 15 44,-191-20 172,-34 0-319,131 14 0,-184-7 122,0-3 0,96-11 1,312 9-38,-241-5 107,-56-2-150,60 19 80,-184-7-73,0-2 1,98-8-1,-64-3 54,1 4-1,-1 4 0,89 11 1,-112-4-4,0-1 1,-1-4 0,81-8-1,55 1-130,-135 7 168,93 10 111,0 1-59,-136-12 121,1 0 1,-1 2-1,33 5 0,-52-7-292,0 0 0,1 0 0,-1 0 0,1 0 0,-1 1 0,0-1 0,1 0 0,-1 0 0,0 0 0,1 0 0,-1 0 0,0 1 0,1-1 0,-1 0 0,0 0 0,1 0 0,-1 1 0,0-1 0,0 0 0,1 1 0,-1-1 0,0 0 0,0 1 0,1-1 0,-1 0 0,0 1 0,0-1 0,0 0 0,0 1 0,0-1 0,0 0 0,0 1 0,1-1 0,-1 0 0,0 1 0,0-1 0,0 1 0,0-1 0,-1 1 0,1 0-101,-1 0 1,1-1-1,-1 1 1,1 0-1,-1 0 1,0-1-1,0 1 1,1 0-1,-1-1 1,0 1-1,0 0 1,0-1-1,1 1 1,-1-1-1,0 0 1,0 1-1,-2-1 0,-7 3-976,0-2-1,-21 2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18.153"/>
    </inkml:context>
    <inkml:brush xml:id="br0">
      <inkml:brushProperty name="width" value="0.1" units="cm"/>
      <inkml:brushProperty name="height" value="0.1" units="cm"/>
      <inkml:brushProperty name="color" value="#FFFC18"/>
    </inkml:brush>
  </inkml:definitions>
  <inkml:trace contextRef="#ctx0" brushRef="#br0">1 135 1536,'11'-6'376,"1"0"1,0 0-1,0 2 0,20-7 1,22-8 1165,-30 9-1273,1 1 0,1 1 1,0 2-1,0 0 0,48-4 1,136 6-13,-131 5 104,-21-3-86,82-13 0,-81 8-84,1 2 0,71 4 0,119 22-306,-175-15 220,104-5 0,-82-2 245,223 15 269,-239-12-491,107-10 0,-6 0-64,3 16-5,-109-2-75,114-6 0,-110-6 18,1 3 1,0 4 0,112 16-1,-130-7 27,4 1-49,118 5 1,-104-15-24,0 2 0,150 27 1,-188-20 31,3 0 98,0-1 0,66 3 0,-60-11-78,363 24 153,-342-19-141,0-3 1,144-12-1,-124 3 22,148 6-1,-196 3 17,-1-2 0,82-10-1,-1-8 26,1 6-1,190 7 1,-257 6-56,-1-2 1,94-13-1,-48 3 38,1 4 0,185 13 0,-206-4 2,123-13 1,-3-1-78,133 29 9,-103-12 33,-166-8-32,1 3 1,118 18-1,-147-11-23,0 1 37,0-3-1,71 4 0,4-10 46,6-2-15,196 22 0,-232-12-19,132-3 0,35 2-30,-67 22 36,-139-20-38,0-3 1,0-1 0,53-2-1,83 10 112,-115-6-94,-2 2-9,0 3 1,64 20-1,33 7-136,-113-31 169,1-4 1,60 0-1,28 1-22,-62 2-15,107 8 103,-141-15-64,0-3 1,0-1-1,43-11 0,36-4 140,-87 16 119,0 1 0,58 5 1,-76-1-402,0 0 0,0 1 0,-1 0 0,1 2 0,-1 0 1,0 0-1,0 1 0,14 9 0,18 15-2600,-43-28 2248,1 0 1,0 0-1,-1-1 1,1 1-1,0-1 0,6 0 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9:21.038"/>
    </inkml:context>
    <inkml:brush xml:id="br0">
      <inkml:brushProperty name="width" value="0.1" units="cm"/>
      <inkml:brushProperty name="height" value="0.1" units="cm"/>
      <inkml:brushProperty name="color" value="#FFFC18"/>
    </inkml:brush>
  </inkml:definitions>
  <inkml:trace contextRef="#ctx0" brushRef="#br0">0 305 1024,'0'-1'11,"0"1"0,0-1 1,0 1-1,0-1 0,0 0 0,0 1 1,0-1-1,0 0 0,1 1 0,-1-1 1,0 0-1,0 1 0,0-1 0,1 1 1,-1-1-1,0 1 0,1-1 0,-1 1 1,0-1-1,1 1 0,-1-1 0,1 1 1,-1-1-1,1 1 0,-1-1 0,1 1 1,-1 0-1,1-1 0,-1 1 0,1 0 1,0 0-1,-1-1 0,1 1 0,-1 0 1,1 0-1,0 0 0,-1 0 0,1 0 1,0 0-1,-1 0 0,1 0 0,-1 0 1,1 0-1,0 0 0,1 0 0,16-2 32,243-73 2256,-198 57-1873,1 3 1,85-8 0,-84 17-222,95 5 0,31-3-93,75 1 347,-196 6-461,-26 0 38,0-2 0,60-6 0,-75 1 9,356-29 982,-352 33-972,344-9 381,6-5-505,-99-9 61,-30 0 304,-120 22-265,102-4 60,-54-2-3,247 23 0,-182-9-148,-133-7 112,127 18-1,-184-10-50,1-1 1,-1-3-1,75-5 0,304-23 591,-338 20-335,107-19 0,-2-1-312,56 24 79,0-1 80,-117-6-27,280 23 1,-195-9-91,-44-4 271,83 25-98,-187-19-240,0-4-1,110-6 1,-61-1 33,-72 2 111,89 13 0,-43-2 27,138-3 1,-139-8-96,144 20 1,-185-11-86,254 34 114,-188-35-103,114 12 76,-169-7-4,7 2 7,0-8 240,359 29-34,-302-27-141,95 1 33,19-22 58,2-1-159,128-5 215,-198 12-174,-110 6-38,-1-3 0,71-12 1,-64 1-45,2 3 0,137 0 1,-101 16 45,116-2 79,-179-7-121,184-10-13,-1 18 68,-186-1-16,-1-2 0,1-3 0,66-9 0,10-9 603,189-3 0,-294 21-2406,-42-5-2090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0:22.857"/>
    </inkml:context>
    <inkml:brush xml:id="br0">
      <inkml:brushProperty name="width" value="0.1" units="cm"/>
      <inkml:brushProperty name="height" value="0.1" units="cm"/>
      <inkml:brushProperty name="color" value="#FFFC18"/>
    </inkml:brush>
  </inkml:definitions>
  <inkml:trace contextRef="#ctx0" brushRef="#br0">14624 24 2816,'-5'-10'1218,"-3"-2"-74,8 11-1112,0 1 0,-1 0 0,1 0 0,0 0 0,-1 0 1,1-1-1,0 1 0,-1 0 0,1 0 0,-1 0 0,1 0 1,0 0-1,-1 0 0,1 0 0,0 0 0,-1 0 0,1 0 1,-1 0-1,1 0 0,0 1 0,-1-1 0,1 0 0,0 0 1,-1 0-1,1 0 0,0 1 0,-1-1 0,1 0 0,0 0 1,0 0-1,-1 1 0,1-1 0,0 0 0,0 1 0,-1-1 1,1 1-1,-15 12 377,11-10-173,0 1 0,0 0 0,0 0-1,0 0 1,-4 6 0,7-8-79,0 0 1,-1 0-1,1 0 1,-1 0-1,0-1 1,1 1-1,-1 0 1,0-1-1,0 0 1,0 1-1,0-1 1,0 0-1,0 0 1,0 0-1,-4 1 1,-2 0 582,0-1 1,0 0 0,-11 0 0,-14 3-128,17-2 33,-28 0-1,28-1-410,-29 3-1,-20 7 9,-1-4 1,-102-1-1,55-2 216,-173 30-1,173-22-31,-154-3-1,14-2-212,160 1 17,-204 7-270,265-15 72,-442 20 51,363-11 163,-168-9-1,110-4-13,119 5-278,-102-4-7,120 1 86,-1-2 0,-51-12 0,25 4-11,1 2 0,-94-2 1,96 9 50,-95 1 191,84 3-221,-12 2 19,46-1-71,0-1-1,-62-7 1,24-6 154,-131-5 1,175 17-96,-116 5-70,69 1 38,-96-5-1,78-2-55,-349 19 202,372-16-96,-89-7 0,11-1 97,9 8-88,-139-4 90,-317-14-376,335 6 301,79-1-5,7 9 36,-161-6 72,-144 2-57,121-8-38,70 0 182,-24 0-385,-49 7 57,220 8 0,-111 5 34,-120 15 123,-5 1-80,270-22-77,-130 19-1,137-7 36,-141 0-1,177-12 19,-319 9-64,291-6 124,-123-12 1,13 0 29,9 13-242,60 0 205,-175-18 0,245 8-71,-1 2-1,1 3 0,-106 12 1,104-5-27,-110-4 0,87-4 84,-175 17-100,241-13 68,-14 2-20,0 1 0,0 2-1,-52 17 1,63-16 5,-46 8 0,47-11 0,-20 0-97,33-4 111,0 0 0,0 0-1,-18 5 1,11-1-52,10-3 29,0 0 0,0 1-1,-9 3 1,14-5 8,0 0 0,0 1 0,1-1 0,-1 0 1,0 0-1,1 1 0,-1-1 0,1 1 0,-1-1 0,1 1 0,0 0 0,0 0 0,0-1 0,0 1 0,0 0 0,-1 3 0,-1 9-14,0 1 0,1-1-1,0 24 1,-1 5 39,-7 127-126,8-129 72,-2 0-1,-3-1 1,-12 48-1,14-66 41,-1-1-10,-13 31-1,-3 9 13,-41 235-23,49-187 89,-6 32-17,17-113-1,0-1 0,2 1 0,2 41-1,17 84-67,-8-83 54,-5-40-17,1 0-1,1-1 0,1 0 0,2 0 1,1-1-1,2-1 0,0 0 0,2 0 1,29 40-1,-28-45-12,-3-2 8,1 0 0,1-2 0,29 28 0,-25-28-46,-15-13 45,0-1 1,1 0 0,-1 0-1,9 5 1,0-1-51,0 0 52,1 0 0,15 5 0,-23-11-6,0 0 0,0 0 0,0-1 0,0 0 0,0 0 0,0 0 0,0-1 0,10-1 0,8-2 5,30-8 0,17-3-14,233-4 60,-248 18-97,1-2 0,59-11 1,-6-3 59,0 4 1,217 6 0,-56-6-122,-186 4 100,135 6 0,-131 8 23,152-7-1,152-7 68,-291 14-131,-51-1-8,60-4 1,-60-4 36,132-3 0,76 17 0,-135-4 0,125-7 0,12 1 0,-198 3 0,259 7 11,-259-13 27,330 3 79,-106-2-239,-114-3 148,238 13-74,125 2 149,-261-6-157,146 13-11,-86-3 109,-239-16-28,188 24 0,-242-16 19,1-1 0,0-2 0,0-3 0,60-4 0,-10-4-21,116 6 1,95 23 15,-256-20-36,0-2 1,81-10-1,30-1 10,-146 11 0,271 10-15,-224-7 24,-1-2 0,1-3 0,63-10 0,-89 8-7,27-4-30,-29 3 85,52-1-1,-55 5-59,143 6-137,-54-3 228,-65-3-57,57-9 32,3 0-125,6 6 60,-64 1 0,-1 3 0,75 7 0,-102-4 5,-1-2-1,0-1 1,0-1 0,1-2-1,-1 0 1,40-11-1,-13 4 6,0 2 0,56 0 0,107 7-49,-104 2 16,211-10 50,0 0 80,-4-14-196,-170 8 183,246 5-210,-332 10 93,34-7 67,-2-1 14,223 23-128,-283-12 73,-1-2-1,41-4 0,69-13 121,11-1-45,137 11-179,-248 5 101,84-12 0,-16 4 16,-19-2-25,-1 5 0,96 4 0,-103 3-108,165 3 346,-183-5-397,144 7 256,-58 8-237,-55-6 216,126-6 0,-120-3 28,-7-1 135,88 3-438,-104 5 202,-40-3 43,59-4-1,-34 0-109,-13 0 66,-14 0 13,67 6 1,9 6 6,-13-2 27,13-1-6,-21-3-116,55-1 155,-41-4-146,146 26 190,-125 0-117,-115-23 31,0-2-1,15 1 0,-28-2-13,1 0 0,-1-1 0,0 1 0,0-1 0,0 1 0,1-1 0,-1 0 0,0 1 0,0-1 1,0 0-1,0 0 0,0 1 0,0-1 0,-1 0 0,3-2 0,10-18-2,-8 9-10,-1 1-1,0-1 1,-1 0-1,-1-1 1,0 1-1,1-15 1,-3-81 78,-1 54-65,-1 1 2,-1 0-1,-14-63 1,13 68 24,3 34-41,0 0 0,-3-14 0,-12-47-131,15 64 115,0-1 0,2-18 0,-1 13 52,1 14-108,2-2 63,0 1-1,0-1 1,1 1 0,6-6 0,4-8-6,-9 11 16,0 0-1,0 0 0,12-11 0,11-15-5,-24 28-8,-1 1 0,1 0 0,0 0 0,0 0 0,0 0 0,0 1 0,1-1 0,0 1 0,-1 0 0,1 0 0,0 1 0,8-3 0,4 0-48,1 0 0,27-3 0,3-1 106,-26 5-14,0 0 1,35-2-1,-47 6-60,0 1 0,0-1 0,0 1-1,0 1 1,0 0 0,-1 0-1,1 1 1,12 6 0,21 10 36,1-2 1,63 17 0,-83-28-6,0-2-1,1 0 1,-1-2-1,1-1 1,-1 0-1,35-5 1,94-8 225,-119 11-242,59-4-13,133-10-62,-135 4 3,106-11 206,-175 20-144,318-24-154,-276 23 246,149-13 164,-78-1-369,-46 6 104,156-37 0,-2-8-87,-146 37 183,148-24 167,1 1-464,-141 22 305,0 5-1,189-2 1,-253 15-119,0-1-1,0-1 0,61-16 1,-17 3 42,1 3 0,1 4 0,134 2 0,50-10 31,-104 4-76,173 19 359,-281-2-305,-8-2-59,56-8 0,17 0 98,243 21-220,-275-8 253,142-10-1,-213 3-80,72-2-54,0 4-1,131 19 0,-149-13 143,0-3 0,83-7 0,88 5-128,-214 1 53,73 5 5,122-4 1,-160-7 3,0 3 1,0 3 0,-1 2-1,1 4 1,87 23 0,-88-17 2,109 13 0,165 25-90,-270-35 13,70 30 0,-11-3 104,-120-43-32,0 0 0,0 0-1,-1-1 1,1-1 0,0 1 0,0-1 0,17-3-1,-10 0 73,0 0-1,-1-1 0,22-9 0,-16 4-94,-18 7 1,1 0 0,-1 0 0,1 1 0,-1 0 0,1-1 0,0 1 0,0 1 0,-1-1 0,1 0 0,0 1-1,0 0 1,5 0 0,-8 0-37,0 0 0,0 1 0,1-1 0,-1 0 0,0 1 0,0-1 0,0 0 0,0 1 0,0 0 0,0-1 0,0 1 0,0 0 0,0-1 0,0 1 0,0 0 0,0 0 0,0 0 0,0 0 0,0 0 0,-1 0 0,1 0 0,0 0 0,-1 0 0,1 0 0,-1 0 0,1 0 0,-1 0 0,0 1 0,0-1 0,1 2 0,0 3-589,-1 1-1,0 0 1,0-1-1,-1 11 1,1-16 551,-1 3-274,-6 44-3507,7-45 3382,0-1 0,-1 1 1,0 0-1,1-1 0,-1 0 1,0 1-1,0-1 0,0 1 0,-1-1 1,1 0-1,-1 0 0,1 0 1,-1 0-1,-3 4 0,4-6 222,-1 1 0,1-1 0,0 0 0,0 0 0,-1 0 0,1 0 0,0 0-1,0 0 1,-1-1 0,1 1 0,0 0 0,0-1 0,0 1 0,-1 0 0,1-1-1,0 0 1,0 1 0,0-1 0,-1-1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2:18.424"/>
    </inkml:context>
    <inkml:brush xml:id="br0">
      <inkml:brushProperty name="width" value="0.1" units="cm"/>
      <inkml:brushProperty name="height" value="0.1" units="cm"/>
      <inkml:brushProperty name="color" value="#FFFC18"/>
    </inkml:brush>
  </inkml:definitions>
  <inkml:trace contextRef="#ctx0" brushRef="#br0">1 35 2304,'4'-4'230,"1"0"-1,0 0 1,0 1-1,1 0 1,-1 0-1,1 1 1,-1 0 0,1 0-1,0 0 1,0 0-1,0 1 1,0 0-1,0 0 1,0 1 0,0-1-1,0 2 1,0-1-1,0 0 1,0 1 0,11 3-1,20 6 30,-18-6 152,0 1 0,-1 1 0,1 1 1,33 18-1,28 16 1109,-56-25-1441,63 35 165,-72-44-195,0-1 1,0 0-1,0-1 1,20 5-1,186 15 1502,-84-13-1219,-96-7-323,137 14 506,-128-16-289,81-6 0,398-12 219,-441 15-357,46-1 167,206 8-67,-252-4-19,170-14 1,-23-1 131,-126 13-310,284-11 125,25-4 214,-147-10-140,-105 6-193,112 8-119,-1 1 308,-158 3-208,192 16 1,-180 10 6,-95-12 77,1-2 0,59 2 0,29-9-29,-14-1 182,158 17 1,-173-3-214,113-2 1,93 3-19,-141-3 80,8-10-31,15 1 138,-151 1-455,-1 2-1,1 1 1,48 14 0,-70-15-390,0 0 0,0 0 1,0 1-1,-1 1 0,0 0 0,0 0 1,-1 1-1,10 9 0,7 14-3171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2:27.831"/>
    </inkml:context>
    <inkml:brush xml:id="br0">
      <inkml:brushProperty name="width" value="0.1" units="cm"/>
      <inkml:brushProperty name="height" value="0.1" units="cm"/>
      <inkml:brushProperty name="color" value="#FFFC18"/>
    </inkml:brush>
  </inkml:definitions>
  <inkml:trace contextRef="#ctx0" brushRef="#br0">1 48 2048,'0'0'752,"6"-1"1200,35-26-48,-40 26-1750,3 2-101,-1-1-1,0 1 1,0-1-1,1 0 1,-1 0-1,0 0 1,6-1-1,2 0 142,-4 0-75,-1 1-1,1-1 1,-1-1 0,13-3 0,-13 3 40,1 0 1,-1 0 0,1 1-1,12-1 1,40 2 188,0 3 1,101 17-1,-21-3 188,-77-11-384,105-4 222,-88-3-316,-27 0-25,125 5-111,-143-2 166,0 3 1,0 0 0,39 13-1,-68-16-62,106 27 159,-97-26-168,0-2 0,0 1 0,-1-2 0,1 0 1,0-1-1,18-2 0,32-9 336,227-33 537,-283 45-823,-1 0 0,0 0 0,1 1 0,-1 0 1,0 0-1,13 4 0,-16-4-252,-1 0 0,0 0-1,1 0 1,-1 1 0,0 0-1,0 0 1,0-1 0,0 2-1,0-1 1,0 0 0,-1 1-1,1-1 1,-1 1 0,3 4-1,-4-7 77,-1 1 0,0-1 0,0 0 0,1 1-1,-1-1 1,0 0 0,0 1 0,0-1 0,0 0-1,0 1 1,0-1 0,0 1 0,1-1 0,-1 0-1,0 1 1,0-1 0,0 0 0,-1 1 0,1-1-1,0 1 1,0-1 0,0 0 0,0 1 0,0-1-1,0 0 1,0 1 0,-1-1 0,1 0 0,0 1-1,0-1 1,-1 0 0,1 1 0,0-1 0,0 0-1,-1 0 1,1 1 0,0-1 0,-1 0 0,1 0-1,-19 3-3580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2:36.988"/>
    </inkml:context>
    <inkml:brush xml:id="br0">
      <inkml:brushProperty name="width" value="0.1" units="cm"/>
      <inkml:brushProperty name="height" value="0.1" units="cm"/>
      <inkml:brushProperty name="color" value="#FFFC18"/>
    </inkml:brush>
  </inkml:definitions>
  <inkml:trace contextRef="#ctx0" brushRef="#br0">1 38 640,'11'-3'1445,"35"16"-1061,-38-11-265,0 0 0,0 0 0,0-1-1,0-1 1,0 1 0,0-1 0,14-2-1,9 0 68,37 1-36,86-12-1,-75 6 326,115 3 1,51-3-355,127-13-233,-350 21 141,41 8-1,-41-5 21,41 2 0,83-7-64,223 6 14,-310 1 71,48 2 180,309-8-154,-293 7-128,0 0 32,224 8 239,-311-11-233,207 19 255,-166-19-100,71 8-2028,-110-7-336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43.131"/>
    </inkml:context>
    <inkml:brush xml:id="br0">
      <inkml:brushProperty name="width" value="0.1" units="cm"/>
      <inkml:brushProperty name="height" value="0.1" units="cm"/>
      <inkml:brushProperty name="color" value="#66CC00"/>
    </inkml:brush>
  </inkml:definitions>
  <inkml:trace contextRef="#ctx0" brushRef="#br0">3699 141 4736,'-5'-15'1049,"-1"6"1580,6 10-2595,-2 0 114,1 1 0,-1-1 0,1 0-1,-1 1 1,0-1 0,1 0 0,-1 0 0,0 0 0,0 0 0,0 0 0,0 0 0,0-1 0,0 1 0,0-1 0,0 1 0,-4-1 0,1 0 224,0-1 1,-1 0-1,1 0 1,0 0 0,-7-3-1,3 1-290,-122-31 1924,70 20-1714,-31-1 311,27 6-81,30 5-371,-1 1 0,-61 4-1,34 0 60,-194 9 606,121 4-222,-136 19 700,212-27-1327,0-2 1,-104-6 0,100 0 187,-190-4 453,178 3-249,-109-20-1,68 6-24,-88-2 62,-39-5 339,172 16-760,-1 2 0,0 3 1,-90 9-1,103 1-1759,0 2 0,-72 22 0,91-20 173,-123 32-7060,71-27 4271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2:38.699"/>
    </inkml:context>
    <inkml:brush xml:id="br0">
      <inkml:brushProperty name="width" value="0.1" units="cm"/>
      <inkml:brushProperty name="height" value="0.1" units="cm"/>
      <inkml:brushProperty name="color" value="#FFFC18"/>
    </inkml:brush>
  </inkml:definitions>
  <inkml:trace contextRef="#ctx0" brushRef="#br0">1 177 1152,'35'-6'505,"0"1"0,0 2 0,69 2 0,-54 2-248,82 6 6,-1 0-131,-16-7-20,217 5 101,-298-4-135,-1-2-1,52-6 1,66-20 417,-33 4-209,196-11-73,-240 27-115,103-21 1,-64 8-40,-35 9 10,119-2 0,-84 10-95,-60 0-11,1 2-1,68 8 1,-84-3 5,40-2-1,-4 0 50,187 1 130,-138-5-17,-115 2-113,373-14-2,-348 11 19,-1 1-1,1 1 1,0 2-1,0 1 1,-1 2-1,44 10 1,-64-11-281,-1 1 1,0 1-1,0 0 1,0 0-1,0 1 1,-1 0-1,0 1 1,14 12-1,-8-4-1838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2:40.887"/>
    </inkml:context>
    <inkml:brush xml:id="br0">
      <inkml:brushProperty name="width" value="0.1" units="cm"/>
      <inkml:brushProperty name="height" value="0.1" units="cm"/>
      <inkml:brushProperty name="color" value="#FFFC18"/>
    </inkml:brush>
  </inkml:definitions>
  <inkml:trace contextRef="#ctx0" brushRef="#br0">0 68 1024,'0'0'363,"3"0"-155,2 0 60,0-1 0,1 1 0,-1-1 0,0 0 1,0-1-1,9-2 0,0 0-8,0 0 1,0 2-1,1-1 0,-1 2 1,1 0-1,25 2 0,19-2-173,10-4-77,126-13 225,-112 8-170,1 3-1,0 3 1,0 4-1,84 12 1,45 26-2318,-175-29 285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2:44.762"/>
    </inkml:context>
    <inkml:brush xml:id="br0">
      <inkml:brushProperty name="width" value="0.1" units="cm"/>
      <inkml:brushProperty name="height" value="0.1" units="cm"/>
      <inkml:brushProperty name="color" value="#FFFC18"/>
    </inkml:brush>
  </inkml:definitions>
  <inkml:trace contextRef="#ctx0" brushRef="#br0">3170 89 1280,'-3'2'106,"0"-1"0,0 0 1,0 0-1,1 0 0,-1 0 0,0-1 0,0 1 0,-1-1 1,1 0-1,0 0 0,0 0 0,0 0 0,-4-1 1,-41-11 564,35 8-632,-35-7 457,-96-11 0,100 18-408,0 2-1,-1 3 1,1 1-1,-81 15 1,54-6-72,0-3 0,-124-2 0,-144 18 181,311-21-224,-95 5 12,107-9 44,0 0 0,0-1 1,0 0-1,0-2 0,-25-8 0,-9-6 138,-2-2 176,-76-18 0,89 30-322,-1 2-1,0 1 0,0 2 1,-46 3-1,-182 3-71,17 0 29,186 1 106,-117 22 1,104-10 111,1 0-1710,-77 26 0,84-15-390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3:03.236"/>
    </inkml:context>
    <inkml:brush xml:id="br0">
      <inkml:brushProperty name="width" value="0.1" units="cm"/>
      <inkml:brushProperty name="height" value="0.1" units="cm"/>
      <inkml:brushProperty name="color" value="#FFFC18"/>
    </inkml:brush>
  </inkml:definitions>
  <inkml:trace contextRef="#ctx0" brushRef="#br0">0 10 2304,'0'-1'84,"0"1"-1,0 0 1,0-1 0,0 1-1,0-1 1,1 1 0,-1 0-1,0-1 1,0 1 0,0-1 0,0 1-1,1 0 1,-1-1 0,0 1-1,0 0 1,1-1 0,-1 1-1,0 0 1,1 0 0,-1-1-1,0 1 1,1 0 0,-1 0-1,0-1 1,1 1 0,9 0 64,0 0 1,0 0-1,0 1 0,0 1 1,-1 0-1,1 0 0,-1 1 1,1 0-1,-1 0 0,16 9 1,-12-5 68,1-1 0,-1 0 0,1-2 0,1 1 0,-1-2 1,21 3-1,-13-3 150,32 0-1,-30-3-308,25 4-1,57 8-348,-56-8 484,60 14 1,-66-8-176,1-3 1,-1-1 0,1-2-1,0-2 1,84-7 0,323-15 994,-439 19-1199,0 2 0,1-1 0,-1 2 0,0 0 1,0 0-1,20 7 0,-6 5-2102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3:05.868"/>
    </inkml:context>
    <inkml:brush xml:id="br0">
      <inkml:brushProperty name="width" value="0.1" units="cm"/>
      <inkml:brushProperty name="height" value="0.1" units="cm"/>
      <inkml:brushProperty name="color" value="#FFFC18"/>
    </inkml:brush>
  </inkml:definitions>
  <inkml:trace contextRef="#ctx0" brushRef="#br0">0 103 128,'1'-2'17,"0"0"0,0 0 1,0 0-1,0 1 0,0-1 0,0 0 0,0 0 0,0 1 1,1-1-1,-1 1 0,1-1 0,-1 1 0,1 0 1,-1 0-1,1-1 0,0 1 0,0 0 0,0 1 0,-1-1 1,3-1-1,9-2 40,-1 0 1,15-3-1,-3 1-142,23-8 27,0 3 0,0 2 0,1 1 0,1 3 0,-1 2 1,95 6-1,-96 4 76,78 23 1,14 3-8,45-11 663,25 4 6,-80-6-605,1-7 0,133-2-1,106-31 182,-60-3-211,-16 3 204,-79 2-335,274 12 1,-229 9 79,-7-1 81,435-11 1168,-468 3-828,-38 3-99,184 9-101,-2 25-224,-109-7 69,-154-16-9,-1 2-143,142-5 0,-119-18 172,18-1 75,-87 13 49,96 10 1,-124-5-416,1 0-1,-1 2 1,0 1 0,-1 1-1,43 21 1,-31-11-1725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3:26.118"/>
    </inkml:context>
    <inkml:brush xml:id="br0">
      <inkml:brushProperty name="width" value="0.1" units="cm"/>
      <inkml:brushProperty name="height" value="0.1" units="cm"/>
      <inkml:brushProperty name="color" value="#FFFC18"/>
    </inkml:brush>
  </inkml:definitions>
  <inkml:trace contextRef="#ctx0" brushRef="#br0">0 51 2048,'44'-7'1062,"-23"3"-790,0 1 0,26 0-1,111 11 247,-90-7-167,-1-2 1,83-12 0,63-2 102,-82 15-260,292-5 49,-143 5-272,57-4 69,151 0 2,-241 8-74,148 20 103,-306-16-19,236 3 76,11-3 0,-78-16-19,-164 2 29,101 7-1,-2 19-63,-154-13 45,0 2 1,69 25-1,-102-32-474,0 1 0,-1 0 0,1 0 0,0 0 0,-1 1 0,0 0 0,0 0 0,9 9 1,4 10-2073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3:28.346"/>
    </inkml:context>
    <inkml:brush xml:id="br0">
      <inkml:brushProperty name="width" value="0.1" units="cm"/>
      <inkml:brushProperty name="height" value="0.1" units="cm"/>
      <inkml:brushProperty name="color" value="#FFFC18"/>
    </inkml:brush>
  </inkml:definitions>
  <inkml:trace contextRef="#ctx0" brushRef="#br0">1 54 1152,'42'7'1495,"-23"-3"-904,1-1 1,21 1-1,422 6 423,-384-10-774,139-18 0,-4 0-267,-78 18 26,97-6 71,70-13 122,-97 18-109,104-8-43,-166-1-43,192 10 0,-22-1 19,41 3 107,-71 3 5,221-2-11,-220-1-89,43 2-29,-187 4-23,161-11 0,-172 0 80,154 16 0,0-9-79,63 7 94,-29 12-76,-20-4 15,-115 13 92,-62-9-86,-48-12-78,79-1 1,-56-6 63,1 5 0,113 24-1,-186-27 41,0-1 0,1-2 0,-1 0 0,1-2 0,-1 0 0,39-5 0,128-15 123,-129 13-115,53-1 49,-99 7-60,1 0-1,-1 2 1,1 0-1,27 7 0,-39-7-215,1 1 0,-1-1-1,0 1 1,1 0 0,-1 0-1,-1 1 1,1-1 0,0 1-1,-1 0 1,0 0 0,5 7-1,-8-10 10,0 0 0,0 0 0,-1 0 0,1 0 0,0 0-1,-1 0 1,1 0 0,-1 0 0,1 0 0,-1 0 0,1 0-1,-1 0 1,0 0 0,1 2 0,-2-2 74,1-1-1,-1 1 1,1-1 0,-1 1-1,1-1 1,-1 1 0,1-1-1,-1 1 1,1-1 0,-1 0-1,1 1 1,-1-1 0,0 0 0,1 1-1,-1-1 1,0 0 0,1 0-1,-2 1 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4:07.472"/>
    </inkml:context>
    <inkml:brush xml:id="br0">
      <inkml:brushProperty name="width" value="0.1" units="cm"/>
      <inkml:brushProperty name="height" value="0.1" units="cm"/>
      <inkml:brushProperty name="color" value="#FFFC18"/>
    </inkml:brush>
  </inkml:definitions>
  <inkml:trace contextRef="#ctx0" brushRef="#br0">1 15 1664,'12'-14'5130,"169"17"-2607,-23 7-2020,1 0-131,-35-10 321,-234-1-567,-112 2-16,158 2-199,-93 18 1,146-20 58,-26 8-12,35-9 46,0 1 1,0-1 0,1 1 0,-1 0 0,0 0 0,1-1-1,-1 1 1,0 0 0,1 1 0,-1-1 0,1 0 0,0 0-1,-1 1 1,1-1 0,-2 3 0,3-4-1,0 1 1,0-1-1,0 0 1,0 1-1,0-1 1,0 0-1,0 0 0,0 1 1,0-1-1,0 0 1,0 1-1,1-1 1,-1 0-1,0 1 1,0-1-1,0 0 0,0 0 1,0 1-1,1-1 1,-1 0-1,0 0 1,0 0-1,1 1 0,-1-1 1,0 0-1,0 0 1,1 0-1,-1 1 1,0-1-1,0 0 0,1 0 1,-1 0-1,0 0 1,1 0-1,-1 0 1,0 0-1,0 0 1,1 0-1,-1 0 0,0 0 1,1 0-1,-1 0 1,0 0-1,1 0 1,-1 0-1,19 0 64,66-7-7,147-8 715,-111 13-582,66 1 119,-169 1-336,4 0 34,35 6 0,-53-6-188,1 1 1,-1 0-1,1 1 0,-1-1 1,1 1-1,-1-1 0,0 1 0,0 0 1,0 1-1,0-1 0,0 1 1,-1 0-1,7 5 0,5 15-2713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6:38.822"/>
    </inkml:context>
    <inkml:brush xml:id="br0">
      <inkml:brushProperty name="width" value="0.1" units="cm"/>
      <inkml:brushProperty name="height" value="0.1" units="cm"/>
      <inkml:brushProperty name="color" value="#E71224"/>
    </inkml:brush>
  </inkml:definitions>
  <inkml:trace contextRef="#ctx0" brushRef="#br0">22 224 3072,'-4'2'314,"3"-2"-256,0 0-1,0 0 0,0 1 1,0-1-1,0 0 1,0 1-1,1-1 1,-1 0-1,0 1 0,0-1 1,0 1-1,0-1 1,1 1-1,-1 0 0,0-1 1,1 1-1,-1 0 1,1 0-1,-1-1 0,0 4 801,2-6-341,3-5-107,0 0-1,1 0 0,0 1 1,1 0-1,9-9 0,36-26 591,-39 34-742,0 0 0,1 1-1,0 0 1,22-7 0,3-1 170,9-2-84,91-20 1,-62 19-282,-44 9-18,0 2 1,0 1-1,43-1 0,-59 6-28,1 1-1,-1 0 1,0 1 0,0 0-1,0 2 1,0 0 0,0 1-1,23 10 1,-35-13-5,0 0 0,-1 0 0,1 0 0,-1 0-1,0 1 1,0 0 0,0-1 0,0 1 0,0 0 0,0 0 0,3 6 0,-6-8-1,1 1 0,0-1 0,0 1 0,-1 0 0,1-1 0,-1 1 0,0-1 0,0 1 0,1 0 0,-1-1 0,0 1 0,0 0 0,0-1 0,-1 1 1,1 0-1,0-1 0,-1 1 0,1 0 0,-1-1 0,1 1 0,-1-1 0,0 1 0,1-1 0,-1 1 0,0-1 0,0 1 0,0-1 0,0 0 0,0 0 0,-2 2 0,-3 2 19,-1 1-1,1-2 0,-1 1 1,0-1-1,0 0 0,-9 4 1,-49 16 24,35-14-31,-19 6-21,-1-2-1,-93 13 1,98-24 30,32-3-43,1 1 1,-26 5-1,22-3-33,1-1 0,0 0 0,-24-1 0,27 2-7,19-5-207,3-2 249,1 2-1,0-1 1,-1 1 0,14 0 0,-9 0-25,281-39 210,-209 26-56,-1-4 0,-1-3 0,98-40 0,-182 62-108,0-1 0,-1 1 1,1-1-1,0 1 0,0 0 0,-1-1 1,1 1-1,0 0 0,0-1 0,0 1 1,0 0-1,-1 0 0,1 0 0,0 0 1,0 0-1,0 0 0,0 0 1,0 0-1,-1 0 0,3 1 0,-4 0 1,1 0-1,0 0 1,-1 0-1,1 0 1,-1-1-1,1 1 1,-1 0-1,1 0 1,-1 0 0,0-1-1,1 1 1,-1 0-1,-1 0 1,-33 27 146,14-16-124,0-1 0,-1-1 0,0-1 0,-43 12 0,43-14-34,-120 31 16,-11 4-7,63-10 26,-60 17 50,146-48-94,0 0 0,-1 0 0,1-1 0,-1 0 0,1 1 0,-8-2 1,12 1 4,-1 0 1,1 0 0,0 0 0,-1 0 0,1 0 0,-1-1 0,1 1 0,0 0-1,-1 0 1,1 0 0,0-1 0,-1 1 0,1 0 0,0 0 0,-1-1 0,1 1-1,0 0 1,-1 0 0,1-1 0,0 1 0,0 0 0,-1-1 0,1 1 0,0-1-1,0 1 1,0 0 0,-1-1 0,1 0 0,0 0 1,1 0 0,-1 0 0,0 0 0,1-1 0,-1 1 0,0 0 0,1 0 0,-1 0 0,1 0 0,0 0 0,-1 0 0,1 0 0,0 0 0,0 0 0,1-1 0,0 0-96,1-1 0,0 1-1,0-1 1,0 1 0,0 0 0,0 0 0,0 1 0,1-1 0,-1 1-1,5-2 1,40-8-2609,-37 10 1387,0-2-1,17-5 1,-19 4 259,-1 0 1,14-10 0,-17 10 685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6:40.596"/>
    </inkml:context>
    <inkml:brush xml:id="br0">
      <inkml:brushProperty name="width" value="0.1" units="cm"/>
      <inkml:brushProperty name="height" value="0.1" units="cm"/>
      <inkml:brushProperty name="color" value="#E71224"/>
    </inkml:brush>
  </inkml:definitions>
  <inkml:trace contextRef="#ctx0" brushRef="#br0">2050 52 2816,'0'0'976,"-17"-13"-155,12 12-763,0 0 0,0 0-1,0 0 1,-8 1 0,-4 0 101,-253 2 1665,36 3 187,-123-6-638,166 3-1120,-217-16-235,194 4 247,69 0-87,-18 1-660,544 18 258,-115-2 559,-49-3-313,332-4 128,-495-3-150,243-9 309,-1009 36 219,396-4-151,37-3-13,260-15-368,-1-1 0,0 2-1,1 1 1,-29 9 0,40-8-122,13-1 32,21 1-42,-17-3 87,45 4-1088,94 1 1,-36-4-837,19 9-565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1:50.733"/>
    </inkml:context>
    <inkml:brush xml:id="br0">
      <inkml:brushProperty name="width" value="0.1" units="cm"/>
      <inkml:brushProperty name="height" value="0.1" units="cm"/>
      <inkml:brushProperty name="color" value="#66CC00"/>
    </inkml:brush>
  </inkml:definitions>
  <inkml:trace contextRef="#ctx0" brushRef="#br0">3665 112 3712,'-8'3'361,"4"-2"-75,-1 1-1,0-1 0,1 0 0,-1 0 0,0 0 0,-9 0 0,13-2-270,0 1-1,0-1 1,0 0 0,0 0-1,0 0 1,0 0-1,0 0 1,0 0 0,1 0-1,-1 0 1,0 0-1,1 0 1,-1 0 0,0-2-1,-10-21 695,9 20-555,0-1 1,-1 1-1,1 0 0,-1 0 0,0 1 1,0-1-1,-1 0 0,1 1 0,0 0 1,-1 0-1,0 0 0,0 0 0,-7-3 0,2 1 114,0 1 0,0 0-1,0 0 1,-1 1 0,-17-3-1,6 4 302,-1 0 0,-36 3 0,10 1-57,-24-2-226,0 3 0,-82 14 1,-149 57 240,276-67-484,-38 11 266,-38 11 102,-118 18 0,96-35 165,-169-6 1,-5 0 1016,-3 26-675,264-26-788,-449 83 534,206-47-4778,-5-27-5083,98-9 5037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8:06.018"/>
    </inkml:context>
    <inkml:brush xml:id="br0">
      <inkml:brushProperty name="width" value="0.1" units="cm"/>
      <inkml:brushProperty name="height" value="0.1" units="cm"/>
      <inkml:brushProperty name="color" value="#FFFC18"/>
    </inkml:brush>
  </inkml:definitions>
  <inkml:trace contextRef="#ctx0" brushRef="#br0">1 19 1536,'1'1'78,"0"0"-1,1-1 1,-1 1 0,1 0-1,-1-1 1,0 1-1,1-1 1,-1 1 0,1-1-1,-1 0 1,1 1 0,0-1-1,1 0 1,26-1 910,-16 0-556,50 2 1029,114-16 0,-128 9-1221,0 3 0,57 3-1,-49 0-83,113 9 555,44-1-46,-100-16-637,43-1 45,77 18 290,52-2 37,-181-9-374,169 11-10,-164-5 219,137-13 0,41 1 197,-228 10-443,227 0-32,-162-9 62,138 9 0,67 6-6,-37-2 155,112 0-89,-53-2 445,-32-3-399,-71-2-32,-108 6-10,168-1-107,-299-5 19,452-2 79,-145 7-36,71-3 212,-299 2-260,150-7-26,-24 0-62,19 11-1,81 0 108,-300-7-14,308 9 36,34 4 145,-205-11-149,120 19-34,53 0 19,104-3 100,-102-12-46,-24 0-4,107 2 13,-80-7 238,-224 1-317,150-8-196,-7 1 160,-146 7 104,207-5-21,147-8-139,-149-5 478,-57 1-268,-213 14-102,412-13 493,-422 12-912,0 1 0,48 4 0,-42 6-2018,-33-9 2285,-1 0 0,1 1 1,0-1-1,-1 0 0,1 0 0,0 0 0,-1 1 1,1-1-1,0 0 0,-1 1 0,1-1 0,-1 0 0,1 1 1,-1-1-1,1 1 0,0-1 0,-1 1 0,0-1 1,1 1-1,-1-1 0,1 1 0,-1 0 0,0-1 1,1 1-1,-1-1 0,0 1 0,0 0 0,1-1 1,-1 1-1,0 0 0,0 0 0,0-1 0,0 2 1,-1-2-81,0 1 1,0 0-1,0 0 1,0-1 0,-1 1-1,1-1 1,0 1 0,0-1-1,-1 0 1,1 1-1,0-1 1,0 0 0,-1 0-1,-1 0 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8:07.579"/>
    </inkml:context>
    <inkml:brush xml:id="br0">
      <inkml:brushProperty name="width" value="0.1" units="cm"/>
      <inkml:brushProperty name="height" value="0.1" units="cm"/>
      <inkml:brushProperty name="color" value="#FFFC18"/>
    </inkml:brush>
  </inkml:definitions>
  <inkml:trace contextRef="#ctx0" brushRef="#br0">44 67 1536,'-5'-2'219,"0"1"-1,1-1 1,-1 0 0,0 1-1,0 0 1,-9 0 0,14 1-195,0 1 1,0 0 0,1-1-1,-1 1 1,0 0 0,0-1-1,1 1 1,-1 0 0,0-1-1,1 1 1,-1-1 0,1 1-1,-1-1 1,1 1 0,0 0-1,21 10 202,0-1 0,1-1 0,0-1 0,1-2 0,-1 0 0,1-1-1,33 2 1,178-3 1206,-139-5-1498,80 8 463,43 0 60,-42-15-68,64-2 54,84-1-15,-5-1-62,-196 13-303,138-2 114,161-10-177,-105-2 419,-7-1-43,53 1-16,-63 1-288,85-8-131,-101 3 49,191 13 474,-312 4-299,556 28-298,-432 9 190,-23-3-77,-5-7 222,254 12 161,-72-30 288,-207-5-122,110 8-3266,-266 1-308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8:13.015"/>
    </inkml:context>
    <inkml:brush xml:id="br0">
      <inkml:brushProperty name="width" value="0.1" units="cm"/>
      <inkml:brushProperty name="height" value="0.1" units="cm"/>
      <inkml:brushProperty name="color" value="#FFFC18"/>
    </inkml:brush>
  </inkml:definitions>
  <inkml:trace contextRef="#ctx0" brushRef="#br0">0 156 2048,'2'0'672,"19"2"39,-16-2-538,0 1-1,-1-1 0,1 0 1,0 0-1,-1 0 1,1 0-1,8-3 1,0 0 7,1 1 1,-1 0 0,16 1 0,-12 0-12,25-4 0,-22 2 93,0 1 0,25 0 0,-28 2-81,1-1 0,-1 0-1,21-5 1,18-7 154,0 2-1,1 2 1,99-1 0,-63 11-198,7 1-64,193-23-1,212-22 632,-325 32-474,97-1-172,-252 12-38,324 9 126,170 1 108,-346-11-135,71 2 233,273-3-48,-360-4-253,43-1-27,-59 6-24,241 3-101,-6 22 255,-30-4-208,-30-3-63,58 8 267,0-1-273,-233-12 240,100-2-80,-77-5-95,456 15 154,-300-4-141,57 0 79,-161-12 69,149-3-67,-318-4-78,192-3 343,-186 7-494,0 3 0,79 15 0,-122-17-148,-1 0-1,1 1 1,11 5 0,-18-6-5,1 0 0,-1 0 0,0 1 0,0-1 0,0 1 0,0-1 0,2 4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8:15.082"/>
    </inkml:context>
    <inkml:brush xml:id="br0">
      <inkml:brushProperty name="width" value="0.1" units="cm"/>
      <inkml:brushProperty name="height" value="0.1" units="cm"/>
      <inkml:brushProperty name="color" value="#FFFC18"/>
    </inkml:brush>
  </inkml:definitions>
  <inkml:trace contextRef="#ctx0" brushRef="#br0">17 57 1664,'-4'-1'227,"4"1"-184,-1 0-1,1 0 1,-1 0-1,1 0 1,-1 0-1,1 0 1,-1 0 0,1 0-1,-1 0 1,1 0-1,-1 0 1,1-1-1,-1 1 1,1 0 0,-1 0-1,1-1 1,0 1-1,-1 0 1,1-1-1,0 1 1,-1 0 0,1-1-1,0 1 1,-1 0-1,1-1 1,0 1-1,-1-1 1,1 1 0,0 0-1,0-1 1,-1 0-1,18 1 1462,-1-1-1139,0-1 0,0-1 1,18-4-1,17-4-29,38-1-69,0 4 0,1 4-1,100 9 1,-185-5-256,340 28 686,-3 19-130,-229-25-464,305 47 44,-309-56-136,381 30 432,-382-39-322,312 3 243,288-41-247,21-9 267,-144 18-329,-450 21-14,727 1-99,-126 36 143,-265 28-32,20-15-165,-321-37 86,138-4 73,-57-4-4,316-1-5,-298-7 22,27-1 2,266-11-51,-186-9 1,-241 15-29,464-49 27,-213 37 134,-176 13-101,370 2 16,-403 21-165,194 15 46,-337-22 66,340 21 26,-38-10-32,-223-8 10,196-16 37,-180 1-99,105 4 108,19-2 272,-44-3-329,188-14 34,108-1-33,-174 14 64,-260 4-88,89-4 224,-133 10-268,-1 1 0,1 2 0,50 10 0,-68-10-475,1 1-1,-1 0 1,11 6 0,3 1-2985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8:37.270"/>
    </inkml:context>
    <inkml:brush xml:id="br0">
      <inkml:brushProperty name="width" value="0.1" units="cm"/>
      <inkml:brushProperty name="height" value="0.1" units="cm"/>
      <inkml:brushProperty name="color" value="#FFFC18"/>
    </inkml:brush>
  </inkml:definitions>
  <inkml:trace contextRef="#ctx0" brushRef="#br0">0 0 896,'1'3'46,"-1"-1"0,1 0 0,-1-1 0,1 1 0,0 0 0,-1 0 0,1 0 0,0 0 0,0 0 0,1-1 1,-1 1-1,0-1 0,2 3 0,8 11 104,-9-12 7,-1-1 1,0 0 0,1 1 0,-1-1 0,1 0 0,0 0 0,0 0 0,0 0 0,0 0-1,0-1 1,0 1 0,0-1 0,5 3 0,-1-2 141,0 0-1,-1-1 1,1 0 0,12 1-1,-13-1-289,123 21 828,-84-16-660,0-3 0,72-3 0,89-23 540,-165 19-524,-1 2 0,0 1 0,62 7 1,21 0-482,278-20 747,170-38-59,-247 32-136,-221 20-55,117 15 0,-170-9-51,0-2-1,0-2 0,61-5 1,-47-4 70,95-7 239,-135 14-446,-1 0 0,0 2 0,0 0 0,42 11 0,-59-12-204,-1 0 1,1 1-1,-1-1 1,0 1 0,1 0-1,-1 0 1,0 0 0,0 1-1,5 4 1,-8-6 74,-1-1 0,1 1 0,-1-1 0,1 1 0,-1-1 0,0 1 0,1-1 0,-1 1 0,0-1 0,1 1 0,-1 0 0,0-1 0,0 1 0,0-1 0,1 1 0,-1 0 0,0-1 0,0 1 0,0 0 0,0 0 6,-1-1 0,1 0 0,0 0 0,-1 1 0,1-1 0,0 0 0,0 0 0,-1 0 0,1 0 0,0 1 0,-1-1 0,1 0 0,0 0 0,-1 0 0,1 0 0,0 0 0,-1 0 0,1 0 0,-1 0 0,1 0 0,0 0 0,-1 0 0,1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8:47.160"/>
    </inkml:context>
    <inkml:brush xml:id="br0">
      <inkml:brushProperty name="width" value="0.1" units="cm"/>
      <inkml:brushProperty name="height" value="0.1" units="cm"/>
      <inkml:brushProperty name="color" value="#FFFC18"/>
    </inkml:brush>
  </inkml:definitions>
  <inkml:trace contextRef="#ctx0" brushRef="#br0">0 117 3456,'0'-1'60,"0"1"0,0-1 0,0 0-1,0 0 1,0 0 0,0 1 0,0-1 0,0 0 0,1 0 0,-1 1 0,0-1 0,0 0-1,1 0 1,-1 1 0,0-1 0,1 0 0,-1 1 0,1-1 0,-1 0 0,1 1 0,-1-1 0,1 1-1,-1-1 1,2 0 0,-1 1 66,1-1 0,0 1 0,0-1 0,0 1 0,0 0 1,0 0-1,0 0 0,3 0 0,6 0 116,7 2-77,-1 0-1,0 1 0,0 1 0,21 7 0,30 6 23,-25-12-151,0-1 0,48-2-1,87-11 371,-99 3-145,124 5 0,-112 7-141,146-12 0,305-13 760,-296 10-682,-3 0-113,83-6-123,152-22 60,-238 17-19,84-1 95,-114 27 28,-2 0 63,-153-6-137,198 4 741,-191 0-696,-1 3 0,65 16 0,-123-23-287,0 1 1,-1-1 0,1 1-1,-1 0 1,1 0 0,-1 0-1,5 2 1,-8-2-34,0-1-1,0 1 1,0 0-1,0-1 1,0 1-1,0-1 1,0 1 0,0-1-1,0 0 1,0 0-1,0 1 1,0-1 0,0 0-1,-2 0 1,3 0 177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38:49.467"/>
    </inkml:context>
    <inkml:brush xml:id="br0">
      <inkml:brushProperty name="width" value="0.1" units="cm"/>
      <inkml:brushProperty name="height" value="0.1" units="cm"/>
      <inkml:brushProperty name="color" value="#FFFC18"/>
    </inkml:brush>
  </inkml:definitions>
  <inkml:trace contextRef="#ctx0" brushRef="#br0">5004 1515 3968,'0'-8'567,"-1"6"-421,1 0 0,0 0 0,-1 0-1,1 0 1,0 0 0,0 0 0,1 0-1,-1 0 1,0 0 0,1 0 0,-1 0-1,1 0 1,0 0 0,-1 0 0,1 0-1,1-2 1,5-2 46,-1 0 1,0-1-1,-1 1 1,1-1-1,-2-1 0,1 1 1,-1-1-1,0 1 0,0-1 1,-1-1-1,0 1 0,2-10 1,2-13 458,5-64-1,-8 60-489,33-234 852,-27 188-686,5-58 266,-13 108-425,-2 0 0,-5-47 0,-2 33-136,-1 0 1,-18-54-1,20 78-24,-2 1 1,-1 0-1,0 1 0,-2 0 0,0 0 0,-27-33 1,31 45-12,0 0 0,0 1 0,-1 0 0,0 1 0,0 0 0,0 0 0,-1 0 1,1 1-1,-1 1 0,0-1 0,-1 2 0,1-1 0,-17-1 0,-12-1-10,0 2-1,-41 1 1,63 3 14,-133 3-5,76 0 14,-132-9 0,164 0-54,-293-22 109,301 27-24,-81 0 69,-115-15 0,-269-23-110,319 23 31,25 2-14,-126 13 74,-39-3 42,-7 1-197,-36 9 13,-6 0 166,263-1-93,0-6-1,-138-15 0,191 8-63,-143-15 119,154 20-135,-1 2 0,-70 8 1,103-7 35,0 0 0,0 1 1,0 1-1,0-1 0,1 1 1,-12 6-1,15-6 1,1-1 0,1 1 0,-1 0 1,0 0-1,1 0 0,-1 1 0,1-1 0,0 1 1,0 0-1,0 0 0,1 0 0,0 0 0,-1 0 0,-1 8 1,-4 10-11,2 0 0,0 1 0,2-1 1,-2 35-1,3 93-194,3-98 172,8 85 22,0 0-56,30 446 391,-35-559-261,1 1-1,1-1 0,1 0 1,1-1-1,12 28 0,-14-41-25,-1-1-1,1 1 1,1-1-1,0 0 1,0 0-1,1-1 1,0 0-1,0 0 1,1 0-1,0-1 1,0 0-1,1-1 1,0 0-1,12 7 1,24 4 12,-1-2 0,2-3 1,63 11-1,-34-13-21,1-2 0,101-4 0,-14-1 59,635 58-30,-691-47-51,517 60-41,51-26 177,-13-45-155,-627-4 29,398-22-57,-136 4 37,-258 17-205,-1 2 1,1 1 0,56 9-1,-82-7 60,0 0 1,-1 1-1,0 0 0,1 1 0,21 12 1,-27-12 41,0 0 0,0 0 0,0 0 0,-1 1 0,0 0 0,0 1 1,0-1-1,-1 1 0,9 15 0,14 33-3174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40:26.406"/>
    </inkml:context>
    <inkml:brush xml:id="br0">
      <inkml:brushProperty name="width" value="0.1" units="cm"/>
      <inkml:brushProperty name="height" value="0.1" units="cm"/>
      <inkml:brushProperty name="color" value="#FFFC18"/>
    </inkml:brush>
  </inkml:definitions>
  <inkml:trace contextRef="#ctx0" brushRef="#br0">0 155 1152,'5'-1'205,"0"0"-1,0 0 1,0-1-1,0 1 1,0-1-1,0 0 1,0 0-1,6-5 1,24-8 1037,-2 6-738,0 1 1,1 2-1,0 1 1,50 0-1,-68 6-394,-1 1 0,26 5 0,-26-4 148,0 0 0,28 1 0,-17-6-51,-1-1 1,0-1-1,1-1 0,25-9 1,30-6-82,-25 11 32,79-3 0,57 9 215,-145 3-257,-19-1-45,0-2 0,42-10 0,-43 7-21,1 2 0,42-3 0,19 6 77,104 3 7,-42 22-108,-20-1 76,-89-21-39,54-2 0,-29-1-109,-38 0 12,30 1 51,80 10 0,26 10 62,-125-18 2,-1-1-1,48-5 0,-56 1-36,184-16-100,-153 16 35,91 9 1,-83-3 55,1-2 1,89-11-1,184 7-184,-221 12 149,-76-4 54,0-2-1,0-3 0,48-4 0,3-6-21,0 4 0,1 5 0,115 14 0,-151-11-13,0-2 1,64-8-1,42-1-55,64 27 87,-66-3-22,-126-14-46,46-6 0,9-1 77,270 21-118,-287-12 112,-1-4 1,103-13-1,-7-1-73,-124 13-3,75 8 1,-74-2 65,0-1 0,1-3 0,63-7 0,128-14-40,-172 19-9,102 10 1,-64 0-45,141-10 1,-149-2 96,180 17 1,-208-7-25,0-4 1,81-6 0,-6 0-19,21 8 26,-77 0-32,159-15-37,-87 0 111,2 12-1,42-3-103,-183 1-11,265-14 17,2 22 163,-204-4-61,145-13 0,-147 3-183,151 7 1,-215 2 109,76 7 72,130-5 1,-87-10-89,206 16 1,-274-6 164,143-13 0,-31 0-94,102 27-60,-237-15 54,0-2 1,94-12-1,25 0-84,154 34-34,-274-20 70,1-1 0,68-9 0,17 1 125,-35 6-112,136 18 0,-191-14-12,-1-2 1,1-2 0,79-10 0,-110 8-7,247-1-33,-142 12 42,-70-4-12,-1-3 1,83-4-1,-31-6 23,2 4 1,-1 5-1,138 19 0,-191-17-16,-1-2-1,75-7 1,12-1-104,261 25 350,-322-16-225,82-7 1,-5-1 5,174 20-112,-281-10 89,1-3 0,68-6 0,-9 0-18,0 3 0,109 14 0,-30 12 585,-182-24-583,46 7 98,-43-6-332,0 0-1,0 0 0,0 0 1,0 0-1,0 1 0,0-1 1,0 1-1,-1 0 0,1 0 0,-1 0 1,5 4-1,-7-6 146,1 1 0,-1-1 0,0 0 0,1 0-1,-1 1 1,0-1 0,0 0 0,1 1 0,-1-1 0,0 0 0,0 1 0,0-1-1,0 0 1,1 1 0,-1-1 0,0 1 0,0-1 0,0 0 0,0 1 0,0-1-1,0 1 1,0-1 0,0 0 0,0 1 0,0-1 0,0 1 0,0-1 0,0 0-1,0 1 1,-1-1 0,1 1 0,0-1 0,0 0 0,0 1 0,-1-1 0,1 0 0,0 1-1,0-1 1,-1 0 0,1 0 0,0 1 0,-1-1 0,-4 2-528,1 0 0,-1-1 0,0 0 0,0 0 0,-6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40:30.642"/>
    </inkml:context>
    <inkml:brush xml:id="br0">
      <inkml:brushProperty name="width" value="0.1" units="cm"/>
      <inkml:brushProperty name="height" value="0.1" units="cm"/>
      <inkml:brushProperty name="color" value="#FFFC18"/>
    </inkml:brush>
  </inkml:definitions>
  <inkml:trace contextRef="#ctx0" brushRef="#br0">28 199 1536,'-7'6'329,"5"-5"-201,1 0 0,-1 0 0,1 0-1,0 0 1,-1 0 0,1 1 0,0-1 0,0 0-1,0 1 1,0-1 0,0 1 0,0-1 0,0 1-1,1 0 1,-1-1 0,0 1 0,1 0 0,-1-1-1,1 4 1,0-4-84,0-1-1,0 1 1,1-1-1,-1 1 0,0-1 1,1 1-1,-1-1 1,0 1-1,1-1 1,-1 1-1,1-1 1,-1 0-1,0 1 1,1-1-1,-1 0 0,1 1 1,-1-1-1,1 0 1,0 0-1,-1 1 1,1-1-1,-1 0 1,2 0-1,16 5 271,-15-5-210,8 3 11,0-2 0,1 1 0,-1-1 0,1-1-1,-1 0 1,0-1 0,1 0 0,16-4 0,9-5 212,43-17 0,3-1 55,-56 21-267,0 2 1,0 0 0,0 2-1,1 1 1,45 3 0,-34 2-55,-1 3 0,0 1 0,54 16 0,-49-10 183,74 12-1,-92-22-171,1-1-1,-1-1 0,1-2 0,37-4 0,282-51 270,-281 43-283,74-26 0,45-9 98,98 14-11,-67 12-322,-119 9 127,0 5-1,1 3 0,124 11 1,73 4 121,84 9 71,-242-7-232,153-5-1,-104-6 272,-47 6-4,-55-1-239,85-6 0,294-9 180,-373 12-113,162-15 0,-141 2 115,212 10 0,-259 3-75,0-2-1,119-15 1,-96 3 1,1 4 0,162 6 0,-152 4-106,118-13 0,-177 7 47,224 0 109,-208 7-83,53 10-1,-58-6 58,81 3 0,-4-13-146,-47-1 59,1 4 0,91 12-1,-121-5 60,16 3 20,109 4 0,-71-15-103,129 1-94,-171 3 168,85 18 0,-59-7-14,-35-10-43,0-2-1,57-5 1,24 2 166,13 12 28,-49-2-68,-90-9-103,140 7-47,-117-8 9,0-2 1,57-10-1,124-22 177,-162 30-131,0 2 1,67 5-1,-55 0 44,1-3-1,0-3 1,84-15 0,-69 9-41,0 4 1,0 4 0,1 3-1,-1 3 1,80 16 0,-101-14-26,1-3 0,70-5 0,-47 0 22,196 12 121,-225-9-126,-1-2 0,1-2 0,53-9-1,41-2-136,-28 12 159,121 16 0,-168-13-17,138-12-1,-18-1 24,64 31-5,-219-16-23,10-2 28,-1-1 1,79-10 0,-21 1 10,15 4-44,171 17 1,-241-11 49,0-2 0,0-2 0,65-11 1,77-3-109,56 25 34,-218-7 53,0-1 0,0-2-1,0-1 1,0-1 0,51-12 0,-60 10 15,0 0 0,0 2 0,0 0 0,1 2 0,-1 0 0,26 1 1,-38 2 56,0-1 0,-1 1 0,1 1 0,-1-1 0,0 1 0,1-1 0,-1 2 0,-1-1 1,1 0-1,0 1 0,-1 0 0,0 0 0,5 6 0,-5-6-88,0 1 1,1-1-1,-1 0 1,1 0-1,0 0 1,1-1-1,-1 0 0,0 0 1,1 0-1,6 2 1,34 6-95,0-3 1,1-1 0,0-3 0,86-2 0,-110-5 51,1-1 0,-1-2 0,0 0 0,33-14 0,-13 5-11,-4 3 59,1 2-1,1 2 1,64-6 0,126 9-120,-192 5 86,79-9-65,4 0-31,-72 9 150,145 4-283,-162-1 187,1 1-1,-1 2 0,58 18 1,-65-15 79,0-1 1,29 4-1,1-1-92,-28-4 91,36 2 0,80 0-31,84 7 69,-194-13-80,0-2 1,-1-2-1,1 0 1,51-10-1,7-7 84,91-15-79,-129 25 60,75 0 0,-77 9-17,105-4-110,-121 1 73,1-2 0,43-10 0,-61 9 90,-1 1 0,1 1 1,0 1-1,0 1 0,30 1 1,-47 0-106,-1 0 1,0 0 0,1 1 0,-1-1 0,0 0 0,1 0 0,-1 1-1,0-1 1,0 1 0,1-1 0,-1 1 0,0-1 0,0 1-1,0 0 1,0 0 0,0 0 0,0-1 0,0 1 0,0 0-1,0 0 1,0 0 0,0 0 0,-1 1 0,1-1 0,0 0 0,-1 0-1,1 0 1,-1 1 0,1-1 0,-1 0 0,0 0 0,1 1-1,-1-1 1,0 0 0,0 1 0,0-1 0,0 0 0,0 1-1,0-1 1,0 0 0,-1 1 0,1-1 0,-1 2 0,-1 4-617,0 1 1,-1-1-1,0 0 1,0 0-1,-7 11 1,-12 13-2285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41:05.208"/>
    </inkml:context>
    <inkml:brush xml:id="br0">
      <inkml:brushProperty name="width" value="0.1" units="cm"/>
      <inkml:brushProperty name="height" value="0.1" units="cm"/>
      <inkml:brushProperty name="color" value="#FFFC18"/>
    </inkml:brush>
  </inkml:definitions>
  <inkml:trace contextRef="#ctx0" brushRef="#br0">1 147 1024,'0'-2'41,"0"0"1,0 0-1,1 1 1,-1-1-1,1 0 1,0 1-1,-1-1 1,1 0-1,0 1 1,0-1-1,0 1 1,0-1-1,0 1 1,2-2-1,22-20 69,-10 9 326,-13 12-328,1-1-1,0 1 1,0-1 0,-1 1-1,1 0 1,1 0 0,-1 0-1,0 1 1,0-1 0,1 1 0,-1 0-1,1 0 1,-1 0 0,1 0-1,-1 0 1,1 1 0,0 0-1,-1-1 1,1 1 0,-1 1 0,1-1-1,0 0 1,-1 1 0,1 0-1,-1 0 1,1 0 0,-1 0-1,1 1 1,-1-1 0,5 4-1,77 52 955,-77-51-907,1-1 0,1 0 0,-1-1 0,1 0 0,-1 0 1,1-1-1,0 0 0,0-1 0,14 2 0,11-1 100,49-2 0,-47-2-28,167-12 39,-78 2-191,4 0 74,55 2-10,135-4 21,-144 11 86,202 5-140,-201 6 115,152 4-271,10-2 188,-277-11-148,182-6-12,122 0 90,-228 7-56,566-1 138,-383 5-150,228 4 101,51-18 123,-366-1-214,49 2-121,-153 13 121,98 3-52,165 2 122,-372-8-73,454 21 252,-178-5-209,-7 0-73,27-13 76,508-14 353,-740 7-436,93-6 118,132-12-50,-179 12-28,-23 2 47,148-12 137,220 8-404,-315 11 159,26-3 88,164 4 54,-165-1-91,-103-2 0,139-9 170,-128 11-195,154-6 8,-107-18 17,16-2 0,252 7 256,-219 3-256,-44 2 0,335 7 107,-370 6-204,12-8 99,-28 1 34,-14 4-49,0 5 1,108 14-1,-139-11 7,101-4-1,-74-2 20,-19 2-8,-1 3-1,1 2 0,-1 3 0,81 23 1,-100-23-12,1-2-1,0-2 1,63 1 0,-38-3 14,303 13 121,162-10 86,-436-6-182,222 20-32,-144-6 0,-95-9 22,252 22-103,111 9 118,-244-24 17,131-6 35,-199-8-34,15 4-92,212-8 58,-198-2 69,230 16 1,-143 3-276,101 11 167,-267-10 76,134 13-41,-116-21 89,320 26-169,-291-18 4,147-5-1,-266-7 61,233 14-283,-230-13 105,21 3-703,-28-4 719,0 0 0,1 1 1,-1-1-1,0 0 0,0 1 0,0-1 0,0 0 1,0 1-1,0-1 0,0 1 0,0 0 0,-1-1 1,1 1-1,0 0 0,0 0 0,0-1 0,-1 1 1,2 1-1,-2-1 42,0-1 1,0 1-1,0-1 1,0 1-1,0 0 1,0-1 0,0 1-1,0-1 1,0 1-1,-1-1 1,1 1-1,0-1 1,0 1-1,0-1 1,-1 1-1,1-1 1,0 1-1,-1-1 1,1 1 0,0-1-1,-1 0 1,1 1-1,-1-1 1,1 1-1,-1-1 1,1 0-1,-1 0 1,1 1-1,-1-1 1,1 0-1,-1 0 1,0 1 0,-3 0-340,0 0 0,-1-1 0,1 1 0,0-1 1,-8 0-1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52:58.617"/>
    </inkml:context>
    <inkml:brush xml:id="br0">
      <inkml:brushProperty name="width" value="0.1" units="cm"/>
      <inkml:brushProperty name="height" value="0.1" units="cm"/>
      <inkml:brushProperty name="color" value="#FFFC18"/>
    </inkml:brush>
  </inkml:definitions>
  <inkml:trace contextRef="#ctx0" brushRef="#br0">12012 1712 4992,'-11'9'4698,"12"-10"-4477,1 0 1,-1 0-1,0 0 0,1 0 0,-1 0 0,0-1 0,0 1 0,0 0 0,0-1 1,0 1-1,0 0 0,1-3 0,4-9 429,-1 1 0,0-1 0,4-16 0,2-8-71,-3 14-296,-1 1 56,1 1 1,17-32-1,-8 23-99,-1-1 0,-2 0 0,-1-1 0,-1-1 0,13-66 0,-21 58 13,-1 0 1,-4-55 0,1-34 131,3 62-40,-1 27-216,8-58 0,-5 65-83,-3-1 0,-2-60 0,-1 37 211,1 26-185,1-9 41,-2 0-1,-2 1 1,-10-57-1,5 61-142,5 17 6,-2-1 0,0 1 0,-9-22 1,11 36 35,1-1 0,-1 1 1,0 0-1,-1 0 0,1 0 0,-1 0 1,0 0-1,0 1 0,-1 0 1,1 0-1,-1 0 0,0 0 0,0 1 1,-10-5-1,1 2 2,1 1 0,-1 1 0,0 0 1,0 1-1,0 1 0,-1 0 0,1 1 0,-19 1 0,-11 2 51,-63 12-1,-48 20 219,-26 3 47,34-20-130,-52 9-224,-64 3 623,73-11-312,-252 18-50,409-35-240,-385 14 622,376-13-600,-388 24 543,22-19-598,253-8 206,-542-5 240,531-5-354,26-1 6,-138-6-129,13-1 16,21 7 110,-22-1 85,201 9-108,-36-2-195,-561-3 303,-16 37-16,325-9-106,-324-14 116,-233-62-164,488 5 26,58 12 95,132 19-84,200 17-73,-256-22 98,195 24 28,-107 10 0,149-2-50,15-2 29,-1-1 0,-42-2 1,-173-13-19,175 12 101,-98 13 0,-48 21-365,51-7 526,103-15-268,0 2 1,-86 31 0,142-40-2,-1 1 0,1 0 1,0 1-1,-20 13 1,26-14-40,0-1 0,-1 1 0,2 1 0,-1-1 0,1 1 0,0 1 0,1-1 0,-7 11 1,4-3 16,0-2 4,1 1 0,0-1-1,1 1 1,0 0 0,-5 26-1,5-6-41,2 0-1,-1 49 0,12 33 87,1 1 24,-1-12 47,-3-55-86,7 49 78,-6-64-23,0 15-45,-4-35-60,0 0 0,5 22 0,1 2 52,-4-17 79,-1-1-202,1 1 0,11 39 0,-11-52 94,0-1 0,0 0-1,1 0 1,0 0 0,1 0-1,-1 0 1,1-1 0,1 0-1,0 0 1,0 0 0,0-1 0,0 0-1,1 0 1,0 0 0,1-1-1,-1 0 1,1-1 0,0 1-1,0-2 1,0 1 0,15 3 0,-3-1-2,1 0 1,0-2 0,28 2 0,66-1-50,-22-2 25,163-2-153,-122-3 104,227 12 201,-152-6-134,135 2-52,-309-4 113,209 5-116,134 1 125,-293-8-64,0-4 0,101-19 0,-113 12-12,87-3 0,73 11-80,-215 3 91,222-11-74,-142 1 157,110 5 0,99 20-70,-49-4-236,-92-5 359,38 2-35,387 34-36,-493-35-38,168 5 17,105 17 195,4 0 10,-132-41-221,-57 1-17,168 7 58,-3 25 157,-25 2-145,-48-31-144,1-1 32,5-2 0,-268 11 32,457 20 0,-234 3 0,-41-5 0,-108-9-9,134 21-19,-135-12 44,0-4 0,1-4 0,0-4 0,176-11 0,-109-9-59,143-15-79,175-24 207,-428 46-59,74-21-1,-95 20-73,-1-1-1,0-1 0,0-1 1,30-19-1,-43 21-377,0 0 0,0-1 0,0 0 1,-1-1-1,-1 0 0,0 0 0,9-15 0,-11 14-919,0-1 0,-1 0-1,0-1 1,-1 1-1,-1-1 1,0-1-1,4-17 1,-8 26 537,0-1 0,0 0 1,-1 1-1,0-1 1,0 1-1,-1-12 0,-2 6-274,-1 0-1,0 1 1,-7-14-1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41:06.461"/>
    </inkml:context>
    <inkml:brush xml:id="br0">
      <inkml:brushProperty name="width" value="0.1" units="cm"/>
      <inkml:brushProperty name="height" value="0.1" units="cm"/>
      <inkml:brushProperty name="color" value="#FFFC18"/>
    </inkml:brush>
  </inkml:definitions>
  <inkml:trace contextRef="#ctx0" brushRef="#br0">0 1 1152,'17'3'449,"0"-1"-1,0 0 1,24-1-1,-22-1 46,0 1-1,27 4 1,19 12 212,107 43 0,-61-19-71,-78-31-350,0-2 0,61 8 0,71-4 146,-65-5 6,-6-2 166,0-4-1,145-17 1,72 3-398,-73 7-69,-238 6-136,247-11 165,-192 11-428,0 3 0,82 14 0,-87-5-894,7 4-1232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41:15.021"/>
    </inkml:context>
    <inkml:brush xml:id="br0">
      <inkml:brushProperty name="width" value="0.1" units="cm"/>
      <inkml:brushProperty name="height" value="0.1" units="cm"/>
      <inkml:brushProperty name="color" value="#FFFC18"/>
    </inkml:brush>
  </inkml:definitions>
  <inkml:trace contextRef="#ctx0" brushRef="#br0">6 15 1536,'-6'-4'608,"6"-1"544,6 0-768,4 5 0,1 0 64,0 0-160,0 0-32,5 0-192,0 0-64,0 5 128,0 0 64,0-1 0,1 1 32,-3 1 0,2-6 32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41:16.010"/>
    </inkml:context>
    <inkml:brush xml:id="br0">
      <inkml:brushProperty name="width" value="0.1" units="cm"/>
      <inkml:brushProperty name="height" value="0.1" units="cm"/>
      <inkml:brushProperty name="color" value="#FFFC18"/>
    </inkml:brush>
  </inkml:definitions>
  <inkml:trace contextRef="#ctx0" brushRef="#br0">1 11 7008,'27'7'275,"0"0"1,0-2-1,1 0 1,0-3 0,49 0-1,14-2 190,3-2-199,109 13 0,-160-5-236,74 7 68,-94-13-59,0 0-1,42-7 1,-16 0 53,20 0-172,101-8 135,-125 13-45,81 7 0,-67-2 22,-1-2 1,113-15-1,-81 6-118,-29 2 207,0 3-1,83 7 1,-108 0-92,17 2-3,1-1 1,-1-3-1,55-5 0,-73-1-25,238-15-2,-231 19-9,20-1 121,85 11 1,-87-5-91,107-4 0,-79-2 38,-28 1-78,107 2 81,-131 1-12,0 1 0,59 14-1,-44-6 23,89 9 0,-101-19-122,69-6 0,-58 1 118,15 0-30,-1 3-1,0 3 0,69 12 1,-112-12-29,1-2 1,31-1 0,-27 0 74,28 2 0,-47-1-326,0 0 0,0 1 0,-1 0 0,1 0 0,-1 1 0,1-1 0,-1 1 0,0 1 0,0-1 0,0 1 0,-1 0-1,10 9 1,10 10-3368,-3-10 762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8:06.149"/>
    </inkml:context>
    <inkml:brush xml:id="br0">
      <inkml:brushProperty name="width" value="0.1" units="cm"/>
      <inkml:brushProperty name="height" value="0.1" units="cm"/>
      <inkml:brushProperty name="color" value="#FFFC18"/>
    </inkml:brush>
  </inkml:definitions>
  <inkml:trace contextRef="#ctx0" brushRef="#br0">1 60 2048,'62'-9'2576,"-31"9"-2361,0 1-1,0 2 1,32 7-1,-45-8-105,0 0-1,0-1 0,29-2 1,-10 1 167,-7-2-168,-1-1 1,49-11-1,-42 6-52,42-2 0,377 0 946,-399 10-905,-29-1 127,41-8 0,-40 5-427,42-2 0,23 5 358,110 3-203,-141 4 130,47 2 17,92-11-4,275 10 141,-417-6-44,108-10 1,1-2-103,86 22-432,9-6 393,-157-6-38,223 15 265,-329-14-277,57 10-10,-53-9-80,0 0 0,0 0 0,0 0 0,-1 1-1,1 0 1,0 0 0,-1 0 0,1 0 0,-1 0 0,0 1 0,4 3-1,-5-4-100,-1 0 0,0-1 0,0 1 0,-1 0 0,1 0 0,0 0 0,0 0 0,-1-1 0,1 4 0,-1-4 32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8:09.274"/>
    </inkml:context>
    <inkml:brush xml:id="br0">
      <inkml:brushProperty name="width" value="0.1" units="cm"/>
      <inkml:brushProperty name="height" value="0.1" units="cm"/>
      <inkml:brushProperty name="color" value="#FFFC18"/>
    </inkml:brush>
  </inkml:definitions>
  <inkml:trace contextRef="#ctx0" brushRef="#br0">1 120 896,'4'0'49,"22"0"409,-1 0 1,1-2-1,25-5 1,5-5-289,144-24 934,-143 30-832,1 3 0,98 8 0,-60 0-252,99-7-1,-54-1 225,-17 4 46,142-3 636,-155-6-822,70-3-70,-144 11 14,176 5-74,-110-1 214,138-15 0,-30 1 87,-155 10-281,101 12 1,-107-5 17,1-3-1,0-3 1,0-1 0,82-12-1,-53 4 45,0 2 0,0 4 0,83 9 0,-94-2-50,0-3-1,72-9 0,-32-1 35,184 7 0,-182 5 159,115-13-1,99 4-163,-236 11-206,169 7-74,-247-13 253,376 10 379,-305-8-446,-1-3 1,103-14-1,40 5 309,-2 19-91,-130-4-253,13-7 62,-29-1 32,-53 3 3,81 0 30,114 14 0,-141-2 34,-13-2 19,95 2 1,-139-12-115,235 4-95,-3 21 18,-210-20 104,1-1-1,52-2 1,86-13 136,22 0-202,-161 11 137,30 1 92,130-16 1,-175 11-137,224-32 7,-180 29-57,110 3-1,-122 7 33,0-3-1,80-9 0,-65 0-53,0 2 1,0 4 0,0 3-1,0 3 1,98 17 0,-109-10 146,-1-4 0,1-3 1,97-6-1,-100 1-133,1 2 0,0 3 0,0 3 0,67 14 0,-96-13 53,0-1 1,0-2-1,0-2 0,1-1 1,63-6-1,-19-3 10,0 3-1,1 3 1,111 12 0,-158-8-21,1-2 1,0-1 0,0-2-1,61-13 1,-32 5 18,1 2-1,0 4 0,1 2 1,-1 3-1,78 9 1,-128-8-120,0 1 1,-1 0 0,1 1 0,-1 0-1,0 0 1,0 1 0,0 1-1,0 0 1,-1 1 0,0-1 0,0 2-1,0 0 1,8 7 0,9 19-2070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8:14.157"/>
    </inkml:context>
    <inkml:brush xml:id="br0">
      <inkml:brushProperty name="width" value="0.1" units="cm"/>
      <inkml:brushProperty name="height" value="0.1" units="cm"/>
      <inkml:brushProperty name="color" value="#FFFC18"/>
    </inkml:brush>
  </inkml:definitions>
  <inkml:trace contextRef="#ctx0" brushRef="#br0">1 154 384,'5'-1'67,"1"0"1,-1 0-1,0-1 1,1 0-1,-1 0 1,0 0-1,9-6 0,3-1 295,-3 3-99,1 0-1,0 1 1,0 0-1,1 1 1,-1 1-1,1 1 1,0 0-1,21 0 1,14 3 174,-14 0-21,0-1 0,68-11 0,-23-3-72,98-5 0,-124 19-403,56 6-1,-62-3 115,25-2 102,135-15-1,10-1-85,-149 16 71,337-16 41,-328 7-99,0 4 0,160 11-1,-166-3-46,147-12 0,-159 4 161,100 2 693,-90 3-689,100 9-1089,3-1 745,-113-9 180,97 0-22,184 23-1,-270-17 39,0-3 0,75-7-1,-4 0 837,169 18-1605,-231-12 822,130-12-1,-5-2 76,-164 12-20,341-9 55,-259 0-348,159 9 0,63 12 51,99-1 272,-116-7-554,-170-7 618,65 11-342,79-17 334,-217 2-211,0 4-1,95 8 1,-129 2-72,-13-2 62,1-1 1,-1-2-1,75-5 0,-25-5-59,160 7 0,-101 15-107,-101-8 151,-1-2 0,1-2 0,65-5 1,-25-5 7,-1 4 0,1 4 0,101 12 0,-141-7-43,1-3 0,-1-1 1,74-9-1,-83 4-42,1 2 1,47 4-1,80 13 198,-96-7-24,-31-1-191,69 19 0,-79-17 118,1-2 0,0 0 0,0-2 0,39 1 0,26-2-24,0 4 0,-1 4 0,96 25 0,-131-27-11,1-3 1,-1-3-1,70-3 1,76 5 3,83 4 132,-259-10 88,-26 0-361,0 0 0,-1 1 0,1-1-1,0 1 1,0 0 0,0 0-1,-1 1 1,5 1 0,3 2-2008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8:17.303"/>
    </inkml:context>
    <inkml:brush xml:id="br0">
      <inkml:brushProperty name="width" value="0.1" units="cm"/>
      <inkml:brushProperty name="height" value="0.1" units="cm"/>
      <inkml:brushProperty name="color" value="#FFFC18"/>
    </inkml:brush>
  </inkml:definitions>
  <inkml:trace contextRef="#ctx0" brushRef="#br0">0 68 1024,'26'-7'429,"-1"2"0,52-3 0,53 7 130,-68 2-32,-13-3-327,56-10 1,-56 5-26,59-1 1,18 9 102,146-2 335,-159-8-429,35 0-224,144 27 45,-198-11 349,137-5-1,20 0 124,-194 2-421,21 2 48,0-2 0,99-10 0,-19-7 0,177 7 0,-53-5-5,-178 4-98,124 7 0,-192 3 11,63 4 62,167-8 0,-149-4-88,0 5 0,154 20 0,-35-12 97,-154-9 1,131 17-1,-124-3-144,154 3 0,209-2 215,-394-11-139,0-2-1,109-13 0,-61 3 299,0 4 0,187 18 0,-68-9-681,3 1 154,-115 5 97,114 27 0,-134-21 165,133 5 0,-145-15 10,6 3-87,120 30 0,-170-32 44,1-2 1,47 2 0,79-7 484,-72-1-322,2 2-81,88-2-424,-140-1 350,0-3 1,55-11-1,-19-1 28,1 4-1,1 4 1,104 1 0,-161 8-55,0 2 1,0 0-1,0 2 1,0 0-1,-1 2 0,1 0 1,-2 2-1,27 12 1,-16-8 0,-1-2 0,65 14 1,-31-10 68,-17-4-80,75 4-1,-66-9-201,68 3 528,55 8-112,-126-8-78,-30-5-570,0 0 0,0 2 1,41 14-1,-25-2-2261,-6-6 170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9:47.078"/>
    </inkml:context>
    <inkml:brush xml:id="br0">
      <inkml:brushProperty name="width" value="0.1" units="cm"/>
      <inkml:brushProperty name="height" value="0.1" units="cm"/>
      <inkml:brushProperty name="color" value="#FFFC18"/>
    </inkml:brush>
  </inkml:definitions>
  <inkml:trace contextRef="#ctx0" brushRef="#br0">17 0 9088,'-16'6'3424,"21"3"-2656,16 10 544,-4-15 64,15 1-545,22 1-63,8-3-384,14 3-96,-3-1-160,2-5-160,1 0 0,3-5-128,1 5-32,-6-6-544,-4 6-159,-11 0-961,-13 0-416,-3 6-1696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9:47.443"/>
    </inkml:context>
    <inkml:brush xml:id="br0">
      <inkml:brushProperty name="width" value="0.1" units="cm"/>
      <inkml:brushProperty name="height" value="0.1" units="cm"/>
      <inkml:brushProperty name="color" value="#FFFC18"/>
    </inkml:brush>
  </inkml:definitions>
  <inkml:trace contextRef="#ctx0" brushRef="#br0">49 1 10240,'-37'23'3872,"31"9"-3040,1 34 352,5-31-1,0 11-543,5 11-96,1 10-416,-1 8-64,0 15-64,1 10 64,-1-1 32,-5-8-384,5-12-128,1-7-1088,-6-15-447,0-14-737,0-11-352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9:47.808"/>
    </inkml:context>
    <inkml:brush xml:id="br0">
      <inkml:brushProperty name="width" value="0.1" units="cm"/>
      <inkml:brushProperty name="height" value="0.1" units="cm"/>
      <inkml:brushProperty name="color" value="#FFFC18"/>
    </inkml:brush>
  </inkml:definitions>
  <inkml:trace contextRef="#ctx0" brushRef="#br0">43 15 10112,'-37'-14'3872,"31"25"-3040,22 15 288,-5-11-33,5 22-511,6 12-64,5 8-288,-2 4-96,2 5-64,0 4-64,-1 11 32,1 10-736,-5-1-256,-6-9-863,-5-6-289,0-14-224,-11-13 0,0-6-544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15.797"/>
    </inkml:context>
    <inkml:brush xml:id="br0">
      <inkml:brushProperty name="width" value="0.1" units="cm"/>
      <inkml:brushProperty name="height" value="0.1" units="cm"/>
      <inkml:brushProperty name="color" value="#FFFC18"/>
    </inkml:brush>
  </inkml:definitions>
  <inkml:trace contextRef="#ctx0" brushRef="#br0">2860 27 896,'-1'0'35,"1"-1"0,0 1-1,0 0 1,-1-1 0,1 1 0,0-1-1,0 1 1,-1 0 0,1-1 0,0 1-1,0-1 1,0 1 0,0-1 0,0 1-1,0-1 1,0 1 0,0-1 0,0 1 0,0-1-1,0 1 1,0-1 0,0 1 0,0-1-1,0 1 1,0 0 0,1-1 0,-1 1-1,0-1 1,0 1 0,0-1 0,1 1-1,-1 0 1,0-1 0,1 1 0,-1-1 0,5-10 4713,-4 13-4668,-1 0 1,0 0-1,1 0 0,-1 0 1,0-1-1,0 1 1,0 0-1,0 0 0,-1 0 1,1 0-1,0 0 1,-1 0-1,1-1 0,-1 1 1,0 0-1,0 0 1,-1 2-1,0-1 57,-1 0 1,1-1 0,0 0-1,-1 1 1,1-1-1,-1 0 1,0 0-1,0 0 1,-4 1-1,-5 3 308,-1-1-1,0-1 1,-25 5-1,33-8-388,-26 5 302,-3 1 156,-56 17 0,61-12-347,-1-3 0,0 0 0,-1-2 0,0-1 0,-1-2-1,-42 1 1,-286-19 2361,6 14-1700,154 5-803,-208 24 1467,171-6-482,-216 0-466,419-22-1677,0-1 1,0-1-1,1-2 1,-1-2 0,-47-11-1,7-12-3325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9:48.218"/>
    </inkml:context>
    <inkml:brush xml:id="br0">
      <inkml:brushProperty name="width" value="0.1" units="cm"/>
      <inkml:brushProperty name="height" value="0.1" units="cm"/>
      <inkml:brushProperty name="color" value="#FFFC18"/>
    </inkml:brush>
  </inkml:definitions>
  <inkml:trace contextRef="#ctx0" brushRef="#br0">38 359 9472,'-38'-3'3584,"44"3"-2784,21-11 704,5 2 95,20-9-671,23-11-96,9-5-576,13-3-256,20-6 0,12 1-672,-2 3-256,-16 1-1791,-9 10-769,-7 1-544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0:02.637"/>
    </inkml:context>
    <inkml:brush xml:id="br0">
      <inkml:brushProperty name="width" value="0.1" units="cm"/>
      <inkml:brushProperty name="height" value="0.1" units="cm"/>
      <inkml:brushProperty name="color" value="#FFFC18"/>
    </inkml:brush>
  </inkml:definitions>
  <inkml:trace contextRef="#ctx0" brushRef="#br0">1354 1279 1024,'0'0'0,"-1"0"167,0 1-1,0 0 1,0 0-1,0-1 1,1 1-1,-1 0 1,0 0-1,1 0 0,-1 0 1,0 0-1,1 0 1,-1 0-1,1 0 1,0 0-1,-1 0 0,1 0 1,0 0-1,0 0 1,-1 0-1,1 0 1,0 0-1,0 0 1,0 0-1,0 1 0,1 0 1,-1 0-148,18-2 1714,-15-1-1602,-1-1-1,1 1 1,0-1 0,-1 0 0,1 1-1,-1-1 1,1 0 0,-1-1 0,0 1-1,0 0 1,3-5 0,19-34 1100,-17 29-981,-4 6-180,0-1 0,0 1 0,-1-1 0,1 0 0,-1 0 0,-1 0-1,1 0 1,-1 0 0,0-8 0,4-51 837,1-10 79,-6 67-947,2 0-1,-1 1 0,1-1 1,0 0-1,6-13 1,-4 10 31,0 1 1,2-18 0,-5 25-26,4-31 333,1-49-1,-6 70-237,0 0-30,0 1 1,1 0-1,2-17 0,-1 18-68,-1 0 0,0 0 1,-1 0-1,-1-16 0,-1-6 217,2-141 114,-10 103-170,9 66-203,0 1 0,0-1 0,0 0 0,0 0 0,-1 1 0,0-1 0,0 1 0,-1 0 0,0-1 0,-3-4 0,4 7 7,-1 0 1,1 0-1,-1 0 1,0 0-1,0 1 1,-3-3-1,3 3 3,0 0-1,0-1 1,1 1-1,-1 0 0,1-1 1,-1 0-1,-2-5 1,-21-29-138,23 32 137,-1 0 1,1 1-1,-1-1 1,0 1-1,0 0 1,0 0-1,-1 0 1,1 0-1,-1 1 1,0 0-1,0 0 1,0 0-1,-11-4 1,-5 1-13,-31-7 1,36 9 2,-11-2 0,-107 3 128,111 3-128,-1 0 0,0-2 0,1-1 0,-32-7 0,45 8-1,0 0 1,-17 0-1,-5-1 51,-9-1-110,31 4 28,-1-1 1,-18-3-1,16 1 93,1 2-1,0 0 1,-25 1-1,17 0-35,15 1-21,0-1 1,0 1 0,0 1 0,1-1 0,-1 1 0,1-1-1,-1 1 1,1 1 0,-7 3 0,7-3 1,0-1 0,0 0-1,0 1 1,-1-2 0,1 1 0,-1 0 0,1-1 0,-1 0-1,-6 1 1,-31-2 82,-76-10 0,102 7-71,-6 0 9,-34-10 0,-27-25-25,70 34 7,5 0 9,0 2 0,-1-1 0,1 1 0,0 1 0,-1-1 0,-12 1 0,16 1-18,0-1-1,0 2 1,0-1-1,0 1 1,1 0-1,-1 0 1,0 0-1,0 0 0,1 1 1,-1 0-1,1 0 1,0 0-1,-1 1 1,1-1-1,0 1 1,0 0-1,1 0 1,-1 0-1,1 1 0,-1-1 1,1 1-1,0 0 1,-5 8-1,7-10 5,0 0-1,-1 0 1,1 0 0,0 1-1,0-1 1,0 0 0,0 1-1,1-1 1,-1 1 0,1-1-1,-1 1 1,1-1 0,0 6-1,-11 58-71,11 85 133,-11-52-181,11 110 239,6-160-122,-6-42 15,1 0-1,0-1 0,0 1 0,4 8 1,-3-8-3,0-1 1,-1 1-1,0-1 0,1 10 1,3 50 40,-5 246 0,0-306-66,1 1-1,0-1 0,0 0 1,0 0-1,1 0 0,0 0 1,5 11-1,-7-15 15,1 0 0,0 0 1,1 0-1,-1 0 0,0 0 0,0 0 1,1 0-1,-1 0 0,1-1 0,0 1 1,-1 0-1,1-1 0,0 0 0,0 1 0,0-1 1,0 0-1,0 0 0,0 0 0,0 0 1,0 0-1,1-1 0,-1 1 0,4 0 0,41 4-87,2 1 12,345-12-53,-380 7 127,0 1 0,-1 0 0,1 0 1,0 2-1,-1 0 0,0 0 0,24 12 1,-9-4 7,-17-8 48,0 0 0,0-1 0,0-1 0,1 1 0,-1-2 0,1 0-1,-1 0 1,20-2 0,23-7-2596,-44 7 1386,0 0 1,0 0-1,0 1 1,14 2-1,18-1-2736,-14-6 1143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0:06.193"/>
    </inkml:context>
    <inkml:brush xml:id="br0">
      <inkml:brushProperty name="width" value="0.1" units="cm"/>
      <inkml:brushProperty name="height" value="0.1" units="cm"/>
      <inkml:brushProperty name="color" value="#FFFC18"/>
    </inkml:brush>
  </inkml:definitions>
  <inkml:trace contextRef="#ctx0" brushRef="#br0">2994 63 4096,'-7'3'661,"-11"0"2774,18-5-3356,-1 1 0,1 0 0,-1 0 0,0 0 0,1-1 0,-1 1 1,0 0-1,0 0 0,0 0 0,0 0 0,-1-1 0,-2-2 48,-1 1 0,1-1-1,0 1 1,-1 0 0,1 0 0,-1 0-1,0 1 1,0 0 0,0 0-1,-1 0 1,1 0 0,0 1 0,-1 0-1,1 0 1,0 0 0,-9 1 0,-113-6 1931,-38 6-1204,95-5-753,-74 1 363,95 4-423,17-2 109,0 3 0,-41 4 0,28 1 167,-85-1 0,28 2-181,1 0 267,87-8-323,1 0 0,-18-4 1,17 2-9,0 1 1,-19 0-1,0 2-46,-104-5 215,98 2-11,-61 4 0,37 0-311,40-1 86,-9 0 168,-45 5 1,45-2-129,-46-1 1,55-3-25,-431 1 64,386-9-85,-45 9 640,92 6-293,18-6-328,0 1-1,0 0 1,0-1 0,0 1-1,1 0 1,-1 1 0,0-1 0,1 0-1,-1 1 1,1-1 0,-1 1 0,1 0-1,-4 4 1,4-4-13,0 0 0,0 0-1,0-1 1,-1 1-1,1 0 1,0-1 0,-1 0-1,1 1 1,-1-1 0,0 0-1,1 0 1,-1 0-1,-4 0 1,4-1 0,1 1 1,-1-1-1,1 1 1,-1-1-1,1 1 0,-1 0 1,1 0-1,0 0 1,-1 0-1,1 1 0,-3 1 1,3-1-14,0-1-1,0 1 1,-1-1 0,1 0-1,0 0 1,-1 0 0,1 0 0,-1 0-1,0 0 1,1-1 0,-5 1-1,-1-1 113,5 0-115,1-1 0,0 1 0,-1 0 0,1 0 0,0 1 0,-1-1 0,1 0 0,0 1 0,0-1 0,-4 2 0,-17-2 154,22-1-258,-1 0 1,1 0-1,-1 1 0,1-1 1,-1 0-1,1 1 0,-1-1 1,1 1-1,-1 0 0,0-1 1,1 1-1,-1 0 1,0 0-1,1 0 0,-4 0 1,-23 10-5031,8-2 2426,-27 5-2177,-10 1 1684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9:52.897"/>
    </inkml:context>
    <inkml:brush xml:id="br0">
      <inkml:brushProperty name="width" value="0.1" units="cm"/>
      <inkml:brushProperty name="height" value="0.1" units="cm"/>
      <inkml:brushProperty name="color" value="#FFFC18"/>
    </inkml:brush>
  </inkml:definitions>
  <inkml:trace contextRef="#ctx0" brushRef="#br0">5001 1 2048,'2'2'214,"-1"-1"0,1 1 0,0-1 0,0 1 0,-1-1 0,1 0 0,0 0 0,0 1 0,0-1 0,0-1 0,1 1 0,-1 0 0,0 0 0,4 0 1,-6-1-128,1 0 0,0 0 0,-1 0 0,1 0 0,0 0 0,-1 0 0,1 0 0,0 0 0,-1 0 0,1 1 1,0-1-1,-1 0 0,1 0 0,-1 1 0,1-1 0,0 1 0,-1-1 0,1 0 0,-1 1 0,1-1 0,-1 1 1,1-1-1,-1 1 0,0-1 0,1 2 0,0-1 28,-1 0 0,0 1 1,1-1-1,-1 0 0,0 1 1,0-1-1,0 1 0,0-1 0,0 0 1,0 1-1,0-1 0,-1 2 1,-1 4 228,0 1 0,-1-1 0,-5 11 0,7-14-257,-4 3 216,1-1-1,-1 1 1,0-1 0,0 1-1,-1-1 1,0-1 0,0 1-1,0-1 1,-1 0 0,0-1-1,-12 7 1,10-8-97,1 0 0,-1 0-1,0-1 1,1 0 0,-19 1 0,-46-3 473,35-1-369,-200-5 986,138-8-745,71 9-461,1 1 0,-35-1 0,-464 5 566,403 7-41,-3 0-382,-544-7 295,566 6-446,23 0 17,-113 8 157,134-12-132,-177 4-173,62 0 225,-64-3 32,112 3-272,53-5 329,18 0-208,-83-8 0,96 1 85,-183-18-284,150 18 334,-42-2-75,74 7-108,27 0-40,1 0-1,0 2 0,-20 2 1,-98 16 148,56-10-17,16-4 104,18 0 7,-53-3 1,17 0-336,54-1-190,-42 3-1853,19 1-2365,3-2 36,-26-7 112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59:54.204"/>
    </inkml:context>
    <inkml:brush xml:id="br0">
      <inkml:brushProperty name="width" value="0.1" units="cm"/>
      <inkml:brushProperty name="height" value="0.1" units="cm"/>
      <inkml:brushProperty name="color" value="#FFFC18"/>
    </inkml:brush>
  </inkml:definitions>
  <inkml:trace contextRef="#ctx0" brushRef="#br0">1623 25 3968,'-15'-2'739,"4"0"14,0 0-1,-18 0 1,16 0-238,-28-4 0,27 3-452,-16-1 551,0 2 0,-55 3-1,28 0 320,-15-2 117,12 0 390,-116 12 0,-248 35-119,193-26-567,-19 8 728,226-27-1419,19-1-117,0 0-1,0 0 1,0 1 0,0-1-1,0 1 1,1 0 0,-1 1-1,-6 1 1,13-3-17,0 0 1,0 0-1,0 0 0,-1 0 1,1 1-1,0-1 1,0 0-1,-1 1 0,3 0 1,6 2-8,17-1 59,-1-2 1,1 0 0,28-4-1,-9 0 66,119-12 124,-6 1-54,-54 7-143,110-4-156,-165 12 241,-29 0 227,-17 0 708,-99 4-1781,-111 20 1,131-14-878,-98 23-8784,115-29 7424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0:21.629"/>
    </inkml:context>
    <inkml:brush xml:id="br0">
      <inkml:brushProperty name="width" value="0.1" units="cm"/>
      <inkml:brushProperty name="height" value="0.1" units="cm"/>
      <inkml:brushProperty name="color" value="#FFFC18"/>
    </inkml:brush>
  </inkml:definitions>
  <inkml:trace contextRef="#ctx0" brushRef="#br0">4009 1635 128,'-1'-1'34,"0"-1"0,1 1 0,-1 0 0,1-1 1,-1 1-1,1 0 0,0-1 0,-1 1 0,1 0 0,0-1 0,0 1 0,0-1 1,0 1-1,0-3 0,-1-12 2367,1 15-2291,0 1 0,-1-1 0,1 1 0,0 0 0,0-1 0,0 1 0,-1-1 0,1 1 0,0 0 0,-1-1 0,1 1 0,0 0 0,-1-1 0,1 1 0,0 0 0,-1 0 0,1-1 0,-1 1 0,1 0 0,0 0 0,-1 0 0,1 0 0,-1-1 0,1 1 0,-1 0 0,1 0 0,0 0 0,-1 0 0,0 0 0,-8 1 424,0 0-1,0 0 1,-15 5 0,15-4-348,0 1 0,0-2 1,-18 2-1,-29-4 604,3 1 151,-62 6 0,98-6-801,0 0 0,-1 0-1,1-2 1,0 0 0,0-1 0,1 0-1,-19-8 1,15 5 118,0 2-1,0-1 0,0 2 1,-24-1-1,27 4-33,-31-7 0,32 4-77,-30-1 0,-4 2 309,-70-13 1,44 4-139,12 0 96,-96-29 0,92 21-228,42 14-179,1 1 0,-1 1 0,-44 1 0,-35-4 189,-77-12 294,30 3-244,-51-3-60,109 16-25,63 2-7,-46-4 1,-78-14-114,-19-2 30,149 17-11,-33 1 0,-14-1 6,38 0-30,-56 3 1,32 2-8,-24-2 21,-234-9 310,301 7-346,0 0 0,0-1-1,1 0 1,-1-2 0,1 1-1,0-2 1,0 0-1,-20-12 1,-10-9 3,30 20 32,1-1 1,0-1-1,0 0 1,1-1-1,0 0 0,-13-14 1,-40-52 104,-80-70 1,134 137-139,1-2 1,0 1-1,1-1 1,0-1-1,1 1 0,0-2 1,1 1-1,1-1 0,-1 0 1,2 0-1,0 0 1,1-1-1,-5-25 0,-38-362 294,44 360-132,6-81 1,-3 116-190,1 0 1,0 0-1,1 0 0,0 1 1,-1-1-1,2 0 0,-1 1 1,1-1-1,0 1 0,0 0 1,0 0-1,1 0 0,0 0 1,0 0-1,0 1 0,0 0 1,1 0-1,0 0 0,0 1 1,0-1-1,0 1 0,0 0 1,1 0-1,-1 1 0,11-3 1,21-6-57,0 2 0,57-8 0,78 4-90,-84 9 134,298-9-82,-288 11 74,93 4 78,427 21 39,-88-23-246,-267 9 186,-254-9-26,275-8 59,83 0-195,-228 10 187,1139-2 103,-1039-4-143,-193 4-26,286 8 89,-289-3-196,33 0 153,-57-5 17,-7-1-21,-1 2-1,1-1 1,0 1 0,13 3-1,-3 0-96,46 2 0,-21-2 157,10-2-27,-37-2-111,26 3-1,50 4-22,0 0 154,-5 10-11,31 3-48,289-9 37,-361-11-153,-48 0 36,1 0 6,-3 0 76,1 0 0,0 0 0,0 1 0,0-1 0,0 0 0,-1 0 0,1 0 0,0 0 0,0-1 0,0 1 0,-1 0 0,1 0 0,0 0 0,0-1 0,0 1 1,-1 0-1,1-1 0,0 1 0,-1-1 0,1 1 0,0-1 0,0 0 30,0 1-47,-1-1-1,0 1 1,0 0-1,0-1 1,1 1-1,-1 0 1,0 0 0,0-1-1,0 1 1,0 0-1,0-1 1,0 1 0,0 0-1,0-1 1,0 1-1,0 0 1,0-1-1,0 1 1,0 0 0,0-1-1,0 1 1,0 0-1,0-1 1,0 1-1,0 0 1,0-1 0,0 1-1,0 0 1,-1-1-1,1 1 1,0 0-1,-6-9 14,-6 0-18,11 8-1,1 1-1,-1 0 0,1-1 0,0 1 1,-1-1-1,1 1 0,-1 0 1,1 0-1,-1-1 0,1 1 0,-1 0 1,0 0-1,1 0 0,-1-1 1,1 1-1,-1 0 0,1 0 1,-1 0-1,0 0 0,1 0 0,-1 0 1,1 0-1,-2 0 0,1 0-4,1 1-96,0 1 106,0-1 32,0 18-213,1-8 173,1-1-1,0 1 1,0-1-1,1 0 1,0 0 0,6 13-1,7 20 2,-2 8 15,14 83 0,-25-90 36,-4 58 0,0-35-19,0-43 8,0 0-1,-7 32 0,6-40-64,1-1-1,1 1 0,1 16 0,0 3 118,0-28-98,0 0 0,0 0 0,1-1 0,0 1 0,0-1 0,1 1 0,4 8 0,6 18-35,23 100-26,-19-24 190,-13-77-157,-3-10 82,-1 35 0,0-22-4,-1-27-6,0-1 0,0 1 1,-1 0-1,0-1 0,-5 12 1,-2 8 27,2-7-208,5-17 155,1 1 0,0-1-1,-1 0 1,1 1-1,1-1 1,-1 1-1,0 5 1,1-7-357,0 0 1,1 0-1,-1 1 1,0-1-1,1 0 1,0 0-1,-1 0 1,1 0-1,2 4 1,-2-4-97,0 0 1,0-1-1,-1 1 0,1-1 1,-1 1-1,1 0 1,-1 0-1,0-1 0,0 1 1,0 0-1,0 3 1,-13-1-5197,12-4 5359,-1-1 1,1 1 0,0-1 0,0 0-1,0 1 1,-1-2 0,-28-27-3162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1:39.070"/>
    </inkml:context>
    <inkml:brush xml:id="br0">
      <inkml:brushProperty name="width" value="0.1" units="cm"/>
      <inkml:brushProperty name="height" value="0.1" units="cm"/>
      <inkml:brushProperty name="color" value="#FFFC18"/>
    </inkml:brush>
  </inkml:definitions>
  <inkml:trace contextRef="#ctx0" brushRef="#br0">1 0 768,'3'5'116,"1"-1"0,0 1 0,0-1 0,0 0 0,0 0 0,7 4 0,7 6 123,-15-11-184,1 0 1,0-1 0,0 0-1,0 1 1,0-1 0,1-1-1,-1 1 1,9 1 0,-3-1 188,0 0 0,0-1 0,11 0 0,7-2 444,48-9 0,-49 5-541,50-2-1,194 27-7,-226-18-28,0-1 0,0-2 1,52-8-1,-61 5 94,218 1 238,-81 18-399,-16-1-131,-128-13-631,1 2 0,48 11 0,-54-4-1394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1:41.580"/>
    </inkml:context>
    <inkml:brush xml:id="br0">
      <inkml:brushProperty name="width" value="0.1" units="cm"/>
      <inkml:brushProperty name="height" value="0.1" units="cm"/>
      <inkml:brushProperty name="color" value="#FFFC18"/>
    </inkml:brush>
  </inkml:definitions>
  <inkml:trace contextRef="#ctx0" brushRef="#br0">0 88 1024,'6'-3'184,"1"1"0,0-1 1,-1 1-1,1 1 0,0-1 0,0 1 1,0 0-1,0 1 0,10 0 0,6 1-3,35 9-1,7 0 236,-33-6-113,22 0-57,130-18 226,-135 9-405,193 0 79,-147 6-148,252-20 695,-258 12-583,106 7-1,43-3-24,-60-9-150,158-13 226,-155 13-199,331 18 1,-143 23 32,-34-1 37,18 0-67,-36-4 38,106 6 98,-175-17-73,53 0-152,278 2 119,-188-2 4,-38-2 12,-78-5-1,59 4-20,156 2 128,-264-2 8,-64-2 414,131-17 46,-1 1-436,-252 8-523,0 2 0,-1 3-1,78 17 1,-73-4-1296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2:10.319"/>
    </inkml:context>
    <inkml:brush xml:id="br0">
      <inkml:brushProperty name="width" value="0.1" units="cm"/>
      <inkml:brushProperty name="height" value="0.1" units="cm"/>
      <inkml:brushProperty name="color" value="#FFFC18"/>
    </inkml:brush>
  </inkml:definitions>
  <inkml:trace contextRef="#ctx0" brushRef="#br0">267 592 1792,'-8'-1'892,"7"1"-858,0 0 1,0 0-1,0 0 0,0 0 1,0 0-1,0 0 0,0 0 1,0 0-1,0 1 0,1-1 1,-1 0-1,0 0 0,0 1 1,0-1-1,0 1 0,0-1 1,0 1-1,0-1 0,-1 2 1,0 0 238,-1-1 0,0 0 0,0 0 0,1 0 0,-1 0 0,0 0 0,0-1 0,0 1-1,0-1 1,0 0 0,0 0 0,0 0 0,0 0 0,0-1 0,-4 0 0,-15 0 2559,23-1-2373,3-6-163,1 1 0,0 0 0,1 1 0,-1-1 0,1 1 0,8-6 0,-7 6-197,-1 0 1,0 0-1,0 0 1,-1-1-1,0 0 0,9-14 1,-9 10 23,0-1 0,0 1 1,-1-1-1,-1 0 0,0 0 0,0 0 1,-1 0-1,0-22 0,-2 27-103,-1 1-1,0 0 1,0 0 0,0 0-1,-1 0 1,0 0 0,0 0-1,-1 0 1,-3-6-1,4 6-17,-1-1 15,1 0 0,0 1 0,0-1 0,0-1 0,1 1 0,0-10 1,2-50 247,0 28-85,4-7-95,-5 45-37,11 7 128,2 16-98,-10-17-64,-1 0 0,1 0 1,0-1-1,5 7 1,0-2 19,1-1 1,-1 0 0,14 9-1,-17-14-17,0 0 0,0 0 0,0 0 0,0-1 0,1 0 1,-1 0-1,1-1 0,-1 0 0,7 1 0,22 0 45,1-1-1,-1-2 1,65-11 0,9 1 21,30 4-67,-117 4 95,36-8-1,8-2-219,75 3 232,109-4 165,-219 10-313,99-15 55,118-25-3,-212 37 22,31-8-39,0 3 1,122-6-1,-130 20-45,109 16 1,-105-14 102,-44-4-49,30 5 0,45 8 42,1-3-1,102-4 1,-134-8-46,52 3-121,121 5 286,26 3 13,31 0-65,-233-9-154,164 9 154,172-9-278,-314 7 150,2 0-74,184-23 381,0 0-513,8 25 286,-254-9-68,-1 1-1,1 1 1,-1 1 0,0 1-1,0 0 1,-1 2-1,36 14 1,-46-16-21,-1 0-1,0 0 1,0 1-1,0 0 1,-1 1-1,0 0 1,0 0-1,0 0 1,-1 1 0,1 0-1,-2 0 1,1 0-1,-1 1 1,0 0-1,-1 0 1,0 0-1,0 1 1,-1 0 0,4 12-1,-3 4 53,-1 1 0,0-1 0,-3 34 0,0-57-28,-1 60-18,-3-1-1,-2 0 1,-3 0 0,-23 78 0,31-133 41,-1 0 1,0 0-1,-1 0 1,1-1-1,-1 1 1,-7 10-1,8-14-24,-1 1 0,1 0 0,-1-1 0,0 0 0,1 0-1,-1 0 1,0 0 0,-1 0 0,1 0 0,0-1 0,0 0 0,-1 1 0,-6 0 0,-41 9-107,-104 8 0,-54-15 145,-574-4 188,476-9-336,-514 37 80,766-23 0,-49 4-11,-116-5 1,-29-4 47,203 2-47,-100 11 20,88-3 36,-109 3-1,-124-16-88,252 5 113,-48 7 0,48-3-420,-47 0 0,-95-10 805,-128 4-371,91 4-403,169-4 793,34-1-429,0-1 1,0 0 0,-21-6 0,10 2 59,-43-13-228,-112-14 64,118 26 75,34 4 0,0 0 0,-47-13 0,51 8 0,-1 2 0,0 1 0,0 1 0,-51-2 0,65 6-202,-21 0 572,-42 5 0,65-4-881,1 1-1,-1 0 1,0 1 0,1 0 0,0 0-1,0 1 1,0 0 0,-15 10 0,20-11 65,1-1-254,0 0-1,-1 0 1,1 0-1,0 0 1,-6 2-1,7-4 419,0 0 0,1 1 0,-1-1 0,0 0-1,1 0 1,-1 0 0,0 0 0,1 0 0,-1 0 0,0-1-1,1 1 1,-1-1 0,0 1 0,1-1 0,-1 1 0,-2-3 0,-2-1-533,-1 0 0,1-1 1,-7-6-1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2:20.531"/>
    </inkml:context>
    <inkml:brush xml:id="br0">
      <inkml:brushProperty name="width" value="0.1" units="cm"/>
      <inkml:brushProperty name="height" value="0.1" units="cm"/>
      <inkml:brushProperty name="color" value="#FFFC18"/>
    </inkml:brush>
  </inkml:definitions>
  <inkml:trace contextRef="#ctx0" brushRef="#br0">21434 940 1792,'1'-1'35,"-1"0"0,0 1 0,0-1 0,1 1 0,-1-1 0,1 0 0,-1 1 0,1-1 0,-1 1 0,1-1 0,-1 1 0,1 0 0,-1-1 0,1 1 0,-1-1 0,1 1 0,0 0 0,-1 0 0,1-1 0,0 1 0,0 0 0,19-10 7529,-19 9-7408,-1-396 4719,-1 387-4813,0 0-1,0-1 1,-1 1 0,0 0-1,0 0 1,-1 0 0,-1 0-1,0 1 1,0-1 0,-1 1-1,0 0 1,0 0 0,-1 0-1,0 1 1,-13-13 0,12 16-51,-1 1 0,1 0 0,-1 0 0,1 1 0,-1 0 0,0 0 1,0 1-1,0 0 0,-10-1 0,15 2-10,-11-1-2,-1 1 0,1 0 1,-16 1-1,-15 0 14,-19-4-22,1 3 0,-124 15 1,87-3 136,-125-4-1,39 2-240,90-2 125,18-1 19,-37 1-62,82-7 66,-375 10 133,34-5 61,40-5-330,188 9 48,-83 1 111,-227 18 65,142-18-66,79-5 88,181-2-155,-212 8-12,116-12 36,-221 6 79,250-1-50,-128-12-1,-88 2-106,-28-2 107,-81-12 26,66 6-15,92 11-11,1 1-145,-227-9 126,336 13-27,-199-5 30,228 9-63,75-2 139,-88-6 1,138 0-61,-193-10 186,-46 6-235,229 6 22,1-2 0,-56-10 0,-326-44 64,57 8-96,271 35-8,-98-2-1,43 5 80,-176 2 46,33 2-256,173 1 256,-37-4-20,40 4-49,-1 1-128,-314-29-27,213 34 258,74 2-105,-100 11-84,1 1 108,43-6-48,-590-9 452,494-11-127,153 4-374,27 7 7,-61-6 318,-16-4-150,92 7-126,-229 4-23,127 2 72,-148-13 430,288 8-520,0 3 0,-85 11 0,57-4 12,-400 16 583,317-16-357,62-1-139,11-3-64,-1-4 0,-98-14 0,-247-33 60,431 46-83,-117-5 67,-19-1 29,40-7-91,21 2-31,-106-1-1,-160-1 119,251 13-18,-22-3-54,-283-19-34,127 27 282,97-18-442,-2-1 357,99 16-195,-101-2 150,94-10-162,59 6 9,-50-2 0,-114-2 79,114 3 0,-133 6 0,185 1-97,-44-3 0,46 0-8,-1 1 0,-28 3 0,49-1 45,1 0 0,-1 0 0,0 1 1,1 0-1,0 0 0,-1 0 0,1 1 0,0 0 0,0 1 0,0-1 0,1 1 1,-8 6-1,7-5-3,0 2 1,1-1 0,-1 1-1,1 0 1,0 0 0,1 1-1,0-1 1,0 1 0,-3 9-1,-29 59 33,25-45 11,-2-2 1,0 1-1,-2-2 1,-29 43-1,27-49-101,-55 81-19,65-90 84,0 0 1,0 1-1,2-1 1,0 2-1,0-1 1,-3 21-1,1 3 54,2 0 0,2-1 0,3 76 0,1-103-27,0-1 0,1 1 0,0 0 0,1-1 0,0 1 0,0-1 0,7 12 0,-7-17-7,-1 1 1,1-2-1,0 1 0,0 0 1,0-1-1,0 1 1,1-1-1,-1 0 0,1 0 1,0 0-1,0-1 0,0 1 1,0-1-1,1 0 1,-1 0-1,0 0 0,6 0 1,16 4 14,0-2 0,45 2 0,57-6-13,-48-1 97,13-4-198,-56 2 70,61 2 0,-30 7 30,263 31-25,-229-14 39,-62-12-1,1-2 1,0-2-1,67 4 0,56-6 65,16 3-4,-111-3-124,0-2 0,97-10 0,186-13 54,133 26 405,-261 9-339,-92-3-202,-14-1 150,80 3 78,-182-14-76,465 19 26,-420-15-45,-1-2 0,70-8 0,10 1 10,-37 6-18,172-7 0,-23-12 59,-42 4 4,-97 9 2,42 3-142,-5 0 127,121 0-184,-143 3 220,-80-1 34,110 3-181,-132-2 94,0-2-1,-1-1 1,31-6 0,-32 5-47,141-25 30,-132 24-49,151-11 120,-156 13-83,0-1 1,-1-1 0,33-9-1,-4 1 20,-1 0-48,-30 6-6,1 1 0,0 1 0,33-1 0,350 5 30,-394 0-3,1 2-1,16 3 1,-17-2-12,0-1 1,16 0 0,-10-1-9,29 5 0,-29-3 59,31 1 1,149 0-53,-160-2 48,1 2 1,46 10-1,-39-5-76,28 9 45,-16-3-2,-25-9 69,1-1-1,61-1 1,5-4-131,0 4 1,170 30 0,-247-31 106,0 0 0,0-2 0,33-2 0,-9 0 4,98-10-224,267 11 363,-381-2-181,-1-1 0,36-8 0,45-5 72,-76 15-41,76-5-61,161 12 0,-34 1-26,-34-3 25,42 14 111,-209-17-71,0-2 1,78-11 0,9-1-37,5 5 21,88-1 0,-144 9 18,206-5-94,5 8 121,-239-1-48,30 5-99,25 0 103,169-18 116,95 17 43,-271-15-320,-78 7 183,0 0 0,1 0 0,17-6-1,11-2-75,-2 2 20,-19 2 32,0 2 0,0 1 0,1 1 0,31 1 0,15 4 72,-42-3-45,46 7 0,-4 1-78,144-2 1,-160-6 90,55-5-92,26 0 159,5-4 38,-84 3-53,16-3-288,-54 9 344,-8-1-157,0 1 0,-1 1-1,24 4 1,-25-4 53,-1 0-1,0 0 0,0-1 0,17-1 1,2 0-180,1 1 112,-1 2 0,56 10 0,-22-3 25,-45-5 0,1-1 0,21 0 0,-4 0 11,72 1 9,2-1 24,-95-1-42,0 0 1,0-1-1,0-1 0,1 0 0,-1-1 1,16-4-1,-19 3-17,1 0 0,0 0 0,-1 2 0,22 0 0,-19 1 26,0-1 0,-1-1-1,17-3 1,-2 0-16,0 1 1,36 0-1,15-1 163,-45 2-224,38 3-1,-49 1 59,0-2 1,1 0-1,-1-2 1,33-6-1,-22-2 32,2 2 0,-1 2 0,58-3 0,177-1 110,-73 19-193,57 1 0,-146-11 293,229 10-324,-227-7 183,-61-3-68,131-4-84,106 5 96,-191 5-149,48 4 310,-85-9-274,-6-1 71,64 7 0,-16-1 107,96 5-204,-156-7 189,-32-1-94,0-1 0,1-1-1,-1 1 1,1-1-1,13-3 1,17-6 39,0 2 0,83-4 0,-46 9-18,-23 1-8,92 8 1,-112 2 165,-28-7-186,0 0-1,0 0 1,0-1-1,0 0 1,10 1-1,-2-1-35,0 0 1,0 1-1,18 5 0,-18-3 84,0-1 0,0-1-1,20 1 1,-29-2-37,1-1 0,-1 1-1,0 0 1,10 3 0,-10-2-6,0-1 1,1 1-1,0-1 1,10 1-1,175-2 9,-42-9 32,-70 5-46,-49 1-31,1 2 0,42 4 0,-37 0 83,0-2 1,67-7-1,-86 4-36,24 1-4,-26 1 6,1-1 1,15-3-1,139-14 155,-92 12-323,-42 2 158,35-2 6,-35 5 8,-20 0 9,0 1 0,28 3 0,-39-2-56,0 0 1,0 1-1,0 0 1,0 0-1,0 0 1,0 0-1,0 1 1,4 3-1,-2-1-941,-1 0 0,1 1 0,-1 0-1,7 8 1,-12-12 626,19 19-3191,-20-21 3354,1 1 1,0-1-1,-1 1 0,1-1 1,-1 1-1,1-1 1,-1 1-1,1-1 1,0 0-1,-1 1 1,1-1-1,0 0 0,-1 1 1,1-1-1,0 0 1,0 0-1,-1 0 1,1 0-1,0 0 1,0 0-1,-1 0 0,1 0 1,0 0-1,0 0 1,-1 0-1,1 0 1,0 0-1,-1-1 1,1 1-1,0 0 0,-1 0 1,1-1-1,1 0 1,0-2-411,0-1 0,-1 1-1,1-1 1,-1 1 0,1-1 0,0-7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00.066"/>
    </inkml:context>
    <inkml:brush xml:id="br0">
      <inkml:brushProperty name="width" value="0.1" units="cm"/>
      <inkml:brushProperty name="height" value="0.1" units="cm"/>
      <inkml:brushProperty name="color" value="#FFFC18"/>
    </inkml:brush>
  </inkml:definitions>
  <inkml:trace contextRef="#ctx0" brushRef="#br0">2329 34 256,'32'-28'7114,"-171"22"-3391,87 7-3344,1 1-1,-53 10 1,-125 31 794,199-39-1164,0-1 0,-1-2 0,-34-3 0,7 1-7,-105-1 143,-218 8 408,31 0-257,217-7 128,96 1-259,-161-4 438,94 0 65,-25-1-163,69-1-2712,43 5 159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2:58.410"/>
    </inkml:context>
    <inkml:brush xml:id="br0">
      <inkml:brushProperty name="width" value="0.1" units="cm"/>
      <inkml:brushProperty name="height" value="0.1" units="cm"/>
      <inkml:brushProperty name="color" value="#FFFC18"/>
    </inkml:brush>
  </inkml:definitions>
  <inkml:trace contextRef="#ctx0" brushRef="#br0">1 290 896,'0'0'363,"5"6"-43,-2-6-139,1-1-1,-1 1 1,0-1 0,0 1 0,0-1 0,0 0 0,0 0 0,0-1 0,0 1 0,0 0-1,3-4 1,30-24 641,-1 0-433,17 0 62,56-23-1,-92 44-342,0-1-1,-1-1 1,16-12 0,4-3 74,-29 22-131,0 0 0,0 0-1,0 1 1,0-1 0,1 2-1,7-3 1,24-7 117,-19 3-142,0 1 1,1 2-1,-1-1 0,1 2 1,0 1-1,0 0 0,0 2 0,0 0 1,0 1-1,1 1 0,-1 1 1,0 1-1,26 6 0,-26-4-2,5 1 7,0 1 1,0 1-1,-1 2 1,24 11-1,-33-13 12,0 0-1,0-1 0,1-1 0,0 0 0,0-2 0,1 0 0,0 0 0,-1-2 1,26 2-1,4-5-65,0 0 24,-1 3-1,52 7 0,-8 5 89,121 24-60,-124-27 124,-22-3-269,94 12 0,34 6 493,47 3-446,-193-28 257,-1-1 0,1-2 0,78-15 0,-121 17-177,24-5 82,43-2-1,-64 7-107,1 0-1,0 0 1,-1 1-1,1 0 1,-1 0-1,1 0 1,-1 1-1,0 0 1,1 0-1,-1 1 1,0 0-1,7 4 1,-10-5-207,-1 0 0,1 0 0,-1 0 0,0 1 0,1-1 0,-1 1 0,-1-1-1,1 1 1,0 0 0,-1 0 0,1 0 0,-1 0 0,0 0 0,0 0 0,0 0 0,0 0 0,0 0 0,-1 4 0,-2 32-2519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00.968"/>
    </inkml:context>
    <inkml:brush xml:id="br0">
      <inkml:brushProperty name="width" value="0.1" units="cm"/>
      <inkml:brushProperty name="height" value="0.1" units="cm"/>
      <inkml:brushProperty name="color" value="#FFFC18"/>
    </inkml:brush>
  </inkml:definitions>
  <inkml:trace contextRef="#ctx0" brushRef="#br0">1 1 1408,'326'3'4490,"-264"-3"-4199,9-1 185,99 11 0,-136-6-427,41-2 1,-39-3 146,43 7 0,107 15 318,27 4-172,-147-14-1330,76 22 0,-104-22-1705,4-8 442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12.011"/>
    </inkml:context>
    <inkml:brush xml:id="br0">
      <inkml:brushProperty name="width" value="0.1" units="cm"/>
      <inkml:brushProperty name="height" value="0.1" units="cm"/>
      <inkml:brushProperty name="color" value="#FFFC18"/>
    </inkml:brush>
  </inkml:definitions>
  <inkml:trace contextRef="#ctx0" brushRef="#br0">1 1 1792,'8'3'397,"7"2"-185,0-1 1,23 5 0,5-2-225,-20-3 67,-1 0 1,28-1-1,194 6 1129,194 15-474,-56-5-49,-332-16-535,0-3 1,0-2 0,78-12-1,-16 3 8,193 5 0,-180 8-162,-85-3 62,47 2-116,-84 0-84,-1-1-1,1 1 0,0-1 0,-1 1 0,1 0 0,-1 0 0,1 0 0,-1 0 0,0 0 0,1 1 0,-1-1 0,0 1 0,0-1 0,0 1 1,0 0-1,0 0 0,0 0 0,-1 0 0,1 0 0,-1 0 0,1 1 0,-1-1 0,0 0 0,0 1 0,0-1 0,0 1 0,0-1 0,0 1 1,0 5-1,3 11-644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14.292"/>
    </inkml:context>
    <inkml:brush xml:id="br0">
      <inkml:brushProperty name="width" value="0.1" units="cm"/>
      <inkml:brushProperty name="height" value="0.1" units="cm"/>
      <inkml:brushProperty name="color" value="#FFFC18"/>
    </inkml:brush>
  </inkml:definitions>
  <inkml:trace contextRef="#ctx0" brushRef="#br0">0 67 1152,'26'-7'660,"48"-7"-1,-30 7-101,-7 0-465,0 2-1,49-2 1,170-3-61,163 1 320,-267 11-256,207 30 0,-175-17 97,-53-6-2,42 4 280,10 1 12,36 3 308,132 20-937,-286-22-1389,-2 6-748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19.710"/>
    </inkml:context>
    <inkml:brush xml:id="br0">
      <inkml:brushProperty name="width" value="0.1" units="cm"/>
      <inkml:brushProperty name="height" value="0.1" units="cm"/>
      <inkml:brushProperty name="color" value="#FFFC18"/>
    </inkml:brush>
  </inkml:definitions>
  <inkml:trace contextRef="#ctx0" brushRef="#br0">0 64 768,'0'0'17,"1"0"1,-1 1-1,0-1 1,0 0 0,0 1-1,1-1 1,-1 0-1,0 1 1,0-1-1,1 0 1,-1 0-1,0 1 1,0-1-1,1 0 1,-1 0-1,0 1 1,1-1-1,-1 0 1,1 0-1,-1 0 1,0 0-1,1 1 1,-1-1-1,0 0 1,1 0-1,0 0 1,15 2 51,-8-1 8,-1 1 214,1 0 1,-1-1 0,1 0 0,-1-1 0,1 0 0,0 0 0,-1 0 0,1-1-1,0 0 1,10-3 0,-9 1-146,1 1 0,-1 0 0,1 1 0,-1 1 1,1-1-1,0 1 0,12 2 0,8-1 184,-9-1-181,-6 1 100,0-1 1,-1-1 0,1 0-1,28-7 1,-3-2-82,0 2 0,1 2-1,48-2 1,126 7-105,-109 2 40,-75-3 10,52-9-1,-52 6-157,55-2-1,328 18 163,-51-7 59,-216-5-69,-99 3-125,80 15 1,-80-9 18,82 3 1,322 9 254,-380-11-422,101 12 382,-132-19-211,0-1-1,53-6 1,-47 0 11,0 3 1,1 1 0,-1 3 0,0 1 0,0 3-1,78 20 1,-94-19-36,0-1-1,1-1 1,35 1-1,97-6 228,-77-1-71,-37 1 34,-10-2-50,0 3 0,0 1 0,66 12 1,-100-12-119,0 0 0,0 0 1,0 0-1,0 1 0,-1 0 1,1 0-1,-1 0 0,0 1 0,0 0 1,0 0-1,0 0 0,-1 0 1,7 9-1,-6-6-660,0 1 1,0 0-1,0 0 0,6 17 0,-10-21 245,0-1 0,0 1 0,0-1 1,0 1-1,0 0 0,-1-1 0,1 6 0,-2-7 249,1-1-1,0 1 1,-1-1 0,1 1 0,-1-1 0,0 1 0,1-1 0,-1 1 0,0-1 0,0 0 0,0 0 0,0 1 0,-2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45.993"/>
    </inkml:context>
    <inkml:brush xml:id="br0">
      <inkml:brushProperty name="width" value="0.1" units="cm"/>
      <inkml:brushProperty name="height" value="0.1" units="cm"/>
      <inkml:brushProperty name="color" value="#FFFC18"/>
    </inkml:brush>
  </inkml:definitions>
  <inkml:trace contextRef="#ctx0" brushRef="#br0">1 12 1664,'7'0'1563,"42"-6"185,-38 4-1517,0 0 0,0 1 0,22 0-1,27 9 182,-1 3-1,59 18 1,26 6-332,-111-29 24,1-2 0,47 1 0,407 10 573,-172-9-659,-56-3 220,257 3-19,-321-7-70,-46 0 158,170 3-299,-303-2-237,1 1-1,-1 1 1,0 1 0,0 1-1,0 0 1,28 11 0,-6 7-1803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48.699"/>
    </inkml:context>
    <inkml:brush xml:id="br0">
      <inkml:brushProperty name="width" value="0.1" units="cm"/>
      <inkml:brushProperty name="height" value="0.1" units="cm"/>
      <inkml:brushProperty name="color" value="#FFFC18"/>
    </inkml:brush>
  </inkml:definitions>
  <inkml:trace contextRef="#ctx0" brushRef="#br0">1 1 1408,'19'-1'652,"-1"2"0,1 0 0,32 7 0,7 3-38,104 7 1,-121-14-441,31 4 291,-31-3-202,43 1 0,240 3 153,-146 0-462,-109-4 224,128-5 0,-116-4-121,0 3 1,0 4 0,0 3-1,110 24 1,-134-21 14,85 4 0,57-11 563,-123-3-374,-17 3-97,-1 2 0,1 2 0,112 28 0,46 8 117,-36-10-2882,-121-14 441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50.340"/>
    </inkml:context>
    <inkml:brush xml:id="br0">
      <inkml:brushProperty name="width" value="0.1" units="cm"/>
      <inkml:brushProperty name="height" value="0.1" units="cm"/>
      <inkml:brushProperty name="color" value="#FFFC18"/>
    </inkml:brush>
  </inkml:definitions>
  <inkml:trace contextRef="#ctx0" brushRef="#br0">0 97 1664,'24'-15'846,"-19"12"-646,-1 0 0,1 0-1,-1 0 1,1 0 0,0 1-1,0 0 1,0 0 0,0 0-1,0 1 1,1-1 0,8 0 0,12 3 79,-13-1-138,0 1 0,0-2 0,0 0 0,0 0 0,23-7 0,10-4 132,89-13-1,-134 24-268,45-3 31,-1 1 0,49 4 0,-24 0 89,24 4 58,152 27-1,-26-2 27,99-11 379,-299-19-517,126-5 212,-87 0-395,0 2 0,0 3 0,0 3 0,0 2 0,86 19 0,-121-18-1359,25 12-1,-25-10 205,24 8-753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55.005"/>
    </inkml:context>
    <inkml:brush xml:id="br0">
      <inkml:brushProperty name="width" value="0.1" units="cm"/>
      <inkml:brushProperty name="height" value="0.1" units="cm"/>
      <inkml:brushProperty name="color" value="#FFFC18"/>
    </inkml:brush>
  </inkml:definitions>
  <inkml:trace contextRef="#ctx0" brushRef="#br0">1 61 1536,'55'17'889,"-31"-10"-768,26 7 0,21 0 481,1-3 1,105 3 0,306-25 74,-194-1-268,-3 1-290,-161 5-13,146-25 1,44-4 432,-104 21-261,71-3-204,-228 16-618,83 11 0,-79 1-1413,-3 5-118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3:58.029"/>
    </inkml:context>
    <inkml:brush xml:id="br0">
      <inkml:brushProperty name="width" value="0.1" units="cm"/>
      <inkml:brushProperty name="height" value="0.1" units="cm"/>
      <inkml:brushProperty name="color" value="#FFFC18"/>
    </inkml:brush>
  </inkml:definitions>
  <inkml:trace contextRef="#ctx0" brushRef="#br0">1 43 256,'50'-13'553,"0"3"1,1 1-1,85-2 0,141 20 146,-158-10-338,135 3 398,-125 9-572,-61-4 127,104-2 1,-125-7-99,159-6 90,142 23-2161,-301-10-124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01.483"/>
    </inkml:context>
    <inkml:brush xml:id="br0">
      <inkml:brushProperty name="width" value="0.1" units="cm"/>
      <inkml:brushProperty name="height" value="0.1" units="cm"/>
      <inkml:brushProperty name="color" value="#FFFC18"/>
    </inkml:brush>
  </inkml:definitions>
  <inkml:trace contextRef="#ctx0" brushRef="#br0">2546 3 3712,'0'0'43,"-1"0"0,1-1 0,0 1 0,0 0 0,0 0 0,-1 0 0,1-1 0,0 1-1,0 0 1,-1 0 0,1 0 0,0 0 0,0-1 0,-1 1 0,1 0 0,0 0 0,-1 0 0,1 0 0,0 0 0,0 0 0,-1 0 0,1 0 0,0 0 0,-1 0 0,1 0 0,0 0 0,-1 0 0,1 0 0,0 0 0,0 0-1,-1 1 1,1-1 0,0 0 0,-1 0 0,1 0 0,0 0 0,0 1 0,0-1 0,-1 0 0,1 0 0,0 0 0,0 1 0,-1-1 0,1 0 0,-4 5 893,-12 14-77,13-18-737,1 1 0,-1-1 1,1 0-1,-1 1 0,0-1 0,1 0 1,-1-1-1,0 1 0,0 0 0,1-1 1,-6 1-1,-38-2 1163,22 0-1152,-375 24 1174,127-18-765,165-6-556,-376-3 664,283-4-478,90 1 264,-43-6 67,-44-2 120,41 6 849,88 9-911,10-2-1239,-67 8 0,104-1-887,17-4 631,0 1-1,0-1 1,0-1-1,-1 1 1,1-1-1,-7 1 0,8-2 406,1 0 0,0 0-1,-1 0 1,1 0 0,0 0 0,0 0-1,-4-3 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4:00.866"/>
    </inkml:context>
    <inkml:brush xml:id="br0">
      <inkml:brushProperty name="width" value="0.1" units="cm"/>
      <inkml:brushProperty name="height" value="0.1" units="cm"/>
      <inkml:brushProperty name="color" value="#FFFC18"/>
    </inkml:brush>
  </inkml:definitions>
  <inkml:trace contextRef="#ctx0" brushRef="#br0">1 78 384,'37'-2'176,"-19"1"2,0 0 1,0-2 0,19-4 0,18-6 473,83-8 0,-75 13-346,12-2-413,0 3-1,0 3 0,1 4 0,102 12 1,-125-4-1120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4:09.611"/>
    </inkml:context>
    <inkml:brush xml:id="br0">
      <inkml:brushProperty name="width" value="0.1" units="cm"/>
      <inkml:brushProperty name="height" value="0.1" units="cm"/>
      <inkml:brushProperty name="color" value="#FFFC18"/>
    </inkml:brush>
  </inkml:definitions>
  <inkml:trace contextRef="#ctx0" brushRef="#br0">1 24 768,'20'-1'228,"-1"-1"1,30-6-1,-29 4 26,1 0-1,32 0 0,-44 4-221,205 9 246,-151-4 43,0-2 1,114-10 0,-114 6-1202,-35 1-448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4:11.258"/>
    </inkml:context>
    <inkml:brush xml:id="br0">
      <inkml:brushProperty name="width" value="0.1" units="cm"/>
      <inkml:brushProperty name="height" value="0.1" units="cm"/>
      <inkml:brushProperty name="color" value="#FFFC18"/>
    </inkml:brush>
  </inkml:definitions>
  <inkml:trace contextRef="#ctx0" brushRef="#br0">1 115 1152,'44'-13'321,"0"2"0,1 1 0,0 3-1,0 1 1,63 1 0,-25 4-321,111-17 0,-47 3-18,191 6-1,-86-2-120,85 3 417,36 10-2,21 1-35,-131 1 54,-60-3-277,-136 3-668,67 11 0,-65-1-779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4:12.508"/>
    </inkml:context>
    <inkml:brush xml:id="br0">
      <inkml:brushProperty name="width" value="0.1" units="cm"/>
      <inkml:brushProperty name="height" value="0.1" units="cm"/>
      <inkml:brushProperty name="color" value="#FFFC18"/>
    </inkml:brush>
  </inkml:definitions>
  <inkml:trace contextRef="#ctx0" brushRef="#br0">0 0 512,'16'5'263,"0"-2"0,17 3 0,4 0-97,65 13 703,122 8 0,-59-31-710,-54 0-190,19 5 32,232-8 644,-249 3-548,0 5 1,165 22 0,-13-4-116,-183-15-993,13 2-664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4:32.485"/>
    </inkml:context>
    <inkml:brush xml:id="br0">
      <inkml:brushProperty name="width" value="0.1" units="cm"/>
      <inkml:brushProperty name="height" value="0.1" units="cm"/>
      <inkml:brushProperty name="color" value="#FFFC18"/>
    </inkml:brush>
  </inkml:definitions>
  <inkml:trace contextRef="#ctx0" brushRef="#br0">1 128 1024,'22'-11'653,"31"-20"1,-46 27-592,1 0 1,0 0 0,1 1 0,-1 1-1,0-1 1,17-2 0,-3 1-44,19-5 22,0 3 1,1 1-1,0 2 0,-1 2 0,1 2 0,55 8 0,-57-5 47,0-2 0,0-2 0,1-1 0,-1-2 0,64-14 0,-45 6-2,0 3-1,0 3 0,1 2 1,-1 2-1,86 11 0,-102-5-186,73 18 0,17 9 170,247 26 0,-268-41-153,-7-1 94,130-2-16,-83-7 24,0 0 7,209-7 652,-356 1-651,-1-1-1,0 1 0,1-1 1,-1 1-1,0 0 0,0 1 1,0-1-1,0 1 0,5 2 1,13 6 120,-20-10-147,0 1-1,0 0 1,-1-1-1,1 1 1,-1 0-1,1 0 1,-1 0-1,1 0 1,-1 0-1,1 0 1,-1 0-1,0 1 1,1-1-1,-1 0 1,0 1-1,0-1 1,0 1-1,0-1 1,-1 1-1,2 3 1,0 1-314,-1-1 1,0 1-1,-1 0 1,0 0-1,0 8 1,0 0-648,0 17-291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4:52.814"/>
    </inkml:context>
    <inkml:brush xml:id="br0">
      <inkml:brushProperty name="width" value="0.1" units="cm"/>
      <inkml:brushProperty name="height" value="0.1" units="cm"/>
      <inkml:brushProperty name="color" value="#FFFC18"/>
    </inkml:brush>
  </inkml:definitions>
  <inkml:trace contextRef="#ctx0" brushRef="#br0">0 42 1280,'7'3'335,"0"-1"0,0 1 0,0-2-1,0 1 1,10 0 0,16 5 1053,0 2-281,57 25-1,-80-30-986,1-1 0,-1 1 0,1-2-1,-1 1 1,1-1 0,0-1 0,0 0-1,13-1 1,12-2 305,41-8-1,-11 2-249,365-6 529,-251 4-585,34 1-78,-66 17-5,-39-1-1,125-9 0,102-5 176,0 0 85,-179 2-168,158 15 0,87-7-56,-107-5 96,53-8 229,-327 9-399,282 2 188,-116 3-111,122-13-64,79 23-54,-155-9 226,-3-1-147,-217-3-44,431 18-102,-398-19 94,383 3 38,-185-14-47,-76 0 92,171 19-29,-240-6 1,104-12 0,11 0-123,55 29 79,-222-14 21,227 0 22,-97-5-26,-125 2-40,74 14 1,-108-13 25,19 5 70,0-3 0,53 2 0,233 4-84,-199 1 31,114 5-88,-78-23 178,60 2-146,-75 17 40,-8 1-52,82-20 70,-17-1 126,0 28-187,-122-11 63,86 1 1,-66-12-55,-13-1 85,107 12-1,-137-2-42,1-3-1,0-3 1,101-7 0,-69-6 9,0 5 0,138 6 0,132-2-112,-97-4 144,-165 9-56,-26 1 28,134-12 0,127-17 38,100 7-10,-19-10 75,-345 26-143,-1-3 1,85-17-1,-57 7-1,1 5 0,118 3-1,105-14 278,-106 4-320,-81 12 41,123-10 94,-118-2-111,217 1 0,6 16 56,22 10 56,-226-2-74,19-6 1,23 2 12,-104 2 136,332 2-299,-37-4 180,-276 1 29,149-6-88,55 3 41,63 3-81,-133-4 73,-105 4 0,167-2 172,-233-9 37,-1 4 1,95 10-1,-138-6-98,-24-2-247,-1 0-1,0 1 1,1 0-1,13 4 0,-15 0-1132,-9 0 234,-15 4-885,-23 1-1090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4:54.319"/>
    </inkml:context>
    <inkml:brush xml:id="br0">
      <inkml:brushProperty name="width" value="0.1" units="cm"/>
      <inkml:brushProperty name="height" value="0.1" units="cm"/>
      <inkml:brushProperty name="color" value="#FFFC18"/>
    </inkml:brush>
  </inkml:definitions>
  <inkml:trace contextRef="#ctx0" brushRef="#br0">8 23 1920,'-1'1'62,"1"0"1,-1 0-1,0 0 0,0 0 0,1 0 1,-1 1-1,1-1 0,-1 0 1,1 1-1,-1-1 0,1 0 1,0 1-1,0-1 0,0 0 1,-1 1-1,1-1 0,1 3 0,0-1 80,0 0-1,0 0 0,0 0 0,1 0 0,-1 0 0,1 0 0,3 3 1,-1 2 197,2-1 1,-1 0-1,12 11 1,-13-15-236,-1-1 0,1 1 0,0-1 0,-1 0 1,1 0-1,0 0 0,1-1 0,-1 1 0,8 1 0,9 0 127,1-1 0,-1-1 0,1-1 0,25-3 0,-3 1-116,151 6 273,-119 0-297,121-10 0,-186 5-92,366-26 733,-252 27-405,548 11 2,-333-5-43,-99-4-225,172-17 163,-218 2-118,261-20 69,-13 0-8,-402 31-151,604-19-11,124 35 86,191 24-17,-417-11 86,-130-22-72,-384-6-90,526-37 173,-313 16 31,413-15 187,-471 40-123,-154 0-305,-1 1 1,1 1 0,0 1 0,29 12 0,-47-14-230,0 1 0,-1 1 0,14 8 0,28 27-2617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18.190"/>
    </inkml:context>
    <inkml:brush xml:id="br0">
      <inkml:brushProperty name="width" value="0.1" units="cm"/>
      <inkml:brushProperty name="height" value="0.1" units="cm"/>
      <inkml:brushProperty name="color" value="#FFFC18"/>
    </inkml:brush>
  </inkml:definitions>
  <inkml:trace contextRef="#ctx0" brushRef="#br0">12 1 1664,'-11'0'3547,"23"0"-2428,-10 0-1063,0 0 0,1 0 0,-1 0 0,1 0 0,-1 0 0,0 1 0,1-1 0,-1 1-1,0 0 1,1-1 0,-1 1 0,0 0 0,0 0 0,0 1 0,0-1 0,0 0-1,0 1 1,0-1 0,0 1 0,-1 0 0,1-1 0,2 4 0,-1-2-24,0-1 0,0 0 0,0-1 0,1 1-1,-1 0 1,1-1 0,5 2 0,2 1-26,-2-1 279,1 0 0,0-1 1,14 2-1,9 2-55,26 5 12,-40-8-140,0 1 0,0 0 0,18 8 0,-19-6-56,-1-1-1,1 0 0,0-1 1,1-1-1,-1-1 0,1 0 1,-1-1-1,1-2 0,-1 0 1,1 0-1,21-6 0,24-2 49,1 3-1,109 3 1,-116 3 36,54 6 45,-5 1-195,52-19 531,-3 0-409,-138 12-76,278 11-15,-234-8 151,1-3 0,112-14 1,55 0 100,-203 14-232,-1 2 1,1 1 0,0 1-1,-1 2 1,0 0-1,40 16 1,-54-16-786,1 0 1,-1 2-1,-1-1 0,16 14 1,-5-5-1911,5 1-909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19.323"/>
    </inkml:context>
    <inkml:brush xml:id="br0">
      <inkml:brushProperty name="width" value="0.1" units="cm"/>
      <inkml:brushProperty name="height" value="0.1" units="cm"/>
      <inkml:brushProperty name="color" value="#FFFC18"/>
    </inkml:brush>
  </inkml:definitions>
  <inkml:trace contextRef="#ctx0" brushRef="#br0">0 43 2560,'17'0'2512,"23"1"-1339,-20 0-942,-1 0 1,1-2-1,0 0 1,20-5-1,-14 1-30,1 1-1,34 0 0,-32 2-11,163-11 691,-98 12-129,-54 1-526,34 3-23,-41 0-207,47-4 0,-27-5 40,49-2 111,263 37-45,-326-26-57,64-4 0,-36-1-30,24 0 43,83 4 126,-97 4-38,219 11 579,-279-17-798,28 1 330,-42-1-383,1 1 0,-1 0 1,0-1-1,0 1 0,0 0 1,0 1-1,0-1 0,0 0 0,0 1 1,0 0-1,3 2 0,12 17-1953,2 2-634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22.951"/>
    </inkml:context>
    <inkml:brush xml:id="br0">
      <inkml:brushProperty name="width" value="0.1" units="cm"/>
      <inkml:brushProperty name="height" value="0.1" units="cm"/>
      <inkml:brushProperty name="color" value="#FFFC18"/>
    </inkml:brush>
  </inkml:definitions>
  <inkml:trace contextRef="#ctx0" brushRef="#br0">1 13 1152,'9'-3'310,"0"1"1,1 0-1,-1 0 0,1 0 0,-1 2 1,1-1-1,-1 1 0,1 0 1,9 2-1,15-1 464,-33-1-758,9 0 193,1 0 0,-1 1 0,0 0 0,1 0 0,17 5-1,77 18 656,-89-19-825,0 0-1,0-1 0,1-1 0,-1 0 1,31 0-1,-6-4 345,-17 0-343,1 1 0,-1 1 1,28 5-1,93 16 324,-88-15-47,71 17-1,-86-10-286,-27-9 36,1 0 1,17 3-1,2-2-98,68 2 0,43-11 192,150 6-64,-236 0-20,0-4-1,0-1 0,63-12 0,-57 5-47,1 3 0,67 4-1,4 15 68,-91-7-41,1-1-1,0-3 1,83-6 0,-53-5-18,-1 4 0,1 2 0,1 5 1,123 17-1,-165-13-14,0-1 1,1-3-1,-1 0 1,55-7-1,-2-2 49,0 3-1,1 4 1,123 16 0,-159-11 39,1-3 0,89-9 0,236-3 731,-299 10-695,53-10 225,-5-1-862,-112 11-241,-1 1 0,1 1 0,-1 0 0,1 1 0,22 7 0,9 7-1929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3:36.859"/>
    </inkml:context>
    <inkml:brush xml:id="br0">
      <inkml:brushProperty name="width" value="0.1" units="cm"/>
      <inkml:brushProperty name="height" value="0.1" units="cm"/>
      <inkml:brushProperty name="color" value="#FFFC18"/>
    </inkml:brush>
  </inkml:definitions>
  <inkml:trace contextRef="#ctx0" brushRef="#br0">3 16 1664,'0'-1'41,"0"1"0,0 0 1,0 0-1,-1-1 0,1 1 0,0 0 1,0 0-1,0-1 0,-1 1 0,1 0 1,0 0-1,0-1 0,0 1 0,0 0 1,0-1-1,0 1 0,0 0 0,0 0 1,0-1-1,0 1 0,0 0 0,0-1 1,0 1-1,0 0 0,0-1 0,0 1 1,0 0-1,0 0 0,0-1 0,0 1 1,0 0-1,1-1 0,-1 1 0,0 0 1,0 0-1,0-1 0,1 1 0,-1 0 1,0 0-1,0 0 0,0-1 0,1 1 1,-1 0-1,0 0 0,0 0 0,1 0 1,-1 0-1,0-1 0,1 1 0,-1 0 1,0 0-1,0 0 0,1 0 0,1-1 56,-1 1-1,1 0 1,-1-1-1,1 1 1,-1 0 0,1 0-1,-1 0 1,1 0-1,-1 0 1,1 0-1,-1 0 1,3 1 0,76 29 1771,-49-17-1438,1-2 0,0-1 1,54 10-1,-51-17-81,54-3 0,-31-2-82,17 2 192,4-2-214,106 13 0,-157-9-178,0-1-1,0-2 1,0-1-1,-1-1 1,34-7-1,40-5 106,3 9-39,0 5 1,107 13-1,-132-10-64,137-13 1,-10 0 159,4 9 109,124 1 81,-308 2-375,0 1-1,0 1 1,35 9-1,-47-8-266,-1 0 0,-1 1 0,1 0-1,-1 1 1,1 0 0,-2 1 0,1 0 0,13 11 0,-12-6-1281,18 23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03.020"/>
    </inkml:context>
    <inkml:brush xml:id="br0">
      <inkml:brushProperty name="width" value="0.1" units="cm"/>
      <inkml:brushProperty name="height" value="0.1" units="cm"/>
      <inkml:brushProperty name="color" value="#FFFC18"/>
    </inkml:brush>
  </inkml:definitions>
  <inkml:trace contextRef="#ctx0" brushRef="#br0">960 97 768,'-19'3'165,"-1"0"3723,19-4-3694,-1 1 1,1 0-1,-1-1 0,1 0 0,-1 1 0,1-1 1,0 0-1,-1 0 0,1 0 0,0 0 0,-2-1 0,2 1-51,-1 0-1,0-1 0,1 1 0,-1 0 1,0 0-1,0 0 0,0 0 0,-3 0 1,-22-5 461,18 3-273,0 1 1,0 1 0,-17-1-1,-41-2 535,0-2 0,-81-19-1,133 22-710,-146-20 912,130 19-1186,0 1-1,-55 3 1,64 1-1017,0 2 1,-32 7-1,7 4-1451,-5-7-250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24.147"/>
    </inkml:context>
    <inkml:brush xml:id="br0">
      <inkml:brushProperty name="width" value="0.1" units="cm"/>
      <inkml:brushProperty name="height" value="0.1" units="cm"/>
      <inkml:brushProperty name="color" value="#FFFC18"/>
    </inkml:brush>
  </inkml:definitions>
  <inkml:trace contextRef="#ctx0" brushRef="#br0">11 9 1280,'-9'-7'448,"7"5"-59,9 6-229,-2-2-20,1 0 1,-1 0-1,1-1 0,0 0 0,0 0 0,-1 0 1,1-1-1,0 0 0,0 0 0,9-1 0,-5 0 303,0 1-1,19 2 1,26 9 358,-36-6-599,0-1 0,0-1 1,28 1-1,-22-5 213,37-7 0,-38 4-224,37-1-1,268 30-18,-254-17-126,-13-5-60,1-3 0,107-13 0,36-1 590,-65 16-424,124-3-278,-31-5 223,-181 8 75,0 2 1,73 15-1,-84-12-141,83 5 0,43-12 94,-75-1-19,401 1 406,-489 0-565,1 0 1,-1 0-1,1 1 1,-1 0-1,0 0 0,1 0 1,6 3-1,-9-3-385,-1 1 0,1-1 0,-1 0 1,0 1-1,0 0 0,1 0 0,-1-1 0,0 1 0,3 5 0,6 7-2623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36.358"/>
    </inkml:context>
    <inkml:brush xml:id="br0">
      <inkml:brushProperty name="width" value="0.1" units="cm"/>
      <inkml:brushProperty name="height" value="0.1" units="cm"/>
      <inkml:brushProperty name="color" value="#FFFC18"/>
    </inkml:brush>
  </inkml:definitions>
  <inkml:trace contextRef="#ctx0" brushRef="#br0">1 1 768,'2'1'126,"-1"-1"0,1 1 0,-1 0 1,1-1-1,0 1 0,-1-1 0,1 0 0,0 1 0,0-1 0,-1 0 1,1 0-1,0 0 0,0-1 0,2 1 0,11 0 931,23 10-158,1-2-1,-1-1 1,72 2 0,-20-10-590,239 11 256,-14-4-250,-192-7-155,42 2-17,193-3 23,114 12-38,-221-5-189,47 5-16,-143 6 128,58 5 20,-169-18-49,380 37 4,-302-29-31,146-5-1,12 0 44,-177-1 24,0-4 0,173-21 1,319-9-63,-584 29-16,0 1 1,0 0-1,0 0 1,0 1-1,11 4 1,-17-5-183,-1 1 0,0 0 1,1 0-1,-1 0 1,0 0-1,0 1 1,0-1-1,0 1 1,0 0-1,-1 0 1,0 1-1,1-1 1,-1 1-1,3 4 1,6 21-2539,-1-4 592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41.143"/>
    </inkml:context>
    <inkml:brush xml:id="br0">
      <inkml:brushProperty name="width" value="0.1" units="cm"/>
      <inkml:brushProperty name="height" value="0.1" units="cm"/>
      <inkml:brushProperty name="color" value="#FFFC18"/>
    </inkml:brush>
  </inkml:definitions>
  <inkml:trace contextRef="#ctx0" brushRef="#br0">1 1 768,'40'7'507,"1"-2"-1,48 1 1,272 4 1573,-218 1-1971,168 8 203,-72-7 73,69 2 505,-241-12-1578,0 2 0,93 19 0,-101-9-1424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49.050"/>
    </inkml:context>
    <inkml:brush xml:id="br0">
      <inkml:brushProperty name="width" value="0.1" units="cm"/>
      <inkml:brushProperty name="height" value="0.1" units="cm"/>
      <inkml:brushProperty name="color" value="#FFFC18"/>
    </inkml:brush>
  </inkml:definitions>
  <inkml:trace contextRef="#ctx0" brushRef="#br0">1 15 2048,'21'-15'768,"-12"30"-576,2 8-928,-6-14-416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2T00:05:51.574"/>
    </inkml:context>
    <inkml:brush xml:id="br0">
      <inkml:brushProperty name="width" value="0.1" units="cm"/>
      <inkml:brushProperty name="height" value="0.1" units="cm"/>
      <inkml:brushProperty name="color" value="#FFFC18"/>
    </inkml:brush>
  </inkml:definitions>
  <inkml:trace contextRef="#ctx0" brushRef="#br0">6 6 1664,'-6'0'704,"6"-6"-576,11 12-352,-5-3-800,-1 3 352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04.219"/>
    </inkml:context>
    <inkml:brush xml:id="br0">
      <inkml:brushProperty name="width" value="0.1" units="cm"/>
      <inkml:brushProperty name="height" value="0.1" units="cm"/>
      <inkml:brushProperty name="color" value="#FFFC18"/>
    </inkml:brush>
  </inkml:definitions>
  <inkml:trace contextRef="#ctx0" brushRef="#br0">1178 38 1536,'-17'0'1129,"0"-2"0,-25-4 0,25 4-507,0 1 1,0 0 0,-23 3 0,-2-1 181,-416 5 3799,390-3-4092,-115 1-1649,143-6-378,0-1 1,-59-12 0,18-7-1301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25.924"/>
    </inkml:context>
    <inkml:brush xml:id="br0">
      <inkml:brushProperty name="width" value="0.1" units="cm"/>
      <inkml:brushProperty name="height" value="0.1" units="cm"/>
      <inkml:brushProperty name="color" value="#FFFC18"/>
    </inkml:brush>
  </inkml:definitions>
  <inkml:trace contextRef="#ctx0" brushRef="#br0">1369 75 3584,'-48'-3'3136,"27"2"-1264,13-3-1162,6 2-538,-1 1 1,1 0-1,0 0 0,0 0 1,0 0-1,-1 1 1,1-1-1,0 0 0,-1 1 1,1 0-1,-3-1 0,-29 2 1386,0-1-129,-53-5 0,17-4-122,-93-1-1,-48 13 599,-92-1-3053,104-13-7731,126 1 4106,-15-8 1349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27.059"/>
    </inkml:context>
    <inkml:brush xml:id="br0">
      <inkml:brushProperty name="width" value="0.1" units="cm"/>
      <inkml:brushProperty name="height" value="0.1" units="cm"/>
      <inkml:brushProperty name="color" value="#FFFC18"/>
    </inkml:brush>
  </inkml:definitions>
  <inkml:trace contextRef="#ctx0" brushRef="#br0">2037 21 3328,'0'0'97,"0"-1"0,0 1 0,0 0 1,1-1-1,-1 1 0,0 0 0,1 0 0,-1-1 1,0 1-1,1 0 0,-1 0 0,0 0 0,1-1 1,-1 1-1,0 0 0,1 0 0,-1 0 0,1 0 1,-1 0-1,0 0 0,1 0 0,0-1 0,1 11 3529,-2-9-3365,-16-1 1750,7-1-1435,0 0 0,0 0 0,-11-3 0,11 1-489,-1 1-1,0 1 1,-12-1 0,-142-8 985,72 9-422,52 1-452,2 3-70,1 1 0,0 2 1,-37 10-1,11-2 414,28-7 11,0-1 0,-63 1 0,42-6-117,-138-7 312,95 0-435,-188 12 1,199-1-749,66-4 314,-161 4-2369,136-5-236,-90-15-1,30-10-1363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29.362"/>
    </inkml:context>
    <inkml:brush xml:id="br0">
      <inkml:brushProperty name="width" value="0.1" units="cm"/>
      <inkml:brushProperty name="height" value="0.1" units="cm"/>
      <inkml:brushProperty name="color" value="#FFFC18"/>
    </inkml:brush>
  </inkml:definitions>
  <inkml:trace contextRef="#ctx0" brushRef="#br0">1743 38 1408,'-3'0'129,"2"0"-110,0 0 0,1 0 1,-1 0-1,1 0 0,-1-1 0,1 1 0,-1 0 1,1 0-1,-1 0 0,1 0 0,-1 0 0,1-1 1,-1 1-1,1 0 0,-1 0 0,1-1 0,-1 1 1,1 0-1,0-1 0,-1 1 0,1 0 0,0-1 1,-1 1-1,1-1 0,0 1 0,-1-1 0,1-1 534,0 1-828,0 0 287,0 0 1,0 0-1,0 0 1,1 1-1,-1-1 1,0 0-1,1 0 1,-1 0 0,0 0-1,1 0 1,-1 1-1,10-16 5956,-24 14-1609,-70 8-1868,-67 22-971,-103-15 293,-56 14 615,172-11-1597,26-4-409,-283 17-2711,370-29 1058,0-2 0,1 0 0,-1-2 0,1-1 0,-38-12 0,-34-23-3345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52.460"/>
    </inkml:context>
    <inkml:brush xml:id="br0">
      <inkml:brushProperty name="width" value="0.1" units="cm"/>
      <inkml:brushProperty name="height" value="0.1" units="cm"/>
      <inkml:brushProperty name="color" value="#FFFC18"/>
    </inkml:brush>
  </inkml:definitions>
  <inkml:trace contextRef="#ctx0" brushRef="#br0">1722 63 1152,'-8'0'321,"9"-2"-312,0 1 27,-1 0 1,1 1-1,0-1 0,-1 0 1,1 0-1,-1 0 1,1 0-1,-1 0 1,0 0-1,1 0 1,-1 1-1,0-1 0,0 0 1,0 0-1,1 0 1,-1-2-1,0 2 256,0 0-1,0-1 0,0 1 0,0 0 1,0 0-1,-1-1 0,1 1 1,0 0-1,-1 0 0,1 0 1,0-1-1,-1 1 0,1 0 0,-1 0 1,0 0-1,1 0 0,-2-1 1,1 2-230,1-1 0,-1 1 1,0 0-1,1 0 0,-1 0 1,0 0-1,0 0 0,1 0 0,-1 0 1,0 0-1,1 0 0,-1 0 1,0 0-1,1 0 0,-1 0 1,0 1-1,1-1 0,-1 0 0,0 1 1,1-1-1,-1 0 0,1 1 1,-1-1-1,0 1 0,1-1 1,-1 0-1,1 1 0,-1 0 0,1-1 1,0 1-1,-1 0 0,-1 2 107,-1-1-1,1 0 0,0 1 0,-1-1 0,1 0 0,-1 0 1,0 0-1,0-1 0,1 1 0,-1-1 0,0 0 1,-1 1-1,1-1 0,0-1 0,0 1 0,0 0 1,0-1-1,-1 1 0,1-1 0,0 0 0,-1 0 0,1-1 1,0 1-1,0-1 0,0 1 0,-1-1 0,-2-1 1,-2 0-25,0 0 1,0 1 0,0 0 0,0 0 0,0 1 0,0 0 0,-11 2 0,-7-1 40,-24-1 123,-151-5 866,61 4-592,79 1-332,44 0-290,-31-7 1,32 4 254,-31-1 1,-140-10 870,1-1-305,126 16-635,0 2 1,0 3 0,-100 22-1,149-26 122,1 0 0,-1-1 0,-17-1 0,27 1-272,-1-1 0,1 0-1,0 0 1,0 1 0,0-1-1,-1 1 1,1-1 0,0 1-1,0-1 1,0 1 0,0 0-1,0 0 1,0-1 0,0 1-1,-2 2 1,2-2-414,0 0 1,0 1-1,0-1 0,-1 0 1,1 0-1,0-1 1,-1 1-1,1 0 0,-1 0 1,1-1-1,-1 1 0,-2 0 1,-5 0-1291,0-1 1,0 0-1,0-1 1,0 0-1,-10-3 1,-31-8-2021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53.585"/>
    </inkml:context>
    <inkml:brush xml:id="br0">
      <inkml:brushProperty name="width" value="0.1" units="cm"/>
      <inkml:brushProperty name="height" value="0.1" units="cm"/>
      <inkml:brushProperty name="color" value="#FFFC18"/>
    </inkml:brush>
  </inkml:definitions>
  <inkml:trace contextRef="#ctx0" brushRef="#br0">6 47 1408,'-6'-4'512,"12"-1"-384,-1-1-128,1 3-448,4-8-96,1 2 128,0 0 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54.219"/>
    </inkml:context>
    <inkml:brush xml:id="br0">
      <inkml:brushProperty name="width" value="0.1" units="cm"/>
      <inkml:brushProperty name="height" value="0.1" units="cm"/>
      <inkml:brushProperty name="color" value="#FFFC18"/>
    </inkml:brush>
  </inkml:definitions>
  <inkml:trace contextRef="#ctx0" brushRef="#br0">1775 28 1792,'3'-18'3841,"-13"26"-2125,9-7-1626,0 1 0,-1-1 1,1 1-1,-1-1 0,0 1 0,0-1 0,1 0 0,-1 0 1,0 0-1,0 0 0,0 0 0,0 0 0,0-1 0,0 1 0,0 0 1,0-1-1,-1 0 0,1 0 0,0 1 0,-4-2 0,-55-1 1089,41 0-867,-1 1 1,1 1-1,0 1 1,-23 3 0,0 5 152,-1-2 1,-72 1 0,87-8-197,1-1 1,-1-1-1,-45-9 0,42 5-33,-42-3-1,-6 0 318,35 4-73,-58 0 0,23 2-21,2 2-70,49 1-223,-46-4-1,51 2 75,0 0 0,-1 2 0,1 1 0,0 1 0,0 1 0,0 1 0,-25 8 0,-15 8-910,-81 37 1,117-45-1928,-49 28 0,28-2-1419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55.047"/>
    </inkml:context>
    <inkml:brush xml:id="br0">
      <inkml:brushProperty name="width" value="0.1" units="cm"/>
      <inkml:brushProperty name="height" value="0.1" units="cm"/>
      <inkml:brushProperty name="color" value="#FFFC18"/>
    </inkml:brush>
  </inkml:definitions>
  <inkml:trace contextRef="#ctx0" brushRef="#br0">1784 51 1280,'-3'-1'413,"0"0"1,-1 0-1,1 0 1,0 0-1,0 0 1,0 0-1,0-1 1,0 0-1,-3-2 1,-8-5 747,9 7-926,-1 0 0,1 0 1,0 1-1,-1 0 0,1 0 1,-1 0-1,0 0 0,-9 1 1,-49 6 700,5-1-166,41-5-677,-336-14 2886,306 8-2378,0 2 0,-1 1 1,-73 7-1,-425 81 1463,403-60-4426,-1-9-4284,67-15 2993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59.184"/>
    </inkml:context>
    <inkml:brush xml:id="br0">
      <inkml:brushProperty name="width" value="0.1" units="cm"/>
      <inkml:brushProperty name="height" value="0.1" units="cm"/>
      <inkml:brushProperty name="color" value="#FFFC18"/>
    </inkml:brush>
  </inkml:definitions>
  <inkml:trace contextRef="#ctx0" brushRef="#br0">7309 2040 4992,'-5'2'495,"4"-2"-417,0 0 1,0 1 0,0-1-1,0 0 1,1 1 0,-1-1-1,0 0 1,0 0 0,0 0-1,0 0 1,0 0 0,0 0-1,1 0 1,-1 0 0,0 0-1,0 0 1,0-1 0,-5-2 2639,12-2-1491,-4 4-938,1 0 1,-1-1-1,0 1 1,0-1-1,0 1 0,0-1 1,0 0-1,0 1 1,0-1-1,3-4 1,-4 3 139,0 0 0,0 0 1,0 0-1,-1 0 0,1 0 1,-1 0-1,0 0 0,1 0 0,-2-5 1,3-14-34,1 1 0,1 0 1,1 0-1,0 0 0,11-24 1,-8 20-263,66-225 756,-65 209-774,-2 0-1,2-50 0,-5-84 199,-2 22 82,0-28-216,-3 100-98,0 56-54,-2 0 1,-10-46 0,-3-17 39,14 72-71,0 1 0,-1 0-1,-1 0 1,0 1 0,-1-1-1,0 1 1,-10-18 0,8 19-1,1-1 0,-8-24 1,10 24-25,-1 1 0,-8-17 0,10 25 36,0 0 1,0 0-1,-1 1 1,1-1-1,-1 1 0,0 0 1,0 0-1,-1 0 1,-6-4-1,3 3 0,0 1-1,-1 0 1,1 1-1,-1 0 1,0 0-1,0 0 1,0 1 0,0 1-1,-1 0 1,-11-1-1,-14 2 22,-48 6-1,76-5-35,-135 11 7,-135 18 11,162-14 52,0-5-1,0-5 1,-143-11 0,-14 1-50,1-1-21,158-1 54,-439-36 57,-94-33-55,289 53-8,42 5 80,-205-25 23,515 42-142,-226-33-86,87 10 42,-201-5 113,132 17-95,-80-2 114,80 25-129,-1 0-22,-22-1 33,178-4 96,1 3-1,-59 17 1,74-12-124,2 2-1,-75 42 1,35-17 117,65-34-62,1 1 1,1 0-1,-1 0 0,2 2 1,-1 0-1,2 0 1,-1 1-1,1 0 0,-10 16 1,-8 17-206,-35 71 0,-7 11 296,54-98-82,1 0 0,1 1 0,1 1 0,-10 36 1,-25 128-6,26-94-243,9-38 196,8-33 44,-1 1 0,-16 39 0,10-38 15,-39 104 122,46-116-117,1 0 0,0 0 0,2 1 0,-2 39 0,5-53-32,0 1-1,1-1 0,1 1 1,-1-1-1,1 1 0,0-1 1,1 0-1,0 0 0,0 0 1,0 0-1,1 0 1,0-1-1,0 0 0,1 0 1,0 0-1,10 10 0,-2-4-21,1-2-1,-1 0 1,2 0 0,-1-1-1,2-1 1,24 10-1,10 1 36,2-1 0,0-3 0,1-3 0,68 8 0,41 7-118,40 3 114,131 3 14,-205-21-83,88 4 104,174-20 68,-99-1-161,-65-2 110,0 0-69,10 1 37,-120 2 0,42-1-6,196-3 6,-294 8-16,235-6 0,22-1-6,58-5 7,95-12 63,19-7 5,-430 26-30,0 4 1,91 8-1,-28 0-135,-13-7 200,-43 0-361,126 14-1,-165-9-322,67 9-2179,-81-13 1777,0-1 1,1 0 0,-1-1 0,25-4 0,-26 2-291,0-1 1,0-1 0,0 0-1,19-10 1,35-27-3769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3:39.223"/>
    </inkml:context>
    <inkml:brush xml:id="br0">
      <inkml:brushProperty name="width" value="0.1" units="cm"/>
      <inkml:brushProperty name="height" value="0.1" units="cm"/>
      <inkml:brushProperty name="color" value="#FFFC18"/>
    </inkml:brush>
  </inkml:definitions>
  <inkml:trace contextRef="#ctx0" brushRef="#br0">0 81 2688,'3'-2'131,"-1"1"0,0 0-1,1 0 1,-1-1 0,1 1 0,-1 1 0,1-1-1,0 0 1,-1 1 0,1-1 0,0 1 0,-1 0 0,1 0-1,0 0 1,-1 0 0,1 0 0,3 2 0,8 1 223,0 0 1,15 7 0,-6-3 28,-14-5-202,0 0-1,0-1 0,0 0 0,-1 0 0,1-1 1,0 0-1,13-3 0,64-16 362,-61 13-520,39-7-1,-16 10 184,83 4 0,47 16-71,-147-16-32,1 0 1,0-2-1,0-2 0,44-8 0,32-4 336,190 1-54,-37 4-272,-156 0-115,1 5-1,134 11 1,219 8 230,-405-14-188,177 10-114,1 0 246,156 8-341,-294-10 308,182-7 1,65 2 248,14-1-86,22-3-146,-90-7-194,44 3 94,-206 13-85,161 7 12,235 14-68,-414-21 230,155-7 0,59 5-233,-234-3 18,-18-3 50,98-14-1,-33 1 81,49 8-7,98-10-50,-16-15 20,-184 25 135,104 7 0,-113 3-139,97-6 1,0-8 29,263 18 0,-151-6-16,-4 0 43,-172 2-163,143-10 0,166 10 269,-338-5-146,105-11-1,-6-1-28,9 14-74,108-6 66,138-9 77,-111 2-67,124 3-240,-141 4 347,-98-1-38,-58 6-54,161-3 157,-250-1-767,0 2 0,67 7 1,-54 7-2342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02.145"/>
    </inkml:context>
    <inkml:brush xml:id="br0">
      <inkml:brushProperty name="width" value="0.1" units="cm"/>
      <inkml:brushProperty name="height" value="0.1" units="cm"/>
      <inkml:brushProperty name="color" value="#FFFC18"/>
    </inkml:brush>
  </inkml:definitions>
  <inkml:trace contextRef="#ctx0" brushRef="#br0">5909 337 5120,'-1'0'120,"1"-1"0,-1 0 0,1 0 0,-1 0 0,1 0 0,-1 0 1,1 0-1,0 0 0,-1 0 0,1 0 0,0 0 0,0 0 0,0 0 0,0 0 0,0-1 0,0 1 1,0 0-1,0 0 0,0 0 0,0 0 0,1 0 0,-1 0 0,1-1 0,0 0-63,-1 1-1,1-1 1,-1 1-1,0-1 1,1 1-1,-1-1 1,0 1-1,0-1 1,0 1-1,0-1 1,0 1-1,-1-1 1,1 1-1,0-1 1,-1 1-1,1 0 1,-1-1 0,1 1-1,-1-1 1,-1-1-1,0 1 141,0-1 1,0 0-1,0 1 0,0 0 1,-1-1-1,0 1 0,1 0 1,-1 0-1,0 1 0,0-1 1,0 0-1,0 1 0,0 0 1,0 0-1,-6-2 0,-20-2 136,0 0 0,0 1 0,-60 2 0,9 0 586,23 1-76,0 3-1,-69 11 1,-35-1-101,-172-9 0,179-4-584,56-4-238,50 1 304,-502-5 1131,424 9-976,109-1-335,-29-5 0,29 3-13,-31-2-1,-74-5 50,-283 6 747,219 8-742,-198-4 1003,339 2-923,0 3 0,-65 15 0,55-9-111,39-8-43,-4 1 64,1-1-1,-34 1 1,-255-12 101,94 5 145,114 5-365,10-8 210,-87-3 671,-334 6 32,442-3-869,-81 1 6,102 5-19,0 1 126,-58-6 0,75 0-102,3 1-27,-41-1 0,-100 0-523,164 5-42,1-1 0,-1 1-1,0-1 1,1 0 0,-1 0 0,1-1 0,-1 1 0,1-1-1,0 0 1,0 0 0,0 0 0,0-1 0,0 1 0,0-1-1,1 0 1,-1 0 0,-4-6 0,-3-4-1356,1 0 0,1-1 0,-12-23 0,7 13 61,-23-42-1665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07.259"/>
    </inkml:context>
    <inkml:brush xml:id="br0">
      <inkml:brushProperty name="width" value="0.1" units="cm"/>
      <inkml:brushProperty name="height" value="0.1" units="cm"/>
      <inkml:brushProperty name="color" value="#FFFC18"/>
    </inkml:brush>
  </inkml:definitions>
  <inkml:trace contextRef="#ctx0" brushRef="#br0">5358 1587 2304,'-3'0'118,"0"0"1,0-1-1,0 1 0,0-1 0,0 0 1,0 0-1,1 0 0,-1-1 1,-4-1-1,6 1-34,0 1-1,0 0 1,0 0 0,0-1-1,1 1 1,-1-1 0,0 1-1,0-1 1,1 1 0,-1-1 0,1 1-1,0-1 1,-1 0 0,1 1-1,0-1 1,0 0 0,0-5 3032,23 7-897,-16 1-1963,-1-1 0,1 1 0,0 0 0,0 1 0,-1-1 0,1 1 0,-1 1 0,1-1 0,-1 1 0,0 0 0,0 1 0,0-1 0,0 1 0,5 5 0,-2-2 308,0-1 0,0-1 0,0 0 0,17 6 0,13 7-376,-17-11 634,-19-7-637,-1 1 1,1-1-1,0 1 0,0 0 1,-1 0-1,1 0 1,0 0-1,2 2 0,31 9 2141,-19-21-1281,-12 5-952,0 0 0,0-1 0,-1 0 0,1 0 1,-1 0-1,0 0 0,-1 0 0,0-1 0,5-10 0,14-19 171,25-22-185,-34 42-6,0 0 1,0-1-1,-1-1 0,-1 1 0,-1-2 0,10-23 1,14-59 138,6-17-291,-16 54-12,27-63 102,-27 70 140,27-96 1,-42 123-76,-2 4-48,-1 0 0,-2 0 0,2-43 1,-6-80 159,-1 66-25,1 45-120,-1-51 73,0 76-106,-1 0 0,0 1 0,0-1 0,-1 1-1,-7-15 1,8 21-10,-2-6-1,-1 1 0,-10-18 1,13 26 0,0-1 1,0 0 0,-1 1 0,1-1 0,0 1 0,-1 0 0,1 0 0,-1 0 0,0 0-1,0 0 1,0 1 0,0-1 0,0 1 0,-4-2 0,-13-3-45,0 1 0,-1 1 1,1 0-1,-33 0 0,-64-5 226,90 7-113,-41-6 1,41 4-70,-43-2-1,-345 21 23,197-2-44,-63-11-94,146-3 211,108 1-132,-163 4-59,-123 3 332,51-3-355,-36 1 545,227-6-537,-57-6 149,32 1 30,-324 4 204,194 4-144,121-3-69,23 0-31,-3 0 14,-109 12 0,133-6-31,0-3 0,-64-5-1,4-1-5,-167-1-53,150-6-107,83 5 161,-50 0-6,-9 2 110,-8-1-55,-9 0-231,107 3 152,-28 2 0,20 1-13,-41 4 85,-36 1-128,77-5 66,-37 7 0,38-4-54,-42 0-78,55-5 148,0 2 0,0 0-1,-36 8 1,39-6 85,10-2-119,-1 0 1,1 0-1,0 1 0,0 0 0,-6 2 1,10-4 23,0 1 0,1-1 1,-1 1-1,0-1 0,1 1 1,-1-1-1,0 1 0,1-1 1,-1 1-1,1 0 0,-1-1 1,1 1-1,-1 0 0,1-1 1,0 1-1,-1 0 0,1 0 0,0-1 1,-1 1-1,1 0 0,0 0 1,0 0-1,0-1 0,0 1 1,0 0-1,0 0 0,0 0 1,0 0-1,0-1 0,0 1 1,0 0-1,1 0 0,-1-1 1,0 1-1,0 0 0,1 0 1,-1-1-1,1 1 0,0 1 1,2 6-1,0 0 1,0 1 0,-1-1 0,-1 1 0,1-1 0,0 12 0,-1-10-34,2 28 68,-2 0 0,-5 63 1,-20 74 7,1-5 147,18-22-385,-1 63 358,6-154-42,3 0 0,3 0 1,21 95-1,-6-92-30,-13-41-401,-2 0 1,6 24 0,-10-20-2766,2-12 304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25.461"/>
    </inkml:context>
    <inkml:brush xml:id="br0">
      <inkml:brushProperty name="width" value="0.1" units="cm"/>
      <inkml:brushProperty name="height" value="0.1" units="cm"/>
      <inkml:brushProperty name="color" value="#FFFC18"/>
    </inkml:brush>
  </inkml:definitions>
  <inkml:trace contextRef="#ctx0" brushRef="#br0">26 0 896,'-20'0'352,"15"5"-288,5-1-224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30.970"/>
    </inkml:context>
    <inkml:brush xml:id="br0">
      <inkml:brushProperty name="width" value="0.1" units="cm"/>
      <inkml:brushProperty name="height" value="0.1" units="cm"/>
      <inkml:brushProperty name="color" value="#FFFC18"/>
    </inkml:brush>
  </inkml:definitions>
  <inkml:trace contextRef="#ctx0" brushRef="#br0">1637 28 2944,'0'0'6218,"-2"-2"-5830,0 1 0,-1-1 0,0 0 0,1 1-1,-1-1 1,-4-1 0,-48-5 384,0 3 0,-107 4-1,83 1-62,-474 36 2690,366-19-2382,40 2-657,-49 2-3206,79-16-3420,54-4 2453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32.325"/>
    </inkml:context>
    <inkml:brush xml:id="br0">
      <inkml:brushProperty name="width" value="0.1" units="cm"/>
      <inkml:brushProperty name="height" value="0.1" units="cm"/>
      <inkml:brushProperty name="color" value="#FFFC18"/>
    </inkml:brush>
  </inkml:definitions>
  <inkml:trace contextRef="#ctx0" brushRef="#br0">2578 37 4224,'-5'-1'317,"3"1"-126,-1 0 1,1-1-1,-1 1 0,1-1 1,-1 0-1,1 0 0,0 0 1,-1 0-1,1 0 0,0 0 1,-4-4 703,22-4-20,-12 7-769,26-9 6526,-26 11-6661,-3 0-3,0 1 106,0-1 1,-1 1-1,1 0 1,0 0-1,0-1 1,-1 1-1,1 0 1,0 0-1,-1 0 1,1 0-1,-1 0 1,1 0-1,-1 0 1,0 0-1,1 0 1,-1 0-1,0 0 1,0 0-1,1 0 1,-1 0-1,0 0 1,0 0-1,0 0 1,0 1-1,-1-1 1,1 0-1,0 0 1,0 0-1,-1 0 1,0 1-1,-3 6 54,-1-1 0,1 0 0,-2 0 0,1-1 0,-7 7 0,6-9-86,0 0-1,0 0 1,0-1-1,0 0 1,-1 0 0,-10 3-1,-43 8 423,52-12-510,-9 1 127,-30 0-1,8 0-54,-39 2 390,55-2-165,0-2 1,1 0-1,-24-3 0,-11 0-291,-30-4-56,18 0 107,-22 0 125,-29-1 181,-277-17 1027,154 19-1078,-3 18-237,53-1-526,155-11 250,-198 8-3124,76-11-2211,124 0 2862,-35-7 0,-35-17-1685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34.174"/>
    </inkml:context>
    <inkml:brush xml:id="br0">
      <inkml:brushProperty name="width" value="0.1" units="cm"/>
      <inkml:brushProperty name="height" value="0.1" units="cm"/>
      <inkml:brushProperty name="color" value="#FFFC18"/>
    </inkml:brush>
  </inkml:definitions>
  <inkml:trace contextRef="#ctx0" brushRef="#br0">1802 33 2944,'-21'-24'10176,"4"24"-9312,-256 21 1871,148-8-2164,-143 10 298,-36-8 139,153-3-489,-116 8 1391,89-21-4824,163 1 1579,-1-1-1,1-1 1,-22-6 0,31 6 663,0 0-1,0-1 1,-1 1 0,2-1 0,-1-1 0,0 1-1,1-1 1,-1 0 0,1 0 0,-7-8-1,-32-46-3065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36.604"/>
    </inkml:context>
    <inkml:brush xml:id="br0">
      <inkml:brushProperty name="width" value="0.1" units="cm"/>
      <inkml:brushProperty name="height" value="0.1" units="cm"/>
      <inkml:brushProperty name="color" value="#FFFC18"/>
    </inkml:brush>
  </inkml:definitions>
  <inkml:trace contextRef="#ctx0" brushRef="#br0">2451 76 4352,'-8'-2'655,"6"2"-508,1 0 1,-1-1-1,1 1 1,-1 0-1,1-1 1,-1 1-1,1-1 1,-1 0-1,1 1 1,-3-3 996,3 4-1005,-1 1 0,1-1 0,-1 1 0,1-1 0,-1 0 0,0 0 0,0 0 0,-3 2 0,2-1 13,-37 24 3075,-80 37-1,87-46-2913,26-13-173,1 0-1,-1 0 0,0-1 1,0 0-1,0 0 0,-1-1 1,1 0-1,0-1 0,-15 2 1,6-4 25,-1 0 1,1-2-1,-29-8 0,-10-1 134,-11 3-63,-68 0 0,-69 8-196,100 2-14,-36-12 160,64 2-132,-140-5 650,123 9-517,-83-10 450,-51-2 379,187 16-980,-155-9 58,146 4-1714,0-1 0,-48-14 0,79 17-156,-26-12 0,-19-19-2645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37.488"/>
    </inkml:context>
    <inkml:brush xml:id="br0">
      <inkml:brushProperty name="width" value="0.1" units="cm"/>
      <inkml:brushProperty name="height" value="0.1" units="cm"/>
      <inkml:brushProperty name="color" value="#FFFC18"/>
    </inkml:brush>
  </inkml:definitions>
  <inkml:trace contextRef="#ctx0" brushRef="#br0">1232 113 6400,'-9'-2'826,"6"1"-611,1 1 0,0 0 0,0-1 0,0 0 0,-1 1 1,1-1-1,0 0 0,0 0 0,0 0 0,0-1 1,-2-1-1,1 1-74,0 0 0,0 0 0,0 0 0,-1 0 0,1 1 1,0-1-1,-6-1 0,1 0 207,-55-27 2101,39 17-1447,-25-9 1,39 19-816,0 0-1,0 0 1,0 1-1,0 1 1,-1-1-1,-11 1 1,-218 10 965,188-3-688,-139 16 1034,-49 2-659,82-25-8269,129-3 3627,2-9 54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38.169"/>
    </inkml:context>
    <inkml:brush xml:id="br0">
      <inkml:brushProperty name="width" value="0.1" units="cm"/>
      <inkml:brushProperty name="height" value="0.1" units="cm"/>
      <inkml:brushProperty name="color" value="#FFFC18"/>
    </inkml:brush>
  </inkml:definitions>
  <inkml:trace contextRef="#ctx0" brushRef="#br0">1126 10 5376,'-7'-2'751,"1"0"0,-1 0-1,0 1 1,0 0 0,0 0 0,0 0 0,1 1 0,-14 1-1,-59 12 858,29-3-5,-27-3 133,-129-4 1,43-3-1061,116 2-670,-127 2-154,58-11-3236,24 1-3405,44 3 3243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1:39.562"/>
    </inkml:context>
    <inkml:brush xml:id="br0">
      <inkml:brushProperty name="width" value="0.1" units="cm"/>
      <inkml:brushProperty name="height" value="0.1" units="cm"/>
      <inkml:brushProperty name="color" value="#FFFC18"/>
    </inkml:brush>
  </inkml:definitions>
  <inkml:trace contextRef="#ctx0" brushRef="#br0">2031 128 5888,'-17'-4'1073,"13"3"-615,0 0-1,0 0 1,0 0 0,0 1 0,0-1-1,-8 1 1,9-3 571,-6 1-405,1 2-200,1 2 0,-1-1 0,1 1 0,-1 0 0,1 0 0,-9 5 0,8-4-233,1 0 0,-1-1 0,0 0 0,0 0-1,1 0 1,-12 0 0,-5-3 282,1 0 1,0-2-1,-42-10 0,34 6-311,-1 1-1,0 1 0,-60 0 1,20 4-128,11-1 431,-70 9 1,52-2 295,-82-4 1,75-2-765,-270 15 1656,289-9-2826,1-4 0,-132-13-1,183 10 32,-1 0-1,1-1 0,0-1 0,1-1 1,-1 0-1,1 0 0,0-2 0,0 0 1,1 0-1,-23-18 0,-23-24-2974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3:57.209"/>
    </inkml:context>
    <inkml:brush xml:id="br0">
      <inkml:brushProperty name="width" value="0.1" units="cm"/>
      <inkml:brushProperty name="height" value="0.1" units="cm"/>
      <inkml:brushProperty name="color" value="#FFFC18"/>
    </inkml:brush>
  </inkml:definitions>
  <inkml:trace contextRef="#ctx0" brushRef="#br0">1 96 1664,'55'-17'932,"-31"9"-507,31-5-1,15 3 1040,72-1-1,71 9 376,-143 2-1170,101-6 24,-38-2-474,-48 1-54,-51 5-107,219-3 780,-42 7-622,47 4-85,164 14 2,-361-20-84,281 12-39,-248-3-10,187-7 0,25-4 108,-151 4-67,47-14-8,-30 1 41,43 11-72,130-6-90,77 12 97,-259 2 41,4-6-22,92 6-19,-201-3 26,220 9-43,214-5 72,-88-5 36,-210-8-168,102-10 90,37 1-49,-167 19 24,155 0 171,-104-9 31,185-8-179,133-6-191,-187 7 301,-4 0 1,-58 3-202,157 5 62,-112 9-77,-91-4 92,257-4 122,-38-5 28,-151 6 163,26 6-388,-220-3 37,115-11 0,118 12 175,-237 2 172,144-13-255,-62 0-50,-29 9-200,167-4 241,-177-3 32,208 19-1,-69-14-142,-120-5 56,38 11-216,-137-2 206,197-2 349,83 5-244,-51-6-29,-8-2 52,-163 8-103,161-14 0,148-7-11,-168 5 81,132 4 51,-81 7-315,-95-3 130,-1 19-42,-102-4 58,183-4 0,118 13 138,-367-16-2021,4 6-997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28.505"/>
    </inkml:context>
    <inkml:brush xml:id="br0">
      <inkml:brushProperty name="width" value="0.1" units="cm"/>
      <inkml:brushProperty name="height" value="0.1" units="cm"/>
      <inkml:brushProperty name="color" value="#FFFC18"/>
    </inkml:brush>
  </inkml:definitions>
  <inkml:trace contextRef="#ctx0" brushRef="#br0">8465 156 2816,'-9'-4'2290,"9"4"-2244,-1-1 1,1 1-1,0 0 1,-1-1-1,1 1 1,0 0-1,-1 0 1,1 0-1,-1-1 1,1 1-1,0 0 1,-1 0-1,1 0 1,-1 0-1,1 0 1,-1 0-1,1 0 1,-1 0-1,1 0 1,0 0-1,-1 0 1,1 0-1,-1 0 0,1 0 1,-1 0-1,1 0 1,-1 0-1,1 1 1,0-1-1,-1 0 1,1 0-1,-1 0 1,1 1-1,0-1 1,-1 0-1,1 1 1,0-1-1,-1 0 1,1 1-1,0-1 1,0 0-1,-1 1 1,1-1-1,0 1 0,0-1 1,-1 1-1,-2 3 198,-2 0-1,1-1 0,0 0 0,-1 1 0,1-2 0,-7 4 0,-21 15 1639,23-14-1326,-1 1 0,1-2-1,-1 0 1,-15 7 0,3-1-156,14-7-168,-1-1 0,1 1 0,-1-1 0,0-1 0,0 0 0,-1 0 0,1-1 0,0 0 0,-1-1 0,1 0 0,-15 0 0,-12-3 56,0-2 1,-40-9-1,17 3-124,22 4-149,-7-1 162,-73-3-1,89 8 25,-1 0-1,-32-9 1,34 6-101,-2 1-1,-32-1 1,-100-3 57,66 1-79,-219-26 445,249 21-427,-57-8 112,-47 2-69,-130-22-97,56 15 166,141 18-160,-432-17 171,351 23-279,-208 3 690,171 12-267,185-13-372,-301-2 2,-30-6 223,229 8-187,-665-1 334,364-5-342,329 6 27,-260-11 294,-20 2-198,298 11-244,-68 2 50,-216 9 264,-198 10 362,422-19-523,-141-1-181,291-4 336,22 0-16,131 12-750,-85-4 385,44 7 98,57 4-63,-7-12 100,183 3-89,-276-10 173,347 5-274,321-2 345,-377-5-154,-240 1-61,217 6 42,-40 4 184,11 1-123,112-7 127,-216-6-147,139-15-93,-112 2 136,40-2-72,66-2 51,380 11 180,-245 18-251,31-3 320,-273 0-96,-136 0-75,32 1-218,402-7-54,-259-5 315,-87 13 304,-150-6-387,-15-1 40,-1 0 0,0 1-1,29 7 1,-27-3-2298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42.678"/>
    </inkml:context>
    <inkml:brush xml:id="br0">
      <inkml:brushProperty name="width" value="0.1" units="cm"/>
      <inkml:brushProperty name="height" value="0.1" units="cm"/>
      <inkml:brushProperty name="color" value="#FFFC18"/>
    </inkml:brush>
  </inkml:definitions>
  <inkml:trace contextRef="#ctx0" brushRef="#br0">2626 30 3456,'12'-6'1788,"-12"6"-1616,1 0-1,-1-1 0,0 1 0,0-1 0,1 1 0,-1-1 0,0 1 0,0-1 0,0 1 0,0 0 0,0-1 0,0 1 0,0-1 1,1 1-1,-1-1 0,-1 1 0,1-1 0,0 1 0,0-1 0,0 1 0,0-1 0,0 1 0,0-1 0,0 1 0,-4-5 1711,4 5-1711,-1 0 0,1-1 0,0 1 0,-1 0 0,1 0 1,-1 0-1,1-1 0,-1 1 0,1 0 0,-1 0 0,-7-2 143,-1 1 0,1 0 0,0 0 0,0 0 0,-13 2 0,4-1 127,-27 3 664,-73 12 0,15 0 45,-8-4-562,-203 26 824,172-15-449,-240 8-1,364-30-874,-171-3 199,139-1 243,-89-18 0,63 7-663,0 3-1,-1 4 1,-137 1 0,83 19-2714,100-6 763,-1 0 0,-37 14 0,28-5-972,-1-2 0,-45 8 0,-1-11-394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35.525"/>
    </inkml:context>
    <inkml:brush xml:id="br0">
      <inkml:brushProperty name="width" value="0.1" units="cm"/>
      <inkml:brushProperty name="height" value="0.1" units="cm"/>
      <inkml:brushProperty name="color" value="#FFFC18"/>
    </inkml:brush>
  </inkml:definitions>
  <inkml:trace contextRef="#ctx0" brushRef="#br0">2127 132 5120,'-26'23'3146,"26"-23"-3092,-1 0 0,1 1-1,0-1 1,0 0 0,0 0-1,-1 1 1,1-1 0,0 0-1,0 0 1,0 1 0,0-1-1,0 0 1,0 0 0,-1 1-1,1-1 1,0 0 0,0 1-1,0-1 1,0 0 0,0 0 0,0 1-1,0-1 1,0 0 0,0 1-1,0-1 1,0 0 0,1 0-1,-1 1 1,0-1 0,0 0-1,1 1 193,-1-1-181,0 0-1,0 1 0,0-1 0,0 0 0,0 0 0,0 0 1,0 0-1,0 1 0,0-1 0,0 0 0,0 0 0,0 0 1,0 0-1,-2 4 1348,2-4-1348,0 0 0,0 0 0,0 0 0,0 0 0,-1 0 1,1 0-1,0 0 0,0 0 0,0 0 0,0 0 1,-1 0-1,1 0 0,0 0 0,0 0 0,0 0 0,-1 0 1,1 0-1,0 0 0,0 0 0,-1 0 0,-42-4 3008,34 3-2868,0 0 0,1-1 1,-1 0-1,1 0 0,-10-5 0,-10-2 288,-52-10 852,-22-5-730,49 14-48,36 5-453,0 2 0,-1 0 0,-20 0 0,-320 28 650,305-21-199,-64-3 0,54-2-423,8-2-243,-59-10 0,54 5 146,-223-38 916,137 19 73,115 23-1708,-1 2 0,-53 2 0,-34 15-6968,69-8 3868,-20 4-1014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36.390"/>
    </inkml:context>
    <inkml:brush xml:id="br0">
      <inkml:brushProperty name="width" value="0.1" units="cm"/>
      <inkml:brushProperty name="height" value="0.1" units="cm"/>
      <inkml:brushProperty name="color" value="#FFFC18"/>
    </inkml:brush>
  </inkml:definitions>
  <inkml:trace contextRef="#ctx0" brushRef="#br0">1173 77 4352,'0'0'72,"-1"0"1,0 0-1,1 0 0,-1 0 1,1 0-1,-1-1 0,1 1 1,-1 0-1,1 0 0,-1-1 1,1 1-1,-1 0 0,1-1 1,-1 1-1,1-1 0,0 1 1,-1 0-1,1-1 0,-1 1 1,1-1-1,0 1 0,0-1 1,-1 1-1,1-1 0,0 0 1,0 1-1,-1-1 0,2-1-39,-1 1-1,0 0 0,1 0 0,-1-1 0,1 1 0,0 0 0,-1 0 0,1 0 0,0 0 0,0 0 0,0 0 0,-1 0 0,1 0 0,0 0 0,2-1 0,2-2 140,0-1 0,0 0 0,-1 0-1,8-13 817,-12 17-783,-1 0 0,0 0 0,0 1 0,0-1 0,0 0 0,0 0-1,0 1 1,0-1 0,0 0 0,0 1 0,0-1 0,0 1 0,0 0 0,-1-1 0,1 1 0,0 0-1,0 0 1,0-1 0,-1 1 0,1 0 0,0 0 0,0 0 0,0 1 0,-2-1 0,-37 7 171,27-4 72,-21 2 277,-46 1 1,30-3-300,-193-1 2348,130-4-1036,-298 2 582,345-4-4474,42 2-1711,-37 0 1,20 5-770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37.582"/>
    </inkml:context>
    <inkml:brush xml:id="br0">
      <inkml:brushProperty name="width" value="0.1" units="cm"/>
      <inkml:brushProperty name="height" value="0.1" units="cm"/>
      <inkml:brushProperty name="color" value="#FFFC18"/>
    </inkml:brush>
  </inkml:definitions>
  <inkml:trace contextRef="#ctx0" brushRef="#br0">2568 156 4480,'-7'-2'673,"-8"-1"2051,10-2-1828,-45 1 3371,-136 4 276,171-1-3988,-29-5-1,29 3-241,0 1 0,-17 0 0,-1262 2 4253,1054-13-5113,5-27-4746,-72-20-7864,200 46 9845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49.261"/>
    </inkml:context>
    <inkml:brush xml:id="br0">
      <inkml:brushProperty name="width" value="0.1" units="cm"/>
      <inkml:brushProperty name="height" value="0.1" units="cm"/>
      <inkml:brushProperty name="color" value="#FFFC18"/>
    </inkml:brush>
  </inkml:definitions>
  <inkml:trace contextRef="#ctx0" brushRef="#br0">836 63 1408,'-10'-11'2960,"9"9"-2742,-1 0 0,0 0 0,1 0 0,-1 0 0,0 1-1,0-1 1,0 0 0,0 1 0,-1-1 0,1 1 0,0 0 0,-1 0 0,1 0 0,0 0-1,-1 0 1,1 0 0,-1 1 0,1-1 0,-1 1 0,-3-1 0,-1 1-62,1-1 1,0 0 0,0 0-1,-1 0 1,1-1-1,-8-4 1,8 4 27,-1-1 0,1 1 0,0 1 0,0-1 0,-1 1 0,-9-1 0,-13 4 136,-1 1 0,-40 9 0,2 0 112,2-1 81,33-5-119,1-1 1,-1-2-1,-1-1 1,-50-3-1,69 0-247,0 0 1,0 1-1,0 1 0,0 0 1,0 1-1,0 1 0,-14 4 1,24-5-481,-15 2-1975,6-10-3606,-4-18 1349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56.946"/>
    </inkml:context>
    <inkml:brush xml:id="br0">
      <inkml:brushProperty name="width" value="0.1" units="cm"/>
      <inkml:brushProperty name="height" value="0.1" units="cm"/>
      <inkml:brushProperty name="color" value="#FFFC18"/>
    </inkml:brush>
  </inkml:definitions>
  <inkml:trace contextRef="#ctx0" brushRef="#br0">1535 54 4352,'0'-1'76,"0"0"0,0 0 1,0 0-1,1 0 0,-1 0 0,0 0 1,1 0-1,-1 0 0,1 1 1,-1-1-1,1 0 0,-1 0 0,1 0 1,0 1-1,-1-1 0,1 0 0,0 1 1,0-1-1,-1 1 0,1-1 0,0 1 1,0-1-1,24-5 10703,-25 5-10732,0 0 1,0 0-1,0 1 1,0-1-1,0 0 1,0 0-1,0 1 1,-1-1-1,1 0 1,0 1-1,-1-1 0,1 0 1,0 1-1,-1-1 1,1 0-1,-1 1 1,1-1-1,-1 1 1,1-1-1,-1 1 1,1-1-1,-1 1 1,0-1-1,1 1 1,-1 0-1,0-1 0,1 1 1,-1 0-1,0-1 1,1 1-1,-1 0 1,0 0-1,0 0 1,1 0-1,-1 0 1,0 0-1,0 0 1,-1 0-1,1 0-22,0 0-1,0 0 1,-1-1-1,1 1 1,0 0 0,0 0-1,0-1 1,0 1-1,-1-1 1,1 1-1,0-1 1,-1-1-1,1 1 56,-15-2 662,-37 2-294,-59 2 352,53 7-656,37-4 40,-41 2 0,33-5-136,0 2 0,0 2 0,0 0 0,1 2 0,-40 15 0,52-18 157,1 0-1,-1-1 1,0 0 0,-27 0 0,-70-7 861,44 0-693,-1 4 0,-91 10 0,114-4-761,-55 16 0,67-11-1037,0 1 1,-35 17 0,38-12-753,17-9 58,-1 0 0,-32 11 1,40-17 998,0-1 0,-1 0 0,-17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58.537"/>
    </inkml:context>
    <inkml:brush xml:id="br0">
      <inkml:brushProperty name="width" value="0.1" units="cm"/>
      <inkml:brushProperty name="height" value="0.1" units="cm"/>
      <inkml:brushProperty name="color" value="#FFFC18"/>
    </inkml:brush>
  </inkml:definitions>
  <inkml:trace contextRef="#ctx0" brushRef="#br0">1784 0 3584,'5'13'7960,"-5"-12"-7866,0 1 1,0-1 0,0 0 0,0 0 0,0 0 0,0 0 0,-1 0 0,1 1 0,0-1 0,-1 0 0,1 0-1,0 0 1,-1 0 0,0 0 0,1 0 0,-1 0 0,0 0 0,1 0 0,-1 0 0,0 0 0,-1 0 0,-4 7 374,6-7-426,-1 0 1,1-1-1,0 1 0,-1 0 1,1-1-1,-1 1 0,1 0 0,-1-1 1,1 1-1,-1-1 0,0 1 1,1-1-1,-1 1 0,0-1 0,1 0 1,-2 1-1,-5 5 515,7-6-543,-1 1 0,1-1 1,0 0-1,-1 1 0,1-1 0,-1 1 1,1-1-1,0 0 0,-1 1 0,1-1 1,-1 0-1,1 0 0,-1 1 0,1-1 1,-1 0-1,1 0 0,-1 0 0,1 0 1,-1 0-1,1 1 0,-1-1 0,1 0 1,-1 0-1,1 0 0,-2-1 1,-46 5 1850,-44 1-794,-78-1-187,156-4-803,-13-1 50,0 2 0,0 0 0,0 2 0,-32 8 0,42-8-24,0-1 1,0 0 0,0-1 0,-34-3-1,5 1 90,-200-5 517,87-3-518,-65 9 480,200-1-506,-1-2 0,1 0 0,-39-12 0,-34-5 324,58 14-481,11 2-1037,-39-1 0,62 5 260,1 1 1,-1-1-1,1 1 0,0 0 1,-1 0-1,1 1 0,0-1 1,0 1-1,-7 4 0,-8 2-3370,-2-2-309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2:59.862"/>
    </inkml:context>
    <inkml:brush xml:id="br0">
      <inkml:brushProperty name="width" value="0.1" units="cm"/>
      <inkml:brushProperty name="height" value="0.1" units="cm"/>
      <inkml:brushProperty name="color" value="#FFFC18"/>
    </inkml:brush>
  </inkml:definitions>
  <inkml:trace contextRef="#ctx0" brushRef="#br0">0 10 1536,'11'0'608,"0"-6"-480,5 6-160,-5 0-128,0 0-448,-1-3-160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00.774"/>
    </inkml:context>
    <inkml:brush xml:id="br0">
      <inkml:brushProperty name="width" value="0.1" units="cm"/>
      <inkml:brushProperty name="height" value="0.1" units="cm"/>
      <inkml:brushProperty name="color" value="#FFFC18"/>
    </inkml:brush>
  </inkml:definitions>
  <inkml:trace contextRef="#ctx0" brushRef="#br0">1811 22 4224,'-3'-1'111,"-46"-9"1632,45 9-1813,0 1-1,1 0 1,-1 0 0,0 0 0,0 0 0,0 0 0,1 1 0,-1 0 0,0 0 0,-6 2 0,6 0 243,-1-1 0,1 0 0,-1-1 0,1 1 0,-1-1 1,0 0-1,1 0 0,-1 0 0,0-1 0,0 1 0,1-1 1,-1 0-1,0-1 0,0 1 0,0-1 0,-5-2 0,5 2 212,0 0 0,0 0 0,-1 0 0,1 1 0,-6 0 421,5 0 458,5 0-1217,-1 0 1,1 0-1,0 0 0,0 0 1,0 0-1,0 0 1,0 0-1,0 0 0,-1 0 1,1-1-1,0 1 1,0 0-1,0-1 0,0 1 1,0-1-1,0 1 0,0-1 1,0 1-1,0-1 1,0 0-1,1 1 0,-1-1 1,0 0-1,0-1 1,-10-7 874,8 8-847,0 1 1,1-1 0,-1 1-1,0-1 1,0 1-1,1 0 1,-1 0 0,0 0-1,0 1 1,0-1 0,1 1-1,-1-1 1,0 1 0,1 0-1,-1 0 1,0 0 0,-2 2-1,-13 4 270,-152 23 1052,-170 22-673,291-44-242,-159 11 894,63-9-576,-178 23-934,247-27-4719,73-6 4643,-4 2-529,0-1 0,0 0 0,0 0-1,0-1 1,0 0 0,0-1 0,0 1 0,0-1 0,0-1 0,0 1 0,0-1 0,-7-3 0,-3-4-1157,-29-20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4:00.129"/>
    </inkml:context>
    <inkml:brush xml:id="br0">
      <inkml:brushProperty name="width" value="0.1" units="cm"/>
      <inkml:brushProperty name="height" value="0.1" units="cm"/>
      <inkml:brushProperty name="color" value="#FFFC18"/>
    </inkml:brush>
  </inkml:definitions>
  <inkml:trace contextRef="#ctx0" brushRef="#br0">0 62 1792,'2'-1'117,"1"0"0,-1 1 0,0-1 0,1 1 0,-1-1-1,0 1 1,1 0 0,-1 0 0,1 0 0,-1 0 0,0 0 0,1 1 0,-1-1 0,1 1 0,-1-1 0,0 1 0,0 0 0,5 2 0,-3-1-35,0-1 0,0 0 0,0 1 0,0-2 0,6 2 1,-1-2 132,40 0 1440,90-11 0,-113 8-1435,41 0 0,-4 1-266,-24 0-128,17-2 716,136-20 1117,-131 16-1595,1 2-1,64 3 1,124 16 110,-110-4-150,-40-11 4,-28-1-18,256 13 22,-55-8-20,-3 1 13,-63 15 263,31-12-210,-148-7-135,228 11-7,51-10 245,-67-4-10,-296 4-166,240-1 182,-179-5-192,338-16-32,-150 13 69,-98 2 176,-70 4-93,92-2-33,218-3-50,-369 7-37,33-2-2,113 1-109,177 24 372,-230-24-261,-60-1 5,14 1 22,194 1-7,-58 16-104,150 9 141,-90-4-60,108 2 170,-19-13 281,-145-25-427,-29 0-208,-36 16 221,111-6 193,-113-6-201,151 6 0,-113 6-26,-79-4 78,53-2-263,-37-3 243,136 8 0,221 6-255,-318-4 355,12-2-130,-86-5 20,107-3 58,-4 3 77,70 2-394,5 3 219,-16 0-16,-122 9-8,37 1-44,-121-6 48,-29-2 76,-1 0 0,17-1 0,414-23 0,-371 24-53,178-6-135,-107 3 185,-78 3-106,93 8 162,-148-7-216,0-1 0,0 1 0,0 1 0,-1 1 0,1-1 0,-1 2 0,0-1 0,0 2 0,0-1 0,-1 1 0,0 1 0,0 0 0,12 11 0,4 9-2856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02.030"/>
    </inkml:context>
    <inkml:brush xml:id="br0">
      <inkml:brushProperty name="width" value="0.1" units="cm"/>
      <inkml:brushProperty name="height" value="0.1" units="cm"/>
      <inkml:brushProperty name="color" value="#FFFC18"/>
    </inkml:brush>
  </inkml:definitions>
  <inkml:trace contextRef="#ctx0" brushRef="#br0">1822 11 1792,'-3'1'455,"0"0"0,0-1 0,0 0 0,0 0 1,0 0-1,0 0 0,0-1 0,0 1 0,0-1 0,0 1 0,0-1 0,-3-2 0,1 2-53,0-1 0,0 1 0,0 0-1,-9 0 1,5 2-274,0 0 0,0 0 0,0 1-1,-9 4 1,-12 2-47,-96 25 2095,43-19-491,36-8-1306,0 2-160,-22-2 629,-15-7-357,-94 2 164,61 15-417,81-10 110,-71 4-1,-44-5 613,41-5-349,-204 5 837,225-4-4100,55-1-1373,32 0 3573,0 0 1,0 0 0,0 0-1,1-1 1,-1 1-1,0 0 1,0-1 0,1 1-1,-1-1 1,0 0-1,0 1 1,1-1 0,-3-1-1,-38-34-4289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03.316"/>
    </inkml:context>
    <inkml:brush xml:id="br0">
      <inkml:brushProperty name="width" value="0.1" units="cm"/>
      <inkml:brushProperty name="height" value="0.1" units="cm"/>
      <inkml:brushProperty name="color" value="#FFFC18"/>
    </inkml:brush>
  </inkml:definitions>
  <inkml:trace contextRef="#ctx0" brushRef="#br0">2322 23 2688,'21'-22'7053,"-32"21"-6288,4 2-532,1 0 0,-1 0-1,1 1 1,-13 4 0,-9 3 587,-119 14 1583,-21 5-1643,-62 11 974,134-26-1239,55-9-162,-83-3-1,60-2-101,2 1-26,-151 6 246,-117 0 1005,21-2-901,269 1-1119,-62 17 1,41-7-854,28-8 441,-133 23-9653,94-24 6245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07.847"/>
    </inkml:context>
    <inkml:brush xml:id="br0">
      <inkml:brushProperty name="width" value="0.1" units="cm"/>
      <inkml:brushProperty name="height" value="0.1" units="cm"/>
      <inkml:brushProperty name="color" value="#FFFC18"/>
    </inkml:brush>
  </inkml:definitions>
  <inkml:trace contextRef="#ctx0" brushRef="#br0">911 11 3072,'-19'5'1032,"13"-3"-670,0 0 1,0 0-1,0-1 0,-1 0 0,-9 0 0,-12-1 1403,-1-2 1,-51-10-1,54 8-804,0 0 1,0 2-1,-36 2 0,-81 11 2269,48-2-2460,29-4-581,-70 4-1546,108-9-920,-33-5 0,22 0-1339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08.706"/>
    </inkml:context>
    <inkml:brush xml:id="br0">
      <inkml:brushProperty name="width" value="0.1" units="cm"/>
      <inkml:brushProperty name="height" value="0.1" units="cm"/>
      <inkml:brushProperty name="color" value="#FFFC18"/>
    </inkml:brush>
  </inkml:definitions>
  <inkml:trace contextRef="#ctx0" brushRef="#br0">1657 29 2304,'-25'-9'2320,"25"8"-2189,0 1 0,0-1 0,0 0 1,0 1-1,0-1 0,0 0 0,0 1 1,0-1-1,0 0 0,0 1 0,-1-1 0,1 0 1,0 1-1,0-1 0,-1 0 0,1 1 0,0-1 1,-1 1-1,1-1 0,-1 0 0,1 1 0,0-1 1,-1 1-1,0-1 0,1 1 0,-1 0 1,1-1-1,-1 1 0,1 0 0,-2-1 0,-1 0 61,-1 1-1,1 0 1,0 0-1,0 0 1,0 0-1,-5 2 0,6-2-196,-31 6 1030,19-4-199,0 1 1,-21-1-1,-81 2 465,96-3-1071,0 1 1,-32 8 0,-6 1-110,-264 15 1526,219-19-655,-15-1-241,41-1-355,-76-5-1,64-2-111,10 1-250,-60 1-2006,46 11-2923,36-1 729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11.512"/>
    </inkml:context>
    <inkml:brush xml:id="br0">
      <inkml:brushProperty name="width" value="0.1" units="cm"/>
      <inkml:brushProperty name="height" value="0.1" units="cm"/>
      <inkml:brushProperty name="color" value="#FFFC18"/>
    </inkml:brush>
  </inkml:definitions>
  <inkml:trace contextRef="#ctx0" brushRef="#br0">1956 0 2048,'-2'1'346,"0"1"1,0-1-1,0 0 1,0 0-1,0-1 1,-1 1-1,1 0 1,0-1-1,0 1 1,-1-1-1,1 0 1,0 1-1,0-1 1,-1 0-1,-2-1 1,4 1-313,-37 7 1259,29-4-1204,-16 6 420,19-7-317,1 0-1,-1 0 1,1 0-1,-7 0 0,-4 1 575,1 1-1,-28 10 1,22-7-305,-19 11 63,31-13-359,-1 0 0,-18 5-1,-2-1 164,4-2 30,0 0 1,-31 3-1,-64-5 129,77-4-82,-60 7-1,66-4-318,0-2-1,-39-2 1,28-1 302,33 0-173,1 0 1,-29-7-1,-17-2-66,-56-8 27,-45-6 1290,91 16-952,-132-8 770,53 21-1128,4-1-5374,112-4 1955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12.038"/>
    </inkml:context>
    <inkml:brush xml:id="br0">
      <inkml:brushProperty name="width" value="0.1" units="cm"/>
      <inkml:brushProperty name="height" value="0.1" units="cm"/>
      <inkml:brushProperty name="color" value="#FFFC18"/>
    </inkml:brush>
  </inkml:definitions>
  <inkml:trace contextRef="#ctx0" brushRef="#br0">12 0 1408,'-11'6'512,"16"-6"-384,1 3-608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12.608"/>
    </inkml:context>
    <inkml:brush xml:id="br0">
      <inkml:brushProperty name="width" value="0.1" units="cm"/>
      <inkml:brushProperty name="height" value="0.1" units="cm"/>
      <inkml:brushProperty name="color" value="#FFFC18"/>
    </inkml:brush>
  </inkml:definitions>
  <inkml:trace contextRef="#ctx0" brushRef="#br0">2248 63 3840,'0'-2'162,"-1"1"-1,0-1 1,0 1 0,1-1-1,-1 1 1,0-1 0,1 1-1,0-1 1,-1 0 0,1 1-1,0-1 1,0 0 0,0 1 0,0-1-1,0 0 1,1-2 0,-1-5 459,0 8-539,0 1 0,0-1 0,0 0 0,-1 0 0,1 0 0,0 1 0,0-1-1,-1 0 1,1 0 0,-1 1 0,1-1 0,0 0 0,-1 1 0,1-1 0,-1 0 0,0 1-1,1-1 1,-1 1 0,1-1 0,-1 1 0,0-1 0,1 1 0,-1-1 0,0 1-1,0 0 1,1 0 0,-1-1 0,0 1 0,0 0 0,0 0 0,1 0 0,-2-1 0,-31 0 1389,24 1-1010,-81-5 1171,72 5-1460,-133 5 835,60 4-486,19-3 149,-81 17 0,-267 49-9,331-59-179,-63 7-140,119-17-44,0-2 0,-54-6-1,-317-27 1746,375 31-2102,-92-1-1652,41 6-2449,61-1 1261,-24 7 1,7-2-335,-25 2-441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28.525"/>
    </inkml:context>
    <inkml:brush xml:id="br0">
      <inkml:brushProperty name="width" value="0.1" units="cm"/>
      <inkml:brushProperty name="height" value="0.1" units="cm"/>
      <inkml:brushProperty name="color" value="#FFFC18"/>
    </inkml:brush>
  </inkml:definitions>
  <inkml:trace contextRef="#ctx0" brushRef="#br0">1252 119 2560,'-2'-1'103,"0"0"0,1 0 0,-1 0-1,0 0 1,1 0 0,-1-1 0,1 1 0,0 0 0,-1-1 0,1 1 0,0-1-1,-2-2 1,3 4-75,0-1 0,0 0-1,-1 0 1,1 0-1,0 1 1,0-1 0,0 0-1,0 0 1,0 0-1,0 1 1,0-1 0,0 0-1,0 0 1,1 0 0,-1 0-1,0 1 1,0-1-1,1 0 1,-1 0 0,1 1-1,-1-1 1,0 0-1,1 1 1,-1-1 0,1 0-1,0 1 1,-1-1 0,1 1-1,-1-1 1,1 1-1,0-1 1,-1 1 0,1-1-1,1 1 1,8-8 521,0 0 1,17-19 4159,-27 25-4525,0 1 0,0 0 0,0 0 1,0 0-1,-1-1 0,1 1 0,0 0 1,-1 0-1,1 0 0,-1 0 0,0 0 1,1 0-1,-1 0 0,0 0 0,1 0 1,-1 0-1,0 0 0,0 0 0,0 0 1,0 0-1,0 1 0,0-1 0,0 0 1,0 1-1,0-1 0,0 1 0,0-1 1,-2 1-1,-2-2 32,0 1 0,0 0 0,0 0 0,0 1 0,-8-1 0,-370 1 3150,260 9-3073,-21-3 155,47 7-115,68-7-154,0-3 0,-28 2-1,34-4-39,-29 5 0,29-3 194,-30 1 0,-20 1 83,25 1-693,38-4 174,-37 33-16786,9-20 12943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31.753"/>
    </inkml:context>
    <inkml:brush xml:id="br0">
      <inkml:brushProperty name="width" value="0.1" units="cm"/>
      <inkml:brushProperty name="height" value="0.1" units="cm"/>
      <inkml:brushProperty name="color" value="#FFFC18"/>
    </inkml:brush>
  </inkml:definitions>
  <inkml:trace contextRef="#ctx0" brushRef="#br0">4377 25 3072,'-5'1'287,"-1"0"0,0 0 1,1 1-1,-1-1 0,1 1 0,-8 4 1136,13-6-1365,0-1 0,0 1 0,0-1 0,0 1 0,-1-1 0,1 0 0,0 1 0,0-1 0,0 1-1,0-1 1,-1 1 0,1-1 0,0 1 0,-1-1 0,1 1 0,0-1 0,-1 1 0,1 0-1,-1-1 1,1 1 0,0-1 0,-1 1 0,1 0 0,-1 0 0,1-1 0,-2 1 0,-17-3 1351,-18 9 317,-176 60 2994,180-55-4441,-1-2 1,0-1-1,-1-1 0,-44 1 1,-142-3 522,151-6-287,45 0-412,-1-1-1,0-2 0,1 0 0,-1-2 0,1 0 0,-29-13 0,30 12-46,0 1 0,0 1 1,-40-2-1,29 3-46,-193-14 249,83 8 266,10-10-253,91 11-189,-1 3 1,-52-1-1,71 7-80,-46-1 39,0 3-1,-87 15 1,71-1-12,-226 38 361,215-41-239,-119-1 1,-89-11 686,-330-3 402,547-5-4173,0-3 1,-108-28-1,194 37 2804,-97-18-4730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5:45.381"/>
    </inkml:context>
    <inkml:brush xml:id="br0">
      <inkml:brushProperty name="width" value="0.1" units="cm"/>
      <inkml:brushProperty name="height" value="0.1" units="cm"/>
      <inkml:brushProperty name="color" value="#FFFC18"/>
    </inkml:brush>
  </inkml:definitions>
  <inkml:trace contextRef="#ctx0" brushRef="#br0">6 0 2048,'-6'0'864,"12"0"-672,-1 4-256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4:01.607"/>
    </inkml:context>
    <inkml:brush xml:id="br0">
      <inkml:brushProperty name="width" value="0.1" units="cm"/>
      <inkml:brushProperty name="height" value="0.1" units="cm"/>
      <inkml:brushProperty name="color" value="#FFFC18"/>
    </inkml:brush>
  </inkml:definitions>
  <inkml:trace contextRef="#ctx0" brushRef="#br0">0 78 2432,'13'1'264,"-1"0"-1,0 1 1,0 0 0,0 1-1,0 0 1,0 1 0,-1 1-1,16 7 1,-17-8-141,0-1 0,1 0-1,-1 0 1,1-1 0,0 0 0,0-1-1,0 0 1,21-2 0,2-2 302,51-14 1,-21 4-83,102-10 65,-128 20-174,0 2-1,53 5 1,42 5-131,0-5-1,0-6 1,149-23 0,145 9 321,-20 2-208,145-14 984,-255 43-961,-226-7-759,0 3-1,75 22 0,-49-5-1932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5:46.479"/>
    </inkml:context>
    <inkml:brush xml:id="br0">
      <inkml:brushProperty name="width" value="0.1" units="cm"/>
      <inkml:brushProperty name="height" value="0.1" units="cm"/>
      <inkml:brushProperty name="color" value="#FFFC18"/>
    </inkml:brush>
  </inkml:definitions>
  <inkml:trace contextRef="#ctx0" brushRef="#br0">2399 0 3456,'-8'2'472,"1"0"1,0 0-1,-1-1 1,0 0-1,1-1 1,-1 1-1,1-2 1,-14 0-1,-6-1 2086,26 2-2533,0 1 0,0-1 0,0 0 0,0 0 0,-1 1 0,1-1 0,0 0 0,0 1-1,0-1 1,0 1 0,0-1 0,0 1 0,0 0 0,1-1 0,-1 1 0,0 0 0,0 0-1,0 0 1,1 0 0,-1-1 0,0 1 0,1 0 0,-1 0 0,1 0 0,-1 0 0,1 0 0,0 0-1,-1 1 1,1-1 0,0 0 0,-1 2 0,0 4 73,0 0 0,1 1 0,0 12 0,0-12 281,1-6-314,0 0-1,0 0 0,0 0 0,0 0 1,0-1-1,0 1 0,1 0 0,-1-1 1,1 1-1,-1-1 0,1 1 0,0-1 0,-1 0 1,1 0-1,0 0 0,0 0 0,3 1 1,9 8 501,12 9 1167,-25-18-1637,0-1-73,0 1-1,0-1 0,0 0 1,0 0-1,0 0 0,0 0 1,1 0-1,-1 0 0,0 0 1,0 0-1,0 0 0,0 0 1,0-1-1,2 0 0,5-2 456,-12 2-331,-110 8 115,105-6-273,-153 1 749,85-3-682,52 0-80,-34-7-1,9 2 85,-45-12 0,62 11 97,-42-4-1,14 9-235,0 3 0,-75 12 0,22-2 300,-49 9 152,42-3-95,-256 18 922,240-22 64,-3 0-1291,126-12-578,1-1 0,-1-1 0,0-1 0,1 0 0,0 0 0,-16-6 0,-73-33-6517,60 23 4112,-51-17-1006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5:47.607"/>
    </inkml:context>
    <inkml:brush xml:id="br0">
      <inkml:brushProperty name="width" value="0.1" units="cm"/>
      <inkml:brushProperty name="height" value="0.1" units="cm"/>
      <inkml:brushProperty name="color" value="#FFFC18"/>
    </inkml:brush>
  </inkml:definitions>
  <inkml:trace contextRef="#ctx0" brushRef="#br0">1875 1 6144,'-45'28'3285,"43"-27"-2864,-15-6 758,14 3-1013,0 1 1,-1 0-1,1 0 1,0 0-1,-1 1 1,1-1-1,-4 1 1,-12-3 309,-13-1 298,0 2 0,-63 2 1,38 1-223,5 2-175,1 2 1,-71 17-1,21-4 165,-244 10 1543,-209-27 795,509-4-3166,-65-13-1,85 11-996,0-2 1,-28-12-1,-10-8-3047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5:48.508"/>
    </inkml:context>
    <inkml:brush xml:id="br0">
      <inkml:brushProperty name="width" value="0.1" units="cm"/>
      <inkml:brushProperty name="height" value="0.1" units="cm"/>
      <inkml:brushProperty name="color" value="#FFFC18"/>
    </inkml:brush>
  </inkml:definitions>
  <inkml:trace contextRef="#ctx0" brushRef="#br0">1821 1 5632,'-7'2'460,"6"-2"-355,-1 1 0,0-1 1,0 1-1,1-1 0,-1 1 1,0 0-1,1 0 0,-1 0 1,0 0-1,1 0 0,-1 0 1,1 0-1,0 0 0,-1 0 1,1 1-1,0-1 0,0 1 1,0-1-1,0 1 0,-1 1 1,0 1-29,0 0 0,0-1 0,0 1 0,-1-1 1,1 1-1,-1-1 0,0 0 0,0 0 0,0-1 0,-1 1 1,1 0-1,0-1 0,-1 0 0,0 0 0,1 0 1,-8 2-1,-22 7 1938,1-2 1,-67 10-1,81-17-1813,0-1-1,0-1 1,0-1-1,0 0 1,1-2-1,-1 1 1,-25-9-1,7-1-8,11 3-87,-1 1-1,0 1 1,0 1 0,0 2-1,-30-2 1,-45 13 85,69-3 229,0-2 0,-34-2-1,-28-7 390,-88-4 14,135 11-658,-197 2-1341,81 5-4164,61-3 646,-8-3 444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33.543"/>
    </inkml:context>
    <inkml:brush xml:id="br0">
      <inkml:brushProperty name="width" value="0.1" units="cm"/>
      <inkml:brushProperty name="height" value="0.1" units="cm"/>
      <inkml:brushProperty name="color" value="#FFFC18"/>
    </inkml:brush>
  </inkml:definitions>
  <inkml:trace contextRef="#ctx0" brushRef="#br0">4250 25 2048,'-7'-2'2709,"6"2"-2596,0-1 0,0 1 0,1 0 0,-1 0 0,0 0-1,1 0 1,-1-1 0,0 1 0,1 0 0,-1-1 0,1 1 0,-1 0 0,0-1 0,1 1-1,-1-1 1,1 1 0,-1-2 0,-2 0 90,1 1 0,-1-1 0,1 0 0,-1 1 0,0 0-1,1-1 1,-1 1 0,0 0 0,0 1 0,0-1 0,0 0 0,0 1 0,0-1 0,0 1 0,0 0-1,0 0 1,0 1 0,0-1 0,-3 1 0,-9 2 34,-1 0 0,-21 9 0,19-6 397,-86 33 1164,73-25-1178,-1-2 0,-56 13 0,-60 2 831,-161 7-1,223-31-650,-127-10 0,-7-26-322,-14-1-428,-106 16 846,144 16-675,-279 8 374,252 0 60,-29 2 8,53 2-110,71-5-1411,-168 28 0,251-24-1326,0-2-1,-1-2 1,1-2-1,-61-4 1,1-9-3603,-14-8 1926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3:58.477"/>
    </inkml:context>
    <inkml:brush xml:id="br0">
      <inkml:brushProperty name="width" value="0.1" units="cm"/>
      <inkml:brushProperty name="height" value="0.1" units="cm"/>
      <inkml:brushProperty name="color" value="#E71224"/>
    </inkml:brush>
  </inkml:definitions>
  <inkml:trace contextRef="#ctx0" brushRef="#br0">17625 1755 128,'5'-9'11335,"-4"9"-10905,20 2 1145,-19-1-1328,0-1 0,0 1 0,0-1-1,0 1 1,0-1 0,0 0 0,0 0 0,0 0-1,0 0 1,0-1 0,0 1 0,0 0-1,0-1 1,0 1 0,0-1 0,0 0 0,0 0-1,-1 1 1,1-1 0,0-1 0,-1 1-1,1 0 1,0 0 0,-1 0 0,1-1 0,-1 1-1,3-4 1,-1 0-167,0-1 0,0 1 1,-1-1-1,0 0 0,0 0 0,0 0 0,-1 0 0,2-11 0,2-9 202,3-12 309,4-57 1,-1 1-367,-4 51 4,2-1 0,23-68 1,-11 60-105,-6 16-26,-1-1 0,-2 0 1,12-61-1,-18 59-35,1-5 14,2-67-1,-4-149 494,-4 224-476,0 20-33,-1 0 0,0 1 0,-1-1 0,-5-27 0,3 32-23,0-2-73,-1 0-1,0 0 1,-1 0-1,-1 1 0,0-1 1,-12-17-1,15 25 44,-1 1 0,0 0 0,-1 1 0,1-1 0,-8-4 1,-9-8 26,14 10-43,1 0 1,-1 0 0,0 1-1,0 0 1,0 0-1,-1 1 1,0 0-1,0 0 1,0 1-1,0 0 1,0 0-1,-1 1 1,1 0 0,-1 0-1,0 1 1,0 1-1,1-1 1,-17 2-1,-341 36-110,78-26 293,250-11-160,-340-11-347,319 6 389,-1 2-1,1 3 0,-85 9 1,-4 11-40,-212 2 1,218-15-7,1 0 56,-93-11-28,-166 4-43,-57-1 131,346-14-100,75 8-18,0 2 1,-37 0-1,-81 6-42,-172-3 11,243-4 50,31 1-17,-74 3 0,8 11 96,-158 5-136,-289-14 145,499-1-122,-1-3 0,-131-24-1,148 20 14,-1 2 0,-80 1 0,-4 0-16,20-4 69,-157-15-122,207 20 111,1 3 0,-83 8 0,-14 0-178,-771-10 368,781-8-228,109 6 77,-39-5-62,-24-6-35,29 4 58,-189-1-7,198 10-23,-109-20 0,110 12-21,-111-4-1,-180 25 13,308-7 66,-62 2 65,-123 1-46,-659-6 90,754 1-221,-123-2-58,225 0 102,-43-4 30,22 1-61,-70 2 0,69 3 88,-90 10-29,-416-11 32,454 1-132,-130-3 84,-451-21 277,521 32-287,-1 0 55,-2 0-79,-23-3 163,-85 3-205,218-3 29,1 3-1,-86 24 1,83-17 53,0-2 0,-1-3-1,0-4 1,-78 0 0,112-7-27,1-1 0,0-2 0,0-2 0,1-1 0,-37-11 0,29 7-19,0 1 1,-1 2 0,0 2-1,-1 1 1,1 2 0,-63 6 0,-76 15 114,-14 1-123,136-14-56,-85 20-1,101-17 107,6-3-9,0-2 0,-1-1-1,1-2 1,-54-5 0,-32-11 18,56 7-67,36 3 42,-43-1 0,-24-1 61,6 0-19,73 6-54,-32-5-1,33 3-15,-31-1 0,-198 0-54,224 4 75,4-1 0,-1 2 0,1-1 0,0 2 0,-25 5 0,-2 1-16,35-7 12,0 0 1,1 1-1,-1 0 1,1 0-1,-12 5 1,7-1-10,10-5-5,1 0 1,-1 0-1,0 1 0,0-1 0,1 1 1,-1 0-1,-3 3 0,-23 16 10,23-17 4,0 0 1,0 1 0,0-1-1,0 2 1,1-1 0,-6 6-1,-4 8-2,-1-2-1,-1 0 1,-1-1 0,-32 24-1,28-26 20,18-12-12,0 0 0,0 0 0,1 1 0,-1 0 0,1 0 0,-1 0 0,1 0 0,0 0 0,0 0 0,0 1 0,1 0 0,-1-1 0,-2 7 0,1-1-9,-13 27 2,1 1 0,-15 57-1,-7 89 18,34-153-14,1-1-1,1 0 1,1 1 0,2-1-1,1 1 1,1-1 0,12 48-1,-10-59 1,2-1-1,0 0 1,10 17 0,9 24 118,-2 0-202,-11-29 29,16 58 0,-9 33 121,3 11-9,-13-101-91,25 54 0,-2-8-11,-20-43 45,29 52 0,-39-80 7,0 0-1,0-1 1,0 0-1,1 0 1,0 0 0,0 0-1,0-1 1,0 1-1,1-1 1,-1 0-1,1 0 1,0-1-1,-1 1 1,1-1 0,1 0-1,-1-1 1,0 1-1,0-1 1,1 0-1,-1 0 1,0-1-1,1 1 1,8-2 0,184-12-138,3-1-52,-53 6 58,-67 1 138,-12 2-33,108-3 9,232 2 147,-212-4-106,-47 0-59,92 7 33,124-6 3,172-34-4,-299 30 75,-39 3-144,203 3 62,-250 8-77,59 11 108,2 0 37,80-7-173,99-5 224,192-5-101,-192 0 24,232 4-70,-348 0 83,66 3-21,11 13-22,-73-10 51,163 8 69,95 30-29,-427-38-156,57 5 99,130 8-2,254-8-31,-280-15-13,-81 0 8,1025 1 5,-1092 1 30,65 2-67,379 2 28,-274-3-5,-145 1 12,365 6 51,1-5 89,-211-4-91,313-2 113,-321 0-212,125 3-63,85 2 256,-203-3-107,5-10-91,-82 2 198,-96 2-65,-60 4-74,-14 3-2101,-1 1-3312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4:07.422"/>
    </inkml:context>
    <inkml:brush xml:id="br0">
      <inkml:brushProperty name="width" value="0.1" units="cm"/>
      <inkml:brushProperty name="height" value="0.1" units="cm"/>
      <inkml:brushProperty name="color" value="#E71224"/>
    </inkml:brush>
  </inkml:definitions>
  <inkml:trace contextRef="#ctx0" brushRef="#br0">3129 1951 3968,'-3'-3'447,"1"2"-241,1 0 1,0 0-1,-1 0 0,1 0 1,0 0-1,0 0 1,0-1-1,0 1 0,0 0 1,0-1-1,0 1 0,0-1 1,1 1-1,-1-1 0,0 1 1,1-1-1,0 0 0,-1-3 678,1-6 1287,0 8-1833,0-1-1,0 0 1,1 1 0,0-1 0,0 1 0,0-1 0,0 1 0,0-1 0,1 1-1,-1 0 1,1-1 0,0 1 0,0 0 0,0 0 0,0 0 0,6-4-1,52-64 1077,-52 60-1176,0 0 0,0 0 1,-1-1-1,0 0 1,-1-1-1,-1 0 0,0 0 1,-1 0-1,0 0 0,-1 0 1,0-1-1,1-25 0,1-85 749,7-4-326,-9 97-311,-1-34-1,2-23-61,-1 46-220,-3-56-1,-2 34 54,2-234 167,-5 212-272,-6-22 85,11 98-102,0 0-1,-1-1 0,0 1 1,-1 0-1,0 0 1,0 0-1,-1 0 0,-1 0 1,-6-13-1,0 2 50,9 18-37,0 0 0,-1-1-1,1 1 1,-1 0 0,0 0-1,0 0 1,0 0 0,-1 0-1,-3-4 1,2 4-3,-1-1-1,1 2 1,-1-1 0,1 0 0,-1 1-1,0 0 1,0 0 0,0 0 0,0 1 0,-7-2-1,1 1 4,-35-11 91,-35-7-87,10 7-15,-45-7 11,20 3 109,56 9-76,-49-4 0,-93-7-4,-72-2-32,150 16-9,-131-22-1,58 3-6,1 2 8,-31-3 0,109 23 7,-2-1-8,-137-3-59,149 7 109,24 3-143,-128 23 0,149-20 170,20-2-99,-1 1 1,1 1-1,0 1 1,0 1-1,1 2 1,-30 17-1,19-6-53,0 1-1,1 2 1,-31 31-1,52-44 34,0 0 0,2 1 0,-1 0 0,2 0 0,-1 1-1,2 0 1,0 1 0,1 0 0,0 0 0,1 0 0,1 1 0,-3 20 0,5-7 42,0-1 0,4 34-1,-1-6-5,-1 322 34,2-348-51,2 0 1,0 0-1,2-1 1,17 51-1,-9-32-13,11 82 128,-3-10-59,-12-85-103,1 0 0,19 39-1,-21-55 87,1 0 1,1-1-1,1-1 0,0 0 0,18 19 0,66 69-15,-74-80-10,-9-11-25,29 26 0,-37-35 30,1-1 0,0 0-1,1 0 1,-1-1 0,1 0-1,-1 0 1,1 0 0,14 2-1,4-1 6,0-2 0,0 0 0,35-3 0,-8-1 0,826 6 0,-525-17-90,-92 7 123,21-2 152,-197-2-187,144-9 314,-174 19-232,-16-2-102,1 3 1,71 9 0,-54-4-1717,-12-2-2535,-40-3 3393,21 1-1822,-26-2 2549,1 0-1,0 0 0,-1 0 1,1 0-1,0 0 1,-1 0-1,1 0 0,0 0 1,-1-1-1,1 1 0,0 0 1,-1-1-1,1 1 1,0 0-1,-1-1 0,1 1 1,-1-1-1,1 1 0,-1-1 1,1 1-1,-1-1 1,1 1-1,-1-1 0,0 1 1,1-1-1,-1 0 0,0 1 1,1-1-1,-1 1 1,0-1-1,0 0 0,0 0 1,1 0-1,-1-4-306,-1 1 1,1 0-1,-1 0 0,0 0 0,0 0 1,0-1-1,0 1 0,-1 1 1,-2-6-1,-4-6-569,-1 1-1,-12-14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4:48.129"/>
    </inkml:context>
    <inkml:brush xml:id="br0">
      <inkml:brushProperty name="width" value="0.1" units="cm"/>
      <inkml:brushProperty name="height" value="0.1" units="cm"/>
      <inkml:brushProperty name="color" value="#E71224"/>
    </inkml:brush>
  </inkml:definitions>
  <inkml:trace contextRef="#ctx0" brushRef="#br0">6644 1930 2176,'0'0'32,"-1"0"0,1 0-1,0 0 1,0 0 0,0 0 0,0 0 0,-1 1 0,1-1 0,0 0-1,0 0 1,0 0 0,0 0 0,0 0 0,-1 0 0,1 0-1,0 1 1,0-1 0,0 0 0,0 0 0,0 0 0,0 0-1,0 0 1,0 1 0,-1-1 0,1 0 0,0 0 0,0 0 0,0 0-1,0 1 1,0-1 0,0 0 0,0 0 0,0 1 0,0-1 32,0 1 0,0 0 0,0 0 0,0 0 0,0 0 0,0-1 0,1 1 0,-1 0 0,0 0 0,0 0 0,1-1 0,-1 1 0,0 0 0,1 0 0,-1-1 0,1 1 0,-1 0 0,1-1 0,-1 1 0,1 0 0,-1-1 0,1 1 0,0-1 0,-1 1 0,1-1 0,0 1 0,-1-1 0,1 0 0,0 1 0,0-1 0,0 0 0,-1 0 0,1 1 0,0-1 0,0 0 0,0 0 0,-1 0 0,1 0 0,0 0 0,0 0 0,1 0 0,0-1 71,0 1 1,1-1-1,-1 1 1,0-1-1,0 0 1,1 1-1,-1-1 0,0 0 1,0-1-1,0 1 1,0 0-1,0-1 1,-1 1-1,4-4 0,7-10 690,14-26 0,5-6 912,-24 37-2566,4-10 5504,-10 19-4430,0 0 0,-1 0 0,1 0 0,-1 0 0,0 0 0,1 0 0,-1-1 0,0 1 0,0 0 0,1 0-1,-1 0 1,0 0 0,0 0 0,0 0 0,0-1 0,-1 1 0,1 0 0,0 0 0,0 0 0,-1 0 0,1 0 0,-1 0-1,1 0 1,-1 0 0,1 0 0,-1 0 0,1 0 0,-2-1 0,-4-4-14,0 0 0,1 0-1,0 0 1,-8-13 0,10 15-215,1 0 1,-1 0-1,1 0 0,0-1 1,1 1-1,-1-1 0,1 1 1,0-1-1,-1-8 0,2 5 84,-1 0-1,-1 1 1,-3-15-1,3 14-70,0-1-1,0 1 1,0-17-1,-3-141 548,4 103-610,4 1 1,11-66-1,-9 97 42,3-11 51,-2-1 1,2-51 0,-10 3 102,4-102-287,9 110 132,-6 58 55,-2-1 1,-1 0 0,0 0-1,-5-44 1,2 65-37,0 0-1,0 0 1,-1 0 0,0 1 0,0-1-1,0 0 1,0 1 0,-1 0-1,0-1 1,0 1 0,0 0 0,0 0-1,-1 1 1,1-1 0,-1 1 0,-8-6-1,-5-2 8,0 1-1,0 1 1,-21-7-1,9 3-23,6 4 37,0 0-1,0 2 1,-32-6 0,-76-7 51,61 11-73,-28-4 16,-140-2 0,-32 19 419,-130 1-417,164 1-111,160-7 94,0-3 1,1-4-1,-75-17 0,54 8-39,-114-4 1,-43-7 56,201 18-67,-12-2 20,-2 2-1,-78-1 1,-121 5 52,60-5 26,5-1-201,52 13 143,-266-6 90,362 2-102,0 2-1,-72 9 1,55-2 18,-104-5 0,81-2 9,5-1-50,-109-16 0,160 14 10,0 1 0,-44 4 1,-73 11 97,-41 2-40,-53-24 47,52 7-163,103 5 65,-388-2-313,477 0 308,0 0 0,0 0-1,0 1 1,0 0 0,0-1-1,0 1 1,0 0 0,0 0-1,1 1 1,-1-1 0,0 1-1,1-1 1,-1 1 0,1 0-1,-1 0 1,-3 3 0,-1 4-46,0-1 1,0 1 0,-6 13-1,-3 3-7,5-9 33,1 1 0,1 1 0,1-1 0,1 1 0,0 0 0,1 1 0,1 0 0,1 0 0,-3 25 1,2 22 14,3 92 1,3-85 52,-1 774-164,0-842 110,0 1 1,1-1-1,0 1 0,0-1 0,0 0 0,0 0 1,1 1-1,0-1 0,5 9 0,-6-11 6,1 0-1,0 0 1,1 0-1,-1-1 1,0 1-1,1-1 1,-1 1-1,1-1 0,0 0 1,0 0-1,0 0 1,0 0-1,0-1 1,0 1-1,1-1 1,2 2-1,46 8-8,-1-2 0,1-3-1,57 1 1,17 1 1,70 3 53,55 7 4,85 5-14,-226-18 8,-90-5-2,265 21 156,-59-2-213,21 2 100,47-1-153,-1-19 116,-140-2 12,83 10-148,436 20 149,-470-22-58,-12 0-38,62-2 66,-18-1 45,73 9-164,0-26 110,-59-1 276,-163 13-235,101 3 76,-41 12 115,-52-2-410,120 31 1,-209-42 138,37 9-1826,1-3 0,83 5 0,-108-12 751,-1 0 0,1-1 0,0-1 0,-1 0 0,1-2 0,-1 0 0,0 0 0,0-2 0,-1 0 0,21-11 0,-15 4-561,-2-2 1,28-24-1,-42 34 1379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4:52.664"/>
    </inkml:context>
    <inkml:brush xml:id="br0">
      <inkml:brushProperty name="width" value="0.1" units="cm"/>
      <inkml:brushProperty name="height" value="0.1" units="cm"/>
      <inkml:brushProperty name="color" value="#E71224"/>
    </inkml:brush>
  </inkml:definitions>
  <inkml:trace contextRef="#ctx0" brushRef="#br0">2780 1558 1664,'-7'0'-514,"-13"-3"5557,20 3-5008,11-6 1273,-4 3-483,17-6 565,-7 7 2304,0-7-1086,-3 3-2327,-1-1 0,0-1 0,-1 0 0,1 0 1,-2-1-1,18-17 0,-21 19-98,-1 0 1,0-1 0,-1 0-1,0-1 1,0 1-1,0-1 1,-1 0 0,-1-1-1,0 1 1,0-1 0,0 0-1,-1 0 1,2-18-1,0-2-85,1-49 0,-1 3 181,6-217 651,-11 250-847,-3-10 98,-2 0 0,-13-55-1,1 10-98,7 21 94,6 32-151,-3 0 1,-1 0-1,-22-65 1,29 107-34,-1 0 0,1 0 1,-1 0-1,0 0 0,0 1 0,0-1 1,0 1-1,0-1 0,-1 1 1,1 0-1,-1 0 0,0 0 1,1 0-1,-1 1 0,0-1 1,0 1-1,0-1 0,0 1 0,0 0 1,0 0-1,-4 0 0,-9-2-56,0 1 1,0 0-1,-20 2 0,6-1 51,-181-25 384,103 10-502,35 6 131,-56-8 11,-122 4 448,174 16-497,22-1 105,-100-9 0,112 4-95,-76 2 0,24 2 46,56-1-58,-39-3 175,-102 10 0,-62 0-168,158-7-57,-65-6 44,-6 0 220,-17 12 307,133-2-424,0 2-1,-56 15 1,91-18-60,-1 0 1,1 0 0,-1 0-1,1 0 1,0 1-1,-1-1 1,1 1 0,1 0-1,-1 0 1,0 1 0,1-1-1,0 1 1,-1 0 0,-2 4-1,2-1-1,0 0 0,0 0-1,0 1 1,1 0 0,0 0 0,1-1 0,-3 13-1,-29 207 288,20-119-368,9-60 186,2 61 0,2-18-42,-1 240 383,4-171-249,-4-133-170,0 1 1,-8 27 0,6-36-12,1-1 0,1 0 0,0 1 0,1 0 0,1-1-1,4 35 1,-2-42-57,1 1 1,1 0-1,-1-1 0,2 0 1,0 0-1,10 18 0,-11-23 25,1 0 1,0 0-1,0-1 0,0 1 1,1-1-1,-1-1 0,1 1 1,0-1-1,1 0 0,-1 0 1,14 5-1,6 1-6,1-2 0,-1-1 0,2-1 0,-1-1 0,1-1 0,0-2 0,33-1 0,75 0-8,194-3 25,-4-16-7,33-34-96,54-4 110,-118 22 15,-188 17-17,206-26 44,-253 38-31,0 2 1,1 4 0,71 9 0,-126-9-244,0 1 0,1-1 0,-1 1 0,0 1 0,0-1 0,9 6 1,-8-4-1355,0 1 1,-1 0 0,1 0 0,9 10 0,-16-15 1409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07:31.780"/>
    </inkml:context>
    <inkml:brush xml:id="br0">
      <inkml:brushProperty name="width" value="0.1" units="cm"/>
      <inkml:brushProperty name="height" value="0.1" units="cm"/>
      <inkml:brushProperty name="color" value="#E71224"/>
    </inkml:brush>
  </inkml:definitions>
  <inkml:trace contextRef="#ctx0" brushRef="#br0">2754 1615 1664,'6'-25'2661,"-6"25"-2506,0-1 1,1 1-1,-1 0 0,1 0 1,-1-1-1,0 1 0,1-1 0,-1 1 1,0 0-1,1-1 0,-1 1 1,0-1-1,0 1 0,1-1 0,-1 1 1,0-1-1,0 1 0,0-1 1,0 1-1,1-1 0,-1 1 0,0-1 1,0 1-1,0-1 0,0 1 1,0-1-1,-1 0 0,1-22 1257,0 17-239,0-6-606,0-1 0,1 1 0,0 0 0,1-1 0,0 1-1,8-23 1,-6 22-381,-1-1 1,0 0-1,-1 0 0,0 0 1,-1-17-1,1-10-13,30-145 1207,-22 136-1347,-5 25-58,-1 8 169,0 1 0,-1-1-1,-1 0 1,-1 0 0,-1 1 0,-2-26-1,0 18-6,1-1 0,2-24 0,0 31-82,-1 0-1,0 0 0,-1 0 0,-1 0 0,-5-22 0,-3-13 15,3 15-63,-12-111 136,18 138-145,-2-162 12,5 91 302,-2 79-304,0-1 1,0 1 0,-1-1-1,1 0 1,-1 1 0,0-1 0,0 1-1,0-1 1,-1 1 0,1 0-1,-1 0 1,1-1 0,-1 1-1,0 0 1,0 0 0,-1 1-1,1-1 1,-1 0 0,1 1-1,-1-1 1,0 1 0,0 0-1,0 0 1,0 0 0,0 0 0,0 1-1,-1-1 1,1 1 0,0 0-1,-1 0 1,1 0 0,-1 0-1,-6 0 1,-105-8 293,1 0 43,-25-1-34,-100 15-321,52 4 128,-500-9-362,663-1 241,-1-2-1,-34-7 1,34 5 5,1 1-1,-37-2 1,-51-3 69,4 2-6,2 0 90,-43-2-410,126 10 227,-41 8 0,41-5-22,-43 2 0,49-6 76,-8-1 43,-44 6-1,61-2-67,-1-1 0,1 1 0,0 1 0,0-1 0,0 1 0,1 1 0,0-1 0,-1 1 0,2 1 0,-1-1 0,-11 13 0,6-4 6,1 0-1,0 1 0,1 0 0,1 1 1,0 0-1,1 0 0,-7 20 0,5-4 74,1 1-1,-9 63 1,17-90-67,-6 45-45,-1 62 0,9 1 58,-3 127 89,-7-128 30,-8 204-229,17-310 88,0 5-21,0 1 0,0 0 0,2 0 0,3 18 0,-4-28 12,0 1 1,1-1 0,-1 1 0,1-1-1,0 0 1,-1 1 0,2-1 0,-1 0-1,0 0 1,0-1 0,1 1 0,0 0-1,-1-1 1,1 1 0,0-1 0,0 0-1,1 0 1,-1 0 0,0-1 0,4 2-1,8 2 13,0-1 0,1-1 0,-1-1 1,1 0-1,0-1 0,21-1 0,29 2-51,-35 1 43,0 2 0,-1 1-1,0 1 1,51 20 0,-51-17 8,0-2 0,0-1-1,1-1 1,44 2-1,-47-5 20,143 15-51,126 16 274,62-5 135,-131-15 11,-145-3-239,61 2-3,-136-13-347,60 3 535,-34 4-1617,-30-5 360,1-1 1,0 1-1,-1 1 1,7 3-1,-1 2-2826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43.038"/>
    </inkml:context>
    <inkml:brush xml:id="br0">
      <inkml:brushProperty name="width" value="0.1" units="cm"/>
      <inkml:brushProperty name="height" value="0.1" units="cm"/>
      <inkml:brushProperty name="color" value="#E71224"/>
    </inkml:brush>
  </inkml:definitions>
  <inkml:trace contextRef="#ctx0" brushRef="#br0">2467 1 3712,'-4'2'157,"0"1"1,0 0-1,0 0 0,0 0 1,1 0-1,-1 1 0,1-1 1,0 1-1,0 0 0,0 0 1,0 0-1,1 1 0,0-1 0,0 0 1,-3 9-1,4 9 280,1-20-308,1-1-1,-1 1 1,0-1-1,0 1 1,0-1-1,-1 0 1,1 1-1,0-1 1,0 1-1,-1 1 1,0-3 9,1 1-1,-1 0 1,0-1 0,1 1 0,-1-1-1,1 1 1,-1-1 0,0 1 0,0-1 0,1 0-1,-1 1 1,0-1 0,0 0 0,1 0-1,-1 1 1,0-1 0,0 0 0,0 0-1,1 0 1,-1 0 0,0 0 0,0 0 0,-1 0-1,-1 0 11,1 0 0,-1 1 0,0-1 0,0 0 0,0-1 0,0 1 0,0 0 0,0-1 0,0 0 0,1 1 0,-1-1 0,0 0 0,0-1-1,1 1 1,-1 0 0,1-1 0,-1 1 0,1-1 0,0 0 0,-1 0 0,1 0 0,-3-4 0,-5-5 250,-1 1 0,-23-18 1,30 24-239,0 2 1,-1-1-1,0 0 0,1 1 1,-1 0-1,0 0 1,0 0-1,0 1 0,-1 0 1,1 0-1,-10-1 1,-8 3 21,1 2-1,0 0 1,0 1 0,0 1 0,-33 13 0,30-10 81,-12 2 44,-1-1-1,1-2 1,-56 3-1,-115-7 581,137-3-562,39 1-256,-57 11-1,21-2 141,-5-4 267,-127-6 0,-74-25 396,110 19-576,13 2 214,43-4-180,46 5-1098,1-3 0,-64-14 0,111 16-1190,-1-1-1,1 0 0,-20-11 1,-12-6-3247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4:02.850"/>
    </inkml:context>
    <inkml:brush xml:id="br0">
      <inkml:brushProperty name="width" value="0.1" units="cm"/>
      <inkml:brushProperty name="height" value="0.1" units="cm"/>
      <inkml:brushProperty name="color" value="#FFFC18"/>
    </inkml:brush>
  </inkml:definitions>
  <inkml:trace contextRef="#ctx0" brushRef="#br0">0 185 1280,'12'-1'415,"1"-1"-1,-1 0 1,0-1 0,0 0 0,0-1-1,0-1 1,18-9 0,25-9 1232,-33 18-1522,0 1-1,-1 0 1,1 2-1,0 0 1,41 3-1,-31 0 273,53-5 0,-42-1 53,-1 2-1,49 4 0,85 13-225,53 2-148,68-36 178,-77 2 255,273 11-146,-130 4-390,215-41 261,-254 14-137,-85 20 115,-198 12-417,0 1 0,0 2 0,72 19 0,-29 4-2371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44.118"/>
    </inkml:context>
    <inkml:brush xml:id="br0">
      <inkml:brushProperty name="width" value="0.1" units="cm"/>
      <inkml:brushProperty name="height" value="0.1" units="cm"/>
      <inkml:brushProperty name="color" value="#E71224"/>
    </inkml:brush>
  </inkml:definitions>
  <inkml:trace contextRef="#ctx0" brushRef="#br0">1897 39 2816,'-5'6'223,"0"1"0,0 1 1,0-1-1,1 1 0,0 0 0,-3 11 1,6-17-73,0 0 0,0 0 1,0 0-1,0 0 1,0 0-1,0 0 1,0 0-1,-1 0 1,1 0-1,-1 0 1,1-1-1,-1 1 1,0-1-1,1 1 0,-1-1 1,0 0-1,0 0 1,0 0-1,0 0 1,0 0-1,0 0 1,0 0-1,-1-1 1,1 1-1,0-1 1,0 1-1,-1-1 0,1 0 1,0 0-1,0 0 1,-1 0-1,1 0 1,0-1-1,0 1 1,-1-1-1,1 1 1,0-1-1,0 0 1,-3-1-1,-4-2 72,0 0 0,0 1 0,0 0 1,0 1-1,-1 0 0,-17-1 0,-59 3 1086,42 1-633,-34 0 624,-85-3 1127,123-3-2160,0-2-1,-69-20 0,32 6 429,14 5 39,0 3 1,-1 3 0,-104-3-1,94 17 137,0 3 0,-89 20-1,-53 6-6660,202-31 4047,0-1 1,0-1-1,0 0 0,-1-1 1,1-1-1,0 0 0,-21-7 1,-12-4-1490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44.921"/>
    </inkml:context>
    <inkml:brush xml:id="br0">
      <inkml:brushProperty name="width" value="0.1" units="cm"/>
      <inkml:brushProperty name="height" value="0.1" units="cm"/>
      <inkml:brushProperty name="color" value="#E71224"/>
    </inkml:brush>
  </inkml:definitions>
  <inkml:trace contextRef="#ctx0" brushRef="#br0">2456 1 6656,'-42'21'2202,"39"-20"-2033,1 1 1,-1 0-1,0 1 0,1-1 0,-1 0 0,1 1 0,-5 5 0,7-7-136,-1 0 0,0 0 0,1 0 1,-1 0-1,0 1 0,0-1 0,0-1 0,0 1 0,0 0 0,0 0 0,0 0 0,-1 0 1,1-1-1,0 1 0,0-1 0,-1 1 0,1-1 0,0 1 0,-1-1 0,-1 1 0,-46 4 1493,-126-1 3188,149-6-4043,0 0 0,-49-12 0,-1-1 132,-15 8-99,-169 6 0,173 8-339,-24 0 273,-569-7 2224,227 0-4722,418 0-590,-1-1-1,0-1 1,-55-11-1,34-5-2354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49.893"/>
    </inkml:context>
    <inkml:brush xml:id="br0">
      <inkml:brushProperty name="width" value="0.1" units="cm"/>
      <inkml:brushProperty name="height" value="0.1" units="cm"/>
      <inkml:brushProperty name="color" value="#E71224"/>
    </inkml:brush>
  </inkml:definitions>
  <inkml:trace contextRef="#ctx0" brushRef="#br0">4517 0 4352,'-5'1'300,"0"-1"0,0 1 0,0-1 0,0 1 0,1 1 0,-1-1 0,0 1 0,0 0 0,1 0 0,-1 0 0,-5 5 0,7-3-136,3-3-156,0-1 0,0 0 0,0 0 0,0 0 1,0 0-1,0 0 0,0 1 0,0-1 0,0 0 0,0 0 1,0 0-1,0 0 0,0 0 0,0 0 0,0 1 0,0-1 1,0 0-1,-1 0 0,1 0 0,0 0 0,0 0 0,0 0 1,0 0-1,0 1 0,0-1 0,0 0 0,-1 0 0,1 0 1,0 0-1,0 0 0,0 0 0,0 0 0,0 0 0,-1 0 1,1 0-1,0 0 0,0 0 0,0 0 0,-1 0 0,-8 0 643,0 0 0,-1 1-1,1 0 1,0 1 0,-1-1-1,1 2 1,-11 3 0,-41 19 66,-30 10 326,77-31-825,1-1-1,-2 0 1,1 0-1,-27 0 0,-35-3 1030,-11 1-828,-97-11 1,148 6-233,-1 2 1,-38 3-1,-75 13 563,23-6-238,-145-8-1,102-3-212,-38-11 128,0-1-576,-29 30 173,-2-1 794,2-15-353,-273 3 249,331 5-343,-216 38-1,270-24-399,-199 28-2555,208-35 29,-5 0-1684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35.765"/>
    </inkml:context>
    <inkml:brush xml:id="br0">
      <inkml:brushProperty name="width" value="0.1" units="cm"/>
      <inkml:brushProperty name="height" value="0.1" units="cm"/>
      <inkml:brushProperty name="color" value="#E71224"/>
    </inkml:brush>
  </inkml:definitions>
  <inkml:trace contextRef="#ctx0" brushRef="#br0">2627 89 2816,'-9'-6'808,"8"5"-668,0 1 0,-1-1 0,1 0 0,0 0 0,0 0 0,-1 0 0,1 0 0,0-1 0,-1-1 0,-18-11 1460,20 14-1529,-1 0 0,1-1 1,0 1-1,0-1 0,0 1 0,-1 0 1,1-1-1,0 1 0,0-1 0,0 1 1,0-1-1,0 1 0,0 0 0,0-1 1,0 1-1,0-1 0,0 1 0,0-1 1,0 1-1,0 0 0,0-1 0,0 1 1,1-1-1,-1 1 0,0 0 0,0-1 1,1 0-1,7-13 1064,-6 11-660,-2 2-362,1 0 1,0 0-1,-1 0 1,1 0-1,-1-1 0,1 1 1,-1 0-1,0 0 0,0 0 1,1 0-1,-1-1 1,0 1-1,0 0 0,0 0 1,0-2-1,-1 2-57,1 1 0,0-1 0,0 1 0,-1-1 0,1 1 0,0 0 0,-1-1 0,1 1 1,0-1-1,-1 1 0,1 0 0,-1 0 0,1-1 0,-1 1 0,1 0 0,0 0 0,-1-1 0,1 1 0,-1 0 0,1 0 0,-1 0 0,1 0 0,-1 0 0,0 0 0,-5 0 224,0 0 1,0 0-1,0 1 0,0 0 0,-6 2 0,1 0-29,-159 34 2234,161-34-2272,-1 0 0,0 1 1,1 0-1,-1 0 0,1 1 1,-14 9-1,5-2 303,-1 0-1,-30 13 1,40-20-341,-1 0-1,1 1 1,-9 6 0,-9 7 176,17-13-329,0 0 51,1 0 0,-1-1 0,1 0-1,-2 0 1,-17 5 0,-195 28 818,201-36-919,-184 15 285,110-16 76,-113-3-122,109-11-40,4 6-270,-54-1 70,110 8 427,-123 5 532,-237 6 333,265-12-1230,38 1-3927,93-1 3226,0 1 0,0 0 0,0-1 0,0 0 0,1 0 0,-1 0 0,0 0 0,0-1 0,1 1 0,-1-1 0,1 0 0,-4-3 0,2 2 25,-40-19-4525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37.109"/>
    </inkml:context>
    <inkml:brush xml:id="br0">
      <inkml:brushProperty name="width" value="0.1" units="cm"/>
      <inkml:brushProperty name="height" value="0.1" units="cm"/>
      <inkml:brushProperty name="color" value="#E71224"/>
    </inkml:brush>
  </inkml:definitions>
  <inkml:trace contextRef="#ctx0" brushRef="#br0">1816 44 3072,'-11'-6'4192,"21"12"-2838,-10-6-1253,1 1 0,-1 0 0,0-1 0,0 1-1,0 0 1,1-1 0,-1 1 0,0 0 0,0 0-1,0-1 1,0 1 0,0 0 0,0-1-1,0 1 1,-1 0 0,1 0 0,0-1 0,0 1-1,0 0 1,-1-1 0,1 1 0,0 0 0,-1-1-1,1 1 1,-1-1 0,1 1 0,-1-1 0,1 1-1,-1-1 1,1 1 0,-1-1 0,1 1-1,-1-1 1,0 1 0,1-1 0,-1 0 0,0 1-1,-31 10 1704,22-8-1256,-9 2-89,1 0 0,-1-2 1,0 0-1,0-1 1,-37-2-1,-18 3 768,27 5-565,35-5-555,1-1-1,-1 0 1,-14 0-1,-26-2 235,-46 1 315,-125-16 1,-15-32 89,213 42-394,0 0 0,0 2 0,0 1-1,-38 1 1,-102 16 387,66-5-357,98-10-381,-53 5-576,-68-4 1,101-2-850,1-2 1,-27-6-1,33 6-409,1-1-1,0-1 1,0-1-1,-17-8 1,-16-13-2428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38.286"/>
    </inkml:context>
    <inkml:brush xml:id="br0">
      <inkml:brushProperty name="width" value="0.1" units="cm"/>
      <inkml:brushProperty name="height" value="0.1" units="cm"/>
      <inkml:brushProperty name="color" value="#E71224"/>
    </inkml:brush>
  </inkml:definitions>
  <inkml:trace contextRef="#ctx0" brushRef="#br0">1881 9 5376,'13'-8'8571,"-21"10"-7286,3-1-736,0-1 0,0 1 0,0 0 0,0 1 1,0-1-1,-6 3 0,7-2-384,-1 0-1,0 0 1,1-1 0,-1 0-1,0 0 1,-6 0 0,-44 1 547,-28-1 362,-131-3-407,131 13-308,57-7 51,-51 3 0,52-6-408,16 0-57,0-1 1,0 0-1,0 0 1,0-1 0,0 0-1,-13-4 1,-8-3 309,-1 0 0,-50-4 0,77 12-247,-53-5 366,-92 6-1,113 2-244,1 1 0,-39 9 0,-68 25 78,67-17-38,47-15 67,-1 0 1,1-2 0,-51 0 0,-86-11 64,131 5-605,17 0-504,-17 1-2051,13 3-1981,4 2-1426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51.475"/>
    </inkml:context>
    <inkml:brush xml:id="br0">
      <inkml:brushProperty name="width" value="0.1" units="cm"/>
      <inkml:brushProperty name="height" value="0.1" units="cm"/>
      <inkml:brushProperty name="color" value="#E71224"/>
    </inkml:brush>
  </inkml:definitions>
  <inkml:trace contextRef="#ctx0" brushRef="#br0">1684 81 5120,'-4'-2'409,"0"0"0,0-1 0,0 1 0,0-1 0,0 0 1,-4-5 415,8-16 615,-1 23-1289,1-1 0,0 1 1,0-1-1,-1 1 0,1 0 1,-1-1-1,1 1 0,-1-1 1,1 1-1,-1 0 1,0 0-1,0 0 0,0-1 1,1 1-1,-1 0 0,0 0 1,-1 0-1,1 0 0,0 0 1,0 0-1,0 1 0,0-1 1,-1 0-1,1 1 0,0-1 1,-1 1-1,-1-1 0,1 0-51,-1 0 0,1 1-1,0-1 1,-1 1-1,1-1 1,-1 1-1,1 0 1,-1 0 0,1 1-1,0-1 1,-1 0-1,1 1 1,-1-1-1,1 1 1,0 0 0,-3 1-1,-3 2 101,0 0 1,0 0-1,-1-1 0,1 0 0,-1 0 1,0-1-1,0 0 0,0-1 0,0 0 1,-12 0-1,-9-1 259,0 1 1,0 1-1,1 1 1,-1 2-1,-47 14 1,-110 36 815,-216 34-1,353-79-1266,-168 24 41,189-32-824,1-2 0,-1 0 1,1-2-1,0-1 0,-51-12 0,-3-12-3048,-6-9-1089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52.658"/>
    </inkml:context>
    <inkml:brush xml:id="br0">
      <inkml:brushProperty name="width" value="0.1" units="cm"/>
      <inkml:brushProperty name="height" value="0.1" units="cm"/>
      <inkml:brushProperty name="color" value="#E71224"/>
    </inkml:brush>
  </inkml:definitions>
  <inkml:trace contextRef="#ctx0" brushRef="#br0">2359 154 1792,'-1'-1'131,"0"-1"0,-1 0 1,1 1-1,0-1 0,0 0 0,0 0 0,0 0 1,1 0-1,-1 0 0,1 0 0,-1 0 1,1 0-1,-1 0 0,1 0 0,0-3 0,4-36 2044,-1 11-791,-3 21-578,0 5-499,1 1 0,-1 0 0,-1-1 0,1 1 1,-1-6-1,0 8-188,1 0 0,0 0-1,-1 1 1,1-1 0,0 0 0,-1 1 0,1-1 0,-1 0 0,1 1 0,-1-1 0,1 1 0,-1-1 0,0 1 0,1-1 0,-1 1 0,1-1 0,-1 1 0,0 0 0,0-1 0,1 1 0,-1 0 0,0-1 0,1 1 0,-1 0-1,0 0 1,0 0 0,0 0 0,1 0 0,-1 0 0,-1 0 0,-17-1 935,11 1-685,-1 0-1,1 0 0,-1 0 1,1 1-1,-17 4 0,-38 9 213,38-8-428,-30 2-1,23-3 13,-57 6-160,39-6 755,-67 16 0,-203 51 1032,-22-42-563,275-27-997,-239-1 1186,165-3-1092,99 1-116,-223-9-2662,235 5 784,-1 0 1,1-2-1,1-1 1,-1-2 0,1-1-1,-43-21 1,-10-18-2866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54.844"/>
    </inkml:context>
    <inkml:brush xml:id="br0">
      <inkml:brushProperty name="width" value="0.1" units="cm"/>
      <inkml:brushProperty name="height" value="0.1" units="cm"/>
      <inkml:brushProperty name="color" value="#E71224"/>
    </inkml:brush>
  </inkml:definitions>
  <inkml:trace contextRef="#ctx0" brushRef="#br0">2617 121 6656,'1'-3'191,"-1"0"1,0 1 0,0-1-1,0 1 1,0-1-1,0 1 1,-1-1-1,1 1 1,-1-1 0,0 1-1,0-1 1,0 1-1,0 0 1,0-1 0,0 1-1,-1 0 1,1 0-1,-1 0 1,-1-3-1,-1 0-172,-1 0-1,1 1 1,-1-1-1,0 1 0,0-1 1,0 1-1,-7-3 0,0 1 458,-1 1-1,0 0 0,0 1 0,0 1 1,-1 0-1,1 1 0,-1 0 1,1 1-1,-18 1 0,-19 3 488,-58 10-1,79-9-829,-4 1-127,-289 34 1748,54-16-656,49-11 64,-561 42 1020,653-38-2954,-104 6-5437,215-21 5147,1-1-1,-1 0 1,1-1 0,-1-1-1,1 0 1,0-2 0,0 1-1,0-2 1,-16-6-1,9-1-854,-28-19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56.451"/>
    </inkml:context>
    <inkml:brush xml:id="br0">
      <inkml:brushProperty name="width" value="0.1" units="cm"/>
      <inkml:brushProperty name="height" value="0.1" units="cm"/>
      <inkml:brushProperty name="color" value="#E71224"/>
    </inkml:brush>
  </inkml:definitions>
  <inkml:trace contextRef="#ctx0" brushRef="#br0">2466 118 3712,'-1'0'63,"1"0"0,0 0 0,-1 0 0,1 0 0,0 0 0,-1 0 0,1 0 0,0 0-1,-1 0 1,1 0 0,0 0 0,-1 0 0,1 0 0,0-1 0,-1 1 0,1 0 0,0 0 0,-1 0 0,1 0 0,0-1 0,0 1 0,-1 0 0,1 0 0,0-1 0,0 1 0,0 0 0,-1 0 0,1-1 0,0 1 0,0 0 0,0-1-1,0 1 1,0 0 0,0-1 0,-1 1 0,3-16 732,0 1-507,-1 2-69,-2-19 3031,1 31-3081,0 0 0,-1 0 1,1-1-1,0 1 0,-1 0 1,1 0-1,-1 0 0,1-1 0,-1 1 1,1 0-1,-1 0 0,0 0 1,1 0-1,-1 0 0,0 0 0,0 0 1,0 0-1,0 1 0,0-1 1,-1-1-1,-2 0 0,-1 0 1,1 1 0,0-1-1,-1 1 1,1 0-1,-1 0 1,1 0-1,-1 0 1,1 1-1,-1 0 1,0 0-1,1 0 1,-1 0-1,1 1 1,-1 0 0,1 0-1,-1 0 1,-6 3-1,6-2-121,-1-1 0,1 1-1,-1-1 1,-7 0 0,-4 2 92,-12-2 78,26-2-127,-1 1 0,1 0-1,0 0 1,-1 0 0,1 1-1,0-1 1,-1 1 0,-4 1-1,0 1 92,0 0-1,0-1 1,-17 1-1,-18 6 240,31-6-319,0 0-1,-1-1 1,1-1 0,-15 0-1,-13 2 164,15-1-14,-30-1 0,-14 0 133,-98 1-408,89-3 32,-71-3 434,47-1-36,-84 5 186,165 1-534,0 1 0,0 1 0,-23 7-1,-25 3 266,-108 10 344,-156 11 192,284-32-2108,-73-5 1,-44-18-6906,145 17 6005,-1-2 0,-25-8-1,-38-26-2740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2:34:05.677"/>
    </inkml:context>
    <inkml:brush xml:id="br0">
      <inkml:brushProperty name="width" value="0.1" units="cm"/>
      <inkml:brushProperty name="height" value="0.1" units="cm"/>
      <inkml:brushProperty name="color" value="#FFFC18"/>
    </inkml:brush>
  </inkml:definitions>
  <inkml:trace contextRef="#ctx0" brushRef="#br0">3 199 2688,'-2'-25'917,"2"24"-892,0-1-1,0 1 0,0 0 1,0 0-1,1 0 0,-1 0 1,1 0-1,-1 0 0,0 0 1,1 0-1,0 0 0,-1 0 1,1 0-1,0 0 0,-1 0 1,1 1-1,0-1 0,0 0 1,0 0-1,0 1 0,-1-1 1,1 0-1,0 1 0,0-1 1,0 1-1,0 0 0,1-1 1,-1 1-1,0 0 0,0-1 1,2 1-1,4-1 95,0 0-1,0 1 1,13 0 0,-12 0-23,125 12 87,-96-7-52,0-1 0,54-2-1,59-15 514,44-2-434,-143 13-149,92 10 0,-60 2 37,218 22 247,-93-21-1,298 21 661,-401-24-1114,221 11 165,-47-20 26,315 3 44,-218 23-17,-288-18-90,395 26 173,99-9-117,-385-20 25,123-3-19,8-8 231,1 0-187,-63-5-96,382-23 86,245 7 13,-539 55-137,-186-12 8,106 12 12,100 7-76,466-10 428,-528-17-263,5 0 13,219-2-209,-283-12 172,-6 0 35,267-7-127,-331 5 94,134-10-39,-200 6-101,302-18 183,-335 31-60,143-18 1,130-15 130,-115 42-388,-41 1 338,2-9-246,232-3 80,-381 0 17,413 0 132,-167-4-63,-94-3-2,151 19-12,-187-4-125,28 3-6,-55 6 175,137 8 83,271 9-196,-478-30 21,102-10 0,-43 1 69,-36 4 27,266-19-181,-231 5 95,142 0 1,229-11 176,-500 28-186,630-79 67,-208 27-159,-361 47 141,1-2 0,66-16 0,149-39-194,-207 50 267,141-3-1,-203 15-100,-1 1 1,1 0-1,-1 0 0,17 5 1,-24-6-169,0 1 1,0-1-1,0 1 1,0 0-1,0-1 1,-1 1-1,1 0 1,0 0-1,0 0 1,-1 0-1,1 1 1,-1-1-1,1 0 1,-1 1-1,1-1 1,-1 1-1,0-1 1,0 1-1,1 0 1,-1-1-1,-1 1 1,1 0-1,0 0 1,0 0-1,-1 0 0,1-1 1,0 5-1,-1-6 81,0 0-1,0 0 0,0 1 0,0-1 0,0 0 0,0 0 0,-1 0 1,1 0-1,0 1 0,0-1 0,-2 1-790,2-1 790,0 0 0,0 0 0,-1 0 0,1 0 0,0 0 0,0 0 1,0 0-1,-1 0 0,1 0 0,0 0 0,0 0 0,0 0 0,0 0 1,-1 0-1,1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0:57.691"/>
    </inkml:context>
    <inkml:brush xml:id="br0">
      <inkml:brushProperty name="width" value="0.1" units="cm"/>
      <inkml:brushProperty name="height" value="0.1" units="cm"/>
      <inkml:brushProperty name="color" value="#E71224"/>
    </inkml:brush>
  </inkml:definitions>
  <inkml:trace contextRef="#ctx0" brushRef="#br0">1940 114 5760,'-3'-1'212,"2"1"-83,0-1 0,-1 1 0,1 0 1,0-1-1,0 1 0,-1-1 0,1 0 0,0 0 0,0 1 1,0-1-1,0 0 0,0 0 0,0 0 0,0 0 0,0 0 0,0 0 1,0 0-1,0 0 0,1 0 0,-1-1 0,0 1 0,1 0 1,-1-2-1,0 0-79,0 1 1,0 0-1,0 0 1,0 0-1,0 0 1,0 0-1,0 0 1,-1 0-1,1 0 1,-1 0-1,1 0 1,-1 1-1,0-1 1,0 1-1,0-1 1,-3-1-1,-4 0 385,0 1-1,0 1 1,0-1-1,0 1 0,0 1 1,0 0-1,0 0 1,0 0-1,0 1 0,-11 3 1,-9 0 29,-70 11 668,22-1-611,0-4-59,-144 22 1257,124-16-799,-108 2 0,-99-15 14,204-7-1646,-130-21 0,198 19-169,0-1 0,1-2 0,0-1 0,0-1 0,-41-22 1,-36-26-3760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1:15.452"/>
    </inkml:context>
    <inkml:brush xml:id="br0">
      <inkml:brushProperty name="width" value="0.1" units="cm"/>
      <inkml:brushProperty name="height" value="0.1" units="cm"/>
      <inkml:brushProperty name="color" value="#E71224"/>
    </inkml:brush>
  </inkml:definitions>
  <inkml:trace contextRef="#ctx0" brushRef="#br0">5078 1659 4992,'-8'-9'7091,"4"-5"-3992,4-20-1990,1 19 557,10-51 1443,-16 29-1378,3 30-1527,0-1 1,1 1 0,0-11-1,4-20 111,1-1 1,2 1-1,1-1 0,15-41 0,-10 35-360,7-59 248,-17 81-134,-2-45 1,-1 27 20,0 23-23,-1 0 0,-5-24-1,3 24-38,1 0-1,0-24 1,3-257 196,0 293-202,-1 0 0,0-1 0,0 1 0,0 0 0,-1 0 0,0 0 0,0 1 0,0-1 0,-1 0 0,1 1 0,-2-1 0,1 1 0,0 0 0,-1 0 0,-8-8 0,0 0 64,10 11-73,0-1-1,0 0 1,0 1-1,0 0 1,-1 0-1,0 0 1,-2-2-1,-59-29 20,35 22 9,-60-12-1,31 10-25,-64-17-15,61 10 16,14 5 7,-1 1 0,-52-7 1,-80 1 312,-1 1-177,48-4 113,5-5-218,-129-19 68,205 38-96,-79-3 0,-54 9 44,160 3-69,-12 1 122,-59 11-1,25-2-15,65-9-109,-440 32 127,264-26-86,-56-1 50,-11-27-26,35 1-153,115 19 78,-191 24 0,204-13 63,18-3-46,-120 29 0,139-26 102,33-7-173,1 0 1,-28 9-1,-9 6 76,-2-3 0,-104 15 0,108-21-46,16-5 77,-1-2-1,-55-3 0,26 0-97,54 1 87,0 0-1,1 1 0,-1 0 0,0 1 0,-18 5 1,23-5-35,-1 0 1,1 1 0,0-1-1,0 1 1,0 1-1,1-1 1,-1 0 0,1 1-1,-1 0 1,1 0 0,-5 8-1,1-1-4,2 0 0,-1 0 0,1 1 0,1-1 0,-5 17 0,-15 65-29,24-85 13,-5 23 6,2 0 0,1 61-1,0-10 35,2 80-44,2-87 26,4 29 62,-4-86-33,1 0 1,4 22-1,2 7-132,2 96 58,-11-95 119,0-3-79,2-1 1,11 69-1,-9-92-20,1 0-1,2 0 1,14 37 0,-17-52 14,0 0 1,1 0-1,0 0 1,0-1 0,0 1-1,0-1 1,1 0-1,0 0 1,0 0 0,0-1-1,1 1 1,-1-2-1,1 1 1,0 0 0,0-1-1,8 3 1,6 0-8,0 0 0,0-1 0,28 3 1,65 1-43,-84-7 11,241 0 46,-141-3 7,129-8 50,-134 3-59,12-3-13,60-1 122,-17 11-98,287-5 4,-12 2 9,-237 3-32,-217-1 16,218 9 128,-35 3-130,-143-10 10,348 0-109,-205-3 63,-86 1 62,161-20 0,-193 11-6,0 3 0,0 3 0,0 2 0,93 11 0,-101-1-2311,60 16 0,-106-23 1207,-2 0-154,0 1 1,0 0-1,12 5 1,-19-7 782,0 0 0,0 0-1,0 0 1,-1 1 0,1-1 0,0 0-1,-1 1 1,1-1 0,0 1 0,-1 0-1,0-1 1,1 1 0,-1 0 0,0 0 0,0 0-1,0 0 1,0 0 0,-1 0 0,2 4-1,-1-1-561,-1 1-1,0-1 0,-1 0 1,-1 10-1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3:41.896"/>
    </inkml:context>
    <inkml:brush xml:id="br0">
      <inkml:brushProperty name="width" value="0.1" units="cm"/>
      <inkml:brushProperty name="height" value="0.1" units="cm"/>
      <inkml:brushProperty name="color" value="#E71224"/>
    </inkml:brush>
  </inkml:definitions>
  <inkml:trace contextRef="#ctx0" brushRef="#br0">1319 266 2048,'-4'1'260,"1"0"1,0 0-1,-1 0 1,1-1-1,-7 1 1,10-11 784,0 5-807,1 1 1,0-1 0,0 1-1,0-1 1,1 1-1,-1-1 1,1 1-1,0 0 1,5-7 0,6-17 1348,-13 27-1452,0 1 0,1-1 0,-1 0 0,0 1-1,0-1 1,0 0 0,0 0 0,-1 1 0,1-1 0,0 0 0,0 0-1,0 1 1,-1-1 0,1 0 0,0 1 0,-1-1 0,1 0 0,0 1 0,-1-1-1,1 0 1,-1 1 0,0-1 0,-17-16 1067,-1-2 14,15 12-969,3 5-192,0-1 0,0 1 0,-1 0 1,1 0-1,-1 0 0,1 0 0,-1 0 1,0 0-1,0 0 0,0 1 0,0-1 1,0 1-1,0-1 0,0 1 0,-5-2 1,-35-12 313,0 3 0,-1 1 0,-61-7 0,63 12-224,-3-2-60,16 2 17,0 1-1,-37 0 0,8 2 11,40 2-78,0 0 0,0 0 0,0 2 1,-28 4-1,14 3-2,1 1 0,-1 2 0,-48 24 0,-77 55 85,89-49-101,51-32-11,0 1 1,0 1-1,1 1 0,1 0 1,0 1-1,0 1 0,-14 19 1,18-20 68,0-1 1,2 1 0,-1 1-1,2 0 1,0 0 0,-7 20-1,2 7-67,2 1-1,1-1 0,-3 60 1,10-68-85,2 0 0,1 0 0,1-1 0,2 1 0,8 32 0,-5-40 97,0 0 0,2-1 1,1 1-1,1-2 0,1 0 0,1 0 1,1-1-1,1-1 0,0 0 1,2-2-1,1 1 0,20 16 0,-5-5 29,2-2 0,67 44 0,-26-24 449,15 8-376,-75-49-124,-1 0 0,1-1 0,1-1 0,18 5 0,-21-7 67,1-1 0,-1-1 0,1 0 0,0-1 0,-1 0 0,1-1 0,0-1 0,-1 0 0,1-1 0,-1-1 0,1 0 0,-1-1 0,0-1 0,0 0 0,-1 0 0,1-2 0,19-12 0,69-60 592,-55 47-580,77-56 40,-102 69-72,-2-1-1,-1-1 1,0-1 0,27-42 0,-40 54 0,1-2 0,-2 1 0,0-1 0,0 0 0,-1 0 0,-1 0 0,0 0 1,2-16-1,-1-11 183,-2-53-1,-1 13-74,3-248 211,-7 294-283,-1-1 0,-2 1 0,-1 0 0,-1 0 0,-24-56 0,30 84-167,0 0-1,-1 0 1,1 0-1,-1 1 1,0-1-1,-1 1 1,1 0-1,-1 0 1,0 0-1,0 0 1,0 1-1,0 0 1,-1 0-1,0 0 1,1 0 0,-1 1-1,0-1 1,0 1-1,0 0 1,0 1-1,-1-1 1,1 1-1,0 0 1,-11 0-1,-21 2-1627,1 1 0,-46 10 0,17-2-1113,-11-3-1422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6:58.129"/>
    </inkml:context>
    <inkml:brush xml:id="br0">
      <inkml:brushProperty name="width" value="0.1" units="cm"/>
      <inkml:brushProperty name="height" value="0.1" units="cm"/>
      <inkml:brushProperty name="color" value="#E71224"/>
    </inkml:brush>
  </inkml:definitions>
  <inkml:trace contextRef="#ctx0" brushRef="#br0">3709 171 2048,'0'-1'33,"6"-9"603,-6 10-611,1 0 0,-1 0 0,1-1 1,-1 1-1,1 0 0,-1 0 1,1 0-1,-1 0 0,1 1 1,-1-1-1,1 0 0,-1 0 0,1 0 1,-1 0-1,0 0 0,1 1 1,-1-1-1,1 0 0,-1 0 1,1 1-1,7 2 528,-7-3-462,-1 0 0,1 0-1,-1 0 1,1 0 0,0 0 0,-1 1-1,1-1 1,-1 0 0,1 0-1,-1 1 1,1-1 0,-1 0-1,1 1 1,-1-1 0,0 0 0,1 1-1,-1-1 1,1 1 0,-1-1-1,0 1 1,0-1 0,1 1-1,-1-1 1,0 1 0,0-1-1,1 1 1,-1-1 0,0 1 0,0-1-1,0 1 1,0 0 0,0-1-1,0 1 1,0-1 0,0 1-1,0-1 1,0 2 0,-1 1 59,1-1 0,-1 1 0,1-1 1,-1 1-1,0-1 0,0 0 0,0 1 0,-1-1 1,1 0-1,-3 4 0,2-4 39,1-1-1,0 1 1,-1 0 0,1 1 0,0-1-1,0 0 1,0 0 0,1 0-1,-1 1 1,0 2 0,1-4-174,0-1 1,0 0 0,0 1-1,-1-1 1,1 0 0,0 0 0,0 1-1,0-1 1,0 0 0,0 1-1,-1-1 1,1 0 0,0 0-1,0 1 1,0-1 0,-1 0 0,1 0-1,0 0 1,0 1 0,-1-1-1,1 0 1,0 0 0,-1 0-1,1 0 1,0 1 0,0-1 0,-1 0-1,1 0 1,0 0 0,-1 0-1,1 0 1,0 0 0,-1 0-1,1 0 1,0 0 0,-1 0 0,1 0-1,0 0 1,-1 0 0,1 0-1,0-1 1,-1 1 0,1 0-1,0 0 1,0 0 0,-1 0 0,1 0-1,0-1 1,0 1 0,-1 0-1,1-1 1,-21-10 370,17 8-218,-22-12 546,15 7-235,0 1 0,-1 1 0,0 0 0,-23-8 1,23 10-249,1 0 1,0-1 0,1-1 0,-1 0 0,-18-14 0,16 11 158,0 0-1,-21-9 0,-8-5 235,33 18-514,0-1-1,0 1 0,-1 1 1,0 0-1,-17-5 0,-36-3 213,0 3 0,-116-3 0,123 13-96,-77 13 1,-54 20 398,15-3-183,4-1-173,-138 16 203,232-40-405,-124 10 187,134-14-175,-68-7 1,-133-2 128,112 6 59,-277 1 533,172 19-557,27-2-4038,213-16 2334,1-2 1,0 0 0,0 0 0,-29-8 0,-22-8-3228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7:11.282"/>
    </inkml:context>
    <inkml:brush xml:id="br0">
      <inkml:brushProperty name="width" value="0.1" units="cm"/>
      <inkml:brushProperty name="height" value="0.1" units="cm"/>
      <inkml:brushProperty name="color" value="#E71224"/>
    </inkml:brush>
  </inkml:definitions>
  <inkml:trace contextRef="#ctx0" brushRef="#br0">3016 96 1920,'-2'-1'85,"1"0"-1,-1 0 1,1-1-1,0 1 1,0 0-1,0-1 1,0 0 0,0 1-1,0-1 1,0 0-1,0 1 1,0-1 0,1 0-1,-1 0 1,1 1-1,-1-1 1,1-2 0,-4-8 845,3 10-702,1 0-1,-1 0 1,0-1-1,0 1 1,0 0-1,-1 1 1,1-1-1,0 0 1,-1 0-1,1 0 1,-1 1-1,0-1 1,-3-2-1,3 3-86,-1 0 0,0 0 0,0 0 0,0 0 0,0 0 0,0 1 0,0-1 0,0 1 0,0-1 0,-5 2 0,-6-1 354,1-1 0,0 0 0,0-1 0,-20-5 0,18 4-79,-1 1 1,1 1-1,-1 0 1,-29 3-1,3-1-88,-20-2 274,28 0-239,0 0 0,-1 3 0,-52 8 0,75-8-340,-1 0 0,-16-1 1,15-1 2,0 1 1,-14 2-1,4 1 127,0-2 0,1 0-1,-40-4 1,-32 2 222,79 1-241,-272 35 1076,226-24-785,0-3 0,-107 2 0,131-11-362,-402 10 1191,338-7-638,-119-14 0,-5 1 131,89 4-1500,0-5-4429,63 4-248,63 6 4070,-1 0 0,1-1 0,-20-5 0,11-1-602,-33-19-1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17:13.488"/>
    </inkml:context>
    <inkml:brush xml:id="br0">
      <inkml:brushProperty name="width" value="0.1" units="cm"/>
      <inkml:brushProperty name="height" value="0.1" units="cm"/>
      <inkml:brushProperty name="color" value="#E71224"/>
    </inkml:brush>
  </inkml:definitions>
  <inkml:trace contextRef="#ctx0" brushRef="#br0">4788 53 4480,'-3'-4'588,"3"3"-450,-1 0 0,1 0 1,-1 0-1,1 0 0,-1 0 0,1 0 1,-1 0-1,0 0 0,1 1 0,-1-1 1,0 0-1,0 1 0,0-1 0,0 0 1,-1 0-1,-30-10 955,-43 0 2142,-144-1-1,-185 22-1863,91 0-379,-77 13-64,22-13-95,247-11-216,-67 6-489,-157 4 470,117 0-342,109-1 27,37-1-236,-204 7 103,-345-2 624,422-13 36,-45-6-306,93 2-843,43 1-685,-46 0-5242,123 2 2314,16-5-240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43.402"/>
    </inkml:context>
    <inkml:brush xml:id="br0">
      <inkml:brushProperty name="width" value="0.1" units="cm"/>
      <inkml:brushProperty name="height" value="0.1" units="cm"/>
      <inkml:brushProperty name="color" value="#E71224"/>
    </inkml:brush>
  </inkml:definitions>
  <inkml:trace contextRef="#ctx0" brushRef="#br0">3164 18 4096,'-11'-1'749,"0"1"1,0 0-1,-16 1 1,15 1 174,1-2-1,0 0 1,-22-2 0,1-5 1681,25 4-2338,-1 1 0,1 0 0,-1 1-1,1 0 1,-1 0 0,0 1 0,1 0 0,-1 0 0,0 1 0,-14 2 0,16-1-204,-22 7 468,-53 8 0,-30-5 484,-124 18 866,-91 11-534,-48 9-102,-284 106-498,202-47-3013,-11-58-6833,303-45 4710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53.783"/>
    </inkml:context>
    <inkml:brush xml:id="br0">
      <inkml:brushProperty name="width" value="0.1" units="cm"/>
      <inkml:brushProperty name="height" value="0.1" units="cm"/>
      <inkml:brushProperty name="color" value="#E71224"/>
    </inkml:brush>
  </inkml:definitions>
  <inkml:trace contextRef="#ctx0" brushRef="#br0">2823 159 1664,'0'0'4896,"-1"-12"-3238,-4 8-1306,1 0 0,-1 0 0,0-1-1,-4-5 1,-16-16 1292,7 7-1079,16 17-501,1 0-1,-1-1 1,0 1 0,0 0 0,0 1-1,0-1 1,0 0 0,0 0 0,0 1-1,-1-1 1,1 1 0,-1 0 0,1 0-1,-1 0 1,1 0 0,-1 0 0,1 1-1,-1-1 1,-5 0 0,-158 1 1504,155 1-1547,-1 0 0,-17 4 0,17-2-17,1-1 0,-21 0 0,-38-1 44,17 1 339,-90-10-1,96 4-286,-85 3 0,61 2-87,-59-8 307,-1 0-85,-182 2 277,116-11-403,26 0 86,-169 32 776,45 0-44,237-16-993,-86 0-2477,49 4-3834,57-3 2644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55.301"/>
    </inkml:context>
    <inkml:brush xml:id="br0">
      <inkml:brushProperty name="width" value="0.1" units="cm"/>
      <inkml:brushProperty name="height" value="0.1" units="cm"/>
      <inkml:brushProperty name="color" value="#E71224"/>
    </inkml:brush>
  </inkml:definitions>
  <inkml:trace contextRef="#ctx0" brushRef="#br0">1354 47 2944,'-1'-2'391,"0"1"-270,1 0 0,0 0 0,-1 1 0,1-1 0,-1 0 0,1 1 0,-1-1 0,1 0-1,-1 1 1,1-1 0,-1 1 0,1-1 0,-1 1 0,0-1 0,1 1 0,-1-1 0,0 1 0,0 0 0,1-1 0,-1 1 0,-6-3 2817,1 1-1702,-5 1-427,4 1-624,1 1 0,0-1-1,0 1 1,0 0 0,0 1-1,0-1 1,-6 4 0,0-2 95,-1-1 1,1 0 0,0-1-1,-1 0 1,-17-1 0,15 0 39,-1 0 0,-30 6 1,5 0 32,0-1 0,0-2 0,-47-3 1,49 0-34,16-2-22,0 0 0,-44-11 0,4 1 141,7 3-105,-13-3-53,-127-5 0,54 18-2957,-3 1-5069,87-5 4343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23:22:56.224"/>
    </inkml:context>
    <inkml:brush xml:id="br0">
      <inkml:brushProperty name="width" value="0.1" units="cm"/>
      <inkml:brushProperty name="height" value="0.1" units="cm"/>
      <inkml:brushProperty name="color" value="#E71224"/>
    </inkml:brush>
  </inkml:definitions>
  <inkml:trace contextRef="#ctx0" brushRef="#br0">2178 1 4736,'-1'0'66,"-1"0"0,1 1 0,-1-1 0,1 1 0,-1-1 0,1 1 0,-1 0 0,1 0 0,0-1 0,-1 1 0,1 0 0,0 0 0,0 0 0,0 0 0,0 1 0,0-1-1,0 0 1,0 0 0,0 1 0,0-1 0,0 0 0,1 1 0,-1-1 0,0 1 0,1-1 0,-1 1 0,1-1 0,0 1 0,0-1 0,-1 1 0,1 0 0,0-1 0,0 1 0,1 2 0,-24-4 2430,16-2-2133,0 0 1,0 0-1,0 0 1,-1 1-1,1 1 1,-9-1-1,-80 0 1137,19-1-562,-100 10 0,107-1-542,-47 7 173,80-8-274,-71 3-1,-41-9 495,60-1-375,-1 2-192,24 1 212,1-3 1,-108-15-1,100 4 176,1 3-1,-129 2 0,-30 25-4591,167-5 751,16-1 201,-14-5-906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70611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69088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93608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59329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424153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1406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37319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427051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0623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37187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66838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85266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06063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4798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04478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13149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4/21/2022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4/21/2022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8.xml"/><Relationship Id="rId13" Type="http://schemas.openxmlformats.org/officeDocument/2006/relationships/image" Target="../media/image214.png"/><Relationship Id="rId18" Type="http://schemas.openxmlformats.org/officeDocument/2006/relationships/customXml" Target="../ink/ink213.xml"/><Relationship Id="rId26" Type="http://schemas.openxmlformats.org/officeDocument/2006/relationships/customXml" Target="../ink/ink217.xml"/><Relationship Id="rId3" Type="http://schemas.openxmlformats.org/officeDocument/2006/relationships/image" Target="../media/image1.jpg"/><Relationship Id="rId21" Type="http://schemas.openxmlformats.org/officeDocument/2006/relationships/image" Target="../media/image218.png"/><Relationship Id="rId7" Type="http://schemas.openxmlformats.org/officeDocument/2006/relationships/image" Target="../media/image211.png"/><Relationship Id="rId12" Type="http://schemas.openxmlformats.org/officeDocument/2006/relationships/customXml" Target="../ink/ink210.xml"/><Relationship Id="rId17" Type="http://schemas.openxmlformats.org/officeDocument/2006/relationships/image" Target="../media/image216.png"/><Relationship Id="rId25" Type="http://schemas.openxmlformats.org/officeDocument/2006/relationships/image" Target="../media/image220.png"/><Relationship Id="rId33" Type="http://schemas.openxmlformats.org/officeDocument/2006/relationships/image" Target="../media/image224.png"/><Relationship Id="rId2" Type="http://schemas.openxmlformats.org/officeDocument/2006/relationships/notesSlide" Target="../notesSlides/notesSlide10.xml"/><Relationship Id="rId16" Type="http://schemas.openxmlformats.org/officeDocument/2006/relationships/customXml" Target="../ink/ink212.xml"/><Relationship Id="rId20" Type="http://schemas.openxmlformats.org/officeDocument/2006/relationships/customXml" Target="../ink/ink214.xml"/><Relationship Id="rId29" Type="http://schemas.openxmlformats.org/officeDocument/2006/relationships/image" Target="../media/image222.png"/><Relationship Id="rId1" Type="http://schemas.openxmlformats.org/officeDocument/2006/relationships/slideLayout" Target="../slideLayouts/slideLayout1.xml"/><Relationship Id="rId6" Type="http://schemas.openxmlformats.org/officeDocument/2006/relationships/customXml" Target="../ink/ink207.xml"/><Relationship Id="rId11" Type="http://schemas.openxmlformats.org/officeDocument/2006/relationships/image" Target="../media/image213.png"/><Relationship Id="rId24" Type="http://schemas.openxmlformats.org/officeDocument/2006/relationships/customXml" Target="../ink/ink216.xml"/><Relationship Id="rId32" Type="http://schemas.openxmlformats.org/officeDocument/2006/relationships/customXml" Target="../ink/ink220.xml"/><Relationship Id="rId5" Type="http://schemas.openxmlformats.org/officeDocument/2006/relationships/image" Target="../media/image210.png"/><Relationship Id="rId15" Type="http://schemas.openxmlformats.org/officeDocument/2006/relationships/image" Target="../media/image215.png"/><Relationship Id="rId23" Type="http://schemas.openxmlformats.org/officeDocument/2006/relationships/image" Target="../media/image219.png"/><Relationship Id="rId28" Type="http://schemas.openxmlformats.org/officeDocument/2006/relationships/customXml" Target="../ink/ink218.xml"/><Relationship Id="rId10" Type="http://schemas.openxmlformats.org/officeDocument/2006/relationships/customXml" Target="../ink/ink209.xml"/><Relationship Id="rId19" Type="http://schemas.openxmlformats.org/officeDocument/2006/relationships/image" Target="../media/image217.png"/><Relationship Id="rId31" Type="http://schemas.openxmlformats.org/officeDocument/2006/relationships/image" Target="../media/image223.png"/><Relationship Id="rId4" Type="http://schemas.openxmlformats.org/officeDocument/2006/relationships/customXml" Target="../ink/ink206.xml"/><Relationship Id="rId9" Type="http://schemas.openxmlformats.org/officeDocument/2006/relationships/image" Target="../media/image212.png"/><Relationship Id="rId14" Type="http://schemas.openxmlformats.org/officeDocument/2006/relationships/customXml" Target="../ink/ink211.xml"/><Relationship Id="rId22" Type="http://schemas.openxmlformats.org/officeDocument/2006/relationships/customXml" Target="../ink/ink215.xml"/><Relationship Id="rId27" Type="http://schemas.openxmlformats.org/officeDocument/2006/relationships/image" Target="../media/image221.png"/><Relationship Id="rId30" Type="http://schemas.openxmlformats.org/officeDocument/2006/relationships/customXml" Target="../ink/ink21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29.png"/><Relationship Id="rId18" Type="http://schemas.openxmlformats.org/officeDocument/2006/relationships/customXml" Target="../ink/ink228.xml"/><Relationship Id="rId26" Type="http://schemas.openxmlformats.org/officeDocument/2006/relationships/customXml" Target="../ink/ink232.xml"/><Relationship Id="rId3" Type="http://schemas.openxmlformats.org/officeDocument/2006/relationships/image" Target="../media/image1.jpg"/><Relationship Id="rId21" Type="http://schemas.openxmlformats.org/officeDocument/2006/relationships/image" Target="../media/image233.png"/><Relationship Id="rId34" Type="http://schemas.openxmlformats.org/officeDocument/2006/relationships/customXml" Target="../ink/ink236.xml"/><Relationship Id="rId7" Type="http://schemas.openxmlformats.org/officeDocument/2006/relationships/image" Target="../media/image226.png"/><Relationship Id="rId12" Type="http://schemas.openxmlformats.org/officeDocument/2006/relationships/customXml" Target="../ink/ink225.xml"/><Relationship Id="rId17" Type="http://schemas.openxmlformats.org/officeDocument/2006/relationships/image" Target="../media/image231.png"/><Relationship Id="rId25" Type="http://schemas.openxmlformats.org/officeDocument/2006/relationships/image" Target="../media/image235.png"/><Relationship Id="rId33" Type="http://schemas.openxmlformats.org/officeDocument/2006/relationships/image" Target="../media/image239.png"/><Relationship Id="rId2" Type="http://schemas.openxmlformats.org/officeDocument/2006/relationships/notesSlide" Target="../notesSlides/notesSlide12.xml"/><Relationship Id="rId16" Type="http://schemas.openxmlformats.org/officeDocument/2006/relationships/customXml" Target="../ink/ink227.xml"/><Relationship Id="rId20" Type="http://schemas.openxmlformats.org/officeDocument/2006/relationships/customXml" Target="../ink/ink229.xml"/><Relationship Id="rId29" Type="http://schemas.openxmlformats.org/officeDocument/2006/relationships/image" Target="../media/image237.png"/><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28.png"/><Relationship Id="rId24" Type="http://schemas.openxmlformats.org/officeDocument/2006/relationships/customXml" Target="../ink/ink231.xml"/><Relationship Id="rId32" Type="http://schemas.openxmlformats.org/officeDocument/2006/relationships/customXml" Target="../ink/ink235.xml"/><Relationship Id="rId5" Type="http://schemas.openxmlformats.org/officeDocument/2006/relationships/image" Target="../media/image225.png"/><Relationship Id="rId15" Type="http://schemas.openxmlformats.org/officeDocument/2006/relationships/image" Target="../media/image230.png"/><Relationship Id="rId23" Type="http://schemas.openxmlformats.org/officeDocument/2006/relationships/image" Target="../media/image234.png"/><Relationship Id="rId28" Type="http://schemas.openxmlformats.org/officeDocument/2006/relationships/customXml" Target="../ink/ink233.xml"/><Relationship Id="rId10" Type="http://schemas.openxmlformats.org/officeDocument/2006/relationships/customXml" Target="../ink/ink224.xml"/><Relationship Id="rId19" Type="http://schemas.openxmlformats.org/officeDocument/2006/relationships/image" Target="../media/image232.png"/><Relationship Id="rId31" Type="http://schemas.openxmlformats.org/officeDocument/2006/relationships/image" Target="../media/image238.png"/><Relationship Id="rId4" Type="http://schemas.openxmlformats.org/officeDocument/2006/relationships/customXml" Target="../ink/ink221.xml"/><Relationship Id="rId9" Type="http://schemas.openxmlformats.org/officeDocument/2006/relationships/image" Target="../media/image227.png"/><Relationship Id="rId14" Type="http://schemas.openxmlformats.org/officeDocument/2006/relationships/customXml" Target="../ink/ink226.xml"/><Relationship Id="rId22" Type="http://schemas.openxmlformats.org/officeDocument/2006/relationships/customXml" Target="../ink/ink230.xml"/><Relationship Id="rId27" Type="http://schemas.openxmlformats.org/officeDocument/2006/relationships/image" Target="../media/image236.png"/><Relationship Id="rId30" Type="http://schemas.openxmlformats.org/officeDocument/2006/relationships/customXml" Target="../ink/ink234.xml"/><Relationship Id="rId35" Type="http://schemas.openxmlformats.org/officeDocument/2006/relationships/image" Target="../media/image240.png"/></Relationships>
</file>

<file path=ppt/slides/_rels/slide13.xml.rels><?xml version="1.0" encoding="UTF-8" standalone="yes"?>
<Relationships xmlns="http://schemas.openxmlformats.org/package/2006/relationships"><Relationship Id="rId8" Type="http://schemas.openxmlformats.org/officeDocument/2006/relationships/customXml" Target="../ink/ink239.xml"/><Relationship Id="rId13" Type="http://schemas.openxmlformats.org/officeDocument/2006/relationships/image" Target="../media/image245.png"/><Relationship Id="rId18" Type="http://schemas.openxmlformats.org/officeDocument/2006/relationships/customXml" Target="../ink/ink244.xml"/><Relationship Id="rId3" Type="http://schemas.openxmlformats.org/officeDocument/2006/relationships/image" Target="../media/image1.jpg"/><Relationship Id="rId21" Type="http://schemas.openxmlformats.org/officeDocument/2006/relationships/image" Target="../media/image249.png"/><Relationship Id="rId7" Type="http://schemas.openxmlformats.org/officeDocument/2006/relationships/image" Target="../media/image242.png"/><Relationship Id="rId12" Type="http://schemas.openxmlformats.org/officeDocument/2006/relationships/customXml" Target="../ink/ink241.xml"/><Relationship Id="rId17" Type="http://schemas.openxmlformats.org/officeDocument/2006/relationships/image" Target="../media/image247.png"/><Relationship Id="rId25" Type="http://schemas.openxmlformats.org/officeDocument/2006/relationships/image" Target="../media/image251.png"/><Relationship Id="rId2" Type="http://schemas.openxmlformats.org/officeDocument/2006/relationships/notesSlide" Target="../notesSlides/notesSlide13.xml"/><Relationship Id="rId16" Type="http://schemas.openxmlformats.org/officeDocument/2006/relationships/customXml" Target="../ink/ink243.xml"/><Relationship Id="rId20" Type="http://schemas.openxmlformats.org/officeDocument/2006/relationships/customXml" Target="../ink/ink245.xml"/><Relationship Id="rId1" Type="http://schemas.openxmlformats.org/officeDocument/2006/relationships/slideLayout" Target="../slideLayouts/slideLayout1.xml"/><Relationship Id="rId6" Type="http://schemas.openxmlformats.org/officeDocument/2006/relationships/customXml" Target="../ink/ink238.xml"/><Relationship Id="rId11" Type="http://schemas.openxmlformats.org/officeDocument/2006/relationships/image" Target="../media/image244.png"/><Relationship Id="rId24" Type="http://schemas.openxmlformats.org/officeDocument/2006/relationships/customXml" Target="../ink/ink247.xml"/><Relationship Id="rId5" Type="http://schemas.openxmlformats.org/officeDocument/2006/relationships/image" Target="../media/image241.png"/><Relationship Id="rId15" Type="http://schemas.openxmlformats.org/officeDocument/2006/relationships/image" Target="../media/image246.png"/><Relationship Id="rId23" Type="http://schemas.openxmlformats.org/officeDocument/2006/relationships/image" Target="../media/image250.png"/><Relationship Id="rId10" Type="http://schemas.openxmlformats.org/officeDocument/2006/relationships/customXml" Target="../ink/ink240.xml"/><Relationship Id="rId19" Type="http://schemas.openxmlformats.org/officeDocument/2006/relationships/image" Target="../media/image248.png"/><Relationship Id="rId4" Type="http://schemas.openxmlformats.org/officeDocument/2006/relationships/customXml" Target="../ink/ink237.xml"/><Relationship Id="rId9" Type="http://schemas.openxmlformats.org/officeDocument/2006/relationships/image" Target="../media/image243.png"/><Relationship Id="rId14" Type="http://schemas.openxmlformats.org/officeDocument/2006/relationships/customXml" Target="../ink/ink242.xml"/><Relationship Id="rId22" Type="http://schemas.openxmlformats.org/officeDocument/2006/relationships/customXml" Target="../ink/ink246.xml"/></Relationships>
</file>

<file path=ppt/slides/_rels/slide14.xml.rels><?xml version="1.0" encoding="UTF-8" standalone="yes"?>
<Relationships xmlns="http://schemas.openxmlformats.org/package/2006/relationships"><Relationship Id="rId8" Type="http://schemas.openxmlformats.org/officeDocument/2006/relationships/image" Target="../media/image254.png"/><Relationship Id="rId3" Type="http://schemas.openxmlformats.org/officeDocument/2006/relationships/image" Target="../media/image1.jpg"/><Relationship Id="rId7" Type="http://schemas.openxmlformats.org/officeDocument/2006/relationships/customXml" Target="../ink/ink24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3.png"/><Relationship Id="rId5" Type="http://schemas.openxmlformats.org/officeDocument/2006/relationships/customXml" Target="../ink/ink248.xml"/><Relationship Id="rId4" Type="http://schemas.openxmlformats.org/officeDocument/2006/relationships/image" Target="../media/image252.png"/></Relationships>
</file>

<file path=ppt/slides/_rels/slide15.xml.rels><?xml version="1.0" encoding="UTF-8" standalone="yes"?>
<Relationships xmlns="http://schemas.openxmlformats.org/package/2006/relationships"><Relationship Id="rId8" Type="http://schemas.openxmlformats.org/officeDocument/2006/relationships/customXml" Target="../ink/ink252.xml"/><Relationship Id="rId13" Type="http://schemas.openxmlformats.org/officeDocument/2006/relationships/image" Target="../media/image259.png"/><Relationship Id="rId3" Type="http://schemas.openxmlformats.org/officeDocument/2006/relationships/image" Target="../media/image1.jpg"/><Relationship Id="rId7" Type="http://schemas.openxmlformats.org/officeDocument/2006/relationships/image" Target="../media/image256.png"/><Relationship Id="rId12" Type="http://schemas.openxmlformats.org/officeDocument/2006/relationships/customXml" Target="../ink/ink254.xml"/><Relationship Id="rId17" Type="http://schemas.openxmlformats.org/officeDocument/2006/relationships/image" Target="../media/image261.png"/><Relationship Id="rId2" Type="http://schemas.openxmlformats.org/officeDocument/2006/relationships/notesSlide" Target="../notesSlides/notesSlide15.xml"/><Relationship Id="rId16" Type="http://schemas.openxmlformats.org/officeDocument/2006/relationships/customXml" Target="../ink/ink256.xml"/><Relationship Id="rId1" Type="http://schemas.openxmlformats.org/officeDocument/2006/relationships/slideLayout" Target="../slideLayouts/slideLayout1.xml"/><Relationship Id="rId6" Type="http://schemas.openxmlformats.org/officeDocument/2006/relationships/customXml" Target="../ink/ink251.xml"/><Relationship Id="rId11" Type="http://schemas.openxmlformats.org/officeDocument/2006/relationships/image" Target="../media/image258.png"/><Relationship Id="rId5" Type="http://schemas.openxmlformats.org/officeDocument/2006/relationships/image" Target="../media/image255.png"/><Relationship Id="rId15" Type="http://schemas.openxmlformats.org/officeDocument/2006/relationships/image" Target="../media/image260.png"/><Relationship Id="rId10" Type="http://schemas.openxmlformats.org/officeDocument/2006/relationships/customXml" Target="../ink/ink253.xml"/><Relationship Id="rId4" Type="http://schemas.openxmlformats.org/officeDocument/2006/relationships/customXml" Target="../ink/ink250.xml"/><Relationship Id="rId9" Type="http://schemas.openxmlformats.org/officeDocument/2006/relationships/image" Target="../media/image257.png"/><Relationship Id="rId14" Type="http://schemas.openxmlformats.org/officeDocument/2006/relationships/customXml" Target="../ink/ink255.xml"/></Relationships>
</file>

<file path=ppt/slides/_rels/slide16.xml.rels><?xml version="1.0" encoding="UTF-8" standalone="yes"?>
<Relationships xmlns="http://schemas.openxmlformats.org/package/2006/relationships"><Relationship Id="rId8" Type="http://schemas.openxmlformats.org/officeDocument/2006/relationships/customXml" Target="../ink/ink259.xml"/><Relationship Id="rId13" Type="http://schemas.openxmlformats.org/officeDocument/2006/relationships/image" Target="../media/image266.png"/><Relationship Id="rId3" Type="http://schemas.openxmlformats.org/officeDocument/2006/relationships/image" Target="../media/image1.jpg"/><Relationship Id="rId7" Type="http://schemas.openxmlformats.org/officeDocument/2006/relationships/image" Target="../media/image263.png"/><Relationship Id="rId12" Type="http://schemas.openxmlformats.org/officeDocument/2006/relationships/customXml" Target="../ink/ink26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58.xml"/><Relationship Id="rId11" Type="http://schemas.openxmlformats.org/officeDocument/2006/relationships/image" Target="../media/image265.png"/><Relationship Id="rId5" Type="http://schemas.openxmlformats.org/officeDocument/2006/relationships/image" Target="../media/image262.png"/><Relationship Id="rId15" Type="http://schemas.openxmlformats.org/officeDocument/2006/relationships/image" Target="../media/image267.png"/><Relationship Id="rId10" Type="http://schemas.openxmlformats.org/officeDocument/2006/relationships/customXml" Target="../ink/ink260.xml"/><Relationship Id="rId4" Type="http://schemas.openxmlformats.org/officeDocument/2006/relationships/customXml" Target="../ink/ink257.xml"/><Relationship Id="rId9" Type="http://schemas.openxmlformats.org/officeDocument/2006/relationships/image" Target="../media/image264.png"/><Relationship Id="rId14" Type="http://schemas.openxmlformats.org/officeDocument/2006/relationships/customXml" Target="../ink/ink262.xml"/></Relationships>
</file>

<file path=ppt/slides/_rels/slide17.xml.rels><?xml version="1.0" encoding="UTF-8" standalone="yes"?>
<Relationships xmlns="http://schemas.openxmlformats.org/package/2006/relationships"><Relationship Id="rId8" Type="http://schemas.openxmlformats.org/officeDocument/2006/relationships/customXml" Target="../ink/ink265.xml"/><Relationship Id="rId13" Type="http://schemas.openxmlformats.org/officeDocument/2006/relationships/image" Target="../media/image272.png"/><Relationship Id="rId18" Type="http://schemas.openxmlformats.org/officeDocument/2006/relationships/customXml" Target="../ink/ink270.xml"/><Relationship Id="rId26" Type="http://schemas.openxmlformats.org/officeDocument/2006/relationships/customXml" Target="../ink/ink274.xml"/><Relationship Id="rId3" Type="http://schemas.openxmlformats.org/officeDocument/2006/relationships/image" Target="../media/image1.jpg"/><Relationship Id="rId21" Type="http://schemas.openxmlformats.org/officeDocument/2006/relationships/image" Target="../media/image276.png"/><Relationship Id="rId34" Type="http://schemas.openxmlformats.org/officeDocument/2006/relationships/customXml" Target="../ink/ink278.xml"/><Relationship Id="rId7" Type="http://schemas.openxmlformats.org/officeDocument/2006/relationships/image" Target="../media/image269.png"/><Relationship Id="rId12" Type="http://schemas.openxmlformats.org/officeDocument/2006/relationships/customXml" Target="../ink/ink267.xml"/><Relationship Id="rId17" Type="http://schemas.openxmlformats.org/officeDocument/2006/relationships/image" Target="../media/image274.png"/><Relationship Id="rId25" Type="http://schemas.openxmlformats.org/officeDocument/2006/relationships/image" Target="../media/image278.png"/><Relationship Id="rId33" Type="http://schemas.openxmlformats.org/officeDocument/2006/relationships/image" Target="../media/image282.png"/><Relationship Id="rId2" Type="http://schemas.openxmlformats.org/officeDocument/2006/relationships/notesSlide" Target="../notesSlides/notesSlide17.xml"/><Relationship Id="rId16" Type="http://schemas.openxmlformats.org/officeDocument/2006/relationships/customXml" Target="../ink/ink269.xml"/><Relationship Id="rId20" Type="http://schemas.openxmlformats.org/officeDocument/2006/relationships/customXml" Target="../ink/ink271.xml"/><Relationship Id="rId29" Type="http://schemas.openxmlformats.org/officeDocument/2006/relationships/image" Target="../media/image280.png"/><Relationship Id="rId1" Type="http://schemas.openxmlformats.org/officeDocument/2006/relationships/slideLayout" Target="../slideLayouts/slideLayout1.xml"/><Relationship Id="rId6" Type="http://schemas.openxmlformats.org/officeDocument/2006/relationships/customXml" Target="../ink/ink264.xml"/><Relationship Id="rId11" Type="http://schemas.openxmlformats.org/officeDocument/2006/relationships/image" Target="../media/image271.png"/><Relationship Id="rId24" Type="http://schemas.openxmlformats.org/officeDocument/2006/relationships/customXml" Target="../ink/ink273.xml"/><Relationship Id="rId32" Type="http://schemas.openxmlformats.org/officeDocument/2006/relationships/customXml" Target="../ink/ink277.xml"/><Relationship Id="rId37" Type="http://schemas.openxmlformats.org/officeDocument/2006/relationships/image" Target="../media/image284.png"/><Relationship Id="rId5" Type="http://schemas.openxmlformats.org/officeDocument/2006/relationships/image" Target="../media/image268.png"/><Relationship Id="rId15" Type="http://schemas.openxmlformats.org/officeDocument/2006/relationships/image" Target="../media/image273.png"/><Relationship Id="rId23" Type="http://schemas.openxmlformats.org/officeDocument/2006/relationships/image" Target="../media/image277.png"/><Relationship Id="rId28" Type="http://schemas.openxmlformats.org/officeDocument/2006/relationships/customXml" Target="../ink/ink275.xml"/><Relationship Id="rId36" Type="http://schemas.openxmlformats.org/officeDocument/2006/relationships/customXml" Target="../ink/ink279.xml"/><Relationship Id="rId10" Type="http://schemas.openxmlformats.org/officeDocument/2006/relationships/customXml" Target="../ink/ink266.xml"/><Relationship Id="rId19" Type="http://schemas.openxmlformats.org/officeDocument/2006/relationships/image" Target="../media/image275.png"/><Relationship Id="rId31" Type="http://schemas.openxmlformats.org/officeDocument/2006/relationships/image" Target="../media/image281.png"/><Relationship Id="rId4" Type="http://schemas.openxmlformats.org/officeDocument/2006/relationships/customXml" Target="../ink/ink263.xml"/><Relationship Id="rId9" Type="http://schemas.openxmlformats.org/officeDocument/2006/relationships/image" Target="../media/image270.png"/><Relationship Id="rId14" Type="http://schemas.openxmlformats.org/officeDocument/2006/relationships/customXml" Target="../ink/ink268.xml"/><Relationship Id="rId22" Type="http://schemas.openxmlformats.org/officeDocument/2006/relationships/customXml" Target="../ink/ink272.xml"/><Relationship Id="rId27" Type="http://schemas.openxmlformats.org/officeDocument/2006/relationships/image" Target="../media/image279.png"/><Relationship Id="rId30" Type="http://schemas.openxmlformats.org/officeDocument/2006/relationships/customXml" Target="../ink/ink276.xml"/><Relationship Id="rId35" Type="http://schemas.openxmlformats.org/officeDocument/2006/relationships/image" Target="../media/image283.png"/></Relationships>
</file>

<file path=ppt/slides/_rels/slide18.xml.rels><?xml version="1.0" encoding="UTF-8" standalone="yes"?>
<Relationships xmlns="http://schemas.openxmlformats.org/package/2006/relationships"><Relationship Id="rId8" Type="http://schemas.openxmlformats.org/officeDocument/2006/relationships/customXml" Target="../ink/ink282.xml"/><Relationship Id="rId13" Type="http://schemas.openxmlformats.org/officeDocument/2006/relationships/image" Target="../media/image289.png"/><Relationship Id="rId18" Type="http://schemas.openxmlformats.org/officeDocument/2006/relationships/customXml" Target="../ink/ink287.xml"/><Relationship Id="rId26" Type="http://schemas.openxmlformats.org/officeDocument/2006/relationships/customXml" Target="../ink/ink291.xml"/><Relationship Id="rId3" Type="http://schemas.openxmlformats.org/officeDocument/2006/relationships/image" Target="../media/image1.jpg"/><Relationship Id="rId21" Type="http://schemas.openxmlformats.org/officeDocument/2006/relationships/image" Target="../media/image293.png"/><Relationship Id="rId7" Type="http://schemas.openxmlformats.org/officeDocument/2006/relationships/image" Target="../media/image286.png"/><Relationship Id="rId12" Type="http://schemas.openxmlformats.org/officeDocument/2006/relationships/customXml" Target="../ink/ink284.xml"/><Relationship Id="rId17" Type="http://schemas.openxmlformats.org/officeDocument/2006/relationships/image" Target="../media/image291.png"/><Relationship Id="rId25" Type="http://schemas.openxmlformats.org/officeDocument/2006/relationships/image" Target="../media/image295.png"/><Relationship Id="rId2" Type="http://schemas.openxmlformats.org/officeDocument/2006/relationships/notesSlide" Target="../notesSlides/notesSlide18.xml"/><Relationship Id="rId16" Type="http://schemas.openxmlformats.org/officeDocument/2006/relationships/customXml" Target="../ink/ink286.xml"/><Relationship Id="rId20" Type="http://schemas.openxmlformats.org/officeDocument/2006/relationships/customXml" Target="../ink/ink288.xml"/><Relationship Id="rId29" Type="http://schemas.openxmlformats.org/officeDocument/2006/relationships/image" Target="../media/image297.png"/><Relationship Id="rId1" Type="http://schemas.openxmlformats.org/officeDocument/2006/relationships/slideLayout" Target="../slideLayouts/slideLayout1.xml"/><Relationship Id="rId6" Type="http://schemas.openxmlformats.org/officeDocument/2006/relationships/customXml" Target="../ink/ink281.xml"/><Relationship Id="rId11" Type="http://schemas.openxmlformats.org/officeDocument/2006/relationships/image" Target="../media/image288.png"/><Relationship Id="rId24" Type="http://schemas.openxmlformats.org/officeDocument/2006/relationships/customXml" Target="../ink/ink290.xml"/><Relationship Id="rId5" Type="http://schemas.openxmlformats.org/officeDocument/2006/relationships/image" Target="../media/image285.png"/><Relationship Id="rId15" Type="http://schemas.openxmlformats.org/officeDocument/2006/relationships/image" Target="../media/image290.png"/><Relationship Id="rId23" Type="http://schemas.openxmlformats.org/officeDocument/2006/relationships/image" Target="../media/image294.png"/><Relationship Id="rId28" Type="http://schemas.openxmlformats.org/officeDocument/2006/relationships/customXml" Target="../ink/ink292.xml"/><Relationship Id="rId10" Type="http://schemas.openxmlformats.org/officeDocument/2006/relationships/customXml" Target="../ink/ink283.xml"/><Relationship Id="rId19" Type="http://schemas.openxmlformats.org/officeDocument/2006/relationships/image" Target="../media/image292.png"/><Relationship Id="rId31" Type="http://schemas.openxmlformats.org/officeDocument/2006/relationships/image" Target="../media/image298.png"/><Relationship Id="rId4" Type="http://schemas.openxmlformats.org/officeDocument/2006/relationships/customXml" Target="../ink/ink280.xml"/><Relationship Id="rId9" Type="http://schemas.openxmlformats.org/officeDocument/2006/relationships/image" Target="../media/image287.png"/><Relationship Id="rId14" Type="http://schemas.openxmlformats.org/officeDocument/2006/relationships/customXml" Target="../ink/ink285.xml"/><Relationship Id="rId22" Type="http://schemas.openxmlformats.org/officeDocument/2006/relationships/customXml" Target="../ink/ink289.xml"/><Relationship Id="rId27" Type="http://schemas.openxmlformats.org/officeDocument/2006/relationships/image" Target="../media/image296.png"/><Relationship Id="rId30" Type="http://schemas.openxmlformats.org/officeDocument/2006/relationships/customXml" Target="../ink/ink293.xml"/></Relationships>
</file>

<file path=ppt/slides/_rels/slide19.xml.rels><?xml version="1.0" encoding="UTF-8" standalone="yes"?>
<Relationships xmlns="http://schemas.openxmlformats.org/package/2006/relationships"><Relationship Id="rId8" Type="http://schemas.openxmlformats.org/officeDocument/2006/relationships/customXml" Target="../ink/ink296.xml"/><Relationship Id="rId13" Type="http://schemas.openxmlformats.org/officeDocument/2006/relationships/image" Target="../media/image303.png"/><Relationship Id="rId18" Type="http://schemas.openxmlformats.org/officeDocument/2006/relationships/customXml" Target="../ink/ink301.xml"/><Relationship Id="rId3" Type="http://schemas.openxmlformats.org/officeDocument/2006/relationships/image" Target="../media/image1.jpg"/><Relationship Id="rId21" Type="http://schemas.openxmlformats.org/officeDocument/2006/relationships/image" Target="../media/image307.png"/><Relationship Id="rId7" Type="http://schemas.openxmlformats.org/officeDocument/2006/relationships/image" Target="../media/image300.png"/><Relationship Id="rId12" Type="http://schemas.openxmlformats.org/officeDocument/2006/relationships/customXml" Target="../ink/ink298.xml"/><Relationship Id="rId17" Type="http://schemas.openxmlformats.org/officeDocument/2006/relationships/image" Target="../media/image305.png"/><Relationship Id="rId25" Type="http://schemas.openxmlformats.org/officeDocument/2006/relationships/image" Target="../media/image309.png"/><Relationship Id="rId2" Type="http://schemas.openxmlformats.org/officeDocument/2006/relationships/notesSlide" Target="../notesSlides/notesSlide19.xml"/><Relationship Id="rId16" Type="http://schemas.openxmlformats.org/officeDocument/2006/relationships/customXml" Target="../ink/ink300.xml"/><Relationship Id="rId20" Type="http://schemas.openxmlformats.org/officeDocument/2006/relationships/customXml" Target="../ink/ink302.xml"/><Relationship Id="rId1" Type="http://schemas.openxmlformats.org/officeDocument/2006/relationships/slideLayout" Target="../slideLayouts/slideLayout1.xml"/><Relationship Id="rId6" Type="http://schemas.openxmlformats.org/officeDocument/2006/relationships/customXml" Target="../ink/ink295.xml"/><Relationship Id="rId11" Type="http://schemas.openxmlformats.org/officeDocument/2006/relationships/image" Target="../media/image302.png"/><Relationship Id="rId24" Type="http://schemas.openxmlformats.org/officeDocument/2006/relationships/customXml" Target="../ink/ink304.xml"/><Relationship Id="rId5" Type="http://schemas.openxmlformats.org/officeDocument/2006/relationships/image" Target="../media/image299.png"/><Relationship Id="rId15" Type="http://schemas.openxmlformats.org/officeDocument/2006/relationships/image" Target="../media/image304.png"/><Relationship Id="rId23" Type="http://schemas.openxmlformats.org/officeDocument/2006/relationships/image" Target="../media/image308.png"/><Relationship Id="rId10" Type="http://schemas.openxmlformats.org/officeDocument/2006/relationships/customXml" Target="../ink/ink297.xml"/><Relationship Id="rId19" Type="http://schemas.openxmlformats.org/officeDocument/2006/relationships/image" Target="../media/image306.png"/><Relationship Id="rId4" Type="http://schemas.openxmlformats.org/officeDocument/2006/relationships/customXml" Target="../ink/ink294.xml"/><Relationship Id="rId9" Type="http://schemas.openxmlformats.org/officeDocument/2006/relationships/image" Target="../media/image301.png"/><Relationship Id="rId14" Type="http://schemas.openxmlformats.org/officeDocument/2006/relationships/customXml" Target="../ink/ink299.xml"/><Relationship Id="rId22" Type="http://schemas.openxmlformats.org/officeDocument/2006/relationships/customXml" Target="../ink/ink303.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3" Type="http://schemas.openxmlformats.org/officeDocument/2006/relationships/image" Target="../media/image1.jp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117" Type="http://schemas.openxmlformats.org/officeDocument/2006/relationships/image" Target="../media/image69.png"/><Relationship Id="rId21" Type="http://schemas.openxmlformats.org/officeDocument/2006/relationships/image" Target="../media/image21.png"/><Relationship Id="rId42" Type="http://schemas.openxmlformats.org/officeDocument/2006/relationships/customXml" Target="../ink/ink29.xml"/><Relationship Id="rId63" Type="http://schemas.openxmlformats.org/officeDocument/2006/relationships/image" Target="../media/image42.png"/><Relationship Id="rId84" Type="http://schemas.openxmlformats.org/officeDocument/2006/relationships/customXml" Target="../ink/ink50.xml"/><Relationship Id="rId138" Type="http://schemas.openxmlformats.org/officeDocument/2006/relationships/customXml" Target="../ink/ink77.xml"/><Relationship Id="rId159" Type="http://schemas.openxmlformats.org/officeDocument/2006/relationships/image" Target="../media/image90.png"/><Relationship Id="rId170" Type="http://schemas.openxmlformats.org/officeDocument/2006/relationships/customXml" Target="../ink/ink93.xml"/><Relationship Id="rId191" Type="http://schemas.openxmlformats.org/officeDocument/2006/relationships/image" Target="../media/image106.png"/><Relationship Id="rId205" Type="http://schemas.openxmlformats.org/officeDocument/2006/relationships/image" Target="../media/image113.png"/><Relationship Id="rId226" Type="http://schemas.openxmlformats.org/officeDocument/2006/relationships/customXml" Target="../ink/ink121.xml"/><Relationship Id="rId107" Type="http://schemas.openxmlformats.org/officeDocument/2006/relationships/image" Target="../media/image64.png"/><Relationship Id="rId11" Type="http://schemas.openxmlformats.org/officeDocument/2006/relationships/image" Target="../media/image16.png"/><Relationship Id="rId32" Type="http://schemas.openxmlformats.org/officeDocument/2006/relationships/customXml" Target="../ink/ink24.xml"/><Relationship Id="rId53" Type="http://schemas.openxmlformats.org/officeDocument/2006/relationships/image" Target="../media/image37.png"/><Relationship Id="rId74" Type="http://schemas.openxmlformats.org/officeDocument/2006/relationships/customXml" Target="../ink/ink45.xml"/><Relationship Id="rId128" Type="http://schemas.openxmlformats.org/officeDocument/2006/relationships/customXml" Target="../ink/ink72.xml"/><Relationship Id="rId149" Type="http://schemas.openxmlformats.org/officeDocument/2006/relationships/image" Target="../media/image85.png"/><Relationship Id="rId5" Type="http://schemas.openxmlformats.org/officeDocument/2006/relationships/image" Target="../media/image13.png"/><Relationship Id="rId95" Type="http://schemas.openxmlformats.org/officeDocument/2006/relationships/image" Target="../media/image58.png"/><Relationship Id="rId160" Type="http://schemas.openxmlformats.org/officeDocument/2006/relationships/customXml" Target="../ink/ink88.xml"/><Relationship Id="rId181" Type="http://schemas.openxmlformats.org/officeDocument/2006/relationships/image" Target="../media/image101.png"/><Relationship Id="rId216" Type="http://schemas.openxmlformats.org/officeDocument/2006/relationships/customXml" Target="../ink/ink116.xml"/><Relationship Id="rId237" Type="http://schemas.openxmlformats.org/officeDocument/2006/relationships/image" Target="../media/image129.png"/><Relationship Id="rId22" Type="http://schemas.openxmlformats.org/officeDocument/2006/relationships/customXml" Target="../ink/ink19.xml"/><Relationship Id="rId43" Type="http://schemas.openxmlformats.org/officeDocument/2006/relationships/image" Target="../media/image32.png"/><Relationship Id="rId64" Type="http://schemas.openxmlformats.org/officeDocument/2006/relationships/customXml" Target="../ink/ink40.xml"/><Relationship Id="rId118" Type="http://schemas.openxmlformats.org/officeDocument/2006/relationships/customXml" Target="../ink/ink67.xml"/><Relationship Id="rId139" Type="http://schemas.openxmlformats.org/officeDocument/2006/relationships/image" Target="../media/image80.png"/><Relationship Id="rId80" Type="http://schemas.openxmlformats.org/officeDocument/2006/relationships/customXml" Target="../ink/ink48.xml"/><Relationship Id="rId85" Type="http://schemas.openxmlformats.org/officeDocument/2006/relationships/image" Target="../media/image53.png"/><Relationship Id="rId150" Type="http://schemas.openxmlformats.org/officeDocument/2006/relationships/customXml" Target="../ink/ink83.xml"/><Relationship Id="rId155" Type="http://schemas.openxmlformats.org/officeDocument/2006/relationships/image" Target="../media/image88.png"/><Relationship Id="rId171" Type="http://schemas.openxmlformats.org/officeDocument/2006/relationships/image" Target="../media/image96.png"/><Relationship Id="rId176" Type="http://schemas.openxmlformats.org/officeDocument/2006/relationships/customXml" Target="../ink/ink96.xml"/><Relationship Id="rId192" Type="http://schemas.openxmlformats.org/officeDocument/2006/relationships/customXml" Target="../ink/ink104.xml"/><Relationship Id="rId197" Type="http://schemas.openxmlformats.org/officeDocument/2006/relationships/image" Target="../media/image109.png"/><Relationship Id="rId206" Type="http://schemas.openxmlformats.org/officeDocument/2006/relationships/customXml" Target="../ink/ink111.xml"/><Relationship Id="rId227" Type="http://schemas.openxmlformats.org/officeDocument/2006/relationships/image" Target="../media/image124.png"/><Relationship Id="rId201" Type="http://schemas.openxmlformats.org/officeDocument/2006/relationships/image" Target="../media/image111.png"/><Relationship Id="rId222" Type="http://schemas.openxmlformats.org/officeDocument/2006/relationships/customXml" Target="../ink/ink119.xml"/><Relationship Id="rId12" Type="http://schemas.openxmlformats.org/officeDocument/2006/relationships/customXml" Target="../ink/ink14.xml"/><Relationship Id="rId17" Type="http://schemas.openxmlformats.org/officeDocument/2006/relationships/image" Target="../media/image19.png"/><Relationship Id="rId33" Type="http://schemas.openxmlformats.org/officeDocument/2006/relationships/image" Target="../media/image27.png"/><Relationship Id="rId38" Type="http://schemas.openxmlformats.org/officeDocument/2006/relationships/customXml" Target="../ink/ink27.xml"/><Relationship Id="rId59" Type="http://schemas.openxmlformats.org/officeDocument/2006/relationships/image" Target="../media/image40.png"/><Relationship Id="rId103" Type="http://schemas.openxmlformats.org/officeDocument/2006/relationships/image" Target="../media/image62.png"/><Relationship Id="rId108" Type="http://schemas.openxmlformats.org/officeDocument/2006/relationships/customXml" Target="../ink/ink62.xml"/><Relationship Id="rId124" Type="http://schemas.openxmlformats.org/officeDocument/2006/relationships/customXml" Target="../ink/ink70.xml"/><Relationship Id="rId129" Type="http://schemas.openxmlformats.org/officeDocument/2006/relationships/image" Target="../media/image75.png"/><Relationship Id="rId54" Type="http://schemas.openxmlformats.org/officeDocument/2006/relationships/customXml" Target="../ink/ink35.xml"/><Relationship Id="rId70" Type="http://schemas.openxmlformats.org/officeDocument/2006/relationships/customXml" Target="../ink/ink43.xml"/><Relationship Id="rId75" Type="http://schemas.openxmlformats.org/officeDocument/2006/relationships/image" Target="../media/image48.png"/><Relationship Id="rId91" Type="http://schemas.openxmlformats.org/officeDocument/2006/relationships/image" Target="../media/image56.png"/><Relationship Id="rId96" Type="http://schemas.openxmlformats.org/officeDocument/2006/relationships/customXml" Target="../ink/ink56.xml"/><Relationship Id="rId140" Type="http://schemas.openxmlformats.org/officeDocument/2006/relationships/customXml" Target="../ink/ink78.xml"/><Relationship Id="rId145" Type="http://schemas.openxmlformats.org/officeDocument/2006/relationships/image" Target="../media/image83.png"/><Relationship Id="rId161" Type="http://schemas.openxmlformats.org/officeDocument/2006/relationships/image" Target="../media/image91.png"/><Relationship Id="rId166" Type="http://schemas.openxmlformats.org/officeDocument/2006/relationships/customXml" Target="../ink/ink91.xml"/><Relationship Id="rId182" Type="http://schemas.openxmlformats.org/officeDocument/2006/relationships/customXml" Target="../ink/ink99.xml"/><Relationship Id="rId187" Type="http://schemas.openxmlformats.org/officeDocument/2006/relationships/image" Target="../media/image104.png"/><Relationship Id="rId217"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customXml" Target="../ink/ink11.xml"/><Relationship Id="rId212" Type="http://schemas.openxmlformats.org/officeDocument/2006/relationships/customXml" Target="../ink/ink114.xml"/><Relationship Id="rId233" Type="http://schemas.openxmlformats.org/officeDocument/2006/relationships/image" Target="../media/image127.png"/><Relationship Id="rId23" Type="http://schemas.openxmlformats.org/officeDocument/2006/relationships/image" Target="../media/image22.png"/><Relationship Id="rId28" Type="http://schemas.openxmlformats.org/officeDocument/2006/relationships/customXml" Target="../ink/ink22.xml"/><Relationship Id="rId49" Type="http://schemas.openxmlformats.org/officeDocument/2006/relationships/image" Target="../media/image35.png"/><Relationship Id="rId114" Type="http://schemas.openxmlformats.org/officeDocument/2006/relationships/customXml" Target="../ink/ink65.xml"/><Relationship Id="rId119" Type="http://schemas.openxmlformats.org/officeDocument/2006/relationships/image" Target="../media/image70.png"/><Relationship Id="rId44" Type="http://schemas.openxmlformats.org/officeDocument/2006/relationships/customXml" Target="../ink/ink30.xml"/><Relationship Id="rId60" Type="http://schemas.openxmlformats.org/officeDocument/2006/relationships/customXml" Target="../ink/ink38.xml"/><Relationship Id="rId65" Type="http://schemas.openxmlformats.org/officeDocument/2006/relationships/image" Target="../media/image43.png"/><Relationship Id="rId81" Type="http://schemas.openxmlformats.org/officeDocument/2006/relationships/image" Target="../media/image51.png"/><Relationship Id="rId86" Type="http://schemas.openxmlformats.org/officeDocument/2006/relationships/customXml" Target="../ink/ink51.xml"/><Relationship Id="rId130" Type="http://schemas.openxmlformats.org/officeDocument/2006/relationships/customXml" Target="../ink/ink73.xml"/><Relationship Id="rId135" Type="http://schemas.openxmlformats.org/officeDocument/2006/relationships/image" Target="../media/image78.png"/><Relationship Id="rId151" Type="http://schemas.openxmlformats.org/officeDocument/2006/relationships/image" Target="../media/image86.png"/><Relationship Id="rId156" Type="http://schemas.openxmlformats.org/officeDocument/2006/relationships/customXml" Target="../ink/ink86.xml"/><Relationship Id="rId177" Type="http://schemas.openxmlformats.org/officeDocument/2006/relationships/image" Target="../media/image99.png"/><Relationship Id="rId198" Type="http://schemas.openxmlformats.org/officeDocument/2006/relationships/customXml" Target="../ink/ink107.xml"/><Relationship Id="rId172" Type="http://schemas.openxmlformats.org/officeDocument/2006/relationships/customXml" Target="../ink/ink94.xml"/><Relationship Id="rId193" Type="http://schemas.openxmlformats.org/officeDocument/2006/relationships/image" Target="../media/image107.png"/><Relationship Id="rId202" Type="http://schemas.openxmlformats.org/officeDocument/2006/relationships/customXml" Target="../ink/ink109.xml"/><Relationship Id="rId207" Type="http://schemas.openxmlformats.org/officeDocument/2006/relationships/image" Target="../media/image114.png"/><Relationship Id="rId223" Type="http://schemas.openxmlformats.org/officeDocument/2006/relationships/image" Target="../media/image122.png"/><Relationship Id="rId228" Type="http://schemas.openxmlformats.org/officeDocument/2006/relationships/customXml" Target="../ink/ink122.xml"/><Relationship Id="rId13" Type="http://schemas.openxmlformats.org/officeDocument/2006/relationships/image" Target="../media/image17.png"/><Relationship Id="rId18" Type="http://schemas.openxmlformats.org/officeDocument/2006/relationships/customXml" Target="../ink/ink17.xml"/><Relationship Id="rId39" Type="http://schemas.openxmlformats.org/officeDocument/2006/relationships/image" Target="../media/image30.png"/><Relationship Id="rId109" Type="http://schemas.openxmlformats.org/officeDocument/2006/relationships/image" Target="../media/image65.png"/><Relationship Id="rId34" Type="http://schemas.openxmlformats.org/officeDocument/2006/relationships/customXml" Target="../ink/ink25.xml"/><Relationship Id="rId50" Type="http://schemas.openxmlformats.org/officeDocument/2006/relationships/customXml" Target="../ink/ink33.xml"/><Relationship Id="rId55" Type="http://schemas.openxmlformats.org/officeDocument/2006/relationships/image" Target="../media/image38.png"/><Relationship Id="rId76" Type="http://schemas.openxmlformats.org/officeDocument/2006/relationships/customXml" Target="../ink/ink46.xml"/><Relationship Id="rId97" Type="http://schemas.openxmlformats.org/officeDocument/2006/relationships/image" Target="../media/image59.png"/><Relationship Id="rId104" Type="http://schemas.openxmlformats.org/officeDocument/2006/relationships/customXml" Target="../ink/ink60.xml"/><Relationship Id="rId120" Type="http://schemas.openxmlformats.org/officeDocument/2006/relationships/customXml" Target="../ink/ink68.xml"/><Relationship Id="rId125" Type="http://schemas.openxmlformats.org/officeDocument/2006/relationships/image" Target="../media/image73.png"/><Relationship Id="rId141" Type="http://schemas.openxmlformats.org/officeDocument/2006/relationships/image" Target="../media/image81.png"/><Relationship Id="rId146" Type="http://schemas.openxmlformats.org/officeDocument/2006/relationships/customXml" Target="../ink/ink81.xml"/><Relationship Id="rId167" Type="http://schemas.openxmlformats.org/officeDocument/2006/relationships/image" Target="../media/image94.png"/><Relationship Id="rId188" Type="http://schemas.openxmlformats.org/officeDocument/2006/relationships/customXml" Target="../ink/ink102.xml"/><Relationship Id="rId7" Type="http://schemas.openxmlformats.org/officeDocument/2006/relationships/image" Target="../media/image14.png"/><Relationship Id="rId71" Type="http://schemas.openxmlformats.org/officeDocument/2006/relationships/image" Target="../media/image46.png"/><Relationship Id="rId92" Type="http://schemas.openxmlformats.org/officeDocument/2006/relationships/customXml" Target="../ink/ink54.xml"/><Relationship Id="rId162" Type="http://schemas.openxmlformats.org/officeDocument/2006/relationships/customXml" Target="../ink/ink89.xml"/><Relationship Id="rId183" Type="http://schemas.openxmlformats.org/officeDocument/2006/relationships/image" Target="../media/image102.png"/><Relationship Id="rId213" Type="http://schemas.openxmlformats.org/officeDocument/2006/relationships/image" Target="../media/image117.png"/><Relationship Id="rId218" Type="http://schemas.openxmlformats.org/officeDocument/2006/relationships/customXml" Target="../ink/ink117.xml"/><Relationship Id="rId234" Type="http://schemas.openxmlformats.org/officeDocument/2006/relationships/customXml" Target="../ink/ink125.xml"/><Relationship Id="rId2" Type="http://schemas.openxmlformats.org/officeDocument/2006/relationships/notesSlide" Target="../notesSlides/notesSlide3.xml"/><Relationship Id="rId29" Type="http://schemas.openxmlformats.org/officeDocument/2006/relationships/image" Target="../media/image25.png"/><Relationship Id="rId24" Type="http://schemas.openxmlformats.org/officeDocument/2006/relationships/customXml" Target="../ink/ink20.xml"/><Relationship Id="rId40" Type="http://schemas.openxmlformats.org/officeDocument/2006/relationships/customXml" Target="../ink/ink28.xml"/><Relationship Id="rId45" Type="http://schemas.openxmlformats.org/officeDocument/2006/relationships/image" Target="../media/image33.png"/><Relationship Id="rId66" Type="http://schemas.openxmlformats.org/officeDocument/2006/relationships/customXml" Target="../ink/ink41.xml"/><Relationship Id="rId87" Type="http://schemas.openxmlformats.org/officeDocument/2006/relationships/image" Target="../media/image54.png"/><Relationship Id="rId110" Type="http://schemas.openxmlformats.org/officeDocument/2006/relationships/customXml" Target="../ink/ink63.xml"/><Relationship Id="rId115" Type="http://schemas.openxmlformats.org/officeDocument/2006/relationships/image" Target="../media/image68.png"/><Relationship Id="rId131" Type="http://schemas.openxmlformats.org/officeDocument/2006/relationships/image" Target="../media/image76.png"/><Relationship Id="rId136" Type="http://schemas.openxmlformats.org/officeDocument/2006/relationships/customXml" Target="../ink/ink76.xml"/><Relationship Id="rId157" Type="http://schemas.openxmlformats.org/officeDocument/2006/relationships/image" Target="../media/image89.png"/><Relationship Id="rId178" Type="http://schemas.openxmlformats.org/officeDocument/2006/relationships/customXml" Target="../ink/ink97.xml"/><Relationship Id="rId61" Type="http://schemas.openxmlformats.org/officeDocument/2006/relationships/image" Target="../media/image41.png"/><Relationship Id="rId82" Type="http://schemas.openxmlformats.org/officeDocument/2006/relationships/customXml" Target="../ink/ink49.xml"/><Relationship Id="rId152" Type="http://schemas.openxmlformats.org/officeDocument/2006/relationships/customXml" Target="../ink/ink84.xml"/><Relationship Id="rId173" Type="http://schemas.openxmlformats.org/officeDocument/2006/relationships/image" Target="../media/image97.png"/><Relationship Id="rId194" Type="http://schemas.openxmlformats.org/officeDocument/2006/relationships/customXml" Target="../ink/ink105.xml"/><Relationship Id="rId199" Type="http://schemas.openxmlformats.org/officeDocument/2006/relationships/image" Target="../media/image110.png"/><Relationship Id="rId203" Type="http://schemas.openxmlformats.org/officeDocument/2006/relationships/image" Target="../media/image112.png"/><Relationship Id="rId208" Type="http://schemas.openxmlformats.org/officeDocument/2006/relationships/customXml" Target="../ink/ink112.xml"/><Relationship Id="rId229" Type="http://schemas.openxmlformats.org/officeDocument/2006/relationships/image" Target="../media/image125.png"/><Relationship Id="rId19" Type="http://schemas.openxmlformats.org/officeDocument/2006/relationships/image" Target="../media/image20.png"/><Relationship Id="rId224" Type="http://schemas.openxmlformats.org/officeDocument/2006/relationships/customXml" Target="../ink/ink120.xml"/><Relationship Id="rId14" Type="http://schemas.openxmlformats.org/officeDocument/2006/relationships/customXml" Target="../ink/ink15.xml"/><Relationship Id="rId30" Type="http://schemas.openxmlformats.org/officeDocument/2006/relationships/customXml" Target="../ink/ink23.xml"/><Relationship Id="rId35" Type="http://schemas.openxmlformats.org/officeDocument/2006/relationships/image" Target="../media/image28.png"/><Relationship Id="rId56" Type="http://schemas.openxmlformats.org/officeDocument/2006/relationships/customXml" Target="../ink/ink36.xml"/><Relationship Id="rId77" Type="http://schemas.openxmlformats.org/officeDocument/2006/relationships/image" Target="../media/image49.png"/><Relationship Id="rId100" Type="http://schemas.openxmlformats.org/officeDocument/2006/relationships/customXml" Target="../ink/ink58.xml"/><Relationship Id="rId105" Type="http://schemas.openxmlformats.org/officeDocument/2006/relationships/image" Target="../media/image63.png"/><Relationship Id="rId126" Type="http://schemas.openxmlformats.org/officeDocument/2006/relationships/customXml" Target="../ink/ink71.xml"/><Relationship Id="rId147" Type="http://schemas.openxmlformats.org/officeDocument/2006/relationships/image" Target="../media/image84.png"/><Relationship Id="rId168" Type="http://schemas.openxmlformats.org/officeDocument/2006/relationships/customXml" Target="../ink/ink92.xml"/><Relationship Id="rId8" Type="http://schemas.openxmlformats.org/officeDocument/2006/relationships/customXml" Target="../ink/ink12.xml"/><Relationship Id="rId51" Type="http://schemas.openxmlformats.org/officeDocument/2006/relationships/image" Target="../media/image36.png"/><Relationship Id="rId72" Type="http://schemas.openxmlformats.org/officeDocument/2006/relationships/customXml" Target="../ink/ink44.xml"/><Relationship Id="rId93" Type="http://schemas.openxmlformats.org/officeDocument/2006/relationships/image" Target="../media/image57.png"/><Relationship Id="rId98" Type="http://schemas.openxmlformats.org/officeDocument/2006/relationships/customXml" Target="../ink/ink57.xml"/><Relationship Id="rId121" Type="http://schemas.openxmlformats.org/officeDocument/2006/relationships/image" Target="../media/image71.png"/><Relationship Id="rId142" Type="http://schemas.openxmlformats.org/officeDocument/2006/relationships/customXml" Target="../ink/ink79.xml"/><Relationship Id="rId163" Type="http://schemas.openxmlformats.org/officeDocument/2006/relationships/image" Target="../media/image92.png"/><Relationship Id="rId184" Type="http://schemas.openxmlformats.org/officeDocument/2006/relationships/customXml" Target="../ink/ink100.xml"/><Relationship Id="rId189" Type="http://schemas.openxmlformats.org/officeDocument/2006/relationships/image" Target="../media/image105.png"/><Relationship Id="rId219" Type="http://schemas.openxmlformats.org/officeDocument/2006/relationships/image" Target="../media/image120.png"/><Relationship Id="rId3" Type="http://schemas.openxmlformats.org/officeDocument/2006/relationships/image" Target="../media/image1.jpg"/><Relationship Id="rId214" Type="http://schemas.openxmlformats.org/officeDocument/2006/relationships/customXml" Target="../ink/ink115.xml"/><Relationship Id="rId230" Type="http://schemas.openxmlformats.org/officeDocument/2006/relationships/customXml" Target="../ink/ink123.xml"/><Relationship Id="rId235" Type="http://schemas.openxmlformats.org/officeDocument/2006/relationships/image" Target="../media/image128.png"/><Relationship Id="rId25" Type="http://schemas.openxmlformats.org/officeDocument/2006/relationships/image" Target="../media/image23.png"/><Relationship Id="rId46" Type="http://schemas.openxmlformats.org/officeDocument/2006/relationships/customXml" Target="../ink/ink31.xml"/><Relationship Id="rId67" Type="http://schemas.openxmlformats.org/officeDocument/2006/relationships/image" Target="../media/image44.png"/><Relationship Id="rId116" Type="http://schemas.openxmlformats.org/officeDocument/2006/relationships/customXml" Target="../ink/ink66.xml"/><Relationship Id="rId137" Type="http://schemas.openxmlformats.org/officeDocument/2006/relationships/image" Target="../media/image79.png"/><Relationship Id="rId158" Type="http://schemas.openxmlformats.org/officeDocument/2006/relationships/customXml" Target="../ink/ink87.xml"/><Relationship Id="rId20" Type="http://schemas.openxmlformats.org/officeDocument/2006/relationships/customXml" Target="../ink/ink18.xml"/><Relationship Id="rId41" Type="http://schemas.openxmlformats.org/officeDocument/2006/relationships/image" Target="../media/image31.png"/><Relationship Id="rId62" Type="http://schemas.openxmlformats.org/officeDocument/2006/relationships/customXml" Target="../ink/ink39.xml"/><Relationship Id="rId83" Type="http://schemas.openxmlformats.org/officeDocument/2006/relationships/image" Target="../media/image52.png"/><Relationship Id="rId88" Type="http://schemas.openxmlformats.org/officeDocument/2006/relationships/customXml" Target="../ink/ink52.xml"/><Relationship Id="rId111" Type="http://schemas.openxmlformats.org/officeDocument/2006/relationships/image" Target="../media/image66.png"/><Relationship Id="rId132" Type="http://schemas.openxmlformats.org/officeDocument/2006/relationships/customXml" Target="../ink/ink74.xml"/><Relationship Id="rId153" Type="http://schemas.openxmlformats.org/officeDocument/2006/relationships/image" Target="../media/image87.png"/><Relationship Id="rId174" Type="http://schemas.openxmlformats.org/officeDocument/2006/relationships/customXml" Target="../ink/ink95.xml"/><Relationship Id="rId179" Type="http://schemas.openxmlformats.org/officeDocument/2006/relationships/image" Target="../media/image100.png"/><Relationship Id="rId195" Type="http://schemas.openxmlformats.org/officeDocument/2006/relationships/image" Target="../media/image108.png"/><Relationship Id="rId209" Type="http://schemas.openxmlformats.org/officeDocument/2006/relationships/image" Target="../media/image115.png"/><Relationship Id="rId190" Type="http://schemas.openxmlformats.org/officeDocument/2006/relationships/customXml" Target="../ink/ink103.xml"/><Relationship Id="rId204" Type="http://schemas.openxmlformats.org/officeDocument/2006/relationships/customXml" Target="../ink/ink110.xml"/><Relationship Id="rId220" Type="http://schemas.openxmlformats.org/officeDocument/2006/relationships/customXml" Target="../ink/ink118.xml"/><Relationship Id="rId225" Type="http://schemas.openxmlformats.org/officeDocument/2006/relationships/image" Target="../media/image123.png"/><Relationship Id="rId15" Type="http://schemas.openxmlformats.org/officeDocument/2006/relationships/image" Target="../media/image18.png"/><Relationship Id="rId36" Type="http://schemas.openxmlformats.org/officeDocument/2006/relationships/customXml" Target="../ink/ink26.xml"/><Relationship Id="rId57" Type="http://schemas.openxmlformats.org/officeDocument/2006/relationships/image" Target="../media/image39.png"/><Relationship Id="rId106" Type="http://schemas.openxmlformats.org/officeDocument/2006/relationships/customXml" Target="../ink/ink61.xml"/><Relationship Id="rId127" Type="http://schemas.openxmlformats.org/officeDocument/2006/relationships/image" Target="../media/image74.png"/><Relationship Id="rId10" Type="http://schemas.openxmlformats.org/officeDocument/2006/relationships/customXml" Target="../ink/ink13.xml"/><Relationship Id="rId31" Type="http://schemas.openxmlformats.org/officeDocument/2006/relationships/image" Target="../media/image26.png"/><Relationship Id="rId52" Type="http://schemas.openxmlformats.org/officeDocument/2006/relationships/customXml" Target="../ink/ink34.xml"/><Relationship Id="rId73" Type="http://schemas.openxmlformats.org/officeDocument/2006/relationships/image" Target="../media/image47.png"/><Relationship Id="rId78" Type="http://schemas.openxmlformats.org/officeDocument/2006/relationships/customXml" Target="../ink/ink47.xml"/><Relationship Id="rId94" Type="http://schemas.openxmlformats.org/officeDocument/2006/relationships/customXml" Target="../ink/ink55.xml"/><Relationship Id="rId99" Type="http://schemas.openxmlformats.org/officeDocument/2006/relationships/image" Target="../media/image60.png"/><Relationship Id="rId101" Type="http://schemas.openxmlformats.org/officeDocument/2006/relationships/image" Target="../media/image61.png"/><Relationship Id="rId122" Type="http://schemas.openxmlformats.org/officeDocument/2006/relationships/customXml" Target="../ink/ink69.xml"/><Relationship Id="rId143" Type="http://schemas.openxmlformats.org/officeDocument/2006/relationships/image" Target="../media/image82.png"/><Relationship Id="rId148" Type="http://schemas.openxmlformats.org/officeDocument/2006/relationships/customXml" Target="../ink/ink82.xml"/><Relationship Id="rId164" Type="http://schemas.openxmlformats.org/officeDocument/2006/relationships/customXml" Target="../ink/ink90.xml"/><Relationship Id="rId169" Type="http://schemas.openxmlformats.org/officeDocument/2006/relationships/image" Target="../media/image95.png"/><Relationship Id="rId185" Type="http://schemas.openxmlformats.org/officeDocument/2006/relationships/image" Target="../media/image103.png"/><Relationship Id="rId4" Type="http://schemas.openxmlformats.org/officeDocument/2006/relationships/customXml" Target="../ink/ink10.xml"/><Relationship Id="rId9" Type="http://schemas.openxmlformats.org/officeDocument/2006/relationships/image" Target="../media/image15.png"/><Relationship Id="rId180" Type="http://schemas.openxmlformats.org/officeDocument/2006/relationships/customXml" Target="../ink/ink98.xml"/><Relationship Id="rId210" Type="http://schemas.openxmlformats.org/officeDocument/2006/relationships/customXml" Target="../ink/ink113.xml"/><Relationship Id="rId215" Type="http://schemas.openxmlformats.org/officeDocument/2006/relationships/image" Target="../media/image118.png"/><Relationship Id="rId236" Type="http://schemas.openxmlformats.org/officeDocument/2006/relationships/customXml" Target="../ink/ink126.xml"/><Relationship Id="rId26" Type="http://schemas.openxmlformats.org/officeDocument/2006/relationships/customXml" Target="../ink/ink21.xml"/><Relationship Id="rId231" Type="http://schemas.openxmlformats.org/officeDocument/2006/relationships/image" Target="../media/image126.png"/><Relationship Id="rId47" Type="http://schemas.openxmlformats.org/officeDocument/2006/relationships/image" Target="../media/image34.png"/><Relationship Id="rId68" Type="http://schemas.openxmlformats.org/officeDocument/2006/relationships/customXml" Target="../ink/ink42.xml"/><Relationship Id="rId89" Type="http://schemas.openxmlformats.org/officeDocument/2006/relationships/image" Target="../media/image55.png"/><Relationship Id="rId112" Type="http://schemas.openxmlformats.org/officeDocument/2006/relationships/customXml" Target="../ink/ink64.xml"/><Relationship Id="rId133" Type="http://schemas.openxmlformats.org/officeDocument/2006/relationships/image" Target="../media/image77.png"/><Relationship Id="rId154" Type="http://schemas.openxmlformats.org/officeDocument/2006/relationships/customXml" Target="../ink/ink85.xml"/><Relationship Id="rId175" Type="http://schemas.openxmlformats.org/officeDocument/2006/relationships/image" Target="../media/image98.png"/><Relationship Id="rId196" Type="http://schemas.openxmlformats.org/officeDocument/2006/relationships/customXml" Target="../ink/ink106.xml"/><Relationship Id="rId200" Type="http://schemas.openxmlformats.org/officeDocument/2006/relationships/customXml" Target="../ink/ink108.xml"/><Relationship Id="rId16" Type="http://schemas.openxmlformats.org/officeDocument/2006/relationships/customXml" Target="../ink/ink16.xml"/><Relationship Id="rId221" Type="http://schemas.openxmlformats.org/officeDocument/2006/relationships/image" Target="../media/image121.png"/><Relationship Id="rId37" Type="http://schemas.openxmlformats.org/officeDocument/2006/relationships/image" Target="../media/image29.png"/><Relationship Id="rId58" Type="http://schemas.openxmlformats.org/officeDocument/2006/relationships/customXml" Target="../ink/ink37.xml"/><Relationship Id="rId79" Type="http://schemas.openxmlformats.org/officeDocument/2006/relationships/image" Target="../media/image50.png"/><Relationship Id="rId102" Type="http://schemas.openxmlformats.org/officeDocument/2006/relationships/customXml" Target="../ink/ink59.xml"/><Relationship Id="rId123" Type="http://schemas.openxmlformats.org/officeDocument/2006/relationships/image" Target="../media/image72.png"/><Relationship Id="rId144" Type="http://schemas.openxmlformats.org/officeDocument/2006/relationships/customXml" Target="../ink/ink80.xml"/><Relationship Id="rId90" Type="http://schemas.openxmlformats.org/officeDocument/2006/relationships/customXml" Target="../ink/ink53.xml"/><Relationship Id="rId165" Type="http://schemas.openxmlformats.org/officeDocument/2006/relationships/image" Target="../media/image93.png"/><Relationship Id="rId186" Type="http://schemas.openxmlformats.org/officeDocument/2006/relationships/customXml" Target="../ink/ink101.xml"/><Relationship Id="rId211" Type="http://schemas.openxmlformats.org/officeDocument/2006/relationships/image" Target="../media/image116.png"/><Relationship Id="rId232" Type="http://schemas.openxmlformats.org/officeDocument/2006/relationships/customXml" Target="../ink/ink124.xml"/><Relationship Id="rId27" Type="http://schemas.openxmlformats.org/officeDocument/2006/relationships/image" Target="../media/image24.png"/><Relationship Id="rId48" Type="http://schemas.openxmlformats.org/officeDocument/2006/relationships/customXml" Target="../ink/ink32.xml"/><Relationship Id="rId69" Type="http://schemas.openxmlformats.org/officeDocument/2006/relationships/image" Target="../media/image45.png"/><Relationship Id="rId113" Type="http://schemas.openxmlformats.org/officeDocument/2006/relationships/image" Target="../media/image67.png"/><Relationship Id="rId134" Type="http://schemas.openxmlformats.org/officeDocument/2006/relationships/customXml" Target="../ink/ink75.xml"/></Relationships>
</file>

<file path=ppt/slides/_rels/slide4.xml.rels><?xml version="1.0" encoding="UTF-8" standalone="yes"?>
<Relationships xmlns="http://schemas.openxmlformats.org/package/2006/relationships"><Relationship Id="rId8" Type="http://schemas.openxmlformats.org/officeDocument/2006/relationships/hyperlink" Target="https://ref.ly/logosres/LLS:8.20.2;ref=dssse.1QHa.Cxiii.22" TargetMode="External"/><Relationship Id="rId13" Type="http://schemas.openxmlformats.org/officeDocument/2006/relationships/customXml" Target="../ink/ink127.xml"/><Relationship Id="rId18" Type="http://schemas.openxmlformats.org/officeDocument/2006/relationships/image" Target="../media/image132.png"/><Relationship Id="rId3" Type="http://schemas.openxmlformats.org/officeDocument/2006/relationships/image" Target="../media/image1.jpg"/><Relationship Id="rId21" Type="http://schemas.openxmlformats.org/officeDocument/2006/relationships/customXml" Target="../ink/ink131.xml"/><Relationship Id="rId7" Type="http://schemas.openxmlformats.org/officeDocument/2006/relationships/hyperlink" Target="https://ref.ly/logosres/LLS:8.20.3;ref=dssse.1QHa.Cxiii.22" TargetMode="External"/><Relationship Id="rId12" Type="http://schemas.openxmlformats.org/officeDocument/2006/relationships/hyperlink" Target="https://ref.ly/logosres/LLS:DSSREVED2005;ref=dssse.1QHa.Cxiii.23" TargetMode="External"/><Relationship Id="rId17" Type="http://schemas.openxmlformats.org/officeDocument/2006/relationships/customXml" Target="../ink/ink129.xml"/><Relationship Id="rId2" Type="http://schemas.openxmlformats.org/officeDocument/2006/relationships/notesSlide" Target="../notesSlides/notesSlide4.xml"/><Relationship Id="rId16" Type="http://schemas.openxmlformats.org/officeDocument/2006/relationships/image" Target="../media/image131.png"/><Relationship Id="rId20"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hyperlink" Target="https://ref.ly/logosres/LLS:DSSREVED2005;ref=dssse.1QHa.Cxiii.21" TargetMode="External"/><Relationship Id="rId11" Type="http://schemas.openxmlformats.org/officeDocument/2006/relationships/hyperlink" Target="https://ref.ly/logosres/LLS:8.20.2;ref=dssse.1QHa.Cxiii.23" TargetMode="External"/><Relationship Id="rId24" Type="http://schemas.openxmlformats.org/officeDocument/2006/relationships/image" Target="../media/image135.png"/><Relationship Id="rId5" Type="http://schemas.openxmlformats.org/officeDocument/2006/relationships/hyperlink" Target="https://ref.ly/logosres/LLS:8.20.2;ref=dssse.1QHa.Cxiii.21" TargetMode="External"/><Relationship Id="rId15" Type="http://schemas.openxmlformats.org/officeDocument/2006/relationships/customXml" Target="../ink/ink128.xml"/><Relationship Id="rId23" Type="http://schemas.openxmlformats.org/officeDocument/2006/relationships/customXml" Target="../ink/ink132.xml"/><Relationship Id="rId10" Type="http://schemas.openxmlformats.org/officeDocument/2006/relationships/hyperlink" Target="https://ref.ly/logosres/LLS:8.20.3;ref=dssse.1QHa.Cxiii.23" TargetMode="External"/><Relationship Id="rId19" Type="http://schemas.openxmlformats.org/officeDocument/2006/relationships/customXml" Target="../ink/ink130.xml"/><Relationship Id="rId4" Type="http://schemas.openxmlformats.org/officeDocument/2006/relationships/hyperlink" Target="https://ref.ly/logosres/LLS:8.20.3;ref=dssse.1QHa.Cxiii.21" TargetMode="External"/><Relationship Id="rId9" Type="http://schemas.openxmlformats.org/officeDocument/2006/relationships/hyperlink" Target="https://ref.ly/logosres/LLS:DSSREVED2005;ref=dssse.1QHa.Cxiii.22" TargetMode="External"/><Relationship Id="rId14" Type="http://schemas.openxmlformats.org/officeDocument/2006/relationships/image" Target="../media/image130.png"/><Relationship Id="rId22" Type="http://schemas.openxmlformats.org/officeDocument/2006/relationships/image" Target="../media/image134.png"/></Relationships>
</file>

<file path=ppt/slides/_rels/slide5.xml.rels><?xml version="1.0" encoding="UTF-8" standalone="yes"?>
<Relationships xmlns="http://schemas.openxmlformats.org/package/2006/relationships"><Relationship Id="rId13" Type="http://schemas.openxmlformats.org/officeDocument/2006/relationships/hyperlink" Target="https://ref.ly/logosres/LLS:8.20.3;ref=dssse.1QHa.Cxiii.27" TargetMode="External"/><Relationship Id="rId18" Type="http://schemas.openxmlformats.org/officeDocument/2006/relationships/customXml" Target="../ink/ink134.xml"/><Relationship Id="rId26" Type="http://schemas.openxmlformats.org/officeDocument/2006/relationships/customXml" Target="../ink/ink138.xml"/><Relationship Id="rId39" Type="http://schemas.openxmlformats.org/officeDocument/2006/relationships/image" Target="../media/image147.png"/><Relationship Id="rId21" Type="http://schemas.openxmlformats.org/officeDocument/2006/relationships/image" Target="../media/image138.png"/><Relationship Id="rId34" Type="http://schemas.openxmlformats.org/officeDocument/2006/relationships/customXml" Target="../ink/ink142.xml"/><Relationship Id="rId42" Type="http://schemas.openxmlformats.org/officeDocument/2006/relationships/customXml" Target="../ink/ink146.xml"/><Relationship Id="rId47" Type="http://schemas.openxmlformats.org/officeDocument/2006/relationships/image" Target="../media/image151.png"/><Relationship Id="rId50" Type="http://schemas.openxmlformats.org/officeDocument/2006/relationships/customXml" Target="../ink/ink150.xml"/><Relationship Id="rId55" Type="http://schemas.openxmlformats.org/officeDocument/2006/relationships/image" Target="../media/image155.png"/><Relationship Id="rId7" Type="http://schemas.openxmlformats.org/officeDocument/2006/relationships/hyperlink" Target="https://ref.ly/logosres/LLS:8.20.3;ref=dssse.1QHa.Cxiii.25" TargetMode="External"/><Relationship Id="rId12" Type="http://schemas.openxmlformats.org/officeDocument/2006/relationships/hyperlink" Target="https://ref.ly/logosres/LLS:DSSREVED2005;ref=dssse.1QHa.Cxiii.26" TargetMode="External"/><Relationship Id="rId17" Type="http://schemas.openxmlformats.org/officeDocument/2006/relationships/image" Target="../media/image136.png"/><Relationship Id="rId25" Type="http://schemas.openxmlformats.org/officeDocument/2006/relationships/image" Target="../media/image140.png"/><Relationship Id="rId33" Type="http://schemas.openxmlformats.org/officeDocument/2006/relationships/image" Target="../media/image144.png"/><Relationship Id="rId38" Type="http://schemas.openxmlformats.org/officeDocument/2006/relationships/customXml" Target="../ink/ink144.xml"/><Relationship Id="rId46" Type="http://schemas.openxmlformats.org/officeDocument/2006/relationships/customXml" Target="../ink/ink148.xml"/><Relationship Id="rId2" Type="http://schemas.openxmlformats.org/officeDocument/2006/relationships/notesSlide" Target="../notesSlides/notesSlide5.xml"/><Relationship Id="rId16" Type="http://schemas.openxmlformats.org/officeDocument/2006/relationships/customXml" Target="../ink/ink133.xml"/><Relationship Id="rId20" Type="http://schemas.openxmlformats.org/officeDocument/2006/relationships/customXml" Target="../ink/ink135.xml"/><Relationship Id="rId29" Type="http://schemas.openxmlformats.org/officeDocument/2006/relationships/image" Target="../media/image142.png"/><Relationship Id="rId41" Type="http://schemas.openxmlformats.org/officeDocument/2006/relationships/image" Target="../media/image148.png"/><Relationship Id="rId54" Type="http://schemas.openxmlformats.org/officeDocument/2006/relationships/customXml" Target="../ink/ink152.xml"/><Relationship Id="rId1" Type="http://schemas.openxmlformats.org/officeDocument/2006/relationships/slideLayout" Target="../slideLayouts/slideLayout1.xml"/><Relationship Id="rId6" Type="http://schemas.openxmlformats.org/officeDocument/2006/relationships/hyperlink" Target="https://ref.ly/logosres/LLS:DSSREVED2005;ref=dssse.1QHa.Cxiii.24" TargetMode="External"/><Relationship Id="rId11" Type="http://schemas.openxmlformats.org/officeDocument/2006/relationships/hyperlink" Target="https://ref.ly/logosres/LLS:8.20.2;ref=dssse.1QHa.Cxiii.26" TargetMode="External"/><Relationship Id="rId24" Type="http://schemas.openxmlformats.org/officeDocument/2006/relationships/customXml" Target="../ink/ink137.xml"/><Relationship Id="rId32" Type="http://schemas.openxmlformats.org/officeDocument/2006/relationships/customXml" Target="../ink/ink141.xml"/><Relationship Id="rId37" Type="http://schemas.openxmlformats.org/officeDocument/2006/relationships/image" Target="../media/image146.png"/><Relationship Id="rId40" Type="http://schemas.openxmlformats.org/officeDocument/2006/relationships/customXml" Target="../ink/ink145.xml"/><Relationship Id="rId45" Type="http://schemas.openxmlformats.org/officeDocument/2006/relationships/image" Target="../media/image150.png"/><Relationship Id="rId53" Type="http://schemas.openxmlformats.org/officeDocument/2006/relationships/image" Target="../media/image154.png"/><Relationship Id="rId5" Type="http://schemas.openxmlformats.org/officeDocument/2006/relationships/hyperlink" Target="https://ref.ly/logosres/LLS:8.20.2;ref=dssse.1QHa.Cxiii.24" TargetMode="External"/><Relationship Id="rId15" Type="http://schemas.openxmlformats.org/officeDocument/2006/relationships/hyperlink" Target="https://ref.ly/logosres/LLS:DSSREVED2005;ref=dssse.1QHa.Cxiii.27" TargetMode="External"/><Relationship Id="rId23" Type="http://schemas.openxmlformats.org/officeDocument/2006/relationships/image" Target="../media/image139.png"/><Relationship Id="rId28" Type="http://schemas.openxmlformats.org/officeDocument/2006/relationships/customXml" Target="../ink/ink139.xml"/><Relationship Id="rId36" Type="http://schemas.openxmlformats.org/officeDocument/2006/relationships/customXml" Target="../ink/ink143.xml"/><Relationship Id="rId49" Type="http://schemas.openxmlformats.org/officeDocument/2006/relationships/image" Target="../media/image152.png"/><Relationship Id="rId10" Type="http://schemas.openxmlformats.org/officeDocument/2006/relationships/hyperlink" Target="https://ref.ly/logosres/LLS:8.20.3;ref=dssse.1QHa.Cxiii.26" TargetMode="External"/><Relationship Id="rId19" Type="http://schemas.openxmlformats.org/officeDocument/2006/relationships/image" Target="../media/image137.png"/><Relationship Id="rId31" Type="http://schemas.openxmlformats.org/officeDocument/2006/relationships/image" Target="../media/image143.png"/><Relationship Id="rId44" Type="http://schemas.openxmlformats.org/officeDocument/2006/relationships/customXml" Target="../ink/ink147.xml"/><Relationship Id="rId52" Type="http://schemas.openxmlformats.org/officeDocument/2006/relationships/customXml" Target="../ink/ink151.xml"/><Relationship Id="rId4" Type="http://schemas.openxmlformats.org/officeDocument/2006/relationships/hyperlink" Target="https://ref.ly/logosres/LLS:8.20.3;ref=dssse.1QHa.Cxiii.24" TargetMode="External"/><Relationship Id="rId9" Type="http://schemas.openxmlformats.org/officeDocument/2006/relationships/hyperlink" Target="https://ref.ly/logosres/LLS:DSSREVED2005;ref=dssse.1QHa.Cxiii.25" TargetMode="External"/><Relationship Id="rId14" Type="http://schemas.openxmlformats.org/officeDocument/2006/relationships/hyperlink" Target="https://ref.ly/logosres/LLS:8.20.2;ref=dssse.1QHa.Cxiii.27" TargetMode="External"/><Relationship Id="rId22" Type="http://schemas.openxmlformats.org/officeDocument/2006/relationships/customXml" Target="../ink/ink136.xml"/><Relationship Id="rId27" Type="http://schemas.openxmlformats.org/officeDocument/2006/relationships/image" Target="../media/image141.png"/><Relationship Id="rId30" Type="http://schemas.openxmlformats.org/officeDocument/2006/relationships/customXml" Target="../ink/ink140.xml"/><Relationship Id="rId35" Type="http://schemas.openxmlformats.org/officeDocument/2006/relationships/image" Target="../media/image145.png"/><Relationship Id="rId43" Type="http://schemas.openxmlformats.org/officeDocument/2006/relationships/image" Target="../media/image149.png"/><Relationship Id="rId48" Type="http://schemas.openxmlformats.org/officeDocument/2006/relationships/customXml" Target="../ink/ink149.xml"/><Relationship Id="rId8" Type="http://schemas.openxmlformats.org/officeDocument/2006/relationships/hyperlink" Target="https://ref.ly/logosres/LLS:8.20.2;ref=dssse.1QHa.Cxiii.25" TargetMode="External"/><Relationship Id="rId51" Type="http://schemas.openxmlformats.org/officeDocument/2006/relationships/image" Target="../media/image153.png"/><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customXml" Target="../ink/ink157.xml"/><Relationship Id="rId18" Type="http://schemas.openxmlformats.org/officeDocument/2006/relationships/image" Target="../media/image163.png"/><Relationship Id="rId3" Type="http://schemas.openxmlformats.org/officeDocument/2006/relationships/image" Target="../media/image1.jpg"/><Relationship Id="rId7" Type="http://schemas.openxmlformats.org/officeDocument/2006/relationships/customXml" Target="../ink/ink154.xml"/><Relationship Id="rId12" Type="http://schemas.openxmlformats.org/officeDocument/2006/relationships/image" Target="../media/image160.png"/><Relationship Id="rId17" Type="http://schemas.openxmlformats.org/officeDocument/2006/relationships/customXml" Target="../ink/ink159.xml"/><Relationship Id="rId2" Type="http://schemas.openxmlformats.org/officeDocument/2006/relationships/notesSlide" Target="../notesSlides/notesSlide6.xml"/><Relationship Id="rId16" Type="http://schemas.openxmlformats.org/officeDocument/2006/relationships/image" Target="../media/image162.png"/><Relationship Id="rId20" Type="http://schemas.openxmlformats.org/officeDocument/2006/relationships/image" Target="../media/image164.png"/><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customXml" Target="../ink/ink156.xml"/><Relationship Id="rId5" Type="http://schemas.openxmlformats.org/officeDocument/2006/relationships/customXml" Target="../ink/ink153.xml"/><Relationship Id="rId15" Type="http://schemas.openxmlformats.org/officeDocument/2006/relationships/customXml" Target="../ink/ink158.xml"/><Relationship Id="rId10" Type="http://schemas.openxmlformats.org/officeDocument/2006/relationships/image" Target="../media/image159.png"/><Relationship Id="rId19" Type="http://schemas.openxmlformats.org/officeDocument/2006/relationships/customXml" Target="../ink/ink160.xml"/><Relationship Id="rId4" Type="http://schemas.openxmlformats.org/officeDocument/2006/relationships/image" Target="../media/image156.png"/><Relationship Id="rId9" Type="http://schemas.openxmlformats.org/officeDocument/2006/relationships/customXml" Target="../ink/ink155.xml"/><Relationship Id="rId14" Type="http://schemas.openxmlformats.org/officeDocument/2006/relationships/image" Target="../media/image161.png"/></Relationships>
</file>

<file path=ppt/slides/_rels/slide7.xml.rels><?xml version="1.0" encoding="UTF-8" standalone="yes"?>
<Relationships xmlns="http://schemas.openxmlformats.org/package/2006/relationships"><Relationship Id="rId8" Type="http://schemas.openxmlformats.org/officeDocument/2006/relationships/customXml" Target="../ink/ink163.xml"/><Relationship Id="rId13" Type="http://schemas.openxmlformats.org/officeDocument/2006/relationships/image" Target="../media/image169.png"/><Relationship Id="rId18" Type="http://schemas.openxmlformats.org/officeDocument/2006/relationships/customXml" Target="../ink/ink168.xml"/><Relationship Id="rId3" Type="http://schemas.openxmlformats.org/officeDocument/2006/relationships/image" Target="../media/image1.jpg"/><Relationship Id="rId21" Type="http://schemas.openxmlformats.org/officeDocument/2006/relationships/image" Target="../media/image173.png"/><Relationship Id="rId7" Type="http://schemas.openxmlformats.org/officeDocument/2006/relationships/image" Target="../media/image166.png"/><Relationship Id="rId12" Type="http://schemas.openxmlformats.org/officeDocument/2006/relationships/customXml" Target="../ink/ink165.xml"/><Relationship Id="rId17" Type="http://schemas.openxmlformats.org/officeDocument/2006/relationships/image" Target="../media/image171.png"/><Relationship Id="rId25" Type="http://schemas.openxmlformats.org/officeDocument/2006/relationships/image" Target="../media/image175.png"/><Relationship Id="rId2" Type="http://schemas.openxmlformats.org/officeDocument/2006/relationships/notesSlide" Target="../notesSlides/notesSlide7.xml"/><Relationship Id="rId16" Type="http://schemas.openxmlformats.org/officeDocument/2006/relationships/customXml" Target="../ink/ink167.xml"/><Relationship Id="rId20" Type="http://schemas.openxmlformats.org/officeDocument/2006/relationships/customXml" Target="../ink/ink169.xml"/><Relationship Id="rId1" Type="http://schemas.openxmlformats.org/officeDocument/2006/relationships/slideLayout" Target="../slideLayouts/slideLayout1.xml"/><Relationship Id="rId6" Type="http://schemas.openxmlformats.org/officeDocument/2006/relationships/customXml" Target="../ink/ink162.xml"/><Relationship Id="rId11" Type="http://schemas.openxmlformats.org/officeDocument/2006/relationships/image" Target="../media/image168.png"/><Relationship Id="rId24" Type="http://schemas.openxmlformats.org/officeDocument/2006/relationships/customXml" Target="../ink/ink171.xml"/><Relationship Id="rId5" Type="http://schemas.openxmlformats.org/officeDocument/2006/relationships/image" Target="../media/image165.png"/><Relationship Id="rId15" Type="http://schemas.openxmlformats.org/officeDocument/2006/relationships/image" Target="../media/image170.png"/><Relationship Id="rId23" Type="http://schemas.openxmlformats.org/officeDocument/2006/relationships/image" Target="../media/image174.png"/><Relationship Id="rId10" Type="http://schemas.openxmlformats.org/officeDocument/2006/relationships/customXml" Target="../ink/ink164.xml"/><Relationship Id="rId19" Type="http://schemas.openxmlformats.org/officeDocument/2006/relationships/image" Target="../media/image172.png"/><Relationship Id="rId4" Type="http://schemas.openxmlformats.org/officeDocument/2006/relationships/customXml" Target="../ink/ink161.xml"/><Relationship Id="rId9" Type="http://schemas.openxmlformats.org/officeDocument/2006/relationships/image" Target="../media/image167.png"/><Relationship Id="rId14" Type="http://schemas.openxmlformats.org/officeDocument/2006/relationships/customXml" Target="../ink/ink166.xml"/><Relationship Id="rId22" Type="http://schemas.openxmlformats.org/officeDocument/2006/relationships/customXml" Target="../ink/ink170.xml"/></Relationships>
</file>

<file path=ppt/slides/_rels/slide8.xml.rels><?xml version="1.0" encoding="UTF-8" standalone="yes"?>
<Relationships xmlns="http://schemas.openxmlformats.org/package/2006/relationships"><Relationship Id="rId8" Type="http://schemas.openxmlformats.org/officeDocument/2006/relationships/customXml" Target="../ink/ink174.xml"/><Relationship Id="rId13" Type="http://schemas.openxmlformats.org/officeDocument/2006/relationships/image" Target="../media/image180.png"/><Relationship Id="rId18" Type="http://schemas.openxmlformats.org/officeDocument/2006/relationships/customXml" Target="../ink/ink179.xml"/><Relationship Id="rId26" Type="http://schemas.openxmlformats.org/officeDocument/2006/relationships/customXml" Target="../ink/ink183.xml"/><Relationship Id="rId39" Type="http://schemas.openxmlformats.org/officeDocument/2006/relationships/image" Target="../media/image193.png"/><Relationship Id="rId3" Type="http://schemas.openxmlformats.org/officeDocument/2006/relationships/image" Target="../media/image1.jpg"/><Relationship Id="rId21" Type="http://schemas.openxmlformats.org/officeDocument/2006/relationships/image" Target="../media/image184.png"/><Relationship Id="rId34" Type="http://schemas.openxmlformats.org/officeDocument/2006/relationships/customXml" Target="../ink/ink187.xml"/><Relationship Id="rId7" Type="http://schemas.openxmlformats.org/officeDocument/2006/relationships/image" Target="../media/image177.png"/><Relationship Id="rId12" Type="http://schemas.openxmlformats.org/officeDocument/2006/relationships/customXml" Target="../ink/ink176.xml"/><Relationship Id="rId17" Type="http://schemas.openxmlformats.org/officeDocument/2006/relationships/image" Target="../media/image182.png"/><Relationship Id="rId25" Type="http://schemas.openxmlformats.org/officeDocument/2006/relationships/image" Target="../media/image186.png"/><Relationship Id="rId33" Type="http://schemas.openxmlformats.org/officeDocument/2006/relationships/image" Target="../media/image190.png"/><Relationship Id="rId38" Type="http://schemas.openxmlformats.org/officeDocument/2006/relationships/customXml" Target="../ink/ink189.xml"/><Relationship Id="rId2" Type="http://schemas.openxmlformats.org/officeDocument/2006/relationships/notesSlide" Target="../notesSlides/notesSlide8.xml"/><Relationship Id="rId16" Type="http://schemas.openxmlformats.org/officeDocument/2006/relationships/customXml" Target="../ink/ink178.xml"/><Relationship Id="rId20" Type="http://schemas.openxmlformats.org/officeDocument/2006/relationships/customXml" Target="../ink/ink180.xml"/><Relationship Id="rId29"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customXml" Target="../ink/ink173.xml"/><Relationship Id="rId11" Type="http://schemas.openxmlformats.org/officeDocument/2006/relationships/image" Target="../media/image179.png"/><Relationship Id="rId24" Type="http://schemas.openxmlformats.org/officeDocument/2006/relationships/customXml" Target="../ink/ink182.xml"/><Relationship Id="rId32" Type="http://schemas.openxmlformats.org/officeDocument/2006/relationships/customXml" Target="../ink/ink186.xml"/><Relationship Id="rId37" Type="http://schemas.openxmlformats.org/officeDocument/2006/relationships/image" Target="../media/image192.png"/><Relationship Id="rId5" Type="http://schemas.openxmlformats.org/officeDocument/2006/relationships/image" Target="../media/image176.png"/><Relationship Id="rId15" Type="http://schemas.openxmlformats.org/officeDocument/2006/relationships/image" Target="../media/image181.png"/><Relationship Id="rId23" Type="http://schemas.openxmlformats.org/officeDocument/2006/relationships/image" Target="../media/image185.png"/><Relationship Id="rId28" Type="http://schemas.openxmlformats.org/officeDocument/2006/relationships/customXml" Target="../ink/ink184.xml"/><Relationship Id="rId36" Type="http://schemas.openxmlformats.org/officeDocument/2006/relationships/customXml" Target="../ink/ink188.xml"/><Relationship Id="rId10" Type="http://schemas.openxmlformats.org/officeDocument/2006/relationships/customXml" Target="../ink/ink175.xml"/><Relationship Id="rId19" Type="http://schemas.openxmlformats.org/officeDocument/2006/relationships/image" Target="../media/image183.png"/><Relationship Id="rId31" Type="http://schemas.openxmlformats.org/officeDocument/2006/relationships/image" Target="../media/image189.png"/><Relationship Id="rId4" Type="http://schemas.openxmlformats.org/officeDocument/2006/relationships/customXml" Target="../ink/ink172.xml"/><Relationship Id="rId9" Type="http://schemas.openxmlformats.org/officeDocument/2006/relationships/image" Target="../media/image178.png"/><Relationship Id="rId14" Type="http://schemas.openxmlformats.org/officeDocument/2006/relationships/customXml" Target="../ink/ink177.xml"/><Relationship Id="rId22" Type="http://schemas.openxmlformats.org/officeDocument/2006/relationships/customXml" Target="../ink/ink181.xml"/><Relationship Id="rId27" Type="http://schemas.openxmlformats.org/officeDocument/2006/relationships/image" Target="../media/image187.png"/><Relationship Id="rId30" Type="http://schemas.openxmlformats.org/officeDocument/2006/relationships/customXml" Target="../ink/ink185.xml"/><Relationship Id="rId35" Type="http://schemas.openxmlformats.org/officeDocument/2006/relationships/image" Target="../media/image191.png"/></Relationships>
</file>

<file path=ppt/slides/_rels/slide9.xml.rels><?xml version="1.0" encoding="UTF-8" standalone="yes"?>
<Relationships xmlns="http://schemas.openxmlformats.org/package/2006/relationships"><Relationship Id="rId8" Type="http://schemas.openxmlformats.org/officeDocument/2006/relationships/customXml" Target="../ink/ink192.xml"/><Relationship Id="rId13" Type="http://schemas.openxmlformats.org/officeDocument/2006/relationships/image" Target="../media/image198.png"/><Relationship Id="rId18" Type="http://schemas.openxmlformats.org/officeDocument/2006/relationships/customXml" Target="../ink/ink197.xml"/><Relationship Id="rId26" Type="http://schemas.openxmlformats.org/officeDocument/2006/relationships/customXml" Target="../ink/ink201.xml"/><Relationship Id="rId3" Type="http://schemas.openxmlformats.org/officeDocument/2006/relationships/image" Target="../media/image1.jpg"/><Relationship Id="rId21" Type="http://schemas.openxmlformats.org/officeDocument/2006/relationships/image" Target="../media/image202.png"/><Relationship Id="rId34" Type="http://schemas.openxmlformats.org/officeDocument/2006/relationships/customXml" Target="../ink/ink205.xml"/><Relationship Id="rId7" Type="http://schemas.openxmlformats.org/officeDocument/2006/relationships/image" Target="../media/image195.png"/><Relationship Id="rId12" Type="http://schemas.openxmlformats.org/officeDocument/2006/relationships/customXml" Target="../ink/ink194.xml"/><Relationship Id="rId17" Type="http://schemas.openxmlformats.org/officeDocument/2006/relationships/image" Target="../media/image200.png"/><Relationship Id="rId25" Type="http://schemas.openxmlformats.org/officeDocument/2006/relationships/image" Target="../media/image204.png"/><Relationship Id="rId33" Type="http://schemas.openxmlformats.org/officeDocument/2006/relationships/image" Target="../media/image208.png"/><Relationship Id="rId2" Type="http://schemas.openxmlformats.org/officeDocument/2006/relationships/notesSlide" Target="../notesSlides/notesSlide9.xml"/><Relationship Id="rId16" Type="http://schemas.openxmlformats.org/officeDocument/2006/relationships/customXml" Target="../ink/ink196.xml"/><Relationship Id="rId20" Type="http://schemas.openxmlformats.org/officeDocument/2006/relationships/customXml" Target="../ink/ink198.xml"/><Relationship Id="rId29" Type="http://schemas.openxmlformats.org/officeDocument/2006/relationships/image" Target="../media/image206.png"/><Relationship Id="rId1" Type="http://schemas.openxmlformats.org/officeDocument/2006/relationships/slideLayout" Target="../slideLayouts/slideLayout1.xml"/><Relationship Id="rId6" Type="http://schemas.openxmlformats.org/officeDocument/2006/relationships/customXml" Target="../ink/ink191.xml"/><Relationship Id="rId11" Type="http://schemas.openxmlformats.org/officeDocument/2006/relationships/image" Target="../media/image197.png"/><Relationship Id="rId24" Type="http://schemas.openxmlformats.org/officeDocument/2006/relationships/customXml" Target="../ink/ink200.xml"/><Relationship Id="rId32" Type="http://schemas.openxmlformats.org/officeDocument/2006/relationships/customXml" Target="../ink/ink204.xml"/><Relationship Id="rId5" Type="http://schemas.openxmlformats.org/officeDocument/2006/relationships/image" Target="../media/image194.png"/><Relationship Id="rId15" Type="http://schemas.openxmlformats.org/officeDocument/2006/relationships/image" Target="../media/image199.png"/><Relationship Id="rId23" Type="http://schemas.openxmlformats.org/officeDocument/2006/relationships/image" Target="../media/image203.png"/><Relationship Id="rId28" Type="http://schemas.openxmlformats.org/officeDocument/2006/relationships/customXml" Target="../ink/ink202.xml"/><Relationship Id="rId10" Type="http://schemas.openxmlformats.org/officeDocument/2006/relationships/customXml" Target="../ink/ink193.xml"/><Relationship Id="rId19" Type="http://schemas.openxmlformats.org/officeDocument/2006/relationships/image" Target="../media/image201.png"/><Relationship Id="rId31" Type="http://schemas.openxmlformats.org/officeDocument/2006/relationships/image" Target="../media/image207.png"/><Relationship Id="rId4" Type="http://schemas.openxmlformats.org/officeDocument/2006/relationships/customXml" Target="../ink/ink190.xml"/><Relationship Id="rId9" Type="http://schemas.openxmlformats.org/officeDocument/2006/relationships/image" Target="../media/image196.png"/><Relationship Id="rId14" Type="http://schemas.openxmlformats.org/officeDocument/2006/relationships/customXml" Target="../ink/ink195.xml"/><Relationship Id="rId22" Type="http://schemas.openxmlformats.org/officeDocument/2006/relationships/customXml" Target="../ink/ink199.xml"/><Relationship Id="rId27" Type="http://schemas.openxmlformats.org/officeDocument/2006/relationships/image" Target="../media/image205.png"/><Relationship Id="rId30" Type="http://schemas.openxmlformats.org/officeDocument/2006/relationships/customXml" Target="../ink/ink203.xml"/><Relationship Id="rId35" Type="http://schemas.openxmlformats.org/officeDocument/2006/relationships/image" Target="../media/image20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16:1-7</a:t>
            </a:r>
          </a:p>
          <a:p>
            <a:pPr algn="ctr"/>
            <a:r>
              <a:rPr lang="he-IL" sz="9600" b="1">
                <a:ln w="15875">
                  <a:solidFill>
                    <a:schemeClr val="tx1"/>
                  </a:solidFill>
                  <a:prstDash val="solid"/>
                </a:ln>
                <a:solidFill>
                  <a:srgbClr val="FFFF00"/>
                </a:solidFill>
                <a:cs typeface="+mj-cs"/>
              </a:rPr>
              <a:t>ישעיהו טז:א-ז</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262" y="206256"/>
            <a:ext cx="9731829" cy="5770811"/>
          </a:xfrm>
          <a:prstGeom prst="rect">
            <a:avLst/>
          </a:prstGeom>
          <a:noFill/>
        </p:spPr>
        <p:txBody>
          <a:bodyPr wrap="square" rtlCol="0">
            <a:spAutoFit/>
          </a:bodyPr>
          <a:lstStyle/>
          <a:p>
            <a:r>
              <a:rPr lang="en-US" sz="2400" b="1">
                <a:solidFill>
                  <a:srgbClr val="FFFF00"/>
                </a:solidFill>
                <a:cs typeface="+mj-cs"/>
              </a:rPr>
              <a:t>(www.Torah.org)</a:t>
            </a:r>
          </a:p>
          <a:p>
            <a:r>
              <a:rPr lang="en-US" sz="2300">
                <a:solidFill>
                  <a:srgbClr val="FFC000"/>
                </a:solidFill>
                <a:cs typeface="+mj-cs"/>
              </a:rPr>
              <a:t>A mourner is forbidden to wear TEFILLIN (phylacteries) on the first day (see 388:1-2); to work or do business, wash his body or clothes, wear leather shoes, sit on a chair, have sexual relations, study Torah, or greet people, for seven days; and to iron or repair his clothes, cut his hair, or participate in festive activities for 30 days (380:1), and longer (up to 12 months) when mourning for a parent (see 380:24-25;385:1-3;389:3,5; 390:4;391:2-3;393:2;399:4). </a:t>
            </a:r>
            <a:r>
              <a:rPr lang="en-US" sz="2300">
                <a:solidFill>
                  <a:srgbClr val="92D050"/>
                </a:solidFill>
                <a:cs typeface="+mj-cs"/>
              </a:rPr>
              <a:t>On the prohibition of work and business and on others doing them for the mourner see 380:2-25; on washing and cosmetics see 381:1-6; on shoes see 382:1-5; on sitting (and on covering the head) see 386:1 and 387:1-2; on sexual relations see 342:1 and 383:1-2; on Torah study see 384:1-2,4-5; on greeting see 343:2 and 385:1-3; on care for clothes see 389:1-8; on cutting the hair see 390:1-7; on festive activities see 391:1-3 and 393:2; on marriage (and remarriage) see 342:1 and 392:1-3. </a:t>
            </a:r>
            <a:r>
              <a:rPr lang="en-US" sz="2300">
                <a:solidFill>
                  <a:srgbClr val="FFC000"/>
                </a:solidFill>
                <a:cs typeface="+mj-cs"/>
              </a:rPr>
              <a:t>A mourner should not go out of his home or occupy his regular place (e.g., in the synagogue); see 393:1-4. On a mourner participating in religious ceremonies or being part of a religious quorum see 379:5;384:2-3,391:3;400:1.</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0813F7E-6464-4A78-BAD4-0BEC8C064503}"/>
                  </a:ext>
                </a:extLst>
              </p14:cNvPr>
              <p14:cNvContentPartPr/>
              <p14:nvPr/>
            </p14:nvContentPartPr>
            <p14:xfrm>
              <a:off x="7697056" y="3420534"/>
              <a:ext cx="487440" cy="25920"/>
            </p14:xfrm>
          </p:contentPart>
        </mc:Choice>
        <mc:Fallback>
          <p:pic>
            <p:nvPicPr>
              <p:cNvPr id="2" name="Ink 1">
                <a:extLst>
                  <a:ext uri="{FF2B5EF4-FFF2-40B4-BE49-F238E27FC236}">
                    <a16:creationId xmlns:a16="http://schemas.microsoft.com/office/drawing/2014/main" id="{60813F7E-6464-4A78-BAD4-0BEC8C064503}"/>
                  </a:ext>
                </a:extLst>
              </p:cNvPr>
              <p:cNvPicPr/>
              <p:nvPr/>
            </p:nvPicPr>
            <p:blipFill>
              <a:blip r:embed="rId5"/>
              <a:stretch>
                <a:fillRect/>
              </a:stretch>
            </p:blipFill>
            <p:spPr>
              <a:xfrm>
                <a:off x="7679056" y="3402894"/>
                <a:ext cx="523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0EDC58D-60C4-4D2F-A3B8-E96DD7ABD818}"/>
                  </a:ext>
                </a:extLst>
              </p14:cNvPr>
              <p14:cNvContentPartPr/>
              <p14:nvPr/>
            </p14:nvContentPartPr>
            <p14:xfrm>
              <a:off x="1555096" y="2338734"/>
              <a:ext cx="856440" cy="39600"/>
            </p14:xfrm>
          </p:contentPart>
        </mc:Choice>
        <mc:Fallback>
          <p:pic>
            <p:nvPicPr>
              <p:cNvPr id="4" name="Ink 3">
                <a:extLst>
                  <a:ext uri="{FF2B5EF4-FFF2-40B4-BE49-F238E27FC236}">
                    <a16:creationId xmlns:a16="http://schemas.microsoft.com/office/drawing/2014/main" id="{70EDC58D-60C4-4D2F-A3B8-E96DD7ABD818}"/>
                  </a:ext>
                </a:extLst>
              </p:cNvPr>
              <p:cNvPicPr/>
              <p:nvPr/>
            </p:nvPicPr>
            <p:blipFill>
              <a:blip r:embed="rId7"/>
              <a:stretch>
                <a:fillRect/>
              </a:stretch>
            </p:blipFill>
            <p:spPr>
              <a:xfrm>
                <a:off x="1537456" y="2321094"/>
                <a:ext cx="892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5D466A5-3A86-45B5-B5C9-542E44DAD18C}"/>
                  </a:ext>
                </a:extLst>
              </p14:cNvPr>
              <p14:cNvContentPartPr/>
              <p14:nvPr/>
            </p14:nvContentPartPr>
            <p14:xfrm>
              <a:off x="479416" y="2677134"/>
              <a:ext cx="6326280" cy="120240"/>
            </p14:xfrm>
          </p:contentPart>
        </mc:Choice>
        <mc:Fallback>
          <p:pic>
            <p:nvPicPr>
              <p:cNvPr id="5" name="Ink 4">
                <a:extLst>
                  <a:ext uri="{FF2B5EF4-FFF2-40B4-BE49-F238E27FC236}">
                    <a16:creationId xmlns:a16="http://schemas.microsoft.com/office/drawing/2014/main" id="{85D466A5-3A86-45B5-B5C9-542E44DAD18C}"/>
                  </a:ext>
                </a:extLst>
              </p:cNvPr>
              <p:cNvPicPr/>
              <p:nvPr/>
            </p:nvPicPr>
            <p:blipFill>
              <a:blip r:embed="rId9"/>
              <a:stretch>
                <a:fillRect/>
              </a:stretch>
            </p:blipFill>
            <p:spPr>
              <a:xfrm>
                <a:off x="461416" y="2659134"/>
                <a:ext cx="6361920" cy="155880"/>
              </a:xfrm>
              <a:prstGeom prst="rect">
                <a:avLst/>
              </a:prstGeom>
            </p:spPr>
          </p:pic>
        </mc:Fallback>
      </mc:AlternateContent>
      <p:grpSp>
        <p:nvGrpSpPr>
          <p:cNvPr id="14" name="Group 13">
            <a:extLst>
              <a:ext uri="{FF2B5EF4-FFF2-40B4-BE49-F238E27FC236}">
                <a16:creationId xmlns:a16="http://schemas.microsoft.com/office/drawing/2014/main" id="{281D8FD0-E99F-4A6A-8106-1DECE5971035}"/>
              </a:ext>
            </a:extLst>
          </p:cNvPr>
          <p:cNvGrpSpPr/>
          <p:nvPr/>
        </p:nvGrpSpPr>
        <p:grpSpPr>
          <a:xfrm>
            <a:off x="3337816" y="3749574"/>
            <a:ext cx="2119680" cy="120240"/>
            <a:chOff x="3337816" y="3749574"/>
            <a:chExt cx="2119680" cy="1202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DAE2C27-7747-450E-8902-569D1D55F050}"/>
                    </a:ext>
                  </a:extLst>
                </p14:cNvPr>
                <p14:cNvContentPartPr/>
                <p14:nvPr/>
              </p14:nvContentPartPr>
              <p14:xfrm>
                <a:off x="3337816" y="3749574"/>
                <a:ext cx="495360" cy="80280"/>
              </p14:xfrm>
            </p:contentPart>
          </mc:Choice>
          <mc:Fallback>
            <p:pic>
              <p:nvPicPr>
                <p:cNvPr id="7" name="Ink 6">
                  <a:extLst>
                    <a:ext uri="{FF2B5EF4-FFF2-40B4-BE49-F238E27FC236}">
                      <a16:creationId xmlns:a16="http://schemas.microsoft.com/office/drawing/2014/main" id="{9DAE2C27-7747-450E-8902-569D1D55F050}"/>
                    </a:ext>
                  </a:extLst>
                </p:cNvPr>
                <p:cNvPicPr/>
                <p:nvPr/>
              </p:nvPicPr>
              <p:blipFill>
                <a:blip r:embed="rId11"/>
                <a:stretch>
                  <a:fillRect/>
                </a:stretch>
              </p:blipFill>
              <p:spPr>
                <a:xfrm>
                  <a:off x="3320176" y="3731934"/>
                  <a:ext cx="531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C61D0DE-1CA5-490A-ABB8-5FAF5EACD102}"/>
                    </a:ext>
                  </a:extLst>
                </p14:cNvPr>
                <p14:cNvContentPartPr/>
                <p14:nvPr/>
              </p14:nvContentPartPr>
              <p14:xfrm>
                <a:off x="4565416" y="3838134"/>
                <a:ext cx="892080" cy="31680"/>
              </p14:xfrm>
            </p:contentPart>
          </mc:Choice>
          <mc:Fallback>
            <p:pic>
              <p:nvPicPr>
                <p:cNvPr id="9" name="Ink 8">
                  <a:extLst>
                    <a:ext uri="{FF2B5EF4-FFF2-40B4-BE49-F238E27FC236}">
                      <a16:creationId xmlns:a16="http://schemas.microsoft.com/office/drawing/2014/main" id="{4C61D0DE-1CA5-490A-ABB8-5FAF5EACD102}"/>
                    </a:ext>
                  </a:extLst>
                </p:cNvPr>
                <p:cNvPicPr/>
                <p:nvPr/>
              </p:nvPicPr>
              <p:blipFill>
                <a:blip r:embed="rId13"/>
                <a:stretch>
                  <a:fillRect/>
                </a:stretch>
              </p:blipFill>
              <p:spPr>
                <a:xfrm>
                  <a:off x="4547416" y="3820494"/>
                  <a:ext cx="92772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43D44D8-DCB8-4E46-9A3E-6391CB990A2C}"/>
                  </a:ext>
                </a:extLst>
              </p14:cNvPr>
              <p14:cNvContentPartPr/>
              <p14:nvPr/>
            </p14:nvContentPartPr>
            <p14:xfrm>
              <a:off x="8340736" y="3707454"/>
              <a:ext cx="593280" cy="47160"/>
            </p14:xfrm>
          </p:contentPart>
        </mc:Choice>
        <mc:Fallback>
          <p:pic>
            <p:nvPicPr>
              <p:cNvPr id="11" name="Ink 10">
                <a:extLst>
                  <a:ext uri="{FF2B5EF4-FFF2-40B4-BE49-F238E27FC236}">
                    <a16:creationId xmlns:a16="http://schemas.microsoft.com/office/drawing/2014/main" id="{E43D44D8-DCB8-4E46-9A3E-6391CB990A2C}"/>
                  </a:ext>
                </a:extLst>
              </p:cNvPr>
              <p:cNvPicPr/>
              <p:nvPr/>
            </p:nvPicPr>
            <p:blipFill>
              <a:blip r:embed="rId15"/>
              <a:stretch>
                <a:fillRect/>
              </a:stretch>
            </p:blipFill>
            <p:spPr>
              <a:xfrm>
                <a:off x="8323096" y="3689814"/>
                <a:ext cx="628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20DAF7A-AF37-46DE-A180-E36409CEFDA2}"/>
                  </a:ext>
                </a:extLst>
              </p14:cNvPr>
              <p14:cNvContentPartPr/>
              <p14:nvPr/>
            </p14:nvContentPartPr>
            <p14:xfrm>
              <a:off x="8632696" y="4099134"/>
              <a:ext cx="596520" cy="32760"/>
            </p14:xfrm>
          </p:contentPart>
        </mc:Choice>
        <mc:Fallback>
          <p:pic>
            <p:nvPicPr>
              <p:cNvPr id="12" name="Ink 11">
                <a:extLst>
                  <a:ext uri="{FF2B5EF4-FFF2-40B4-BE49-F238E27FC236}">
                    <a16:creationId xmlns:a16="http://schemas.microsoft.com/office/drawing/2014/main" id="{020DAF7A-AF37-46DE-A180-E36409CEFDA2}"/>
                  </a:ext>
                </a:extLst>
              </p:cNvPr>
              <p:cNvPicPr/>
              <p:nvPr/>
            </p:nvPicPr>
            <p:blipFill>
              <a:blip r:embed="rId17"/>
              <a:stretch>
                <a:fillRect/>
              </a:stretch>
            </p:blipFill>
            <p:spPr>
              <a:xfrm>
                <a:off x="8614696" y="4081134"/>
                <a:ext cx="632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18E96B4-F668-4EC4-8994-FF9B358F13CD}"/>
                  </a:ext>
                </a:extLst>
              </p14:cNvPr>
              <p14:cNvContentPartPr/>
              <p14:nvPr/>
            </p14:nvContentPartPr>
            <p14:xfrm>
              <a:off x="8324176" y="3030294"/>
              <a:ext cx="1002960" cy="63360"/>
            </p14:xfrm>
          </p:contentPart>
        </mc:Choice>
        <mc:Fallback>
          <p:pic>
            <p:nvPicPr>
              <p:cNvPr id="13" name="Ink 12">
                <a:extLst>
                  <a:ext uri="{FF2B5EF4-FFF2-40B4-BE49-F238E27FC236}">
                    <a16:creationId xmlns:a16="http://schemas.microsoft.com/office/drawing/2014/main" id="{E18E96B4-F668-4EC4-8994-FF9B358F13CD}"/>
                  </a:ext>
                </a:extLst>
              </p:cNvPr>
              <p:cNvPicPr/>
              <p:nvPr/>
            </p:nvPicPr>
            <p:blipFill>
              <a:blip r:embed="rId19"/>
              <a:stretch>
                <a:fillRect/>
              </a:stretch>
            </p:blipFill>
            <p:spPr>
              <a:xfrm>
                <a:off x="8306176" y="3012654"/>
                <a:ext cx="1038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5575CCC-3F1E-4CD9-B014-7B88B57F682E}"/>
                  </a:ext>
                </a:extLst>
              </p14:cNvPr>
              <p14:cNvContentPartPr/>
              <p14:nvPr/>
            </p14:nvContentPartPr>
            <p14:xfrm>
              <a:off x="684616" y="4107774"/>
              <a:ext cx="531360" cy="35280"/>
            </p14:xfrm>
          </p:contentPart>
        </mc:Choice>
        <mc:Fallback>
          <p:pic>
            <p:nvPicPr>
              <p:cNvPr id="15" name="Ink 14">
                <a:extLst>
                  <a:ext uri="{FF2B5EF4-FFF2-40B4-BE49-F238E27FC236}">
                    <a16:creationId xmlns:a16="http://schemas.microsoft.com/office/drawing/2014/main" id="{75575CCC-3F1E-4CD9-B014-7B88B57F682E}"/>
                  </a:ext>
                </a:extLst>
              </p:cNvPr>
              <p:cNvPicPr/>
              <p:nvPr/>
            </p:nvPicPr>
            <p:blipFill>
              <a:blip r:embed="rId21"/>
              <a:stretch>
                <a:fillRect/>
              </a:stretch>
            </p:blipFill>
            <p:spPr>
              <a:xfrm>
                <a:off x="666616" y="4090134"/>
                <a:ext cx="567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74E3232-425E-4B92-94AA-5D4FD44D4EA4}"/>
                  </a:ext>
                </a:extLst>
              </p14:cNvPr>
              <p14:cNvContentPartPr/>
              <p14:nvPr/>
            </p14:nvContentPartPr>
            <p14:xfrm>
              <a:off x="2912656" y="4441134"/>
              <a:ext cx="698040" cy="14400"/>
            </p14:xfrm>
          </p:contentPart>
        </mc:Choice>
        <mc:Fallback>
          <p:pic>
            <p:nvPicPr>
              <p:cNvPr id="16" name="Ink 15">
                <a:extLst>
                  <a:ext uri="{FF2B5EF4-FFF2-40B4-BE49-F238E27FC236}">
                    <a16:creationId xmlns:a16="http://schemas.microsoft.com/office/drawing/2014/main" id="{074E3232-425E-4B92-94AA-5D4FD44D4EA4}"/>
                  </a:ext>
                </a:extLst>
              </p:cNvPr>
              <p:cNvPicPr/>
              <p:nvPr/>
            </p:nvPicPr>
            <p:blipFill>
              <a:blip r:embed="rId23"/>
              <a:stretch>
                <a:fillRect/>
              </a:stretch>
            </p:blipFill>
            <p:spPr>
              <a:xfrm>
                <a:off x="2895016" y="4423134"/>
                <a:ext cx="733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5B2F9DA-031B-4C60-8337-70F5DB956BC7}"/>
                  </a:ext>
                </a:extLst>
              </p14:cNvPr>
              <p14:cNvContentPartPr/>
              <p14:nvPr/>
            </p14:nvContentPartPr>
            <p14:xfrm>
              <a:off x="6755296" y="4437174"/>
              <a:ext cx="757800" cy="38880"/>
            </p14:xfrm>
          </p:contentPart>
        </mc:Choice>
        <mc:Fallback>
          <p:pic>
            <p:nvPicPr>
              <p:cNvPr id="17" name="Ink 16">
                <a:extLst>
                  <a:ext uri="{FF2B5EF4-FFF2-40B4-BE49-F238E27FC236}">
                    <a16:creationId xmlns:a16="http://schemas.microsoft.com/office/drawing/2014/main" id="{45B2F9DA-031B-4C60-8337-70F5DB956BC7}"/>
                  </a:ext>
                </a:extLst>
              </p:cNvPr>
              <p:cNvPicPr/>
              <p:nvPr/>
            </p:nvPicPr>
            <p:blipFill>
              <a:blip r:embed="rId25"/>
              <a:stretch>
                <a:fillRect/>
              </a:stretch>
            </p:blipFill>
            <p:spPr>
              <a:xfrm>
                <a:off x="6737656" y="4419174"/>
                <a:ext cx="793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A03B6D1-D7AF-4F7B-B4DF-C35E5C6C86AC}"/>
                  </a:ext>
                </a:extLst>
              </p14:cNvPr>
              <p14:cNvContentPartPr/>
              <p14:nvPr/>
            </p14:nvContentPartPr>
            <p14:xfrm>
              <a:off x="7414816" y="4799694"/>
              <a:ext cx="489600" cy="24120"/>
            </p14:xfrm>
          </p:contentPart>
        </mc:Choice>
        <mc:Fallback>
          <p:pic>
            <p:nvPicPr>
              <p:cNvPr id="18" name="Ink 17">
                <a:extLst>
                  <a:ext uri="{FF2B5EF4-FFF2-40B4-BE49-F238E27FC236}">
                    <a16:creationId xmlns:a16="http://schemas.microsoft.com/office/drawing/2014/main" id="{2A03B6D1-D7AF-4F7B-B4DF-C35E5C6C86AC}"/>
                  </a:ext>
                </a:extLst>
              </p:cNvPr>
              <p:cNvPicPr/>
              <p:nvPr/>
            </p:nvPicPr>
            <p:blipFill>
              <a:blip r:embed="rId27"/>
              <a:stretch>
                <a:fillRect/>
              </a:stretch>
            </p:blipFill>
            <p:spPr>
              <a:xfrm>
                <a:off x="7397176" y="4781694"/>
                <a:ext cx="525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C70D195-44C7-4A61-B8AF-78DA92D9CA09}"/>
                  </a:ext>
                </a:extLst>
              </p14:cNvPr>
              <p14:cNvContentPartPr/>
              <p14:nvPr/>
            </p14:nvContentPartPr>
            <p14:xfrm>
              <a:off x="8732416" y="4792494"/>
              <a:ext cx="665640" cy="79200"/>
            </p14:xfrm>
          </p:contentPart>
        </mc:Choice>
        <mc:Fallback>
          <p:pic>
            <p:nvPicPr>
              <p:cNvPr id="19" name="Ink 18">
                <a:extLst>
                  <a:ext uri="{FF2B5EF4-FFF2-40B4-BE49-F238E27FC236}">
                    <a16:creationId xmlns:a16="http://schemas.microsoft.com/office/drawing/2014/main" id="{5C70D195-44C7-4A61-B8AF-78DA92D9CA09}"/>
                  </a:ext>
                </a:extLst>
              </p:cNvPr>
              <p:cNvPicPr/>
              <p:nvPr/>
            </p:nvPicPr>
            <p:blipFill>
              <a:blip r:embed="rId29"/>
              <a:stretch>
                <a:fillRect/>
              </a:stretch>
            </p:blipFill>
            <p:spPr>
              <a:xfrm>
                <a:off x="8714776" y="4774854"/>
                <a:ext cx="701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7BF5FB39-7D22-40CD-90BD-FAB5D12EFB1A}"/>
                  </a:ext>
                </a:extLst>
              </p14:cNvPr>
              <p14:cNvContentPartPr/>
              <p14:nvPr/>
            </p14:nvContentPartPr>
            <p14:xfrm>
              <a:off x="2646256" y="4813014"/>
              <a:ext cx="496440" cy="34560"/>
            </p14:xfrm>
          </p:contentPart>
        </mc:Choice>
        <mc:Fallback>
          <p:pic>
            <p:nvPicPr>
              <p:cNvPr id="20" name="Ink 19">
                <a:extLst>
                  <a:ext uri="{FF2B5EF4-FFF2-40B4-BE49-F238E27FC236}">
                    <a16:creationId xmlns:a16="http://schemas.microsoft.com/office/drawing/2014/main" id="{7BF5FB39-7D22-40CD-90BD-FAB5D12EFB1A}"/>
                  </a:ext>
                </a:extLst>
              </p:cNvPr>
              <p:cNvPicPr/>
              <p:nvPr/>
            </p:nvPicPr>
            <p:blipFill>
              <a:blip r:embed="rId31"/>
              <a:stretch>
                <a:fillRect/>
              </a:stretch>
            </p:blipFill>
            <p:spPr>
              <a:xfrm>
                <a:off x="2628256" y="4795014"/>
                <a:ext cx="532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6C13335-A98C-4C8E-8D2D-61D0C0BF249C}"/>
                  </a:ext>
                </a:extLst>
              </p14:cNvPr>
              <p14:cNvContentPartPr/>
              <p14:nvPr/>
            </p14:nvContentPartPr>
            <p14:xfrm>
              <a:off x="1083496" y="4775934"/>
              <a:ext cx="750240" cy="58680"/>
            </p14:xfrm>
          </p:contentPart>
        </mc:Choice>
        <mc:Fallback>
          <p:pic>
            <p:nvPicPr>
              <p:cNvPr id="21" name="Ink 20">
                <a:extLst>
                  <a:ext uri="{FF2B5EF4-FFF2-40B4-BE49-F238E27FC236}">
                    <a16:creationId xmlns:a16="http://schemas.microsoft.com/office/drawing/2014/main" id="{16C13335-A98C-4C8E-8D2D-61D0C0BF249C}"/>
                  </a:ext>
                </a:extLst>
              </p:cNvPr>
              <p:cNvPicPr/>
              <p:nvPr/>
            </p:nvPicPr>
            <p:blipFill>
              <a:blip r:embed="rId33"/>
              <a:stretch>
                <a:fillRect/>
              </a:stretch>
            </p:blipFill>
            <p:spPr>
              <a:xfrm>
                <a:off x="1065496" y="4757934"/>
                <a:ext cx="785880" cy="94320"/>
              </a:xfrm>
              <a:prstGeom prst="rect">
                <a:avLst/>
              </a:prstGeom>
            </p:spPr>
          </p:pic>
        </mc:Fallback>
      </mc:AlternateContent>
    </p:spTree>
    <p:extLst>
      <p:ext uri="{BB962C8B-B14F-4D97-AF65-F5344CB8AC3E}">
        <p14:creationId xmlns:p14="http://schemas.microsoft.com/office/powerpoint/2010/main" val="155292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3760" y="98533"/>
            <a:ext cx="10109842" cy="6124754"/>
          </a:xfrm>
          <a:prstGeom prst="rect">
            <a:avLst/>
          </a:prstGeom>
          <a:noFill/>
        </p:spPr>
        <p:txBody>
          <a:bodyPr wrap="square" rtlCol="0">
            <a:spAutoFit/>
          </a:bodyPr>
          <a:lstStyle/>
          <a:p>
            <a:r>
              <a:rPr lang="en-US" sz="2400" b="1">
                <a:solidFill>
                  <a:srgbClr val="FFC000"/>
                </a:solidFill>
                <a:cs typeface="+mj-cs"/>
              </a:rPr>
              <a:t>Targum Jonathan son of Uziel Isaiah 16:1-7</a:t>
            </a:r>
          </a:p>
          <a:p>
            <a:r>
              <a:rPr lang="en-US" sz="2300">
                <a:solidFill>
                  <a:srgbClr val="FFC000"/>
                </a:solidFill>
                <a:cs typeface="+mj-cs"/>
              </a:rPr>
              <a:t>16:1 They shall bring tributes to the Messiah of Israel, who shall prevail over those who are in the wilderness, unto the mountain of the congregation of Zion. </a:t>
            </a:r>
            <a:r>
              <a:rPr lang="en-US" sz="2300">
                <a:solidFill>
                  <a:srgbClr val="FFFF00"/>
                </a:solidFill>
                <a:cs typeface="+mj-cs"/>
              </a:rPr>
              <a:t>16:2 Otherwise it shall come to pass, as a bird which men have driven away, being cast out of its nest, the daughters of Moab shall be led round about, made to wade Arnon.</a:t>
            </a:r>
            <a:r>
              <a:rPr lang="en-US" sz="2300">
                <a:solidFill>
                  <a:srgbClr val="FFC000"/>
                </a:solidFill>
                <a:cs typeface="+mj-cs"/>
              </a:rPr>
              <a:t> </a:t>
            </a:r>
            <a:r>
              <a:rPr lang="en-US" sz="2300">
                <a:solidFill>
                  <a:srgbClr val="92D050"/>
                </a:solidFill>
                <a:cs typeface="+mj-cs"/>
              </a:rPr>
              <a:t>16:3 Take counsel, execute counsel. Make thy shadow as the night in the day, in the midst of the noonday: hide the outcasts; touch not the dispersed. 16:4 Let my outcasts dwell with thee, O kingdom of Moab! be thou a covert to them on account of the spoilers: for the extortioner is at an end, the spoiler ceaseth, all that trampled under foot have come to an end. 16:5 Then the throne of the Messiah of Israel shall be established in goodness, and He shall sit upon it in truth in the city of David, judging and seeking justice, and executing truth. </a:t>
            </a:r>
            <a:r>
              <a:rPr lang="en-US" sz="2300">
                <a:solidFill>
                  <a:srgbClr val="00B0F0"/>
                </a:solidFill>
                <a:cs typeface="+mj-cs"/>
              </a:rPr>
              <a:t>16:6 We have heard of the princes of Moab; who are very proud; their nobles, and their delicate ones, and their pride shall not profit them, when their punishment comes. 16:7 Therefore the Moabites shall howl: over the Moabites all of them shall cry aloud; and they shall howl over the men of the city of their strength; they, mourning, shall say, surely they are conquered.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B415C9F-5DA4-4646-93B8-7C0B005ADAF5}"/>
                  </a:ext>
                </a:extLst>
              </p14:cNvPr>
              <p14:cNvContentPartPr/>
              <p14:nvPr/>
            </p14:nvContentPartPr>
            <p14:xfrm>
              <a:off x="5150416" y="488694"/>
              <a:ext cx="644400" cy="37080"/>
            </p14:xfrm>
          </p:contentPart>
        </mc:Choice>
        <mc:Fallback>
          <p:pic>
            <p:nvPicPr>
              <p:cNvPr id="2" name="Ink 1">
                <a:extLst>
                  <a:ext uri="{FF2B5EF4-FFF2-40B4-BE49-F238E27FC236}">
                    <a16:creationId xmlns:a16="http://schemas.microsoft.com/office/drawing/2014/main" id="{8B415C9F-5DA4-4646-93B8-7C0B005ADAF5}"/>
                  </a:ext>
                </a:extLst>
              </p:cNvPr>
              <p:cNvPicPr/>
              <p:nvPr/>
            </p:nvPicPr>
            <p:blipFill>
              <a:blip r:embed="rId5"/>
              <a:stretch>
                <a:fillRect/>
              </a:stretch>
            </p:blipFill>
            <p:spPr>
              <a:xfrm>
                <a:off x="5132776" y="471054"/>
                <a:ext cx="680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6D24519-446F-4298-9473-097FE25563B6}"/>
                  </a:ext>
                </a:extLst>
              </p14:cNvPr>
              <p14:cNvContentPartPr/>
              <p14:nvPr/>
            </p14:nvContentPartPr>
            <p14:xfrm>
              <a:off x="1140736" y="825654"/>
              <a:ext cx="5600880" cy="117720"/>
            </p14:xfrm>
          </p:contentPart>
        </mc:Choice>
        <mc:Fallback>
          <p:pic>
            <p:nvPicPr>
              <p:cNvPr id="4" name="Ink 3">
                <a:extLst>
                  <a:ext uri="{FF2B5EF4-FFF2-40B4-BE49-F238E27FC236}">
                    <a16:creationId xmlns:a16="http://schemas.microsoft.com/office/drawing/2014/main" id="{A6D24519-446F-4298-9473-097FE25563B6}"/>
                  </a:ext>
                </a:extLst>
              </p:cNvPr>
              <p:cNvPicPr/>
              <p:nvPr/>
            </p:nvPicPr>
            <p:blipFill>
              <a:blip r:embed="rId7"/>
              <a:stretch>
                <a:fillRect/>
              </a:stretch>
            </p:blipFill>
            <p:spPr>
              <a:xfrm>
                <a:off x="1122736" y="807654"/>
                <a:ext cx="5636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C02A3A-4976-49E8-AA6B-B5F6A439DED0}"/>
                  </a:ext>
                </a:extLst>
              </p14:cNvPr>
              <p14:cNvContentPartPr/>
              <p14:nvPr/>
            </p14:nvContentPartPr>
            <p14:xfrm>
              <a:off x="4551736" y="2628174"/>
              <a:ext cx="1858680" cy="21240"/>
            </p14:xfrm>
          </p:contentPart>
        </mc:Choice>
        <mc:Fallback>
          <p:pic>
            <p:nvPicPr>
              <p:cNvPr id="5" name="Ink 4">
                <a:extLst>
                  <a:ext uri="{FF2B5EF4-FFF2-40B4-BE49-F238E27FC236}">
                    <a16:creationId xmlns:a16="http://schemas.microsoft.com/office/drawing/2014/main" id="{7FC02A3A-4976-49E8-AA6B-B5F6A439DED0}"/>
                  </a:ext>
                </a:extLst>
              </p:cNvPr>
              <p:cNvPicPr/>
              <p:nvPr/>
            </p:nvPicPr>
            <p:blipFill>
              <a:blip r:embed="rId9"/>
              <a:stretch>
                <a:fillRect/>
              </a:stretch>
            </p:blipFill>
            <p:spPr>
              <a:xfrm>
                <a:off x="4534096" y="2610174"/>
                <a:ext cx="1894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48BF7CD-07EE-4616-8E15-9908E95F90C9}"/>
                  </a:ext>
                </a:extLst>
              </p14:cNvPr>
              <p14:cNvContentPartPr/>
              <p14:nvPr/>
            </p14:nvContentPartPr>
            <p14:xfrm>
              <a:off x="6787696" y="2592174"/>
              <a:ext cx="2646000" cy="42840"/>
            </p14:xfrm>
          </p:contentPart>
        </mc:Choice>
        <mc:Fallback>
          <p:pic>
            <p:nvPicPr>
              <p:cNvPr id="7" name="Ink 6">
                <a:extLst>
                  <a:ext uri="{FF2B5EF4-FFF2-40B4-BE49-F238E27FC236}">
                    <a16:creationId xmlns:a16="http://schemas.microsoft.com/office/drawing/2014/main" id="{548BF7CD-07EE-4616-8E15-9908E95F90C9}"/>
                  </a:ext>
                </a:extLst>
              </p:cNvPr>
              <p:cNvPicPr/>
              <p:nvPr/>
            </p:nvPicPr>
            <p:blipFill>
              <a:blip r:embed="rId11"/>
              <a:stretch>
                <a:fillRect/>
              </a:stretch>
            </p:blipFill>
            <p:spPr>
              <a:xfrm>
                <a:off x="6769696" y="2574174"/>
                <a:ext cx="2681640" cy="78480"/>
              </a:xfrm>
              <a:prstGeom prst="rect">
                <a:avLst/>
              </a:prstGeom>
            </p:spPr>
          </p:pic>
        </mc:Fallback>
      </mc:AlternateContent>
      <p:grpSp>
        <p:nvGrpSpPr>
          <p:cNvPr id="12" name="Group 11">
            <a:extLst>
              <a:ext uri="{FF2B5EF4-FFF2-40B4-BE49-F238E27FC236}">
                <a16:creationId xmlns:a16="http://schemas.microsoft.com/office/drawing/2014/main" id="{59B627BF-1608-4005-9524-738107120ECA}"/>
              </a:ext>
            </a:extLst>
          </p:cNvPr>
          <p:cNvGrpSpPr/>
          <p:nvPr/>
        </p:nvGrpSpPr>
        <p:grpSpPr>
          <a:xfrm>
            <a:off x="638176" y="2914734"/>
            <a:ext cx="6095520" cy="92160"/>
            <a:chOff x="638176" y="2914734"/>
            <a:chExt cx="6095520" cy="921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8337146-3A3D-42FC-8554-840BC7ECF6C1}"/>
                    </a:ext>
                  </a:extLst>
                </p14:cNvPr>
                <p14:cNvContentPartPr/>
                <p14:nvPr/>
              </p14:nvContentPartPr>
              <p14:xfrm>
                <a:off x="638176" y="2914734"/>
                <a:ext cx="3504240" cy="61200"/>
              </p14:xfrm>
            </p:contentPart>
          </mc:Choice>
          <mc:Fallback>
            <p:pic>
              <p:nvPicPr>
                <p:cNvPr id="9" name="Ink 8">
                  <a:extLst>
                    <a:ext uri="{FF2B5EF4-FFF2-40B4-BE49-F238E27FC236}">
                      <a16:creationId xmlns:a16="http://schemas.microsoft.com/office/drawing/2014/main" id="{38337146-3A3D-42FC-8554-840BC7ECF6C1}"/>
                    </a:ext>
                  </a:extLst>
                </p:cNvPr>
                <p:cNvPicPr/>
                <p:nvPr/>
              </p:nvPicPr>
              <p:blipFill>
                <a:blip r:embed="rId13"/>
                <a:stretch>
                  <a:fillRect/>
                </a:stretch>
              </p:blipFill>
              <p:spPr>
                <a:xfrm>
                  <a:off x="620176" y="2897094"/>
                  <a:ext cx="3539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7C27D11-9664-4FF9-80F7-6C5434AE9CD4}"/>
                    </a:ext>
                  </a:extLst>
                </p14:cNvPr>
                <p14:cNvContentPartPr/>
                <p14:nvPr/>
              </p14:nvContentPartPr>
              <p14:xfrm>
                <a:off x="4477576" y="2917254"/>
                <a:ext cx="2256120" cy="89640"/>
              </p14:xfrm>
            </p:contentPart>
          </mc:Choice>
          <mc:Fallback>
            <p:pic>
              <p:nvPicPr>
                <p:cNvPr id="11" name="Ink 10">
                  <a:extLst>
                    <a:ext uri="{FF2B5EF4-FFF2-40B4-BE49-F238E27FC236}">
                      <a16:creationId xmlns:a16="http://schemas.microsoft.com/office/drawing/2014/main" id="{C7C27D11-9664-4FF9-80F7-6C5434AE9CD4}"/>
                    </a:ext>
                  </a:extLst>
                </p:cNvPr>
                <p:cNvPicPr/>
                <p:nvPr/>
              </p:nvPicPr>
              <p:blipFill>
                <a:blip r:embed="rId15"/>
                <a:stretch>
                  <a:fillRect/>
                </a:stretch>
              </p:blipFill>
              <p:spPr>
                <a:xfrm>
                  <a:off x="4459576" y="2899614"/>
                  <a:ext cx="229176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C9E375E4-A880-4667-A13B-8AF31E674BF8}"/>
                  </a:ext>
                </a:extLst>
              </p14:cNvPr>
              <p14:cNvContentPartPr/>
              <p14:nvPr/>
            </p14:nvContentPartPr>
            <p14:xfrm>
              <a:off x="502096" y="4299294"/>
              <a:ext cx="6424200" cy="166680"/>
            </p14:xfrm>
          </p:contentPart>
        </mc:Choice>
        <mc:Fallback>
          <p:pic>
            <p:nvPicPr>
              <p:cNvPr id="17" name="Ink 16">
                <a:extLst>
                  <a:ext uri="{FF2B5EF4-FFF2-40B4-BE49-F238E27FC236}">
                    <a16:creationId xmlns:a16="http://schemas.microsoft.com/office/drawing/2014/main" id="{C9E375E4-A880-4667-A13B-8AF31E674BF8}"/>
                  </a:ext>
                </a:extLst>
              </p:cNvPr>
              <p:cNvPicPr/>
              <p:nvPr/>
            </p:nvPicPr>
            <p:blipFill>
              <a:blip r:embed="rId17"/>
              <a:stretch>
                <a:fillRect/>
              </a:stretch>
            </p:blipFill>
            <p:spPr>
              <a:xfrm>
                <a:off x="484096" y="4281294"/>
                <a:ext cx="64598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C3F5D29E-27DC-4772-B925-D20DABF01547}"/>
                  </a:ext>
                </a:extLst>
              </p14:cNvPr>
              <p14:cNvContentPartPr/>
              <p14:nvPr/>
            </p14:nvContentPartPr>
            <p14:xfrm>
              <a:off x="749776" y="5353374"/>
              <a:ext cx="2044080" cy="47880"/>
            </p14:xfrm>
          </p:contentPart>
        </mc:Choice>
        <mc:Fallback>
          <p:pic>
            <p:nvPicPr>
              <p:cNvPr id="18" name="Ink 17">
                <a:extLst>
                  <a:ext uri="{FF2B5EF4-FFF2-40B4-BE49-F238E27FC236}">
                    <a16:creationId xmlns:a16="http://schemas.microsoft.com/office/drawing/2014/main" id="{C3F5D29E-27DC-4772-B925-D20DABF01547}"/>
                  </a:ext>
                </a:extLst>
              </p:cNvPr>
              <p:cNvPicPr/>
              <p:nvPr/>
            </p:nvPicPr>
            <p:blipFill>
              <a:blip r:embed="rId19"/>
              <a:stretch>
                <a:fillRect/>
              </a:stretch>
            </p:blipFill>
            <p:spPr>
              <a:xfrm>
                <a:off x="731776" y="5335374"/>
                <a:ext cx="2079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86D2D8E7-A718-495D-A2B4-88F0561EB383}"/>
                  </a:ext>
                </a:extLst>
              </p14:cNvPr>
              <p14:cNvContentPartPr/>
              <p14:nvPr/>
            </p14:nvContentPartPr>
            <p14:xfrm>
              <a:off x="3459136" y="5360214"/>
              <a:ext cx="4709520" cy="88560"/>
            </p14:xfrm>
          </p:contentPart>
        </mc:Choice>
        <mc:Fallback>
          <p:pic>
            <p:nvPicPr>
              <p:cNvPr id="19" name="Ink 18">
                <a:extLst>
                  <a:ext uri="{FF2B5EF4-FFF2-40B4-BE49-F238E27FC236}">
                    <a16:creationId xmlns:a16="http://schemas.microsoft.com/office/drawing/2014/main" id="{86D2D8E7-A718-495D-A2B4-88F0561EB383}"/>
                  </a:ext>
                </a:extLst>
              </p:cNvPr>
              <p:cNvPicPr/>
              <p:nvPr/>
            </p:nvPicPr>
            <p:blipFill>
              <a:blip r:embed="rId21"/>
              <a:stretch>
                <a:fillRect/>
              </a:stretch>
            </p:blipFill>
            <p:spPr>
              <a:xfrm>
                <a:off x="3441496" y="5342574"/>
                <a:ext cx="4745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D65DA56F-5963-4225-B022-A5C5223FBB24}"/>
                  </a:ext>
                </a:extLst>
              </p14:cNvPr>
              <p14:cNvContentPartPr/>
              <p14:nvPr/>
            </p14:nvContentPartPr>
            <p14:xfrm>
              <a:off x="6738016" y="947334"/>
              <a:ext cx="8280" cy="5400"/>
            </p14:xfrm>
          </p:contentPart>
        </mc:Choice>
        <mc:Fallback>
          <p:pic>
            <p:nvPicPr>
              <p:cNvPr id="20" name="Ink 19">
                <a:extLst>
                  <a:ext uri="{FF2B5EF4-FFF2-40B4-BE49-F238E27FC236}">
                    <a16:creationId xmlns:a16="http://schemas.microsoft.com/office/drawing/2014/main" id="{D65DA56F-5963-4225-B022-A5C5223FBB24}"/>
                  </a:ext>
                </a:extLst>
              </p:cNvPr>
              <p:cNvPicPr/>
              <p:nvPr/>
            </p:nvPicPr>
            <p:blipFill>
              <a:blip r:embed="rId23"/>
              <a:stretch>
                <a:fillRect/>
              </a:stretch>
            </p:blipFill>
            <p:spPr>
              <a:xfrm>
                <a:off x="6720016" y="929334"/>
                <a:ext cx="43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87AB5D22-BD87-4ADC-90CE-68AD95D94A72}"/>
                  </a:ext>
                </a:extLst>
              </p14:cNvPr>
              <p14:cNvContentPartPr/>
              <p14:nvPr/>
            </p14:nvContentPartPr>
            <p14:xfrm>
              <a:off x="1032016" y="382494"/>
              <a:ext cx="5835600" cy="604440"/>
            </p14:xfrm>
          </p:contentPart>
        </mc:Choice>
        <mc:Fallback>
          <p:pic>
            <p:nvPicPr>
              <p:cNvPr id="21" name="Ink 20">
                <a:extLst>
                  <a:ext uri="{FF2B5EF4-FFF2-40B4-BE49-F238E27FC236}">
                    <a16:creationId xmlns:a16="http://schemas.microsoft.com/office/drawing/2014/main" id="{87AB5D22-BD87-4ADC-90CE-68AD95D94A72}"/>
                  </a:ext>
                </a:extLst>
              </p:cNvPr>
              <p:cNvPicPr/>
              <p:nvPr/>
            </p:nvPicPr>
            <p:blipFill>
              <a:blip r:embed="rId25"/>
              <a:stretch>
                <a:fillRect/>
              </a:stretch>
            </p:blipFill>
            <p:spPr>
              <a:xfrm>
                <a:off x="1014016" y="364854"/>
                <a:ext cx="587124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0CAF978A-5C91-4D8C-93D1-D84ECC84AC98}"/>
                  </a:ext>
                </a:extLst>
              </p14:cNvPr>
              <p14:cNvContentPartPr/>
              <p14:nvPr/>
            </p14:nvContentPartPr>
            <p14:xfrm>
              <a:off x="5566216" y="3328374"/>
              <a:ext cx="4856040" cy="777960"/>
            </p14:xfrm>
          </p:contentPart>
        </mc:Choice>
        <mc:Fallback>
          <p:pic>
            <p:nvPicPr>
              <p:cNvPr id="22" name="Ink 21">
                <a:extLst>
                  <a:ext uri="{FF2B5EF4-FFF2-40B4-BE49-F238E27FC236}">
                    <a16:creationId xmlns:a16="http://schemas.microsoft.com/office/drawing/2014/main" id="{0CAF978A-5C91-4D8C-93D1-D84ECC84AC98}"/>
                  </a:ext>
                </a:extLst>
              </p:cNvPr>
              <p:cNvPicPr/>
              <p:nvPr/>
            </p:nvPicPr>
            <p:blipFill>
              <a:blip r:embed="rId27"/>
              <a:stretch>
                <a:fillRect/>
              </a:stretch>
            </p:blipFill>
            <p:spPr>
              <a:xfrm>
                <a:off x="5548216" y="3310734"/>
                <a:ext cx="4891680" cy="813600"/>
              </a:xfrm>
              <a:prstGeom prst="rect">
                <a:avLst/>
              </a:prstGeom>
            </p:spPr>
          </p:pic>
        </mc:Fallback>
      </mc:AlternateContent>
      <p:grpSp>
        <p:nvGrpSpPr>
          <p:cNvPr id="25" name="Group 24">
            <a:extLst>
              <a:ext uri="{FF2B5EF4-FFF2-40B4-BE49-F238E27FC236}">
                <a16:creationId xmlns:a16="http://schemas.microsoft.com/office/drawing/2014/main" id="{BDF5383A-3E9E-48EE-82C2-319774973B0D}"/>
              </a:ext>
            </a:extLst>
          </p:cNvPr>
          <p:cNvGrpSpPr/>
          <p:nvPr/>
        </p:nvGrpSpPr>
        <p:grpSpPr>
          <a:xfrm>
            <a:off x="376456" y="3598014"/>
            <a:ext cx="10099440" cy="875520"/>
            <a:chOff x="376456" y="3598014"/>
            <a:chExt cx="10099440" cy="875520"/>
          </a:xfrm>
        </p:grpSpPr>
        <mc:AlternateContent xmlns:mc="http://schemas.openxmlformats.org/markup-compatibility/2006">
          <mc:Choice xmlns:p14="http://schemas.microsoft.com/office/powerpoint/2010/main" Requires="p14">
            <p:contentPart p14:bwMode="auto" r:id="rId28">
              <p14:nvContentPartPr>
                <p14:cNvPr id="13" name="Ink 12">
                  <a:extLst>
                    <a:ext uri="{FF2B5EF4-FFF2-40B4-BE49-F238E27FC236}">
                      <a16:creationId xmlns:a16="http://schemas.microsoft.com/office/drawing/2014/main" id="{55CE6775-9AEC-42ED-AFFD-D771DBC24059}"/>
                    </a:ext>
                  </a:extLst>
                </p14:cNvPr>
                <p14:cNvContentPartPr/>
                <p14:nvPr/>
              </p14:nvContentPartPr>
              <p14:xfrm>
                <a:off x="6295216" y="3650574"/>
                <a:ext cx="3837960" cy="30600"/>
              </p14:xfrm>
            </p:contentPart>
          </mc:Choice>
          <mc:Fallback>
            <p:pic>
              <p:nvPicPr>
                <p:cNvPr id="13" name="Ink 12">
                  <a:extLst>
                    <a:ext uri="{FF2B5EF4-FFF2-40B4-BE49-F238E27FC236}">
                      <a16:creationId xmlns:a16="http://schemas.microsoft.com/office/drawing/2014/main" id="{55CE6775-9AEC-42ED-AFFD-D771DBC24059}"/>
                    </a:ext>
                  </a:extLst>
                </p:cNvPr>
                <p:cNvPicPr/>
                <p:nvPr/>
              </p:nvPicPr>
              <p:blipFill>
                <a:blip r:embed="rId29"/>
                <a:stretch>
                  <a:fillRect/>
                </a:stretch>
              </p:blipFill>
              <p:spPr>
                <a:xfrm>
                  <a:off x="6277576" y="3632934"/>
                  <a:ext cx="3873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Ink 13">
                  <a:extLst>
                    <a:ext uri="{FF2B5EF4-FFF2-40B4-BE49-F238E27FC236}">
                      <a16:creationId xmlns:a16="http://schemas.microsoft.com/office/drawing/2014/main" id="{E0A41055-D20A-45AF-9F6F-38F556B4D468}"/>
                    </a:ext>
                  </a:extLst>
                </p14:cNvPr>
                <p14:cNvContentPartPr/>
                <p14:nvPr/>
              </p14:nvContentPartPr>
              <p14:xfrm>
                <a:off x="526936" y="3931014"/>
                <a:ext cx="4376160" cy="169920"/>
              </p14:xfrm>
            </p:contentPart>
          </mc:Choice>
          <mc:Fallback>
            <p:pic>
              <p:nvPicPr>
                <p:cNvPr id="14" name="Ink 13">
                  <a:extLst>
                    <a:ext uri="{FF2B5EF4-FFF2-40B4-BE49-F238E27FC236}">
                      <a16:creationId xmlns:a16="http://schemas.microsoft.com/office/drawing/2014/main" id="{E0A41055-D20A-45AF-9F6F-38F556B4D468}"/>
                    </a:ext>
                  </a:extLst>
                </p:cNvPr>
                <p:cNvPicPr/>
                <p:nvPr/>
              </p:nvPicPr>
              <p:blipFill>
                <a:blip r:embed="rId31"/>
                <a:stretch>
                  <a:fillRect/>
                </a:stretch>
              </p:blipFill>
              <p:spPr>
                <a:xfrm>
                  <a:off x="509296" y="3913374"/>
                  <a:ext cx="4411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Ink 14">
                  <a:extLst>
                    <a:ext uri="{FF2B5EF4-FFF2-40B4-BE49-F238E27FC236}">
                      <a16:creationId xmlns:a16="http://schemas.microsoft.com/office/drawing/2014/main" id="{3AEEF99B-BEEF-4997-BF27-31E53E00E8F6}"/>
                    </a:ext>
                  </a:extLst>
                </p14:cNvPr>
                <p14:cNvContentPartPr/>
                <p14:nvPr/>
              </p14:nvContentPartPr>
              <p14:xfrm>
                <a:off x="5137096" y="3975654"/>
                <a:ext cx="5143680" cy="110160"/>
              </p14:xfrm>
            </p:contentPart>
          </mc:Choice>
          <mc:Fallback>
            <p:pic>
              <p:nvPicPr>
                <p:cNvPr id="15" name="Ink 14">
                  <a:extLst>
                    <a:ext uri="{FF2B5EF4-FFF2-40B4-BE49-F238E27FC236}">
                      <a16:creationId xmlns:a16="http://schemas.microsoft.com/office/drawing/2014/main" id="{3AEEF99B-BEEF-4997-BF27-31E53E00E8F6}"/>
                    </a:ext>
                  </a:extLst>
                </p:cNvPr>
                <p:cNvPicPr/>
                <p:nvPr/>
              </p:nvPicPr>
              <p:blipFill>
                <a:blip r:embed="rId33"/>
                <a:stretch>
                  <a:fillRect/>
                </a:stretch>
              </p:blipFill>
              <p:spPr>
                <a:xfrm>
                  <a:off x="5119096" y="3957654"/>
                  <a:ext cx="5179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EF4127C7-268D-4CAC-82E8-81CB0AC5ED82}"/>
                    </a:ext>
                  </a:extLst>
                </p14:cNvPr>
                <p14:cNvContentPartPr/>
                <p14:nvPr/>
              </p14:nvContentPartPr>
              <p14:xfrm>
                <a:off x="376456" y="3598014"/>
                <a:ext cx="10099440" cy="875520"/>
              </p14:xfrm>
            </p:contentPart>
          </mc:Choice>
          <mc:Fallback>
            <p:pic>
              <p:nvPicPr>
                <p:cNvPr id="24" name="Ink 23">
                  <a:extLst>
                    <a:ext uri="{FF2B5EF4-FFF2-40B4-BE49-F238E27FC236}">
                      <a16:creationId xmlns:a16="http://schemas.microsoft.com/office/drawing/2014/main" id="{EF4127C7-268D-4CAC-82E8-81CB0AC5ED82}"/>
                    </a:ext>
                  </a:extLst>
                </p:cNvPr>
                <p:cNvPicPr/>
                <p:nvPr/>
              </p:nvPicPr>
              <p:blipFill>
                <a:blip r:embed="rId35"/>
                <a:stretch>
                  <a:fillRect/>
                </a:stretch>
              </p:blipFill>
              <p:spPr>
                <a:xfrm>
                  <a:off x="358816" y="3580014"/>
                  <a:ext cx="10135080" cy="911160"/>
                </a:xfrm>
                <a:prstGeom prst="rect">
                  <a:avLst/>
                </a:prstGeom>
              </p:spPr>
            </p:pic>
          </mc:Fallback>
        </mc:AlternateContent>
      </p:grpSp>
    </p:spTree>
    <p:extLst>
      <p:ext uri="{BB962C8B-B14F-4D97-AF65-F5344CB8AC3E}">
        <p14:creationId xmlns:p14="http://schemas.microsoft.com/office/powerpoint/2010/main" val="294661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3760" y="98533"/>
            <a:ext cx="10109842" cy="5693866"/>
          </a:xfrm>
          <a:prstGeom prst="rect">
            <a:avLst/>
          </a:prstGeom>
          <a:noFill/>
        </p:spPr>
        <p:txBody>
          <a:bodyPr wrap="square" rtlCol="0">
            <a:spAutoFit/>
          </a:bodyPr>
          <a:lstStyle/>
          <a:p>
            <a:r>
              <a:rPr lang="en-US" sz="2600" b="1">
                <a:solidFill>
                  <a:srgbClr val="FFC000"/>
                </a:solidFill>
                <a:cs typeface="+mj-cs"/>
              </a:rPr>
              <a:t>Ibn Ezra on Isaiah 16:1:1</a:t>
            </a:r>
          </a:p>
          <a:p>
            <a:r>
              <a:rPr lang="he-IL" sz="2600">
                <a:solidFill>
                  <a:srgbClr val="FFFF00"/>
                </a:solidFill>
                <a:cs typeface="+mj-cs"/>
              </a:rPr>
              <a:t>כר</a:t>
            </a:r>
            <a:r>
              <a:rPr lang="he-IL" sz="2600">
                <a:solidFill>
                  <a:srgbClr val="FFC000"/>
                </a:solidFill>
                <a:cs typeface="+mj-cs"/>
              </a:rPr>
              <a:t> </a:t>
            </a:r>
            <a:r>
              <a:rPr lang="en-US" sz="2600">
                <a:solidFill>
                  <a:srgbClr val="FFC000"/>
                </a:solidFill>
                <a:cs typeface="+mj-cs"/>
              </a:rPr>
              <a:t> The dromedary. 1A. V., The lamb. A species of camel that runs swiftly; comp. </a:t>
            </a:r>
            <a:r>
              <a:rPr lang="he-IL" sz="2600">
                <a:solidFill>
                  <a:srgbClr val="FFFF00"/>
                </a:solidFill>
                <a:cs typeface="+mj-cs"/>
              </a:rPr>
              <a:t>הכרי</a:t>
            </a:r>
            <a:r>
              <a:rPr lang="he-IL" sz="2600">
                <a:solidFill>
                  <a:srgbClr val="FFC000"/>
                </a:solidFill>
                <a:cs typeface="+mj-cs"/>
              </a:rPr>
              <a:t> </a:t>
            </a:r>
            <a:r>
              <a:rPr lang="en-US" sz="2600">
                <a:solidFill>
                  <a:srgbClr val="FFC000"/>
                </a:solidFill>
                <a:cs typeface="+mj-cs"/>
              </a:rPr>
              <a:t> the swift messenger 2Literally, the rider on the dromedary or its leader. See I. E. on Gen. 31:34. (2 Kings 11:19). According to some, </a:t>
            </a:r>
            <a:r>
              <a:rPr lang="he-IL" sz="2600">
                <a:solidFill>
                  <a:srgbClr val="FFFF00"/>
                </a:solidFill>
                <a:cs typeface="+mj-cs"/>
              </a:rPr>
              <a:t>הכר</a:t>
            </a:r>
            <a:r>
              <a:rPr lang="he-IL" sz="2600">
                <a:solidFill>
                  <a:srgbClr val="FFC000"/>
                </a:solidFill>
                <a:cs typeface="+mj-cs"/>
              </a:rPr>
              <a:t> </a:t>
            </a:r>
            <a:r>
              <a:rPr lang="en-US" sz="2600">
                <a:solidFill>
                  <a:srgbClr val="FFC000"/>
                </a:solidFill>
                <a:cs typeface="+mj-cs"/>
              </a:rPr>
              <a:t>the dromedary, is called </a:t>
            </a:r>
            <a:r>
              <a:rPr lang="he-IL" sz="2600">
                <a:solidFill>
                  <a:srgbClr val="FFFF00"/>
                </a:solidFill>
                <a:cs typeface="+mj-cs"/>
              </a:rPr>
              <a:t>מושל ארץ </a:t>
            </a:r>
            <a:r>
              <a:rPr lang="en-US" sz="2600">
                <a:solidFill>
                  <a:srgbClr val="FFFF00"/>
                </a:solidFill>
                <a:cs typeface="+mj-cs"/>
              </a:rPr>
              <a:t> </a:t>
            </a:r>
            <a:r>
              <a:rPr lang="en-US" sz="2600">
                <a:solidFill>
                  <a:srgbClr val="FFC000"/>
                </a:solidFill>
                <a:cs typeface="+mj-cs"/>
              </a:rPr>
              <a:t>the ruler of the earth, because it's strides over the ground are the greatest; 3R. Jonah Ibn Ganah is mentioned by Kimchi as the author of this opinion. but it is more correct to say that </a:t>
            </a:r>
            <a:r>
              <a:rPr lang="he-IL" sz="2600">
                <a:solidFill>
                  <a:srgbClr val="FFFF00"/>
                </a:solidFill>
                <a:cs typeface="+mj-cs"/>
              </a:rPr>
              <a:t>כר</a:t>
            </a:r>
            <a:r>
              <a:rPr lang="he-IL" sz="2600">
                <a:solidFill>
                  <a:srgbClr val="FFC000"/>
                </a:solidFill>
                <a:cs typeface="+mj-cs"/>
              </a:rPr>
              <a:t> </a:t>
            </a:r>
            <a:r>
              <a:rPr lang="en-US" sz="2600">
                <a:solidFill>
                  <a:srgbClr val="FFC000"/>
                </a:solidFill>
                <a:cs typeface="+mj-cs"/>
              </a:rPr>
              <a:t> is in the construct state: the animal is found only in the possession of monarchs. 4I. E. means to say that only princes kept such animals for their messengers; either because they were expensive, or because only the princes wanted them for the transmission of important state-messages; and that therefore the expression is used: The dromedary of the ruler of the land. According to this opinion, we must assume that the word </a:t>
            </a:r>
            <a:r>
              <a:rPr lang="he-IL" sz="2600">
                <a:solidFill>
                  <a:srgbClr val="FFFF00"/>
                </a:solidFill>
                <a:cs typeface="+mj-cs"/>
              </a:rPr>
              <a:t>כר</a:t>
            </a:r>
            <a:r>
              <a:rPr lang="he-IL" sz="2600">
                <a:solidFill>
                  <a:srgbClr val="FFC000"/>
                </a:solidFill>
                <a:cs typeface="+mj-cs"/>
              </a:rPr>
              <a:t> </a:t>
            </a:r>
            <a:r>
              <a:rPr lang="en-US" sz="2600">
                <a:solidFill>
                  <a:srgbClr val="FFC000"/>
                </a:solidFill>
                <a:cs typeface="+mj-cs"/>
              </a:rPr>
              <a:t> dromedary is here used instead of </a:t>
            </a:r>
            <a:r>
              <a:rPr lang="he-IL" sz="2600">
                <a:solidFill>
                  <a:srgbClr val="FFFF00"/>
                </a:solidFill>
                <a:cs typeface="+mj-cs"/>
              </a:rPr>
              <a:t>כרי</a:t>
            </a:r>
            <a:r>
              <a:rPr lang="he-IL" sz="2600">
                <a:solidFill>
                  <a:srgbClr val="FFC000"/>
                </a:solidFill>
                <a:cs typeface="+mj-cs"/>
              </a:rPr>
              <a:t> </a:t>
            </a:r>
            <a:r>
              <a:rPr lang="en-US" sz="2600">
                <a:solidFill>
                  <a:srgbClr val="FFC000"/>
                </a:solidFill>
                <a:cs typeface="+mj-cs"/>
              </a:rPr>
              <a:t> the rider.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090B7A2-4E56-4710-B4BB-3D050C1BC80B}"/>
                  </a:ext>
                </a:extLst>
              </p14:cNvPr>
              <p14:cNvContentPartPr/>
              <p14:nvPr/>
            </p14:nvContentPartPr>
            <p14:xfrm>
              <a:off x="565096" y="928614"/>
              <a:ext cx="2731320" cy="135360"/>
            </p14:xfrm>
          </p:contentPart>
        </mc:Choice>
        <mc:Fallback>
          <p:pic>
            <p:nvPicPr>
              <p:cNvPr id="4" name="Ink 3">
                <a:extLst>
                  <a:ext uri="{FF2B5EF4-FFF2-40B4-BE49-F238E27FC236}">
                    <a16:creationId xmlns:a16="http://schemas.microsoft.com/office/drawing/2014/main" id="{8090B7A2-4E56-4710-B4BB-3D050C1BC80B}"/>
                  </a:ext>
                </a:extLst>
              </p:cNvPr>
              <p:cNvPicPr/>
              <p:nvPr/>
            </p:nvPicPr>
            <p:blipFill>
              <a:blip r:embed="rId5"/>
              <a:stretch>
                <a:fillRect/>
              </a:stretch>
            </p:blipFill>
            <p:spPr>
              <a:xfrm>
                <a:off x="547456" y="910614"/>
                <a:ext cx="2766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F05DDFC-86D9-44E2-8513-28FE8EC2C696}"/>
                  </a:ext>
                </a:extLst>
              </p14:cNvPr>
              <p14:cNvContentPartPr/>
              <p14:nvPr/>
            </p14:nvContentPartPr>
            <p14:xfrm>
              <a:off x="1537456" y="1331094"/>
              <a:ext cx="723960" cy="42480"/>
            </p14:xfrm>
          </p:contentPart>
        </mc:Choice>
        <mc:Fallback>
          <p:pic>
            <p:nvPicPr>
              <p:cNvPr id="5" name="Ink 4">
                <a:extLst>
                  <a:ext uri="{FF2B5EF4-FFF2-40B4-BE49-F238E27FC236}">
                    <a16:creationId xmlns:a16="http://schemas.microsoft.com/office/drawing/2014/main" id="{0F05DDFC-86D9-44E2-8513-28FE8EC2C696}"/>
                  </a:ext>
                </a:extLst>
              </p:cNvPr>
              <p:cNvPicPr/>
              <p:nvPr/>
            </p:nvPicPr>
            <p:blipFill>
              <a:blip r:embed="rId7"/>
              <a:stretch>
                <a:fillRect/>
              </a:stretch>
            </p:blipFill>
            <p:spPr>
              <a:xfrm>
                <a:off x="1519816" y="1313454"/>
                <a:ext cx="759600" cy="78120"/>
              </a:xfrm>
              <a:prstGeom prst="rect">
                <a:avLst/>
              </a:prstGeom>
            </p:spPr>
          </p:pic>
        </mc:Fallback>
      </mc:AlternateContent>
      <p:grpSp>
        <p:nvGrpSpPr>
          <p:cNvPr id="11" name="Group 10">
            <a:extLst>
              <a:ext uri="{FF2B5EF4-FFF2-40B4-BE49-F238E27FC236}">
                <a16:creationId xmlns:a16="http://schemas.microsoft.com/office/drawing/2014/main" id="{5085F348-B4B0-4951-AE33-D0E837963250}"/>
              </a:ext>
            </a:extLst>
          </p:cNvPr>
          <p:cNvGrpSpPr/>
          <p:nvPr/>
        </p:nvGrpSpPr>
        <p:grpSpPr>
          <a:xfrm>
            <a:off x="3388216" y="1698654"/>
            <a:ext cx="3344040" cy="71280"/>
            <a:chOff x="3388216" y="1698654"/>
            <a:chExt cx="3344040" cy="7128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5490CF3-30D4-4977-B2A7-0103A8F0F3A2}"/>
                    </a:ext>
                  </a:extLst>
                </p14:cNvPr>
                <p14:cNvContentPartPr/>
                <p14:nvPr/>
              </p14:nvContentPartPr>
              <p14:xfrm>
                <a:off x="3388216" y="1728174"/>
                <a:ext cx="1325160" cy="41760"/>
              </p14:xfrm>
            </p:contentPart>
          </mc:Choice>
          <mc:Fallback>
            <p:pic>
              <p:nvPicPr>
                <p:cNvPr id="7" name="Ink 6">
                  <a:extLst>
                    <a:ext uri="{FF2B5EF4-FFF2-40B4-BE49-F238E27FC236}">
                      <a16:creationId xmlns:a16="http://schemas.microsoft.com/office/drawing/2014/main" id="{E5490CF3-30D4-4977-B2A7-0103A8F0F3A2}"/>
                    </a:ext>
                  </a:extLst>
                </p:cNvPr>
                <p:cNvPicPr/>
                <p:nvPr/>
              </p:nvPicPr>
              <p:blipFill>
                <a:blip r:embed="rId9"/>
                <a:stretch>
                  <a:fillRect/>
                </a:stretch>
              </p:blipFill>
              <p:spPr>
                <a:xfrm>
                  <a:off x="3370576" y="1710174"/>
                  <a:ext cx="1360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1F891FD-09DB-4E1F-8287-871700F7130C}"/>
                    </a:ext>
                  </a:extLst>
                </p14:cNvPr>
                <p14:cNvContentPartPr/>
                <p14:nvPr/>
              </p14:nvContentPartPr>
              <p14:xfrm>
                <a:off x="5274976" y="1698654"/>
                <a:ext cx="1457280" cy="65880"/>
              </p14:xfrm>
            </p:contentPart>
          </mc:Choice>
          <mc:Fallback>
            <p:pic>
              <p:nvPicPr>
                <p:cNvPr id="9" name="Ink 8">
                  <a:extLst>
                    <a:ext uri="{FF2B5EF4-FFF2-40B4-BE49-F238E27FC236}">
                      <a16:creationId xmlns:a16="http://schemas.microsoft.com/office/drawing/2014/main" id="{B1F891FD-09DB-4E1F-8287-871700F7130C}"/>
                    </a:ext>
                  </a:extLst>
                </p:cNvPr>
                <p:cNvPicPr/>
                <p:nvPr/>
              </p:nvPicPr>
              <p:blipFill>
                <a:blip r:embed="rId11"/>
                <a:stretch>
                  <a:fillRect/>
                </a:stretch>
              </p:blipFill>
              <p:spPr>
                <a:xfrm>
                  <a:off x="5257336" y="1681014"/>
                  <a:ext cx="149292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E86BBB3-ECE3-46E6-A543-3F1DD20D3E47}"/>
                  </a:ext>
                </a:extLst>
              </p14:cNvPr>
              <p14:cNvContentPartPr/>
              <p14:nvPr/>
            </p14:nvContentPartPr>
            <p14:xfrm>
              <a:off x="9954256" y="1717374"/>
              <a:ext cx="450720" cy="24840"/>
            </p14:xfrm>
          </p:contentPart>
        </mc:Choice>
        <mc:Fallback>
          <p:pic>
            <p:nvPicPr>
              <p:cNvPr id="12" name="Ink 11">
                <a:extLst>
                  <a:ext uri="{FF2B5EF4-FFF2-40B4-BE49-F238E27FC236}">
                    <a16:creationId xmlns:a16="http://schemas.microsoft.com/office/drawing/2014/main" id="{5E86BBB3-ECE3-46E6-A543-3F1DD20D3E47}"/>
                  </a:ext>
                </a:extLst>
              </p:cNvPr>
              <p:cNvPicPr/>
              <p:nvPr/>
            </p:nvPicPr>
            <p:blipFill>
              <a:blip r:embed="rId13"/>
              <a:stretch>
                <a:fillRect/>
              </a:stretch>
            </p:blipFill>
            <p:spPr>
              <a:xfrm>
                <a:off x="9936256" y="1699374"/>
                <a:ext cx="486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66D5673-89BC-4F12-9EEC-8121513E4CC6}"/>
                  </a:ext>
                </a:extLst>
              </p14:cNvPr>
              <p14:cNvContentPartPr/>
              <p14:nvPr/>
            </p14:nvContentPartPr>
            <p14:xfrm>
              <a:off x="3817336" y="2118774"/>
              <a:ext cx="1141200" cy="49680"/>
            </p14:xfrm>
          </p:contentPart>
        </mc:Choice>
        <mc:Fallback>
          <p:pic>
            <p:nvPicPr>
              <p:cNvPr id="13" name="Ink 12">
                <a:extLst>
                  <a:ext uri="{FF2B5EF4-FFF2-40B4-BE49-F238E27FC236}">
                    <a16:creationId xmlns:a16="http://schemas.microsoft.com/office/drawing/2014/main" id="{E66D5673-89BC-4F12-9EEC-8121513E4CC6}"/>
                  </a:ext>
                </a:extLst>
              </p:cNvPr>
              <p:cNvPicPr/>
              <p:nvPr/>
            </p:nvPicPr>
            <p:blipFill>
              <a:blip r:embed="rId15"/>
              <a:stretch>
                <a:fillRect/>
              </a:stretch>
            </p:blipFill>
            <p:spPr>
              <a:xfrm>
                <a:off x="3799696" y="2101134"/>
                <a:ext cx="1176840" cy="85320"/>
              </a:xfrm>
              <a:prstGeom prst="rect">
                <a:avLst/>
              </a:prstGeom>
            </p:spPr>
          </p:pic>
        </mc:Fallback>
      </mc:AlternateContent>
      <p:grpSp>
        <p:nvGrpSpPr>
          <p:cNvPr id="16" name="Group 15">
            <a:extLst>
              <a:ext uri="{FF2B5EF4-FFF2-40B4-BE49-F238E27FC236}">
                <a16:creationId xmlns:a16="http://schemas.microsoft.com/office/drawing/2014/main" id="{F43E273C-581D-4752-A8CE-C7B9EED93A26}"/>
              </a:ext>
            </a:extLst>
          </p:cNvPr>
          <p:cNvGrpSpPr/>
          <p:nvPr/>
        </p:nvGrpSpPr>
        <p:grpSpPr>
          <a:xfrm>
            <a:off x="2003656" y="3240534"/>
            <a:ext cx="3156480" cy="175320"/>
            <a:chOff x="2003656" y="3240534"/>
            <a:chExt cx="3156480" cy="17532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3B825E1-CE03-4B2F-B367-796B3AF4EC77}"/>
                    </a:ext>
                  </a:extLst>
                </p14:cNvPr>
                <p14:cNvContentPartPr/>
                <p14:nvPr/>
              </p14:nvContentPartPr>
              <p14:xfrm>
                <a:off x="2003656" y="3364374"/>
                <a:ext cx="577800" cy="51480"/>
              </p14:xfrm>
            </p:contentPart>
          </mc:Choice>
          <mc:Fallback>
            <p:pic>
              <p:nvPicPr>
                <p:cNvPr id="14" name="Ink 13">
                  <a:extLst>
                    <a:ext uri="{FF2B5EF4-FFF2-40B4-BE49-F238E27FC236}">
                      <a16:creationId xmlns:a16="http://schemas.microsoft.com/office/drawing/2014/main" id="{33B825E1-CE03-4B2F-B367-796B3AF4EC77}"/>
                    </a:ext>
                  </a:extLst>
                </p:cNvPr>
                <p:cNvPicPr/>
                <p:nvPr/>
              </p:nvPicPr>
              <p:blipFill>
                <a:blip r:embed="rId17"/>
                <a:stretch>
                  <a:fillRect/>
                </a:stretch>
              </p:blipFill>
              <p:spPr>
                <a:xfrm>
                  <a:off x="1985656" y="3346734"/>
                  <a:ext cx="613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5288BC8-3C7D-4AE0-B988-5A28DE2FB45D}"/>
                    </a:ext>
                  </a:extLst>
                </p14:cNvPr>
                <p14:cNvContentPartPr/>
                <p14:nvPr/>
              </p14:nvContentPartPr>
              <p14:xfrm>
                <a:off x="2586856" y="3240534"/>
                <a:ext cx="2573280" cy="74520"/>
              </p14:xfrm>
            </p:contentPart>
          </mc:Choice>
          <mc:Fallback>
            <p:pic>
              <p:nvPicPr>
                <p:cNvPr id="15" name="Ink 14">
                  <a:extLst>
                    <a:ext uri="{FF2B5EF4-FFF2-40B4-BE49-F238E27FC236}">
                      <a16:creationId xmlns:a16="http://schemas.microsoft.com/office/drawing/2014/main" id="{15288BC8-3C7D-4AE0-B988-5A28DE2FB45D}"/>
                    </a:ext>
                  </a:extLst>
                </p:cNvPr>
                <p:cNvPicPr/>
                <p:nvPr/>
              </p:nvPicPr>
              <p:blipFill>
                <a:blip r:embed="rId19"/>
                <a:stretch>
                  <a:fillRect/>
                </a:stretch>
              </p:blipFill>
              <p:spPr>
                <a:xfrm>
                  <a:off x="2568856" y="3222894"/>
                  <a:ext cx="260892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1FFE0BF2-A810-410E-ABDD-B5621A60FB08}"/>
                  </a:ext>
                </a:extLst>
              </p14:cNvPr>
              <p14:cNvContentPartPr/>
              <p14:nvPr/>
            </p14:nvContentPartPr>
            <p14:xfrm>
              <a:off x="8393296" y="4951614"/>
              <a:ext cx="1743120" cy="63000"/>
            </p14:xfrm>
          </p:contentPart>
        </mc:Choice>
        <mc:Fallback>
          <p:pic>
            <p:nvPicPr>
              <p:cNvPr id="17" name="Ink 16">
                <a:extLst>
                  <a:ext uri="{FF2B5EF4-FFF2-40B4-BE49-F238E27FC236}">
                    <a16:creationId xmlns:a16="http://schemas.microsoft.com/office/drawing/2014/main" id="{1FFE0BF2-A810-410E-ABDD-B5621A60FB08}"/>
                  </a:ext>
                </a:extLst>
              </p:cNvPr>
              <p:cNvPicPr/>
              <p:nvPr/>
            </p:nvPicPr>
            <p:blipFill>
              <a:blip r:embed="rId21"/>
              <a:stretch>
                <a:fillRect/>
              </a:stretch>
            </p:blipFill>
            <p:spPr>
              <a:xfrm>
                <a:off x="8375296" y="4933974"/>
                <a:ext cx="1778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A23EFEBE-286D-4C7C-B6A4-F9335DF47CF0}"/>
                  </a:ext>
                </a:extLst>
              </p14:cNvPr>
              <p14:cNvContentPartPr/>
              <p14:nvPr/>
            </p14:nvContentPartPr>
            <p14:xfrm>
              <a:off x="481216" y="5218374"/>
              <a:ext cx="3107160" cy="99720"/>
            </p14:xfrm>
          </p:contentPart>
        </mc:Choice>
        <mc:Fallback>
          <p:pic>
            <p:nvPicPr>
              <p:cNvPr id="18" name="Ink 17">
                <a:extLst>
                  <a:ext uri="{FF2B5EF4-FFF2-40B4-BE49-F238E27FC236}">
                    <a16:creationId xmlns:a16="http://schemas.microsoft.com/office/drawing/2014/main" id="{A23EFEBE-286D-4C7C-B6A4-F9335DF47CF0}"/>
                  </a:ext>
                </a:extLst>
              </p:cNvPr>
              <p:cNvPicPr/>
              <p:nvPr/>
            </p:nvPicPr>
            <p:blipFill>
              <a:blip r:embed="rId23"/>
              <a:stretch>
                <a:fillRect/>
              </a:stretch>
            </p:blipFill>
            <p:spPr>
              <a:xfrm>
                <a:off x="463576" y="5200374"/>
                <a:ext cx="3142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469154D0-05BC-419B-A189-73AC4FF8BBB0}"/>
                  </a:ext>
                </a:extLst>
              </p14:cNvPr>
              <p14:cNvContentPartPr/>
              <p14:nvPr/>
            </p14:nvContentPartPr>
            <p14:xfrm>
              <a:off x="7025656" y="5737134"/>
              <a:ext cx="300960" cy="42840"/>
            </p14:xfrm>
          </p:contentPart>
        </mc:Choice>
        <mc:Fallback>
          <p:pic>
            <p:nvPicPr>
              <p:cNvPr id="19" name="Ink 18">
                <a:extLst>
                  <a:ext uri="{FF2B5EF4-FFF2-40B4-BE49-F238E27FC236}">
                    <a16:creationId xmlns:a16="http://schemas.microsoft.com/office/drawing/2014/main" id="{469154D0-05BC-419B-A189-73AC4FF8BBB0}"/>
                  </a:ext>
                </a:extLst>
              </p:cNvPr>
              <p:cNvPicPr/>
              <p:nvPr/>
            </p:nvPicPr>
            <p:blipFill>
              <a:blip r:embed="rId25"/>
              <a:stretch>
                <a:fillRect/>
              </a:stretch>
            </p:blipFill>
            <p:spPr>
              <a:xfrm>
                <a:off x="7008016" y="5719494"/>
                <a:ext cx="336600" cy="78480"/>
              </a:xfrm>
              <a:prstGeom prst="rect">
                <a:avLst/>
              </a:prstGeom>
            </p:spPr>
          </p:pic>
        </mc:Fallback>
      </mc:AlternateContent>
    </p:spTree>
    <p:extLst>
      <p:ext uri="{BB962C8B-B14F-4D97-AF65-F5344CB8AC3E}">
        <p14:creationId xmlns:p14="http://schemas.microsoft.com/office/powerpoint/2010/main" val="146948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100" name="Picture 4">
            <a:extLst>
              <a:ext uri="{FF2B5EF4-FFF2-40B4-BE49-F238E27FC236}">
                <a16:creationId xmlns:a16="http://schemas.microsoft.com/office/drawing/2014/main" id="{614C3FF8-CDF5-4A41-B1A8-A04FFD0BAD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008"/>
          <a:stretch/>
        </p:blipFill>
        <p:spPr bwMode="auto">
          <a:xfrm>
            <a:off x="84240" y="336066"/>
            <a:ext cx="7645482" cy="56742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346BCCA4-538E-4251-B186-EBE1459253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0180"/>
          <a:stretch/>
        </p:blipFill>
        <p:spPr bwMode="auto">
          <a:xfrm>
            <a:off x="5483438" y="49937"/>
            <a:ext cx="6624322" cy="32632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A892CEC-67A9-44D6-A5E2-D53D684D25AB}"/>
                  </a:ext>
                </a:extLst>
              </p14:cNvPr>
              <p14:cNvContentPartPr/>
              <p14:nvPr/>
            </p14:nvContentPartPr>
            <p14:xfrm>
              <a:off x="9790816" y="286014"/>
              <a:ext cx="393840" cy="131040"/>
            </p14:xfrm>
          </p:contentPart>
        </mc:Choice>
        <mc:Fallback>
          <p:pic>
            <p:nvPicPr>
              <p:cNvPr id="3" name="Ink 2">
                <a:extLst>
                  <a:ext uri="{FF2B5EF4-FFF2-40B4-BE49-F238E27FC236}">
                    <a16:creationId xmlns:a16="http://schemas.microsoft.com/office/drawing/2014/main" id="{3A892CEC-67A9-44D6-A5E2-D53D684D25AB}"/>
                  </a:ext>
                </a:extLst>
              </p:cNvPr>
              <p:cNvPicPr/>
              <p:nvPr/>
            </p:nvPicPr>
            <p:blipFill>
              <a:blip r:embed="rId6"/>
              <a:stretch>
                <a:fillRect/>
              </a:stretch>
            </p:blipFill>
            <p:spPr>
              <a:xfrm>
                <a:off x="9773176" y="268374"/>
                <a:ext cx="429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88A2C7C3-89DA-4C04-8343-CF5A90518525}"/>
                  </a:ext>
                </a:extLst>
              </p14:cNvPr>
              <p14:cNvContentPartPr/>
              <p14:nvPr/>
            </p14:nvContentPartPr>
            <p14:xfrm>
              <a:off x="7032136" y="2052174"/>
              <a:ext cx="738000" cy="48240"/>
            </p14:xfrm>
          </p:contentPart>
        </mc:Choice>
        <mc:Fallback>
          <p:pic>
            <p:nvPicPr>
              <p:cNvPr id="4" name="Ink 3">
                <a:extLst>
                  <a:ext uri="{FF2B5EF4-FFF2-40B4-BE49-F238E27FC236}">
                    <a16:creationId xmlns:a16="http://schemas.microsoft.com/office/drawing/2014/main" id="{88A2C7C3-89DA-4C04-8343-CF5A90518525}"/>
                  </a:ext>
                </a:extLst>
              </p:cNvPr>
              <p:cNvPicPr/>
              <p:nvPr/>
            </p:nvPicPr>
            <p:blipFill>
              <a:blip r:embed="rId8"/>
              <a:stretch>
                <a:fillRect/>
              </a:stretch>
            </p:blipFill>
            <p:spPr>
              <a:xfrm>
                <a:off x="7014496" y="2034174"/>
                <a:ext cx="773640" cy="83880"/>
              </a:xfrm>
              <a:prstGeom prst="rect">
                <a:avLst/>
              </a:prstGeom>
            </p:spPr>
          </p:pic>
        </mc:Fallback>
      </mc:AlternateContent>
    </p:spTree>
    <p:extLst>
      <p:ext uri="{BB962C8B-B14F-4D97-AF65-F5344CB8AC3E}">
        <p14:creationId xmlns:p14="http://schemas.microsoft.com/office/powerpoint/2010/main" val="90168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3760" y="98533"/>
            <a:ext cx="10109842" cy="5509200"/>
          </a:xfrm>
          <a:prstGeom prst="rect">
            <a:avLst/>
          </a:prstGeom>
          <a:noFill/>
        </p:spPr>
        <p:txBody>
          <a:bodyPr wrap="square" rtlCol="0">
            <a:spAutoFit/>
          </a:bodyPr>
          <a:lstStyle/>
          <a:p>
            <a:r>
              <a:rPr lang="en-US" sz="3200" b="1">
                <a:solidFill>
                  <a:srgbClr val="FFC000"/>
                </a:solidFill>
                <a:cs typeface="+mj-cs"/>
              </a:rPr>
              <a:t>Talmud Bavli Niddah 31b:5</a:t>
            </a:r>
          </a:p>
          <a:p>
            <a:pPr algn="r"/>
            <a:r>
              <a:rPr lang="he-IL" sz="3200">
                <a:solidFill>
                  <a:srgbClr val="FFFF00"/>
                </a:solidFill>
                <a:cs typeface="+mj-cs"/>
              </a:rPr>
              <a:t>ואמר רבי יצחק אמר רבי אמי כיון שבא זכר בעולם בא שלום בעולם שנאמר (ישעיהו טז, א) שלחו כר מושל ארץ זכר זה כר</a:t>
            </a:r>
          </a:p>
          <a:p>
            <a:r>
              <a:rPr lang="he-IL" sz="3200">
                <a:solidFill>
                  <a:srgbClr val="FFC000"/>
                </a:solidFill>
                <a:cs typeface="+mj-cs"/>
              </a:rPr>
              <a:t>§ </a:t>
            </a:r>
            <a:r>
              <a:rPr lang="en-US" sz="3200">
                <a:solidFill>
                  <a:srgbClr val="FFC000"/>
                </a:solidFill>
                <a:cs typeface="+mj-cs"/>
              </a:rPr>
              <a:t>And Rabbi Yitzḥak says that Rabbi Ami says: When a male comes into the world, i.e., when a male baby is born, peace comes to the world, as it is stated: “Send the lambs [khar] for the ruler of the land” (Isaiah 16:1). This khar, or kar, a gift one sends the ruler, contributes to the stability of the government and peace, and the word male [zakhar] can be interpreted homiletically as an abbreviation of: This is a kar [zeh kar].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459051A-4D9F-40D0-B206-ED0327CCD516}"/>
                  </a:ext>
                </a:extLst>
              </p14:cNvPr>
              <p14:cNvContentPartPr/>
              <p14:nvPr/>
            </p14:nvContentPartPr>
            <p14:xfrm>
              <a:off x="5098216" y="2614494"/>
              <a:ext cx="5083200" cy="57600"/>
            </p14:xfrm>
          </p:contentPart>
        </mc:Choice>
        <mc:Fallback>
          <p:pic>
            <p:nvPicPr>
              <p:cNvPr id="4" name="Ink 3">
                <a:extLst>
                  <a:ext uri="{FF2B5EF4-FFF2-40B4-BE49-F238E27FC236}">
                    <a16:creationId xmlns:a16="http://schemas.microsoft.com/office/drawing/2014/main" id="{D459051A-4D9F-40D0-B206-ED0327CCD516}"/>
                  </a:ext>
                </a:extLst>
              </p:cNvPr>
              <p:cNvPicPr/>
              <p:nvPr/>
            </p:nvPicPr>
            <p:blipFill>
              <a:blip r:embed="rId5"/>
              <a:stretch>
                <a:fillRect/>
              </a:stretch>
            </p:blipFill>
            <p:spPr>
              <a:xfrm>
                <a:off x="5080576" y="2596854"/>
                <a:ext cx="5118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A25F9B3-ED30-47C2-9022-DD370C88B8C5}"/>
                  </a:ext>
                </a:extLst>
              </p14:cNvPr>
              <p14:cNvContentPartPr/>
              <p14:nvPr/>
            </p14:nvContentPartPr>
            <p14:xfrm>
              <a:off x="666976" y="3052614"/>
              <a:ext cx="3087360" cy="73440"/>
            </p14:xfrm>
          </p:contentPart>
        </mc:Choice>
        <mc:Fallback>
          <p:pic>
            <p:nvPicPr>
              <p:cNvPr id="5" name="Ink 4">
                <a:extLst>
                  <a:ext uri="{FF2B5EF4-FFF2-40B4-BE49-F238E27FC236}">
                    <a16:creationId xmlns:a16="http://schemas.microsoft.com/office/drawing/2014/main" id="{0A25F9B3-ED30-47C2-9022-DD370C88B8C5}"/>
                  </a:ext>
                </a:extLst>
              </p:cNvPr>
              <p:cNvPicPr/>
              <p:nvPr/>
            </p:nvPicPr>
            <p:blipFill>
              <a:blip r:embed="rId7"/>
              <a:stretch>
                <a:fillRect/>
              </a:stretch>
            </p:blipFill>
            <p:spPr>
              <a:xfrm>
                <a:off x="649336" y="3034974"/>
                <a:ext cx="3123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F478DDF-46A2-4A94-AD6B-0B36D6D88F3E}"/>
                  </a:ext>
                </a:extLst>
              </p14:cNvPr>
              <p14:cNvContentPartPr/>
              <p14:nvPr/>
            </p14:nvContentPartPr>
            <p14:xfrm>
              <a:off x="6307096" y="3037494"/>
              <a:ext cx="3486240" cy="90720"/>
            </p14:xfrm>
          </p:contentPart>
        </mc:Choice>
        <mc:Fallback>
          <p:pic>
            <p:nvPicPr>
              <p:cNvPr id="7" name="Ink 6">
                <a:extLst>
                  <a:ext uri="{FF2B5EF4-FFF2-40B4-BE49-F238E27FC236}">
                    <a16:creationId xmlns:a16="http://schemas.microsoft.com/office/drawing/2014/main" id="{5F478DDF-46A2-4A94-AD6B-0B36D6D88F3E}"/>
                  </a:ext>
                </a:extLst>
              </p:cNvPr>
              <p:cNvPicPr/>
              <p:nvPr/>
            </p:nvPicPr>
            <p:blipFill>
              <a:blip r:embed="rId9"/>
              <a:stretch>
                <a:fillRect/>
              </a:stretch>
            </p:blipFill>
            <p:spPr>
              <a:xfrm>
                <a:off x="6289096" y="3019494"/>
                <a:ext cx="3521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3B284EE-DA68-4129-B222-E0612078C632}"/>
                  </a:ext>
                </a:extLst>
              </p14:cNvPr>
              <p14:cNvContentPartPr/>
              <p14:nvPr/>
            </p14:nvContentPartPr>
            <p14:xfrm>
              <a:off x="674896" y="3509454"/>
              <a:ext cx="5981400" cy="102600"/>
            </p14:xfrm>
          </p:contentPart>
        </mc:Choice>
        <mc:Fallback>
          <p:pic>
            <p:nvPicPr>
              <p:cNvPr id="9" name="Ink 8">
                <a:extLst>
                  <a:ext uri="{FF2B5EF4-FFF2-40B4-BE49-F238E27FC236}">
                    <a16:creationId xmlns:a16="http://schemas.microsoft.com/office/drawing/2014/main" id="{73B284EE-DA68-4129-B222-E0612078C632}"/>
                  </a:ext>
                </a:extLst>
              </p:cNvPr>
              <p:cNvPicPr/>
              <p:nvPr/>
            </p:nvPicPr>
            <p:blipFill>
              <a:blip r:embed="rId11"/>
              <a:stretch>
                <a:fillRect/>
              </a:stretch>
            </p:blipFill>
            <p:spPr>
              <a:xfrm>
                <a:off x="656896" y="3491454"/>
                <a:ext cx="6017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B72DC85-CBA0-483F-B417-C1543C890882}"/>
                  </a:ext>
                </a:extLst>
              </p14:cNvPr>
              <p14:cNvContentPartPr/>
              <p14:nvPr/>
            </p14:nvContentPartPr>
            <p14:xfrm>
              <a:off x="7798936" y="4544094"/>
              <a:ext cx="1180440" cy="41040"/>
            </p14:xfrm>
          </p:contentPart>
        </mc:Choice>
        <mc:Fallback>
          <p:pic>
            <p:nvPicPr>
              <p:cNvPr id="12" name="Ink 11">
                <a:extLst>
                  <a:ext uri="{FF2B5EF4-FFF2-40B4-BE49-F238E27FC236}">
                    <a16:creationId xmlns:a16="http://schemas.microsoft.com/office/drawing/2014/main" id="{9B72DC85-CBA0-483F-B417-C1543C890882}"/>
                  </a:ext>
                </a:extLst>
              </p:cNvPr>
              <p:cNvPicPr/>
              <p:nvPr/>
            </p:nvPicPr>
            <p:blipFill>
              <a:blip r:embed="rId13"/>
              <a:stretch>
                <a:fillRect/>
              </a:stretch>
            </p:blipFill>
            <p:spPr>
              <a:xfrm>
                <a:off x="7780936" y="4526094"/>
                <a:ext cx="1216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B7F35CB-BBB6-4C5E-AAFB-8B4540158397}"/>
                  </a:ext>
                </a:extLst>
              </p14:cNvPr>
              <p14:cNvContentPartPr/>
              <p14:nvPr/>
            </p14:nvContentPartPr>
            <p14:xfrm>
              <a:off x="8379616" y="5028654"/>
              <a:ext cx="1648080" cy="53280"/>
            </p14:xfrm>
          </p:contentPart>
        </mc:Choice>
        <mc:Fallback>
          <p:pic>
            <p:nvPicPr>
              <p:cNvPr id="13" name="Ink 12">
                <a:extLst>
                  <a:ext uri="{FF2B5EF4-FFF2-40B4-BE49-F238E27FC236}">
                    <a16:creationId xmlns:a16="http://schemas.microsoft.com/office/drawing/2014/main" id="{8B7F35CB-BBB6-4C5E-AAFB-8B4540158397}"/>
                  </a:ext>
                </a:extLst>
              </p:cNvPr>
              <p:cNvPicPr/>
              <p:nvPr/>
            </p:nvPicPr>
            <p:blipFill>
              <a:blip r:embed="rId15"/>
              <a:stretch>
                <a:fillRect/>
              </a:stretch>
            </p:blipFill>
            <p:spPr>
              <a:xfrm>
                <a:off x="8361616" y="5011014"/>
                <a:ext cx="1683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842A500-C697-4DFD-9887-DFCB8ABEFF9A}"/>
                  </a:ext>
                </a:extLst>
              </p14:cNvPr>
              <p14:cNvContentPartPr/>
              <p14:nvPr/>
            </p14:nvContentPartPr>
            <p14:xfrm>
              <a:off x="292576" y="4984374"/>
              <a:ext cx="1856880" cy="726120"/>
            </p14:xfrm>
          </p:contentPart>
        </mc:Choice>
        <mc:Fallback>
          <p:pic>
            <p:nvPicPr>
              <p:cNvPr id="14" name="Ink 13">
                <a:extLst>
                  <a:ext uri="{FF2B5EF4-FFF2-40B4-BE49-F238E27FC236}">
                    <a16:creationId xmlns:a16="http://schemas.microsoft.com/office/drawing/2014/main" id="{6842A500-C697-4DFD-9887-DFCB8ABEFF9A}"/>
                  </a:ext>
                </a:extLst>
              </p:cNvPr>
              <p:cNvPicPr/>
              <p:nvPr/>
            </p:nvPicPr>
            <p:blipFill>
              <a:blip r:embed="rId17"/>
              <a:stretch>
                <a:fillRect/>
              </a:stretch>
            </p:blipFill>
            <p:spPr>
              <a:xfrm>
                <a:off x="274936" y="4966734"/>
                <a:ext cx="1892520" cy="761760"/>
              </a:xfrm>
              <a:prstGeom prst="rect">
                <a:avLst/>
              </a:prstGeom>
            </p:spPr>
          </p:pic>
        </mc:Fallback>
      </mc:AlternateContent>
    </p:spTree>
    <p:extLst>
      <p:ext uri="{BB962C8B-B14F-4D97-AF65-F5344CB8AC3E}">
        <p14:creationId xmlns:p14="http://schemas.microsoft.com/office/powerpoint/2010/main" val="368009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4844"/>
            <a:ext cx="10109842" cy="6186309"/>
          </a:xfrm>
          <a:prstGeom prst="rect">
            <a:avLst/>
          </a:prstGeom>
          <a:noFill/>
        </p:spPr>
        <p:txBody>
          <a:bodyPr wrap="square" rtlCol="0">
            <a:spAutoFit/>
          </a:bodyPr>
          <a:lstStyle/>
          <a:p>
            <a:r>
              <a:rPr lang="en-US" sz="2400" b="1">
                <a:solidFill>
                  <a:srgbClr val="FFC000"/>
                </a:solidFill>
                <a:cs typeface="+mj-cs"/>
              </a:rPr>
              <a:t>Talmud Bavli Sanhedrin 96b:14</a:t>
            </a:r>
          </a:p>
          <a:p>
            <a:pPr algn="r"/>
            <a:r>
              <a:rPr lang="he-IL" sz="2400">
                <a:solidFill>
                  <a:srgbClr val="FFFF00"/>
                </a:solidFill>
                <a:cs typeface="+mj-cs"/>
              </a:rPr>
              <a:t>שלחו ליה תא אשינא דטורא שנאמר (ישעיהו טז, א) שלחו כר מושל ארץ מסלע מדברה אל הר בת ציון שלח להו אי אתינא לית לי דוכתא דיתיבנא ביה שלחו ליה קברות שלהם מעולין מפלטירין שלך דכתיב (ירמיהו ח, א) בעת ההיא נאום ה' יוציאו את עצמות מלכי יהודה ואת עצמות שריו ואת עצמות הכהנים ואת עצמות הנביאים ואת עצמות יושבי ירושלים מקבריהם ושטחום לשמש ולירח ולכל צבא השמים אשר אהבום ואשר עבדום ואשר הלכו אחריהם</a:t>
            </a:r>
          </a:p>
          <a:p>
            <a:r>
              <a:rPr lang="en-US" sz="2100">
                <a:solidFill>
                  <a:srgbClr val="FFC000"/>
                </a:solidFill>
                <a:cs typeface="+mj-cs"/>
              </a:rPr>
              <a:t>Ammon and Moab sent to him: Come on the peaks of mountains, where the rain does not pool, as it is stated: “Send the lamb to the ruler of the land from the peaks of the wilderness to the mount of the daughter of Zion” (Isaiah 16:1). Nebuchadnezzar sent to them: If I come to Jerusalem, I will have no place to dwell while laying siege to the city. Ammon and Moab sent to him: Their burial caves are superior to your palaces, and you can clear the caves and dwell there, as it is written: “At that time, says the Lord, they shall remove the bones of the kings of Judea, and the bones of his princes, and the bones of the priests, and the bones of the prophets and the bones of the inhabitants of Jerusalem from their graves; and they shall spread them before the sun and the moon and all of the hosts of heaven, whom they have loved, and whom they have served, and after whom they have walked” (Jeremiah 8:1–2). Ultimately Nebuchadnezzar came to conquer Judea and removed the corpses to make room for his army.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C5982B3-0BE6-47CC-AC5B-5B9B162862F3}"/>
                  </a:ext>
                </a:extLst>
              </p14:cNvPr>
              <p14:cNvContentPartPr/>
              <p14:nvPr/>
            </p14:nvContentPartPr>
            <p14:xfrm>
              <a:off x="2678656" y="2881254"/>
              <a:ext cx="6404040" cy="60840"/>
            </p14:xfrm>
          </p:contentPart>
        </mc:Choice>
        <mc:Fallback>
          <p:pic>
            <p:nvPicPr>
              <p:cNvPr id="2" name="Ink 1">
                <a:extLst>
                  <a:ext uri="{FF2B5EF4-FFF2-40B4-BE49-F238E27FC236}">
                    <a16:creationId xmlns:a16="http://schemas.microsoft.com/office/drawing/2014/main" id="{3C5982B3-0BE6-47CC-AC5B-5B9B162862F3}"/>
                  </a:ext>
                </a:extLst>
              </p:cNvPr>
              <p:cNvPicPr/>
              <p:nvPr/>
            </p:nvPicPr>
            <p:blipFill>
              <a:blip r:embed="rId5"/>
              <a:stretch>
                <a:fillRect/>
              </a:stretch>
            </p:blipFill>
            <p:spPr>
              <a:xfrm>
                <a:off x="2660656" y="2863614"/>
                <a:ext cx="6439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6067161-415E-4937-8B36-FB3D766F023A}"/>
                  </a:ext>
                </a:extLst>
              </p14:cNvPr>
              <p14:cNvContentPartPr/>
              <p14:nvPr/>
            </p14:nvContentPartPr>
            <p14:xfrm>
              <a:off x="450256" y="3189054"/>
              <a:ext cx="6653880" cy="92520"/>
            </p14:xfrm>
          </p:contentPart>
        </mc:Choice>
        <mc:Fallback>
          <p:pic>
            <p:nvPicPr>
              <p:cNvPr id="4" name="Ink 3">
                <a:extLst>
                  <a:ext uri="{FF2B5EF4-FFF2-40B4-BE49-F238E27FC236}">
                    <a16:creationId xmlns:a16="http://schemas.microsoft.com/office/drawing/2014/main" id="{F6067161-415E-4937-8B36-FB3D766F023A}"/>
                  </a:ext>
                </a:extLst>
              </p:cNvPr>
              <p:cNvPicPr/>
              <p:nvPr/>
            </p:nvPicPr>
            <p:blipFill>
              <a:blip r:embed="rId7"/>
              <a:stretch>
                <a:fillRect/>
              </a:stretch>
            </p:blipFill>
            <p:spPr>
              <a:xfrm>
                <a:off x="432616" y="3171414"/>
                <a:ext cx="668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B031C42-2BBE-4435-A87B-757FED1BB588}"/>
                  </a:ext>
                </a:extLst>
              </p14:cNvPr>
              <p14:cNvContentPartPr/>
              <p14:nvPr/>
            </p14:nvContentPartPr>
            <p14:xfrm>
              <a:off x="2231896" y="5062494"/>
              <a:ext cx="7791480" cy="148680"/>
            </p14:xfrm>
          </p:contentPart>
        </mc:Choice>
        <mc:Fallback>
          <p:pic>
            <p:nvPicPr>
              <p:cNvPr id="5" name="Ink 4">
                <a:extLst>
                  <a:ext uri="{FF2B5EF4-FFF2-40B4-BE49-F238E27FC236}">
                    <a16:creationId xmlns:a16="http://schemas.microsoft.com/office/drawing/2014/main" id="{8B031C42-2BBE-4435-A87B-757FED1BB588}"/>
                  </a:ext>
                </a:extLst>
              </p:cNvPr>
              <p:cNvPicPr/>
              <p:nvPr/>
            </p:nvPicPr>
            <p:blipFill>
              <a:blip r:embed="rId9"/>
              <a:stretch>
                <a:fillRect/>
              </a:stretch>
            </p:blipFill>
            <p:spPr>
              <a:xfrm>
                <a:off x="2214256" y="5044494"/>
                <a:ext cx="7827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6632E71-DE6E-4419-AE9D-557A83B48CC9}"/>
                  </a:ext>
                </a:extLst>
              </p14:cNvPr>
              <p14:cNvContentPartPr/>
              <p14:nvPr/>
            </p14:nvContentPartPr>
            <p14:xfrm>
              <a:off x="563296" y="5431854"/>
              <a:ext cx="909720" cy="70200"/>
            </p14:xfrm>
          </p:contentPart>
        </mc:Choice>
        <mc:Fallback>
          <p:pic>
            <p:nvPicPr>
              <p:cNvPr id="7" name="Ink 6">
                <a:extLst>
                  <a:ext uri="{FF2B5EF4-FFF2-40B4-BE49-F238E27FC236}">
                    <a16:creationId xmlns:a16="http://schemas.microsoft.com/office/drawing/2014/main" id="{36632E71-DE6E-4419-AE9D-557A83B48CC9}"/>
                  </a:ext>
                </a:extLst>
              </p:cNvPr>
              <p:cNvPicPr/>
              <p:nvPr/>
            </p:nvPicPr>
            <p:blipFill>
              <a:blip r:embed="rId11"/>
              <a:stretch>
                <a:fillRect/>
              </a:stretch>
            </p:blipFill>
            <p:spPr>
              <a:xfrm>
                <a:off x="545296" y="5414214"/>
                <a:ext cx="945360" cy="105840"/>
              </a:xfrm>
              <a:prstGeom prst="rect">
                <a:avLst/>
              </a:prstGeom>
            </p:spPr>
          </p:pic>
        </mc:Fallback>
      </mc:AlternateContent>
      <p:grpSp>
        <p:nvGrpSpPr>
          <p:cNvPr id="12" name="Group 11">
            <a:extLst>
              <a:ext uri="{FF2B5EF4-FFF2-40B4-BE49-F238E27FC236}">
                <a16:creationId xmlns:a16="http://schemas.microsoft.com/office/drawing/2014/main" id="{A1A83269-B8EE-4921-97D7-15942122E164}"/>
              </a:ext>
            </a:extLst>
          </p:cNvPr>
          <p:cNvGrpSpPr/>
          <p:nvPr/>
        </p:nvGrpSpPr>
        <p:grpSpPr>
          <a:xfrm>
            <a:off x="1449256" y="5762334"/>
            <a:ext cx="1720440" cy="70560"/>
            <a:chOff x="1449256" y="5762334"/>
            <a:chExt cx="1720440" cy="705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D02C0E2-A77F-431C-9C2E-293EDB31EA68}"/>
                    </a:ext>
                  </a:extLst>
                </p14:cNvPr>
                <p14:cNvContentPartPr/>
                <p14:nvPr/>
              </p14:nvContentPartPr>
              <p14:xfrm>
                <a:off x="1449256" y="5762334"/>
                <a:ext cx="63720" cy="9360"/>
              </p14:xfrm>
            </p:contentPart>
          </mc:Choice>
          <mc:Fallback>
            <p:pic>
              <p:nvPicPr>
                <p:cNvPr id="9" name="Ink 8">
                  <a:extLst>
                    <a:ext uri="{FF2B5EF4-FFF2-40B4-BE49-F238E27FC236}">
                      <a16:creationId xmlns:a16="http://schemas.microsoft.com/office/drawing/2014/main" id="{FD02C0E2-A77F-431C-9C2E-293EDB31EA68}"/>
                    </a:ext>
                  </a:extLst>
                </p:cNvPr>
                <p:cNvPicPr/>
                <p:nvPr/>
              </p:nvPicPr>
              <p:blipFill>
                <a:blip r:embed="rId13"/>
                <a:stretch>
                  <a:fillRect/>
                </a:stretch>
              </p:blipFill>
              <p:spPr>
                <a:xfrm>
                  <a:off x="1431256" y="5744694"/>
                  <a:ext cx="99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AFD802A-88C4-4D95-8B07-B14CB00B7599}"/>
                    </a:ext>
                  </a:extLst>
                </p14:cNvPr>
                <p14:cNvContentPartPr/>
                <p14:nvPr/>
              </p14:nvContentPartPr>
              <p14:xfrm>
                <a:off x="1521976" y="5770974"/>
                <a:ext cx="1647720" cy="61920"/>
              </p14:xfrm>
            </p:contentPart>
          </mc:Choice>
          <mc:Fallback>
            <p:pic>
              <p:nvPicPr>
                <p:cNvPr id="11" name="Ink 10">
                  <a:extLst>
                    <a:ext uri="{FF2B5EF4-FFF2-40B4-BE49-F238E27FC236}">
                      <a16:creationId xmlns:a16="http://schemas.microsoft.com/office/drawing/2014/main" id="{3AFD802A-88C4-4D95-8B07-B14CB00B7599}"/>
                    </a:ext>
                  </a:extLst>
                </p:cNvPr>
                <p:cNvPicPr/>
                <p:nvPr/>
              </p:nvPicPr>
              <p:blipFill>
                <a:blip r:embed="rId15"/>
                <a:stretch>
                  <a:fillRect/>
                </a:stretch>
              </p:blipFill>
              <p:spPr>
                <a:xfrm>
                  <a:off x="1504336" y="5753334"/>
                  <a:ext cx="1683360" cy="97560"/>
                </a:xfrm>
                <a:prstGeom prst="rect">
                  <a:avLst/>
                </a:prstGeom>
              </p:spPr>
            </p:pic>
          </mc:Fallback>
        </mc:AlternateContent>
      </p:grpSp>
    </p:spTree>
    <p:extLst>
      <p:ext uri="{BB962C8B-B14F-4D97-AF65-F5344CB8AC3E}">
        <p14:creationId xmlns:p14="http://schemas.microsoft.com/office/powerpoint/2010/main" val="191493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8056" y="49937"/>
            <a:ext cx="10109842" cy="6617196"/>
          </a:xfrm>
          <a:prstGeom prst="rect">
            <a:avLst/>
          </a:prstGeom>
          <a:noFill/>
        </p:spPr>
        <p:txBody>
          <a:bodyPr wrap="square" rtlCol="0">
            <a:spAutoFit/>
          </a:bodyPr>
          <a:lstStyle/>
          <a:p>
            <a:r>
              <a:rPr lang="en-US" sz="2400" b="1">
                <a:solidFill>
                  <a:srgbClr val="92D050"/>
                </a:solidFill>
                <a:cs typeface="+mj-cs"/>
              </a:rPr>
              <a:t>Mesilat Yesharim 11:95</a:t>
            </a:r>
          </a:p>
          <a:p>
            <a:r>
              <a:rPr lang="en-US" sz="2000">
                <a:solidFill>
                  <a:srgbClr val="92D050"/>
                </a:solidFill>
                <a:cs typeface="+mj-cs"/>
              </a:rPr>
              <a:t>The Holy One blessed be He exhorted us greatly on speaking the truth, such as: "let each man speak the truth to his neighbor" (Zech.8:16). And "in mercy the throne shall be established; and he shall sit upon it in Truth" (Isaiah 16:5). And "for He said, surely they are My people, sons that will not lie" (Isaiah 63:8) - which teaches you that the one depends on the other.</a:t>
            </a:r>
          </a:p>
          <a:p>
            <a:pPr algn="r"/>
            <a:r>
              <a:rPr lang="he-IL" sz="2400" b="1">
                <a:solidFill>
                  <a:srgbClr val="FFFF00"/>
                </a:solidFill>
                <a:cs typeface="+mj-cs"/>
              </a:rPr>
              <a:t>ספר תהילים פרק פט</a:t>
            </a:r>
          </a:p>
          <a:p>
            <a:pPr algn="r"/>
            <a:r>
              <a:rPr lang="he-IL" sz="2400">
                <a:solidFill>
                  <a:srgbClr val="FFFF00"/>
                </a:solidFill>
                <a:cs typeface="+mj-cs"/>
              </a:rPr>
              <a:t>טו   צֶדֶק וּמִשְׁפָּט מְכוֹן כִּסְאֶךָ חֶסֶד וֶאֱמֶת יְקַדְּמוּ פָנֶיךָ: </a:t>
            </a:r>
          </a:p>
          <a:p>
            <a:r>
              <a:rPr lang="en-US" sz="2400" b="1">
                <a:solidFill>
                  <a:srgbClr val="FFC000"/>
                </a:solidFill>
                <a:cs typeface="+mj-cs"/>
              </a:rPr>
              <a:t>Tehillim / Psalms 89:14</a:t>
            </a:r>
          </a:p>
          <a:p>
            <a:r>
              <a:rPr lang="en-US" sz="2000">
                <a:solidFill>
                  <a:srgbClr val="FFC000"/>
                </a:solidFill>
                <a:cs typeface="+mj-cs"/>
              </a:rPr>
              <a:t>89:14 Righteousness and justice are the foundation of your throne; love and faithfulness go before you. (NIV)</a:t>
            </a:r>
          </a:p>
          <a:p>
            <a:endParaRPr lang="en-US" sz="800">
              <a:solidFill>
                <a:srgbClr val="FFC000"/>
              </a:solidFill>
              <a:cs typeface="+mj-cs"/>
            </a:endParaRPr>
          </a:p>
          <a:p>
            <a:r>
              <a:rPr lang="en-US" sz="2400" b="1">
                <a:solidFill>
                  <a:srgbClr val="00B0F0"/>
                </a:solidFill>
                <a:cs typeface="+mj-cs"/>
              </a:rPr>
              <a:t>1 Enoch 92:3-5</a:t>
            </a:r>
          </a:p>
          <a:p>
            <a:r>
              <a:rPr lang="en-US" sz="2000">
                <a:solidFill>
                  <a:srgbClr val="00B0F0"/>
                </a:solidFill>
                <a:cs typeface="+mj-cs"/>
              </a:rPr>
              <a:t>3 The Righteous One shall awaken from his sleep; he shall arise and walk in the ways of righteousness; and all the way of his conduct shall be in goodness and generosity forever. 4 He will be generous to the Righteous One, and give him eternal uprightness; he will give authority, and judge in kindness and righteousness; and they shall walk in eternal light. 5 Sin and darkness shall perish forever, and shall no more be seen from that day forevermore. (James H. Charlesworth, The Old Testament Pseudepigrapha, vol. 1 (New York;  London: Yale University Press, 1983), 74.)</a:t>
            </a:r>
          </a:p>
          <a:p>
            <a:endParaRPr lang="en-US" sz="2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4D01241-D5F2-479D-9E11-1360EADC7310}"/>
                  </a:ext>
                </a:extLst>
              </p14:cNvPr>
              <p14:cNvContentPartPr/>
              <p14:nvPr/>
            </p14:nvContentPartPr>
            <p14:xfrm>
              <a:off x="8665456" y="776334"/>
              <a:ext cx="1409760" cy="31680"/>
            </p14:xfrm>
          </p:contentPart>
        </mc:Choice>
        <mc:Fallback>
          <p:pic>
            <p:nvPicPr>
              <p:cNvPr id="2" name="Ink 1">
                <a:extLst>
                  <a:ext uri="{FF2B5EF4-FFF2-40B4-BE49-F238E27FC236}">
                    <a16:creationId xmlns:a16="http://schemas.microsoft.com/office/drawing/2014/main" id="{94D01241-D5F2-479D-9E11-1360EADC7310}"/>
                  </a:ext>
                </a:extLst>
              </p:cNvPr>
              <p:cNvPicPr/>
              <p:nvPr/>
            </p:nvPicPr>
            <p:blipFill>
              <a:blip r:embed="rId5"/>
              <a:stretch>
                <a:fillRect/>
              </a:stretch>
            </p:blipFill>
            <p:spPr>
              <a:xfrm>
                <a:off x="8647816" y="758694"/>
                <a:ext cx="1445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E7CA397-60B9-4EEA-B5D9-B444FA4B52D9}"/>
                  </a:ext>
                </a:extLst>
              </p14:cNvPr>
              <p14:cNvContentPartPr/>
              <p14:nvPr/>
            </p14:nvContentPartPr>
            <p14:xfrm>
              <a:off x="471496" y="1057854"/>
              <a:ext cx="4435560" cy="50400"/>
            </p14:xfrm>
          </p:contentPart>
        </mc:Choice>
        <mc:Fallback>
          <p:pic>
            <p:nvPicPr>
              <p:cNvPr id="4" name="Ink 3">
                <a:extLst>
                  <a:ext uri="{FF2B5EF4-FFF2-40B4-BE49-F238E27FC236}">
                    <a16:creationId xmlns:a16="http://schemas.microsoft.com/office/drawing/2014/main" id="{7E7CA397-60B9-4EEA-B5D9-B444FA4B52D9}"/>
                  </a:ext>
                </a:extLst>
              </p:cNvPr>
              <p:cNvPicPr/>
              <p:nvPr/>
            </p:nvPicPr>
            <p:blipFill>
              <a:blip r:embed="rId7"/>
              <a:stretch>
                <a:fillRect/>
              </a:stretch>
            </p:blipFill>
            <p:spPr>
              <a:xfrm>
                <a:off x="453856" y="1040214"/>
                <a:ext cx="4471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EA0240E-E2B1-4D9F-8CEB-BBE73CC5C493}"/>
                  </a:ext>
                </a:extLst>
              </p14:cNvPr>
              <p14:cNvContentPartPr/>
              <p14:nvPr/>
            </p14:nvContentPartPr>
            <p14:xfrm>
              <a:off x="5559016" y="1039134"/>
              <a:ext cx="4299120" cy="96120"/>
            </p14:xfrm>
          </p:contentPart>
        </mc:Choice>
        <mc:Fallback>
          <p:pic>
            <p:nvPicPr>
              <p:cNvPr id="5" name="Ink 4">
                <a:extLst>
                  <a:ext uri="{FF2B5EF4-FFF2-40B4-BE49-F238E27FC236}">
                    <a16:creationId xmlns:a16="http://schemas.microsoft.com/office/drawing/2014/main" id="{AEA0240E-E2B1-4D9F-8CEB-BBE73CC5C493}"/>
                  </a:ext>
                </a:extLst>
              </p:cNvPr>
              <p:cNvPicPr/>
              <p:nvPr/>
            </p:nvPicPr>
            <p:blipFill>
              <a:blip r:embed="rId9"/>
              <a:stretch>
                <a:fillRect/>
              </a:stretch>
            </p:blipFill>
            <p:spPr>
              <a:xfrm>
                <a:off x="5541376" y="1021494"/>
                <a:ext cx="4334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28AD9DE-9DCE-40E0-A503-059C9F974CA0}"/>
                  </a:ext>
                </a:extLst>
              </p14:cNvPr>
              <p14:cNvContentPartPr/>
              <p14:nvPr/>
            </p14:nvContentPartPr>
            <p14:xfrm>
              <a:off x="649696" y="1320654"/>
              <a:ext cx="3850920" cy="146880"/>
            </p14:xfrm>
          </p:contentPart>
        </mc:Choice>
        <mc:Fallback>
          <p:pic>
            <p:nvPicPr>
              <p:cNvPr id="7" name="Ink 6">
                <a:extLst>
                  <a:ext uri="{FF2B5EF4-FFF2-40B4-BE49-F238E27FC236}">
                    <a16:creationId xmlns:a16="http://schemas.microsoft.com/office/drawing/2014/main" id="{A28AD9DE-9DCE-40E0-A503-059C9F974CA0}"/>
                  </a:ext>
                </a:extLst>
              </p:cNvPr>
              <p:cNvPicPr/>
              <p:nvPr/>
            </p:nvPicPr>
            <p:blipFill>
              <a:blip r:embed="rId11"/>
              <a:stretch>
                <a:fillRect/>
              </a:stretch>
            </p:blipFill>
            <p:spPr>
              <a:xfrm>
                <a:off x="631696" y="1303014"/>
                <a:ext cx="3886560" cy="182520"/>
              </a:xfrm>
              <a:prstGeom prst="rect">
                <a:avLst/>
              </a:prstGeom>
            </p:spPr>
          </p:pic>
        </mc:Fallback>
      </mc:AlternateContent>
      <p:grpSp>
        <p:nvGrpSpPr>
          <p:cNvPr id="14" name="Group 13">
            <a:extLst>
              <a:ext uri="{FF2B5EF4-FFF2-40B4-BE49-F238E27FC236}">
                <a16:creationId xmlns:a16="http://schemas.microsoft.com/office/drawing/2014/main" id="{CF608463-EDB2-446E-B669-4EDB91EC14A7}"/>
              </a:ext>
            </a:extLst>
          </p:cNvPr>
          <p:cNvGrpSpPr/>
          <p:nvPr/>
        </p:nvGrpSpPr>
        <p:grpSpPr>
          <a:xfrm>
            <a:off x="3416656" y="2386254"/>
            <a:ext cx="399240" cy="383760"/>
            <a:chOff x="3416656" y="2386254"/>
            <a:chExt cx="399240" cy="3837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2412B7C-097C-479C-A88B-473F2D3BD13D}"/>
                    </a:ext>
                  </a:extLst>
                </p14:cNvPr>
                <p14:cNvContentPartPr/>
                <p14:nvPr/>
              </p14:nvContentPartPr>
              <p14:xfrm>
                <a:off x="3416656" y="2554734"/>
                <a:ext cx="339840" cy="23040"/>
              </p14:xfrm>
            </p:contentPart>
          </mc:Choice>
          <mc:Fallback>
            <p:pic>
              <p:nvPicPr>
                <p:cNvPr id="9" name="Ink 8">
                  <a:extLst>
                    <a:ext uri="{FF2B5EF4-FFF2-40B4-BE49-F238E27FC236}">
                      <a16:creationId xmlns:a16="http://schemas.microsoft.com/office/drawing/2014/main" id="{32412B7C-097C-479C-A88B-473F2D3BD13D}"/>
                    </a:ext>
                  </a:extLst>
                </p:cNvPr>
                <p:cNvPicPr/>
                <p:nvPr/>
              </p:nvPicPr>
              <p:blipFill>
                <a:blip r:embed="rId13"/>
                <a:stretch>
                  <a:fillRect/>
                </a:stretch>
              </p:blipFill>
              <p:spPr>
                <a:xfrm>
                  <a:off x="3399016" y="2536734"/>
                  <a:ext cx="3754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95546E7-5489-491D-A1F7-92CE2ACF9C61}"/>
                    </a:ext>
                  </a:extLst>
                </p14:cNvPr>
                <p14:cNvContentPartPr/>
                <p14:nvPr/>
              </p14:nvContentPartPr>
              <p14:xfrm>
                <a:off x="3617896" y="2386254"/>
                <a:ext cx="17640" cy="383760"/>
              </p14:xfrm>
            </p:contentPart>
          </mc:Choice>
          <mc:Fallback>
            <p:pic>
              <p:nvPicPr>
                <p:cNvPr id="11" name="Ink 10">
                  <a:extLst>
                    <a:ext uri="{FF2B5EF4-FFF2-40B4-BE49-F238E27FC236}">
                      <a16:creationId xmlns:a16="http://schemas.microsoft.com/office/drawing/2014/main" id="{A95546E7-5489-491D-A1F7-92CE2ACF9C61}"/>
                    </a:ext>
                  </a:extLst>
                </p:cNvPr>
                <p:cNvPicPr/>
                <p:nvPr/>
              </p:nvPicPr>
              <p:blipFill>
                <a:blip r:embed="rId15"/>
                <a:stretch>
                  <a:fillRect/>
                </a:stretch>
              </p:blipFill>
              <p:spPr>
                <a:xfrm>
                  <a:off x="3600256" y="2368614"/>
                  <a:ext cx="5328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C2B6860-2ECF-45BC-865F-D46C99A453F4}"/>
                    </a:ext>
                  </a:extLst>
                </p14:cNvPr>
                <p14:cNvContentPartPr/>
                <p14:nvPr/>
              </p14:nvContentPartPr>
              <p14:xfrm>
                <a:off x="3560656" y="2397774"/>
                <a:ext cx="102240" cy="346320"/>
              </p14:xfrm>
            </p:contentPart>
          </mc:Choice>
          <mc:Fallback>
            <p:pic>
              <p:nvPicPr>
                <p:cNvPr id="12" name="Ink 11">
                  <a:extLst>
                    <a:ext uri="{FF2B5EF4-FFF2-40B4-BE49-F238E27FC236}">
                      <a16:creationId xmlns:a16="http://schemas.microsoft.com/office/drawing/2014/main" id="{DC2B6860-2ECF-45BC-865F-D46C99A453F4}"/>
                    </a:ext>
                  </a:extLst>
                </p:cNvPr>
                <p:cNvPicPr/>
                <p:nvPr/>
              </p:nvPicPr>
              <p:blipFill>
                <a:blip r:embed="rId17"/>
                <a:stretch>
                  <a:fillRect/>
                </a:stretch>
              </p:blipFill>
              <p:spPr>
                <a:xfrm>
                  <a:off x="3542656" y="2380134"/>
                  <a:ext cx="13788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180C482-8EA5-4892-8548-DB509E0A46FC}"/>
                    </a:ext>
                  </a:extLst>
                </p14:cNvPr>
                <p14:cNvContentPartPr/>
                <p14:nvPr/>
              </p14:nvContentPartPr>
              <p14:xfrm>
                <a:off x="3436096" y="2534574"/>
                <a:ext cx="379800" cy="129240"/>
              </p14:xfrm>
            </p:contentPart>
          </mc:Choice>
          <mc:Fallback>
            <p:pic>
              <p:nvPicPr>
                <p:cNvPr id="13" name="Ink 12">
                  <a:extLst>
                    <a:ext uri="{FF2B5EF4-FFF2-40B4-BE49-F238E27FC236}">
                      <a16:creationId xmlns:a16="http://schemas.microsoft.com/office/drawing/2014/main" id="{E180C482-8EA5-4892-8548-DB509E0A46FC}"/>
                    </a:ext>
                  </a:extLst>
                </p:cNvPr>
                <p:cNvPicPr/>
                <p:nvPr/>
              </p:nvPicPr>
              <p:blipFill>
                <a:blip r:embed="rId19"/>
                <a:stretch>
                  <a:fillRect/>
                </a:stretch>
              </p:blipFill>
              <p:spPr>
                <a:xfrm>
                  <a:off x="3418096" y="2516934"/>
                  <a:ext cx="41544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F7E69AD7-14EC-4883-A2D4-E85D51FAD47B}"/>
                  </a:ext>
                </a:extLst>
              </p14:cNvPr>
              <p14:cNvContentPartPr/>
              <p14:nvPr/>
            </p14:nvContentPartPr>
            <p14:xfrm>
              <a:off x="8088016" y="2065494"/>
              <a:ext cx="542160" cy="470520"/>
            </p14:xfrm>
          </p:contentPart>
        </mc:Choice>
        <mc:Fallback>
          <p:pic>
            <p:nvPicPr>
              <p:cNvPr id="18" name="Ink 17">
                <a:extLst>
                  <a:ext uri="{FF2B5EF4-FFF2-40B4-BE49-F238E27FC236}">
                    <a16:creationId xmlns:a16="http://schemas.microsoft.com/office/drawing/2014/main" id="{F7E69AD7-14EC-4883-A2D4-E85D51FAD47B}"/>
                  </a:ext>
                </a:extLst>
              </p:cNvPr>
              <p:cNvPicPr/>
              <p:nvPr/>
            </p:nvPicPr>
            <p:blipFill>
              <a:blip r:embed="rId21"/>
              <a:stretch>
                <a:fillRect/>
              </a:stretch>
            </p:blipFill>
            <p:spPr>
              <a:xfrm>
                <a:off x="8070016" y="2047494"/>
                <a:ext cx="57780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5A3C9855-9B45-4A06-8BC7-5342E3BAB666}"/>
                  </a:ext>
                </a:extLst>
              </p14:cNvPr>
              <p14:cNvContentPartPr/>
              <p14:nvPr/>
            </p14:nvContentPartPr>
            <p14:xfrm>
              <a:off x="6384856" y="2566254"/>
              <a:ext cx="1077840" cy="45000"/>
            </p14:xfrm>
          </p:contentPart>
        </mc:Choice>
        <mc:Fallback>
          <p:pic>
            <p:nvPicPr>
              <p:cNvPr id="20" name="Ink 19">
                <a:extLst>
                  <a:ext uri="{FF2B5EF4-FFF2-40B4-BE49-F238E27FC236}">
                    <a16:creationId xmlns:a16="http://schemas.microsoft.com/office/drawing/2014/main" id="{5A3C9855-9B45-4A06-8BC7-5342E3BAB666}"/>
                  </a:ext>
                </a:extLst>
              </p:cNvPr>
              <p:cNvPicPr/>
              <p:nvPr/>
            </p:nvPicPr>
            <p:blipFill>
              <a:blip r:embed="rId23"/>
              <a:stretch>
                <a:fillRect/>
              </a:stretch>
            </p:blipFill>
            <p:spPr>
              <a:xfrm>
                <a:off x="6367216" y="2548254"/>
                <a:ext cx="1113480" cy="80640"/>
              </a:xfrm>
              <a:prstGeom prst="rect">
                <a:avLst/>
              </a:prstGeom>
            </p:spPr>
          </p:pic>
        </mc:Fallback>
      </mc:AlternateContent>
      <p:grpSp>
        <p:nvGrpSpPr>
          <p:cNvPr id="23" name="Group 22">
            <a:extLst>
              <a:ext uri="{FF2B5EF4-FFF2-40B4-BE49-F238E27FC236}">
                <a16:creationId xmlns:a16="http://schemas.microsoft.com/office/drawing/2014/main" id="{8199FDCE-EF83-4161-8B29-6B7D19D2B611}"/>
              </a:ext>
            </a:extLst>
          </p:cNvPr>
          <p:cNvGrpSpPr/>
          <p:nvPr/>
        </p:nvGrpSpPr>
        <p:grpSpPr>
          <a:xfrm>
            <a:off x="5026576" y="2005734"/>
            <a:ext cx="4845960" cy="588960"/>
            <a:chOff x="5026576" y="2005734"/>
            <a:chExt cx="4845960" cy="588960"/>
          </a:xfrm>
        </p:grpSpPr>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7DAB17DA-56ED-48AC-9D81-A0D4EDBB3B7D}"/>
                    </a:ext>
                  </a:extLst>
                </p14:cNvPr>
                <p14:cNvContentPartPr/>
                <p14:nvPr/>
              </p14:nvContentPartPr>
              <p14:xfrm>
                <a:off x="8053816" y="2462934"/>
                <a:ext cx="1818720" cy="77760"/>
              </p14:xfrm>
            </p:contentPart>
          </mc:Choice>
          <mc:Fallback>
            <p:pic>
              <p:nvPicPr>
                <p:cNvPr id="15" name="Ink 14">
                  <a:extLst>
                    <a:ext uri="{FF2B5EF4-FFF2-40B4-BE49-F238E27FC236}">
                      <a16:creationId xmlns:a16="http://schemas.microsoft.com/office/drawing/2014/main" id="{7DAB17DA-56ED-48AC-9D81-A0D4EDBB3B7D}"/>
                    </a:ext>
                  </a:extLst>
                </p:cNvPr>
                <p:cNvPicPr/>
                <p:nvPr/>
              </p:nvPicPr>
              <p:blipFill>
                <a:blip r:embed="rId25"/>
                <a:stretch>
                  <a:fillRect/>
                </a:stretch>
              </p:blipFill>
              <p:spPr>
                <a:xfrm>
                  <a:off x="8035816" y="2445294"/>
                  <a:ext cx="1854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EFD09FC2-7CC1-4331-A747-A74ABEE2C808}"/>
                    </a:ext>
                  </a:extLst>
                </p14:cNvPr>
                <p14:cNvContentPartPr/>
                <p14:nvPr/>
              </p14:nvContentPartPr>
              <p14:xfrm>
                <a:off x="7456216" y="2505054"/>
                <a:ext cx="584280" cy="50040"/>
              </p14:xfrm>
            </p:contentPart>
          </mc:Choice>
          <mc:Fallback>
            <p:pic>
              <p:nvPicPr>
                <p:cNvPr id="16" name="Ink 15">
                  <a:extLst>
                    <a:ext uri="{FF2B5EF4-FFF2-40B4-BE49-F238E27FC236}">
                      <a16:creationId xmlns:a16="http://schemas.microsoft.com/office/drawing/2014/main" id="{EFD09FC2-7CC1-4331-A747-A74ABEE2C808}"/>
                    </a:ext>
                  </a:extLst>
                </p:cNvPr>
                <p:cNvPicPr/>
                <p:nvPr/>
              </p:nvPicPr>
              <p:blipFill>
                <a:blip r:embed="rId27"/>
                <a:stretch>
                  <a:fillRect/>
                </a:stretch>
              </p:blipFill>
              <p:spPr>
                <a:xfrm>
                  <a:off x="7438216" y="2487054"/>
                  <a:ext cx="619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CC3068FE-6131-4098-9CF6-328D3510D2E5}"/>
                    </a:ext>
                  </a:extLst>
                </p14:cNvPr>
                <p14:cNvContentPartPr/>
                <p14:nvPr/>
              </p14:nvContentPartPr>
              <p14:xfrm>
                <a:off x="5026576" y="2005734"/>
                <a:ext cx="2448360" cy="588960"/>
              </p14:xfrm>
            </p:contentPart>
          </mc:Choice>
          <mc:Fallback>
            <p:pic>
              <p:nvPicPr>
                <p:cNvPr id="22" name="Ink 21">
                  <a:extLst>
                    <a:ext uri="{FF2B5EF4-FFF2-40B4-BE49-F238E27FC236}">
                      <a16:creationId xmlns:a16="http://schemas.microsoft.com/office/drawing/2014/main" id="{CC3068FE-6131-4098-9CF6-328D3510D2E5}"/>
                    </a:ext>
                  </a:extLst>
                </p:cNvPr>
                <p:cNvPicPr/>
                <p:nvPr/>
              </p:nvPicPr>
              <p:blipFill>
                <a:blip r:embed="rId29"/>
                <a:stretch>
                  <a:fillRect/>
                </a:stretch>
              </p:blipFill>
              <p:spPr>
                <a:xfrm>
                  <a:off x="5008936" y="1987734"/>
                  <a:ext cx="2484000" cy="62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E9974228-5CB1-4D0B-A328-445151DFF72F}"/>
                  </a:ext>
                </a:extLst>
              </p14:cNvPr>
              <p14:cNvContentPartPr/>
              <p14:nvPr/>
            </p14:nvContentPartPr>
            <p14:xfrm>
              <a:off x="8270536" y="5421774"/>
              <a:ext cx="590760" cy="41760"/>
            </p14:xfrm>
          </p:contentPart>
        </mc:Choice>
        <mc:Fallback>
          <p:pic>
            <p:nvPicPr>
              <p:cNvPr id="24" name="Ink 23">
                <a:extLst>
                  <a:ext uri="{FF2B5EF4-FFF2-40B4-BE49-F238E27FC236}">
                    <a16:creationId xmlns:a16="http://schemas.microsoft.com/office/drawing/2014/main" id="{E9974228-5CB1-4D0B-A328-445151DFF72F}"/>
                  </a:ext>
                </a:extLst>
              </p:cNvPr>
              <p:cNvPicPr/>
              <p:nvPr/>
            </p:nvPicPr>
            <p:blipFill>
              <a:blip r:embed="rId31"/>
              <a:stretch>
                <a:fillRect/>
              </a:stretch>
            </p:blipFill>
            <p:spPr>
              <a:xfrm>
                <a:off x="8252896" y="5403774"/>
                <a:ext cx="626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FC2A255B-E24A-412E-AFBB-2BDC2D5221E7}"/>
                  </a:ext>
                </a:extLst>
              </p14:cNvPr>
              <p14:cNvContentPartPr/>
              <p14:nvPr/>
            </p14:nvContentPartPr>
            <p14:xfrm>
              <a:off x="2193376" y="5676654"/>
              <a:ext cx="3232080" cy="103320"/>
            </p14:xfrm>
          </p:contentPart>
        </mc:Choice>
        <mc:Fallback>
          <p:pic>
            <p:nvPicPr>
              <p:cNvPr id="25" name="Ink 24">
                <a:extLst>
                  <a:ext uri="{FF2B5EF4-FFF2-40B4-BE49-F238E27FC236}">
                    <a16:creationId xmlns:a16="http://schemas.microsoft.com/office/drawing/2014/main" id="{FC2A255B-E24A-412E-AFBB-2BDC2D5221E7}"/>
                  </a:ext>
                </a:extLst>
              </p:cNvPr>
              <p:cNvPicPr/>
              <p:nvPr/>
            </p:nvPicPr>
            <p:blipFill>
              <a:blip r:embed="rId33"/>
              <a:stretch>
                <a:fillRect/>
              </a:stretch>
            </p:blipFill>
            <p:spPr>
              <a:xfrm>
                <a:off x="2175376" y="5659014"/>
                <a:ext cx="3267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A4D5E470-6D38-492A-A9FD-44FF47948D47}"/>
                  </a:ext>
                </a:extLst>
              </p14:cNvPr>
              <p14:cNvContentPartPr/>
              <p14:nvPr/>
            </p14:nvContentPartPr>
            <p14:xfrm>
              <a:off x="8206816" y="4818414"/>
              <a:ext cx="2102040" cy="358560"/>
            </p14:xfrm>
          </p:contentPart>
        </mc:Choice>
        <mc:Fallback>
          <p:pic>
            <p:nvPicPr>
              <p:cNvPr id="26" name="Ink 25">
                <a:extLst>
                  <a:ext uri="{FF2B5EF4-FFF2-40B4-BE49-F238E27FC236}">
                    <a16:creationId xmlns:a16="http://schemas.microsoft.com/office/drawing/2014/main" id="{A4D5E470-6D38-492A-A9FD-44FF47948D47}"/>
                  </a:ext>
                </a:extLst>
              </p:cNvPr>
              <p:cNvPicPr/>
              <p:nvPr/>
            </p:nvPicPr>
            <p:blipFill>
              <a:blip r:embed="rId35"/>
              <a:stretch>
                <a:fillRect/>
              </a:stretch>
            </p:blipFill>
            <p:spPr>
              <a:xfrm>
                <a:off x="8188816" y="4800414"/>
                <a:ext cx="213768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5D7E1FF5-66D1-44E0-A203-D95D7C88E96E}"/>
                  </a:ext>
                </a:extLst>
              </p14:cNvPr>
              <p14:cNvContentPartPr/>
              <p14:nvPr/>
            </p14:nvContentPartPr>
            <p14:xfrm>
              <a:off x="322096" y="5048094"/>
              <a:ext cx="7747200" cy="425520"/>
            </p14:xfrm>
          </p:contentPart>
        </mc:Choice>
        <mc:Fallback>
          <p:pic>
            <p:nvPicPr>
              <p:cNvPr id="27" name="Ink 26">
                <a:extLst>
                  <a:ext uri="{FF2B5EF4-FFF2-40B4-BE49-F238E27FC236}">
                    <a16:creationId xmlns:a16="http://schemas.microsoft.com/office/drawing/2014/main" id="{5D7E1FF5-66D1-44E0-A203-D95D7C88E96E}"/>
                  </a:ext>
                </a:extLst>
              </p:cNvPr>
              <p:cNvPicPr/>
              <p:nvPr/>
            </p:nvPicPr>
            <p:blipFill>
              <a:blip r:embed="rId37"/>
              <a:stretch>
                <a:fillRect/>
              </a:stretch>
            </p:blipFill>
            <p:spPr>
              <a:xfrm>
                <a:off x="304456" y="5030454"/>
                <a:ext cx="7782840" cy="461160"/>
              </a:xfrm>
              <a:prstGeom prst="rect">
                <a:avLst/>
              </a:prstGeom>
            </p:spPr>
          </p:pic>
        </mc:Fallback>
      </mc:AlternateContent>
    </p:spTree>
    <p:extLst>
      <p:ext uri="{BB962C8B-B14F-4D97-AF65-F5344CB8AC3E}">
        <p14:creationId xmlns:p14="http://schemas.microsoft.com/office/powerpoint/2010/main" val="80818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2192000"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8680" y="57124"/>
            <a:ext cx="11913944" cy="6247864"/>
          </a:xfrm>
          <a:prstGeom prst="rect">
            <a:avLst/>
          </a:prstGeom>
          <a:noFill/>
        </p:spPr>
        <p:txBody>
          <a:bodyPr wrap="square" rtlCol="0">
            <a:spAutoFit/>
          </a:bodyPr>
          <a:lstStyle/>
          <a:p>
            <a:r>
              <a:rPr lang="en-US" sz="2500" b="1">
                <a:solidFill>
                  <a:srgbClr val="00B0F0"/>
                </a:solidFill>
                <a:cs typeface="+mj-cs"/>
              </a:rPr>
              <a:t>	Man and God, Chapter 7 Tzedeq and Tzedakah 3</a:t>
            </a:r>
          </a:p>
          <a:p>
            <a:r>
              <a:rPr lang="en-US" sz="2500">
                <a:solidFill>
                  <a:srgbClr val="92D050"/>
                </a:solidFill>
                <a:cs typeface="+mj-cs"/>
              </a:rPr>
              <a:t>In numerous places tzedakah occurs as the opposite to resha or rish’ah, evil, wickedness. The children of Israel, for instance, were warned not to imagine that God brought them into the promised land because they deserved it on account of their tzedakah. Rather, it was because of their wickedness that the original inhabitants were driven out from before Israel.1Deut. 9:4–5. “Wickedness,” of course, is used here in its widest sense. It has no legal connotation of any kind. It is ethical and moral corruption. It includes any act of conduct which is objectionable on moral or religious grounds. This is borne out by the numerous other references in the Bible to the guilt of the original inhabitants of Canaan. This makes it somewhat difficult to define tzedakah, which is here opposed to “wickedness.” Would tzedakah have to be the complete opposite to everything that is here comprehended by “wickedness” or should we be justified in calling tzedakah any act or attitude that is contrary to any part of the evil, which is comprehended by the wider term, wickedness? As might be expected, Proverbs is quite rich in passages in which “evil” and “wickedness” are contrasted to tzedakah, but there, too, the terms are used in too general a sense to allow us to draw more exact conclusions from them. </a:t>
            </a:r>
            <a:endParaRPr lang="en-US" sz="25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2B4CFDC-EAA7-4397-A5E6-93E90DDA28BB}"/>
                  </a:ext>
                </a:extLst>
              </p14:cNvPr>
              <p14:cNvContentPartPr/>
              <p14:nvPr/>
            </p14:nvContentPartPr>
            <p14:xfrm>
              <a:off x="2983576" y="805494"/>
              <a:ext cx="1040400" cy="132480"/>
            </p14:xfrm>
          </p:contentPart>
        </mc:Choice>
        <mc:Fallback>
          <p:pic>
            <p:nvPicPr>
              <p:cNvPr id="2" name="Ink 1">
                <a:extLst>
                  <a:ext uri="{FF2B5EF4-FFF2-40B4-BE49-F238E27FC236}">
                    <a16:creationId xmlns:a16="http://schemas.microsoft.com/office/drawing/2014/main" id="{A2B4CFDC-EAA7-4397-A5E6-93E90DDA28BB}"/>
                  </a:ext>
                </a:extLst>
              </p:cNvPr>
              <p:cNvPicPr/>
              <p:nvPr/>
            </p:nvPicPr>
            <p:blipFill>
              <a:blip r:embed="rId5"/>
              <a:stretch>
                <a:fillRect/>
              </a:stretch>
            </p:blipFill>
            <p:spPr>
              <a:xfrm>
                <a:off x="2965936" y="787854"/>
                <a:ext cx="1076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0DFC7C9-3A2F-41E8-95C6-DBF952953FDD}"/>
                  </a:ext>
                </a:extLst>
              </p14:cNvPr>
              <p14:cNvContentPartPr/>
              <p14:nvPr/>
            </p14:nvContentPartPr>
            <p14:xfrm>
              <a:off x="7470256" y="847254"/>
              <a:ext cx="554760" cy="46080"/>
            </p14:xfrm>
          </p:contentPart>
        </mc:Choice>
        <mc:Fallback>
          <p:pic>
            <p:nvPicPr>
              <p:cNvPr id="4" name="Ink 3">
                <a:extLst>
                  <a:ext uri="{FF2B5EF4-FFF2-40B4-BE49-F238E27FC236}">
                    <a16:creationId xmlns:a16="http://schemas.microsoft.com/office/drawing/2014/main" id="{10DFC7C9-3A2F-41E8-95C6-DBF952953FDD}"/>
                  </a:ext>
                </a:extLst>
              </p:cNvPr>
              <p:cNvPicPr/>
              <p:nvPr/>
            </p:nvPicPr>
            <p:blipFill>
              <a:blip r:embed="rId7"/>
              <a:stretch>
                <a:fillRect/>
              </a:stretch>
            </p:blipFill>
            <p:spPr>
              <a:xfrm>
                <a:off x="7452616" y="829614"/>
                <a:ext cx="590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75E896B-FD2E-437F-8454-3725CCD3DB3B}"/>
                  </a:ext>
                </a:extLst>
              </p14:cNvPr>
              <p14:cNvContentPartPr/>
              <p14:nvPr/>
            </p14:nvContentPartPr>
            <p14:xfrm>
              <a:off x="9311296" y="1616934"/>
              <a:ext cx="822960" cy="50040"/>
            </p14:xfrm>
          </p:contentPart>
        </mc:Choice>
        <mc:Fallback>
          <p:pic>
            <p:nvPicPr>
              <p:cNvPr id="5" name="Ink 4">
                <a:extLst>
                  <a:ext uri="{FF2B5EF4-FFF2-40B4-BE49-F238E27FC236}">
                    <a16:creationId xmlns:a16="http://schemas.microsoft.com/office/drawing/2014/main" id="{575E896B-FD2E-437F-8454-3725CCD3DB3B}"/>
                  </a:ext>
                </a:extLst>
              </p:cNvPr>
              <p:cNvPicPr/>
              <p:nvPr/>
            </p:nvPicPr>
            <p:blipFill>
              <a:blip r:embed="rId9"/>
              <a:stretch>
                <a:fillRect/>
              </a:stretch>
            </p:blipFill>
            <p:spPr>
              <a:xfrm>
                <a:off x="9293656" y="1599294"/>
                <a:ext cx="858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7254403-B06A-4DB8-A36B-08615535DB61}"/>
                  </a:ext>
                </a:extLst>
              </p14:cNvPr>
              <p14:cNvContentPartPr/>
              <p14:nvPr/>
            </p14:nvContentPartPr>
            <p14:xfrm>
              <a:off x="3250336" y="1993854"/>
              <a:ext cx="1029600" cy="63720"/>
            </p14:xfrm>
          </p:contentPart>
        </mc:Choice>
        <mc:Fallback>
          <p:pic>
            <p:nvPicPr>
              <p:cNvPr id="7" name="Ink 6">
                <a:extLst>
                  <a:ext uri="{FF2B5EF4-FFF2-40B4-BE49-F238E27FC236}">
                    <a16:creationId xmlns:a16="http://schemas.microsoft.com/office/drawing/2014/main" id="{07254403-B06A-4DB8-A36B-08615535DB61}"/>
                  </a:ext>
                </a:extLst>
              </p:cNvPr>
              <p:cNvPicPr/>
              <p:nvPr/>
            </p:nvPicPr>
            <p:blipFill>
              <a:blip r:embed="rId11"/>
              <a:stretch>
                <a:fillRect/>
              </a:stretch>
            </p:blipFill>
            <p:spPr>
              <a:xfrm>
                <a:off x="3232336" y="1976214"/>
                <a:ext cx="1065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DC29F33-4FF5-416B-B070-D087B4C0F354}"/>
                  </a:ext>
                </a:extLst>
              </p14:cNvPr>
              <p14:cNvContentPartPr/>
              <p14:nvPr/>
            </p14:nvContentPartPr>
            <p14:xfrm>
              <a:off x="1209856" y="2344854"/>
              <a:ext cx="1618920" cy="119880"/>
            </p14:xfrm>
          </p:contentPart>
        </mc:Choice>
        <mc:Fallback>
          <p:pic>
            <p:nvPicPr>
              <p:cNvPr id="9" name="Ink 8">
                <a:extLst>
                  <a:ext uri="{FF2B5EF4-FFF2-40B4-BE49-F238E27FC236}">
                    <a16:creationId xmlns:a16="http://schemas.microsoft.com/office/drawing/2014/main" id="{BDC29F33-4FF5-416B-B070-D087B4C0F354}"/>
                  </a:ext>
                </a:extLst>
              </p:cNvPr>
              <p:cNvPicPr/>
              <p:nvPr/>
            </p:nvPicPr>
            <p:blipFill>
              <a:blip r:embed="rId13"/>
              <a:stretch>
                <a:fillRect/>
              </a:stretch>
            </p:blipFill>
            <p:spPr>
              <a:xfrm>
                <a:off x="1191856" y="2327214"/>
                <a:ext cx="1654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A42D409-CFF5-4D92-A599-015AADD04AE5}"/>
                  </a:ext>
                </a:extLst>
              </p14:cNvPr>
              <p14:cNvContentPartPr/>
              <p14:nvPr/>
            </p14:nvContentPartPr>
            <p14:xfrm>
              <a:off x="5735056" y="3884934"/>
              <a:ext cx="1110960" cy="64800"/>
            </p14:xfrm>
          </p:contentPart>
        </mc:Choice>
        <mc:Fallback>
          <p:pic>
            <p:nvPicPr>
              <p:cNvPr id="11" name="Ink 10">
                <a:extLst>
                  <a:ext uri="{FF2B5EF4-FFF2-40B4-BE49-F238E27FC236}">
                    <a16:creationId xmlns:a16="http://schemas.microsoft.com/office/drawing/2014/main" id="{AA42D409-CFF5-4D92-A599-015AADD04AE5}"/>
                  </a:ext>
                </a:extLst>
              </p:cNvPr>
              <p:cNvPicPr/>
              <p:nvPr/>
            </p:nvPicPr>
            <p:blipFill>
              <a:blip r:embed="rId15"/>
              <a:stretch>
                <a:fillRect/>
              </a:stretch>
            </p:blipFill>
            <p:spPr>
              <a:xfrm>
                <a:off x="5717416" y="3866934"/>
                <a:ext cx="1146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6E608C1-C0B4-4DB3-80DB-AB51D34B0CA5}"/>
                  </a:ext>
                </a:extLst>
              </p14:cNvPr>
              <p14:cNvContentPartPr/>
              <p14:nvPr/>
            </p14:nvContentPartPr>
            <p14:xfrm>
              <a:off x="559336" y="4235574"/>
              <a:ext cx="1126440" cy="101160"/>
            </p14:xfrm>
          </p:contentPart>
        </mc:Choice>
        <mc:Fallback>
          <p:pic>
            <p:nvPicPr>
              <p:cNvPr id="12" name="Ink 11">
                <a:extLst>
                  <a:ext uri="{FF2B5EF4-FFF2-40B4-BE49-F238E27FC236}">
                    <a16:creationId xmlns:a16="http://schemas.microsoft.com/office/drawing/2014/main" id="{F6E608C1-C0B4-4DB3-80DB-AB51D34B0CA5}"/>
                  </a:ext>
                </a:extLst>
              </p:cNvPr>
              <p:cNvPicPr/>
              <p:nvPr/>
            </p:nvPicPr>
            <p:blipFill>
              <a:blip r:embed="rId17"/>
              <a:stretch>
                <a:fillRect/>
              </a:stretch>
            </p:blipFill>
            <p:spPr>
              <a:xfrm>
                <a:off x="541696" y="4217574"/>
                <a:ext cx="1162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6649B1C-588B-4F47-B99D-E98C673017CA}"/>
                  </a:ext>
                </a:extLst>
              </p14:cNvPr>
              <p14:cNvContentPartPr/>
              <p14:nvPr/>
            </p14:nvContentPartPr>
            <p14:xfrm>
              <a:off x="3280576" y="4270494"/>
              <a:ext cx="822960" cy="55800"/>
            </p14:xfrm>
          </p:contentPart>
        </mc:Choice>
        <mc:Fallback>
          <p:pic>
            <p:nvPicPr>
              <p:cNvPr id="13" name="Ink 12">
                <a:extLst>
                  <a:ext uri="{FF2B5EF4-FFF2-40B4-BE49-F238E27FC236}">
                    <a16:creationId xmlns:a16="http://schemas.microsoft.com/office/drawing/2014/main" id="{36649B1C-588B-4F47-B99D-E98C673017CA}"/>
                  </a:ext>
                </a:extLst>
              </p:cNvPr>
              <p:cNvPicPr/>
              <p:nvPr/>
            </p:nvPicPr>
            <p:blipFill>
              <a:blip r:embed="rId19"/>
              <a:stretch>
                <a:fillRect/>
              </a:stretch>
            </p:blipFill>
            <p:spPr>
              <a:xfrm>
                <a:off x="3262576" y="4252494"/>
                <a:ext cx="858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A0F8E50-CFD3-4BAC-9883-ACAD731223B0}"/>
                  </a:ext>
                </a:extLst>
              </p14:cNvPr>
              <p14:cNvContentPartPr/>
              <p14:nvPr/>
            </p14:nvContentPartPr>
            <p14:xfrm>
              <a:off x="2946856" y="4624374"/>
              <a:ext cx="1085760" cy="50040"/>
            </p14:xfrm>
          </p:contentPart>
        </mc:Choice>
        <mc:Fallback>
          <p:pic>
            <p:nvPicPr>
              <p:cNvPr id="14" name="Ink 13">
                <a:extLst>
                  <a:ext uri="{FF2B5EF4-FFF2-40B4-BE49-F238E27FC236}">
                    <a16:creationId xmlns:a16="http://schemas.microsoft.com/office/drawing/2014/main" id="{8A0F8E50-CFD3-4BAC-9883-ACAD731223B0}"/>
                  </a:ext>
                </a:extLst>
              </p:cNvPr>
              <p:cNvPicPr/>
              <p:nvPr/>
            </p:nvPicPr>
            <p:blipFill>
              <a:blip r:embed="rId21"/>
              <a:stretch>
                <a:fillRect/>
              </a:stretch>
            </p:blipFill>
            <p:spPr>
              <a:xfrm>
                <a:off x="2929216" y="4606374"/>
                <a:ext cx="1121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DB38EF8-7C76-4941-956C-1E8D04D4B596}"/>
                  </a:ext>
                </a:extLst>
              </p14:cNvPr>
              <p14:cNvContentPartPr/>
              <p14:nvPr/>
            </p14:nvContentPartPr>
            <p14:xfrm>
              <a:off x="9142816" y="4685574"/>
              <a:ext cx="703800" cy="15840"/>
            </p14:xfrm>
          </p:contentPart>
        </mc:Choice>
        <mc:Fallback>
          <p:pic>
            <p:nvPicPr>
              <p:cNvPr id="15" name="Ink 14">
                <a:extLst>
                  <a:ext uri="{FF2B5EF4-FFF2-40B4-BE49-F238E27FC236}">
                    <a16:creationId xmlns:a16="http://schemas.microsoft.com/office/drawing/2014/main" id="{8DB38EF8-7C76-4941-956C-1E8D04D4B596}"/>
                  </a:ext>
                </a:extLst>
              </p:cNvPr>
              <p:cNvPicPr/>
              <p:nvPr/>
            </p:nvPicPr>
            <p:blipFill>
              <a:blip r:embed="rId23"/>
              <a:stretch>
                <a:fillRect/>
              </a:stretch>
            </p:blipFill>
            <p:spPr>
              <a:xfrm>
                <a:off x="9125176" y="4667574"/>
                <a:ext cx="739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1569D66-B450-4EC5-A78B-F0FB83878CD7}"/>
                  </a:ext>
                </a:extLst>
              </p14:cNvPr>
              <p14:cNvContentPartPr/>
              <p14:nvPr/>
            </p14:nvContentPartPr>
            <p14:xfrm>
              <a:off x="5879056" y="5085174"/>
              <a:ext cx="330120" cy="28440"/>
            </p14:xfrm>
          </p:contentPart>
        </mc:Choice>
        <mc:Fallback>
          <p:pic>
            <p:nvPicPr>
              <p:cNvPr id="16" name="Ink 15">
                <a:extLst>
                  <a:ext uri="{FF2B5EF4-FFF2-40B4-BE49-F238E27FC236}">
                    <a16:creationId xmlns:a16="http://schemas.microsoft.com/office/drawing/2014/main" id="{21569D66-B450-4EC5-A78B-F0FB83878CD7}"/>
                  </a:ext>
                </a:extLst>
              </p:cNvPr>
              <p:cNvPicPr/>
              <p:nvPr/>
            </p:nvPicPr>
            <p:blipFill>
              <a:blip r:embed="rId25"/>
              <a:stretch>
                <a:fillRect/>
              </a:stretch>
            </p:blipFill>
            <p:spPr>
              <a:xfrm>
                <a:off x="5861416" y="5067534"/>
                <a:ext cx="365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640926E8-CC91-492A-ACA7-2B3CF9BBA5C2}"/>
                  </a:ext>
                </a:extLst>
              </p14:cNvPr>
              <p14:cNvContentPartPr/>
              <p14:nvPr/>
            </p14:nvContentPartPr>
            <p14:xfrm>
              <a:off x="10667056" y="5466054"/>
              <a:ext cx="288000" cy="8640"/>
            </p14:xfrm>
          </p:contentPart>
        </mc:Choice>
        <mc:Fallback>
          <p:pic>
            <p:nvPicPr>
              <p:cNvPr id="17" name="Ink 16">
                <a:extLst>
                  <a:ext uri="{FF2B5EF4-FFF2-40B4-BE49-F238E27FC236}">
                    <a16:creationId xmlns:a16="http://schemas.microsoft.com/office/drawing/2014/main" id="{640926E8-CC91-492A-ACA7-2B3CF9BBA5C2}"/>
                  </a:ext>
                </a:extLst>
              </p:cNvPr>
              <p:cNvPicPr/>
              <p:nvPr/>
            </p:nvPicPr>
            <p:blipFill>
              <a:blip r:embed="rId27"/>
              <a:stretch>
                <a:fillRect/>
              </a:stretch>
            </p:blipFill>
            <p:spPr>
              <a:xfrm>
                <a:off x="10649416" y="5448414"/>
                <a:ext cx="323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A9FA375-034F-45D8-AF47-B9690A575E05}"/>
                  </a:ext>
                </a:extLst>
              </p14:cNvPr>
              <p14:cNvContentPartPr/>
              <p14:nvPr/>
            </p14:nvContentPartPr>
            <p14:xfrm>
              <a:off x="565096" y="5743614"/>
              <a:ext cx="1146960" cy="41400"/>
            </p14:xfrm>
          </p:contentPart>
        </mc:Choice>
        <mc:Fallback>
          <p:pic>
            <p:nvPicPr>
              <p:cNvPr id="18" name="Ink 17">
                <a:extLst>
                  <a:ext uri="{FF2B5EF4-FFF2-40B4-BE49-F238E27FC236}">
                    <a16:creationId xmlns:a16="http://schemas.microsoft.com/office/drawing/2014/main" id="{CA9FA375-034F-45D8-AF47-B9690A575E05}"/>
                  </a:ext>
                </a:extLst>
              </p:cNvPr>
              <p:cNvPicPr/>
              <p:nvPr/>
            </p:nvPicPr>
            <p:blipFill>
              <a:blip r:embed="rId29"/>
              <a:stretch>
                <a:fillRect/>
              </a:stretch>
            </p:blipFill>
            <p:spPr>
              <a:xfrm>
                <a:off x="547456" y="5725974"/>
                <a:ext cx="1182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AF3C894C-CF2D-4B5F-89B3-5127974617F3}"/>
                  </a:ext>
                </a:extLst>
              </p14:cNvPr>
              <p14:cNvContentPartPr/>
              <p14:nvPr/>
            </p14:nvContentPartPr>
            <p14:xfrm>
              <a:off x="4490536" y="5788254"/>
              <a:ext cx="771480" cy="36360"/>
            </p14:xfrm>
          </p:contentPart>
        </mc:Choice>
        <mc:Fallback>
          <p:pic>
            <p:nvPicPr>
              <p:cNvPr id="19" name="Ink 18">
                <a:extLst>
                  <a:ext uri="{FF2B5EF4-FFF2-40B4-BE49-F238E27FC236}">
                    <a16:creationId xmlns:a16="http://schemas.microsoft.com/office/drawing/2014/main" id="{AF3C894C-CF2D-4B5F-89B3-5127974617F3}"/>
                  </a:ext>
                </a:extLst>
              </p:cNvPr>
              <p:cNvPicPr/>
              <p:nvPr/>
            </p:nvPicPr>
            <p:blipFill>
              <a:blip r:embed="rId31"/>
              <a:stretch>
                <a:fillRect/>
              </a:stretch>
            </p:blipFill>
            <p:spPr>
              <a:xfrm>
                <a:off x="4472536" y="5770254"/>
                <a:ext cx="807120" cy="72000"/>
              </a:xfrm>
              <a:prstGeom prst="rect">
                <a:avLst/>
              </a:prstGeom>
            </p:spPr>
          </p:pic>
        </mc:Fallback>
      </mc:AlternateContent>
    </p:spTree>
    <p:extLst>
      <p:ext uri="{BB962C8B-B14F-4D97-AF65-F5344CB8AC3E}">
        <p14:creationId xmlns:p14="http://schemas.microsoft.com/office/powerpoint/2010/main" val="199767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2192000"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4929" y="0"/>
            <a:ext cx="11913944" cy="6247864"/>
          </a:xfrm>
          <a:prstGeom prst="rect">
            <a:avLst/>
          </a:prstGeom>
          <a:noFill/>
        </p:spPr>
        <p:txBody>
          <a:bodyPr wrap="square" rtlCol="0">
            <a:spAutoFit/>
          </a:bodyPr>
          <a:lstStyle/>
          <a:p>
            <a:r>
              <a:rPr lang="en-US" sz="2500" b="1">
                <a:solidFill>
                  <a:srgbClr val="00B0F0"/>
                </a:solidFill>
                <a:cs typeface="+mj-cs"/>
              </a:rPr>
              <a:t>	Man and God, Chapter 7 Tzedeq and Tzedakah 3, cont…</a:t>
            </a:r>
          </a:p>
          <a:p>
            <a:r>
              <a:rPr lang="en-US" sz="2500">
                <a:solidFill>
                  <a:srgbClr val="92D050"/>
                </a:solidFill>
                <a:cs typeface="+mj-cs"/>
              </a:rPr>
              <a:t>There is, for instance, the saying: “The establishing of tzedakah tendeth to life; but he that pursueth evil pursueth it to his own death.”2Prov. 11:19; cf. also ibid. 11:4–6; 13:6; 15:9. “The pursuit of evil” seems to include any kind of evil, in which case “the establishing of tzedakah” may mean any act of goodness which is the opposite to any kind of evil. Reading again in Proverbs that “the doing of evil is an abomination to kings, for the throne is established by tzedakah,”3Ibid. 16:12. it is easy to misunderstand “the doing of evil” as acting against the law safeguarded by the king, and to interpret tzedakah, accordingly, as righteousness in the sense of justice or the monarchic order. We know however, from other passages that the establishing of a throne is not only a question of law and justice, but also of hesed and emeth, of lovingkindness and faithfulness.4Cf. Isa. 16:5; Prov. 20:28; 29:14. (This, of course, is so because in the Bible, as we have shown, loving kindness and faithfulness belong in the same category of values as “law” and “justice.”) Neither the evil, which is a king’s concern, nor tzedakah, which establishes his throne, should be taken to have a juridical significance. As everywhere else in the Bible, here, too, their implication is ethico-moral and religious.</a:t>
            </a:r>
            <a:endParaRPr lang="en-US" sz="25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0CD9BE5-2957-4765-9D0B-25A92600B2E4}"/>
                  </a:ext>
                </a:extLst>
              </p14:cNvPr>
              <p14:cNvContentPartPr/>
              <p14:nvPr/>
            </p14:nvContentPartPr>
            <p14:xfrm>
              <a:off x="6214576" y="1147134"/>
              <a:ext cx="1135800" cy="118080"/>
            </p14:xfrm>
          </p:contentPart>
        </mc:Choice>
        <mc:Fallback>
          <p:pic>
            <p:nvPicPr>
              <p:cNvPr id="2" name="Ink 1">
                <a:extLst>
                  <a:ext uri="{FF2B5EF4-FFF2-40B4-BE49-F238E27FC236}">
                    <a16:creationId xmlns:a16="http://schemas.microsoft.com/office/drawing/2014/main" id="{60CD9BE5-2957-4765-9D0B-25A92600B2E4}"/>
                  </a:ext>
                </a:extLst>
              </p:cNvPr>
              <p:cNvPicPr/>
              <p:nvPr/>
            </p:nvPicPr>
            <p:blipFill>
              <a:blip r:embed="rId5"/>
              <a:stretch>
                <a:fillRect/>
              </a:stretch>
            </p:blipFill>
            <p:spPr>
              <a:xfrm>
                <a:off x="6196936" y="1129134"/>
                <a:ext cx="1171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CC6D62B-2E47-4317-87B3-0021A73A63FF}"/>
                  </a:ext>
                </a:extLst>
              </p14:cNvPr>
              <p14:cNvContentPartPr/>
              <p14:nvPr/>
            </p14:nvContentPartPr>
            <p14:xfrm>
              <a:off x="3240616" y="2335134"/>
              <a:ext cx="7565040" cy="91800"/>
            </p14:xfrm>
          </p:contentPart>
        </mc:Choice>
        <mc:Fallback>
          <p:pic>
            <p:nvPicPr>
              <p:cNvPr id="4" name="Ink 3">
                <a:extLst>
                  <a:ext uri="{FF2B5EF4-FFF2-40B4-BE49-F238E27FC236}">
                    <a16:creationId xmlns:a16="http://schemas.microsoft.com/office/drawing/2014/main" id="{7CC6D62B-2E47-4317-87B3-0021A73A63FF}"/>
                  </a:ext>
                </a:extLst>
              </p:cNvPr>
              <p:cNvPicPr/>
              <p:nvPr/>
            </p:nvPicPr>
            <p:blipFill>
              <a:blip r:embed="rId7"/>
              <a:stretch>
                <a:fillRect/>
              </a:stretch>
            </p:blipFill>
            <p:spPr>
              <a:xfrm>
                <a:off x="3222616" y="2317134"/>
                <a:ext cx="7600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00A8630-353D-4634-BBA7-34AEBC15B581}"/>
                  </a:ext>
                </a:extLst>
              </p14:cNvPr>
              <p14:cNvContentPartPr/>
              <p14:nvPr/>
            </p14:nvContentPartPr>
            <p14:xfrm>
              <a:off x="240376" y="2751294"/>
              <a:ext cx="3362400" cy="52560"/>
            </p14:xfrm>
          </p:contentPart>
        </mc:Choice>
        <mc:Fallback>
          <p:pic>
            <p:nvPicPr>
              <p:cNvPr id="5" name="Ink 4">
                <a:extLst>
                  <a:ext uri="{FF2B5EF4-FFF2-40B4-BE49-F238E27FC236}">
                    <a16:creationId xmlns:a16="http://schemas.microsoft.com/office/drawing/2014/main" id="{000A8630-353D-4634-BBA7-34AEBC15B581}"/>
                  </a:ext>
                </a:extLst>
              </p:cNvPr>
              <p:cNvPicPr/>
              <p:nvPr/>
            </p:nvPicPr>
            <p:blipFill>
              <a:blip r:embed="rId9"/>
              <a:stretch>
                <a:fillRect/>
              </a:stretch>
            </p:blipFill>
            <p:spPr>
              <a:xfrm>
                <a:off x="222376" y="2733294"/>
                <a:ext cx="3398040" cy="88200"/>
              </a:xfrm>
              <a:prstGeom prst="rect">
                <a:avLst/>
              </a:prstGeom>
            </p:spPr>
          </p:pic>
        </mc:Fallback>
      </mc:AlternateContent>
      <p:grpSp>
        <p:nvGrpSpPr>
          <p:cNvPr id="11" name="Group 10">
            <a:extLst>
              <a:ext uri="{FF2B5EF4-FFF2-40B4-BE49-F238E27FC236}">
                <a16:creationId xmlns:a16="http://schemas.microsoft.com/office/drawing/2014/main" id="{C9AD2F47-45EA-4520-AA61-2C544BD676AB}"/>
              </a:ext>
            </a:extLst>
          </p:cNvPr>
          <p:cNvGrpSpPr/>
          <p:nvPr/>
        </p:nvGrpSpPr>
        <p:grpSpPr>
          <a:xfrm>
            <a:off x="1618096" y="4187694"/>
            <a:ext cx="2319120" cy="70200"/>
            <a:chOff x="1618096" y="4187694"/>
            <a:chExt cx="2319120" cy="702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718199D-F9EC-48C4-8DF0-B27CE3D5EF33}"/>
                    </a:ext>
                  </a:extLst>
                </p14:cNvPr>
                <p14:cNvContentPartPr/>
                <p14:nvPr/>
              </p14:nvContentPartPr>
              <p14:xfrm>
                <a:off x="1618096" y="4187694"/>
                <a:ext cx="963000" cy="70200"/>
              </p14:xfrm>
            </p:contentPart>
          </mc:Choice>
          <mc:Fallback>
            <p:pic>
              <p:nvPicPr>
                <p:cNvPr id="7" name="Ink 6">
                  <a:extLst>
                    <a:ext uri="{FF2B5EF4-FFF2-40B4-BE49-F238E27FC236}">
                      <a16:creationId xmlns:a16="http://schemas.microsoft.com/office/drawing/2014/main" id="{B718199D-F9EC-48C4-8DF0-B27CE3D5EF33}"/>
                    </a:ext>
                  </a:extLst>
                </p:cNvPr>
                <p:cNvPicPr/>
                <p:nvPr/>
              </p:nvPicPr>
              <p:blipFill>
                <a:blip r:embed="rId11"/>
                <a:stretch>
                  <a:fillRect/>
                </a:stretch>
              </p:blipFill>
              <p:spPr>
                <a:xfrm>
                  <a:off x="1600456" y="4170054"/>
                  <a:ext cx="998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9DA31BE-2E26-4AF1-A46A-F7CB775C63F9}"/>
                    </a:ext>
                  </a:extLst>
                </p14:cNvPr>
                <p14:cNvContentPartPr/>
                <p14:nvPr/>
              </p14:nvContentPartPr>
              <p14:xfrm>
                <a:off x="3094816" y="4196334"/>
                <a:ext cx="842400" cy="41040"/>
              </p14:xfrm>
            </p:contentPart>
          </mc:Choice>
          <mc:Fallback>
            <p:pic>
              <p:nvPicPr>
                <p:cNvPr id="9" name="Ink 8">
                  <a:extLst>
                    <a:ext uri="{FF2B5EF4-FFF2-40B4-BE49-F238E27FC236}">
                      <a16:creationId xmlns:a16="http://schemas.microsoft.com/office/drawing/2014/main" id="{59DA31BE-2E26-4AF1-A46A-F7CB775C63F9}"/>
                    </a:ext>
                  </a:extLst>
                </p:cNvPr>
                <p:cNvPicPr/>
                <p:nvPr/>
              </p:nvPicPr>
              <p:blipFill>
                <a:blip r:embed="rId13"/>
                <a:stretch>
                  <a:fillRect/>
                </a:stretch>
              </p:blipFill>
              <p:spPr>
                <a:xfrm>
                  <a:off x="3076816" y="4178334"/>
                  <a:ext cx="878040" cy="76680"/>
                </a:xfrm>
                <a:prstGeom prst="rect">
                  <a:avLst/>
                </a:prstGeom>
              </p:spPr>
            </p:pic>
          </mc:Fallback>
        </mc:AlternateContent>
      </p:grpSp>
      <p:grpSp>
        <p:nvGrpSpPr>
          <p:cNvPr id="14" name="Group 13">
            <a:extLst>
              <a:ext uri="{FF2B5EF4-FFF2-40B4-BE49-F238E27FC236}">
                <a16:creationId xmlns:a16="http://schemas.microsoft.com/office/drawing/2014/main" id="{A05BFDC8-D4B8-472F-BC2C-DD3DE0BF30FD}"/>
              </a:ext>
            </a:extLst>
          </p:cNvPr>
          <p:cNvGrpSpPr/>
          <p:nvPr/>
        </p:nvGrpSpPr>
        <p:grpSpPr>
          <a:xfrm>
            <a:off x="4529056" y="4172934"/>
            <a:ext cx="3797280" cy="71640"/>
            <a:chOff x="4529056" y="4172934"/>
            <a:chExt cx="3797280" cy="7164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C1E90C5-0AEF-4A95-A011-AC61B3D74C0A}"/>
                    </a:ext>
                  </a:extLst>
                </p14:cNvPr>
                <p14:cNvContentPartPr/>
                <p14:nvPr/>
              </p14:nvContentPartPr>
              <p14:xfrm>
                <a:off x="4529056" y="4172934"/>
                <a:ext cx="1806480" cy="65160"/>
              </p14:xfrm>
            </p:contentPart>
          </mc:Choice>
          <mc:Fallback>
            <p:pic>
              <p:nvPicPr>
                <p:cNvPr id="12" name="Ink 11">
                  <a:extLst>
                    <a:ext uri="{FF2B5EF4-FFF2-40B4-BE49-F238E27FC236}">
                      <a16:creationId xmlns:a16="http://schemas.microsoft.com/office/drawing/2014/main" id="{2C1E90C5-0AEF-4A95-A011-AC61B3D74C0A}"/>
                    </a:ext>
                  </a:extLst>
                </p:cNvPr>
                <p:cNvPicPr/>
                <p:nvPr/>
              </p:nvPicPr>
              <p:blipFill>
                <a:blip r:embed="rId15"/>
                <a:stretch>
                  <a:fillRect/>
                </a:stretch>
              </p:blipFill>
              <p:spPr>
                <a:xfrm>
                  <a:off x="4511416" y="4155294"/>
                  <a:ext cx="1842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8D3DFB5-6DB4-4B78-8D79-6C7A51EAC86C}"/>
                    </a:ext>
                  </a:extLst>
                </p14:cNvPr>
                <p14:cNvContentPartPr/>
                <p14:nvPr/>
              </p14:nvContentPartPr>
              <p14:xfrm>
                <a:off x="7158136" y="4203534"/>
                <a:ext cx="1168200" cy="41040"/>
              </p14:xfrm>
            </p:contentPart>
          </mc:Choice>
          <mc:Fallback>
            <p:pic>
              <p:nvPicPr>
                <p:cNvPr id="13" name="Ink 12">
                  <a:extLst>
                    <a:ext uri="{FF2B5EF4-FFF2-40B4-BE49-F238E27FC236}">
                      <a16:creationId xmlns:a16="http://schemas.microsoft.com/office/drawing/2014/main" id="{78D3DFB5-6DB4-4B78-8D79-6C7A51EAC86C}"/>
                    </a:ext>
                  </a:extLst>
                </p:cNvPr>
                <p:cNvPicPr/>
                <p:nvPr/>
              </p:nvPicPr>
              <p:blipFill>
                <a:blip r:embed="rId17"/>
                <a:stretch>
                  <a:fillRect/>
                </a:stretch>
              </p:blipFill>
              <p:spPr>
                <a:xfrm>
                  <a:off x="7140136" y="4185534"/>
                  <a:ext cx="120384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4D535E43-3F3D-4C14-AA6E-39D8F8804E86}"/>
                  </a:ext>
                </a:extLst>
              </p14:cNvPr>
              <p14:cNvContentPartPr/>
              <p14:nvPr/>
            </p14:nvContentPartPr>
            <p14:xfrm>
              <a:off x="7190176" y="4968534"/>
              <a:ext cx="1949040" cy="88920"/>
            </p14:xfrm>
          </p:contentPart>
        </mc:Choice>
        <mc:Fallback>
          <p:pic>
            <p:nvPicPr>
              <p:cNvPr id="15" name="Ink 14">
                <a:extLst>
                  <a:ext uri="{FF2B5EF4-FFF2-40B4-BE49-F238E27FC236}">
                    <a16:creationId xmlns:a16="http://schemas.microsoft.com/office/drawing/2014/main" id="{4D535E43-3F3D-4C14-AA6E-39D8F8804E86}"/>
                  </a:ext>
                </a:extLst>
              </p:cNvPr>
              <p:cNvPicPr/>
              <p:nvPr/>
            </p:nvPicPr>
            <p:blipFill>
              <a:blip r:embed="rId19"/>
              <a:stretch>
                <a:fillRect/>
              </a:stretch>
            </p:blipFill>
            <p:spPr>
              <a:xfrm>
                <a:off x="7172536" y="4950894"/>
                <a:ext cx="1984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047C6B21-C85D-4D60-899A-F098F3E4F4D5}"/>
                  </a:ext>
                </a:extLst>
              </p14:cNvPr>
              <p14:cNvContentPartPr/>
              <p14:nvPr/>
            </p14:nvContentPartPr>
            <p14:xfrm>
              <a:off x="4343296" y="5370654"/>
              <a:ext cx="679320" cy="46080"/>
            </p14:xfrm>
          </p:contentPart>
        </mc:Choice>
        <mc:Fallback>
          <p:pic>
            <p:nvPicPr>
              <p:cNvPr id="16" name="Ink 15">
                <a:extLst>
                  <a:ext uri="{FF2B5EF4-FFF2-40B4-BE49-F238E27FC236}">
                    <a16:creationId xmlns:a16="http://schemas.microsoft.com/office/drawing/2014/main" id="{047C6B21-C85D-4D60-899A-F098F3E4F4D5}"/>
                  </a:ext>
                </a:extLst>
              </p:cNvPr>
              <p:cNvPicPr/>
              <p:nvPr/>
            </p:nvPicPr>
            <p:blipFill>
              <a:blip r:embed="rId21"/>
              <a:stretch>
                <a:fillRect/>
              </a:stretch>
            </p:blipFill>
            <p:spPr>
              <a:xfrm>
                <a:off x="4325656" y="5353014"/>
                <a:ext cx="714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DC18A1BA-372D-4FE3-A6C0-9F8E0D05C657}"/>
                  </a:ext>
                </a:extLst>
              </p14:cNvPr>
              <p14:cNvContentPartPr/>
              <p14:nvPr/>
            </p14:nvContentPartPr>
            <p14:xfrm>
              <a:off x="11173576" y="5931534"/>
              <a:ext cx="17280" cy="17280"/>
            </p14:xfrm>
          </p:contentPart>
        </mc:Choice>
        <mc:Fallback>
          <p:pic>
            <p:nvPicPr>
              <p:cNvPr id="17" name="Ink 16">
                <a:extLst>
                  <a:ext uri="{FF2B5EF4-FFF2-40B4-BE49-F238E27FC236}">
                    <a16:creationId xmlns:a16="http://schemas.microsoft.com/office/drawing/2014/main" id="{DC18A1BA-372D-4FE3-A6C0-9F8E0D05C657}"/>
                  </a:ext>
                </a:extLst>
              </p:cNvPr>
              <p:cNvPicPr/>
              <p:nvPr/>
            </p:nvPicPr>
            <p:blipFill>
              <a:blip r:embed="rId23"/>
              <a:stretch>
                <a:fillRect/>
              </a:stretch>
            </p:blipFill>
            <p:spPr>
              <a:xfrm>
                <a:off x="11155936" y="5913534"/>
                <a:ext cx="52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E920863E-1447-4D03-A3FC-43B025BEC7E8}"/>
                  </a:ext>
                </a:extLst>
              </p14:cNvPr>
              <p14:cNvContentPartPr/>
              <p14:nvPr/>
            </p14:nvContentPartPr>
            <p14:xfrm>
              <a:off x="3896176" y="6003174"/>
              <a:ext cx="8280" cy="5400"/>
            </p14:xfrm>
          </p:contentPart>
        </mc:Choice>
        <mc:Fallback>
          <p:pic>
            <p:nvPicPr>
              <p:cNvPr id="18" name="Ink 17">
                <a:extLst>
                  <a:ext uri="{FF2B5EF4-FFF2-40B4-BE49-F238E27FC236}">
                    <a16:creationId xmlns:a16="http://schemas.microsoft.com/office/drawing/2014/main" id="{E920863E-1447-4D03-A3FC-43B025BEC7E8}"/>
                  </a:ext>
                </a:extLst>
              </p:cNvPr>
              <p:cNvPicPr/>
              <p:nvPr/>
            </p:nvPicPr>
            <p:blipFill>
              <a:blip r:embed="rId25"/>
              <a:stretch>
                <a:fillRect/>
              </a:stretch>
            </p:blipFill>
            <p:spPr>
              <a:xfrm>
                <a:off x="3878176" y="5985174"/>
                <a:ext cx="43920" cy="41040"/>
              </a:xfrm>
              <a:prstGeom prst="rect">
                <a:avLst/>
              </a:prstGeom>
            </p:spPr>
          </p:pic>
        </mc:Fallback>
      </mc:AlternateContent>
    </p:spTree>
    <p:extLst>
      <p:ext uri="{BB962C8B-B14F-4D97-AF65-F5344CB8AC3E}">
        <p14:creationId xmlns:p14="http://schemas.microsoft.com/office/powerpoint/2010/main" val="336288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55765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4853" y="291401"/>
            <a:ext cx="9716247" cy="4832092"/>
          </a:xfrm>
          <a:prstGeom prst="rect">
            <a:avLst/>
          </a:prstGeom>
          <a:noFill/>
        </p:spPr>
        <p:txBody>
          <a:bodyPr wrap="square" rtlCol="0">
            <a:spAutoFit/>
          </a:bodyPr>
          <a:lstStyle/>
          <a:p>
            <a:r>
              <a:rPr lang="en-US" sz="2800" b="1">
                <a:solidFill>
                  <a:srgbClr val="FFC000"/>
                </a:solidFill>
                <a:cs typeface="+mj-cs"/>
              </a:rPr>
              <a:t>3 Enoch 31.1-2, Pseudepigrapha, vol. 1 (New York;  London: Yale Uni Press, 1983), p285</a:t>
            </a:r>
          </a:p>
          <a:p>
            <a:r>
              <a:rPr lang="en-US" sz="2800">
                <a:solidFill>
                  <a:srgbClr val="FFC000"/>
                </a:solidFill>
                <a:cs typeface="+mj-cs"/>
              </a:rPr>
              <a:t>31 1* R. Ishmael said: The angel Meṭaṭron, Prince of the Divine Presence, said to me: When the Holy One, blessed be he, sits on the throne of judgment, Justice stands on his right hand, Mercy on his left, and Truth stands directly facing him. 2* When a man enters his presence for judgment, a staff, as it were, extends toward him from the splendor of Mercy and takes up a position in front of him. At once the man falls prostrate, and all the angels of destruction fear and shrink from him, as it is written, “His throne is established through Mercy and he sits upon it in truth.”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EAD0595-6F9F-4F58-9E39-F41DD986710F}"/>
              </a:ext>
            </a:extLst>
          </p:cNvPr>
          <p:cNvGrpSpPr/>
          <p:nvPr/>
        </p:nvGrpSpPr>
        <p:grpSpPr>
          <a:xfrm>
            <a:off x="4172296" y="2418654"/>
            <a:ext cx="5530320" cy="165240"/>
            <a:chOff x="4172296" y="2418654"/>
            <a:chExt cx="5530320" cy="165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30FC249-CB6C-4CA5-810B-2504A5EC9A3E}"/>
                    </a:ext>
                  </a:extLst>
                </p14:cNvPr>
                <p14:cNvContentPartPr/>
                <p14:nvPr/>
              </p14:nvContentPartPr>
              <p14:xfrm>
                <a:off x="4172296" y="2418654"/>
                <a:ext cx="4165560" cy="137160"/>
              </p14:xfrm>
            </p:contentPart>
          </mc:Choice>
          <mc:Fallback>
            <p:pic>
              <p:nvPicPr>
                <p:cNvPr id="2" name="Ink 1">
                  <a:extLst>
                    <a:ext uri="{FF2B5EF4-FFF2-40B4-BE49-F238E27FC236}">
                      <a16:creationId xmlns:a16="http://schemas.microsoft.com/office/drawing/2014/main" id="{F30FC249-CB6C-4CA5-810B-2504A5EC9A3E}"/>
                    </a:ext>
                  </a:extLst>
                </p:cNvPr>
                <p:cNvPicPr/>
                <p:nvPr/>
              </p:nvPicPr>
              <p:blipFill>
                <a:blip r:embed="rId5"/>
                <a:stretch>
                  <a:fillRect/>
                </a:stretch>
              </p:blipFill>
              <p:spPr>
                <a:xfrm>
                  <a:off x="4154656" y="2400654"/>
                  <a:ext cx="4201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175DC01-2C7F-4CDC-A771-9CCD08ACB456}"/>
                    </a:ext>
                  </a:extLst>
                </p14:cNvPr>
                <p14:cNvContentPartPr/>
                <p14:nvPr/>
              </p14:nvContentPartPr>
              <p14:xfrm>
                <a:off x="8860936" y="2505414"/>
                <a:ext cx="841680" cy="78480"/>
              </p14:xfrm>
            </p:contentPart>
          </mc:Choice>
          <mc:Fallback>
            <p:pic>
              <p:nvPicPr>
                <p:cNvPr id="4" name="Ink 3">
                  <a:extLst>
                    <a:ext uri="{FF2B5EF4-FFF2-40B4-BE49-F238E27FC236}">
                      <a16:creationId xmlns:a16="http://schemas.microsoft.com/office/drawing/2014/main" id="{7175DC01-2C7F-4CDC-A771-9CCD08ACB456}"/>
                    </a:ext>
                  </a:extLst>
                </p:cNvPr>
                <p:cNvPicPr/>
                <p:nvPr/>
              </p:nvPicPr>
              <p:blipFill>
                <a:blip r:embed="rId7"/>
                <a:stretch>
                  <a:fillRect/>
                </a:stretch>
              </p:blipFill>
              <p:spPr>
                <a:xfrm>
                  <a:off x="8843296" y="2487774"/>
                  <a:ext cx="877320" cy="114120"/>
                </a:xfrm>
                <a:prstGeom prst="rect">
                  <a:avLst/>
                </a:prstGeom>
              </p:spPr>
            </p:pic>
          </mc:Fallback>
        </mc:AlternateContent>
      </p:grpSp>
      <p:grpSp>
        <p:nvGrpSpPr>
          <p:cNvPr id="11" name="Group 10">
            <a:extLst>
              <a:ext uri="{FF2B5EF4-FFF2-40B4-BE49-F238E27FC236}">
                <a16:creationId xmlns:a16="http://schemas.microsoft.com/office/drawing/2014/main" id="{12401E3B-EA30-40BD-B74C-9B6359E27C31}"/>
              </a:ext>
            </a:extLst>
          </p:cNvPr>
          <p:cNvGrpSpPr/>
          <p:nvPr/>
        </p:nvGrpSpPr>
        <p:grpSpPr>
          <a:xfrm>
            <a:off x="673816" y="2878374"/>
            <a:ext cx="6662880" cy="63720"/>
            <a:chOff x="673816" y="2878374"/>
            <a:chExt cx="6662880" cy="637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8B1683B-354E-4277-962A-BACCB55B8C51}"/>
                    </a:ext>
                  </a:extLst>
                </p14:cNvPr>
                <p14:cNvContentPartPr/>
                <p14:nvPr/>
              </p14:nvContentPartPr>
              <p14:xfrm>
                <a:off x="673816" y="2878374"/>
                <a:ext cx="1038240" cy="63720"/>
              </p14:xfrm>
            </p:contentPart>
          </mc:Choice>
          <mc:Fallback>
            <p:pic>
              <p:nvPicPr>
                <p:cNvPr id="7" name="Ink 6">
                  <a:extLst>
                    <a:ext uri="{FF2B5EF4-FFF2-40B4-BE49-F238E27FC236}">
                      <a16:creationId xmlns:a16="http://schemas.microsoft.com/office/drawing/2014/main" id="{58B1683B-354E-4277-962A-BACCB55B8C51}"/>
                    </a:ext>
                  </a:extLst>
                </p:cNvPr>
                <p:cNvPicPr/>
                <p:nvPr/>
              </p:nvPicPr>
              <p:blipFill>
                <a:blip r:embed="rId9"/>
                <a:stretch>
                  <a:fillRect/>
                </a:stretch>
              </p:blipFill>
              <p:spPr>
                <a:xfrm>
                  <a:off x="656176" y="2860734"/>
                  <a:ext cx="1073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47C64E4-1076-4B7B-9672-356BB12B7828}"/>
                    </a:ext>
                  </a:extLst>
                </p14:cNvPr>
                <p14:cNvContentPartPr/>
                <p14:nvPr/>
              </p14:nvContentPartPr>
              <p14:xfrm>
                <a:off x="2260336" y="2878734"/>
                <a:ext cx="5076360" cy="49680"/>
              </p14:xfrm>
            </p:contentPart>
          </mc:Choice>
          <mc:Fallback>
            <p:pic>
              <p:nvPicPr>
                <p:cNvPr id="9" name="Ink 8">
                  <a:extLst>
                    <a:ext uri="{FF2B5EF4-FFF2-40B4-BE49-F238E27FC236}">
                      <a16:creationId xmlns:a16="http://schemas.microsoft.com/office/drawing/2014/main" id="{547C64E4-1076-4B7B-9672-356BB12B7828}"/>
                    </a:ext>
                  </a:extLst>
                </p:cNvPr>
                <p:cNvPicPr/>
                <p:nvPr/>
              </p:nvPicPr>
              <p:blipFill>
                <a:blip r:embed="rId11"/>
                <a:stretch>
                  <a:fillRect/>
                </a:stretch>
              </p:blipFill>
              <p:spPr>
                <a:xfrm>
                  <a:off x="2242336" y="2861094"/>
                  <a:ext cx="511200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72CD73D-F25A-441F-9DB7-E85E090830BF}"/>
                  </a:ext>
                </a:extLst>
              </p14:cNvPr>
              <p14:cNvContentPartPr/>
              <p14:nvPr/>
            </p14:nvContentPartPr>
            <p14:xfrm>
              <a:off x="2601616" y="4167174"/>
              <a:ext cx="7266240" cy="34560"/>
            </p14:xfrm>
          </p:contentPart>
        </mc:Choice>
        <mc:Fallback>
          <p:pic>
            <p:nvPicPr>
              <p:cNvPr id="12" name="Ink 11">
                <a:extLst>
                  <a:ext uri="{FF2B5EF4-FFF2-40B4-BE49-F238E27FC236}">
                    <a16:creationId xmlns:a16="http://schemas.microsoft.com/office/drawing/2014/main" id="{972CD73D-F25A-441F-9DB7-E85E090830BF}"/>
                  </a:ext>
                </a:extLst>
              </p:cNvPr>
              <p:cNvPicPr/>
              <p:nvPr/>
            </p:nvPicPr>
            <p:blipFill>
              <a:blip r:embed="rId13"/>
              <a:stretch>
                <a:fillRect/>
              </a:stretch>
            </p:blipFill>
            <p:spPr>
              <a:xfrm>
                <a:off x="2583976" y="4149534"/>
                <a:ext cx="7301880" cy="70200"/>
              </a:xfrm>
              <a:prstGeom prst="rect">
                <a:avLst/>
              </a:prstGeom>
            </p:spPr>
          </p:pic>
        </mc:Fallback>
      </mc:AlternateContent>
      <p:grpSp>
        <p:nvGrpSpPr>
          <p:cNvPr id="16" name="Group 15">
            <a:extLst>
              <a:ext uri="{FF2B5EF4-FFF2-40B4-BE49-F238E27FC236}">
                <a16:creationId xmlns:a16="http://schemas.microsoft.com/office/drawing/2014/main" id="{DAA2DE70-FBFE-4688-A3F3-A5834D21389F}"/>
              </a:ext>
            </a:extLst>
          </p:cNvPr>
          <p:cNvGrpSpPr/>
          <p:nvPr/>
        </p:nvGrpSpPr>
        <p:grpSpPr>
          <a:xfrm>
            <a:off x="533056" y="4564614"/>
            <a:ext cx="9224280" cy="123120"/>
            <a:chOff x="533056" y="4564614"/>
            <a:chExt cx="9224280" cy="12312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49EA6AD6-8B85-4A7A-A227-F2AB02D3CC14}"/>
                    </a:ext>
                  </a:extLst>
                </p14:cNvPr>
                <p14:cNvContentPartPr/>
                <p14:nvPr/>
              </p14:nvContentPartPr>
              <p14:xfrm>
                <a:off x="533056" y="4647774"/>
                <a:ext cx="5162760" cy="39960"/>
              </p14:xfrm>
            </p:contentPart>
          </mc:Choice>
          <mc:Fallback>
            <p:pic>
              <p:nvPicPr>
                <p:cNvPr id="13" name="Ink 12">
                  <a:extLst>
                    <a:ext uri="{FF2B5EF4-FFF2-40B4-BE49-F238E27FC236}">
                      <a16:creationId xmlns:a16="http://schemas.microsoft.com/office/drawing/2014/main" id="{49EA6AD6-8B85-4A7A-A227-F2AB02D3CC14}"/>
                    </a:ext>
                  </a:extLst>
                </p:cNvPr>
                <p:cNvPicPr/>
                <p:nvPr/>
              </p:nvPicPr>
              <p:blipFill>
                <a:blip r:embed="rId15"/>
                <a:stretch>
                  <a:fillRect/>
                </a:stretch>
              </p:blipFill>
              <p:spPr>
                <a:xfrm>
                  <a:off x="515056" y="4629774"/>
                  <a:ext cx="5198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5E01944-980A-4D0B-BFAA-A29A27B5E710}"/>
                    </a:ext>
                  </a:extLst>
                </p14:cNvPr>
                <p14:cNvContentPartPr/>
                <p14:nvPr/>
              </p14:nvContentPartPr>
              <p14:xfrm>
                <a:off x="6137896" y="4603134"/>
                <a:ext cx="1261800" cy="46800"/>
              </p14:xfrm>
            </p:contentPart>
          </mc:Choice>
          <mc:Fallback>
            <p:pic>
              <p:nvPicPr>
                <p:cNvPr id="14" name="Ink 13">
                  <a:extLst>
                    <a:ext uri="{FF2B5EF4-FFF2-40B4-BE49-F238E27FC236}">
                      <a16:creationId xmlns:a16="http://schemas.microsoft.com/office/drawing/2014/main" id="{45E01944-980A-4D0B-BFAA-A29A27B5E710}"/>
                    </a:ext>
                  </a:extLst>
                </p:cNvPr>
                <p:cNvPicPr/>
                <p:nvPr/>
              </p:nvPicPr>
              <p:blipFill>
                <a:blip r:embed="rId17"/>
                <a:stretch>
                  <a:fillRect/>
                </a:stretch>
              </p:blipFill>
              <p:spPr>
                <a:xfrm>
                  <a:off x="6119896" y="4585494"/>
                  <a:ext cx="1297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1AAE182-8922-40AA-A2F2-ECC0CE1B461C}"/>
                    </a:ext>
                  </a:extLst>
                </p14:cNvPr>
                <p14:cNvContentPartPr/>
                <p14:nvPr/>
              </p14:nvContentPartPr>
              <p14:xfrm>
                <a:off x="8362336" y="4564614"/>
                <a:ext cx="1395000" cy="66960"/>
              </p14:xfrm>
            </p:contentPart>
          </mc:Choice>
          <mc:Fallback>
            <p:pic>
              <p:nvPicPr>
                <p:cNvPr id="15" name="Ink 14">
                  <a:extLst>
                    <a:ext uri="{FF2B5EF4-FFF2-40B4-BE49-F238E27FC236}">
                      <a16:creationId xmlns:a16="http://schemas.microsoft.com/office/drawing/2014/main" id="{91AAE182-8922-40AA-A2F2-ECC0CE1B461C}"/>
                    </a:ext>
                  </a:extLst>
                </p:cNvPr>
                <p:cNvPicPr/>
                <p:nvPr/>
              </p:nvPicPr>
              <p:blipFill>
                <a:blip r:embed="rId19"/>
                <a:stretch>
                  <a:fillRect/>
                </a:stretch>
              </p:blipFill>
              <p:spPr>
                <a:xfrm>
                  <a:off x="8344336" y="4546614"/>
                  <a:ext cx="143064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240E1BC1-AA20-46CC-B880-577E0666B7A3}"/>
                  </a:ext>
                </a:extLst>
              </p14:cNvPr>
              <p14:cNvContentPartPr/>
              <p14:nvPr/>
            </p14:nvContentPartPr>
            <p14:xfrm>
              <a:off x="895936" y="5052054"/>
              <a:ext cx="7649280" cy="148680"/>
            </p14:xfrm>
          </p:contentPart>
        </mc:Choice>
        <mc:Fallback>
          <p:pic>
            <p:nvPicPr>
              <p:cNvPr id="17" name="Ink 16">
                <a:extLst>
                  <a:ext uri="{FF2B5EF4-FFF2-40B4-BE49-F238E27FC236}">
                    <a16:creationId xmlns:a16="http://schemas.microsoft.com/office/drawing/2014/main" id="{240E1BC1-AA20-46CC-B880-577E0666B7A3}"/>
                  </a:ext>
                </a:extLst>
              </p:cNvPr>
              <p:cNvPicPr/>
              <p:nvPr/>
            </p:nvPicPr>
            <p:blipFill>
              <a:blip r:embed="rId21"/>
              <a:stretch>
                <a:fillRect/>
              </a:stretch>
            </p:blipFill>
            <p:spPr>
              <a:xfrm>
                <a:off x="878296" y="5034054"/>
                <a:ext cx="7684920" cy="18432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093976"/>
          </a:xfrm>
          <a:prstGeom prst="rect">
            <a:avLst/>
          </a:prstGeom>
          <a:noFill/>
        </p:spPr>
        <p:txBody>
          <a:bodyPr wrap="square" rtlCol="0">
            <a:spAutoFit/>
          </a:bodyPr>
          <a:lstStyle/>
          <a:p>
            <a:pPr algn="r"/>
            <a:r>
              <a:rPr lang="he-IL" sz="3900" b="1">
                <a:solidFill>
                  <a:srgbClr val="FFFF00"/>
                </a:solidFill>
                <a:cs typeface="+mj-cs"/>
              </a:rPr>
              <a:t>ספר ישעיה פרק טז</a:t>
            </a:r>
          </a:p>
          <a:p>
            <a:pPr algn="r"/>
            <a:r>
              <a:rPr lang="he-IL" sz="3900">
                <a:solidFill>
                  <a:srgbClr val="FFFF00"/>
                </a:solidFill>
                <a:cs typeface="+mj-cs"/>
              </a:rPr>
              <a:t>א   שִׁלְחוּ-כַר משֵׁל-אֶרֶץ מִסֶּלַע מִדְבָּרָה אֶל-הַר בַּת-צִיּוֹן: </a:t>
            </a:r>
            <a:r>
              <a:rPr lang="he-IL" sz="3900">
                <a:solidFill>
                  <a:srgbClr val="FFC000"/>
                </a:solidFill>
                <a:cs typeface="+mj-cs"/>
              </a:rPr>
              <a:t>ב   וְהָיָה כְעוֹף-נוֹדֵד קֵן מְשֻׁלָּח תִּהְיֶינָה בְּנוֹת מוֹאָב מַעְבָּרֹת לְאַרְנוֹן: </a:t>
            </a:r>
            <a:r>
              <a:rPr lang="he-IL" sz="3900">
                <a:solidFill>
                  <a:srgbClr val="92D050"/>
                </a:solidFill>
                <a:cs typeface="+mj-cs"/>
              </a:rPr>
              <a:t>ג    הָבִיאִו [הָבִיאִי] עֵצָה עֲשֹי [עֲשֹוּ] פְלִילָה שִׁיתִי כַלַּיִל צִלֵּךְ בְּתוֹךְ צָהֳרָיִם סַתְּרִי נִדָּחִים נֹדֵד אַל-תְּגַלִּי: ד   יָגוּרוּ בָךְ נִדָּחַי מוֹאָב הֱוִי-סֵתֶר לָמוֹ מִפְּנֵי שׁוֹדֵד כִּי-אָפֵס הַמֵּץ כָּלָה שֹׁד תַּמּוּ רֹמֵס מִן-הָאָרֶץ:</a:t>
            </a:r>
            <a:r>
              <a:rPr lang="he-IL" sz="3900">
                <a:solidFill>
                  <a:schemeClr val="bg1"/>
                </a:solidFill>
                <a:cs typeface="+mj-cs"/>
              </a:rPr>
              <a:t> </a:t>
            </a:r>
            <a:r>
              <a:rPr lang="he-IL" sz="3900">
                <a:solidFill>
                  <a:srgbClr val="00B0F0"/>
                </a:solidFill>
                <a:cs typeface="+mj-cs"/>
              </a:rPr>
              <a:t>ה   וְהוּכַן בַּחֶסֶד כִּסֵּא וְיָשַׁב עָלָיו בֶּאֱמֶת בְּאֹהֶל דָּוִד שֹׁפֵט וְדֹרֵשׁ מִשְׁפָּט וּמְהִר צֶדֶק: </a:t>
            </a:r>
            <a:r>
              <a:rPr lang="he-IL" sz="3900">
                <a:solidFill>
                  <a:srgbClr val="FFFF00"/>
                </a:solidFill>
                <a:cs typeface="+mj-cs"/>
              </a:rPr>
              <a:t>ו   שָׁמַעְנוּ גְאוֹן-מוֹאָב גֵּא מְאֹד גַּאֲוָתוֹ וּגְאוֹנוֹ וְעֶבְרָתוֹ לֹא-כֵן בַּדָּיו: </a:t>
            </a:r>
            <a:r>
              <a:rPr lang="he-IL" sz="3900">
                <a:solidFill>
                  <a:srgbClr val="FFC000"/>
                </a:solidFill>
                <a:cs typeface="+mj-cs"/>
              </a:rPr>
              <a:t>ז   לָכֵן יְיֵלִיל מוֹאָב לְמוֹאָב כֻּלֹּה יְיֵלִיל לַאֲשִׁישֵׁי קִיר-חֲרֶשֶֹת תֶּהְגּוּ אַךְ-נְכָאִים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9F202BE-F057-4030-8D07-57603E7F6C0F}"/>
                  </a:ext>
                </a:extLst>
              </p14:cNvPr>
              <p14:cNvContentPartPr/>
              <p14:nvPr/>
            </p14:nvContentPartPr>
            <p14:xfrm>
              <a:off x="6628936" y="585894"/>
              <a:ext cx="3592080" cy="115920"/>
            </p14:xfrm>
          </p:contentPart>
        </mc:Choice>
        <mc:Fallback>
          <p:pic>
            <p:nvPicPr>
              <p:cNvPr id="4" name="Ink 3">
                <a:extLst>
                  <a:ext uri="{FF2B5EF4-FFF2-40B4-BE49-F238E27FC236}">
                    <a16:creationId xmlns:a16="http://schemas.microsoft.com/office/drawing/2014/main" id="{29F202BE-F057-4030-8D07-57603E7F6C0F}"/>
                  </a:ext>
                </a:extLst>
              </p:cNvPr>
              <p:cNvPicPr/>
              <p:nvPr/>
            </p:nvPicPr>
            <p:blipFill>
              <a:blip r:embed="rId5"/>
              <a:stretch>
                <a:fillRect/>
              </a:stretch>
            </p:blipFill>
            <p:spPr>
              <a:xfrm>
                <a:off x="6611296" y="568254"/>
                <a:ext cx="3627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9DD30925-B128-482C-B128-5183A3C8C121}"/>
                  </a:ext>
                </a:extLst>
              </p14:cNvPr>
              <p14:cNvContentPartPr/>
              <p14:nvPr/>
            </p14:nvContentPartPr>
            <p14:xfrm>
              <a:off x="2295256" y="4193094"/>
              <a:ext cx="2763360" cy="140760"/>
            </p14:xfrm>
          </p:contentPart>
        </mc:Choice>
        <mc:Fallback>
          <p:pic>
            <p:nvPicPr>
              <p:cNvPr id="13" name="Ink 12">
                <a:extLst>
                  <a:ext uri="{FF2B5EF4-FFF2-40B4-BE49-F238E27FC236}">
                    <a16:creationId xmlns:a16="http://schemas.microsoft.com/office/drawing/2014/main" id="{9DD30925-B128-482C-B128-5183A3C8C121}"/>
                  </a:ext>
                </a:extLst>
              </p:cNvPr>
              <p:cNvPicPr/>
              <p:nvPr/>
            </p:nvPicPr>
            <p:blipFill>
              <a:blip r:embed="rId7"/>
              <a:stretch>
                <a:fillRect/>
              </a:stretch>
            </p:blipFill>
            <p:spPr>
              <a:xfrm>
                <a:off x="2277256" y="4175454"/>
                <a:ext cx="2799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948D2D9C-B8B5-4356-A9EB-98680F205142}"/>
                  </a:ext>
                </a:extLst>
              </p14:cNvPr>
              <p14:cNvContentPartPr/>
              <p14:nvPr/>
            </p14:nvContentPartPr>
            <p14:xfrm>
              <a:off x="8040136" y="4279494"/>
              <a:ext cx="21960" cy="34560"/>
            </p14:xfrm>
          </p:contentPart>
        </mc:Choice>
        <mc:Fallback>
          <p:pic>
            <p:nvPicPr>
              <p:cNvPr id="15" name="Ink 14">
                <a:extLst>
                  <a:ext uri="{FF2B5EF4-FFF2-40B4-BE49-F238E27FC236}">
                    <a16:creationId xmlns:a16="http://schemas.microsoft.com/office/drawing/2014/main" id="{948D2D9C-B8B5-4356-A9EB-98680F205142}"/>
                  </a:ext>
                </a:extLst>
              </p:cNvPr>
              <p:cNvPicPr/>
              <p:nvPr/>
            </p:nvPicPr>
            <p:blipFill>
              <a:blip r:embed="rId9"/>
              <a:stretch>
                <a:fillRect/>
              </a:stretch>
            </p:blipFill>
            <p:spPr>
              <a:xfrm>
                <a:off x="8022136" y="4261854"/>
                <a:ext cx="57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B7FCFE47-A022-404B-B7A5-4C4501CA4843}"/>
                  </a:ext>
                </a:extLst>
              </p14:cNvPr>
              <p14:cNvContentPartPr/>
              <p14:nvPr/>
            </p14:nvContentPartPr>
            <p14:xfrm>
              <a:off x="2249176" y="3596214"/>
              <a:ext cx="5797080" cy="754920"/>
            </p14:xfrm>
          </p:contentPart>
        </mc:Choice>
        <mc:Fallback>
          <p:pic>
            <p:nvPicPr>
              <p:cNvPr id="16" name="Ink 15">
                <a:extLst>
                  <a:ext uri="{FF2B5EF4-FFF2-40B4-BE49-F238E27FC236}">
                    <a16:creationId xmlns:a16="http://schemas.microsoft.com/office/drawing/2014/main" id="{B7FCFE47-A022-404B-B7A5-4C4501CA4843}"/>
                  </a:ext>
                </a:extLst>
              </p:cNvPr>
              <p:cNvPicPr/>
              <p:nvPr/>
            </p:nvPicPr>
            <p:blipFill>
              <a:blip r:embed="rId11"/>
              <a:stretch>
                <a:fillRect/>
              </a:stretch>
            </p:blipFill>
            <p:spPr>
              <a:xfrm>
                <a:off x="2231176" y="3578214"/>
                <a:ext cx="5832720" cy="79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Ink 27">
                <a:extLst>
                  <a:ext uri="{FF2B5EF4-FFF2-40B4-BE49-F238E27FC236}">
                    <a16:creationId xmlns:a16="http://schemas.microsoft.com/office/drawing/2014/main" id="{6FC07EEE-C690-44C4-A626-FA35274646FE}"/>
                  </a:ext>
                </a:extLst>
              </p14:cNvPr>
              <p14:cNvContentPartPr/>
              <p14:nvPr/>
            </p14:nvContentPartPr>
            <p14:xfrm>
              <a:off x="5203336" y="665814"/>
              <a:ext cx="1177560" cy="653760"/>
            </p14:xfrm>
          </p:contentPart>
        </mc:Choice>
        <mc:Fallback>
          <p:pic>
            <p:nvPicPr>
              <p:cNvPr id="28" name="Ink 27">
                <a:extLst>
                  <a:ext uri="{FF2B5EF4-FFF2-40B4-BE49-F238E27FC236}">
                    <a16:creationId xmlns:a16="http://schemas.microsoft.com/office/drawing/2014/main" id="{6FC07EEE-C690-44C4-A626-FA35274646FE}"/>
                  </a:ext>
                </a:extLst>
              </p:cNvPr>
              <p:cNvPicPr/>
              <p:nvPr/>
            </p:nvPicPr>
            <p:blipFill>
              <a:blip r:embed="rId13"/>
              <a:stretch>
                <a:fillRect/>
              </a:stretch>
            </p:blipFill>
            <p:spPr>
              <a:xfrm>
                <a:off x="5185696" y="648174"/>
                <a:ext cx="121320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Ink 29">
                <a:extLst>
                  <a:ext uri="{FF2B5EF4-FFF2-40B4-BE49-F238E27FC236}">
                    <a16:creationId xmlns:a16="http://schemas.microsoft.com/office/drawing/2014/main" id="{64E62BBB-7641-476F-8B1A-2FA0788EB586}"/>
                  </a:ext>
                </a:extLst>
              </p14:cNvPr>
              <p14:cNvContentPartPr/>
              <p14:nvPr/>
            </p14:nvContentPartPr>
            <p14:xfrm>
              <a:off x="1255216" y="690294"/>
              <a:ext cx="2797200" cy="722520"/>
            </p14:xfrm>
          </p:contentPart>
        </mc:Choice>
        <mc:Fallback>
          <p:pic>
            <p:nvPicPr>
              <p:cNvPr id="30" name="Ink 29">
                <a:extLst>
                  <a:ext uri="{FF2B5EF4-FFF2-40B4-BE49-F238E27FC236}">
                    <a16:creationId xmlns:a16="http://schemas.microsoft.com/office/drawing/2014/main" id="{64E62BBB-7641-476F-8B1A-2FA0788EB586}"/>
                  </a:ext>
                </a:extLst>
              </p:cNvPr>
              <p:cNvPicPr/>
              <p:nvPr/>
            </p:nvPicPr>
            <p:blipFill>
              <a:blip r:embed="rId15"/>
              <a:stretch>
                <a:fillRect/>
              </a:stretch>
            </p:blipFill>
            <p:spPr>
              <a:xfrm>
                <a:off x="1237576" y="672294"/>
                <a:ext cx="2832840" cy="75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2" name="Ink 31">
                <a:extLst>
                  <a:ext uri="{FF2B5EF4-FFF2-40B4-BE49-F238E27FC236}">
                    <a16:creationId xmlns:a16="http://schemas.microsoft.com/office/drawing/2014/main" id="{FA638E50-513F-4551-8DE4-C8C33A20E76B}"/>
                  </a:ext>
                </a:extLst>
              </p14:cNvPr>
              <p14:cNvContentPartPr/>
              <p14:nvPr/>
            </p14:nvContentPartPr>
            <p14:xfrm>
              <a:off x="8070376" y="678054"/>
              <a:ext cx="1807200" cy="564120"/>
            </p14:xfrm>
          </p:contentPart>
        </mc:Choice>
        <mc:Fallback>
          <p:pic>
            <p:nvPicPr>
              <p:cNvPr id="32" name="Ink 31">
                <a:extLst>
                  <a:ext uri="{FF2B5EF4-FFF2-40B4-BE49-F238E27FC236}">
                    <a16:creationId xmlns:a16="http://schemas.microsoft.com/office/drawing/2014/main" id="{FA638E50-513F-4551-8DE4-C8C33A20E76B}"/>
                  </a:ext>
                </a:extLst>
              </p:cNvPr>
              <p:cNvPicPr/>
              <p:nvPr/>
            </p:nvPicPr>
            <p:blipFill>
              <a:blip r:embed="rId17"/>
              <a:stretch>
                <a:fillRect/>
              </a:stretch>
            </p:blipFill>
            <p:spPr>
              <a:xfrm>
                <a:off x="8052736" y="660414"/>
                <a:ext cx="184284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3" name="Ink 32">
                <a:extLst>
                  <a:ext uri="{FF2B5EF4-FFF2-40B4-BE49-F238E27FC236}">
                    <a16:creationId xmlns:a16="http://schemas.microsoft.com/office/drawing/2014/main" id="{468B81EC-6C58-481A-8825-931797188891}"/>
                  </a:ext>
                </a:extLst>
              </p14:cNvPr>
              <p14:cNvContentPartPr/>
              <p14:nvPr/>
            </p14:nvContentPartPr>
            <p14:xfrm>
              <a:off x="6232936" y="749694"/>
              <a:ext cx="1841760" cy="558720"/>
            </p14:xfrm>
          </p:contentPart>
        </mc:Choice>
        <mc:Fallback>
          <p:pic>
            <p:nvPicPr>
              <p:cNvPr id="33" name="Ink 32">
                <a:extLst>
                  <a:ext uri="{FF2B5EF4-FFF2-40B4-BE49-F238E27FC236}">
                    <a16:creationId xmlns:a16="http://schemas.microsoft.com/office/drawing/2014/main" id="{468B81EC-6C58-481A-8825-931797188891}"/>
                  </a:ext>
                </a:extLst>
              </p:cNvPr>
              <p:cNvPicPr/>
              <p:nvPr/>
            </p:nvPicPr>
            <p:blipFill>
              <a:blip r:embed="rId19"/>
              <a:stretch>
                <a:fillRect/>
              </a:stretch>
            </p:blipFill>
            <p:spPr>
              <a:xfrm>
                <a:off x="6215296" y="732054"/>
                <a:ext cx="18774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7" name="Ink 36">
                <a:extLst>
                  <a:ext uri="{FF2B5EF4-FFF2-40B4-BE49-F238E27FC236}">
                    <a16:creationId xmlns:a16="http://schemas.microsoft.com/office/drawing/2014/main" id="{ADC21A01-00B7-49F5-B32B-D60DC3E545CD}"/>
                  </a:ext>
                </a:extLst>
              </p14:cNvPr>
              <p14:cNvContentPartPr/>
              <p14:nvPr/>
            </p14:nvContentPartPr>
            <p14:xfrm>
              <a:off x="6078496" y="1809894"/>
              <a:ext cx="963000" cy="77040"/>
            </p14:xfrm>
          </p:contentPart>
        </mc:Choice>
        <mc:Fallback>
          <p:pic>
            <p:nvPicPr>
              <p:cNvPr id="37" name="Ink 36">
                <a:extLst>
                  <a:ext uri="{FF2B5EF4-FFF2-40B4-BE49-F238E27FC236}">
                    <a16:creationId xmlns:a16="http://schemas.microsoft.com/office/drawing/2014/main" id="{ADC21A01-00B7-49F5-B32B-D60DC3E545CD}"/>
                  </a:ext>
                </a:extLst>
              </p:cNvPr>
              <p:cNvPicPr/>
              <p:nvPr/>
            </p:nvPicPr>
            <p:blipFill>
              <a:blip r:embed="rId21"/>
              <a:stretch>
                <a:fillRect/>
              </a:stretch>
            </p:blipFill>
            <p:spPr>
              <a:xfrm>
                <a:off x="6060856" y="1792254"/>
                <a:ext cx="998640" cy="112680"/>
              </a:xfrm>
              <a:prstGeom prst="rect">
                <a:avLst/>
              </a:prstGeom>
            </p:spPr>
          </p:pic>
        </mc:Fallback>
      </mc:AlternateContent>
      <p:grpSp>
        <p:nvGrpSpPr>
          <p:cNvPr id="45" name="Group 44">
            <a:extLst>
              <a:ext uri="{FF2B5EF4-FFF2-40B4-BE49-F238E27FC236}">
                <a16:creationId xmlns:a16="http://schemas.microsoft.com/office/drawing/2014/main" id="{E2534299-A51F-46FF-8816-CA005128CE76}"/>
              </a:ext>
            </a:extLst>
          </p:cNvPr>
          <p:cNvGrpSpPr/>
          <p:nvPr/>
        </p:nvGrpSpPr>
        <p:grpSpPr>
          <a:xfrm>
            <a:off x="346936" y="1794414"/>
            <a:ext cx="9833400" cy="174240"/>
            <a:chOff x="346936" y="1794414"/>
            <a:chExt cx="9833400" cy="174240"/>
          </a:xfrm>
        </p:grpSpPr>
        <mc:AlternateContent xmlns:mc="http://schemas.openxmlformats.org/markup-compatibility/2006">
          <mc:Choice xmlns:p14="http://schemas.microsoft.com/office/powerpoint/2010/main" Requires="p14">
            <p:contentPart p14:bwMode="auto" r:id="rId22">
              <p14:nvContentPartPr>
                <p14:cNvPr id="34" name="Ink 33">
                  <a:extLst>
                    <a:ext uri="{FF2B5EF4-FFF2-40B4-BE49-F238E27FC236}">
                      <a16:creationId xmlns:a16="http://schemas.microsoft.com/office/drawing/2014/main" id="{3B57409B-82DA-41A4-9BC3-1FC62BB398EB}"/>
                    </a:ext>
                  </a:extLst>
                </p14:cNvPr>
                <p14:cNvContentPartPr/>
                <p14:nvPr/>
              </p14:nvContentPartPr>
              <p14:xfrm>
                <a:off x="7765816" y="1855974"/>
                <a:ext cx="2414520" cy="100800"/>
              </p14:xfrm>
            </p:contentPart>
          </mc:Choice>
          <mc:Fallback>
            <p:pic>
              <p:nvPicPr>
                <p:cNvPr id="34" name="Ink 33">
                  <a:extLst>
                    <a:ext uri="{FF2B5EF4-FFF2-40B4-BE49-F238E27FC236}">
                      <a16:creationId xmlns:a16="http://schemas.microsoft.com/office/drawing/2014/main" id="{3B57409B-82DA-41A4-9BC3-1FC62BB398EB}"/>
                    </a:ext>
                  </a:extLst>
                </p:cNvPr>
                <p:cNvPicPr/>
                <p:nvPr/>
              </p:nvPicPr>
              <p:blipFill>
                <a:blip r:embed="rId23"/>
                <a:stretch>
                  <a:fillRect/>
                </a:stretch>
              </p:blipFill>
              <p:spPr>
                <a:xfrm>
                  <a:off x="7748176" y="1837974"/>
                  <a:ext cx="2450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5" name="Ink 34">
                  <a:extLst>
                    <a:ext uri="{FF2B5EF4-FFF2-40B4-BE49-F238E27FC236}">
                      <a16:creationId xmlns:a16="http://schemas.microsoft.com/office/drawing/2014/main" id="{FB89B9CB-3B47-44CC-B5DF-99C98455C4DE}"/>
                    </a:ext>
                  </a:extLst>
                </p14:cNvPr>
                <p14:cNvContentPartPr/>
                <p14:nvPr/>
              </p14:nvContentPartPr>
              <p14:xfrm>
                <a:off x="7085056" y="1812774"/>
                <a:ext cx="651960" cy="38160"/>
              </p14:xfrm>
            </p:contentPart>
          </mc:Choice>
          <mc:Fallback>
            <p:pic>
              <p:nvPicPr>
                <p:cNvPr id="35" name="Ink 34">
                  <a:extLst>
                    <a:ext uri="{FF2B5EF4-FFF2-40B4-BE49-F238E27FC236}">
                      <a16:creationId xmlns:a16="http://schemas.microsoft.com/office/drawing/2014/main" id="{FB89B9CB-3B47-44CC-B5DF-99C98455C4DE}"/>
                    </a:ext>
                  </a:extLst>
                </p:cNvPr>
                <p:cNvPicPr/>
                <p:nvPr/>
              </p:nvPicPr>
              <p:blipFill>
                <a:blip r:embed="rId25"/>
                <a:stretch>
                  <a:fillRect/>
                </a:stretch>
              </p:blipFill>
              <p:spPr>
                <a:xfrm>
                  <a:off x="7067416" y="1794774"/>
                  <a:ext cx="687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9" name="Ink 38">
                  <a:extLst>
                    <a:ext uri="{FF2B5EF4-FFF2-40B4-BE49-F238E27FC236}">
                      <a16:creationId xmlns:a16="http://schemas.microsoft.com/office/drawing/2014/main" id="{18C2AE5F-AA3F-4267-81C5-C0B1AAB73F10}"/>
                    </a:ext>
                  </a:extLst>
                </p14:cNvPr>
                <p14:cNvContentPartPr/>
                <p14:nvPr/>
              </p14:nvContentPartPr>
              <p14:xfrm>
                <a:off x="4853056" y="1794414"/>
                <a:ext cx="1129680" cy="168480"/>
              </p14:xfrm>
            </p:contentPart>
          </mc:Choice>
          <mc:Fallback>
            <p:pic>
              <p:nvPicPr>
                <p:cNvPr id="39" name="Ink 38">
                  <a:extLst>
                    <a:ext uri="{FF2B5EF4-FFF2-40B4-BE49-F238E27FC236}">
                      <a16:creationId xmlns:a16="http://schemas.microsoft.com/office/drawing/2014/main" id="{18C2AE5F-AA3F-4267-81C5-C0B1AAB73F10}"/>
                    </a:ext>
                  </a:extLst>
                </p:cNvPr>
                <p:cNvPicPr/>
                <p:nvPr/>
              </p:nvPicPr>
              <p:blipFill>
                <a:blip r:embed="rId27"/>
                <a:stretch>
                  <a:fillRect/>
                </a:stretch>
              </p:blipFill>
              <p:spPr>
                <a:xfrm>
                  <a:off x="4835416" y="1776774"/>
                  <a:ext cx="1165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63AFEA7E-ECE0-4ED1-BCC0-B336C97D571B}"/>
                    </a:ext>
                  </a:extLst>
                </p14:cNvPr>
                <p14:cNvContentPartPr/>
                <p14:nvPr/>
              </p14:nvContentPartPr>
              <p14:xfrm>
                <a:off x="4051696" y="1891974"/>
                <a:ext cx="702720" cy="57600"/>
              </p14:xfrm>
            </p:contentPart>
          </mc:Choice>
          <mc:Fallback>
            <p:pic>
              <p:nvPicPr>
                <p:cNvPr id="40" name="Ink 39">
                  <a:extLst>
                    <a:ext uri="{FF2B5EF4-FFF2-40B4-BE49-F238E27FC236}">
                      <a16:creationId xmlns:a16="http://schemas.microsoft.com/office/drawing/2014/main" id="{63AFEA7E-ECE0-4ED1-BCC0-B336C97D571B}"/>
                    </a:ext>
                  </a:extLst>
                </p:cNvPr>
                <p:cNvPicPr/>
                <p:nvPr/>
              </p:nvPicPr>
              <p:blipFill>
                <a:blip r:embed="rId29"/>
                <a:stretch>
                  <a:fillRect/>
                </a:stretch>
              </p:blipFill>
              <p:spPr>
                <a:xfrm>
                  <a:off x="4033696" y="1874334"/>
                  <a:ext cx="738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 name="Ink 40">
                  <a:extLst>
                    <a:ext uri="{FF2B5EF4-FFF2-40B4-BE49-F238E27FC236}">
                      <a16:creationId xmlns:a16="http://schemas.microsoft.com/office/drawing/2014/main" id="{5ED92798-7AC9-4CC4-8A33-EC77CE8811C1}"/>
                    </a:ext>
                  </a:extLst>
                </p14:cNvPr>
                <p14:cNvContentPartPr/>
                <p14:nvPr/>
              </p14:nvContentPartPr>
              <p14:xfrm>
                <a:off x="3082936" y="1910694"/>
                <a:ext cx="763560" cy="57960"/>
              </p14:xfrm>
            </p:contentPart>
          </mc:Choice>
          <mc:Fallback>
            <p:pic>
              <p:nvPicPr>
                <p:cNvPr id="41" name="Ink 40">
                  <a:extLst>
                    <a:ext uri="{FF2B5EF4-FFF2-40B4-BE49-F238E27FC236}">
                      <a16:creationId xmlns:a16="http://schemas.microsoft.com/office/drawing/2014/main" id="{5ED92798-7AC9-4CC4-8A33-EC77CE8811C1}"/>
                    </a:ext>
                  </a:extLst>
                </p:cNvPr>
                <p:cNvPicPr/>
                <p:nvPr/>
              </p:nvPicPr>
              <p:blipFill>
                <a:blip r:embed="rId31"/>
                <a:stretch>
                  <a:fillRect/>
                </a:stretch>
              </p:blipFill>
              <p:spPr>
                <a:xfrm>
                  <a:off x="3065296" y="1893054"/>
                  <a:ext cx="799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2" name="Ink 41">
                  <a:extLst>
                    <a:ext uri="{FF2B5EF4-FFF2-40B4-BE49-F238E27FC236}">
                      <a16:creationId xmlns:a16="http://schemas.microsoft.com/office/drawing/2014/main" id="{28FB9B1A-7BEB-4CD1-8888-D8C10314A8C5}"/>
                    </a:ext>
                  </a:extLst>
                </p14:cNvPr>
                <p14:cNvContentPartPr/>
                <p14:nvPr/>
              </p14:nvContentPartPr>
              <p14:xfrm>
                <a:off x="1525936" y="1815654"/>
                <a:ext cx="1331640" cy="51120"/>
              </p14:xfrm>
            </p:contentPart>
          </mc:Choice>
          <mc:Fallback>
            <p:pic>
              <p:nvPicPr>
                <p:cNvPr id="42" name="Ink 41">
                  <a:extLst>
                    <a:ext uri="{FF2B5EF4-FFF2-40B4-BE49-F238E27FC236}">
                      <a16:creationId xmlns:a16="http://schemas.microsoft.com/office/drawing/2014/main" id="{28FB9B1A-7BEB-4CD1-8888-D8C10314A8C5}"/>
                    </a:ext>
                  </a:extLst>
                </p:cNvPr>
                <p:cNvPicPr/>
                <p:nvPr/>
              </p:nvPicPr>
              <p:blipFill>
                <a:blip r:embed="rId33"/>
                <a:stretch>
                  <a:fillRect/>
                </a:stretch>
              </p:blipFill>
              <p:spPr>
                <a:xfrm>
                  <a:off x="1508296" y="1797654"/>
                  <a:ext cx="1367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4" name="Ink 43">
                  <a:extLst>
                    <a:ext uri="{FF2B5EF4-FFF2-40B4-BE49-F238E27FC236}">
                      <a16:creationId xmlns:a16="http://schemas.microsoft.com/office/drawing/2014/main" id="{E961C47A-6990-4838-AFF4-38CB055D747D}"/>
                    </a:ext>
                  </a:extLst>
                </p14:cNvPr>
                <p14:cNvContentPartPr/>
                <p14:nvPr/>
              </p14:nvContentPartPr>
              <p14:xfrm>
                <a:off x="346936" y="1815654"/>
                <a:ext cx="1319400" cy="148320"/>
              </p14:xfrm>
            </p:contentPart>
          </mc:Choice>
          <mc:Fallback>
            <p:pic>
              <p:nvPicPr>
                <p:cNvPr id="44" name="Ink 43">
                  <a:extLst>
                    <a:ext uri="{FF2B5EF4-FFF2-40B4-BE49-F238E27FC236}">
                      <a16:creationId xmlns:a16="http://schemas.microsoft.com/office/drawing/2014/main" id="{E961C47A-6990-4838-AFF4-38CB055D747D}"/>
                    </a:ext>
                  </a:extLst>
                </p:cNvPr>
                <p:cNvPicPr/>
                <p:nvPr/>
              </p:nvPicPr>
              <p:blipFill>
                <a:blip r:embed="rId35"/>
                <a:stretch>
                  <a:fillRect/>
                </a:stretch>
              </p:blipFill>
              <p:spPr>
                <a:xfrm>
                  <a:off x="329296" y="1797654"/>
                  <a:ext cx="1355040" cy="18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9" name="Ink 48">
                <a:extLst>
                  <a:ext uri="{FF2B5EF4-FFF2-40B4-BE49-F238E27FC236}">
                    <a16:creationId xmlns:a16="http://schemas.microsoft.com/office/drawing/2014/main" id="{603EC8E5-2D2F-4E56-94E9-AB3F94C14C6F}"/>
                  </a:ext>
                </a:extLst>
              </p14:cNvPr>
              <p14:cNvContentPartPr/>
              <p14:nvPr/>
            </p14:nvContentPartPr>
            <p14:xfrm>
              <a:off x="5967616" y="1303014"/>
              <a:ext cx="4401720" cy="638640"/>
            </p14:xfrm>
          </p:contentPart>
        </mc:Choice>
        <mc:Fallback>
          <p:pic>
            <p:nvPicPr>
              <p:cNvPr id="49" name="Ink 48">
                <a:extLst>
                  <a:ext uri="{FF2B5EF4-FFF2-40B4-BE49-F238E27FC236}">
                    <a16:creationId xmlns:a16="http://schemas.microsoft.com/office/drawing/2014/main" id="{603EC8E5-2D2F-4E56-94E9-AB3F94C14C6F}"/>
                  </a:ext>
                </a:extLst>
              </p:cNvPr>
              <p:cNvPicPr/>
              <p:nvPr/>
            </p:nvPicPr>
            <p:blipFill>
              <a:blip r:embed="rId37"/>
              <a:stretch>
                <a:fillRect/>
              </a:stretch>
            </p:blipFill>
            <p:spPr>
              <a:xfrm>
                <a:off x="5949616" y="1285374"/>
                <a:ext cx="443736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7" name="Ink 56">
                <a:extLst>
                  <a:ext uri="{FF2B5EF4-FFF2-40B4-BE49-F238E27FC236}">
                    <a16:creationId xmlns:a16="http://schemas.microsoft.com/office/drawing/2014/main" id="{AF9CA3A5-9F0C-4FB9-85BF-E865C3D15BDA}"/>
                  </a:ext>
                </a:extLst>
              </p14:cNvPr>
              <p14:cNvContentPartPr/>
              <p14:nvPr/>
            </p14:nvContentPartPr>
            <p14:xfrm>
              <a:off x="3263656" y="2415414"/>
              <a:ext cx="1032120" cy="87120"/>
            </p14:xfrm>
          </p:contentPart>
        </mc:Choice>
        <mc:Fallback>
          <p:pic>
            <p:nvPicPr>
              <p:cNvPr id="57" name="Ink 56">
                <a:extLst>
                  <a:ext uri="{FF2B5EF4-FFF2-40B4-BE49-F238E27FC236}">
                    <a16:creationId xmlns:a16="http://schemas.microsoft.com/office/drawing/2014/main" id="{AF9CA3A5-9F0C-4FB9-85BF-E865C3D15BDA}"/>
                  </a:ext>
                </a:extLst>
              </p:cNvPr>
              <p:cNvPicPr/>
              <p:nvPr/>
            </p:nvPicPr>
            <p:blipFill>
              <a:blip r:embed="rId39"/>
              <a:stretch>
                <a:fillRect/>
              </a:stretch>
            </p:blipFill>
            <p:spPr>
              <a:xfrm>
                <a:off x="3246016" y="2397414"/>
                <a:ext cx="1067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 name="Ink 50">
                <a:extLst>
                  <a:ext uri="{FF2B5EF4-FFF2-40B4-BE49-F238E27FC236}">
                    <a16:creationId xmlns:a16="http://schemas.microsoft.com/office/drawing/2014/main" id="{FC173104-9BE0-42D5-81C3-34D2E81E1D34}"/>
                  </a:ext>
                </a:extLst>
              </p14:cNvPr>
              <p14:cNvContentPartPr/>
              <p14:nvPr/>
            </p14:nvContentPartPr>
            <p14:xfrm>
              <a:off x="8693896" y="2501814"/>
              <a:ext cx="850320" cy="26640"/>
            </p14:xfrm>
          </p:contentPart>
        </mc:Choice>
        <mc:Fallback>
          <p:pic>
            <p:nvPicPr>
              <p:cNvPr id="51" name="Ink 50">
                <a:extLst>
                  <a:ext uri="{FF2B5EF4-FFF2-40B4-BE49-F238E27FC236}">
                    <a16:creationId xmlns:a16="http://schemas.microsoft.com/office/drawing/2014/main" id="{FC173104-9BE0-42D5-81C3-34D2E81E1D34}"/>
                  </a:ext>
                </a:extLst>
              </p:cNvPr>
              <p:cNvPicPr/>
              <p:nvPr/>
            </p:nvPicPr>
            <p:blipFill>
              <a:blip r:embed="rId41"/>
              <a:stretch>
                <a:fillRect/>
              </a:stretch>
            </p:blipFill>
            <p:spPr>
              <a:xfrm>
                <a:off x="8675896" y="2483814"/>
                <a:ext cx="885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2" name="Ink 51">
                <a:extLst>
                  <a:ext uri="{FF2B5EF4-FFF2-40B4-BE49-F238E27FC236}">
                    <a16:creationId xmlns:a16="http://schemas.microsoft.com/office/drawing/2014/main" id="{CCC4623D-5982-4128-A0EC-4B9A7BAA5BB2}"/>
                  </a:ext>
                </a:extLst>
              </p14:cNvPr>
              <p14:cNvContentPartPr/>
              <p14:nvPr/>
            </p14:nvContentPartPr>
            <p14:xfrm>
              <a:off x="7384576" y="2545374"/>
              <a:ext cx="916560" cy="23760"/>
            </p14:xfrm>
          </p:contentPart>
        </mc:Choice>
        <mc:Fallback>
          <p:pic>
            <p:nvPicPr>
              <p:cNvPr id="52" name="Ink 51">
                <a:extLst>
                  <a:ext uri="{FF2B5EF4-FFF2-40B4-BE49-F238E27FC236}">
                    <a16:creationId xmlns:a16="http://schemas.microsoft.com/office/drawing/2014/main" id="{CCC4623D-5982-4128-A0EC-4B9A7BAA5BB2}"/>
                  </a:ext>
                </a:extLst>
              </p:cNvPr>
              <p:cNvPicPr/>
              <p:nvPr/>
            </p:nvPicPr>
            <p:blipFill>
              <a:blip r:embed="rId43"/>
              <a:stretch>
                <a:fillRect/>
              </a:stretch>
            </p:blipFill>
            <p:spPr>
              <a:xfrm>
                <a:off x="7366576" y="2527374"/>
                <a:ext cx="952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4" name="Ink 53">
                <a:extLst>
                  <a:ext uri="{FF2B5EF4-FFF2-40B4-BE49-F238E27FC236}">
                    <a16:creationId xmlns:a16="http://schemas.microsoft.com/office/drawing/2014/main" id="{FBE774BD-F5BC-41FF-BACB-086F271FB459}"/>
                  </a:ext>
                </a:extLst>
              </p14:cNvPr>
              <p14:cNvContentPartPr/>
              <p14:nvPr/>
            </p14:nvContentPartPr>
            <p14:xfrm>
              <a:off x="5813896" y="2448174"/>
              <a:ext cx="345600" cy="37080"/>
            </p14:xfrm>
          </p:contentPart>
        </mc:Choice>
        <mc:Fallback>
          <p:pic>
            <p:nvPicPr>
              <p:cNvPr id="54" name="Ink 53">
                <a:extLst>
                  <a:ext uri="{FF2B5EF4-FFF2-40B4-BE49-F238E27FC236}">
                    <a16:creationId xmlns:a16="http://schemas.microsoft.com/office/drawing/2014/main" id="{FBE774BD-F5BC-41FF-BACB-086F271FB459}"/>
                  </a:ext>
                </a:extLst>
              </p:cNvPr>
              <p:cNvPicPr/>
              <p:nvPr/>
            </p:nvPicPr>
            <p:blipFill>
              <a:blip r:embed="rId45"/>
              <a:stretch>
                <a:fillRect/>
              </a:stretch>
            </p:blipFill>
            <p:spPr>
              <a:xfrm>
                <a:off x="5796256" y="2430534"/>
                <a:ext cx="381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5" name="Ink 54">
                <a:extLst>
                  <a:ext uri="{FF2B5EF4-FFF2-40B4-BE49-F238E27FC236}">
                    <a16:creationId xmlns:a16="http://schemas.microsoft.com/office/drawing/2014/main" id="{5897B888-DC9F-44E7-A72F-A3D62C262E3C}"/>
                  </a:ext>
                </a:extLst>
              </p14:cNvPr>
              <p14:cNvContentPartPr/>
              <p14:nvPr/>
            </p14:nvContentPartPr>
            <p14:xfrm>
              <a:off x="4797616" y="2464374"/>
              <a:ext cx="424440" cy="15120"/>
            </p14:xfrm>
          </p:contentPart>
        </mc:Choice>
        <mc:Fallback>
          <p:pic>
            <p:nvPicPr>
              <p:cNvPr id="55" name="Ink 54">
                <a:extLst>
                  <a:ext uri="{FF2B5EF4-FFF2-40B4-BE49-F238E27FC236}">
                    <a16:creationId xmlns:a16="http://schemas.microsoft.com/office/drawing/2014/main" id="{5897B888-DC9F-44E7-A72F-A3D62C262E3C}"/>
                  </a:ext>
                </a:extLst>
              </p:cNvPr>
              <p:cNvPicPr/>
              <p:nvPr/>
            </p:nvPicPr>
            <p:blipFill>
              <a:blip r:embed="rId47"/>
              <a:stretch>
                <a:fillRect/>
              </a:stretch>
            </p:blipFill>
            <p:spPr>
              <a:xfrm>
                <a:off x="4779616" y="2446374"/>
                <a:ext cx="460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8" name="Ink 57">
                <a:extLst>
                  <a:ext uri="{FF2B5EF4-FFF2-40B4-BE49-F238E27FC236}">
                    <a16:creationId xmlns:a16="http://schemas.microsoft.com/office/drawing/2014/main" id="{D855DF7D-F32A-4865-8BF6-CEAA87BB56D0}"/>
                  </a:ext>
                </a:extLst>
              </p14:cNvPr>
              <p14:cNvContentPartPr/>
              <p14:nvPr/>
            </p14:nvContentPartPr>
            <p14:xfrm>
              <a:off x="2678656" y="2565174"/>
              <a:ext cx="493200" cy="27360"/>
            </p14:xfrm>
          </p:contentPart>
        </mc:Choice>
        <mc:Fallback>
          <p:pic>
            <p:nvPicPr>
              <p:cNvPr id="58" name="Ink 57">
                <a:extLst>
                  <a:ext uri="{FF2B5EF4-FFF2-40B4-BE49-F238E27FC236}">
                    <a16:creationId xmlns:a16="http://schemas.microsoft.com/office/drawing/2014/main" id="{D855DF7D-F32A-4865-8BF6-CEAA87BB56D0}"/>
                  </a:ext>
                </a:extLst>
              </p:cNvPr>
              <p:cNvPicPr/>
              <p:nvPr/>
            </p:nvPicPr>
            <p:blipFill>
              <a:blip r:embed="rId49"/>
              <a:stretch>
                <a:fillRect/>
              </a:stretch>
            </p:blipFill>
            <p:spPr>
              <a:xfrm>
                <a:off x="2660656" y="2547174"/>
                <a:ext cx="528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9" name="Ink 58">
                <a:extLst>
                  <a:ext uri="{FF2B5EF4-FFF2-40B4-BE49-F238E27FC236}">
                    <a16:creationId xmlns:a16="http://schemas.microsoft.com/office/drawing/2014/main" id="{46AABC98-0018-4614-8FB8-07CE937A97F2}"/>
                  </a:ext>
                </a:extLst>
              </p14:cNvPr>
              <p14:cNvContentPartPr/>
              <p14:nvPr/>
            </p14:nvContentPartPr>
            <p14:xfrm>
              <a:off x="1573816" y="2501454"/>
              <a:ext cx="737280" cy="25560"/>
            </p14:xfrm>
          </p:contentPart>
        </mc:Choice>
        <mc:Fallback>
          <p:pic>
            <p:nvPicPr>
              <p:cNvPr id="59" name="Ink 58">
                <a:extLst>
                  <a:ext uri="{FF2B5EF4-FFF2-40B4-BE49-F238E27FC236}">
                    <a16:creationId xmlns:a16="http://schemas.microsoft.com/office/drawing/2014/main" id="{46AABC98-0018-4614-8FB8-07CE937A97F2}"/>
                  </a:ext>
                </a:extLst>
              </p:cNvPr>
              <p:cNvPicPr/>
              <p:nvPr/>
            </p:nvPicPr>
            <p:blipFill>
              <a:blip r:embed="rId51"/>
              <a:stretch>
                <a:fillRect/>
              </a:stretch>
            </p:blipFill>
            <p:spPr>
              <a:xfrm>
                <a:off x="1555816" y="2483814"/>
                <a:ext cx="772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1" name="Ink 60">
                <a:extLst>
                  <a:ext uri="{FF2B5EF4-FFF2-40B4-BE49-F238E27FC236}">
                    <a16:creationId xmlns:a16="http://schemas.microsoft.com/office/drawing/2014/main" id="{4ED4E505-16E8-45ED-8988-E38E65B41A7B}"/>
                  </a:ext>
                </a:extLst>
              </p14:cNvPr>
              <p14:cNvContentPartPr/>
              <p14:nvPr/>
            </p14:nvContentPartPr>
            <p14:xfrm>
              <a:off x="699376" y="2479854"/>
              <a:ext cx="627480" cy="47520"/>
            </p14:xfrm>
          </p:contentPart>
        </mc:Choice>
        <mc:Fallback>
          <p:pic>
            <p:nvPicPr>
              <p:cNvPr id="61" name="Ink 60">
                <a:extLst>
                  <a:ext uri="{FF2B5EF4-FFF2-40B4-BE49-F238E27FC236}">
                    <a16:creationId xmlns:a16="http://schemas.microsoft.com/office/drawing/2014/main" id="{4ED4E505-16E8-45ED-8988-E38E65B41A7B}"/>
                  </a:ext>
                </a:extLst>
              </p:cNvPr>
              <p:cNvPicPr/>
              <p:nvPr/>
            </p:nvPicPr>
            <p:blipFill>
              <a:blip r:embed="rId53"/>
              <a:stretch>
                <a:fillRect/>
              </a:stretch>
            </p:blipFill>
            <p:spPr>
              <a:xfrm>
                <a:off x="681736" y="2461854"/>
                <a:ext cx="663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4" name="Ink 73">
                <a:extLst>
                  <a:ext uri="{FF2B5EF4-FFF2-40B4-BE49-F238E27FC236}">
                    <a16:creationId xmlns:a16="http://schemas.microsoft.com/office/drawing/2014/main" id="{F73AE9C0-23EF-4705-9082-9EA0CA25B4CE}"/>
                  </a:ext>
                </a:extLst>
              </p14:cNvPr>
              <p14:cNvContentPartPr/>
              <p14:nvPr/>
            </p14:nvContentPartPr>
            <p14:xfrm>
              <a:off x="2508016" y="2464374"/>
              <a:ext cx="619920" cy="24120"/>
            </p14:xfrm>
          </p:contentPart>
        </mc:Choice>
        <mc:Fallback>
          <p:pic>
            <p:nvPicPr>
              <p:cNvPr id="74" name="Ink 73">
                <a:extLst>
                  <a:ext uri="{FF2B5EF4-FFF2-40B4-BE49-F238E27FC236}">
                    <a16:creationId xmlns:a16="http://schemas.microsoft.com/office/drawing/2014/main" id="{F73AE9C0-23EF-4705-9082-9EA0CA25B4CE}"/>
                  </a:ext>
                </a:extLst>
              </p:cNvPr>
              <p:cNvPicPr/>
              <p:nvPr/>
            </p:nvPicPr>
            <p:blipFill>
              <a:blip r:embed="rId55"/>
              <a:stretch>
                <a:fillRect/>
              </a:stretch>
            </p:blipFill>
            <p:spPr>
              <a:xfrm>
                <a:off x="2490376" y="2446374"/>
                <a:ext cx="655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6" name="Ink 75">
                <a:extLst>
                  <a:ext uri="{FF2B5EF4-FFF2-40B4-BE49-F238E27FC236}">
                    <a16:creationId xmlns:a16="http://schemas.microsoft.com/office/drawing/2014/main" id="{A56A9D48-AB41-432C-A34F-B93BEDC97646}"/>
                  </a:ext>
                </a:extLst>
              </p14:cNvPr>
              <p14:cNvContentPartPr/>
              <p14:nvPr/>
            </p14:nvContentPartPr>
            <p14:xfrm>
              <a:off x="2260336" y="2509014"/>
              <a:ext cx="17640" cy="17280"/>
            </p14:xfrm>
          </p:contentPart>
        </mc:Choice>
        <mc:Fallback>
          <p:pic>
            <p:nvPicPr>
              <p:cNvPr id="76" name="Ink 75">
                <a:extLst>
                  <a:ext uri="{FF2B5EF4-FFF2-40B4-BE49-F238E27FC236}">
                    <a16:creationId xmlns:a16="http://schemas.microsoft.com/office/drawing/2014/main" id="{A56A9D48-AB41-432C-A34F-B93BEDC97646}"/>
                  </a:ext>
                </a:extLst>
              </p:cNvPr>
              <p:cNvPicPr/>
              <p:nvPr/>
            </p:nvPicPr>
            <p:blipFill>
              <a:blip r:embed="rId57"/>
              <a:stretch>
                <a:fillRect/>
              </a:stretch>
            </p:blipFill>
            <p:spPr>
              <a:xfrm>
                <a:off x="2242336" y="2491014"/>
                <a:ext cx="53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Ink 76">
                <a:extLst>
                  <a:ext uri="{FF2B5EF4-FFF2-40B4-BE49-F238E27FC236}">
                    <a16:creationId xmlns:a16="http://schemas.microsoft.com/office/drawing/2014/main" id="{5A1BD256-FDA2-437D-B1FD-0F2F3646EDCF}"/>
                  </a:ext>
                </a:extLst>
              </p14:cNvPr>
              <p14:cNvContentPartPr/>
              <p14:nvPr/>
            </p14:nvContentPartPr>
            <p14:xfrm>
              <a:off x="1658416" y="2466894"/>
              <a:ext cx="640440" cy="68400"/>
            </p14:xfrm>
          </p:contentPart>
        </mc:Choice>
        <mc:Fallback>
          <p:pic>
            <p:nvPicPr>
              <p:cNvPr id="77" name="Ink 76">
                <a:extLst>
                  <a:ext uri="{FF2B5EF4-FFF2-40B4-BE49-F238E27FC236}">
                    <a16:creationId xmlns:a16="http://schemas.microsoft.com/office/drawing/2014/main" id="{5A1BD256-FDA2-437D-B1FD-0F2F3646EDCF}"/>
                  </a:ext>
                </a:extLst>
              </p:cNvPr>
              <p:cNvPicPr/>
              <p:nvPr/>
            </p:nvPicPr>
            <p:blipFill>
              <a:blip r:embed="rId59"/>
              <a:stretch>
                <a:fillRect/>
              </a:stretch>
            </p:blipFill>
            <p:spPr>
              <a:xfrm>
                <a:off x="1640416" y="2448894"/>
                <a:ext cx="676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Ink 77">
                <a:extLst>
                  <a:ext uri="{FF2B5EF4-FFF2-40B4-BE49-F238E27FC236}">
                    <a16:creationId xmlns:a16="http://schemas.microsoft.com/office/drawing/2014/main" id="{CA758E7E-804A-4507-9DFB-E586C7EA2F5F}"/>
                  </a:ext>
                </a:extLst>
              </p14:cNvPr>
              <p14:cNvContentPartPr/>
              <p14:nvPr/>
            </p14:nvContentPartPr>
            <p14:xfrm>
              <a:off x="686416" y="2507574"/>
              <a:ext cx="642600" cy="47520"/>
            </p14:xfrm>
          </p:contentPart>
        </mc:Choice>
        <mc:Fallback>
          <p:pic>
            <p:nvPicPr>
              <p:cNvPr id="78" name="Ink 77">
                <a:extLst>
                  <a:ext uri="{FF2B5EF4-FFF2-40B4-BE49-F238E27FC236}">
                    <a16:creationId xmlns:a16="http://schemas.microsoft.com/office/drawing/2014/main" id="{CA758E7E-804A-4507-9DFB-E586C7EA2F5F}"/>
                  </a:ext>
                </a:extLst>
              </p:cNvPr>
              <p:cNvPicPr/>
              <p:nvPr/>
            </p:nvPicPr>
            <p:blipFill>
              <a:blip r:embed="rId61"/>
              <a:stretch>
                <a:fillRect/>
              </a:stretch>
            </p:blipFill>
            <p:spPr>
              <a:xfrm>
                <a:off x="668776" y="2489574"/>
                <a:ext cx="678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0" name="Ink 79">
                <a:extLst>
                  <a:ext uri="{FF2B5EF4-FFF2-40B4-BE49-F238E27FC236}">
                    <a16:creationId xmlns:a16="http://schemas.microsoft.com/office/drawing/2014/main" id="{3CC9A9CD-9C57-4490-93FA-9A0C639C4B95}"/>
                  </a:ext>
                </a:extLst>
              </p14:cNvPr>
              <p14:cNvContentPartPr/>
              <p14:nvPr/>
            </p14:nvContentPartPr>
            <p14:xfrm>
              <a:off x="530896" y="1812054"/>
              <a:ext cx="2688840" cy="736200"/>
            </p14:xfrm>
          </p:contentPart>
        </mc:Choice>
        <mc:Fallback>
          <p:pic>
            <p:nvPicPr>
              <p:cNvPr id="80" name="Ink 79">
                <a:extLst>
                  <a:ext uri="{FF2B5EF4-FFF2-40B4-BE49-F238E27FC236}">
                    <a16:creationId xmlns:a16="http://schemas.microsoft.com/office/drawing/2014/main" id="{3CC9A9CD-9C57-4490-93FA-9A0C639C4B95}"/>
                  </a:ext>
                </a:extLst>
              </p:cNvPr>
              <p:cNvPicPr/>
              <p:nvPr/>
            </p:nvPicPr>
            <p:blipFill>
              <a:blip r:embed="rId63"/>
              <a:stretch>
                <a:fillRect/>
              </a:stretch>
            </p:blipFill>
            <p:spPr>
              <a:xfrm>
                <a:off x="513256" y="1794054"/>
                <a:ext cx="2724480" cy="771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2" name="Ink 81">
                <a:extLst>
                  <a:ext uri="{FF2B5EF4-FFF2-40B4-BE49-F238E27FC236}">
                    <a16:creationId xmlns:a16="http://schemas.microsoft.com/office/drawing/2014/main" id="{BF1136F1-CFF5-4AC3-8823-1EF97F9D5442}"/>
                  </a:ext>
                </a:extLst>
              </p14:cNvPr>
              <p14:cNvContentPartPr/>
              <p14:nvPr/>
            </p14:nvContentPartPr>
            <p14:xfrm>
              <a:off x="7971016" y="3033534"/>
              <a:ext cx="2127240" cy="121680"/>
            </p14:xfrm>
          </p:contentPart>
        </mc:Choice>
        <mc:Fallback>
          <p:pic>
            <p:nvPicPr>
              <p:cNvPr id="82" name="Ink 81">
                <a:extLst>
                  <a:ext uri="{FF2B5EF4-FFF2-40B4-BE49-F238E27FC236}">
                    <a16:creationId xmlns:a16="http://schemas.microsoft.com/office/drawing/2014/main" id="{BF1136F1-CFF5-4AC3-8823-1EF97F9D5442}"/>
                  </a:ext>
                </a:extLst>
              </p:cNvPr>
              <p:cNvPicPr/>
              <p:nvPr/>
            </p:nvPicPr>
            <p:blipFill>
              <a:blip r:embed="rId65"/>
              <a:stretch>
                <a:fillRect/>
              </a:stretch>
            </p:blipFill>
            <p:spPr>
              <a:xfrm>
                <a:off x="7953376" y="3015534"/>
                <a:ext cx="2162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4" name="Ink 83">
                <a:extLst>
                  <a:ext uri="{FF2B5EF4-FFF2-40B4-BE49-F238E27FC236}">
                    <a16:creationId xmlns:a16="http://schemas.microsoft.com/office/drawing/2014/main" id="{EB0E6C31-3933-4B22-8D85-81C41273B35F}"/>
                  </a:ext>
                </a:extLst>
              </p14:cNvPr>
              <p14:cNvContentPartPr/>
              <p14:nvPr/>
            </p14:nvContentPartPr>
            <p14:xfrm>
              <a:off x="8130496" y="2549334"/>
              <a:ext cx="2198160" cy="598680"/>
            </p14:xfrm>
          </p:contentPart>
        </mc:Choice>
        <mc:Fallback>
          <p:pic>
            <p:nvPicPr>
              <p:cNvPr id="84" name="Ink 83">
                <a:extLst>
                  <a:ext uri="{FF2B5EF4-FFF2-40B4-BE49-F238E27FC236}">
                    <a16:creationId xmlns:a16="http://schemas.microsoft.com/office/drawing/2014/main" id="{EB0E6C31-3933-4B22-8D85-81C41273B35F}"/>
                  </a:ext>
                </a:extLst>
              </p:cNvPr>
              <p:cNvPicPr/>
              <p:nvPr/>
            </p:nvPicPr>
            <p:blipFill>
              <a:blip r:embed="rId67"/>
              <a:stretch>
                <a:fillRect/>
              </a:stretch>
            </p:blipFill>
            <p:spPr>
              <a:xfrm>
                <a:off x="8112856" y="2531334"/>
                <a:ext cx="2233800" cy="634320"/>
              </a:xfrm>
              <a:prstGeom prst="rect">
                <a:avLst/>
              </a:prstGeom>
            </p:spPr>
          </p:pic>
        </mc:Fallback>
      </mc:AlternateContent>
      <p:grpSp>
        <p:nvGrpSpPr>
          <p:cNvPr id="89" name="Group 88">
            <a:extLst>
              <a:ext uri="{FF2B5EF4-FFF2-40B4-BE49-F238E27FC236}">
                <a16:creationId xmlns:a16="http://schemas.microsoft.com/office/drawing/2014/main" id="{0EF29B6E-1425-422B-8FD1-D3DAC047CD0D}"/>
              </a:ext>
            </a:extLst>
          </p:cNvPr>
          <p:cNvGrpSpPr/>
          <p:nvPr/>
        </p:nvGrpSpPr>
        <p:grpSpPr>
          <a:xfrm>
            <a:off x="4016776" y="3042534"/>
            <a:ext cx="6148800" cy="78480"/>
            <a:chOff x="4016776" y="3042534"/>
            <a:chExt cx="6148800" cy="78480"/>
          </a:xfrm>
        </p:grpSpPr>
        <mc:AlternateContent xmlns:mc="http://schemas.openxmlformats.org/markup-compatibility/2006">
          <mc:Choice xmlns:p14="http://schemas.microsoft.com/office/powerpoint/2010/main" Requires="p14">
            <p:contentPart p14:bwMode="auto" r:id="rId68">
              <p14:nvContentPartPr>
                <p14:cNvPr id="86" name="Ink 85">
                  <a:extLst>
                    <a:ext uri="{FF2B5EF4-FFF2-40B4-BE49-F238E27FC236}">
                      <a16:creationId xmlns:a16="http://schemas.microsoft.com/office/drawing/2014/main" id="{39F3B2D9-7B84-40C0-B2A3-7FE8FFEC0620}"/>
                    </a:ext>
                  </a:extLst>
                </p14:cNvPr>
                <p14:cNvContentPartPr/>
                <p14:nvPr/>
              </p14:nvContentPartPr>
              <p14:xfrm>
                <a:off x="7050856" y="3112374"/>
                <a:ext cx="9360" cy="3600"/>
              </p14:xfrm>
            </p:contentPart>
          </mc:Choice>
          <mc:Fallback>
            <p:pic>
              <p:nvPicPr>
                <p:cNvPr id="86" name="Ink 85">
                  <a:extLst>
                    <a:ext uri="{FF2B5EF4-FFF2-40B4-BE49-F238E27FC236}">
                      <a16:creationId xmlns:a16="http://schemas.microsoft.com/office/drawing/2014/main" id="{39F3B2D9-7B84-40C0-B2A3-7FE8FFEC0620}"/>
                    </a:ext>
                  </a:extLst>
                </p:cNvPr>
                <p:cNvPicPr/>
                <p:nvPr/>
              </p:nvPicPr>
              <p:blipFill>
                <a:blip r:embed="rId69"/>
                <a:stretch>
                  <a:fillRect/>
                </a:stretch>
              </p:blipFill>
              <p:spPr>
                <a:xfrm>
                  <a:off x="7033216" y="3094374"/>
                  <a:ext cx="45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3" name="Ink 62">
                  <a:extLst>
                    <a:ext uri="{FF2B5EF4-FFF2-40B4-BE49-F238E27FC236}">
                      <a16:creationId xmlns:a16="http://schemas.microsoft.com/office/drawing/2014/main" id="{7C2AEB93-DAF4-487E-A627-32B84A945BD3}"/>
                    </a:ext>
                  </a:extLst>
                </p14:cNvPr>
                <p14:cNvContentPartPr/>
                <p14:nvPr/>
              </p14:nvContentPartPr>
              <p14:xfrm>
                <a:off x="9575896" y="3076374"/>
                <a:ext cx="589680" cy="36360"/>
              </p14:xfrm>
            </p:contentPart>
          </mc:Choice>
          <mc:Fallback>
            <p:pic>
              <p:nvPicPr>
                <p:cNvPr id="63" name="Ink 62">
                  <a:extLst>
                    <a:ext uri="{FF2B5EF4-FFF2-40B4-BE49-F238E27FC236}">
                      <a16:creationId xmlns:a16="http://schemas.microsoft.com/office/drawing/2014/main" id="{7C2AEB93-DAF4-487E-A627-32B84A945BD3}"/>
                    </a:ext>
                  </a:extLst>
                </p:cNvPr>
                <p:cNvPicPr/>
                <p:nvPr/>
              </p:nvPicPr>
              <p:blipFill>
                <a:blip r:embed="rId71"/>
                <a:stretch>
                  <a:fillRect/>
                </a:stretch>
              </p:blipFill>
              <p:spPr>
                <a:xfrm>
                  <a:off x="9558256" y="3058734"/>
                  <a:ext cx="625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4" name="Ink 63">
                  <a:extLst>
                    <a:ext uri="{FF2B5EF4-FFF2-40B4-BE49-F238E27FC236}">
                      <a16:creationId xmlns:a16="http://schemas.microsoft.com/office/drawing/2014/main" id="{50286557-5993-462A-B886-90649DBBD2CF}"/>
                    </a:ext>
                  </a:extLst>
                </p14:cNvPr>
                <p14:cNvContentPartPr/>
                <p14:nvPr/>
              </p14:nvContentPartPr>
              <p14:xfrm>
                <a:off x="8325976" y="3069894"/>
                <a:ext cx="938520" cy="51120"/>
              </p14:xfrm>
            </p:contentPart>
          </mc:Choice>
          <mc:Fallback>
            <p:pic>
              <p:nvPicPr>
                <p:cNvPr id="64" name="Ink 63">
                  <a:extLst>
                    <a:ext uri="{FF2B5EF4-FFF2-40B4-BE49-F238E27FC236}">
                      <a16:creationId xmlns:a16="http://schemas.microsoft.com/office/drawing/2014/main" id="{50286557-5993-462A-B886-90649DBBD2CF}"/>
                    </a:ext>
                  </a:extLst>
                </p:cNvPr>
                <p:cNvPicPr/>
                <p:nvPr/>
              </p:nvPicPr>
              <p:blipFill>
                <a:blip r:embed="rId73"/>
                <a:stretch>
                  <a:fillRect/>
                </a:stretch>
              </p:blipFill>
              <p:spPr>
                <a:xfrm>
                  <a:off x="8308336" y="3052254"/>
                  <a:ext cx="974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6" name="Ink 65">
                  <a:extLst>
                    <a:ext uri="{FF2B5EF4-FFF2-40B4-BE49-F238E27FC236}">
                      <a16:creationId xmlns:a16="http://schemas.microsoft.com/office/drawing/2014/main" id="{D93D5254-58D0-4A69-8BD3-0FAB1495521E}"/>
                    </a:ext>
                  </a:extLst>
                </p14:cNvPr>
                <p14:cNvContentPartPr/>
                <p14:nvPr/>
              </p14:nvContentPartPr>
              <p14:xfrm>
                <a:off x="7414816" y="3061254"/>
                <a:ext cx="648720" cy="40680"/>
              </p14:xfrm>
            </p:contentPart>
          </mc:Choice>
          <mc:Fallback>
            <p:pic>
              <p:nvPicPr>
                <p:cNvPr id="66" name="Ink 65">
                  <a:extLst>
                    <a:ext uri="{FF2B5EF4-FFF2-40B4-BE49-F238E27FC236}">
                      <a16:creationId xmlns:a16="http://schemas.microsoft.com/office/drawing/2014/main" id="{D93D5254-58D0-4A69-8BD3-0FAB1495521E}"/>
                    </a:ext>
                  </a:extLst>
                </p:cNvPr>
                <p:cNvPicPr/>
                <p:nvPr/>
              </p:nvPicPr>
              <p:blipFill>
                <a:blip r:embed="rId75"/>
                <a:stretch>
                  <a:fillRect/>
                </a:stretch>
              </p:blipFill>
              <p:spPr>
                <a:xfrm>
                  <a:off x="7397176" y="3043254"/>
                  <a:ext cx="684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8" name="Ink 67">
                  <a:extLst>
                    <a:ext uri="{FF2B5EF4-FFF2-40B4-BE49-F238E27FC236}">
                      <a16:creationId xmlns:a16="http://schemas.microsoft.com/office/drawing/2014/main" id="{DDF1B444-B490-4AA0-BAC3-65479B0FD054}"/>
                    </a:ext>
                  </a:extLst>
                </p14:cNvPr>
                <p14:cNvContentPartPr/>
                <p14:nvPr/>
              </p14:nvContentPartPr>
              <p14:xfrm>
                <a:off x="6224296" y="3042534"/>
                <a:ext cx="882360" cy="78480"/>
              </p14:xfrm>
            </p:contentPart>
          </mc:Choice>
          <mc:Fallback>
            <p:pic>
              <p:nvPicPr>
                <p:cNvPr id="68" name="Ink 67">
                  <a:extLst>
                    <a:ext uri="{FF2B5EF4-FFF2-40B4-BE49-F238E27FC236}">
                      <a16:creationId xmlns:a16="http://schemas.microsoft.com/office/drawing/2014/main" id="{DDF1B444-B490-4AA0-BAC3-65479B0FD054}"/>
                    </a:ext>
                  </a:extLst>
                </p:cNvPr>
                <p:cNvPicPr/>
                <p:nvPr/>
              </p:nvPicPr>
              <p:blipFill>
                <a:blip r:embed="rId77"/>
                <a:stretch>
                  <a:fillRect/>
                </a:stretch>
              </p:blipFill>
              <p:spPr>
                <a:xfrm>
                  <a:off x="6206656" y="3024534"/>
                  <a:ext cx="918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9" name="Ink 68">
                  <a:extLst>
                    <a:ext uri="{FF2B5EF4-FFF2-40B4-BE49-F238E27FC236}">
                      <a16:creationId xmlns:a16="http://schemas.microsoft.com/office/drawing/2014/main" id="{4E67ADB0-F9C7-4F7A-98ED-162318598A2B}"/>
                    </a:ext>
                  </a:extLst>
                </p14:cNvPr>
                <p14:cNvContentPartPr/>
                <p14:nvPr/>
              </p14:nvContentPartPr>
              <p14:xfrm>
                <a:off x="5585656" y="3056214"/>
                <a:ext cx="443520" cy="41040"/>
              </p14:xfrm>
            </p:contentPart>
          </mc:Choice>
          <mc:Fallback>
            <p:pic>
              <p:nvPicPr>
                <p:cNvPr id="69" name="Ink 68">
                  <a:extLst>
                    <a:ext uri="{FF2B5EF4-FFF2-40B4-BE49-F238E27FC236}">
                      <a16:creationId xmlns:a16="http://schemas.microsoft.com/office/drawing/2014/main" id="{4E67ADB0-F9C7-4F7A-98ED-162318598A2B}"/>
                    </a:ext>
                  </a:extLst>
                </p:cNvPr>
                <p:cNvPicPr/>
                <p:nvPr/>
              </p:nvPicPr>
              <p:blipFill>
                <a:blip r:embed="rId79"/>
                <a:stretch>
                  <a:fillRect/>
                </a:stretch>
              </p:blipFill>
              <p:spPr>
                <a:xfrm>
                  <a:off x="5567656" y="3038214"/>
                  <a:ext cx="479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0" name="Ink 69">
                  <a:extLst>
                    <a:ext uri="{FF2B5EF4-FFF2-40B4-BE49-F238E27FC236}">
                      <a16:creationId xmlns:a16="http://schemas.microsoft.com/office/drawing/2014/main" id="{71194E18-1F79-4E77-83A6-7581F923BBA8}"/>
                    </a:ext>
                  </a:extLst>
                </p14:cNvPr>
                <p14:cNvContentPartPr/>
                <p14:nvPr/>
              </p14:nvContentPartPr>
              <p14:xfrm>
                <a:off x="4889416" y="3090054"/>
                <a:ext cx="405720" cy="14760"/>
              </p14:xfrm>
            </p:contentPart>
          </mc:Choice>
          <mc:Fallback>
            <p:pic>
              <p:nvPicPr>
                <p:cNvPr id="70" name="Ink 69">
                  <a:extLst>
                    <a:ext uri="{FF2B5EF4-FFF2-40B4-BE49-F238E27FC236}">
                      <a16:creationId xmlns:a16="http://schemas.microsoft.com/office/drawing/2014/main" id="{71194E18-1F79-4E77-83A6-7581F923BBA8}"/>
                    </a:ext>
                  </a:extLst>
                </p:cNvPr>
                <p:cNvPicPr/>
                <p:nvPr/>
              </p:nvPicPr>
              <p:blipFill>
                <a:blip r:embed="rId81"/>
                <a:stretch>
                  <a:fillRect/>
                </a:stretch>
              </p:blipFill>
              <p:spPr>
                <a:xfrm>
                  <a:off x="4871416" y="3072054"/>
                  <a:ext cx="441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2" name="Ink 71">
                  <a:extLst>
                    <a:ext uri="{FF2B5EF4-FFF2-40B4-BE49-F238E27FC236}">
                      <a16:creationId xmlns:a16="http://schemas.microsoft.com/office/drawing/2014/main" id="{FF96F1E0-E850-4C73-9A16-3E6A7E60AEB9}"/>
                    </a:ext>
                  </a:extLst>
                </p14:cNvPr>
                <p14:cNvContentPartPr/>
                <p14:nvPr/>
              </p14:nvContentPartPr>
              <p14:xfrm>
                <a:off x="4016776" y="3047574"/>
                <a:ext cx="731520" cy="52560"/>
              </p14:xfrm>
            </p:contentPart>
          </mc:Choice>
          <mc:Fallback>
            <p:pic>
              <p:nvPicPr>
                <p:cNvPr id="72" name="Ink 71">
                  <a:extLst>
                    <a:ext uri="{FF2B5EF4-FFF2-40B4-BE49-F238E27FC236}">
                      <a16:creationId xmlns:a16="http://schemas.microsoft.com/office/drawing/2014/main" id="{FF96F1E0-E850-4C73-9A16-3E6A7E60AEB9}"/>
                    </a:ext>
                  </a:extLst>
                </p:cNvPr>
                <p:cNvPicPr/>
                <p:nvPr/>
              </p:nvPicPr>
              <p:blipFill>
                <a:blip r:embed="rId83"/>
                <a:stretch>
                  <a:fillRect/>
                </a:stretch>
              </p:blipFill>
              <p:spPr>
                <a:xfrm>
                  <a:off x="3999136" y="3029934"/>
                  <a:ext cx="76716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87" name="Ink 86">
                <a:extLst>
                  <a:ext uri="{FF2B5EF4-FFF2-40B4-BE49-F238E27FC236}">
                    <a16:creationId xmlns:a16="http://schemas.microsoft.com/office/drawing/2014/main" id="{C9538D60-ABDB-4A6D-8254-8FFC77C7C2A2}"/>
                  </a:ext>
                </a:extLst>
              </p14:cNvPr>
              <p14:cNvContentPartPr/>
              <p14:nvPr/>
            </p14:nvContentPartPr>
            <p14:xfrm>
              <a:off x="4018576" y="3037494"/>
              <a:ext cx="3135960" cy="104040"/>
            </p14:xfrm>
          </p:contentPart>
        </mc:Choice>
        <mc:Fallback>
          <p:pic>
            <p:nvPicPr>
              <p:cNvPr id="87" name="Ink 86">
                <a:extLst>
                  <a:ext uri="{FF2B5EF4-FFF2-40B4-BE49-F238E27FC236}">
                    <a16:creationId xmlns:a16="http://schemas.microsoft.com/office/drawing/2014/main" id="{C9538D60-ABDB-4A6D-8254-8FFC77C7C2A2}"/>
                  </a:ext>
                </a:extLst>
              </p:cNvPr>
              <p:cNvPicPr/>
              <p:nvPr/>
            </p:nvPicPr>
            <p:blipFill>
              <a:blip r:embed="rId85"/>
              <a:stretch>
                <a:fillRect/>
              </a:stretch>
            </p:blipFill>
            <p:spPr>
              <a:xfrm>
                <a:off x="4000936" y="3019854"/>
                <a:ext cx="3171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5" name="Ink 94">
                <a:extLst>
                  <a:ext uri="{FF2B5EF4-FFF2-40B4-BE49-F238E27FC236}">
                    <a16:creationId xmlns:a16="http://schemas.microsoft.com/office/drawing/2014/main" id="{00E48789-0353-44D5-BCB1-01083E49A6AD}"/>
                  </a:ext>
                </a:extLst>
              </p14:cNvPr>
              <p14:cNvContentPartPr/>
              <p14:nvPr/>
            </p14:nvContentPartPr>
            <p14:xfrm>
              <a:off x="9297976" y="3664254"/>
              <a:ext cx="950760" cy="60120"/>
            </p14:xfrm>
          </p:contentPart>
        </mc:Choice>
        <mc:Fallback>
          <p:pic>
            <p:nvPicPr>
              <p:cNvPr id="95" name="Ink 94">
                <a:extLst>
                  <a:ext uri="{FF2B5EF4-FFF2-40B4-BE49-F238E27FC236}">
                    <a16:creationId xmlns:a16="http://schemas.microsoft.com/office/drawing/2014/main" id="{00E48789-0353-44D5-BCB1-01083E49A6AD}"/>
                  </a:ext>
                </a:extLst>
              </p:cNvPr>
              <p:cNvPicPr/>
              <p:nvPr/>
            </p:nvPicPr>
            <p:blipFill>
              <a:blip r:embed="rId87"/>
              <a:stretch>
                <a:fillRect/>
              </a:stretch>
            </p:blipFill>
            <p:spPr>
              <a:xfrm>
                <a:off x="9279976" y="3646254"/>
                <a:ext cx="986400" cy="95760"/>
              </a:xfrm>
              <a:prstGeom prst="rect">
                <a:avLst/>
              </a:prstGeom>
            </p:spPr>
          </p:pic>
        </mc:Fallback>
      </mc:AlternateContent>
      <p:grpSp>
        <p:nvGrpSpPr>
          <p:cNvPr id="97" name="Group 96">
            <a:extLst>
              <a:ext uri="{FF2B5EF4-FFF2-40B4-BE49-F238E27FC236}">
                <a16:creationId xmlns:a16="http://schemas.microsoft.com/office/drawing/2014/main" id="{1E49464D-3EA3-4D81-9D2C-52F37AA20D37}"/>
              </a:ext>
            </a:extLst>
          </p:cNvPr>
          <p:cNvGrpSpPr/>
          <p:nvPr/>
        </p:nvGrpSpPr>
        <p:grpSpPr>
          <a:xfrm>
            <a:off x="757336" y="3005094"/>
            <a:ext cx="2475720" cy="110880"/>
            <a:chOff x="757336" y="3005094"/>
            <a:chExt cx="2475720" cy="110880"/>
          </a:xfrm>
        </p:grpSpPr>
        <mc:AlternateContent xmlns:mc="http://schemas.openxmlformats.org/markup-compatibility/2006">
          <mc:Choice xmlns:p14="http://schemas.microsoft.com/office/powerpoint/2010/main" Requires="p14">
            <p:contentPart p14:bwMode="auto" r:id="rId88">
              <p14:nvContentPartPr>
                <p14:cNvPr id="90" name="Ink 89">
                  <a:extLst>
                    <a:ext uri="{FF2B5EF4-FFF2-40B4-BE49-F238E27FC236}">
                      <a16:creationId xmlns:a16="http://schemas.microsoft.com/office/drawing/2014/main" id="{AD307C1E-DCC3-4DC2-89B7-F98C89BB3B31}"/>
                    </a:ext>
                  </a:extLst>
                </p14:cNvPr>
                <p14:cNvContentPartPr/>
                <p14:nvPr/>
              </p14:nvContentPartPr>
              <p14:xfrm>
                <a:off x="2467336" y="3054414"/>
                <a:ext cx="765720" cy="61560"/>
              </p14:xfrm>
            </p:contentPart>
          </mc:Choice>
          <mc:Fallback>
            <p:pic>
              <p:nvPicPr>
                <p:cNvPr id="90" name="Ink 89">
                  <a:extLst>
                    <a:ext uri="{FF2B5EF4-FFF2-40B4-BE49-F238E27FC236}">
                      <a16:creationId xmlns:a16="http://schemas.microsoft.com/office/drawing/2014/main" id="{AD307C1E-DCC3-4DC2-89B7-F98C89BB3B31}"/>
                    </a:ext>
                  </a:extLst>
                </p:cNvPr>
                <p:cNvPicPr/>
                <p:nvPr/>
              </p:nvPicPr>
              <p:blipFill>
                <a:blip r:embed="rId89"/>
                <a:stretch>
                  <a:fillRect/>
                </a:stretch>
              </p:blipFill>
              <p:spPr>
                <a:xfrm>
                  <a:off x="2449696" y="3036774"/>
                  <a:ext cx="801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Ink 90">
                  <a:extLst>
                    <a:ext uri="{FF2B5EF4-FFF2-40B4-BE49-F238E27FC236}">
                      <a16:creationId xmlns:a16="http://schemas.microsoft.com/office/drawing/2014/main" id="{E48028AC-A7ED-42CE-9AEE-797FDDC4BE23}"/>
                    </a:ext>
                  </a:extLst>
                </p14:cNvPr>
                <p14:cNvContentPartPr/>
                <p14:nvPr/>
              </p14:nvContentPartPr>
              <p14:xfrm>
                <a:off x="1851736" y="3074214"/>
                <a:ext cx="434160" cy="28080"/>
              </p14:xfrm>
            </p:contentPart>
          </mc:Choice>
          <mc:Fallback>
            <p:pic>
              <p:nvPicPr>
                <p:cNvPr id="91" name="Ink 90">
                  <a:extLst>
                    <a:ext uri="{FF2B5EF4-FFF2-40B4-BE49-F238E27FC236}">
                      <a16:creationId xmlns:a16="http://schemas.microsoft.com/office/drawing/2014/main" id="{E48028AC-A7ED-42CE-9AEE-797FDDC4BE23}"/>
                    </a:ext>
                  </a:extLst>
                </p:cNvPr>
                <p:cNvPicPr/>
                <p:nvPr/>
              </p:nvPicPr>
              <p:blipFill>
                <a:blip r:embed="rId91"/>
                <a:stretch>
                  <a:fillRect/>
                </a:stretch>
              </p:blipFill>
              <p:spPr>
                <a:xfrm>
                  <a:off x="1834096" y="3056214"/>
                  <a:ext cx="469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3" name="Ink 92">
                  <a:extLst>
                    <a:ext uri="{FF2B5EF4-FFF2-40B4-BE49-F238E27FC236}">
                      <a16:creationId xmlns:a16="http://schemas.microsoft.com/office/drawing/2014/main" id="{A4F4A411-9D6C-478E-AB87-54A4F1A0636F}"/>
                    </a:ext>
                  </a:extLst>
                </p14:cNvPr>
                <p14:cNvContentPartPr/>
                <p14:nvPr/>
              </p14:nvContentPartPr>
              <p14:xfrm>
                <a:off x="757336" y="3005094"/>
                <a:ext cx="924480" cy="56520"/>
              </p14:xfrm>
            </p:contentPart>
          </mc:Choice>
          <mc:Fallback>
            <p:pic>
              <p:nvPicPr>
                <p:cNvPr id="93" name="Ink 92">
                  <a:extLst>
                    <a:ext uri="{FF2B5EF4-FFF2-40B4-BE49-F238E27FC236}">
                      <a16:creationId xmlns:a16="http://schemas.microsoft.com/office/drawing/2014/main" id="{A4F4A411-9D6C-478E-AB87-54A4F1A0636F}"/>
                    </a:ext>
                  </a:extLst>
                </p:cNvPr>
                <p:cNvPicPr/>
                <p:nvPr/>
              </p:nvPicPr>
              <p:blipFill>
                <a:blip r:embed="rId93"/>
                <a:stretch>
                  <a:fillRect/>
                </a:stretch>
              </p:blipFill>
              <p:spPr>
                <a:xfrm>
                  <a:off x="739696" y="2987454"/>
                  <a:ext cx="960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6" name="Ink 95">
                  <a:extLst>
                    <a:ext uri="{FF2B5EF4-FFF2-40B4-BE49-F238E27FC236}">
                      <a16:creationId xmlns:a16="http://schemas.microsoft.com/office/drawing/2014/main" id="{4D8D8DC3-8F67-4AEF-B228-EE0BA4EE45E8}"/>
                    </a:ext>
                  </a:extLst>
                </p14:cNvPr>
                <p14:cNvContentPartPr/>
                <p14:nvPr/>
              </p14:nvContentPartPr>
              <p14:xfrm>
                <a:off x="2312536" y="3033534"/>
                <a:ext cx="300960" cy="26640"/>
              </p14:xfrm>
            </p:contentPart>
          </mc:Choice>
          <mc:Fallback>
            <p:pic>
              <p:nvPicPr>
                <p:cNvPr id="96" name="Ink 95">
                  <a:extLst>
                    <a:ext uri="{FF2B5EF4-FFF2-40B4-BE49-F238E27FC236}">
                      <a16:creationId xmlns:a16="http://schemas.microsoft.com/office/drawing/2014/main" id="{4D8D8DC3-8F67-4AEF-B228-EE0BA4EE45E8}"/>
                    </a:ext>
                  </a:extLst>
                </p:cNvPr>
                <p:cNvPicPr/>
                <p:nvPr/>
              </p:nvPicPr>
              <p:blipFill>
                <a:blip r:embed="rId95"/>
                <a:stretch>
                  <a:fillRect/>
                </a:stretch>
              </p:blipFill>
              <p:spPr>
                <a:xfrm>
                  <a:off x="2294896" y="3015534"/>
                  <a:ext cx="336600" cy="62280"/>
                </a:xfrm>
                <a:prstGeom prst="rect">
                  <a:avLst/>
                </a:prstGeom>
              </p:spPr>
            </p:pic>
          </mc:Fallback>
        </mc:AlternateContent>
      </p:grpSp>
      <p:grpSp>
        <p:nvGrpSpPr>
          <p:cNvPr id="106" name="Group 105">
            <a:extLst>
              <a:ext uri="{FF2B5EF4-FFF2-40B4-BE49-F238E27FC236}">
                <a16:creationId xmlns:a16="http://schemas.microsoft.com/office/drawing/2014/main" id="{08ADFF54-02A3-4E95-8A52-FA01C64D8C3D}"/>
              </a:ext>
            </a:extLst>
          </p:cNvPr>
          <p:cNvGrpSpPr/>
          <p:nvPr/>
        </p:nvGrpSpPr>
        <p:grpSpPr>
          <a:xfrm>
            <a:off x="5413216" y="3567054"/>
            <a:ext cx="3906360" cy="162360"/>
            <a:chOff x="5413216" y="3567054"/>
            <a:chExt cx="3906360" cy="162360"/>
          </a:xfrm>
        </p:grpSpPr>
        <mc:AlternateContent xmlns:mc="http://schemas.openxmlformats.org/markup-compatibility/2006">
          <mc:Choice xmlns:p14="http://schemas.microsoft.com/office/powerpoint/2010/main" Requires="p14">
            <p:contentPart p14:bwMode="auto" r:id="rId96">
              <p14:nvContentPartPr>
                <p14:cNvPr id="98" name="Ink 97">
                  <a:extLst>
                    <a:ext uri="{FF2B5EF4-FFF2-40B4-BE49-F238E27FC236}">
                      <a16:creationId xmlns:a16="http://schemas.microsoft.com/office/drawing/2014/main" id="{C8435DB3-7EFA-49D0-A50E-746E90302162}"/>
                    </a:ext>
                  </a:extLst>
                </p14:cNvPr>
                <p14:cNvContentPartPr/>
                <p14:nvPr/>
              </p14:nvContentPartPr>
              <p14:xfrm>
                <a:off x="8753296" y="3650574"/>
                <a:ext cx="566280" cy="78840"/>
              </p14:xfrm>
            </p:contentPart>
          </mc:Choice>
          <mc:Fallback>
            <p:pic>
              <p:nvPicPr>
                <p:cNvPr id="98" name="Ink 97">
                  <a:extLst>
                    <a:ext uri="{FF2B5EF4-FFF2-40B4-BE49-F238E27FC236}">
                      <a16:creationId xmlns:a16="http://schemas.microsoft.com/office/drawing/2014/main" id="{C8435DB3-7EFA-49D0-A50E-746E90302162}"/>
                    </a:ext>
                  </a:extLst>
                </p:cNvPr>
                <p:cNvPicPr/>
                <p:nvPr/>
              </p:nvPicPr>
              <p:blipFill>
                <a:blip r:embed="rId97"/>
                <a:stretch>
                  <a:fillRect/>
                </a:stretch>
              </p:blipFill>
              <p:spPr>
                <a:xfrm>
                  <a:off x="8735296" y="3632934"/>
                  <a:ext cx="601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9" name="Ink 98">
                  <a:extLst>
                    <a:ext uri="{FF2B5EF4-FFF2-40B4-BE49-F238E27FC236}">
                      <a16:creationId xmlns:a16="http://schemas.microsoft.com/office/drawing/2014/main" id="{AE2D736A-C3EF-4866-824F-4C8F64270C9A}"/>
                    </a:ext>
                  </a:extLst>
                </p14:cNvPr>
                <p14:cNvContentPartPr/>
                <p14:nvPr/>
              </p14:nvContentPartPr>
              <p14:xfrm>
                <a:off x="7911616" y="3637614"/>
                <a:ext cx="644040" cy="37080"/>
              </p14:xfrm>
            </p:contentPart>
          </mc:Choice>
          <mc:Fallback>
            <p:pic>
              <p:nvPicPr>
                <p:cNvPr id="99" name="Ink 98">
                  <a:extLst>
                    <a:ext uri="{FF2B5EF4-FFF2-40B4-BE49-F238E27FC236}">
                      <a16:creationId xmlns:a16="http://schemas.microsoft.com/office/drawing/2014/main" id="{AE2D736A-C3EF-4866-824F-4C8F64270C9A}"/>
                    </a:ext>
                  </a:extLst>
                </p:cNvPr>
                <p:cNvPicPr/>
                <p:nvPr/>
              </p:nvPicPr>
              <p:blipFill>
                <a:blip r:embed="rId99"/>
                <a:stretch>
                  <a:fillRect/>
                </a:stretch>
              </p:blipFill>
              <p:spPr>
                <a:xfrm>
                  <a:off x="7893976" y="3619614"/>
                  <a:ext cx="679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1" name="Ink 100">
                  <a:extLst>
                    <a:ext uri="{FF2B5EF4-FFF2-40B4-BE49-F238E27FC236}">
                      <a16:creationId xmlns:a16="http://schemas.microsoft.com/office/drawing/2014/main" id="{C6A32033-C04A-4FE1-A95C-3EF834C21FF4}"/>
                    </a:ext>
                  </a:extLst>
                </p14:cNvPr>
                <p14:cNvContentPartPr/>
                <p14:nvPr/>
              </p14:nvContentPartPr>
              <p14:xfrm>
                <a:off x="7813696" y="3669654"/>
                <a:ext cx="25560" cy="3600"/>
              </p14:xfrm>
            </p:contentPart>
          </mc:Choice>
          <mc:Fallback>
            <p:pic>
              <p:nvPicPr>
                <p:cNvPr id="101" name="Ink 100">
                  <a:extLst>
                    <a:ext uri="{FF2B5EF4-FFF2-40B4-BE49-F238E27FC236}">
                      <a16:creationId xmlns:a16="http://schemas.microsoft.com/office/drawing/2014/main" id="{C6A32033-C04A-4FE1-A95C-3EF834C21FF4}"/>
                    </a:ext>
                  </a:extLst>
                </p:cNvPr>
                <p:cNvPicPr/>
                <p:nvPr/>
              </p:nvPicPr>
              <p:blipFill>
                <a:blip r:embed="rId101"/>
                <a:stretch>
                  <a:fillRect/>
                </a:stretch>
              </p:blipFill>
              <p:spPr>
                <a:xfrm>
                  <a:off x="7795696" y="3652014"/>
                  <a:ext cx="61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2" name="Ink 101">
                  <a:extLst>
                    <a:ext uri="{FF2B5EF4-FFF2-40B4-BE49-F238E27FC236}">
                      <a16:creationId xmlns:a16="http://schemas.microsoft.com/office/drawing/2014/main" id="{90298694-38D3-4D53-857B-E8708C033E84}"/>
                    </a:ext>
                  </a:extLst>
                </p14:cNvPr>
                <p14:cNvContentPartPr/>
                <p14:nvPr/>
              </p14:nvContentPartPr>
              <p14:xfrm>
                <a:off x="7225096" y="3571734"/>
                <a:ext cx="651960" cy="64800"/>
              </p14:xfrm>
            </p:contentPart>
          </mc:Choice>
          <mc:Fallback>
            <p:pic>
              <p:nvPicPr>
                <p:cNvPr id="102" name="Ink 101">
                  <a:extLst>
                    <a:ext uri="{FF2B5EF4-FFF2-40B4-BE49-F238E27FC236}">
                      <a16:creationId xmlns:a16="http://schemas.microsoft.com/office/drawing/2014/main" id="{90298694-38D3-4D53-857B-E8708C033E84}"/>
                    </a:ext>
                  </a:extLst>
                </p:cNvPr>
                <p:cNvPicPr/>
                <p:nvPr/>
              </p:nvPicPr>
              <p:blipFill>
                <a:blip r:embed="rId103"/>
                <a:stretch>
                  <a:fillRect/>
                </a:stretch>
              </p:blipFill>
              <p:spPr>
                <a:xfrm>
                  <a:off x="7207456" y="3553734"/>
                  <a:ext cx="687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4" name="Ink 103">
                  <a:extLst>
                    <a:ext uri="{FF2B5EF4-FFF2-40B4-BE49-F238E27FC236}">
                      <a16:creationId xmlns:a16="http://schemas.microsoft.com/office/drawing/2014/main" id="{A562A022-E01A-40FD-B0E4-8D13020640E1}"/>
                    </a:ext>
                  </a:extLst>
                </p14:cNvPr>
                <p14:cNvContentPartPr/>
                <p14:nvPr/>
              </p14:nvContentPartPr>
              <p14:xfrm>
                <a:off x="6500416" y="3567054"/>
                <a:ext cx="655920" cy="46800"/>
              </p14:xfrm>
            </p:contentPart>
          </mc:Choice>
          <mc:Fallback>
            <p:pic>
              <p:nvPicPr>
                <p:cNvPr id="104" name="Ink 103">
                  <a:extLst>
                    <a:ext uri="{FF2B5EF4-FFF2-40B4-BE49-F238E27FC236}">
                      <a16:creationId xmlns:a16="http://schemas.microsoft.com/office/drawing/2014/main" id="{A562A022-E01A-40FD-B0E4-8D13020640E1}"/>
                    </a:ext>
                  </a:extLst>
                </p:cNvPr>
                <p:cNvPicPr/>
                <p:nvPr/>
              </p:nvPicPr>
              <p:blipFill>
                <a:blip r:embed="rId105"/>
                <a:stretch>
                  <a:fillRect/>
                </a:stretch>
              </p:blipFill>
              <p:spPr>
                <a:xfrm>
                  <a:off x="6482776" y="3549414"/>
                  <a:ext cx="691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5" name="Ink 104">
                  <a:extLst>
                    <a:ext uri="{FF2B5EF4-FFF2-40B4-BE49-F238E27FC236}">
                      <a16:creationId xmlns:a16="http://schemas.microsoft.com/office/drawing/2014/main" id="{7FC52E8C-C867-4820-B2EC-10929FD19BEA}"/>
                    </a:ext>
                  </a:extLst>
                </p14:cNvPr>
                <p14:cNvContentPartPr/>
                <p14:nvPr/>
              </p14:nvContentPartPr>
              <p14:xfrm>
                <a:off x="5413216" y="3587934"/>
                <a:ext cx="843480" cy="82440"/>
              </p14:xfrm>
            </p:contentPart>
          </mc:Choice>
          <mc:Fallback>
            <p:pic>
              <p:nvPicPr>
                <p:cNvPr id="105" name="Ink 104">
                  <a:extLst>
                    <a:ext uri="{FF2B5EF4-FFF2-40B4-BE49-F238E27FC236}">
                      <a16:creationId xmlns:a16="http://schemas.microsoft.com/office/drawing/2014/main" id="{7FC52E8C-C867-4820-B2EC-10929FD19BEA}"/>
                    </a:ext>
                  </a:extLst>
                </p:cNvPr>
                <p:cNvPicPr/>
                <p:nvPr/>
              </p:nvPicPr>
              <p:blipFill>
                <a:blip r:embed="rId107"/>
                <a:stretch>
                  <a:fillRect/>
                </a:stretch>
              </p:blipFill>
              <p:spPr>
                <a:xfrm>
                  <a:off x="5395576" y="3569934"/>
                  <a:ext cx="879120" cy="118080"/>
                </a:xfrm>
                <a:prstGeom prst="rect">
                  <a:avLst/>
                </a:prstGeom>
              </p:spPr>
            </p:pic>
          </mc:Fallback>
        </mc:AlternateContent>
      </p:grpSp>
      <p:grpSp>
        <p:nvGrpSpPr>
          <p:cNvPr id="115" name="Group 114">
            <a:extLst>
              <a:ext uri="{FF2B5EF4-FFF2-40B4-BE49-F238E27FC236}">
                <a16:creationId xmlns:a16="http://schemas.microsoft.com/office/drawing/2014/main" id="{9984CD6E-E606-436F-9E09-F55063655088}"/>
              </a:ext>
            </a:extLst>
          </p:cNvPr>
          <p:cNvGrpSpPr/>
          <p:nvPr/>
        </p:nvGrpSpPr>
        <p:grpSpPr>
          <a:xfrm>
            <a:off x="1706656" y="3547254"/>
            <a:ext cx="3632400" cy="122760"/>
            <a:chOff x="1706656" y="3547254"/>
            <a:chExt cx="3632400" cy="122760"/>
          </a:xfrm>
        </p:grpSpPr>
        <mc:AlternateContent xmlns:mc="http://schemas.openxmlformats.org/markup-compatibility/2006">
          <mc:Choice xmlns:p14="http://schemas.microsoft.com/office/powerpoint/2010/main" Requires="p14">
            <p:contentPart p14:bwMode="auto" r:id="rId108">
              <p14:nvContentPartPr>
                <p14:cNvPr id="107" name="Ink 106">
                  <a:extLst>
                    <a:ext uri="{FF2B5EF4-FFF2-40B4-BE49-F238E27FC236}">
                      <a16:creationId xmlns:a16="http://schemas.microsoft.com/office/drawing/2014/main" id="{569D315E-BFF8-4DE6-B89F-16DD2447EE08}"/>
                    </a:ext>
                  </a:extLst>
                </p14:cNvPr>
                <p14:cNvContentPartPr/>
                <p14:nvPr/>
              </p14:nvContentPartPr>
              <p14:xfrm>
                <a:off x="5010736" y="3600894"/>
                <a:ext cx="328320" cy="12600"/>
              </p14:xfrm>
            </p:contentPart>
          </mc:Choice>
          <mc:Fallback>
            <p:pic>
              <p:nvPicPr>
                <p:cNvPr id="107" name="Ink 106">
                  <a:extLst>
                    <a:ext uri="{FF2B5EF4-FFF2-40B4-BE49-F238E27FC236}">
                      <a16:creationId xmlns:a16="http://schemas.microsoft.com/office/drawing/2014/main" id="{569D315E-BFF8-4DE6-B89F-16DD2447EE08}"/>
                    </a:ext>
                  </a:extLst>
                </p:cNvPr>
                <p:cNvPicPr/>
                <p:nvPr/>
              </p:nvPicPr>
              <p:blipFill>
                <a:blip r:embed="rId109"/>
                <a:stretch>
                  <a:fillRect/>
                </a:stretch>
              </p:blipFill>
              <p:spPr>
                <a:xfrm>
                  <a:off x="4992736" y="3583254"/>
                  <a:ext cx="363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8" name="Ink 107">
                  <a:extLst>
                    <a:ext uri="{FF2B5EF4-FFF2-40B4-BE49-F238E27FC236}">
                      <a16:creationId xmlns:a16="http://schemas.microsoft.com/office/drawing/2014/main" id="{66F7797F-22D5-4B84-8327-86FA2E10EED6}"/>
                    </a:ext>
                  </a:extLst>
                </p14:cNvPr>
                <p14:cNvContentPartPr/>
                <p14:nvPr/>
              </p14:nvContentPartPr>
              <p14:xfrm>
                <a:off x="4162576" y="3565254"/>
                <a:ext cx="596520" cy="38160"/>
              </p14:xfrm>
            </p:contentPart>
          </mc:Choice>
          <mc:Fallback>
            <p:pic>
              <p:nvPicPr>
                <p:cNvPr id="108" name="Ink 107">
                  <a:extLst>
                    <a:ext uri="{FF2B5EF4-FFF2-40B4-BE49-F238E27FC236}">
                      <a16:creationId xmlns:a16="http://schemas.microsoft.com/office/drawing/2014/main" id="{66F7797F-22D5-4B84-8327-86FA2E10EED6}"/>
                    </a:ext>
                  </a:extLst>
                </p:cNvPr>
                <p:cNvPicPr/>
                <p:nvPr/>
              </p:nvPicPr>
              <p:blipFill>
                <a:blip r:embed="rId111"/>
                <a:stretch>
                  <a:fillRect/>
                </a:stretch>
              </p:blipFill>
              <p:spPr>
                <a:xfrm>
                  <a:off x="4144936" y="3547614"/>
                  <a:ext cx="63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0" name="Ink 109">
                  <a:extLst>
                    <a:ext uri="{FF2B5EF4-FFF2-40B4-BE49-F238E27FC236}">
                      <a16:creationId xmlns:a16="http://schemas.microsoft.com/office/drawing/2014/main" id="{04EF419E-FC70-4AE8-A8BC-96044315F6D2}"/>
                    </a:ext>
                  </a:extLst>
                </p14:cNvPr>
                <p14:cNvContentPartPr/>
                <p14:nvPr/>
              </p14:nvContentPartPr>
              <p14:xfrm>
                <a:off x="3294256" y="3547254"/>
                <a:ext cx="704520" cy="56880"/>
              </p14:xfrm>
            </p:contentPart>
          </mc:Choice>
          <mc:Fallback>
            <p:pic>
              <p:nvPicPr>
                <p:cNvPr id="110" name="Ink 109">
                  <a:extLst>
                    <a:ext uri="{FF2B5EF4-FFF2-40B4-BE49-F238E27FC236}">
                      <a16:creationId xmlns:a16="http://schemas.microsoft.com/office/drawing/2014/main" id="{04EF419E-FC70-4AE8-A8BC-96044315F6D2}"/>
                    </a:ext>
                  </a:extLst>
                </p:cNvPr>
                <p:cNvPicPr/>
                <p:nvPr/>
              </p:nvPicPr>
              <p:blipFill>
                <a:blip r:embed="rId113"/>
                <a:stretch>
                  <a:fillRect/>
                </a:stretch>
              </p:blipFill>
              <p:spPr>
                <a:xfrm>
                  <a:off x="3276256" y="3529254"/>
                  <a:ext cx="740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1" name="Ink 110">
                  <a:extLst>
                    <a:ext uri="{FF2B5EF4-FFF2-40B4-BE49-F238E27FC236}">
                      <a16:creationId xmlns:a16="http://schemas.microsoft.com/office/drawing/2014/main" id="{49F333B4-F6EB-408F-B742-97A031F4A906}"/>
                    </a:ext>
                  </a:extLst>
                </p14:cNvPr>
                <p14:cNvContentPartPr/>
                <p14:nvPr/>
              </p14:nvContentPartPr>
              <p14:xfrm>
                <a:off x="3092656" y="3596214"/>
                <a:ext cx="4320" cy="3600"/>
              </p14:xfrm>
            </p:contentPart>
          </mc:Choice>
          <mc:Fallback>
            <p:pic>
              <p:nvPicPr>
                <p:cNvPr id="111" name="Ink 110">
                  <a:extLst>
                    <a:ext uri="{FF2B5EF4-FFF2-40B4-BE49-F238E27FC236}">
                      <a16:creationId xmlns:a16="http://schemas.microsoft.com/office/drawing/2014/main" id="{49F333B4-F6EB-408F-B742-97A031F4A906}"/>
                    </a:ext>
                  </a:extLst>
                </p:cNvPr>
                <p:cNvPicPr/>
                <p:nvPr/>
              </p:nvPicPr>
              <p:blipFill>
                <a:blip r:embed="rId115"/>
                <a:stretch>
                  <a:fillRect/>
                </a:stretch>
              </p:blipFill>
              <p:spPr>
                <a:xfrm>
                  <a:off x="3075016" y="3578214"/>
                  <a:ext cx="3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2" name="Ink 111">
                  <a:extLst>
                    <a:ext uri="{FF2B5EF4-FFF2-40B4-BE49-F238E27FC236}">
                      <a16:creationId xmlns:a16="http://schemas.microsoft.com/office/drawing/2014/main" id="{3543C4CD-A461-44E8-BB3F-FFF81F4D25BF}"/>
                    </a:ext>
                  </a:extLst>
                </p14:cNvPr>
                <p14:cNvContentPartPr/>
                <p14:nvPr/>
              </p14:nvContentPartPr>
              <p14:xfrm>
                <a:off x="2297056" y="3572454"/>
                <a:ext cx="809640" cy="54720"/>
              </p14:xfrm>
            </p:contentPart>
          </mc:Choice>
          <mc:Fallback>
            <p:pic>
              <p:nvPicPr>
                <p:cNvPr id="112" name="Ink 111">
                  <a:extLst>
                    <a:ext uri="{FF2B5EF4-FFF2-40B4-BE49-F238E27FC236}">
                      <a16:creationId xmlns:a16="http://schemas.microsoft.com/office/drawing/2014/main" id="{3543C4CD-A461-44E8-BB3F-FFF81F4D25BF}"/>
                    </a:ext>
                  </a:extLst>
                </p:cNvPr>
                <p:cNvPicPr/>
                <p:nvPr/>
              </p:nvPicPr>
              <p:blipFill>
                <a:blip r:embed="rId117"/>
                <a:stretch>
                  <a:fillRect/>
                </a:stretch>
              </p:blipFill>
              <p:spPr>
                <a:xfrm>
                  <a:off x="2279416" y="3554454"/>
                  <a:ext cx="845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Ink 113">
                  <a:extLst>
                    <a:ext uri="{FF2B5EF4-FFF2-40B4-BE49-F238E27FC236}">
                      <a16:creationId xmlns:a16="http://schemas.microsoft.com/office/drawing/2014/main" id="{5300BFE0-4918-40AC-ABED-A01DFF5DCCD3}"/>
                    </a:ext>
                  </a:extLst>
                </p14:cNvPr>
                <p14:cNvContentPartPr/>
                <p14:nvPr/>
              </p14:nvContentPartPr>
              <p14:xfrm>
                <a:off x="1706656" y="3627174"/>
                <a:ext cx="464400" cy="42840"/>
              </p14:xfrm>
            </p:contentPart>
          </mc:Choice>
          <mc:Fallback>
            <p:pic>
              <p:nvPicPr>
                <p:cNvPr id="114" name="Ink 113">
                  <a:extLst>
                    <a:ext uri="{FF2B5EF4-FFF2-40B4-BE49-F238E27FC236}">
                      <a16:creationId xmlns:a16="http://schemas.microsoft.com/office/drawing/2014/main" id="{5300BFE0-4918-40AC-ABED-A01DFF5DCCD3}"/>
                    </a:ext>
                  </a:extLst>
                </p:cNvPr>
                <p:cNvPicPr/>
                <p:nvPr/>
              </p:nvPicPr>
              <p:blipFill>
                <a:blip r:embed="rId119"/>
                <a:stretch>
                  <a:fillRect/>
                </a:stretch>
              </p:blipFill>
              <p:spPr>
                <a:xfrm>
                  <a:off x="1689016" y="3609174"/>
                  <a:ext cx="50004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116" name="Ink 115">
                <a:extLst>
                  <a:ext uri="{FF2B5EF4-FFF2-40B4-BE49-F238E27FC236}">
                    <a16:creationId xmlns:a16="http://schemas.microsoft.com/office/drawing/2014/main" id="{5F54FF68-E646-414E-B65F-B71B32AD7C44}"/>
                  </a:ext>
                </a:extLst>
              </p14:cNvPr>
              <p14:cNvContentPartPr/>
              <p14:nvPr/>
            </p14:nvContentPartPr>
            <p14:xfrm>
              <a:off x="78736" y="3688014"/>
              <a:ext cx="1576080" cy="51840"/>
            </p14:xfrm>
          </p:contentPart>
        </mc:Choice>
        <mc:Fallback>
          <p:pic>
            <p:nvPicPr>
              <p:cNvPr id="116" name="Ink 115">
                <a:extLst>
                  <a:ext uri="{FF2B5EF4-FFF2-40B4-BE49-F238E27FC236}">
                    <a16:creationId xmlns:a16="http://schemas.microsoft.com/office/drawing/2014/main" id="{5F54FF68-E646-414E-B65F-B71B32AD7C44}"/>
                  </a:ext>
                </a:extLst>
              </p:cNvPr>
              <p:cNvPicPr/>
              <p:nvPr/>
            </p:nvPicPr>
            <p:blipFill>
              <a:blip r:embed="rId121"/>
              <a:stretch>
                <a:fillRect/>
              </a:stretch>
            </p:blipFill>
            <p:spPr>
              <a:xfrm>
                <a:off x="60736" y="3670374"/>
                <a:ext cx="1611720" cy="87480"/>
              </a:xfrm>
              <a:prstGeom prst="rect">
                <a:avLst/>
              </a:prstGeom>
            </p:spPr>
          </p:pic>
        </mc:Fallback>
      </mc:AlternateContent>
      <p:grpSp>
        <p:nvGrpSpPr>
          <p:cNvPr id="118" name="Group 117">
            <a:extLst>
              <a:ext uri="{FF2B5EF4-FFF2-40B4-BE49-F238E27FC236}">
                <a16:creationId xmlns:a16="http://schemas.microsoft.com/office/drawing/2014/main" id="{7BD9A658-ABB5-4D2B-A5BF-C839F4CECE99}"/>
              </a:ext>
            </a:extLst>
          </p:cNvPr>
          <p:cNvGrpSpPr/>
          <p:nvPr/>
        </p:nvGrpSpPr>
        <p:grpSpPr>
          <a:xfrm>
            <a:off x="5342296" y="4226574"/>
            <a:ext cx="4897440" cy="104760"/>
            <a:chOff x="5342296" y="4226574"/>
            <a:chExt cx="4897440" cy="104760"/>
          </a:xfrm>
        </p:grpSpPr>
        <mc:AlternateContent xmlns:mc="http://schemas.openxmlformats.org/markup-compatibility/2006">
          <mc:Choice xmlns:p14="http://schemas.microsoft.com/office/powerpoint/2010/main" Requires="p14">
            <p:contentPart p14:bwMode="auto" r:id="rId122">
              <p14:nvContentPartPr>
                <p14:cNvPr id="5" name="Ink 4">
                  <a:extLst>
                    <a:ext uri="{FF2B5EF4-FFF2-40B4-BE49-F238E27FC236}">
                      <a16:creationId xmlns:a16="http://schemas.microsoft.com/office/drawing/2014/main" id="{3F540529-987A-4924-A325-90C0DC74C56B}"/>
                    </a:ext>
                  </a:extLst>
                </p14:cNvPr>
                <p14:cNvContentPartPr/>
                <p14:nvPr/>
              </p14:nvContentPartPr>
              <p14:xfrm>
                <a:off x="7998376" y="4246014"/>
                <a:ext cx="4320" cy="1800"/>
              </p14:xfrm>
            </p:contentPart>
          </mc:Choice>
          <mc:Fallback>
            <p:pic>
              <p:nvPicPr>
                <p:cNvPr id="5" name="Ink 4">
                  <a:extLst>
                    <a:ext uri="{FF2B5EF4-FFF2-40B4-BE49-F238E27FC236}">
                      <a16:creationId xmlns:a16="http://schemas.microsoft.com/office/drawing/2014/main" id="{3F540529-987A-4924-A325-90C0DC74C56B}"/>
                    </a:ext>
                  </a:extLst>
                </p:cNvPr>
                <p:cNvPicPr/>
                <p:nvPr/>
              </p:nvPicPr>
              <p:blipFill>
                <a:blip r:embed="rId123"/>
                <a:stretch>
                  <a:fillRect/>
                </a:stretch>
              </p:blipFill>
              <p:spPr>
                <a:xfrm>
                  <a:off x="7980376" y="4228014"/>
                  <a:ext cx="39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 name="Ink 6">
                  <a:extLst>
                    <a:ext uri="{FF2B5EF4-FFF2-40B4-BE49-F238E27FC236}">
                      <a16:creationId xmlns:a16="http://schemas.microsoft.com/office/drawing/2014/main" id="{FE1E1831-59B0-4F15-9AA8-1D473D1E5E56}"/>
                    </a:ext>
                  </a:extLst>
                </p14:cNvPr>
                <p14:cNvContentPartPr/>
                <p14:nvPr/>
              </p14:nvContentPartPr>
              <p14:xfrm>
                <a:off x="7127176" y="4244214"/>
                <a:ext cx="863640" cy="77040"/>
              </p14:xfrm>
            </p:contentPart>
          </mc:Choice>
          <mc:Fallback>
            <p:pic>
              <p:nvPicPr>
                <p:cNvPr id="7" name="Ink 6">
                  <a:extLst>
                    <a:ext uri="{FF2B5EF4-FFF2-40B4-BE49-F238E27FC236}">
                      <a16:creationId xmlns:a16="http://schemas.microsoft.com/office/drawing/2014/main" id="{FE1E1831-59B0-4F15-9AA8-1D473D1E5E56}"/>
                    </a:ext>
                  </a:extLst>
                </p:cNvPr>
                <p:cNvPicPr/>
                <p:nvPr/>
              </p:nvPicPr>
              <p:blipFill>
                <a:blip r:embed="rId125"/>
                <a:stretch>
                  <a:fillRect/>
                </a:stretch>
              </p:blipFill>
              <p:spPr>
                <a:xfrm>
                  <a:off x="7109176" y="4226214"/>
                  <a:ext cx="899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 name="Ink 8">
                  <a:extLst>
                    <a:ext uri="{FF2B5EF4-FFF2-40B4-BE49-F238E27FC236}">
                      <a16:creationId xmlns:a16="http://schemas.microsoft.com/office/drawing/2014/main" id="{69BE9622-ED78-46D2-82C8-0C0F54501377}"/>
                    </a:ext>
                  </a:extLst>
                </p14:cNvPr>
                <p14:cNvContentPartPr/>
                <p14:nvPr/>
              </p14:nvContentPartPr>
              <p14:xfrm>
                <a:off x="6260656" y="4300014"/>
                <a:ext cx="675360" cy="31320"/>
              </p14:xfrm>
            </p:contentPart>
          </mc:Choice>
          <mc:Fallback>
            <p:pic>
              <p:nvPicPr>
                <p:cNvPr id="9" name="Ink 8">
                  <a:extLst>
                    <a:ext uri="{FF2B5EF4-FFF2-40B4-BE49-F238E27FC236}">
                      <a16:creationId xmlns:a16="http://schemas.microsoft.com/office/drawing/2014/main" id="{69BE9622-ED78-46D2-82C8-0C0F54501377}"/>
                    </a:ext>
                  </a:extLst>
                </p:cNvPr>
                <p:cNvPicPr/>
                <p:nvPr/>
              </p:nvPicPr>
              <p:blipFill>
                <a:blip r:embed="rId127"/>
                <a:stretch>
                  <a:fillRect/>
                </a:stretch>
              </p:blipFill>
              <p:spPr>
                <a:xfrm>
                  <a:off x="6242656" y="4282374"/>
                  <a:ext cx="711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 name="Ink 10">
                  <a:extLst>
                    <a:ext uri="{FF2B5EF4-FFF2-40B4-BE49-F238E27FC236}">
                      <a16:creationId xmlns:a16="http://schemas.microsoft.com/office/drawing/2014/main" id="{D01B22C6-55A1-4180-B3BA-7724B22E7646}"/>
                    </a:ext>
                  </a:extLst>
                </p14:cNvPr>
                <p14:cNvContentPartPr/>
                <p14:nvPr/>
              </p14:nvContentPartPr>
              <p14:xfrm>
                <a:off x="5342296" y="4226574"/>
                <a:ext cx="655920" cy="42840"/>
              </p14:xfrm>
            </p:contentPart>
          </mc:Choice>
          <mc:Fallback>
            <p:pic>
              <p:nvPicPr>
                <p:cNvPr id="11" name="Ink 10">
                  <a:extLst>
                    <a:ext uri="{FF2B5EF4-FFF2-40B4-BE49-F238E27FC236}">
                      <a16:creationId xmlns:a16="http://schemas.microsoft.com/office/drawing/2014/main" id="{D01B22C6-55A1-4180-B3BA-7724B22E7646}"/>
                    </a:ext>
                  </a:extLst>
                </p:cNvPr>
                <p:cNvPicPr/>
                <p:nvPr/>
              </p:nvPicPr>
              <p:blipFill>
                <a:blip r:embed="rId129"/>
                <a:stretch>
                  <a:fillRect/>
                </a:stretch>
              </p:blipFill>
              <p:spPr>
                <a:xfrm>
                  <a:off x="5324296" y="4208934"/>
                  <a:ext cx="691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7" name="Ink 116">
                  <a:extLst>
                    <a:ext uri="{FF2B5EF4-FFF2-40B4-BE49-F238E27FC236}">
                      <a16:creationId xmlns:a16="http://schemas.microsoft.com/office/drawing/2014/main" id="{EC56FCB7-47EE-40F0-9697-8ADD2158646F}"/>
                    </a:ext>
                  </a:extLst>
                </p14:cNvPr>
                <p14:cNvContentPartPr/>
                <p14:nvPr/>
              </p14:nvContentPartPr>
              <p14:xfrm>
                <a:off x="8709376" y="4246734"/>
                <a:ext cx="1530360" cy="65160"/>
              </p14:xfrm>
            </p:contentPart>
          </mc:Choice>
          <mc:Fallback>
            <p:pic>
              <p:nvPicPr>
                <p:cNvPr id="117" name="Ink 116">
                  <a:extLst>
                    <a:ext uri="{FF2B5EF4-FFF2-40B4-BE49-F238E27FC236}">
                      <a16:creationId xmlns:a16="http://schemas.microsoft.com/office/drawing/2014/main" id="{EC56FCB7-47EE-40F0-9697-8ADD2158646F}"/>
                    </a:ext>
                  </a:extLst>
                </p:cNvPr>
                <p:cNvPicPr/>
                <p:nvPr/>
              </p:nvPicPr>
              <p:blipFill>
                <a:blip r:embed="rId131"/>
                <a:stretch>
                  <a:fillRect/>
                </a:stretch>
              </p:blipFill>
              <p:spPr>
                <a:xfrm>
                  <a:off x="8691376" y="4228734"/>
                  <a:ext cx="1566000" cy="10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119" name="Ink 118">
                <a:extLst>
                  <a:ext uri="{FF2B5EF4-FFF2-40B4-BE49-F238E27FC236}">
                    <a16:creationId xmlns:a16="http://schemas.microsoft.com/office/drawing/2014/main" id="{980E50AC-A83C-4E86-AB84-6FC624E1860E}"/>
                  </a:ext>
                </a:extLst>
              </p14:cNvPr>
              <p14:cNvContentPartPr/>
              <p14:nvPr/>
            </p14:nvContentPartPr>
            <p14:xfrm>
              <a:off x="3237016" y="1883694"/>
              <a:ext cx="6453720" cy="708840"/>
            </p14:xfrm>
          </p:contentPart>
        </mc:Choice>
        <mc:Fallback>
          <p:pic>
            <p:nvPicPr>
              <p:cNvPr id="119" name="Ink 118">
                <a:extLst>
                  <a:ext uri="{FF2B5EF4-FFF2-40B4-BE49-F238E27FC236}">
                    <a16:creationId xmlns:a16="http://schemas.microsoft.com/office/drawing/2014/main" id="{980E50AC-A83C-4E86-AB84-6FC624E1860E}"/>
                  </a:ext>
                </a:extLst>
              </p:cNvPr>
              <p:cNvPicPr/>
              <p:nvPr/>
            </p:nvPicPr>
            <p:blipFill>
              <a:blip r:embed="rId133"/>
              <a:stretch>
                <a:fillRect/>
              </a:stretch>
            </p:blipFill>
            <p:spPr>
              <a:xfrm>
                <a:off x="3219016" y="1865694"/>
                <a:ext cx="648936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0" name="Ink 119">
                <a:extLst>
                  <a:ext uri="{FF2B5EF4-FFF2-40B4-BE49-F238E27FC236}">
                    <a16:creationId xmlns:a16="http://schemas.microsoft.com/office/drawing/2014/main" id="{0C50D6CF-88A3-44C3-B32B-DFA139484A8A}"/>
                  </a:ext>
                </a:extLst>
              </p14:cNvPr>
              <p14:cNvContentPartPr/>
              <p14:nvPr/>
            </p14:nvContentPartPr>
            <p14:xfrm>
              <a:off x="3239536" y="1871094"/>
              <a:ext cx="1186920" cy="716400"/>
            </p14:xfrm>
          </p:contentPart>
        </mc:Choice>
        <mc:Fallback>
          <p:pic>
            <p:nvPicPr>
              <p:cNvPr id="120" name="Ink 119">
                <a:extLst>
                  <a:ext uri="{FF2B5EF4-FFF2-40B4-BE49-F238E27FC236}">
                    <a16:creationId xmlns:a16="http://schemas.microsoft.com/office/drawing/2014/main" id="{0C50D6CF-88A3-44C3-B32B-DFA139484A8A}"/>
                  </a:ext>
                </a:extLst>
              </p:cNvPr>
              <p:cNvPicPr/>
              <p:nvPr/>
            </p:nvPicPr>
            <p:blipFill>
              <a:blip r:embed="rId135"/>
              <a:stretch>
                <a:fillRect/>
              </a:stretch>
            </p:blipFill>
            <p:spPr>
              <a:xfrm>
                <a:off x="3221536" y="1853094"/>
                <a:ext cx="1222560" cy="752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1" name="Ink 120">
                <a:extLst>
                  <a:ext uri="{FF2B5EF4-FFF2-40B4-BE49-F238E27FC236}">
                    <a16:creationId xmlns:a16="http://schemas.microsoft.com/office/drawing/2014/main" id="{5A2E0C41-76D8-4EF5-8CD3-B9638C51A7F6}"/>
                  </a:ext>
                </a:extLst>
              </p14:cNvPr>
              <p14:cNvContentPartPr/>
              <p14:nvPr/>
            </p14:nvContentPartPr>
            <p14:xfrm>
              <a:off x="716656" y="2448534"/>
              <a:ext cx="2444400" cy="704520"/>
            </p14:xfrm>
          </p:contentPart>
        </mc:Choice>
        <mc:Fallback>
          <p:pic>
            <p:nvPicPr>
              <p:cNvPr id="121" name="Ink 120">
                <a:extLst>
                  <a:ext uri="{FF2B5EF4-FFF2-40B4-BE49-F238E27FC236}">
                    <a16:creationId xmlns:a16="http://schemas.microsoft.com/office/drawing/2014/main" id="{5A2E0C41-76D8-4EF5-8CD3-B9638C51A7F6}"/>
                  </a:ext>
                </a:extLst>
              </p:cNvPr>
              <p:cNvPicPr/>
              <p:nvPr/>
            </p:nvPicPr>
            <p:blipFill>
              <a:blip r:embed="rId137"/>
              <a:stretch>
                <a:fillRect/>
              </a:stretch>
            </p:blipFill>
            <p:spPr>
              <a:xfrm>
                <a:off x="698656" y="2430534"/>
                <a:ext cx="2480040" cy="740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2" name="Ink 121">
                <a:extLst>
                  <a:ext uri="{FF2B5EF4-FFF2-40B4-BE49-F238E27FC236}">
                    <a16:creationId xmlns:a16="http://schemas.microsoft.com/office/drawing/2014/main" id="{705C3828-9D30-4556-AE5D-01C3A7637CD6}"/>
                  </a:ext>
                </a:extLst>
              </p14:cNvPr>
              <p14:cNvContentPartPr/>
              <p14:nvPr/>
            </p14:nvContentPartPr>
            <p14:xfrm>
              <a:off x="9277456" y="3106974"/>
              <a:ext cx="1101600" cy="614160"/>
            </p14:xfrm>
          </p:contentPart>
        </mc:Choice>
        <mc:Fallback>
          <p:pic>
            <p:nvPicPr>
              <p:cNvPr id="122" name="Ink 121">
                <a:extLst>
                  <a:ext uri="{FF2B5EF4-FFF2-40B4-BE49-F238E27FC236}">
                    <a16:creationId xmlns:a16="http://schemas.microsoft.com/office/drawing/2014/main" id="{705C3828-9D30-4556-AE5D-01C3A7637CD6}"/>
                  </a:ext>
                </a:extLst>
              </p:cNvPr>
              <p:cNvPicPr/>
              <p:nvPr/>
            </p:nvPicPr>
            <p:blipFill>
              <a:blip r:embed="rId139"/>
              <a:stretch>
                <a:fillRect/>
              </a:stretch>
            </p:blipFill>
            <p:spPr>
              <a:xfrm>
                <a:off x="9259816" y="3089334"/>
                <a:ext cx="113724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3" name="Ink 122">
                <a:extLst>
                  <a:ext uri="{FF2B5EF4-FFF2-40B4-BE49-F238E27FC236}">
                    <a16:creationId xmlns:a16="http://schemas.microsoft.com/office/drawing/2014/main" id="{4F05E4C1-E4F9-4FE7-B294-C9E97519A91B}"/>
                  </a:ext>
                </a:extLst>
              </p14:cNvPr>
              <p14:cNvContentPartPr/>
              <p14:nvPr/>
            </p14:nvContentPartPr>
            <p14:xfrm>
              <a:off x="2137576" y="2527734"/>
              <a:ext cx="1029600" cy="630360"/>
            </p14:xfrm>
          </p:contentPart>
        </mc:Choice>
        <mc:Fallback>
          <p:pic>
            <p:nvPicPr>
              <p:cNvPr id="123" name="Ink 122">
                <a:extLst>
                  <a:ext uri="{FF2B5EF4-FFF2-40B4-BE49-F238E27FC236}">
                    <a16:creationId xmlns:a16="http://schemas.microsoft.com/office/drawing/2014/main" id="{4F05E4C1-E4F9-4FE7-B294-C9E97519A91B}"/>
                  </a:ext>
                </a:extLst>
              </p:cNvPr>
              <p:cNvPicPr/>
              <p:nvPr/>
            </p:nvPicPr>
            <p:blipFill>
              <a:blip r:embed="rId141"/>
              <a:stretch>
                <a:fillRect/>
              </a:stretch>
            </p:blipFill>
            <p:spPr>
              <a:xfrm>
                <a:off x="2119936" y="2509734"/>
                <a:ext cx="1065240" cy="666000"/>
              </a:xfrm>
              <a:prstGeom prst="rect">
                <a:avLst/>
              </a:prstGeom>
            </p:spPr>
          </p:pic>
        </mc:Fallback>
      </mc:AlternateContent>
      <p:grpSp>
        <p:nvGrpSpPr>
          <p:cNvPr id="131" name="Group 130">
            <a:extLst>
              <a:ext uri="{FF2B5EF4-FFF2-40B4-BE49-F238E27FC236}">
                <a16:creationId xmlns:a16="http://schemas.microsoft.com/office/drawing/2014/main" id="{E5504BD0-C4D3-4F22-B43E-7A21EA8E2DF9}"/>
              </a:ext>
            </a:extLst>
          </p:cNvPr>
          <p:cNvGrpSpPr/>
          <p:nvPr/>
        </p:nvGrpSpPr>
        <p:grpSpPr>
          <a:xfrm>
            <a:off x="2377696" y="4201374"/>
            <a:ext cx="2673000" cy="111600"/>
            <a:chOff x="2377696" y="4201374"/>
            <a:chExt cx="2673000" cy="111600"/>
          </a:xfrm>
        </p:grpSpPr>
        <mc:AlternateContent xmlns:mc="http://schemas.openxmlformats.org/markup-compatibility/2006">
          <mc:Choice xmlns:p14="http://schemas.microsoft.com/office/powerpoint/2010/main" Requires="p14">
            <p:contentPart p14:bwMode="auto" r:id="rId142">
              <p14:nvContentPartPr>
                <p14:cNvPr id="128" name="Ink 127">
                  <a:extLst>
                    <a:ext uri="{FF2B5EF4-FFF2-40B4-BE49-F238E27FC236}">
                      <a16:creationId xmlns:a16="http://schemas.microsoft.com/office/drawing/2014/main" id="{4C21FC87-B915-47EB-AAE4-506639F01823}"/>
                    </a:ext>
                  </a:extLst>
                </p14:cNvPr>
                <p14:cNvContentPartPr/>
                <p14:nvPr/>
              </p14:nvContentPartPr>
              <p14:xfrm>
                <a:off x="4162576" y="4254294"/>
                <a:ext cx="888120" cy="45000"/>
              </p14:xfrm>
            </p:contentPart>
          </mc:Choice>
          <mc:Fallback>
            <p:pic>
              <p:nvPicPr>
                <p:cNvPr id="128" name="Ink 127">
                  <a:extLst>
                    <a:ext uri="{FF2B5EF4-FFF2-40B4-BE49-F238E27FC236}">
                      <a16:creationId xmlns:a16="http://schemas.microsoft.com/office/drawing/2014/main" id="{4C21FC87-B915-47EB-AAE4-506639F01823}"/>
                    </a:ext>
                  </a:extLst>
                </p:cNvPr>
                <p:cNvPicPr/>
                <p:nvPr/>
              </p:nvPicPr>
              <p:blipFill>
                <a:blip r:embed="rId143"/>
                <a:stretch>
                  <a:fillRect/>
                </a:stretch>
              </p:blipFill>
              <p:spPr>
                <a:xfrm>
                  <a:off x="4144936" y="4236654"/>
                  <a:ext cx="923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9" name="Ink 128">
                  <a:extLst>
                    <a:ext uri="{FF2B5EF4-FFF2-40B4-BE49-F238E27FC236}">
                      <a16:creationId xmlns:a16="http://schemas.microsoft.com/office/drawing/2014/main" id="{B7C4DEFD-2E73-4EA2-AC7F-651905C5A1D3}"/>
                    </a:ext>
                  </a:extLst>
                </p14:cNvPr>
                <p14:cNvContentPartPr/>
                <p14:nvPr/>
              </p14:nvContentPartPr>
              <p14:xfrm>
                <a:off x="3418456" y="4262574"/>
                <a:ext cx="682920" cy="50400"/>
              </p14:xfrm>
            </p:contentPart>
          </mc:Choice>
          <mc:Fallback>
            <p:pic>
              <p:nvPicPr>
                <p:cNvPr id="129" name="Ink 128">
                  <a:extLst>
                    <a:ext uri="{FF2B5EF4-FFF2-40B4-BE49-F238E27FC236}">
                      <a16:creationId xmlns:a16="http://schemas.microsoft.com/office/drawing/2014/main" id="{B7C4DEFD-2E73-4EA2-AC7F-651905C5A1D3}"/>
                    </a:ext>
                  </a:extLst>
                </p:cNvPr>
                <p:cNvPicPr/>
                <p:nvPr/>
              </p:nvPicPr>
              <p:blipFill>
                <a:blip r:embed="rId145"/>
                <a:stretch>
                  <a:fillRect/>
                </a:stretch>
              </p:blipFill>
              <p:spPr>
                <a:xfrm>
                  <a:off x="3400816" y="4244934"/>
                  <a:ext cx="718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0" name="Ink 129">
                  <a:extLst>
                    <a:ext uri="{FF2B5EF4-FFF2-40B4-BE49-F238E27FC236}">
                      <a16:creationId xmlns:a16="http://schemas.microsoft.com/office/drawing/2014/main" id="{F88389EB-7EAC-49A7-9111-29A52F582036}"/>
                    </a:ext>
                  </a:extLst>
                </p14:cNvPr>
                <p14:cNvContentPartPr/>
                <p14:nvPr/>
              </p14:nvContentPartPr>
              <p14:xfrm>
                <a:off x="2377696" y="4201374"/>
                <a:ext cx="884520" cy="25560"/>
              </p14:xfrm>
            </p:contentPart>
          </mc:Choice>
          <mc:Fallback>
            <p:pic>
              <p:nvPicPr>
                <p:cNvPr id="130" name="Ink 129">
                  <a:extLst>
                    <a:ext uri="{FF2B5EF4-FFF2-40B4-BE49-F238E27FC236}">
                      <a16:creationId xmlns:a16="http://schemas.microsoft.com/office/drawing/2014/main" id="{F88389EB-7EAC-49A7-9111-29A52F582036}"/>
                    </a:ext>
                  </a:extLst>
                </p:cNvPr>
                <p:cNvPicPr/>
                <p:nvPr/>
              </p:nvPicPr>
              <p:blipFill>
                <a:blip r:embed="rId147"/>
                <a:stretch>
                  <a:fillRect/>
                </a:stretch>
              </p:blipFill>
              <p:spPr>
                <a:xfrm>
                  <a:off x="2360056" y="4183734"/>
                  <a:ext cx="92016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132" name="Ink 131">
                <a:extLst>
                  <a:ext uri="{FF2B5EF4-FFF2-40B4-BE49-F238E27FC236}">
                    <a16:creationId xmlns:a16="http://schemas.microsoft.com/office/drawing/2014/main" id="{64DD796E-8D2F-4B3B-AFCB-083F78415C6D}"/>
                  </a:ext>
                </a:extLst>
              </p14:cNvPr>
              <p14:cNvContentPartPr/>
              <p14:nvPr/>
            </p14:nvContentPartPr>
            <p14:xfrm>
              <a:off x="594256" y="4180854"/>
              <a:ext cx="1626480" cy="99000"/>
            </p14:xfrm>
          </p:contentPart>
        </mc:Choice>
        <mc:Fallback>
          <p:pic>
            <p:nvPicPr>
              <p:cNvPr id="132" name="Ink 131">
                <a:extLst>
                  <a:ext uri="{FF2B5EF4-FFF2-40B4-BE49-F238E27FC236}">
                    <a16:creationId xmlns:a16="http://schemas.microsoft.com/office/drawing/2014/main" id="{64DD796E-8D2F-4B3B-AFCB-083F78415C6D}"/>
                  </a:ext>
                </a:extLst>
              </p:cNvPr>
              <p:cNvPicPr/>
              <p:nvPr/>
            </p:nvPicPr>
            <p:blipFill>
              <a:blip r:embed="rId149"/>
              <a:stretch>
                <a:fillRect/>
              </a:stretch>
            </p:blipFill>
            <p:spPr>
              <a:xfrm>
                <a:off x="576256" y="4162854"/>
                <a:ext cx="1662120" cy="134640"/>
              </a:xfrm>
              <a:prstGeom prst="rect">
                <a:avLst/>
              </a:prstGeom>
            </p:spPr>
          </p:pic>
        </mc:Fallback>
      </mc:AlternateContent>
      <p:grpSp>
        <p:nvGrpSpPr>
          <p:cNvPr id="142" name="Group 141">
            <a:extLst>
              <a:ext uri="{FF2B5EF4-FFF2-40B4-BE49-F238E27FC236}">
                <a16:creationId xmlns:a16="http://schemas.microsoft.com/office/drawing/2014/main" id="{9859F19B-E1E3-4536-B540-EE4F5B188A90}"/>
              </a:ext>
            </a:extLst>
          </p:cNvPr>
          <p:cNvGrpSpPr/>
          <p:nvPr/>
        </p:nvGrpSpPr>
        <p:grpSpPr>
          <a:xfrm>
            <a:off x="5278936" y="4195254"/>
            <a:ext cx="4993560" cy="758880"/>
            <a:chOff x="5278936" y="4195254"/>
            <a:chExt cx="4993560" cy="758880"/>
          </a:xfrm>
        </p:grpSpPr>
        <mc:AlternateContent xmlns:mc="http://schemas.openxmlformats.org/markup-compatibility/2006">
          <mc:Choice xmlns:p14="http://schemas.microsoft.com/office/powerpoint/2010/main" Requires="p14">
            <p:contentPart p14:bwMode="auto" r:id="rId150">
              <p14:nvContentPartPr>
                <p14:cNvPr id="124" name="Ink 123">
                  <a:extLst>
                    <a:ext uri="{FF2B5EF4-FFF2-40B4-BE49-F238E27FC236}">
                      <a16:creationId xmlns:a16="http://schemas.microsoft.com/office/drawing/2014/main" id="{47DAE37F-8777-450A-BF33-1A5987931754}"/>
                    </a:ext>
                  </a:extLst>
                </p14:cNvPr>
                <p14:cNvContentPartPr/>
                <p14:nvPr/>
              </p14:nvContentPartPr>
              <p14:xfrm>
                <a:off x="7015936" y="4268334"/>
                <a:ext cx="945720" cy="101160"/>
              </p14:xfrm>
            </p:contentPart>
          </mc:Choice>
          <mc:Fallback>
            <p:pic>
              <p:nvPicPr>
                <p:cNvPr id="124" name="Ink 123">
                  <a:extLst>
                    <a:ext uri="{FF2B5EF4-FFF2-40B4-BE49-F238E27FC236}">
                      <a16:creationId xmlns:a16="http://schemas.microsoft.com/office/drawing/2014/main" id="{47DAE37F-8777-450A-BF33-1A5987931754}"/>
                    </a:ext>
                  </a:extLst>
                </p:cNvPr>
                <p:cNvPicPr/>
                <p:nvPr/>
              </p:nvPicPr>
              <p:blipFill>
                <a:blip r:embed="rId151"/>
                <a:stretch>
                  <a:fillRect/>
                </a:stretch>
              </p:blipFill>
              <p:spPr>
                <a:xfrm>
                  <a:off x="6998296" y="4250694"/>
                  <a:ext cx="981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5" name="Ink 124">
                  <a:extLst>
                    <a:ext uri="{FF2B5EF4-FFF2-40B4-BE49-F238E27FC236}">
                      <a16:creationId xmlns:a16="http://schemas.microsoft.com/office/drawing/2014/main" id="{04CBA6AD-CD5E-48CE-8F82-77F28D9529B7}"/>
                    </a:ext>
                  </a:extLst>
                </p14:cNvPr>
                <p14:cNvContentPartPr/>
                <p14:nvPr/>
              </p14:nvContentPartPr>
              <p14:xfrm>
                <a:off x="6216736" y="4313694"/>
                <a:ext cx="654480" cy="43200"/>
              </p14:xfrm>
            </p:contentPart>
          </mc:Choice>
          <mc:Fallback>
            <p:pic>
              <p:nvPicPr>
                <p:cNvPr id="125" name="Ink 124">
                  <a:extLst>
                    <a:ext uri="{FF2B5EF4-FFF2-40B4-BE49-F238E27FC236}">
                      <a16:creationId xmlns:a16="http://schemas.microsoft.com/office/drawing/2014/main" id="{04CBA6AD-CD5E-48CE-8F82-77F28D9529B7}"/>
                    </a:ext>
                  </a:extLst>
                </p:cNvPr>
                <p:cNvPicPr/>
                <p:nvPr/>
              </p:nvPicPr>
              <p:blipFill>
                <a:blip r:embed="rId153"/>
                <a:stretch>
                  <a:fillRect/>
                </a:stretch>
              </p:blipFill>
              <p:spPr>
                <a:xfrm>
                  <a:off x="6198736" y="4296054"/>
                  <a:ext cx="690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6" name="Ink 125">
                  <a:extLst>
                    <a:ext uri="{FF2B5EF4-FFF2-40B4-BE49-F238E27FC236}">
                      <a16:creationId xmlns:a16="http://schemas.microsoft.com/office/drawing/2014/main" id="{20740DF5-49A6-4E22-838A-A7B7B2DE4C16}"/>
                    </a:ext>
                  </a:extLst>
                </p14:cNvPr>
                <p14:cNvContentPartPr/>
                <p14:nvPr/>
              </p14:nvContentPartPr>
              <p14:xfrm>
                <a:off x="5278936" y="4195254"/>
                <a:ext cx="682200" cy="39240"/>
              </p14:xfrm>
            </p:contentPart>
          </mc:Choice>
          <mc:Fallback>
            <p:pic>
              <p:nvPicPr>
                <p:cNvPr id="126" name="Ink 125">
                  <a:extLst>
                    <a:ext uri="{FF2B5EF4-FFF2-40B4-BE49-F238E27FC236}">
                      <a16:creationId xmlns:a16="http://schemas.microsoft.com/office/drawing/2014/main" id="{20740DF5-49A6-4E22-838A-A7B7B2DE4C16}"/>
                    </a:ext>
                  </a:extLst>
                </p:cNvPr>
                <p:cNvPicPr/>
                <p:nvPr/>
              </p:nvPicPr>
              <p:blipFill>
                <a:blip r:embed="rId155"/>
                <a:stretch>
                  <a:fillRect/>
                </a:stretch>
              </p:blipFill>
              <p:spPr>
                <a:xfrm>
                  <a:off x="5261296" y="4177614"/>
                  <a:ext cx="717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3" name="Ink 132">
                  <a:extLst>
                    <a:ext uri="{FF2B5EF4-FFF2-40B4-BE49-F238E27FC236}">
                      <a16:creationId xmlns:a16="http://schemas.microsoft.com/office/drawing/2014/main" id="{823B09C2-3F75-41CA-8B72-0DB8AAD851CD}"/>
                    </a:ext>
                  </a:extLst>
                </p14:cNvPr>
                <p14:cNvContentPartPr/>
                <p14:nvPr/>
              </p14:nvContentPartPr>
              <p14:xfrm>
                <a:off x="9666256" y="4784214"/>
                <a:ext cx="606240" cy="91800"/>
              </p14:xfrm>
            </p:contentPart>
          </mc:Choice>
          <mc:Fallback>
            <p:pic>
              <p:nvPicPr>
                <p:cNvPr id="133" name="Ink 132">
                  <a:extLst>
                    <a:ext uri="{FF2B5EF4-FFF2-40B4-BE49-F238E27FC236}">
                      <a16:creationId xmlns:a16="http://schemas.microsoft.com/office/drawing/2014/main" id="{823B09C2-3F75-41CA-8B72-0DB8AAD851CD}"/>
                    </a:ext>
                  </a:extLst>
                </p:cNvPr>
                <p:cNvPicPr/>
                <p:nvPr/>
              </p:nvPicPr>
              <p:blipFill>
                <a:blip r:embed="rId157"/>
                <a:stretch>
                  <a:fillRect/>
                </a:stretch>
              </p:blipFill>
              <p:spPr>
                <a:xfrm>
                  <a:off x="9648616" y="4766214"/>
                  <a:ext cx="641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4" name="Ink 133">
                  <a:extLst>
                    <a:ext uri="{FF2B5EF4-FFF2-40B4-BE49-F238E27FC236}">
                      <a16:creationId xmlns:a16="http://schemas.microsoft.com/office/drawing/2014/main" id="{35EDA215-F110-4BA6-8E6B-3D5C813A625B}"/>
                    </a:ext>
                  </a:extLst>
                </p14:cNvPr>
                <p14:cNvContentPartPr/>
                <p14:nvPr/>
              </p14:nvContentPartPr>
              <p14:xfrm>
                <a:off x="8513896" y="4831374"/>
                <a:ext cx="849600" cy="66600"/>
              </p14:xfrm>
            </p:contentPart>
          </mc:Choice>
          <mc:Fallback>
            <p:pic>
              <p:nvPicPr>
                <p:cNvPr id="134" name="Ink 133">
                  <a:extLst>
                    <a:ext uri="{FF2B5EF4-FFF2-40B4-BE49-F238E27FC236}">
                      <a16:creationId xmlns:a16="http://schemas.microsoft.com/office/drawing/2014/main" id="{35EDA215-F110-4BA6-8E6B-3D5C813A625B}"/>
                    </a:ext>
                  </a:extLst>
                </p:cNvPr>
                <p:cNvPicPr/>
                <p:nvPr/>
              </p:nvPicPr>
              <p:blipFill>
                <a:blip r:embed="rId159"/>
                <a:stretch>
                  <a:fillRect/>
                </a:stretch>
              </p:blipFill>
              <p:spPr>
                <a:xfrm>
                  <a:off x="8495896" y="4813734"/>
                  <a:ext cx="885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6" name="Ink 135">
                  <a:extLst>
                    <a:ext uri="{FF2B5EF4-FFF2-40B4-BE49-F238E27FC236}">
                      <a16:creationId xmlns:a16="http://schemas.microsoft.com/office/drawing/2014/main" id="{1BC56AC3-4675-4AC9-B656-A463EB0C6136}"/>
                    </a:ext>
                  </a:extLst>
                </p14:cNvPr>
                <p14:cNvContentPartPr/>
                <p14:nvPr/>
              </p14:nvContentPartPr>
              <p14:xfrm>
                <a:off x="7462696" y="4851894"/>
                <a:ext cx="942840" cy="69480"/>
              </p14:xfrm>
            </p:contentPart>
          </mc:Choice>
          <mc:Fallback>
            <p:pic>
              <p:nvPicPr>
                <p:cNvPr id="136" name="Ink 135">
                  <a:extLst>
                    <a:ext uri="{FF2B5EF4-FFF2-40B4-BE49-F238E27FC236}">
                      <a16:creationId xmlns:a16="http://schemas.microsoft.com/office/drawing/2014/main" id="{1BC56AC3-4675-4AC9-B656-A463EB0C6136}"/>
                    </a:ext>
                  </a:extLst>
                </p:cNvPr>
                <p:cNvPicPr/>
                <p:nvPr/>
              </p:nvPicPr>
              <p:blipFill>
                <a:blip r:embed="rId161"/>
                <a:stretch>
                  <a:fillRect/>
                </a:stretch>
              </p:blipFill>
              <p:spPr>
                <a:xfrm>
                  <a:off x="7444696" y="4833894"/>
                  <a:ext cx="978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7" name="Ink 136">
                  <a:extLst>
                    <a:ext uri="{FF2B5EF4-FFF2-40B4-BE49-F238E27FC236}">
                      <a16:creationId xmlns:a16="http://schemas.microsoft.com/office/drawing/2014/main" id="{1B7A786E-99E0-48F9-9C84-66C40D25F0BF}"/>
                    </a:ext>
                  </a:extLst>
                </p14:cNvPr>
                <p14:cNvContentPartPr/>
                <p14:nvPr/>
              </p14:nvContentPartPr>
              <p14:xfrm>
                <a:off x="6375856" y="4903734"/>
                <a:ext cx="887760" cy="50400"/>
              </p14:xfrm>
            </p:contentPart>
          </mc:Choice>
          <mc:Fallback>
            <p:pic>
              <p:nvPicPr>
                <p:cNvPr id="137" name="Ink 136">
                  <a:extLst>
                    <a:ext uri="{FF2B5EF4-FFF2-40B4-BE49-F238E27FC236}">
                      <a16:creationId xmlns:a16="http://schemas.microsoft.com/office/drawing/2014/main" id="{1B7A786E-99E0-48F9-9C84-66C40D25F0BF}"/>
                    </a:ext>
                  </a:extLst>
                </p:cNvPr>
                <p:cNvPicPr/>
                <p:nvPr/>
              </p:nvPicPr>
              <p:blipFill>
                <a:blip r:embed="rId163"/>
                <a:stretch>
                  <a:fillRect/>
                </a:stretch>
              </p:blipFill>
              <p:spPr>
                <a:xfrm>
                  <a:off x="6358216" y="4886094"/>
                  <a:ext cx="923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9" name="Ink 138">
                  <a:extLst>
                    <a:ext uri="{FF2B5EF4-FFF2-40B4-BE49-F238E27FC236}">
                      <a16:creationId xmlns:a16="http://schemas.microsoft.com/office/drawing/2014/main" id="{32C0C19C-671E-4F4A-A79D-7E83F90316F2}"/>
                    </a:ext>
                  </a:extLst>
                </p14:cNvPr>
                <p14:cNvContentPartPr/>
                <p14:nvPr/>
              </p14:nvContentPartPr>
              <p14:xfrm>
                <a:off x="5570176" y="4843974"/>
                <a:ext cx="698400" cy="59400"/>
              </p14:xfrm>
            </p:contentPart>
          </mc:Choice>
          <mc:Fallback>
            <p:pic>
              <p:nvPicPr>
                <p:cNvPr id="139" name="Ink 138">
                  <a:extLst>
                    <a:ext uri="{FF2B5EF4-FFF2-40B4-BE49-F238E27FC236}">
                      <a16:creationId xmlns:a16="http://schemas.microsoft.com/office/drawing/2014/main" id="{32C0C19C-671E-4F4A-A79D-7E83F90316F2}"/>
                    </a:ext>
                  </a:extLst>
                </p:cNvPr>
                <p:cNvPicPr/>
                <p:nvPr/>
              </p:nvPicPr>
              <p:blipFill>
                <a:blip r:embed="rId165"/>
                <a:stretch>
                  <a:fillRect/>
                </a:stretch>
              </p:blipFill>
              <p:spPr>
                <a:xfrm>
                  <a:off x="5552176" y="4826334"/>
                  <a:ext cx="734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1" name="Ink 140">
                  <a:extLst>
                    <a:ext uri="{FF2B5EF4-FFF2-40B4-BE49-F238E27FC236}">
                      <a16:creationId xmlns:a16="http://schemas.microsoft.com/office/drawing/2014/main" id="{DCD5F838-2F58-492E-BFAA-2923C991F44B}"/>
                    </a:ext>
                  </a:extLst>
                </p14:cNvPr>
                <p14:cNvContentPartPr/>
                <p14:nvPr/>
              </p14:nvContentPartPr>
              <p14:xfrm>
                <a:off x="5412856" y="4257534"/>
                <a:ext cx="1851120" cy="672120"/>
              </p14:xfrm>
            </p:contentPart>
          </mc:Choice>
          <mc:Fallback>
            <p:pic>
              <p:nvPicPr>
                <p:cNvPr id="141" name="Ink 140">
                  <a:extLst>
                    <a:ext uri="{FF2B5EF4-FFF2-40B4-BE49-F238E27FC236}">
                      <a16:creationId xmlns:a16="http://schemas.microsoft.com/office/drawing/2014/main" id="{DCD5F838-2F58-492E-BFAA-2923C991F44B}"/>
                    </a:ext>
                  </a:extLst>
                </p:cNvPr>
                <p:cNvPicPr/>
                <p:nvPr/>
              </p:nvPicPr>
              <p:blipFill>
                <a:blip r:embed="rId167"/>
                <a:stretch>
                  <a:fillRect/>
                </a:stretch>
              </p:blipFill>
              <p:spPr>
                <a:xfrm>
                  <a:off x="5395216" y="4239894"/>
                  <a:ext cx="1886760" cy="70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143" name="Ink 142">
                <a:extLst>
                  <a:ext uri="{FF2B5EF4-FFF2-40B4-BE49-F238E27FC236}">
                    <a16:creationId xmlns:a16="http://schemas.microsoft.com/office/drawing/2014/main" id="{A0E407FD-5680-4880-819A-3A530ACBC944}"/>
                  </a:ext>
                </a:extLst>
              </p14:cNvPr>
              <p14:cNvContentPartPr/>
              <p14:nvPr/>
            </p14:nvContentPartPr>
            <p14:xfrm>
              <a:off x="8090896" y="3732294"/>
              <a:ext cx="493920" cy="533160"/>
            </p14:xfrm>
          </p:contentPart>
        </mc:Choice>
        <mc:Fallback>
          <p:pic>
            <p:nvPicPr>
              <p:cNvPr id="143" name="Ink 142">
                <a:extLst>
                  <a:ext uri="{FF2B5EF4-FFF2-40B4-BE49-F238E27FC236}">
                    <a16:creationId xmlns:a16="http://schemas.microsoft.com/office/drawing/2014/main" id="{A0E407FD-5680-4880-819A-3A530ACBC944}"/>
                  </a:ext>
                </a:extLst>
              </p:cNvPr>
              <p:cNvPicPr/>
              <p:nvPr/>
            </p:nvPicPr>
            <p:blipFill>
              <a:blip r:embed="rId169"/>
              <a:stretch>
                <a:fillRect/>
              </a:stretch>
            </p:blipFill>
            <p:spPr>
              <a:xfrm>
                <a:off x="8073256" y="3714294"/>
                <a:ext cx="529560" cy="568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8" name="Ink 147">
                <a:extLst>
                  <a:ext uri="{FF2B5EF4-FFF2-40B4-BE49-F238E27FC236}">
                    <a16:creationId xmlns:a16="http://schemas.microsoft.com/office/drawing/2014/main" id="{AA17BFC7-5C4F-41EC-80B7-B6138D5CDD14}"/>
                  </a:ext>
                </a:extLst>
              </p14:cNvPr>
              <p14:cNvContentPartPr/>
              <p14:nvPr/>
            </p14:nvContentPartPr>
            <p14:xfrm>
              <a:off x="569056" y="4751814"/>
              <a:ext cx="1348560" cy="87840"/>
            </p14:xfrm>
          </p:contentPart>
        </mc:Choice>
        <mc:Fallback>
          <p:pic>
            <p:nvPicPr>
              <p:cNvPr id="148" name="Ink 147">
                <a:extLst>
                  <a:ext uri="{FF2B5EF4-FFF2-40B4-BE49-F238E27FC236}">
                    <a16:creationId xmlns:a16="http://schemas.microsoft.com/office/drawing/2014/main" id="{AA17BFC7-5C4F-41EC-80B7-B6138D5CDD14}"/>
                  </a:ext>
                </a:extLst>
              </p:cNvPr>
              <p:cNvPicPr/>
              <p:nvPr/>
            </p:nvPicPr>
            <p:blipFill>
              <a:blip r:embed="rId171"/>
              <a:stretch>
                <a:fillRect/>
              </a:stretch>
            </p:blipFill>
            <p:spPr>
              <a:xfrm>
                <a:off x="551056" y="4734174"/>
                <a:ext cx="1384200" cy="123480"/>
              </a:xfrm>
              <a:prstGeom prst="rect">
                <a:avLst/>
              </a:prstGeom>
            </p:spPr>
          </p:pic>
        </mc:Fallback>
      </mc:AlternateContent>
      <p:grpSp>
        <p:nvGrpSpPr>
          <p:cNvPr id="154" name="Group 153">
            <a:extLst>
              <a:ext uri="{FF2B5EF4-FFF2-40B4-BE49-F238E27FC236}">
                <a16:creationId xmlns:a16="http://schemas.microsoft.com/office/drawing/2014/main" id="{3B51CCC0-FDCD-48B7-BEA6-AA70FF10635A}"/>
              </a:ext>
            </a:extLst>
          </p:cNvPr>
          <p:cNvGrpSpPr/>
          <p:nvPr/>
        </p:nvGrpSpPr>
        <p:grpSpPr>
          <a:xfrm>
            <a:off x="4997056" y="5397654"/>
            <a:ext cx="3033720" cy="74520"/>
            <a:chOff x="4997056" y="5397654"/>
            <a:chExt cx="3033720" cy="74520"/>
          </a:xfrm>
        </p:grpSpPr>
        <mc:AlternateContent xmlns:mc="http://schemas.openxmlformats.org/markup-compatibility/2006">
          <mc:Choice xmlns:p14="http://schemas.microsoft.com/office/powerpoint/2010/main" Requires="p14">
            <p:contentPart p14:bwMode="auto" r:id="rId172">
              <p14:nvContentPartPr>
                <p14:cNvPr id="152" name="Ink 151">
                  <a:extLst>
                    <a:ext uri="{FF2B5EF4-FFF2-40B4-BE49-F238E27FC236}">
                      <a16:creationId xmlns:a16="http://schemas.microsoft.com/office/drawing/2014/main" id="{F6EC2F17-0246-4007-8233-8AFACEC31B39}"/>
                    </a:ext>
                  </a:extLst>
                </p14:cNvPr>
                <p14:cNvContentPartPr/>
                <p14:nvPr/>
              </p14:nvContentPartPr>
              <p14:xfrm>
                <a:off x="6945016" y="5432934"/>
                <a:ext cx="1085760" cy="39240"/>
              </p14:xfrm>
            </p:contentPart>
          </mc:Choice>
          <mc:Fallback>
            <p:pic>
              <p:nvPicPr>
                <p:cNvPr id="152" name="Ink 151">
                  <a:extLst>
                    <a:ext uri="{FF2B5EF4-FFF2-40B4-BE49-F238E27FC236}">
                      <a16:creationId xmlns:a16="http://schemas.microsoft.com/office/drawing/2014/main" id="{F6EC2F17-0246-4007-8233-8AFACEC31B39}"/>
                    </a:ext>
                  </a:extLst>
                </p:cNvPr>
                <p:cNvPicPr/>
                <p:nvPr/>
              </p:nvPicPr>
              <p:blipFill>
                <a:blip r:embed="rId173"/>
                <a:stretch>
                  <a:fillRect/>
                </a:stretch>
              </p:blipFill>
              <p:spPr>
                <a:xfrm>
                  <a:off x="6927376" y="5414934"/>
                  <a:ext cx="1121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3" name="Ink 152">
                  <a:extLst>
                    <a:ext uri="{FF2B5EF4-FFF2-40B4-BE49-F238E27FC236}">
                      <a16:creationId xmlns:a16="http://schemas.microsoft.com/office/drawing/2014/main" id="{82F7A849-36EB-4263-85D3-537639182FBA}"/>
                    </a:ext>
                  </a:extLst>
                </p14:cNvPr>
                <p14:cNvContentPartPr/>
                <p14:nvPr/>
              </p14:nvContentPartPr>
              <p14:xfrm>
                <a:off x="4997056" y="5397654"/>
                <a:ext cx="1724040" cy="42120"/>
              </p14:xfrm>
            </p:contentPart>
          </mc:Choice>
          <mc:Fallback>
            <p:pic>
              <p:nvPicPr>
                <p:cNvPr id="153" name="Ink 152">
                  <a:extLst>
                    <a:ext uri="{FF2B5EF4-FFF2-40B4-BE49-F238E27FC236}">
                      <a16:creationId xmlns:a16="http://schemas.microsoft.com/office/drawing/2014/main" id="{82F7A849-36EB-4263-85D3-537639182FBA}"/>
                    </a:ext>
                  </a:extLst>
                </p:cNvPr>
                <p:cNvPicPr/>
                <p:nvPr/>
              </p:nvPicPr>
              <p:blipFill>
                <a:blip r:embed="rId175"/>
                <a:stretch>
                  <a:fillRect/>
                </a:stretch>
              </p:blipFill>
              <p:spPr>
                <a:xfrm>
                  <a:off x="4979056" y="5380014"/>
                  <a:ext cx="175968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6">
            <p14:nvContentPartPr>
              <p14:cNvPr id="160" name="Ink 159">
                <a:extLst>
                  <a:ext uri="{FF2B5EF4-FFF2-40B4-BE49-F238E27FC236}">
                    <a16:creationId xmlns:a16="http://schemas.microsoft.com/office/drawing/2014/main" id="{419A9104-6D45-4B13-9DEA-2163A358314C}"/>
                  </a:ext>
                </a:extLst>
              </p14:cNvPr>
              <p14:cNvContentPartPr/>
              <p14:nvPr/>
            </p14:nvContentPartPr>
            <p14:xfrm>
              <a:off x="276016" y="5442294"/>
              <a:ext cx="1139400" cy="175680"/>
            </p14:xfrm>
          </p:contentPart>
        </mc:Choice>
        <mc:Fallback>
          <p:pic>
            <p:nvPicPr>
              <p:cNvPr id="160" name="Ink 159">
                <a:extLst>
                  <a:ext uri="{FF2B5EF4-FFF2-40B4-BE49-F238E27FC236}">
                    <a16:creationId xmlns:a16="http://schemas.microsoft.com/office/drawing/2014/main" id="{419A9104-6D45-4B13-9DEA-2163A358314C}"/>
                  </a:ext>
                </a:extLst>
              </p:cNvPr>
              <p:cNvPicPr/>
              <p:nvPr/>
            </p:nvPicPr>
            <p:blipFill>
              <a:blip r:embed="rId177"/>
              <a:stretch>
                <a:fillRect/>
              </a:stretch>
            </p:blipFill>
            <p:spPr>
              <a:xfrm>
                <a:off x="258376" y="5424654"/>
                <a:ext cx="1175040" cy="211320"/>
              </a:xfrm>
              <a:prstGeom prst="rect">
                <a:avLst/>
              </a:prstGeom>
            </p:spPr>
          </p:pic>
        </mc:Fallback>
      </mc:AlternateContent>
      <p:grpSp>
        <p:nvGrpSpPr>
          <p:cNvPr id="171" name="Group 170">
            <a:extLst>
              <a:ext uri="{FF2B5EF4-FFF2-40B4-BE49-F238E27FC236}">
                <a16:creationId xmlns:a16="http://schemas.microsoft.com/office/drawing/2014/main" id="{D9E8C31F-C89E-4DA8-85CE-96C9D812D54F}"/>
              </a:ext>
            </a:extLst>
          </p:cNvPr>
          <p:cNvGrpSpPr/>
          <p:nvPr/>
        </p:nvGrpSpPr>
        <p:grpSpPr>
          <a:xfrm>
            <a:off x="2550136" y="5953494"/>
            <a:ext cx="5833800" cy="172080"/>
            <a:chOff x="2550136" y="5953494"/>
            <a:chExt cx="5833800" cy="172080"/>
          </a:xfrm>
        </p:grpSpPr>
        <mc:AlternateContent xmlns:mc="http://schemas.openxmlformats.org/markup-compatibility/2006">
          <mc:Choice xmlns:p14="http://schemas.microsoft.com/office/powerpoint/2010/main" Requires="p14">
            <p:contentPart p14:bwMode="auto" r:id="rId178">
              <p14:nvContentPartPr>
                <p14:cNvPr id="164" name="Ink 163">
                  <a:extLst>
                    <a:ext uri="{FF2B5EF4-FFF2-40B4-BE49-F238E27FC236}">
                      <a16:creationId xmlns:a16="http://schemas.microsoft.com/office/drawing/2014/main" id="{10F2537E-B8DB-49D5-B382-06A641F762C7}"/>
                    </a:ext>
                  </a:extLst>
                </p14:cNvPr>
                <p14:cNvContentPartPr/>
                <p14:nvPr/>
              </p14:nvContentPartPr>
              <p14:xfrm>
                <a:off x="7367296" y="6061494"/>
                <a:ext cx="1016640" cy="57600"/>
              </p14:xfrm>
            </p:contentPart>
          </mc:Choice>
          <mc:Fallback>
            <p:pic>
              <p:nvPicPr>
                <p:cNvPr id="164" name="Ink 163">
                  <a:extLst>
                    <a:ext uri="{FF2B5EF4-FFF2-40B4-BE49-F238E27FC236}">
                      <a16:creationId xmlns:a16="http://schemas.microsoft.com/office/drawing/2014/main" id="{10F2537E-B8DB-49D5-B382-06A641F762C7}"/>
                    </a:ext>
                  </a:extLst>
                </p:cNvPr>
                <p:cNvPicPr/>
                <p:nvPr/>
              </p:nvPicPr>
              <p:blipFill>
                <a:blip r:embed="rId179"/>
                <a:stretch>
                  <a:fillRect/>
                </a:stretch>
              </p:blipFill>
              <p:spPr>
                <a:xfrm>
                  <a:off x="7349296" y="6043494"/>
                  <a:ext cx="1052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5" name="Ink 164">
                  <a:extLst>
                    <a:ext uri="{FF2B5EF4-FFF2-40B4-BE49-F238E27FC236}">
                      <a16:creationId xmlns:a16="http://schemas.microsoft.com/office/drawing/2014/main" id="{78F1D943-5C39-4CAE-9D0F-54D4D3353375}"/>
                    </a:ext>
                  </a:extLst>
                </p14:cNvPr>
                <p14:cNvContentPartPr/>
                <p14:nvPr/>
              </p14:nvContentPartPr>
              <p14:xfrm>
                <a:off x="6540376" y="6071574"/>
                <a:ext cx="487440" cy="24480"/>
              </p14:xfrm>
            </p:contentPart>
          </mc:Choice>
          <mc:Fallback>
            <p:pic>
              <p:nvPicPr>
                <p:cNvPr id="165" name="Ink 164">
                  <a:extLst>
                    <a:ext uri="{FF2B5EF4-FFF2-40B4-BE49-F238E27FC236}">
                      <a16:creationId xmlns:a16="http://schemas.microsoft.com/office/drawing/2014/main" id="{78F1D943-5C39-4CAE-9D0F-54D4D3353375}"/>
                    </a:ext>
                  </a:extLst>
                </p:cNvPr>
                <p:cNvPicPr/>
                <p:nvPr/>
              </p:nvPicPr>
              <p:blipFill>
                <a:blip r:embed="rId181"/>
                <a:stretch>
                  <a:fillRect/>
                </a:stretch>
              </p:blipFill>
              <p:spPr>
                <a:xfrm>
                  <a:off x="6522736" y="6053574"/>
                  <a:ext cx="523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6" name="Ink 165">
                  <a:extLst>
                    <a:ext uri="{FF2B5EF4-FFF2-40B4-BE49-F238E27FC236}">
                      <a16:creationId xmlns:a16="http://schemas.microsoft.com/office/drawing/2014/main" id="{BB6636D4-3513-480E-A417-D15317B5A458}"/>
                    </a:ext>
                  </a:extLst>
                </p14:cNvPr>
                <p14:cNvContentPartPr/>
                <p14:nvPr/>
              </p14:nvContentPartPr>
              <p14:xfrm>
                <a:off x="5462896" y="6069414"/>
                <a:ext cx="784440" cy="29520"/>
              </p14:xfrm>
            </p:contentPart>
          </mc:Choice>
          <mc:Fallback>
            <p:pic>
              <p:nvPicPr>
                <p:cNvPr id="166" name="Ink 165">
                  <a:extLst>
                    <a:ext uri="{FF2B5EF4-FFF2-40B4-BE49-F238E27FC236}">
                      <a16:creationId xmlns:a16="http://schemas.microsoft.com/office/drawing/2014/main" id="{BB6636D4-3513-480E-A417-D15317B5A458}"/>
                    </a:ext>
                  </a:extLst>
                </p:cNvPr>
                <p:cNvPicPr/>
                <p:nvPr/>
              </p:nvPicPr>
              <p:blipFill>
                <a:blip r:embed="rId183"/>
                <a:stretch>
                  <a:fillRect/>
                </a:stretch>
              </p:blipFill>
              <p:spPr>
                <a:xfrm>
                  <a:off x="5445256" y="6051774"/>
                  <a:ext cx="820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8" name="Ink 167">
                  <a:extLst>
                    <a:ext uri="{FF2B5EF4-FFF2-40B4-BE49-F238E27FC236}">
                      <a16:creationId xmlns:a16="http://schemas.microsoft.com/office/drawing/2014/main" id="{C73F9B12-FF77-4A16-811C-B3C801AA1399}"/>
                    </a:ext>
                  </a:extLst>
                </p14:cNvPr>
                <p14:cNvContentPartPr/>
                <p14:nvPr/>
              </p14:nvContentPartPr>
              <p14:xfrm>
                <a:off x="4466056" y="6047454"/>
                <a:ext cx="602280" cy="49320"/>
              </p14:xfrm>
            </p:contentPart>
          </mc:Choice>
          <mc:Fallback>
            <p:pic>
              <p:nvPicPr>
                <p:cNvPr id="168" name="Ink 167">
                  <a:extLst>
                    <a:ext uri="{FF2B5EF4-FFF2-40B4-BE49-F238E27FC236}">
                      <a16:creationId xmlns:a16="http://schemas.microsoft.com/office/drawing/2014/main" id="{C73F9B12-FF77-4A16-811C-B3C801AA1399}"/>
                    </a:ext>
                  </a:extLst>
                </p:cNvPr>
                <p:cNvPicPr/>
                <p:nvPr/>
              </p:nvPicPr>
              <p:blipFill>
                <a:blip r:embed="rId185"/>
                <a:stretch>
                  <a:fillRect/>
                </a:stretch>
              </p:blipFill>
              <p:spPr>
                <a:xfrm>
                  <a:off x="4448056" y="6029814"/>
                  <a:ext cx="637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9" name="Ink 168">
                  <a:extLst>
                    <a:ext uri="{FF2B5EF4-FFF2-40B4-BE49-F238E27FC236}">
                      <a16:creationId xmlns:a16="http://schemas.microsoft.com/office/drawing/2014/main" id="{749AC2E3-643D-4EC7-AFA9-C9792F5CE6F4}"/>
                    </a:ext>
                  </a:extLst>
                </p14:cNvPr>
                <p14:cNvContentPartPr/>
                <p14:nvPr/>
              </p14:nvContentPartPr>
              <p14:xfrm>
                <a:off x="3815536" y="6047454"/>
                <a:ext cx="345600" cy="78120"/>
              </p14:xfrm>
            </p:contentPart>
          </mc:Choice>
          <mc:Fallback>
            <p:pic>
              <p:nvPicPr>
                <p:cNvPr id="169" name="Ink 168">
                  <a:extLst>
                    <a:ext uri="{FF2B5EF4-FFF2-40B4-BE49-F238E27FC236}">
                      <a16:creationId xmlns:a16="http://schemas.microsoft.com/office/drawing/2014/main" id="{749AC2E3-643D-4EC7-AFA9-C9792F5CE6F4}"/>
                    </a:ext>
                  </a:extLst>
                </p:cNvPr>
                <p:cNvPicPr/>
                <p:nvPr/>
              </p:nvPicPr>
              <p:blipFill>
                <a:blip r:embed="rId187"/>
                <a:stretch>
                  <a:fillRect/>
                </a:stretch>
              </p:blipFill>
              <p:spPr>
                <a:xfrm>
                  <a:off x="3797536" y="6029454"/>
                  <a:ext cx="381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0" name="Ink 169">
                  <a:extLst>
                    <a:ext uri="{FF2B5EF4-FFF2-40B4-BE49-F238E27FC236}">
                      <a16:creationId xmlns:a16="http://schemas.microsoft.com/office/drawing/2014/main" id="{9190EB5D-65F7-4942-861F-C34447CD4D05}"/>
                    </a:ext>
                  </a:extLst>
                </p14:cNvPr>
                <p14:cNvContentPartPr/>
                <p14:nvPr/>
              </p14:nvContentPartPr>
              <p14:xfrm>
                <a:off x="2550136" y="5953494"/>
                <a:ext cx="1051560" cy="73800"/>
              </p14:xfrm>
            </p:contentPart>
          </mc:Choice>
          <mc:Fallback>
            <p:pic>
              <p:nvPicPr>
                <p:cNvPr id="170" name="Ink 169">
                  <a:extLst>
                    <a:ext uri="{FF2B5EF4-FFF2-40B4-BE49-F238E27FC236}">
                      <a16:creationId xmlns:a16="http://schemas.microsoft.com/office/drawing/2014/main" id="{9190EB5D-65F7-4942-861F-C34447CD4D05}"/>
                    </a:ext>
                  </a:extLst>
                </p:cNvPr>
                <p:cNvPicPr/>
                <p:nvPr/>
              </p:nvPicPr>
              <p:blipFill>
                <a:blip r:embed="rId189"/>
                <a:stretch>
                  <a:fillRect/>
                </a:stretch>
              </p:blipFill>
              <p:spPr>
                <a:xfrm>
                  <a:off x="2532136" y="5935494"/>
                  <a:ext cx="1087200" cy="109440"/>
                </a:xfrm>
                <a:prstGeom prst="rect">
                  <a:avLst/>
                </a:prstGeom>
              </p:spPr>
            </p:pic>
          </mc:Fallback>
        </mc:AlternateContent>
      </p:grpSp>
      <p:grpSp>
        <p:nvGrpSpPr>
          <p:cNvPr id="176" name="Group 175">
            <a:extLst>
              <a:ext uri="{FF2B5EF4-FFF2-40B4-BE49-F238E27FC236}">
                <a16:creationId xmlns:a16="http://schemas.microsoft.com/office/drawing/2014/main" id="{F041E65B-085F-4748-924C-0ED83EC11680}"/>
              </a:ext>
            </a:extLst>
          </p:cNvPr>
          <p:cNvGrpSpPr/>
          <p:nvPr/>
        </p:nvGrpSpPr>
        <p:grpSpPr>
          <a:xfrm>
            <a:off x="280336" y="4735254"/>
            <a:ext cx="4525560" cy="874800"/>
            <a:chOff x="280336" y="4735254"/>
            <a:chExt cx="4525560" cy="874800"/>
          </a:xfrm>
        </p:grpSpPr>
        <mc:AlternateContent xmlns:mc="http://schemas.openxmlformats.org/markup-compatibility/2006">
          <mc:Choice xmlns:p14="http://schemas.microsoft.com/office/powerpoint/2010/main" Requires="p14">
            <p:contentPart p14:bwMode="auto" r:id="rId190">
              <p14:nvContentPartPr>
                <p14:cNvPr id="144" name="Ink 143">
                  <a:extLst>
                    <a:ext uri="{FF2B5EF4-FFF2-40B4-BE49-F238E27FC236}">
                      <a16:creationId xmlns:a16="http://schemas.microsoft.com/office/drawing/2014/main" id="{B6C7DAB1-394F-4E13-9510-04879FE45CF6}"/>
                    </a:ext>
                  </a:extLst>
                </p14:cNvPr>
                <p14:cNvContentPartPr/>
                <p14:nvPr/>
              </p14:nvContentPartPr>
              <p14:xfrm>
                <a:off x="3931096" y="4886454"/>
                <a:ext cx="874800" cy="33120"/>
              </p14:xfrm>
            </p:contentPart>
          </mc:Choice>
          <mc:Fallback>
            <p:pic>
              <p:nvPicPr>
                <p:cNvPr id="144" name="Ink 143">
                  <a:extLst>
                    <a:ext uri="{FF2B5EF4-FFF2-40B4-BE49-F238E27FC236}">
                      <a16:creationId xmlns:a16="http://schemas.microsoft.com/office/drawing/2014/main" id="{B6C7DAB1-394F-4E13-9510-04879FE45CF6}"/>
                    </a:ext>
                  </a:extLst>
                </p:cNvPr>
                <p:cNvPicPr/>
                <p:nvPr/>
              </p:nvPicPr>
              <p:blipFill>
                <a:blip r:embed="rId191"/>
                <a:stretch>
                  <a:fillRect/>
                </a:stretch>
              </p:blipFill>
              <p:spPr>
                <a:xfrm>
                  <a:off x="3913096" y="4868454"/>
                  <a:ext cx="910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5" name="Ink 144">
                  <a:extLst>
                    <a:ext uri="{FF2B5EF4-FFF2-40B4-BE49-F238E27FC236}">
                      <a16:creationId xmlns:a16="http://schemas.microsoft.com/office/drawing/2014/main" id="{9E709CAB-9538-4FCA-9738-C424D51F9848}"/>
                    </a:ext>
                  </a:extLst>
                </p14:cNvPr>
                <p14:cNvContentPartPr/>
                <p14:nvPr/>
              </p14:nvContentPartPr>
              <p14:xfrm>
                <a:off x="3042976" y="4856574"/>
                <a:ext cx="623880" cy="21960"/>
              </p14:xfrm>
            </p:contentPart>
          </mc:Choice>
          <mc:Fallback>
            <p:pic>
              <p:nvPicPr>
                <p:cNvPr id="145" name="Ink 144">
                  <a:extLst>
                    <a:ext uri="{FF2B5EF4-FFF2-40B4-BE49-F238E27FC236}">
                      <a16:creationId xmlns:a16="http://schemas.microsoft.com/office/drawing/2014/main" id="{9E709CAB-9538-4FCA-9738-C424D51F9848}"/>
                    </a:ext>
                  </a:extLst>
                </p:cNvPr>
                <p:cNvPicPr/>
                <p:nvPr/>
              </p:nvPicPr>
              <p:blipFill>
                <a:blip r:embed="rId193"/>
                <a:stretch>
                  <a:fillRect/>
                </a:stretch>
              </p:blipFill>
              <p:spPr>
                <a:xfrm>
                  <a:off x="3025336" y="4838934"/>
                  <a:ext cx="659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6" name="Ink 145">
                  <a:extLst>
                    <a:ext uri="{FF2B5EF4-FFF2-40B4-BE49-F238E27FC236}">
                      <a16:creationId xmlns:a16="http://schemas.microsoft.com/office/drawing/2014/main" id="{110E85B0-EC90-4C73-8074-EDCE8192D081}"/>
                    </a:ext>
                  </a:extLst>
                </p14:cNvPr>
                <p14:cNvContentPartPr/>
                <p14:nvPr/>
              </p14:nvContentPartPr>
              <p14:xfrm>
                <a:off x="1975216" y="4830654"/>
                <a:ext cx="828360" cy="54360"/>
              </p14:xfrm>
            </p:contentPart>
          </mc:Choice>
          <mc:Fallback>
            <p:pic>
              <p:nvPicPr>
                <p:cNvPr id="146" name="Ink 145">
                  <a:extLst>
                    <a:ext uri="{FF2B5EF4-FFF2-40B4-BE49-F238E27FC236}">
                      <a16:creationId xmlns:a16="http://schemas.microsoft.com/office/drawing/2014/main" id="{110E85B0-EC90-4C73-8074-EDCE8192D081}"/>
                    </a:ext>
                  </a:extLst>
                </p:cNvPr>
                <p:cNvPicPr/>
                <p:nvPr/>
              </p:nvPicPr>
              <p:blipFill>
                <a:blip r:embed="rId195"/>
                <a:stretch>
                  <a:fillRect/>
                </a:stretch>
              </p:blipFill>
              <p:spPr>
                <a:xfrm>
                  <a:off x="1957216" y="4813014"/>
                  <a:ext cx="864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5" name="Ink 154">
                  <a:extLst>
                    <a:ext uri="{FF2B5EF4-FFF2-40B4-BE49-F238E27FC236}">
                      <a16:creationId xmlns:a16="http://schemas.microsoft.com/office/drawing/2014/main" id="{A50F8919-7CED-4567-8460-40925A1C4843}"/>
                    </a:ext>
                  </a:extLst>
                </p14:cNvPr>
                <p14:cNvContentPartPr/>
                <p14:nvPr/>
              </p14:nvContentPartPr>
              <p14:xfrm>
                <a:off x="3729496" y="5458134"/>
                <a:ext cx="403200" cy="66600"/>
              </p14:xfrm>
            </p:contentPart>
          </mc:Choice>
          <mc:Fallback>
            <p:pic>
              <p:nvPicPr>
                <p:cNvPr id="155" name="Ink 154">
                  <a:extLst>
                    <a:ext uri="{FF2B5EF4-FFF2-40B4-BE49-F238E27FC236}">
                      <a16:creationId xmlns:a16="http://schemas.microsoft.com/office/drawing/2014/main" id="{A50F8919-7CED-4567-8460-40925A1C4843}"/>
                    </a:ext>
                  </a:extLst>
                </p:cNvPr>
                <p:cNvPicPr/>
                <p:nvPr/>
              </p:nvPicPr>
              <p:blipFill>
                <a:blip r:embed="rId197"/>
                <a:stretch>
                  <a:fillRect/>
                </a:stretch>
              </p:blipFill>
              <p:spPr>
                <a:xfrm>
                  <a:off x="3711856" y="5440134"/>
                  <a:ext cx="438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6" name="Ink 155">
                  <a:extLst>
                    <a:ext uri="{FF2B5EF4-FFF2-40B4-BE49-F238E27FC236}">
                      <a16:creationId xmlns:a16="http://schemas.microsoft.com/office/drawing/2014/main" id="{24DCD3B8-6D78-4C4B-8B09-AE147BA95283}"/>
                    </a:ext>
                  </a:extLst>
                </p14:cNvPr>
                <p14:cNvContentPartPr/>
                <p14:nvPr/>
              </p14:nvContentPartPr>
              <p14:xfrm>
                <a:off x="2494696" y="5464254"/>
                <a:ext cx="924480" cy="57960"/>
              </p14:xfrm>
            </p:contentPart>
          </mc:Choice>
          <mc:Fallback>
            <p:pic>
              <p:nvPicPr>
                <p:cNvPr id="156" name="Ink 155">
                  <a:extLst>
                    <a:ext uri="{FF2B5EF4-FFF2-40B4-BE49-F238E27FC236}">
                      <a16:creationId xmlns:a16="http://schemas.microsoft.com/office/drawing/2014/main" id="{24DCD3B8-6D78-4C4B-8B09-AE147BA95283}"/>
                    </a:ext>
                  </a:extLst>
                </p:cNvPr>
                <p:cNvPicPr/>
                <p:nvPr/>
              </p:nvPicPr>
              <p:blipFill>
                <a:blip r:embed="rId199"/>
                <a:stretch>
                  <a:fillRect/>
                </a:stretch>
              </p:blipFill>
              <p:spPr>
                <a:xfrm>
                  <a:off x="2476696" y="5446254"/>
                  <a:ext cx="960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8" name="Ink 157">
                  <a:extLst>
                    <a:ext uri="{FF2B5EF4-FFF2-40B4-BE49-F238E27FC236}">
                      <a16:creationId xmlns:a16="http://schemas.microsoft.com/office/drawing/2014/main" id="{55695ADC-3E56-4B99-A1EC-1EFC7560DEF6}"/>
                    </a:ext>
                  </a:extLst>
                </p14:cNvPr>
                <p14:cNvContentPartPr/>
                <p14:nvPr/>
              </p14:nvContentPartPr>
              <p14:xfrm>
                <a:off x="1758136" y="5413134"/>
                <a:ext cx="794160" cy="24480"/>
              </p14:xfrm>
            </p:contentPart>
          </mc:Choice>
          <mc:Fallback>
            <p:pic>
              <p:nvPicPr>
                <p:cNvPr id="158" name="Ink 157">
                  <a:extLst>
                    <a:ext uri="{FF2B5EF4-FFF2-40B4-BE49-F238E27FC236}">
                      <a16:creationId xmlns:a16="http://schemas.microsoft.com/office/drawing/2014/main" id="{55695ADC-3E56-4B99-A1EC-1EFC7560DEF6}"/>
                    </a:ext>
                  </a:extLst>
                </p:cNvPr>
                <p:cNvPicPr/>
                <p:nvPr/>
              </p:nvPicPr>
              <p:blipFill>
                <a:blip r:embed="rId201"/>
                <a:stretch>
                  <a:fillRect/>
                </a:stretch>
              </p:blipFill>
              <p:spPr>
                <a:xfrm>
                  <a:off x="1740496" y="5395494"/>
                  <a:ext cx="829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2" name="Ink 171">
                  <a:extLst>
                    <a:ext uri="{FF2B5EF4-FFF2-40B4-BE49-F238E27FC236}">
                      <a16:creationId xmlns:a16="http://schemas.microsoft.com/office/drawing/2014/main" id="{6473DFAB-CD9D-4540-97B9-75B968D32192}"/>
                    </a:ext>
                  </a:extLst>
                </p14:cNvPr>
                <p14:cNvContentPartPr/>
                <p14:nvPr/>
              </p14:nvContentPartPr>
              <p14:xfrm>
                <a:off x="280336" y="4735254"/>
                <a:ext cx="3928320" cy="874800"/>
              </p14:xfrm>
            </p:contentPart>
          </mc:Choice>
          <mc:Fallback>
            <p:pic>
              <p:nvPicPr>
                <p:cNvPr id="172" name="Ink 171">
                  <a:extLst>
                    <a:ext uri="{FF2B5EF4-FFF2-40B4-BE49-F238E27FC236}">
                      <a16:creationId xmlns:a16="http://schemas.microsoft.com/office/drawing/2014/main" id="{6473DFAB-CD9D-4540-97B9-75B968D32192}"/>
                    </a:ext>
                  </a:extLst>
                </p:cNvPr>
                <p:cNvPicPr/>
                <p:nvPr/>
              </p:nvPicPr>
              <p:blipFill>
                <a:blip r:embed="rId203"/>
                <a:stretch>
                  <a:fillRect/>
                </a:stretch>
              </p:blipFill>
              <p:spPr>
                <a:xfrm>
                  <a:off x="262336" y="4717614"/>
                  <a:ext cx="3963960" cy="910440"/>
                </a:xfrm>
                <a:prstGeom prst="rect">
                  <a:avLst/>
                </a:prstGeom>
              </p:spPr>
            </p:pic>
          </mc:Fallback>
        </mc:AlternateContent>
      </p:grpSp>
      <p:grpSp>
        <p:nvGrpSpPr>
          <p:cNvPr id="175" name="Group 174">
            <a:extLst>
              <a:ext uri="{FF2B5EF4-FFF2-40B4-BE49-F238E27FC236}">
                <a16:creationId xmlns:a16="http://schemas.microsoft.com/office/drawing/2014/main" id="{802898A1-D257-4DB8-BC56-78BBB1C1C3F4}"/>
              </a:ext>
            </a:extLst>
          </p:cNvPr>
          <p:cNvGrpSpPr/>
          <p:nvPr/>
        </p:nvGrpSpPr>
        <p:grpSpPr>
          <a:xfrm>
            <a:off x="8220136" y="5428614"/>
            <a:ext cx="2111760" cy="685800"/>
            <a:chOff x="8220136" y="5428614"/>
            <a:chExt cx="2111760" cy="685800"/>
          </a:xfrm>
        </p:grpSpPr>
        <mc:AlternateContent xmlns:mc="http://schemas.openxmlformats.org/markup-compatibility/2006">
          <mc:Choice xmlns:p14="http://schemas.microsoft.com/office/powerpoint/2010/main" Requires="p14">
            <p:contentPart p14:bwMode="auto" r:id="rId204">
              <p14:nvContentPartPr>
                <p14:cNvPr id="149" name="Ink 148">
                  <a:extLst>
                    <a:ext uri="{FF2B5EF4-FFF2-40B4-BE49-F238E27FC236}">
                      <a16:creationId xmlns:a16="http://schemas.microsoft.com/office/drawing/2014/main" id="{85131A20-BC58-4288-B723-DD8D5ED6EDD7}"/>
                    </a:ext>
                  </a:extLst>
                </p14:cNvPr>
                <p14:cNvContentPartPr/>
                <p14:nvPr/>
              </p14:nvContentPartPr>
              <p14:xfrm>
                <a:off x="9474736" y="5430054"/>
                <a:ext cx="682920" cy="20880"/>
              </p14:xfrm>
            </p:contentPart>
          </mc:Choice>
          <mc:Fallback>
            <p:pic>
              <p:nvPicPr>
                <p:cNvPr id="149" name="Ink 148">
                  <a:extLst>
                    <a:ext uri="{FF2B5EF4-FFF2-40B4-BE49-F238E27FC236}">
                      <a16:creationId xmlns:a16="http://schemas.microsoft.com/office/drawing/2014/main" id="{85131A20-BC58-4288-B723-DD8D5ED6EDD7}"/>
                    </a:ext>
                  </a:extLst>
                </p:cNvPr>
                <p:cNvPicPr/>
                <p:nvPr/>
              </p:nvPicPr>
              <p:blipFill>
                <a:blip r:embed="rId205"/>
                <a:stretch>
                  <a:fillRect/>
                </a:stretch>
              </p:blipFill>
              <p:spPr>
                <a:xfrm>
                  <a:off x="9456736" y="5412414"/>
                  <a:ext cx="718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0" name="Ink 149">
                  <a:extLst>
                    <a:ext uri="{FF2B5EF4-FFF2-40B4-BE49-F238E27FC236}">
                      <a16:creationId xmlns:a16="http://schemas.microsoft.com/office/drawing/2014/main" id="{4B8FE574-8B31-4311-86A9-D2499EF3B49D}"/>
                    </a:ext>
                  </a:extLst>
                </p14:cNvPr>
                <p14:cNvContentPartPr/>
                <p14:nvPr/>
              </p14:nvContentPartPr>
              <p14:xfrm>
                <a:off x="8220136" y="5428614"/>
                <a:ext cx="936000" cy="18000"/>
              </p14:xfrm>
            </p:contentPart>
          </mc:Choice>
          <mc:Fallback>
            <p:pic>
              <p:nvPicPr>
                <p:cNvPr id="150" name="Ink 149">
                  <a:extLst>
                    <a:ext uri="{FF2B5EF4-FFF2-40B4-BE49-F238E27FC236}">
                      <a16:creationId xmlns:a16="http://schemas.microsoft.com/office/drawing/2014/main" id="{4B8FE574-8B31-4311-86A9-D2499EF3B49D}"/>
                    </a:ext>
                  </a:extLst>
                </p:cNvPr>
                <p:cNvPicPr/>
                <p:nvPr/>
              </p:nvPicPr>
              <p:blipFill>
                <a:blip r:embed="rId207"/>
                <a:stretch>
                  <a:fillRect/>
                </a:stretch>
              </p:blipFill>
              <p:spPr>
                <a:xfrm>
                  <a:off x="8202496" y="5410974"/>
                  <a:ext cx="971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1" name="Ink 160">
                  <a:extLst>
                    <a:ext uri="{FF2B5EF4-FFF2-40B4-BE49-F238E27FC236}">
                      <a16:creationId xmlns:a16="http://schemas.microsoft.com/office/drawing/2014/main" id="{C9283C9D-7E5E-47D4-A3C8-241DF9C1C244}"/>
                    </a:ext>
                  </a:extLst>
                </p14:cNvPr>
                <p14:cNvContentPartPr/>
                <p14:nvPr/>
              </p14:nvContentPartPr>
              <p14:xfrm>
                <a:off x="9490216" y="5972214"/>
                <a:ext cx="782280" cy="39600"/>
              </p14:xfrm>
            </p:contentPart>
          </mc:Choice>
          <mc:Fallback>
            <p:pic>
              <p:nvPicPr>
                <p:cNvPr id="161" name="Ink 160">
                  <a:extLst>
                    <a:ext uri="{FF2B5EF4-FFF2-40B4-BE49-F238E27FC236}">
                      <a16:creationId xmlns:a16="http://schemas.microsoft.com/office/drawing/2014/main" id="{C9283C9D-7E5E-47D4-A3C8-241DF9C1C244}"/>
                    </a:ext>
                  </a:extLst>
                </p:cNvPr>
                <p:cNvPicPr/>
                <p:nvPr/>
              </p:nvPicPr>
              <p:blipFill>
                <a:blip r:embed="rId209"/>
                <a:stretch>
                  <a:fillRect/>
                </a:stretch>
              </p:blipFill>
              <p:spPr>
                <a:xfrm>
                  <a:off x="9472216" y="5954214"/>
                  <a:ext cx="817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2" name="Ink 161">
                  <a:extLst>
                    <a:ext uri="{FF2B5EF4-FFF2-40B4-BE49-F238E27FC236}">
                      <a16:creationId xmlns:a16="http://schemas.microsoft.com/office/drawing/2014/main" id="{3F473848-7D65-475F-BC79-6C7C76429C4C}"/>
                    </a:ext>
                  </a:extLst>
                </p14:cNvPr>
                <p14:cNvContentPartPr/>
                <p14:nvPr/>
              </p14:nvContentPartPr>
              <p14:xfrm>
                <a:off x="8573296" y="6013254"/>
                <a:ext cx="882360" cy="94680"/>
              </p14:xfrm>
            </p:contentPart>
          </mc:Choice>
          <mc:Fallback>
            <p:pic>
              <p:nvPicPr>
                <p:cNvPr id="162" name="Ink 161">
                  <a:extLst>
                    <a:ext uri="{FF2B5EF4-FFF2-40B4-BE49-F238E27FC236}">
                      <a16:creationId xmlns:a16="http://schemas.microsoft.com/office/drawing/2014/main" id="{3F473848-7D65-475F-BC79-6C7C76429C4C}"/>
                    </a:ext>
                  </a:extLst>
                </p:cNvPr>
                <p:cNvPicPr/>
                <p:nvPr/>
              </p:nvPicPr>
              <p:blipFill>
                <a:blip r:embed="rId211"/>
                <a:stretch>
                  <a:fillRect/>
                </a:stretch>
              </p:blipFill>
              <p:spPr>
                <a:xfrm>
                  <a:off x="8555296" y="5995614"/>
                  <a:ext cx="918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3" name="Ink 172">
                  <a:extLst>
                    <a:ext uri="{FF2B5EF4-FFF2-40B4-BE49-F238E27FC236}">
                      <a16:creationId xmlns:a16="http://schemas.microsoft.com/office/drawing/2014/main" id="{5868E71D-DF84-463C-99AA-95C84ABEB68A}"/>
                    </a:ext>
                  </a:extLst>
                </p14:cNvPr>
                <p14:cNvContentPartPr/>
                <p14:nvPr/>
              </p14:nvContentPartPr>
              <p14:xfrm>
                <a:off x="10237576" y="6088134"/>
                <a:ext cx="75240" cy="26280"/>
              </p14:xfrm>
            </p:contentPart>
          </mc:Choice>
          <mc:Fallback>
            <p:pic>
              <p:nvPicPr>
                <p:cNvPr id="173" name="Ink 172">
                  <a:extLst>
                    <a:ext uri="{FF2B5EF4-FFF2-40B4-BE49-F238E27FC236}">
                      <a16:creationId xmlns:a16="http://schemas.microsoft.com/office/drawing/2014/main" id="{5868E71D-DF84-463C-99AA-95C84ABEB68A}"/>
                    </a:ext>
                  </a:extLst>
                </p:cNvPr>
                <p:cNvPicPr/>
                <p:nvPr/>
              </p:nvPicPr>
              <p:blipFill>
                <a:blip r:embed="rId213"/>
                <a:stretch>
                  <a:fillRect/>
                </a:stretch>
              </p:blipFill>
              <p:spPr>
                <a:xfrm>
                  <a:off x="10219576" y="6070494"/>
                  <a:ext cx="110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 name="Ink 173">
                  <a:extLst>
                    <a:ext uri="{FF2B5EF4-FFF2-40B4-BE49-F238E27FC236}">
                      <a16:creationId xmlns:a16="http://schemas.microsoft.com/office/drawing/2014/main" id="{7747FEBB-F842-443A-974B-E7890BCD5873}"/>
                    </a:ext>
                  </a:extLst>
                </p14:cNvPr>
                <p14:cNvContentPartPr/>
                <p14:nvPr/>
              </p14:nvContentPartPr>
              <p14:xfrm>
                <a:off x="8499496" y="5452374"/>
                <a:ext cx="1832400" cy="648000"/>
              </p14:xfrm>
            </p:contentPart>
          </mc:Choice>
          <mc:Fallback>
            <p:pic>
              <p:nvPicPr>
                <p:cNvPr id="174" name="Ink 173">
                  <a:extLst>
                    <a:ext uri="{FF2B5EF4-FFF2-40B4-BE49-F238E27FC236}">
                      <a16:creationId xmlns:a16="http://schemas.microsoft.com/office/drawing/2014/main" id="{7747FEBB-F842-443A-974B-E7890BCD5873}"/>
                    </a:ext>
                  </a:extLst>
                </p:cNvPr>
                <p:cNvPicPr/>
                <p:nvPr/>
              </p:nvPicPr>
              <p:blipFill>
                <a:blip r:embed="rId215"/>
                <a:stretch>
                  <a:fillRect/>
                </a:stretch>
              </p:blipFill>
              <p:spPr>
                <a:xfrm>
                  <a:off x="8481496" y="5434374"/>
                  <a:ext cx="1868040" cy="68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6">
            <p14:nvContentPartPr>
              <p14:cNvPr id="177" name="Ink 176">
                <a:extLst>
                  <a:ext uri="{FF2B5EF4-FFF2-40B4-BE49-F238E27FC236}">
                    <a16:creationId xmlns:a16="http://schemas.microsoft.com/office/drawing/2014/main" id="{5B36EEEA-7310-44B8-BD0E-7F57F70D619D}"/>
                  </a:ext>
                </a:extLst>
              </p14:cNvPr>
              <p14:cNvContentPartPr/>
              <p14:nvPr/>
            </p14:nvContentPartPr>
            <p14:xfrm>
              <a:off x="4291096" y="5012454"/>
              <a:ext cx="360" cy="360"/>
            </p14:xfrm>
          </p:contentPart>
        </mc:Choice>
        <mc:Fallback>
          <p:pic>
            <p:nvPicPr>
              <p:cNvPr id="177" name="Ink 176">
                <a:extLst>
                  <a:ext uri="{FF2B5EF4-FFF2-40B4-BE49-F238E27FC236}">
                    <a16:creationId xmlns:a16="http://schemas.microsoft.com/office/drawing/2014/main" id="{5B36EEEA-7310-44B8-BD0E-7F57F70D619D}"/>
                  </a:ext>
                </a:extLst>
              </p:cNvPr>
              <p:cNvPicPr/>
              <p:nvPr/>
            </p:nvPicPr>
            <p:blipFill>
              <a:blip r:embed="rId217"/>
              <a:stretch>
                <a:fillRect/>
              </a:stretch>
            </p:blipFill>
            <p:spPr>
              <a:xfrm>
                <a:off x="4273096" y="499481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8" name="Ink 177">
                <a:extLst>
                  <a:ext uri="{FF2B5EF4-FFF2-40B4-BE49-F238E27FC236}">
                    <a16:creationId xmlns:a16="http://schemas.microsoft.com/office/drawing/2014/main" id="{A07BDB34-1536-4F7D-9638-95BD704F9FD1}"/>
                  </a:ext>
                </a:extLst>
              </p14:cNvPr>
              <p14:cNvContentPartPr/>
              <p14:nvPr/>
            </p14:nvContentPartPr>
            <p14:xfrm>
              <a:off x="363496" y="4733094"/>
              <a:ext cx="3965040" cy="797760"/>
            </p14:xfrm>
          </p:contentPart>
        </mc:Choice>
        <mc:Fallback>
          <p:pic>
            <p:nvPicPr>
              <p:cNvPr id="178" name="Ink 177">
                <a:extLst>
                  <a:ext uri="{FF2B5EF4-FFF2-40B4-BE49-F238E27FC236}">
                    <a16:creationId xmlns:a16="http://schemas.microsoft.com/office/drawing/2014/main" id="{A07BDB34-1536-4F7D-9638-95BD704F9FD1}"/>
                  </a:ext>
                </a:extLst>
              </p:cNvPr>
              <p:cNvPicPr/>
              <p:nvPr/>
            </p:nvPicPr>
            <p:blipFill>
              <a:blip r:embed="rId219"/>
              <a:stretch>
                <a:fillRect/>
              </a:stretch>
            </p:blipFill>
            <p:spPr>
              <a:xfrm>
                <a:off x="345496" y="4715454"/>
                <a:ext cx="4000680" cy="833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9" name="Ink 178">
                <a:extLst>
                  <a:ext uri="{FF2B5EF4-FFF2-40B4-BE49-F238E27FC236}">
                    <a16:creationId xmlns:a16="http://schemas.microsoft.com/office/drawing/2014/main" id="{22AC2789-F5C8-44B3-889F-B574F53E167C}"/>
                  </a:ext>
                </a:extLst>
              </p14:cNvPr>
              <p14:cNvContentPartPr/>
              <p14:nvPr/>
            </p14:nvContentPartPr>
            <p14:xfrm>
              <a:off x="8465296" y="5463894"/>
              <a:ext cx="1880640" cy="638280"/>
            </p14:xfrm>
          </p:contentPart>
        </mc:Choice>
        <mc:Fallback>
          <p:pic>
            <p:nvPicPr>
              <p:cNvPr id="179" name="Ink 178">
                <a:extLst>
                  <a:ext uri="{FF2B5EF4-FFF2-40B4-BE49-F238E27FC236}">
                    <a16:creationId xmlns:a16="http://schemas.microsoft.com/office/drawing/2014/main" id="{22AC2789-F5C8-44B3-889F-B574F53E167C}"/>
                  </a:ext>
                </a:extLst>
              </p:cNvPr>
              <p:cNvPicPr/>
              <p:nvPr/>
            </p:nvPicPr>
            <p:blipFill>
              <a:blip r:embed="rId221"/>
              <a:stretch>
                <a:fillRect/>
              </a:stretch>
            </p:blipFill>
            <p:spPr>
              <a:xfrm>
                <a:off x="8447656" y="5445894"/>
                <a:ext cx="1916280" cy="673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0" name="Ink 179">
                <a:extLst>
                  <a:ext uri="{FF2B5EF4-FFF2-40B4-BE49-F238E27FC236}">
                    <a16:creationId xmlns:a16="http://schemas.microsoft.com/office/drawing/2014/main" id="{F9FBBC00-0592-472E-87A5-92E85E70FB5B}"/>
                  </a:ext>
                </a:extLst>
              </p14:cNvPr>
              <p14:cNvContentPartPr/>
              <p14:nvPr/>
            </p14:nvContentPartPr>
            <p14:xfrm>
              <a:off x="8081176" y="709734"/>
              <a:ext cx="548640" cy="535320"/>
            </p14:xfrm>
          </p:contentPart>
        </mc:Choice>
        <mc:Fallback>
          <p:pic>
            <p:nvPicPr>
              <p:cNvPr id="180" name="Ink 179">
                <a:extLst>
                  <a:ext uri="{FF2B5EF4-FFF2-40B4-BE49-F238E27FC236}">
                    <a16:creationId xmlns:a16="http://schemas.microsoft.com/office/drawing/2014/main" id="{F9FBBC00-0592-472E-87A5-92E85E70FB5B}"/>
                  </a:ext>
                </a:extLst>
              </p:cNvPr>
              <p:cNvPicPr/>
              <p:nvPr/>
            </p:nvPicPr>
            <p:blipFill>
              <a:blip r:embed="rId223"/>
              <a:stretch>
                <a:fillRect/>
              </a:stretch>
            </p:blipFill>
            <p:spPr>
              <a:xfrm>
                <a:off x="8063176" y="691734"/>
                <a:ext cx="584280" cy="570960"/>
              </a:xfrm>
              <a:prstGeom prst="rect">
                <a:avLst/>
              </a:prstGeom>
            </p:spPr>
          </p:pic>
        </mc:Fallback>
      </mc:AlternateContent>
      <p:grpSp>
        <p:nvGrpSpPr>
          <p:cNvPr id="182" name="Group 181">
            <a:extLst>
              <a:ext uri="{FF2B5EF4-FFF2-40B4-BE49-F238E27FC236}">
                <a16:creationId xmlns:a16="http://schemas.microsoft.com/office/drawing/2014/main" id="{70635FC1-9CA7-4A2C-9B5D-701965BEB7AD}"/>
              </a:ext>
            </a:extLst>
          </p:cNvPr>
          <p:cNvGrpSpPr/>
          <p:nvPr/>
        </p:nvGrpSpPr>
        <p:grpSpPr>
          <a:xfrm>
            <a:off x="1251616" y="716574"/>
            <a:ext cx="8340480" cy="701280"/>
            <a:chOff x="1251616" y="716574"/>
            <a:chExt cx="8340480" cy="701280"/>
          </a:xfrm>
        </p:grpSpPr>
        <mc:AlternateContent xmlns:mc="http://schemas.openxmlformats.org/markup-compatibility/2006">
          <mc:Choice xmlns:p14="http://schemas.microsoft.com/office/powerpoint/2010/main" Requires="p14">
            <p:contentPart p14:bwMode="auto" r:id="rId224">
              <p14:nvContentPartPr>
                <p14:cNvPr id="19" name="Ink 18">
                  <a:extLst>
                    <a:ext uri="{FF2B5EF4-FFF2-40B4-BE49-F238E27FC236}">
                      <a16:creationId xmlns:a16="http://schemas.microsoft.com/office/drawing/2014/main" id="{B91A2CB0-2B49-459E-8C78-A60576FFD1A0}"/>
                    </a:ext>
                  </a:extLst>
                </p14:cNvPr>
                <p14:cNvContentPartPr/>
                <p14:nvPr/>
              </p14:nvContentPartPr>
              <p14:xfrm>
                <a:off x="8256856" y="1265214"/>
                <a:ext cx="1335240" cy="32040"/>
              </p14:xfrm>
            </p:contentPart>
          </mc:Choice>
          <mc:Fallback>
            <p:pic>
              <p:nvPicPr>
                <p:cNvPr id="19" name="Ink 18">
                  <a:extLst>
                    <a:ext uri="{FF2B5EF4-FFF2-40B4-BE49-F238E27FC236}">
                      <a16:creationId xmlns:a16="http://schemas.microsoft.com/office/drawing/2014/main" id="{B91A2CB0-2B49-459E-8C78-A60576FFD1A0}"/>
                    </a:ext>
                  </a:extLst>
                </p:cNvPr>
                <p:cNvPicPr/>
                <p:nvPr/>
              </p:nvPicPr>
              <p:blipFill>
                <a:blip r:embed="rId225"/>
                <a:stretch>
                  <a:fillRect/>
                </a:stretch>
              </p:blipFill>
              <p:spPr>
                <a:xfrm>
                  <a:off x="8239216" y="1247214"/>
                  <a:ext cx="1370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0" name="Ink 19">
                  <a:extLst>
                    <a:ext uri="{FF2B5EF4-FFF2-40B4-BE49-F238E27FC236}">
                      <a16:creationId xmlns:a16="http://schemas.microsoft.com/office/drawing/2014/main" id="{21A01AB0-7FE2-4D42-83F0-6D5FDFE0E3D0}"/>
                    </a:ext>
                  </a:extLst>
                </p14:cNvPr>
                <p14:cNvContentPartPr/>
                <p14:nvPr/>
              </p14:nvContentPartPr>
              <p14:xfrm>
                <a:off x="7330216" y="1263774"/>
                <a:ext cx="664200" cy="38520"/>
              </p14:xfrm>
            </p:contentPart>
          </mc:Choice>
          <mc:Fallback>
            <p:pic>
              <p:nvPicPr>
                <p:cNvPr id="20" name="Ink 19">
                  <a:extLst>
                    <a:ext uri="{FF2B5EF4-FFF2-40B4-BE49-F238E27FC236}">
                      <a16:creationId xmlns:a16="http://schemas.microsoft.com/office/drawing/2014/main" id="{21A01AB0-7FE2-4D42-83F0-6D5FDFE0E3D0}"/>
                    </a:ext>
                  </a:extLst>
                </p:cNvPr>
                <p:cNvPicPr/>
                <p:nvPr/>
              </p:nvPicPr>
              <p:blipFill>
                <a:blip r:embed="rId227"/>
                <a:stretch>
                  <a:fillRect/>
                </a:stretch>
              </p:blipFill>
              <p:spPr>
                <a:xfrm>
                  <a:off x="7312576" y="1246134"/>
                  <a:ext cx="699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 name="Ink 20">
                  <a:extLst>
                    <a:ext uri="{FF2B5EF4-FFF2-40B4-BE49-F238E27FC236}">
                      <a16:creationId xmlns:a16="http://schemas.microsoft.com/office/drawing/2014/main" id="{B04B4C98-DC4B-4067-A8EC-EC19D0FB6141}"/>
                    </a:ext>
                  </a:extLst>
                </p14:cNvPr>
                <p14:cNvContentPartPr/>
                <p14:nvPr/>
              </p14:nvContentPartPr>
              <p14:xfrm>
                <a:off x="6437416" y="1271334"/>
                <a:ext cx="750240" cy="58320"/>
              </p14:xfrm>
            </p:contentPart>
          </mc:Choice>
          <mc:Fallback>
            <p:pic>
              <p:nvPicPr>
                <p:cNvPr id="21" name="Ink 20">
                  <a:extLst>
                    <a:ext uri="{FF2B5EF4-FFF2-40B4-BE49-F238E27FC236}">
                      <a16:creationId xmlns:a16="http://schemas.microsoft.com/office/drawing/2014/main" id="{B04B4C98-DC4B-4067-A8EC-EC19D0FB6141}"/>
                    </a:ext>
                  </a:extLst>
                </p:cNvPr>
                <p:cNvPicPr/>
                <p:nvPr/>
              </p:nvPicPr>
              <p:blipFill>
                <a:blip r:embed="rId229"/>
                <a:stretch>
                  <a:fillRect/>
                </a:stretch>
              </p:blipFill>
              <p:spPr>
                <a:xfrm>
                  <a:off x="6419416" y="1253334"/>
                  <a:ext cx="785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3" name="Ink 22">
                  <a:extLst>
                    <a:ext uri="{FF2B5EF4-FFF2-40B4-BE49-F238E27FC236}">
                      <a16:creationId xmlns:a16="http://schemas.microsoft.com/office/drawing/2014/main" id="{37FE4749-B5DD-430D-AD64-6FC9B3CD065C}"/>
                    </a:ext>
                  </a:extLst>
                </p14:cNvPr>
                <p14:cNvContentPartPr/>
                <p14:nvPr/>
              </p14:nvContentPartPr>
              <p14:xfrm>
                <a:off x="5405296" y="1284654"/>
                <a:ext cx="855360" cy="85320"/>
              </p14:xfrm>
            </p:contentPart>
          </mc:Choice>
          <mc:Fallback>
            <p:pic>
              <p:nvPicPr>
                <p:cNvPr id="23" name="Ink 22">
                  <a:extLst>
                    <a:ext uri="{FF2B5EF4-FFF2-40B4-BE49-F238E27FC236}">
                      <a16:creationId xmlns:a16="http://schemas.microsoft.com/office/drawing/2014/main" id="{37FE4749-B5DD-430D-AD64-6FC9B3CD065C}"/>
                    </a:ext>
                  </a:extLst>
                </p:cNvPr>
                <p:cNvPicPr/>
                <p:nvPr/>
              </p:nvPicPr>
              <p:blipFill>
                <a:blip r:embed="rId231"/>
                <a:stretch>
                  <a:fillRect/>
                </a:stretch>
              </p:blipFill>
              <p:spPr>
                <a:xfrm>
                  <a:off x="5387656" y="1267014"/>
                  <a:ext cx="891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4" name="Ink 23">
                  <a:extLst>
                    <a:ext uri="{FF2B5EF4-FFF2-40B4-BE49-F238E27FC236}">
                      <a16:creationId xmlns:a16="http://schemas.microsoft.com/office/drawing/2014/main" id="{20815B8A-5BF0-45B9-A83D-9C530F38E1A2}"/>
                    </a:ext>
                  </a:extLst>
                </p14:cNvPr>
                <p14:cNvContentPartPr/>
                <p14:nvPr/>
              </p14:nvContentPartPr>
              <p14:xfrm>
                <a:off x="4116856" y="1303374"/>
                <a:ext cx="1179360" cy="114480"/>
              </p14:xfrm>
            </p:contentPart>
          </mc:Choice>
          <mc:Fallback>
            <p:pic>
              <p:nvPicPr>
                <p:cNvPr id="24" name="Ink 23">
                  <a:extLst>
                    <a:ext uri="{FF2B5EF4-FFF2-40B4-BE49-F238E27FC236}">
                      <a16:creationId xmlns:a16="http://schemas.microsoft.com/office/drawing/2014/main" id="{20815B8A-5BF0-45B9-A83D-9C530F38E1A2}"/>
                    </a:ext>
                  </a:extLst>
                </p:cNvPr>
                <p:cNvPicPr/>
                <p:nvPr/>
              </p:nvPicPr>
              <p:blipFill>
                <a:blip r:embed="rId233"/>
                <a:stretch>
                  <a:fillRect/>
                </a:stretch>
              </p:blipFill>
              <p:spPr>
                <a:xfrm>
                  <a:off x="4098856" y="1285734"/>
                  <a:ext cx="1215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6" name="Ink 25">
                  <a:extLst>
                    <a:ext uri="{FF2B5EF4-FFF2-40B4-BE49-F238E27FC236}">
                      <a16:creationId xmlns:a16="http://schemas.microsoft.com/office/drawing/2014/main" id="{E8653F83-E4ED-4E05-996C-CA91A61BAA77}"/>
                    </a:ext>
                  </a:extLst>
                </p14:cNvPr>
                <p14:cNvContentPartPr/>
                <p14:nvPr/>
              </p14:nvContentPartPr>
              <p14:xfrm>
                <a:off x="1251616" y="1295094"/>
                <a:ext cx="2840400" cy="113400"/>
              </p14:xfrm>
            </p:contentPart>
          </mc:Choice>
          <mc:Fallback>
            <p:pic>
              <p:nvPicPr>
                <p:cNvPr id="26" name="Ink 25">
                  <a:extLst>
                    <a:ext uri="{FF2B5EF4-FFF2-40B4-BE49-F238E27FC236}">
                      <a16:creationId xmlns:a16="http://schemas.microsoft.com/office/drawing/2014/main" id="{E8653F83-E4ED-4E05-996C-CA91A61BAA77}"/>
                    </a:ext>
                  </a:extLst>
                </p:cNvPr>
                <p:cNvPicPr/>
                <p:nvPr/>
              </p:nvPicPr>
              <p:blipFill>
                <a:blip r:embed="rId235"/>
                <a:stretch>
                  <a:fillRect/>
                </a:stretch>
              </p:blipFill>
              <p:spPr>
                <a:xfrm>
                  <a:off x="1233976" y="1277094"/>
                  <a:ext cx="2876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1" name="Ink 180">
                  <a:extLst>
                    <a:ext uri="{FF2B5EF4-FFF2-40B4-BE49-F238E27FC236}">
                      <a16:creationId xmlns:a16="http://schemas.microsoft.com/office/drawing/2014/main" id="{E20172CA-3B23-4627-9C26-BC9B5A36C90B}"/>
                    </a:ext>
                  </a:extLst>
                </p14:cNvPr>
                <p14:cNvContentPartPr/>
                <p14:nvPr/>
              </p14:nvContentPartPr>
              <p14:xfrm>
                <a:off x="6190816" y="716574"/>
                <a:ext cx="2421720" cy="609840"/>
              </p14:xfrm>
            </p:contentPart>
          </mc:Choice>
          <mc:Fallback>
            <p:pic>
              <p:nvPicPr>
                <p:cNvPr id="181" name="Ink 180">
                  <a:extLst>
                    <a:ext uri="{FF2B5EF4-FFF2-40B4-BE49-F238E27FC236}">
                      <a16:creationId xmlns:a16="http://schemas.microsoft.com/office/drawing/2014/main" id="{E20172CA-3B23-4627-9C26-BC9B5A36C90B}"/>
                    </a:ext>
                  </a:extLst>
                </p:cNvPr>
                <p:cNvPicPr/>
                <p:nvPr/>
              </p:nvPicPr>
              <p:blipFill>
                <a:blip r:embed="rId237"/>
                <a:stretch>
                  <a:fillRect/>
                </a:stretch>
              </p:blipFill>
              <p:spPr>
                <a:xfrm>
                  <a:off x="6172816" y="698934"/>
                  <a:ext cx="2457360" cy="645480"/>
                </a:xfrm>
                <a:prstGeom prst="rect">
                  <a:avLst/>
                </a:prstGeom>
              </p:spPr>
            </p:pic>
          </mc:Fallback>
        </mc:AlternateContent>
      </p:grpSp>
    </p:spTree>
    <p:extLst>
      <p:ext uri="{BB962C8B-B14F-4D97-AF65-F5344CB8AC3E}">
        <p14:creationId xmlns:p14="http://schemas.microsoft.com/office/powerpoint/2010/main" val="355419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9392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9" name="Table 8">
            <a:extLst>
              <a:ext uri="{FF2B5EF4-FFF2-40B4-BE49-F238E27FC236}">
                <a16:creationId xmlns:a16="http://schemas.microsoft.com/office/drawing/2014/main" id="{A1C3BD1D-5C98-4D8B-A735-5F0B90AA3D20}"/>
              </a:ext>
            </a:extLst>
          </p:cNvPr>
          <p:cNvGraphicFramePr>
            <a:graphicFrameLocks noGrp="1"/>
          </p:cNvGraphicFramePr>
          <p:nvPr>
            <p:extLst>
              <p:ext uri="{D42A27DB-BD31-4B8C-83A1-F6EECF244321}">
                <p14:modId xmlns:p14="http://schemas.microsoft.com/office/powerpoint/2010/main" val="3658633849"/>
              </p:ext>
            </p:extLst>
          </p:nvPr>
        </p:nvGraphicFramePr>
        <p:xfrm>
          <a:off x="418505" y="26236"/>
          <a:ext cx="10040587" cy="6293924"/>
        </p:xfrm>
        <a:graphic>
          <a:graphicData uri="http://schemas.openxmlformats.org/drawingml/2006/table">
            <a:tbl>
              <a:tblPr/>
              <a:tblGrid>
                <a:gridCol w="3588221">
                  <a:extLst>
                    <a:ext uri="{9D8B030D-6E8A-4147-A177-3AD203B41FA5}">
                      <a16:colId xmlns:a16="http://schemas.microsoft.com/office/drawing/2014/main" val="3689565877"/>
                    </a:ext>
                  </a:extLst>
                </a:gridCol>
                <a:gridCol w="2349238">
                  <a:extLst>
                    <a:ext uri="{9D8B030D-6E8A-4147-A177-3AD203B41FA5}">
                      <a16:colId xmlns:a16="http://schemas.microsoft.com/office/drawing/2014/main" val="2530058075"/>
                    </a:ext>
                  </a:extLst>
                </a:gridCol>
                <a:gridCol w="4103128">
                  <a:extLst>
                    <a:ext uri="{9D8B030D-6E8A-4147-A177-3AD203B41FA5}">
                      <a16:colId xmlns:a16="http://schemas.microsoft.com/office/drawing/2014/main" val="840940584"/>
                    </a:ext>
                  </a:extLst>
                </a:gridCol>
              </a:tblGrid>
              <a:tr h="1707950">
                <a:tc>
                  <a:txBody>
                    <a:bodyPr/>
                    <a:lstStyle/>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hlinkClick r:id="rId4">
                            <a:extLst>
                              <a:ext uri="{A12FA001-AC4F-418D-AE19-62706E023703}">
                                <ahyp:hlinkClr xmlns:ahyp="http://schemas.microsoft.com/office/drawing/2018/hyperlinkcolor" val="tx"/>
                              </a:ext>
                            </a:extLst>
                          </a:hlinkClick>
                        </a:rPr>
                        <a:t>1QHa Col. xiii:21</a:t>
                      </a:r>
                      <a:r>
                        <a:rPr lang="en-US" sz="1600" b="0" i="0" u="none" strike="noStrike">
                          <a:solidFill>
                            <a:srgbClr val="FFC000"/>
                          </a:solidFill>
                          <a:effectLst/>
                          <a:latin typeface="Arial" panose="020B0604020202020204" pitchFamily="34" charset="0"/>
                        </a:rPr>
                        <a:t> </a:t>
                      </a:r>
                      <a:endParaRPr lang="en-US" sz="1600">
                        <a:solidFill>
                          <a:srgbClr val="FFC000"/>
                        </a:solidFill>
                        <a:effectLst/>
                      </a:endParaRPr>
                    </a:p>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rPr>
                        <a:t>21 measureless. Wonderful heroes are your attendants, and with the humble ones in the mud before [your] feet […] with those apprehensive.</a:t>
                      </a:r>
                      <a:endParaRPr lang="en-US" sz="1600">
                        <a:solidFill>
                          <a:srgbClr val="FFC000"/>
                        </a:solidFill>
                        <a:effectLst/>
                      </a:endParaRPr>
                    </a:p>
                  </a:txBody>
                  <a:tcPr marL="31477" marR="31477" marT="31477" marB="31477">
                    <a:lnL>
                      <a:noFill/>
                    </a:lnL>
                    <a:lnR>
                      <a:noFill/>
                    </a:lnR>
                    <a:lnT>
                      <a:noFill/>
                    </a:lnT>
                    <a:lnB>
                      <a:noFill/>
                    </a:lnB>
                  </a:tcPr>
                </a:tc>
                <a:tc>
                  <a:txBody>
                    <a:bodyPr/>
                    <a:lstStyle/>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1QHa Col. xiii:21</a:t>
                      </a:r>
                      <a:r>
                        <a:rPr lang="en-US" sz="1600" b="0" i="0" u="none" strike="noStrike">
                          <a:solidFill>
                            <a:srgbClr val="00B0F0"/>
                          </a:solidFill>
                          <a:effectLst/>
                          <a:latin typeface="Arial" panose="020B0604020202020204" pitchFamily="34" charset="0"/>
                        </a:rPr>
                        <a:t> </a:t>
                      </a:r>
                      <a:endParaRPr lang="en-US" sz="1600">
                        <a:solidFill>
                          <a:srgbClr val="00B0F0"/>
                        </a:solidFill>
                        <a:effectLst/>
                      </a:endParaRPr>
                    </a:p>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rPr>
                        <a:t>21 </a:t>
                      </a:r>
                      <a:r>
                        <a:rPr lang="he-IL" sz="1600" b="0" i="0" u="none" strike="noStrike">
                          <a:solidFill>
                            <a:srgbClr val="00B0F0"/>
                          </a:solidFill>
                          <a:effectLst/>
                          <a:latin typeface="Arial" panose="020B0604020202020204" pitchFamily="34" charset="0"/>
                        </a:rPr>
                        <a:t>לאין מדה וגבורי פלא משר{י}תיכה ועם ענוים בטאטאיי רגלי[כה …] עם נמהרי</a:t>
                      </a:r>
                      <a:endParaRPr lang="he-IL" sz="1600">
                        <a:solidFill>
                          <a:srgbClr val="00B0F0"/>
                        </a:solidFill>
                        <a:effectLst/>
                      </a:endParaRPr>
                    </a:p>
                  </a:txBody>
                  <a:tcPr marL="31477" marR="31477" marT="31477" marB="31477">
                    <a:lnL>
                      <a:noFill/>
                    </a:lnL>
                    <a:lnR>
                      <a:noFill/>
                    </a:lnR>
                    <a:lnT>
                      <a:noFill/>
                    </a:lnT>
                    <a:lnB>
                      <a:noFill/>
                    </a:lnB>
                  </a:tcPr>
                </a:tc>
                <a:tc>
                  <a:txBody>
                    <a:bodyPr/>
                    <a:lstStyle/>
                    <a:p>
                      <a:pPr marL="76200" marR="76200" rtl="0" fontAlgn="t">
                        <a:spcBef>
                          <a:spcPts val="0"/>
                        </a:spcBef>
                        <a:spcAft>
                          <a:spcPts val="0"/>
                        </a:spcAft>
                      </a:pPr>
                      <a:r>
                        <a:rPr lang="it-IT" sz="1600" b="0" i="0" u="none" strike="noStrike">
                          <a:solidFill>
                            <a:srgbClr val="92D050"/>
                          </a:solidFill>
                          <a:effectLst/>
                          <a:latin typeface="Arial" panose="020B0604020202020204" pitchFamily="34" charset="0"/>
                          <a:hlinkClick r:id="rId6">
                            <a:extLst>
                              <a:ext uri="{A12FA001-AC4F-418D-AE19-62706E023703}">
                                <ahyp:hlinkClr xmlns:ahyp="http://schemas.microsoft.com/office/drawing/2018/hyperlinkcolor" val="tx"/>
                              </a:ext>
                            </a:extLst>
                          </a:hlinkClick>
                        </a:rPr>
                        <a:t>1QHa Col. xiii:21</a:t>
                      </a:r>
                      <a:r>
                        <a:rPr lang="it-IT" sz="1600" b="0" i="0" u="none" strike="noStrike">
                          <a:solidFill>
                            <a:srgbClr val="92D050"/>
                          </a:solidFill>
                          <a:effectLst/>
                          <a:latin typeface="Arial" panose="020B0604020202020204" pitchFamily="34" charset="0"/>
                        </a:rPr>
                        <a:t> </a:t>
                      </a:r>
                      <a:endParaRPr lang="it-IT" sz="1600">
                        <a:solidFill>
                          <a:srgbClr val="92D050"/>
                        </a:solidFill>
                        <a:effectLst/>
                      </a:endParaRPr>
                    </a:p>
                    <a:p>
                      <a:pPr marL="76200" marR="76200" rtl="0" fontAlgn="t">
                        <a:spcBef>
                          <a:spcPts val="0"/>
                        </a:spcBef>
                        <a:spcAft>
                          <a:spcPts val="0"/>
                        </a:spcAft>
                      </a:pPr>
                      <a:r>
                        <a:rPr lang="it-IT" sz="1600" b="0" i="0" u="none" strike="noStrike">
                          <a:solidFill>
                            <a:srgbClr val="92D050"/>
                          </a:solidFill>
                          <a:effectLst/>
                          <a:latin typeface="Arial" panose="020B0604020202020204" pitchFamily="34" charset="0"/>
                        </a:rPr>
                        <a:t>21 lions.</a:t>
                      </a:r>
                      <a:endParaRPr lang="it-IT" sz="1600">
                        <a:solidFill>
                          <a:srgbClr val="92D050"/>
                        </a:solidFill>
                        <a:effectLst/>
                      </a:endParaRPr>
                    </a:p>
                  </a:txBody>
                  <a:tcPr marL="31477" marR="31477" marT="31477" marB="31477">
                    <a:lnL>
                      <a:noFill/>
                    </a:lnL>
                    <a:lnR>
                      <a:noFill/>
                    </a:lnR>
                    <a:lnT>
                      <a:noFill/>
                    </a:lnT>
                    <a:lnB>
                      <a:noFill/>
                    </a:lnB>
                  </a:tcPr>
                </a:tc>
                <a:extLst>
                  <a:ext uri="{0D108BD9-81ED-4DB2-BD59-A6C34878D82A}">
                    <a16:rowId xmlns:a16="http://schemas.microsoft.com/office/drawing/2014/main" val="3491176163"/>
                  </a:ext>
                </a:extLst>
              </a:tr>
              <a:tr h="2683011">
                <a:tc>
                  <a:txBody>
                    <a:bodyPr/>
                    <a:lstStyle/>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hlinkClick r:id="rId7">
                            <a:extLst>
                              <a:ext uri="{A12FA001-AC4F-418D-AE19-62706E023703}">
                                <ahyp:hlinkClr xmlns:ahyp="http://schemas.microsoft.com/office/drawing/2018/hyperlinkcolor" val="tx"/>
                              </a:ext>
                            </a:extLst>
                          </a:hlinkClick>
                        </a:rPr>
                        <a:t>1QHa Col. xiii:22</a:t>
                      </a:r>
                      <a:r>
                        <a:rPr lang="en-US" sz="1600" b="0" i="0" u="none" strike="noStrike">
                          <a:solidFill>
                            <a:srgbClr val="FFC000"/>
                          </a:solidFill>
                          <a:effectLst/>
                          <a:latin typeface="Arial" panose="020B0604020202020204" pitchFamily="34" charset="0"/>
                        </a:rPr>
                        <a:t> </a:t>
                      </a:r>
                      <a:endParaRPr lang="en-US" sz="1600">
                        <a:solidFill>
                          <a:srgbClr val="FFC000"/>
                        </a:solidFill>
                        <a:effectLst/>
                      </a:endParaRPr>
                    </a:p>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rPr>
                        <a:t>22 of justice, to raise from desolation the community of all {…} the poor of kindness. But I have been the target of sl[ander for my rivals,] cause for quarrel</a:t>
                      </a:r>
                      <a:endParaRPr lang="en-US" sz="1600">
                        <a:solidFill>
                          <a:srgbClr val="FFC000"/>
                        </a:solidFill>
                        <a:effectLst/>
                      </a:endParaRPr>
                    </a:p>
                  </a:txBody>
                  <a:tcPr marL="31477" marR="31477" marT="31477" marB="31477">
                    <a:lnL>
                      <a:noFill/>
                    </a:lnL>
                    <a:lnR>
                      <a:noFill/>
                    </a:lnR>
                    <a:lnT>
                      <a:noFill/>
                    </a:lnT>
                    <a:lnB>
                      <a:noFill/>
                    </a:lnB>
                  </a:tcPr>
                </a:tc>
                <a:tc>
                  <a:txBody>
                    <a:bodyPr/>
                    <a:lstStyle/>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hlinkClick r:id="rId8">
                            <a:extLst>
                              <a:ext uri="{A12FA001-AC4F-418D-AE19-62706E023703}">
                                <ahyp:hlinkClr xmlns:ahyp="http://schemas.microsoft.com/office/drawing/2018/hyperlinkcolor" val="tx"/>
                              </a:ext>
                            </a:extLst>
                          </a:hlinkClick>
                        </a:rPr>
                        <a:t>1QHa Col. xiii:22</a:t>
                      </a:r>
                      <a:r>
                        <a:rPr lang="en-US" sz="1600" b="0" i="0" u="none" strike="noStrike">
                          <a:solidFill>
                            <a:srgbClr val="00B0F0"/>
                          </a:solidFill>
                          <a:effectLst/>
                          <a:latin typeface="Arial" panose="020B0604020202020204" pitchFamily="34" charset="0"/>
                        </a:rPr>
                        <a:t> </a:t>
                      </a:r>
                      <a:endParaRPr lang="en-US" sz="1600">
                        <a:solidFill>
                          <a:srgbClr val="00B0F0"/>
                        </a:solidFill>
                        <a:effectLst/>
                      </a:endParaRPr>
                    </a:p>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rPr>
                        <a:t>22 </a:t>
                      </a:r>
                      <a:r>
                        <a:rPr lang="he-IL" sz="1600" b="0" i="0" u="none" strike="noStrike">
                          <a:solidFill>
                            <a:srgbClr val="00B0F0"/>
                          </a:solidFill>
                          <a:effectLst/>
                          <a:latin typeface="Arial" panose="020B0604020202020204" pitchFamily="34" charset="0"/>
                        </a:rPr>
                        <a:t>צדק להעלות משאון יחד כול {…} אביוני חסד ואני הייתי על ע[ון מ]דני לריב</a:t>
                      </a:r>
                      <a:endParaRPr lang="he-IL" sz="1600">
                        <a:solidFill>
                          <a:srgbClr val="00B0F0"/>
                        </a:solidFill>
                        <a:effectLst/>
                      </a:endParaRPr>
                    </a:p>
                    <a:p>
                      <a:pPr fontAlgn="t"/>
                      <a:endParaRPr lang="he-IL" sz="1600">
                        <a:solidFill>
                          <a:srgbClr val="00B0F0"/>
                        </a:solidFill>
                        <a:effectLst/>
                      </a:endParaRPr>
                    </a:p>
                  </a:txBody>
                  <a:tcPr marL="31477" marR="31477" marT="31477" marB="31477">
                    <a:lnL>
                      <a:noFill/>
                    </a:lnL>
                    <a:lnR>
                      <a:noFill/>
                    </a:lnR>
                    <a:lnT>
                      <a:noFill/>
                    </a:lnT>
                    <a:lnB>
                      <a:noFill/>
                    </a:lnB>
                  </a:tcPr>
                </a:tc>
                <a:tc>
                  <a:txBody>
                    <a:bodyPr/>
                    <a:lstStyle/>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hlinkClick r:id="rId9">
                            <a:extLst>
                              <a:ext uri="{A12FA001-AC4F-418D-AE19-62706E023703}">
                                <ahyp:hlinkClr xmlns:ahyp="http://schemas.microsoft.com/office/drawing/2018/hyperlinkcolor" val="tx"/>
                              </a:ext>
                            </a:extLst>
                          </a:hlinkClick>
                        </a:rPr>
                        <a:t>1QHa Col. xiii:22</a:t>
                      </a:r>
                      <a:r>
                        <a:rPr lang="en-US" sz="1600" b="0" i="0" u="none" strike="noStrike">
                          <a:solidFill>
                            <a:srgbClr val="92D050"/>
                          </a:solidFill>
                          <a:effectLst/>
                          <a:latin typeface="Arial" panose="020B0604020202020204" pitchFamily="34" charset="0"/>
                        </a:rPr>
                        <a:t> </a:t>
                      </a:r>
                      <a:endParaRPr lang="en-US" sz="1600">
                        <a:solidFill>
                          <a:srgbClr val="92D050"/>
                        </a:solidFill>
                        <a:effectLst/>
                      </a:endParaRPr>
                    </a:p>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rPr>
                        <a:t>Hymn 18. A true Teacher hymn of thanksgiving or blessing to God, who does not forsake those who turn to him despite the torments of the wicked. 22{I give thanks to You} Blessed are You, O Lord, for You have not abandoned the orphan, and You have not despised the poor. For Your strength [is unboun]ded and Your glory</a:t>
                      </a:r>
                      <a:endParaRPr lang="en-US" sz="1600">
                        <a:solidFill>
                          <a:srgbClr val="92D050"/>
                        </a:solidFill>
                        <a:effectLst/>
                      </a:endParaRPr>
                    </a:p>
                  </a:txBody>
                  <a:tcPr marL="31477" marR="31477" marT="31477" marB="31477">
                    <a:lnL>
                      <a:noFill/>
                    </a:lnL>
                    <a:lnR>
                      <a:noFill/>
                    </a:lnR>
                    <a:lnT>
                      <a:noFill/>
                    </a:lnT>
                    <a:lnB>
                      <a:noFill/>
                    </a:lnB>
                  </a:tcPr>
                </a:tc>
                <a:extLst>
                  <a:ext uri="{0D108BD9-81ED-4DB2-BD59-A6C34878D82A}">
                    <a16:rowId xmlns:a16="http://schemas.microsoft.com/office/drawing/2014/main" val="68978364"/>
                  </a:ext>
                </a:extLst>
              </a:tr>
              <a:tr h="1902963">
                <a:tc>
                  <a:txBody>
                    <a:bodyPr/>
                    <a:lstStyle/>
                    <a:p>
                      <a:pPr rtl="0" fontAlgn="t">
                        <a:spcBef>
                          <a:spcPts val="0"/>
                        </a:spcBef>
                        <a:spcAft>
                          <a:spcPts val="0"/>
                        </a:spcAft>
                      </a:pPr>
                      <a:r>
                        <a:rPr lang="en-US" sz="1600" b="0" i="0" u="none" strike="noStrike">
                          <a:solidFill>
                            <a:srgbClr val="FFC000"/>
                          </a:solidFill>
                          <a:effectLst/>
                          <a:latin typeface="Arial" panose="020B0604020202020204" pitchFamily="34" charset="0"/>
                          <a:hlinkClick r:id="rId10">
                            <a:extLst>
                              <a:ext uri="{A12FA001-AC4F-418D-AE19-62706E023703}">
                                <ahyp:hlinkClr xmlns:ahyp="http://schemas.microsoft.com/office/drawing/2018/hyperlinkcolor" val="tx"/>
                              </a:ext>
                            </a:extLst>
                          </a:hlinkClick>
                        </a:rPr>
                        <a:t>1QHa Col. xiii:23</a:t>
                      </a:r>
                      <a:r>
                        <a:rPr lang="en-US" sz="1600" b="0" i="0" u="none" strike="noStrike">
                          <a:solidFill>
                            <a:srgbClr val="FFC000"/>
                          </a:solidFill>
                          <a:effectLst/>
                          <a:latin typeface="Arial" panose="020B0604020202020204" pitchFamily="34" charset="0"/>
                        </a:rPr>
                        <a:t> </a:t>
                      </a:r>
                      <a:endParaRPr lang="en-US" sz="1600">
                        <a:solidFill>
                          <a:srgbClr val="FFC000"/>
                        </a:solidFill>
                        <a:effectLst/>
                      </a:endParaRPr>
                    </a:p>
                    <a:p>
                      <a:pPr rtl="0" fontAlgn="t">
                        <a:spcBef>
                          <a:spcPts val="0"/>
                        </a:spcBef>
                        <a:spcAft>
                          <a:spcPts val="0"/>
                        </a:spcAft>
                      </a:pPr>
                      <a:r>
                        <a:rPr lang="en-US" sz="1600" b="0" i="0" u="none" strike="noStrike">
                          <a:solidFill>
                            <a:srgbClr val="FFC000"/>
                          </a:solidFill>
                          <a:effectLst/>
                          <a:latin typeface="Arial" panose="020B0604020202020204" pitchFamily="34" charset="0"/>
                        </a:rPr>
                        <a:t>23 and argument to my neighbors, for jealousy and anger to those who have joined my covenant, for challenge and grumbling to all my followers. Ev[en those who e]at my bread</a:t>
                      </a:r>
                      <a:endParaRPr lang="en-US" sz="1600">
                        <a:solidFill>
                          <a:srgbClr val="FFC000"/>
                        </a:solidFill>
                        <a:effectLst/>
                      </a:endParaRPr>
                    </a:p>
                  </a:txBody>
                  <a:tcPr marL="31477" marR="31477" marT="31477" marB="31477">
                    <a:lnL>
                      <a:noFill/>
                    </a:lnL>
                    <a:lnR>
                      <a:noFill/>
                    </a:lnR>
                    <a:lnT>
                      <a:noFill/>
                    </a:lnT>
                    <a:lnB>
                      <a:noFill/>
                    </a:lnB>
                  </a:tcPr>
                </a:tc>
                <a:tc>
                  <a:txBody>
                    <a:bodyPr/>
                    <a:lstStyle/>
                    <a:p>
                      <a:pPr rtl="0" fontAlgn="t">
                        <a:spcBef>
                          <a:spcPts val="0"/>
                        </a:spcBef>
                        <a:spcAft>
                          <a:spcPts val="0"/>
                        </a:spcAft>
                      </a:pPr>
                      <a:r>
                        <a:rPr lang="en-US" sz="1600" b="0" i="0" u="none" strike="noStrike">
                          <a:solidFill>
                            <a:srgbClr val="00B0F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1QHa Col. xiii:23</a:t>
                      </a:r>
                      <a:r>
                        <a:rPr lang="en-US" sz="1600" b="0" i="0" u="none" strike="noStrike">
                          <a:solidFill>
                            <a:srgbClr val="00B0F0"/>
                          </a:solidFill>
                          <a:effectLst/>
                          <a:latin typeface="Arial" panose="020B0604020202020204" pitchFamily="34" charset="0"/>
                        </a:rPr>
                        <a:t> </a:t>
                      </a:r>
                      <a:endParaRPr lang="en-US" sz="1600">
                        <a:solidFill>
                          <a:srgbClr val="00B0F0"/>
                        </a:solidFill>
                        <a:effectLst/>
                      </a:endParaRPr>
                    </a:p>
                    <a:p>
                      <a:pPr algn="r" rtl="0" fontAlgn="t">
                        <a:spcBef>
                          <a:spcPts val="0"/>
                        </a:spcBef>
                        <a:spcAft>
                          <a:spcPts val="0"/>
                        </a:spcAft>
                      </a:pPr>
                      <a:r>
                        <a:rPr lang="en-US" sz="1600" b="0" i="0" u="none" strike="noStrike">
                          <a:solidFill>
                            <a:srgbClr val="00B0F0"/>
                          </a:solidFill>
                          <a:effectLst/>
                          <a:latin typeface="Arial" panose="020B0604020202020204" pitchFamily="34" charset="0"/>
                        </a:rPr>
                        <a:t>23 </a:t>
                      </a:r>
                      <a:r>
                        <a:rPr lang="he-IL" sz="1600" b="0" i="0" u="none" strike="noStrike">
                          <a:solidFill>
                            <a:srgbClr val="00B0F0"/>
                          </a:solidFill>
                          <a:effectLst/>
                          <a:latin typeface="Arial" panose="020B0604020202020204" pitchFamily="34" charset="0"/>
                        </a:rPr>
                        <a:t>ומדנים לרעי קנאה ואף לבאי בריתי ורגן ותלונה לכול נועדי ג[ם או]כלי לחמי</a:t>
                      </a:r>
                      <a:endParaRPr lang="he-IL" sz="1600">
                        <a:solidFill>
                          <a:srgbClr val="00B0F0"/>
                        </a:solidFill>
                        <a:effectLst/>
                      </a:endParaRPr>
                    </a:p>
                  </a:txBody>
                  <a:tcPr marL="31477" marR="31477" marT="31477" marB="31477">
                    <a:lnL>
                      <a:noFill/>
                    </a:lnL>
                    <a:lnR>
                      <a:noFill/>
                    </a:lnR>
                    <a:lnT>
                      <a:noFill/>
                    </a:lnT>
                    <a:lnB>
                      <a:noFill/>
                    </a:lnB>
                  </a:tcPr>
                </a:tc>
                <a:tc>
                  <a:txBody>
                    <a:bodyPr/>
                    <a:lstStyle/>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hlinkClick r:id="rId12">
                            <a:extLst>
                              <a:ext uri="{A12FA001-AC4F-418D-AE19-62706E023703}">
                                <ahyp:hlinkClr xmlns:ahyp="http://schemas.microsoft.com/office/drawing/2018/hyperlinkcolor" val="tx"/>
                              </a:ext>
                            </a:extLst>
                          </a:hlinkClick>
                        </a:rPr>
                        <a:t>1QHa Col. xiii:23</a:t>
                      </a:r>
                      <a:r>
                        <a:rPr lang="en-US" sz="1600" b="0" i="0" u="none" strike="noStrike">
                          <a:solidFill>
                            <a:srgbClr val="92D050"/>
                          </a:solidFill>
                          <a:effectLst/>
                          <a:latin typeface="Arial" panose="020B0604020202020204" pitchFamily="34" charset="0"/>
                        </a:rPr>
                        <a:t> </a:t>
                      </a:r>
                      <a:endParaRPr lang="en-US" sz="1600">
                        <a:solidFill>
                          <a:srgbClr val="92D050"/>
                        </a:solidFill>
                        <a:effectLst/>
                      </a:endParaRPr>
                    </a:p>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rPr>
                        <a:t>23without measure. Your ministers are wondrous warriors. A humbled people are in the sweepings at [Your] feet [and You have done a miracle as well] with those heedless of</a:t>
                      </a:r>
                      <a:endParaRPr lang="en-US" sz="1600">
                        <a:solidFill>
                          <a:srgbClr val="92D050"/>
                        </a:solidFill>
                        <a:effectLst/>
                      </a:endParaRPr>
                    </a:p>
                  </a:txBody>
                  <a:tcPr marL="31477" marR="31477" marT="31477" marB="31477">
                    <a:lnL>
                      <a:noFill/>
                    </a:lnL>
                    <a:lnR>
                      <a:noFill/>
                    </a:lnR>
                    <a:lnT>
                      <a:noFill/>
                    </a:lnT>
                    <a:lnB>
                      <a:noFill/>
                    </a:lnB>
                  </a:tcPr>
                </a:tc>
                <a:extLst>
                  <a:ext uri="{0D108BD9-81ED-4DB2-BD59-A6C34878D82A}">
                    <a16:rowId xmlns:a16="http://schemas.microsoft.com/office/drawing/2014/main" val="2223029244"/>
                  </a:ext>
                </a:extLst>
              </a:tr>
            </a:tbl>
          </a:graphicData>
        </a:graphic>
      </p:graphicFrame>
      <mc:AlternateContent xmlns:mc="http://schemas.openxmlformats.org/markup-compatibility/2006">
        <mc:Choice xmlns:p14="http://schemas.microsoft.com/office/powerpoint/2010/main" Requires="p14">
          <p:contentPart p14:bwMode="auto" r:id="rId13">
            <p14:nvContentPartPr>
              <p14:cNvPr id="2" name="Ink 1">
                <a:extLst>
                  <a:ext uri="{FF2B5EF4-FFF2-40B4-BE49-F238E27FC236}">
                    <a16:creationId xmlns:a16="http://schemas.microsoft.com/office/drawing/2014/main" id="{F3077E59-1180-47F3-963A-B3F5BEFEEBB6}"/>
                  </a:ext>
                </a:extLst>
              </p14:cNvPr>
              <p14:cNvContentPartPr/>
              <p14:nvPr/>
            </p14:nvContentPartPr>
            <p14:xfrm>
              <a:off x="1683616" y="2844534"/>
              <a:ext cx="17640" cy="8640"/>
            </p14:xfrm>
          </p:contentPart>
        </mc:Choice>
        <mc:Fallback>
          <p:pic>
            <p:nvPicPr>
              <p:cNvPr id="2" name="Ink 1">
                <a:extLst>
                  <a:ext uri="{FF2B5EF4-FFF2-40B4-BE49-F238E27FC236}">
                    <a16:creationId xmlns:a16="http://schemas.microsoft.com/office/drawing/2014/main" id="{F3077E59-1180-47F3-963A-B3F5BEFEEBB6}"/>
                  </a:ext>
                </a:extLst>
              </p:cNvPr>
              <p:cNvPicPr/>
              <p:nvPr/>
            </p:nvPicPr>
            <p:blipFill>
              <a:blip r:embed="rId14"/>
              <a:stretch>
                <a:fillRect/>
              </a:stretch>
            </p:blipFill>
            <p:spPr>
              <a:xfrm>
                <a:off x="1665616" y="2826534"/>
                <a:ext cx="53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Ink 2">
                <a:extLst>
                  <a:ext uri="{FF2B5EF4-FFF2-40B4-BE49-F238E27FC236}">
                    <a16:creationId xmlns:a16="http://schemas.microsoft.com/office/drawing/2014/main" id="{7342275B-0237-4030-A136-7621CC728D84}"/>
                  </a:ext>
                </a:extLst>
              </p14:cNvPr>
              <p14:cNvContentPartPr/>
              <p14:nvPr/>
            </p14:nvContentPartPr>
            <p14:xfrm>
              <a:off x="6686536" y="550614"/>
              <a:ext cx="439200" cy="101880"/>
            </p14:xfrm>
          </p:contentPart>
        </mc:Choice>
        <mc:Fallback>
          <p:pic>
            <p:nvPicPr>
              <p:cNvPr id="3" name="Ink 2">
                <a:extLst>
                  <a:ext uri="{FF2B5EF4-FFF2-40B4-BE49-F238E27FC236}">
                    <a16:creationId xmlns:a16="http://schemas.microsoft.com/office/drawing/2014/main" id="{7342275B-0237-4030-A136-7621CC728D84}"/>
                  </a:ext>
                </a:extLst>
              </p:cNvPr>
              <p:cNvPicPr/>
              <p:nvPr/>
            </p:nvPicPr>
            <p:blipFill>
              <a:blip r:embed="rId16"/>
              <a:stretch>
                <a:fillRect/>
              </a:stretch>
            </p:blipFill>
            <p:spPr>
              <a:xfrm>
                <a:off x="6668536" y="532614"/>
                <a:ext cx="474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 name="Ink 3">
                <a:extLst>
                  <a:ext uri="{FF2B5EF4-FFF2-40B4-BE49-F238E27FC236}">
                    <a16:creationId xmlns:a16="http://schemas.microsoft.com/office/drawing/2014/main" id="{846D57E9-C42B-44B1-BB58-F73D773A7D32}"/>
                  </a:ext>
                </a:extLst>
              </p14:cNvPr>
              <p14:cNvContentPartPr/>
              <p14:nvPr/>
            </p14:nvContentPartPr>
            <p14:xfrm>
              <a:off x="7037536" y="3941094"/>
              <a:ext cx="730800" cy="100800"/>
            </p14:xfrm>
          </p:contentPart>
        </mc:Choice>
        <mc:Fallback>
          <p:pic>
            <p:nvPicPr>
              <p:cNvPr id="4" name="Ink 3">
                <a:extLst>
                  <a:ext uri="{FF2B5EF4-FFF2-40B4-BE49-F238E27FC236}">
                    <a16:creationId xmlns:a16="http://schemas.microsoft.com/office/drawing/2014/main" id="{846D57E9-C42B-44B1-BB58-F73D773A7D32}"/>
                  </a:ext>
                </a:extLst>
              </p:cNvPr>
              <p:cNvPicPr/>
              <p:nvPr/>
            </p:nvPicPr>
            <p:blipFill>
              <a:blip r:embed="rId18"/>
              <a:stretch>
                <a:fillRect/>
              </a:stretch>
            </p:blipFill>
            <p:spPr>
              <a:xfrm>
                <a:off x="7019536" y="3923094"/>
                <a:ext cx="766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Ink 4">
                <a:extLst>
                  <a:ext uri="{FF2B5EF4-FFF2-40B4-BE49-F238E27FC236}">
                    <a16:creationId xmlns:a16="http://schemas.microsoft.com/office/drawing/2014/main" id="{B44443F8-2219-4DB5-A9F4-7BA80B1F58B9}"/>
                  </a:ext>
                </a:extLst>
              </p14:cNvPr>
              <p14:cNvContentPartPr/>
              <p14:nvPr/>
            </p14:nvContentPartPr>
            <p14:xfrm>
              <a:off x="6465856" y="4256454"/>
              <a:ext cx="400320" cy="21240"/>
            </p14:xfrm>
          </p:contentPart>
        </mc:Choice>
        <mc:Fallback>
          <p:pic>
            <p:nvPicPr>
              <p:cNvPr id="5" name="Ink 4">
                <a:extLst>
                  <a:ext uri="{FF2B5EF4-FFF2-40B4-BE49-F238E27FC236}">
                    <a16:creationId xmlns:a16="http://schemas.microsoft.com/office/drawing/2014/main" id="{B44443F8-2219-4DB5-A9F4-7BA80B1F58B9}"/>
                  </a:ext>
                </a:extLst>
              </p:cNvPr>
              <p:cNvPicPr/>
              <p:nvPr/>
            </p:nvPicPr>
            <p:blipFill>
              <a:blip r:embed="rId20"/>
              <a:stretch>
                <a:fillRect/>
              </a:stretch>
            </p:blipFill>
            <p:spPr>
              <a:xfrm>
                <a:off x="6448216" y="4238454"/>
                <a:ext cx="435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Ink 6">
                <a:extLst>
                  <a:ext uri="{FF2B5EF4-FFF2-40B4-BE49-F238E27FC236}">
                    <a16:creationId xmlns:a16="http://schemas.microsoft.com/office/drawing/2014/main" id="{37ABF32A-B1F6-4A0E-83B5-24CF31583C5A}"/>
                  </a:ext>
                </a:extLst>
              </p14:cNvPr>
              <p14:cNvContentPartPr/>
              <p14:nvPr/>
            </p14:nvContentPartPr>
            <p14:xfrm>
              <a:off x="6715336" y="3438174"/>
              <a:ext cx="3261600" cy="87840"/>
            </p14:xfrm>
          </p:contentPart>
        </mc:Choice>
        <mc:Fallback>
          <p:pic>
            <p:nvPicPr>
              <p:cNvPr id="7" name="Ink 6">
                <a:extLst>
                  <a:ext uri="{FF2B5EF4-FFF2-40B4-BE49-F238E27FC236}">
                    <a16:creationId xmlns:a16="http://schemas.microsoft.com/office/drawing/2014/main" id="{37ABF32A-B1F6-4A0E-83B5-24CF31583C5A}"/>
                  </a:ext>
                </a:extLst>
              </p:cNvPr>
              <p:cNvPicPr/>
              <p:nvPr/>
            </p:nvPicPr>
            <p:blipFill>
              <a:blip r:embed="rId22"/>
              <a:stretch>
                <a:fillRect/>
              </a:stretch>
            </p:blipFill>
            <p:spPr>
              <a:xfrm>
                <a:off x="6697696" y="3420534"/>
                <a:ext cx="3297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Ink 10">
                <a:extLst>
                  <a:ext uri="{FF2B5EF4-FFF2-40B4-BE49-F238E27FC236}">
                    <a16:creationId xmlns:a16="http://schemas.microsoft.com/office/drawing/2014/main" id="{E1D60275-B22F-4D3B-812D-2D9CFBFB2CF3}"/>
                  </a:ext>
                </a:extLst>
              </p14:cNvPr>
              <p14:cNvContentPartPr/>
              <p14:nvPr/>
            </p14:nvContentPartPr>
            <p14:xfrm>
              <a:off x="6405376" y="3694494"/>
              <a:ext cx="3232440" cy="41040"/>
            </p14:xfrm>
          </p:contentPart>
        </mc:Choice>
        <mc:Fallback>
          <p:pic>
            <p:nvPicPr>
              <p:cNvPr id="11" name="Ink 10">
                <a:extLst>
                  <a:ext uri="{FF2B5EF4-FFF2-40B4-BE49-F238E27FC236}">
                    <a16:creationId xmlns:a16="http://schemas.microsoft.com/office/drawing/2014/main" id="{E1D60275-B22F-4D3B-812D-2D9CFBFB2CF3}"/>
                  </a:ext>
                </a:extLst>
              </p:cNvPr>
              <p:cNvPicPr/>
              <p:nvPr/>
            </p:nvPicPr>
            <p:blipFill>
              <a:blip r:embed="rId24"/>
              <a:stretch>
                <a:fillRect/>
              </a:stretch>
            </p:blipFill>
            <p:spPr>
              <a:xfrm>
                <a:off x="6387376" y="3676854"/>
                <a:ext cx="3268080" cy="76680"/>
              </a:xfrm>
              <a:prstGeom prst="rect">
                <a:avLst/>
              </a:prstGeom>
            </p:spPr>
          </p:pic>
        </mc:Fallback>
      </mc:AlternateContent>
    </p:spTree>
    <p:extLst>
      <p:ext uri="{BB962C8B-B14F-4D97-AF65-F5344CB8AC3E}">
        <p14:creationId xmlns:p14="http://schemas.microsoft.com/office/powerpoint/2010/main" val="422022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9392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76758F83-2FAC-46EC-B44D-DFFD7788C472}"/>
              </a:ext>
            </a:extLst>
          </p:cNvPr>
          <p:cNvGraphicFramePr>
            <a:graphicFrameLocks noGrp="1"/>
          </p:cNvGraphicFramePr>
          <p:nvPr>
            <p:extLst>
              <p:ext uri="{D42A27DB-BD31-4B8C-83A1-F6EECF244321}">
                <p14:modId xmlns:p14="http://schemas.microsoft.com/office/powerpoint/2010/main" val="2769444665"/>
              </p:ext>
            </p:extLst>
          </p:nvPr>
        </p:nvGraphicFramePr>
        <p:xfrm>
          <a:off x="316493" y="192945"/>
          <a:ext cx="10325593" cy="6050488"/>
        </p:xfrm>
        <a:graphic>
          <a:graphicData uri="http://schemas.openxmlformats.org/drawingml/2006/table">
            <a:tbl>
              <a:tblPr/>
              <a:tblGrid>
                <a:gridCol w="3690079">
                  <a:extLst>
                    <a:ext uri="{9D8B030D-6E8A-4147-A177-3AD203B41FA5}">
                      <a16:colId xmlns:a16="http://schemas.microsoft.com/office/drawing/2014/main" val="3121687977"/>
                    </a:ext>
                  </a:extLst>
                </a:gridCol>
                <a:gridCol w="2415923">
                  <a:extLst>
                    <a:ext uri="{9D8B030D-6E8A-4147-A177-3AD203B41FA5}">
                      <a16:colId xmlns:a16="http://schemas.microsoft.com/office/drawing/2014/main" val="656548801"/>
                    </a:ext>
                  </a:extLst>
                </a:gridCol>
                <a:gridCol w="4219591">
                  <a:extLst>
                    <a:ext uri="{9D8B030D-6E8A-4147-A177-3AD203B41FA5}">
                      <a16:colId xmlns:a16="http://schemas.microsoft.com/office/drawing/2014/main" val="3874654814"/>
                    </a:ext>
                  </a:extLst>
                </a:gridCol>
              </a:tblGrid>
              <a:tr h="1102709">
                <a:tc>
                  <a:txBody>
                    <a:bodyPr/>
                    <a:lstStyle/>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hlinkClick r:id="rId4">
                            <a:extLst>
                              <a:ext uri="{A12FA001-AC4F-418D-AE19-62706E023703}">
                                <ahyp:hlinkClr xmlns:ahyp="http://schemas.microsoft.com/office/drawing/2018/hyperlinkcolor" val="tx"/>
                              </a:ext>
                            </a:extLst>
                          </a:hlinkClick>
                        </a:rPr>
                        <a:t>1QHa Col. xiii:24</a:t>
                      </a:r>
                      <a:r>
                        <a:rPr lang="en-US" sz="1600" b="0" i="0" u="none" strike="noStrike">
                          <a:solidFill>
                            <a:srgbClr val="FFC000"/>
                          </a:solidFill>
                          <a:effectLst/>
                          <a:latin typeface="Arial" panose="020B0604020202020204" pitchFamily="34" charset="0"/>
                        </a:rPr>
                        <a:t> </a:t>
                      </a:r>
                      <a:endParaRPr lang="en-US" sz="2400">
                        <a:solidFill>
                          <a:srgbClr val="FFC000"/>
                        </a:solidFill>
                        <a:effectLst/>
                      </a:endParaRPr>
                    </a:p>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rPr>
                        <a:t>24 have raised their heel against me; they have mocked me with an unjust tongue all those who had joined my council; the men of my [congrega]tion are stubborn,</a:t>
                      </a:r>
                      <a:endParaRPr lang="en-US" sz="2400">
                        <a:solidFill>
                          <a:srgbClr val="FFC000"/>
                        </a:solidFill>
                        <a:effectLst/>
                      </a:endParaRPr>
                    </a:p>
                  </a:txBody>
                  <a:tcPr marL="24791" marR="24791" marT="24791" marB="24791">
                    <a:lnL>
                      <a:noFill/>
                    </a:lnL>
                    <a:lnR>
                      <a:noFill/>
                    </a:lnR>
                    <a:lnT>
                      <a:noFill/>
                    </a:lnT>
                    <a:lnB>
                      <a:noFill/>
                    </a:lnB>
                  </a:tcPr>
                </a:tc>
                <a:tc>
                  <a:txBody>
                    <a:bodyPr/>
                    <a:lstStyle/>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1QHa Col. xiii:24</a:t>
                      </a:r>
                      <a:r>
                        <a:rPr lang="en-US" sz="1600" b="0" i="0" u="none" strike="noStrike">
                          <a:solidFill>
                            <a:srgbClr val="00B0F0"/>
                          </a:solidFill>
                          <a:effectLst/>
                          <a:latin typeface="Arial" panose="020B0604020202020204" pitchFamily="34" charset="0"/>
                        </a:rPr>
                        <a:t> </a:t>
                      </a:r>
                      <a:endParaRPr lang="en-US" sz="2400">
                        <a:solidFill>
                          <a:srgbClr val="00B0F0"/>
                        </a:solidFill>
                        <a:effectLst/>
                      </a:endParaRPr>
                    </a:p>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rPr>
                        <a:t>24 </a:t>
                      </a:r>
                      <a:r>
                        <a:rPr lang="he-IL" sz="1600" b="0" i="0" u="none" strike="noStrike">
                          <a:solidFill>
                            <a:srgbClr val="00B0F0"/>
                          </a:solidFill>
                          <a:effectLst/>
                          <a:latin typeface="Arial" panose="020B0604020202020204" pitchFamily="34" charset="0"/>
                        </a:rPr>
                        <a:t>עלי הגדילו עקב ויליזו עלי בשפת עול כול נצמדי סודי ואנשי [עד]תי סוררים</a:t>
                      </a:r>
                      <a:endParaRPr lang="he-IL" sz="2400">
                        <a:solidFill>
                          <a:srgbClr val="00B0F0"/>
                        </a:solidFill>
                        <a:effectLst/>
                      </a:endParaRPr>
                    </a:p>
                  </a:txBody>
                  <a:tcPr marL="24791" marR="24791" marT="24791" marB="24791">
                    <a:lnL>
                      <a:noFill/>
                    </a:lnL>
                    <a:lnR>
                      <a:noFill/>
                    </a:lnR>
                    <a:lnT>
                      <a:noFill/>
                    </a:lnT>
                    <a:lnB>
                      <a:noFill/>
                    </a:lnB>
                  </a:tcPr>
                </a:tc>
                <a:tc>
                  <a:txBody>
                    <a:bodyPr/>
                    <a:lstStyle/>
                    <a:p>
                      <a:pPr rtl="0" fontAlgn="t">
                        <a:spcBef>
                          <a:spcPts val="0"/>
                        </a:spcBef>
                        <a:spcAft>
                          <a:spcPts val="0"/>
                        </a:spcAft>
                      </a:pPr>
                      <a:r>
                        <a:rPr lang="en-US" sz="1600" b="0" i="0" u="none" strike="noStrike">
                          <a:solidFill>
                            <a:srgbClr val="92D050"/>
                          </a:solidFill>
                          <a:effectLst/>
                          <a:latin typeface="Arial" panose="020B0604020202020204" pitchFamily="34" charset="0"/>
                          <a:hlinkClick r:id="rId6">
                            <a:extLst>
                              <a:ext uri="{A12FA001-AC4F-418D-AE19-62706E023703}">
                                <ahyp:hlinkClr xmlns:ahyp="http://schemas.microsoft.com/office/drawing/2018/hyperlinkcolor" val="tx"/>
                              </a:ext>
                            </a:extLst>
                          </a:hlinkClick>
                        </a:rPr>
                        <a:t>1QHa Col. xiii:24</a:t>
                      </a:r>
                      <a:r>
                        <a:rPr lang="en-US" sz="1600" b="0" i="0" u="none" strike="noStrike">
                          <a:solidFill>
                            <a:srgbClr val="92D050"/>
                          </a:solidFill>
                          <a:effectLst/>
                          <a:latin typeface="Arial" panose="020B0604020202020204" pitchFamily="34" charset="0"/>
                        </a:rPr>
                        <a:t> </a:t>
                      </a:r>
                      <a:endParaRPr lang="en-US" sz="2400">
                        <a:solidFill>
                          <a:srgbClr val="92D050"/>
                        </a:solidFill>
                        <a:effectLst/>
                      </a:endParaRPr>
                    </a:p>
                    <a:p>
                      <a:pPr rtl="0" fontAlgn="t">
                        <a:spcBef>
                          <a:spcPts val="0"/>
                        </a:spcBef>
                        <a:spcAft>
                          <a:spcPts val="0"/>
                        </a:spcAft>
                      </a:pPr>
                      <a:r>
                        <a:rPr lang="en-US" sz="1600" b="0" i="0" u="none" strike="noStrike">
                          <a:solidFill>
                            <a:srgbClr val="92D050"/>
                          </a:solidFill>
                          <a:effectLst/>
                          <a:latin typeface="Arial" panose="020B0604020202020204" pitchFamily="34" charset="0"/>
                        </a:rPr>
                        <a:t>24 righteousness to bring them up from out of the desolation together with all of those {heedless} lacking mercy. But I myself have become […] strife</a:t>
                      </a:r>
                      <a:endParaRPr lang="en-US" sz="2400">
                        <a:solidFill>
                          <a:srgbClr val="92D050"/>
                        </a:solidFill>
                        <a:effectLst/>
                      </a:endParaRPr>
                    </a:p>
                  </a:txBody>
                  <a:tcPr marL="24791" marR="24791" marT="24791" marB="24791">
                    <a:lnL>
                      <a:noFill/>
                    </a:lnL>
                    <a:lnR>
                      <a:noFill/>
                    </a:lnR>
                    <a:lnT>
                      <a:noFill/>
                    </a:lnT>
                    <a:lnB>
                      <a:noFill/>
                    </a:lnB>
                  </a:tcPr>
                </a:tc>
                <a:extLst>
                  <a:ext uri="{0D108BD9-81ED-4DB2-BD59-A6C34878D82A}">
                    <a16:rowId xmlns:a16="http://schemas.microsoft.com/office/drawing/2014/main" val="3454700921"/>
                  </a:ext>
                </a:extLst>
              </a:tr>
              <a:tr h="1043210">
                <a:tc>
                  <a:txBody>
                    <a:bodyPr/>
                    <a:lstStyle/>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hlinkClick r:id="rId7">
                            <a:extLst>
                              <a:ext uri="{A12FA001-AC4F-418D-AE19-62706E023703}">
                                <ahyp:hlinkClr xmlns:ahyp="http://schemas.microsoft.com/office/drawing/2018/hyperlinkcolor" val="tx"/>
                              </a:ext>
                            </a:extLst>
                          </a:hlinkClick>
                        </a:rPr>
                        <a:t>1QHa Col. xiii:25</a:t>
                      </a:r>
                      <a:r>
                        <a:rPr lang="en-US" sz="1600" b="0" i="0" u="none" strike="noStrike">
                          <a:solidFill>
                            <a:srgbClr val="FFC000"/>
                          </a:solidFill>
                          <a:effectLst/>
                          <a:latin typeface="Arial" panose="020B0604020202020204" pitchFamily="34" charset="0"/>
                        </a:rPr>
                        <a:t> </a:t>
                      </a:r>
                      <a:endParaRPr lang="en-US" sz="2400">
                        <a:solidFill>
                          <a:srgbClr val="FFC000"/>
                        </a:solidFill>
                        <a:effectLst/>
                      </a:endParaRPr>
                    </a:p>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rPr>
                        <a:t>25 and mutter round about. And about the mystery which you have concealed in me they go slandering to the sons of destruction. In order to show my [pa]th and because of</a:t>
                      </a:r>
                      <a:endParaRPr lang="en-US" sz="2400">
                        <a:solidFill>
                          <a:srgbClr val="FFC000"/>
                        </a:solidFill>
                        <a:effectLst/>
                      </a:endParaRPr>
                    </a:p>
                  </a:txBody>
                  <a:tcPr marL="24791" marR="24791" marT="24791" marB="24791">
                    <a:lnL>
                      <a:noFill/>
                    </a:lnL>
                    <a:lnR>
                      <a:noFill/>
                    </a:lnR>
                    <a:lnT>
                      <a:noFill/>
                    </a:lnT>
                    <a:lnB>
                      <a:noFill/>
                    </a:lnB>
                  </a:tcPr>
                </a:tc>
                <a:tc>
                  <a:txBody>
                    <a:bodyPr/>
                    <a:lstStyle/>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hlinkClick r:id="rId8">
                            <a:extLst>
                              <a:ext uri="{A12FA001-AC4F-418D-AE19-62706E023703}">
                                <ahyp:hlinkClr xmlns:ahyp="http://schemas.microsoft.com/office/drawing/2018/hyperlinkcolor" val="tx"/>
                              </a:ext>
                            </a:extLst>
                          </a:hlinkClick>
                        </a:rPr>
                        <a:t>1QHa Col. xiii:25</a:t>
                      </a:r>
                      <a:r>
                        <a:rPr lang="en-US" sz="1600" b="0" i="0" u="none" strike="noStrike">
                          <a:solidFill>
                            <a:srgbClr val="00B0F0"/>
                          </a:solidFill>
                          <a:effectLst/>
                          <a:latin typeface="Arial" panose="020B0604020202020204" pitchFamily="34" charset="0"/>
                        </a:rPr>
                        <a:t> </a:t>
                      </a:r>
                      <a:endParaRPr lang="en-US" sz="2400">
                        <a:solidFill>
                          <a:srgbClr val="00B0F0"/>
                        </a:solidFill>
                        <a:effectLst/>
                      </a:endParaRPr>
                    </a:p>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rPr>
                        <a:t>25 </a:t>
                      </a:r>
                      <a:r>
                        <a:rPr lang="he-IL" sz="1600" b="0" i="0" u="none" strike="noStrike">
                          <a:solidFill>
                            <a:srgbClr val="00B0F0"/>
                          </a:solidFill>
                          <a:effectLst/>
                          <a:latin typeface="Arial" panose="020B0604020202020204" pitchFamily="34" charset="0"/>
                        </a:rPr>
                        <a:t>ומלינים סביב וברז חבתה בי ילכו רכיל לבני הוות ובעבור הגד[ דר]כי ולמען</a:t>
                      </a:r>
                      <a:endParaRPr lang="he-IL" sz="2400">
                        <a:solidFill>
                          <a:srgbClr val="00B0F0"/>
                        </a:solidFill>
                        <a:effectLst/>
                      </a:endParaRPr>
                    </a:p>
                  </a:txBody>
                  <a:tcPr marL="24791" marR="24791" marT="24791" marB="24791">
                    <a:lnL>
                      <a:noFill/>
                    </a:lnL>
                    <a:lnR>
                      <a:noFill/>
                    </a:lnR>
                    <a:lnT>
                      <a:noFill/>
                    </a:lnT>
                    <a:lnB>
                      <a:noFill/>
                    </a:lnB>
                  </a:tcPr>
                </a:tc>
                <a:tc>
                  <a:txBody>
                    <a:bodyPr/>
                    <a:lstStyle/>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hlinkClick r:id="rId9">
                            <a:extLst>
                              <a:ext uri="{A12FA001-AC4F-418D-AE19-62706E023703}">
                                <ahyp:hlinkClr xmlns:ahyp="http://schemas.microsoft.com/office/drawing/2018/hyperlinkcolor" val="tx"/>
                              </a:ext>
                            </a:extLst>
                          </a:hlinkClick>
                        </a:rPr>
                        <a:t>1QHa Col. xiii:25</a:t>
                      </a:r>
                      <a:r>
                        <a:rPr lang="en-US" sz="1600" b="0" i="0" u="none" strike="noStrike">
                          <a:solidFill>
                            <a:srgbClr val="92D050"/>
                          </a:solidFill>
                          <a:effectLst/>
                          <a:latin typeface="Arial" panose="020B0604020202020204" pitchFamily="34" charset="0"/>
                        </a:rPr>
                        <a:t> </a:t>
                      </a:r>
                      <a:endParaRPr lang="en-US" sz="2400">
                        <a:solidFill>
                          <a:srgbClr val="92D050"/>
                        </a:solidFill>
                        <a:effectLst/>
                      </a:endParaRPr>
                    </a:p>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rPr>
                        <a:t>25and contentions for my fellows, jealousy and anger to those who have entered into my covenant, a grumbling and a complaining to all who are my comrades. Ev[en those who sha]re my bread</a:t>
                      </a:r>
                      <a:endParaRPr lang="en-US" sz="2400">
                        <a:solidFill>
                          <a:srgbClr val="92D050"/>
                        </a:solidFill>
                        <a:effectLst/>
                      </a:endParaRPr>
                    </a:p>
                  </a:txBody>
                  <a:tcPr marL="24791" marR="24791" marT="24791" marB="24791">
                    <a:lnL>
                      <a:noFill/>
                    </a:lnL>
                    <a:lnR>
                      <a:noFill/>
                    </a:lnR>
                    <a:lnT>
                      <a:noFill/>
                    </a:lnT>
                    <a:lnB>
                      <a:noFill/>
                    </a:lnB>
                  </a:tcPr>
                </a:tc>
                <a:extLst>
                  <a:ext uri="{0D108BD9-81ED-4DB2-BD59-A6C34878D82A}">
                    <a16:rowId xmlns:a16="http://schemas.microsoft.com/office/drawing/2014/main" val="990509368"/>
                  </a:ext>
                </a:extLst>
              </a:tr>
              <a:tr h="1102709">
                <a:tc>
                  <a:txBody>
                    <a:bodyPr/>
                    <a:lstStyle/>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hlinkClick r:id="rId10">
                            <a:extLst>
                              <a:ext uri="{A12FA001-AC4F-418D-AE19-62706E023703}">
                                <ahyp:hlinkClr xmlns:ahyp="http://schemas.microsoft.com/office/drawing/2018/hyperlinkcolor" val="tx"/>
                              </a:ext>
                            </a:extLst>
                          </a:hlinkClick>
                        </a:rPr>
                        <a:t>1QHa Col. xiii:26</a:t>
                      </a:r>
                      <a:r>
                        <a:rPr lang="en-US" sz="1600" b="0" i="0" u="none" strike="noStrike">
                          <a:solidFill>
                            <a:srgbClr val="FFC000"/>
                          </a:solidFill>
                          <a:effectLst/>
                          <a:latin typeface="Arial" panose="020B0604020202020204" pitchFamily="34" charset="0"/>
                        </a:rPr>
                        <a:t> </a:t>
                      </a:r>
                      <a:endParaRPr lang="en-US" sz="2400">
                        <a:solidFill>
                          <a:srgbClr val="FFC000"/>
                        </a:solidFill>
                        <a:effectLst/>
                      </a:endParaRPr>
                    </a:p>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rPr>
                        <a:t>26 their guilt you have concealed the source of understanding and the foundation of truth. They plot evil in their heart, m[en of Be]lial have opened</a:t>
                      </a:r>
                      <a:endParaRPr lang="en-US" sz="2400">
                        <a:solidFill>
                          <a:srgbClr val="FFC000"/>
                        </a:solidFill>
                        <a:effectLst/>
                      </a:endParaRPr>
                    </a:p>
                  </a:txBody>
                  <a:tcPr marL="24791" marR="24791" marT="24791" marB="24791">
                    <a:lnL>
                      <a:noFill/>
                    </a:lnL>
                    <a:lnR>
                      <a:noFill/>
                    </a:lnR>
                    <a:lnT>
                      <a:noFill/>
                    </a:lnT>
                    <a:lnB>
                      <a:noFill/>
                    </a:lnB>
                  </a:tcPr>
                </a:tc>
                <a:tc>
                  <a:txBody>
                    <a:bodyPr/>
                    <a:lstStyle/>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1QHa Col. xiii:26</a:t>
                      </a:r>
                      <a:r>
                        <a:rPr lang="en-US" sz="1600" b="0" i="0" u="none" strike="noStrike">
                          <a:solidFill>
                            <a:srgbClr val="00B0F0"/>
                          </a:solidFill>
                          <a:effectLst/>
                          <a:latin typeface="Arial" panose="020B0604020202020204" pitchFamily="34" charset="0"/>
                        </a:rPr>
                        <a:t> </a:t>
                      </a:r>
                      <a:endParaRPr lang="en-US" sz="2400">
                        <a:solidFill>
                          <a:srgbClr val="00B0F0"/>
                        </a:solidFill>
                        <a:effectLst/>
                      </a:endParaRPr>
                    </a:p>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rPr>
                        <a:t>26 </a:t>
                      </a:r>
                      <a:r>
                        <a:rPr lang="he-IL" sz="1600" b="0" i="0" u="none" strike="noStrike">
                          <a:solidFill>
                            <a:srgbClr val="00B0F0"/>
                          </a:solidFill>
                          <a:effectLst/>
                          <a:latin typeface="Arial" panose="020B0604020202020204" pitchFamily="34" charset="0"/>
                        </a:rPr>
                        <a:t>אשמתם סתרת מעין בינה וסוד אמת והמה הוות לבם יחשובו וא[נשי ב]ליעל פתחו</a:t>
                      </a:r>
                      <a:endParaRPr lang="he-IL" sz="2400">
                        <a:solidFill>
                          <a:srgbClr val="00B0F0"/>
                        </a:solidFill>
                        <a:effectLst/>
                      </a:endParaRPr>
                    </a:p>
                  </a:txBody>
                  <a:tcPr marL="24791" marR="24791" marT="24791" marB="24791">
                    <a:lnL>
                      <a:noFill/>
                    </a:lnL>
                    <a:lnR>
                      <a:noFill/>
                    </a:lnR>
                    <a:lnT>
                      <a:noFill/>
                    </a:lnT>
                    <a:lnB>
                      <a:noFill/>
                    </a:lnB>
                  </a:tcPr>
                </a:tc>
                <a:tc>
                  <a:txBody>
                    <a:bodyPr/>
                    <a:lstStyle/>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hlinkClick r:id="rId12">
                            <a:extLst>
                              <a:ext uri="{A12FA001-AC4F-418D-AE19-62706E023703}">
                                <ahyp:hlinkClr xmlns:ahyp="http://schemas.microsoft.com/office/drawing/2018/hyperlinkcolor" val="tx"/>
                              </a:ext>
                            </a:extLst>
                          </a:hlinkClick>
                        </a:rPr>
                        <a:t>1QHa Col. xiii:26</a:t>
                      </a:r>
                      <a:r>
                        <a:rPr lang="en-US" sz="1600" b="0" i="0" u="none" strike="noStrike">
                          <a:solidFill>
                            <a:srgbClr val="92D050"/>
                          </a:solidFill>
                          <a:effectLst/>
                          <a:latin typeface="Arial" panose="020B0604020202020204" pitchFamily="34" charset="0"/>
                        </a:rPr>
                        <a:t> </a:t>
                      </a:r>
                      <a:endParaRPr lang="en-US" sz="2400">
                        <a:solidFill>
                          <a:srgbClr val="92D050"/>
                        </a:solidFill>
                        <a:effectLst/>
                      </a:endParaRPr>
                    </a:p>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rPr>
                        <a:t>26 have lifted up their heel against me, and all those who have committed themselves to my counsel speak perversely against me with unjust lips. The men of my [coun]cil rebel</a:t>
                      </a:r>
                      <a:endParaRPr lang="en-US" sz="2400">
                        <a:solidFill>
                          <a:srgbClr val="92D050"/>
                        </a:solidFill>
                        <a:effectLst/>
                      </a:endParaRPr>
                    </a:p>
                  </a:txBody>
                  <a:tcPr marL="24791" marR="24791" marT="24791" marB="24791">
                    <a:lnL>
                      <a:noFill/>
                    </a:lnL>
                    <a:lnR>
                      <a:noFill/>
                    </a:lnR>
                    <a:lnT>
                      <a:noFill/>
                    </a:lnT>
                    <a:lnB>
                      <a:noFill/>
                    </a:lnB>
                  </a:tcPr>
                </a:tc>
                <a:extLst>
                  <a:ext uri="{0D108BD9-81ED-4DB2-BD59-A6C34878D82A}">
                    <a16:rowId xmlns:a16="http://schemas.microsoft.com/office/drawing/2014/main" val="3228616210"/>
                  </a:ext>
                </a:extLst>
              </a:tr>
              <a:tr h="1102709">
                <a:tc>
                  <a:txBody>
                    <a:bodyPr/>
                    <a:lstStyle/>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hlinkClick r:id="rId13">
                            <a:extLst>
                              <a:ext uri="{A12FA001-AC4F-418D-AE19-62706E023703}">
                                <ahyp:hlinkClr xmlns:ahyp="http://schemas.microsoft.com/office/drawing/2018/hyperlinkcolor" val="tx"/>
                              </a:ext>
                            </a:extLst>
                          </a:hlinkClick>
                        </a:rPr>
                        <a:t>1QHa Col. xiii:27</a:t>
                      </a:r>
                      <a:r>
                        <a:rPr lang="en-US" sz="1600" b="0" i="0" u="none" strike="noStrike">
                          <a:solidFill>
                            <a:srgbClr val="FFC000"/>
                          </a:solidFill>
                          <a:effectLst/>
                          <a:latin typeface="Arial" panose="020B0604020202020204" pitchFamily="34" charset="0"/>
                        </a:rPr>
                        <a:t> </a:t>
                      </a:r>
                      <a:endParaRPr lang="en-US" sz="2400">
                        <a:solidFill>
                          <a:srgbClr val="FFC000"/>
                        </a:solidFill>
                        <a:effectLst/>
                      </a:endParaRPr>
                    </a:p>
                    <a:p>
                      <a:pPr marL="76200" marR="76200" rtl="0" fontAlgn="t">
                        <a:spcBef>
                          <a:spcPts val="0"/>
                        </a:spcBef>
                        <a:spcAft>
                          <a:spcPts val="0"/>
                        </a:spcAft>
                      </a:pPr>
                      <a:r>
                        <a:rPr lang="en-US" sz="1600" b="0" i="0" u="none" strike="noStrike">
                          <a:solidFill>
                            <a:srgbClr val="FFC000"/>
                          </a:solidFill>
                          <a:effectLst/>
                          <a:latin typeface="Arial" panose="020B0604020202020204" pitchFamily="34" charset="0"/>
                        </a:rPr>
                        <a:t>27 a lying tongue, like vipers’ venom that spreads to the extremities, like crawlers in the dust they shoot to gra[b,] serpents’ [poison],</a:t>
                      </a:r>
                      <a:endParaRPr lang="en-US" sz="2400">
                        <a:solidFill>
                          <a:srgbClr val="FFC000"/>
                        </a:solidFill>
                        <a:effectLst/>
                      </a:endParaRPr>
                    </a:p>
                  </a:txBody>
                  <a:tcPr marL="24791" marR="24791" marT="24791" marB="24791">
                    <a:lnL>
                      <a:noFill/>
                    </a:lnL>
                    <a:lnR>
                      <a:noFill/>
                    </a:lnR>
                    <a:lnT>
                      <a:noFill/>
                    </a:lnT>
                    <a:lnB>
                      <a:noFill/>
                    </a:lnB>
                  </a:tcPr>
                </a:tc>
                <a:tc>
                  <a:txBody>
                    <a:bodyPr/>
                    <a:lstStyle/>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hlinkClick r:id="rId14">
                            <a:extLst>
                              <a:ext uri="{A12FA001-AC4F-418D-AE19-62706E023703}">
                                <ahyp:hlinkClr xmlns:ahyp="http://schemas.microsoft.com/office/drawing/2018/hyperlinkcolor" val="tx"/>
                              </a:ext>
                            </a:extLst>
                          </a:hlinkClick>
                        </a:rPr>
                        <a:t>1QHa Col. xiii:27</a:t>
                      </a:r>
                      <a:r>
                        <a:rPr lang="en-US" sz="1600" b="0" i="0" u="none" strike="noStrike">
                          <a:solidFill>
                            <a:srgbClr val="00B0F0"/>
                          </a:solidFill>
                          <a:effectLst/>
                          <a:latin typeface="Arial" panose="020B0604020202020204" pitchFamily="34" charset="0"/>
                        </a:rPr>
                        <a:t> </a:t>
                      </a:r>
                      <a:endParaRPr lang="en-US" sz="2400">
                        <a:solidFill>
                          <a:srgbClr val="00B0F0"/>
                        </a:solidFill>
                        <a:effectLst/>
                      </a:endParaRPr>
                    </a:p>
                    <a:p>
                      <a:pPr marL="76200" marR="76200" algn="r" rtl="1" fontAlgn="t">
                        <a:spcBef>
                          <a:spcPts val="0"/>
                        </a:spcBef>
                        <a:spcAft>
                          <a:spcPts val="0"/>
                        </a:spcAft>
                      </a:pPr>
                      <a:r>
                        <a:rPr lang="en-US" sz="1600" b="0" i="0" u="none" strike="noStrike">
                          <a:solidFill>
                            <a:srgbClr val="00B0F0"/>
                          </a:solidFill>
                          <a:effectLst/>
                          <a:latin typeface="Arial" panose="020B0604020202020204" pitchFamily="34" charset="0"/>
                        </a:rPr>
                        <a:t>27 </a:t>
                      </a:r>
                      <a:r>
                        <a:rPr lang="he-IL" sz="1600" b="0" i="0" u="none" strike="noStrike">
                          <a:solidFill>
                            <a:srgbClr val="00B0F0"/>
                          </a:solidFill>
                          <a:effectLst/>
                          <a:latin typeface="Arial" panose="020B0604020202020204" pitchFamily="34" charset="0"/>
                        </a:rPr>
                        <a:t>לשון שקר כחמת תנינים פורחת לקצים וכזוחלי עפר יורו לחתו[ף מבלגות] פתנים</a:t>
                      </a:r>
                      <a:endParaRPr lang="he-IL" sz="2400">
                        <a:solidFill>
                          <a:srgbClr val="00B0F0"/>
                        </a:solidFill>
                        <a:effectLst/>
                      </a:endParaRPr>
                    </a:p>
                  </a:txBody>
                  <a:tcPr marL="24791" marR="24791" marT="24791" marB="24791">
                    <a:lnL>
                      <a:noFill/>
                    </a:lnL>
                    <a:lnR>
                      <a:noFill/>
                    </a:lnR>
                    <a:lnT>
                      <a:noFill/>
                    </a:lnT>
                    <a:lnB>
                      <a:noFill/>
                    </a:lnB>
                  </a:tcPr>
                </a:tc>
                <a:tc>
                  <a:txBody>
                    <a:bodyPr/>
                    <a:lstStyle/>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hlinkClick r:id="rId15">
                            <a:extLst>
                              <a:ext uri="{A12FA001-AC4F-418D-AE19-62706E023703}">
                                <ahyp:hlinkClr xmlns:ahyp="http://schemas.microsoft.com/office/drawing/2018/hyperlinkcolor" val="tx"/>
                              </a:ext>
                            </a:extLst>
                          </a:hlinkClick>
                        </a:rPr>
                        <a:t>1QHa Col. xiii:27</a:t>
                      </a:r>
                      <a:r>
                        <a:rPr lang="en-US" sz="1600" b="0" i="0" u="none" strike="noStrike">
                          <a:solidFill>
                            <a:srgbClr val="92D050"/>
                          </a:solidFill>
                          <a:effectLst/>
                          <a:latin typeface="Arial" panose="020B0604020202020204" pitchFamily="34" charset="0"/>
                        </a:rPr>
                        <a:t> </a:t>
                      </a:r>
                      <a:endParaRPr lang="en-US" sz="2400">
                        <a:solidFill>
                          <a:srgbClr val="92D050"/>
                        </a:solidFill>
                        <a:effectLst/>
                      </a:endParaRPr>
                    </a:p>
                    <a:p>
                      <a:pPr marL="76200" marR="76200" rtl="0" fontAlgn="t">
                        <a:spcBef>
                          <a:spcPts val="0"/>
                        </a:spcBef>
                        <a:spcAft>
                          <a:spcPts val="0"/>
                        </a:spcAft>
                      </a:pPr>
                      <a:r>
                        <a:rPr lang="en-US" sz="1600" b="0" i="0" u="none" strike="noStrike">
                          <a:solidFill>
                            <a:srgbClr val="92D050"/>
                          </a:solidFill>
                          <a:effectLst/>
                          <a:latin typeface="Arial" panose="020B0604020202020204" pitchFamily="34" charset="0"/>
                        </a:rPr>
                        <a:t>27and grumble round about. And concerning the mystery which You hid in me, they go about as slanderers to the children of destruction. Because [You] have exal[ted Yourself] in me,</a:t>
                      </a:r>
                      <a:endParaRPr lang="en-US" sz="2400">
                        <a:solidFill>
                          <a:srgbClr val="92D050"/>
                        </a:solidFill>
                        <a:effectLst/>
                      </a:endParaRPr>
                    </a:p>
                  </a:txBody>
                  <a:tcPr marL="24791" marR="24791" marT="24791" marB="24791">
                    <a:lnL>
                      <a:noFill/>
                    </a:lnL>
                    <a:lnR>
                      <a:noFill/>
                    </a:lnR>
                    <a:lnT>
                      <a:noFill/>
                    </a:lnT>
                    <a:lnB>
                      <a:noFill/>
                    </a:lnB>
                  </a:tcPr>
                </a:tc>
                <a:extLst>
                  <a:ext uri="{0D108BD9-81ED-4DB2-BD59-A6C34878D82A}">
                    <a16:rowId xmlns:a16="http://schemas.microsoft.com/office/drawing/2014/main" val="3241737638"/>
                  </a:ext>
                </a:extLst>
              </a:tr>
            </a:tbl>
          </a:graphicData>
        </a:graphic>
      </p:graphicFrame>
      <mc:AlternateContent xmlns:mc="http://schemas.openxmlformats.org/markup-compatibility/2006">
        <mc:Choice xmlns:p14="http://schemas.microsoft.com/office/powerpoint/2010/main" Requires="p14">
          <p:contentPart p14:bwMode="auto" r:id="rId16">
            <p14:nvContentPartPr>
              <p14:cNvPr id="3" name="Ink 2">
                <a:extLst>
                  <a:ext uri="{FF2B5EF4-FFF2-40B4-BE49-F238E27FC236}">
                    <a16:creationId xmlns:a16="http://schemas.microsoft.com/office/drawing/2014/main" id="{563A25B1-1914-42ED-B77C-25FA904D7387}"/>
                  </a:ext>
                </a:extLst>
              </p14:cNvPr>
              <p14:cNvContentPartPr/>
              <p14:nvPr/>
            </p14:nvContentPartPr>
            <p14:xfrm>
              <a:off x="2057296" y="1791894"/>
              <a:ext cx="113760" cy="100800"/>
            </p14:xfrm>
          </p:contentPart>
        </mc:Choice>
        <mc:Fallback>
          <p:pic>
            <p:nvPicPr>
              <p:cNvPr id="3" name="Ink 2">
                <a:extLst>
                  <a:ext uri="{FF2B5EF4-FFF2-40B4-BE49-F238E27FC236}">
                    <a16:creationId xmlns:a16="http://schemas.microsoft.com/office/drawing/2014/main" id="{563A25B1-1914-42ED-B77C-25FA904D7387}"/>
                  </a:ext>
                </a:extLst>
              </p:cNvPr>
              <p:cNvPicPr/>
              <p:nvPr/>
            </p:nvPicPr>
            <p:blipFill>
              <a:blip r:embed="rId17"/>
              <a:stretch>
                <a:fillRect/>
              </a:stretch>
            </p:blipFill>
            <p:spPr>
              <a:xfrm>
                <a:off x="2039656" y="1774254"/>
                <a:ext cx="149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Ink 3">
                <a:extLst>
                  <a:ext uri="{FF2B5EF4-FFF2-40B4-BE49-F238E27FC236}">
                    <a16:creationId xmlns:a16="http://schemas.microsoft.com/office/drawing/2014/main" id="{40ED2ED0-5CBB-4976-9109-12A7ACCAA5D3}"/>
                  </a:ext>
                </a:extLst>
              </p14:cNvPr>
              <p14:cNvContentPartPr/>
              <p14:nvPr/>
            </p14:nvContentPartPr>
            <p14:xfrm>
              <a:off x="2105536" y="255414"/>
              <a:ext cx="90000" cy="158400"/>
            </p14:xfrm>
          </p:contentPart>
        </mc:Choice>
        <mc:Fallback>
          <p:pic>
            <p:nvPicPr>
              <p:cNvPr id="4" name="Ink 3">
                <a:extLst>
                  <a:ext uri="{FF2B5EF4-FFF2-40B4-BE49-F238E27FC236}">
                    <a16:creationId xmlns:a16="http://schemas.microsoft.com/office/drawing/2014/main" id="{40ED2ED0-5CBB-4976-9109-12A7ACCAA5D3}"/>
                  </a:ext>
                </a:extLst>
              </p:cNvPr>
              <p:cNvPicPr/>
              <p:nvPr/>
            </p:nvPicPr>
            <p:blipFill>
              <a:blip r:embed="rId19"/>
              <a:stretch>
                <a:fillRect/>
              </a:stretch>
            </p:blipFill>
            <p:spPr>
              <a:xfrm>
                <a:off x="2087536" y="237774"/>
                <a:ext cx="125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Ink 4">
                <a:extLst>
                  <a:ext uri="{FF2B5EF4-FFF2-40B4-BE49-F238E27FC236}">
                    <a16:creationId xmlns:a16="http://schemas.microsoft.com/office/drawing/2014/main" id="{3E0184FD-5B4B-4A6E-93EC-192AAA6AAE71}"/>
                  </a:ext>
                </a:extLst>
              </p14:cNvPr>
              <p14:cNvContentPartPr/>
              <p14:nvPr/>
            </p14:nvContentPartPr>
            <p14:xfrm>
              <a:off x="8336416" y="1800174"/>
              <a:ext cx="30240" cy="62640"/>
            </p14:xfrm>
          </p:contentPart>
        </mc:Choice>
        <mc:Fallback>
          <p:pic>
            <p:nvPicPr>
              <p:cNvPr id="5" name="Ink 4">
                <a:extLst>
                  <a:ext uri="{FF2B5EF4-FFF2-40B4-BE49-F238E27FC236}">
                    <a16:creationId xmlns:a16="http://schemas.microsoft.com/office/drawing/2014/main" id="{3E0184FD-5B4B-4A6E-93EC-192AAA6AAE71}"/>
                  </a:ext>
                </a:extLst>
              </p:cNvPr>
              <p:cNvPicPr/>
              <p:nvPr/>
            </p:nvPicPr>
            <p:blipFill>
              <a:blip r:embed="rId21"/>
              <a:stretch>
                <a:fillRect/>
              </a:stretch>
            </p:blipFill>
            <p:spPr>
              <a:xfrm>
                <a:off x="8318776" y="1782534"/>
                <a:ext cx="65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Ink 6">
                <a:extLst>
                  <a:ext uri="{FF2B5EF4-FFF2-40B4-BE49-F238E27FC236}">
                    <a16:creationId xmlns:a16="http://schemas.microsoft.com/office/drawing/2014/main" id="{EB3D8CAB-7F7B-42B6-94AF-A09304986361}"/>
                  </a:ext>
                </a:extLst>
              </p14:cNvPr>
              <p14:cNvContentPartPr/>
              <p14:nvPr/>
            </p14:nvContentPartPr>
            <p14:xfrm>
              <a:off x="7969216" y="2690094"/>
              <a:ext cx="880560" cy="20520"/>
            </p14:xfrm>
          </p:contentPart>
        </mc:Choice>
        <mc:Fallback>
          <p:pic>
            <p:nvPicPr>
              <p:cNvPr id="7" name="Ink 6">
                <a:extLst>
                  <a:ext uri="{FF2B5EF4-FFF2-40B4-BE49-F238E27FC236}">
                    <a16:creationId xmlns:a16="http://schemas.microsoft.com/office/drawing/2014/main" id="{EB3D8CAB-7F7B-42B6-94AF-A09304986361}"/>
                  </a:ext>
                </a:extLst>
              </p:cNvPr>
              <p:cNvPicPr/>
              <p:nvPr/>
            </p:nvPicPr>
            <p:blipFill>
              <a:blip r:embed="rId23"/>
              <a:stretch>
                <a:fillRect/>
              </a:stretch>
            </p:blipFill>
            <p:spPr>
              <a:xfrm>
                <a:off x="7951216" y="2672454"/>
                <a:ext cx="916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Ink 8">
                <a:extLst>
                  <a:ext uri="{FF2B5EF4-FFF2-40B4-BE49-F238E27FC236}">
                    <a16:creationId xmlns:a16="http://schemas.microsoft.com/office/drawing/2014/main" id="{12CABEFB-567B-4770-8F5A-9373C1CADE12}"/>
                  </a:ext>
                </a:extLst>
              </p14:cNvPr>
              <p14:cNvContentPartPr/>
              <p14:nvPr/>
            </p14:nvContentPartPr>
            <p14:xfrm>
              <a:off x="6565576" y="2953254"/>
              <a:ext cx="945720" cy="26280"/>
            </p14:xfrm>
          </p:contentPart>
        </mc:Choice>
        <mc:Fallback>
          <p:pic>
            <p:nvPicPr>
              <p:cNvPr id="9" name="Ink 8">
                <a:extLst>
                  <a:ext uri="{FF2B5EF4-FFF2-40B4-BE49-F238E27FC236}">
                    <a16:creationId xmlns:a16="http://schemas.microsoft.com/office/drawing/2014/main" id="{12CABEFB-567B-4770-8F5A-9373C1CADE12}"/>
                  </a:ext>
                </a:extLst>
              </p:cNvPr>
              <p:cNvPicPr/>
              <p:nvPr/>
            </p:nvPicPr>
            <p:blipFill>
              <a:blip r:embed="rId25"/>
              <a:stretch>
                <a:fillRect/>
              </a:stretch>
            </p:blipFill>
            <p:spPr>
              <a:xfrm>
                <a:off x="6547936" y="2935614"/>
                <a:ext cx="981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4BBEE7E2-451F-4020-8B0F-300C383FFC43}"/>
                  </a:ext>
                </a:extLst>
              </p14:cNvPr>
              <p14:cNvContentPartPr/>
              <p14:nvPr/>
            </p14:nvContentPartPr>
            <p14:xfrm>
              <a:off x="8508136" y="2922654"/>
              <a:ext cx="1551600" cy="48240"/>
            </p14:xfrm>
          </p:contentPart>
        </mc:Choice>
        <mc:Fallback>
          <p:pic>
            <p:nvPicPr>
              <p:cNvPr id="11" name="Ink 10">
                <a:extLst>
                  <a:ext uri="{FF2B5EF4-FFF2-40B4-BE49-F238E27FC236}">
                    <a16:creationId xmlns:a16="http://schemas.microsoft.com/office/drawing/2014/main" id="{4BBEE7E2-451F-4020-8B0F-300C383FFC43}"/>
                  </a:ext>
                </a:extLst>
              </p:cNvPr>
              <p:cNvPicPr/>
              <p:nvPr/>
            </p:nvPicPr>
            <p:blipFill>
              <a:blip r:embed="rId27"/>
              <a:stretch>
                <a:fillRect/>
              </a:stretch>
            </p:blipFill>
            <p:spPr>
              <a:xfrm>
                <a:off x="8490136" y="2905014"/>
                <a:ext cx="1587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a:extLst>
                  <a:ext uri="{FF2B5EF4-FFF2-40B4-BE49-F238E27FC236}">
                    <a16:creationId xmlns:a16="http://schemas.microsoft.com/office/drawing/2014/main" id="{017B938C-AC07-4856-BEA4-C2E268A58C2D}"/>
                  </a:ext>
                </a:extLst>
              </p14:cNvPr>
              <p14:cNvContentPartPr/>
              <p14:nvPr/>
            </p14:nvContentPartPr>
            <p14:xfrm>
              <a:off x="6761056" y="3183294"/>
              <a:ext cx="2598120" cy="60120"/>
            </p14:xfrm>
          </p:contentPart>
        </mc:Choice>
        <mc:Fallback>
          <p:pic>
            <p:nvPicPr>
              <p:cNvPr id="12" name="Ink 11">
                <a:extLst>
                  <a:ext uri="{FF2B5EF4-FFF2-40B4-BE49-F238E27FC236}">
                    <a16:creationId xmlns:a16="http://schemas.microsoft.com/office/drawing/2014/main" id="{017B938C-AC07-4856-BEA4-C2E268A58C2D}"/>
                  </a:ext>
                </a:extLst>
              </p:cNvPr>
              <p:cNvPicPr/>
              <p:nvPr/>
            </p:nvPicPr>
            <p:blipFill>
              <a:blip r:embed="rId29"/>
              <a:stretch>
                <a:fillRect/>
              </a:stretch>
            </p:blipFill>
            <p:spPr>
              <a:xfrm>
                <a:off x="6743416" y="3165294"/>
                <a:ext cx="2633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Ink 12">
                <a:extLst>
                  <a:ext uri="{FF2B5EF4-FFF2-40B4-BE49-F238E27FC236}">
                    <a16:creationId xmlns:a16="http://schemas.microsoft.com/office/drawing/2014/main" id="{88FE77F0-3EE4-4380-9B4F-7B4773191F85}"/>
                  </a:ext>
                </a:extLst>
              </p14:cNvPr>
              <p14:cNvContentPartPr/>
              <p14:nvPr/>
            </p14:nvContentPartPr>
            <p14:xfrm>
              <a:off x="1573816" y="4478934"/>
              <a:ext cx="1548360" cy="70920"/>
            </p14:xfrm>
          </p:contentPart>
        </mc:Choice>
        <mc:Fallback>
          <p:pic>
            <p:nvPicPr>
              <p:cNvPr id="13" name="Ink 12">
                <a:extLst>
                  <a:ext uri="{FF2B5EF4-FFF2-40B4-BE49-F238E27FC236}">
                    <a16:creationId xmlns:a16="http://schemas.microsoft.com/office/drawing/2014/main" id="{88FE77F0-3EE4-4380-9B4F-7B4773191F85}"/>
                  </a:ext>
                </a:extLst>
              </p:cNvPr>
              <p:cNvPicPr/>
              <p:nvPr/>
            </p:nvPicPr>
            <p:blipFill>
              <a:blip r:embed="rId31"/>
              <a:stretch>
                <a:fillRect/>
              </a:stretch>
            </p:blipFill>
            <p:spPr>
              <a:xfrm>
                <a:off x="1555816" y="4460934"/>
                <a:ext cx="1584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Ink 13">
                <a:extLst>
                  <a:ext uri="{FF2B5EF4-FFF2-40B4-BE49-F238E27FC236}">
                    <a16:creationId xmlns:a16="http://schemas.microsoft.com/office/drawing/2014/main" id="{D7F35A06-35B4-4B83-A713-1DC26262FB94}"/>
                  </a:ext>
                </a:extLst>
              </p14:cNvPr>
              <p14:cNvContentPartPr/>
              <p14:nvPr/>
            </p14:nvContentPartPr>
            <p14:xfrm>
              <a:off x="8569336" y="3709974"/>
              <a:ext cx="1271520" cy="43920"/>
            </p14:xfrm>
          </p:contentPart>
        </mc:Choice>
        <mc:Fallback>
          <p:pic>
            <p:nvPicPr>
              <p:cNvPr id="14" name="Ink 13">
                <a:extLst>
                  <a:ext uri="{FF2B5EF4-FFF2-40B4-BE49-F238E27FC236}">
                    <a16:creationId xmlns:a16="http://schemas.microsoft.com/office/drawing/2014/main" id="{D7F35A06-35B4-4B83-A713-1DC26262FB94}"/>
                  </a:ext>
                </a:extLst>
              </p:cNvPr>
              <p:cNvPicPr/>
              <p:nvPr/>
            </p:nvPicPr>
            <p:blipFill>
              <a:blip r:embed="rId33"/>
              <a:stretch>
                <a:fillRect/>
              </a:stretch>
            </p:blipFill>
            <p:spPr>
              <a:xfrm>
                <a:off x="8551336" y="3691974"/>
                <a:ext cx="1307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Ink 14">
                <a:extLst>
                  <a:ext uri="{FF2B5EF4-FFF2-40B4-BE49-F238E27FC236}">
                    <a16:creationId xmlns:a16="http://schemas.microsoft.com/office/drawing/2014/main" id="{1561A68B-9AA0-440C-809B-C0A05F980F01}"/>
                  </a:ext>
                </a:extLst>
              </p14:cNvPr>
              <p14:cNvContentPartPr/>
              <p14:nvPr/>
            </p14:nvContentPartPr>
            <p14:xfrm>
              <a:off x="7908016" y="4197774"/>
              <a:ext cx="1931040" cy="51480"/>
            </p14:xfrm>
          </p:contentPart>
        </mc:Choice>
        <mc:Fallback>
          <p:pic>
            <p:nvPicPr>
              <p:cNvPr id="15" name="Ink 14">
                <a:extLst>
                  <a:ext uri="{FF2B5EF4-FFF2-40B4-BE49-F238E27FC236}">
                    <a16:creationId xmlns:a16="http://schemas.microsoft.com/office/drawing/2014/main" id="{1561A68B-9AA0-440C-809B-C0A05F980F01}"/>
                  </a:ext>
                </a:extLst>
              </p:cNvPr>
              <p:cNvPicPr/>
              <p:nvPr/>
            </p:nvPicPr>
            <p:blipFill>
              <a:blip r:embed="rId35"/>
              <a:stretch>
                <a:fillRect/>
              </a:stretch>
            </p:blipFill>
            <p:spPr>
              <a:xfrm>
                <a:off x="7890016" y="4180134"/>
                <a:ext cx="1966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Ink 15">
                <a:extLst>
                  <a:ext uri="{FF2B5EF4-FFF2-40B4-BE49-F238E27FC236}">
                    <a16:creationId xmlns:a16="http://schemas.microsoft.com/office/drawing/2014/main" id="{ED9ECCA0-ABB5-40D6-8B6E-BFB6F69F5293}"/>
                  </a:ext>
                </a:extLst>
              </p14:cNvPr>
              <p14:cNvContentPartPr/>
              <p14:nvPr/>
            </p14:nvContentPartPr>
            <p14:xfrm>
              <a:off x="8009176" y="4464174"/>
              <a:ext cx="1820880" cy="41040"/>
            </p14:xfrm>
          </p:contentPart>
        </mc:Choice>
        <mc:Fallback>
          <p:pic>
            <p:nvPicPr>
              <p:cNvPr id="16" name="Ink 15">
                <a:extLst>
                  <a:ext uri="{FF2B5EF4-FFF2-40B4-BE49-F238E27FC236}">
                    <a16:creationId xmlns:a16="http://schemas.microsoft.com/office/drawing/2014/main" id="{ED9ECCA0-ABB5-40D6-8B6E-BFB6F69F5293}"/>
                  </a:ext>
                </a:extLst>
              </p:cNvPr>
              <p:cNvPicPr/>
              <p:nvPr/>
            </p:nvPicPr>
            <p:blipFill>
              <a:blip r:embed="rId37"/>
              <a:stretch>
                <a:fillRect/>
              </a:stretch>
            </p:blipFill>
            <p:spPr>
              <a:xfrm>
                <a:off x="7991536" y="4446174"/>
                <a:ext cx="1856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Ink 16">
                <a:extLst>
                  <a:ext uri="{FF2B5EF4-FFF2-40B4-BE49-F238E27FC236}">
                    <a16:creationId xmlns:a16="http://schemas.microsoft.com/office/drawing/2014/main" id="{EC12FE3B-8EF0-491C-A412-71A21435A741}"/>
                  </a:ext>
                </a:extLst>
              </p14:cNvPr>
              <p14:cNvContentPartPr/>
              <p14:nvPr/>
            </p14:nvContentPartPr>
            <p14:xfrm>
              <a:off x="6581056" y="4706094"/>
              <a:ext cx="419760" cy="5400"/>
            </p14:xfrm>
          </p:contentPart>
        </mc:Choice>
        <mc:Fallback>
          <p:pic>
            <p:nvPicPr>
              <p:cNvPr id="17" name="Ink 16">
                <a:extLst>
                  <a:ext uri="{FF2B5EF4-FFF2-40B4-BE49-F238E27FC236}">
                    <a16:creationId xmlns:a16="http://schemas.microsoft.com/office/drawing/2014/main" id="{EC12FE3B-8EF0-491C-A412-71A21435A741}"/>
                  </a:ext>
                </a:extLst>
              </p:cNvPr>
              <p:cNvPicPr/>
              <p:nvPr/>
            </p:nvPicPr>
            <p:blipFill>
              <a:blip r:embed="rId39"/>
              <a:stretch>
                <a:fillRect/>
              </a:stretch>
            </p:blipFill>
            <p:spPr>
              <a:xfrm>
                <a:off x="6563416" y="4688094"/>
                <a:ext cx="455400" cy="41040"/>
              </a:xfrm>
              <a:prstGeom prst="rect">
                <a:avLst/>
              </a:prstGeom>
            </p:spPr>
          </p:pic>
        </mc:Fallback>
      </mc:AlternateContent>
      <p:grpSp>
        <p:nvGrpSpPr>
          <p:cNvPr id="20" name="Group 19">
            <a:extLst>
              <a:ext uri="{FF2B5EF4-FFF2-40B4-BE49-F238E27FC236}">
                <a16:creationId xmlns:a16="http://schemas.microsoft.com/office/drawing/2014/main" id="{F6A236D5-D98D-4108-A7B6-83C9E468A78C}"/>
              </a:ext>
            </a:extLst>
          </p:cNvPr>
          <p:cNvGrpSpPr/>
          <p:nvPr/>
        </p:nvGrpSpPr>
        <p:grpSpPr>
          <a:xfrm>
            <a:off x="1004656" y="5230614"/>
            <a:ext cx="2552400" cy="63720"/>
            <a:chOff x="1004656" y="5230614"/>
            <a:chExt cx="2552400" cy="63720"/>
          </a:xfrm>
        </p:grpSpPr>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19679C4E-E248-438E-959C-7898F563CA2A}"/>
                    </a:ext>
                  </a:extLst>
                </p14:cNvPr>
                <p14:cNvContentPartPr/>
                <p14:nvPr/>
              </p14:nvContentPartPr>
              <p14:xfrm>
                <a:off x="2329456" y="5230614"/>
                <a:ext cx="1227600" cy="63720"/>
              </p14:xfrm>
            </p:contentPart>
          </mc:Choice>
          <mc:Fallback>
            <p:pic>
              <p:nvPicPr>
                <p:cNvPr id="18" name="Ink 17">
                  <a:extLst>
                    <a:ext uri="{FF2B5EF4-FFF2-40B4-BE49-F238E27FC236}">
                      <a16:creationId xmlns:a16="http://schemas.microsoft.com/office/drawing/2014/main" id="{19679C4E-E248-438E-959C-7898F563CA2A}"/>
                    </a:ext>
                  </a:extLst>
                </p:cNvPr>
                <p:cNvPicPr/>
                <p:nvPr/>
              </p:nvPicPr>
              <p:blipFill>
                <a:blip r:embed="rId41"/>
                <a:stretch>
                  <a:fillRect/>
                </a:stretch>
              </p:blipFill>
              <p:spPr>
                <a:xfrm>
                  <a:off x="2311456" y="5212614"/>
                  <a:ext cx="1263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 name="Ink 18">
                  <a:extLst>
                    <a:ext uri="{FF2B5EF4-FFF2-40B4-BE49-F238E27FC236}">
                      <a16:creationId xmlns:a16="http://schemas.microsoft.com/office/drawing/2014/main" id="{06E63A3D-01D4-4AFE-AF38-1D2EB584BCC6}"/>
                    </a:ext>
                  </a:extLst>
                </p14:cNvPr>
                <p14:cNvContentPartPr/>
                <p14:nvPr/>
              </p14:nvContentPartPr>
              <p14:xfrm>
                <a:off x="1004656" y="5231694"/>
                <a:ext cx="928440" cy="53280"/>
              </p14:xfrm>
            </p:contentPart>
          </mc:Choice>
          <mc:Fallback>
            <p:pic>
              <p:nvPicPr>
                <p:cNvPr id="19" name="Ink 18">
                  <a:extLst>
                    <a:ext uri="{FF2B5EF4-FFF2-40B4-BE49-F238E27FC236}">
                      <a16:creationId xmlns:a16="http://schemas.microsoft.com/office/drawing/2014/main" id="{06E63A3D-01D4-4AFE-AF38-1D2EB584BCC6}"/>
                    </a:ext>
                  </a:extLst>
                </p:cNvPr>
                <p:cNvPicPr/>
                <p:nvPr/>
              </p:nvPicPr>
              <p:blipFill>
                <a:blip r:embed="rId43"/>
                <a:stretch>
                  <a:fillRect/>
                </a:stretch>
              </p:blipFill>
              <p:spPr>
                <a:xfrm>
                  <a:off x="986656" y="5213694"/>
                  <a:ext cx="96408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1" name="Ink 20">
                <a:extLst>
                  <a:ext uri="{FF2B5EF4-FFF2-40B4-BE49-F238E27FC236}">
                    <a16:creationId xmlns:a16="http://schemas.microsoft.com/office/drawing/2014/main" id="{CF6325DA-9DDF-4D42-9AF5-AC17087817C1}"/>
                  </a:ext>
                </a:extLst>
              </p14:cNvPr>
              <p14:cNvContentPartPr/>
              <p14:nvPr/>
            </p14:nvContentPartPr>
            <p14:xfrm>
              <a:off x="1109776" y="5989854"/>
              <a:ext cx="1283040" cy="42840"/>
            </p14:xfrm>
          </p:contentPart>
        </mc:Choice>
        <mc:Fallback>
          <p:pic>
            <p:nvPicPr>
              <p:cNvPr id="21" name="Ink 20">
                <a:extLst>
                  <a:ext uri="{FF2B5EF4-FFF2-40B4-BE49-F238E27FC236}">
                    <a16:creationId xmlns:a16="http://schemas.microsoft.com/office/drawing/2014/main" id="{CF6325DA-9DDF-4D42-9AF5-AC17087817C1}"/>
                  </a:ext>
                </a:extLst>
              </p:cNvPr>
              <p:cNvPicPr/>
              <p:nvPr/>
            </p:nvPicPr>
            <p:blipFill>
              <a:blip r:embed="rId45"/>
              <a:stretch>
                <a:fillRect/>
              </a:stretch>
            </p:blipFill>
            <p:spPr>
              <a:xfrm>
                <a:off x="1092136" y="5971854"/>
                <a:ext cx="1318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2" name="Ink 21">
                <a:extLst>
                  <a:ext uri="{FF2B5EF4-FFF2-40B4-BE49-F238E27FC236}">
                    <a16:creationId xmlns:a16="http://schemas.microsoft.com/office/drawing/2014/main" id="{2B111C50-C4E2-46A7-8659-5F4EFE1C8FF3}"/>
                  </a:ext>
                </a:extLst>
              </p14:cNvPr>
              <p14:cNvContentPartPr/>
              <p14:nvPr/>
            </p14:nvContentPartPr>
            <p14:xfrm>
              <a:off x="6945016" y="5237814"/>
              <a:ext cx="1981440" cy="39600"/>
            </p14:xfrm>
          </p:contentPart>
        </mc:Choice>
        <mc:Fallback>
          <p:pic>
            <p:nvPicPr>
              <p:cNvPr id="22" name="Ink 21">
                <a:extLst>
                  <a:ext uri="{FF2B5EF4-FFF2-40B4-BE49-F238E27FC236}">
                    <a16:creationId xmlns:a16="http://schemas.microsoft.com/office/drawing/2014/main" id="{2B111C50-C4E2-46A7-8659-5F4EFE1C8FF3}"/>
                  </a:ext>
                </a:extLst>
              </p:cNvPr>
              <p:cNvPicPr/>
              <p:nvPr/>
            </p:nvPicPr>
            <p:blipFill>
              <a:blip r:embed="rId47"/>
              <a:stretch>
                <a:fillRect/>
              </a:stretch>
            </p:blipFill>
            <p:spPr>
              <a:xfrm>
                <a:off x="6927376" y="5219814"/>
                <a:ext cx="2017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3" name="Ink 22">
                <a:extLst>
                  <a:ext uri="{FF2B5EF4-FFF2-40B4-BE49-F238E27FC236}">
                    <a16:creationId xmlns:a16="http://schemas.microsoft.com/office/drawing/2014/main" id="{719A2844-11D7-42C0-A1E0-42AC608F4C94}"/>
                  </a:ext>
                </a:extLst>
              </p14:cNvPr>
              <p14:cNvContentPartPr/>
              <p14:nvPr/>
            </p14:nvContentPartPr>
            <p14:xfrm>
              <a:off x="7645216" y="5638494"/>
              <a:ext cx="2080800" cy="85680"/>
            </p14:xfrm>
          </p:contentPart>
        </mc:Choice>
        <mc:Fallback>
          <p:pic>
            <p:nvPicPr>
              <p:cNvPr id="23" name="Ink 22">
                <a:extLst>
                  <a:ext uri="{FF2B5EF4-FFF2-40B4-BE49-F238E27FC236}">
                    <a16:creationId xmlns:a16="http://schemas.microsoft.com/office/drawing/2014/main" id="{719A2844-11D7-42C0-A1E0-42AC608F4C94}"/>
                  </a:ext>
                </a:extLst>
              </p:cNvPr>
              <p:cNvPicPr/>
              <p:nvPr/>
            </p:nvPicPr>
            <p:blipFill>
              <a:blip r:embed="rId49"/>
              <a:stretch>
                <a:fillRect/>
              </a:stretch>
            </p:blipFill>
            <p:spPr>
              <a:xfrm>
                <a:off x="7627576" y="5620494"/>
                <a:ext cx="2116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4" name="Ink 23">
                <a:extLst>
                  <a:ext uri="{FF2B5EF4-FFF2-40B4-BE49-F238E27FC236}">
                    <a16:creationId xmlns:a16="http://schemas.microsoft.com/office/drawing/2014/main" id="{CF2539B3-9A0E-4CC7-A4AD-F923BAD9B0D1}"/>
                  </a:ext>
                </a:extLst>
              </p14:cNvPr>
              <p14:cNvContentPartPr/>
              <p14:nvPr/>
            </p14:nvContentPartPr>
            <p14:xfrm>
              <a:off x="8610016" y="6010374"/>
              <a:ext cx="1441800" cy="23400"/>
            </p14:xfrm>
          </p:contentPart>
        </mc:Choice>
        <mc:Fallback>
          <p:pic>
            <p:nvPicPr>
              <p:cNvPr id="24" name="Ink 23">
                <a:extLst>
                  <a:ext uri="{FF2B5EF4-FFF2-40B4-BE49-F238E27FC236}">
                    <a16:creationId xmlns:a16="http://schemas.microsoft.com/office/drawing/2014/main" id="{CF2539B3-9A0E-4CC7-A4AD-F923BAD9B0D1}"/>
                  </a:ext>
                </a:extLst>
              </p:cNvPr>
              <p:cNvPicPr/>
              <p:nvPr/>
            </p:nvPicPr>
            <p:blipFill>
              <a:blip r:embed="rId51"/>
              <a:stretch>
                <a:fillRect/>
              </a:stretch>
            </p:blipFill>
            <p:spPr>
              <a:xfrm>
                <a:off x="8592016" y="5992374"/>
                <a:ext cx="1477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5" name="Ink 24">
                <a:extLst>
                  <a:ext uri="{FF2B5EF4-FFF2-40B4-BE49-F238E27FC236}">
                    <a16:creationId xmlns:a16="http://schemas.microsoft.com/office/drawing/2014/main" id="{521BEAFA-1DE9-4821-BA40-C69817ADBAC3}"/>
                  </a:ext>
                </a:extLst>
              </p14:cNvPr>
              <p14:cNvContentPartPr/>
              <p14:nvPr/>
            </p14:nvContentPartPr>
            <p14:xfrm>
              <a:off x="6726496" y="6263454"/>
              <a:ext cx="1099440" cy="14040"/>
            </p14:xfrm>
          </p:contentPart>
        </mc:Choice>
        <mc:Fallback>
          <p:pic>
            <p:nvPicPr>
              <p:cNvPr id="25" name="Ink 24">
                <a:extLst>
                  <a:ext uri="{FF2B5EF4-FFF2-40B4-BE49-F238E27FC236}">
                    <a16:creationId xmlns:a16="http://schemas.microsoft.com/office/drawing/2014/main" id="{521BEAFA-1DE9-4821-BA40-C69817ADBAC3}"/>
                  </a:ext>
                </a:extLst>
              </p:cNvPr>
              <p:cNvPicPr/>
              <p:nvPr/>
            </p:nvPicPr>
            <p:blipFill>
              <a:blip r:embed="rId53"/>
              <a:stretch>
                <a:fillRect/>
              </a:stretch>
            </p:blipFill>
            <p:spPr>
              <a:xfrm>
                <a:off x="6708496" y="6245814"/>
                <a:ext cx="1135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6" name="Ink 25">
                <a:extLst>
                  <a:ext uri="{FF2B5EF4-FFF2-40B4-BE49-F238E27FC236}">
                    <a16:creationId xmlns:a16="http://schemas.microsoft.com/office/drawing/2014/main" id="{7D83F26A-C15F-4D75-B911-151AC1E3B3E8}"/>
                  </a:ext>
                </a:extLst>
              </p14:cNvPr>
              <p14:cNvContentPartPr/>
              <p14:nvPr/>
            </p14:nvContentPartPr>
            <p14:xfrm>
              <a:off x="3800776" y="4573254"/>
              <a:ext cx="2641320" cy="470160"/>
            </p14:xfrm>
          </p:contentPart>
        </mc:Choice>
        <mc:Fallback>
          <p:pic>
            <p:nvPicPr>
              <p:cNvPr id="26" name="Ink 25">
                <a:extLst>
                  <a:ext uri="{FF2B5EF4-FFF2-40B4-BE49-F238E27FC236}">
                    <a16:creationId xmlns:a16="http://schemas.microsoft.com/office/drawing/2014/main" id="{7D83F26A-C15F-4D75-B911-151AC1E3B3E8}"/>
                  </a:ext>
                </a:extLst>
              </p:cNvPr>
              <p:cNvPicPr/>
              <p:nvPr/>
            </p:nvPicPr>
            <p:blipFill>
              <a:blip r:embed="rId55"/>
              <a:stretch>
                <a:fillRect/>
              </a:stretch>
            </p:blipFill>
            <p:spPr>
              <a:xfrm>
                <a:off x="3783136" y="4555614"/>
                <a:ext cx="2676960" cy="505800"/>
              </a:xfrm>
              <a:prstGeom prst="rect">
                <a:avLst/>
              </a:prstGeom>
            </p:spPr>
          </p:pic>
        </mc:Fallback>
      </mc:AlternateContent>
    </p:spTree>
    <p:extLst>
      <p:ext uri="{BB962C8B-B14F-4D97-AF65-F5344CB8AC3E}">
        <p14:creationId xmlns:p14="http://schemas.microsoft.com/office/powerpoint/2010/main" val="16861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49601" y="172181"/>
            <a:ext cx="6329548" cy="5955476"/>
          </a:xfrm>
          <a:prstGeom prst="rect">
            <a:avLst/>
          </a:prstGeom>
          <a:noFill/>
        </p:spPr>
        <p:txBody>
          <a:bodyPr wrap="square" rtlCol="0">
            <a:spAutoFit/>
          </a:bodyPr>
          <a:lstStyle/>
          <a:p>
            <a:r>
              <a:rPr lang="en-US" sz="2000" b="1">
                <a:solidFill>
                  <a:srgbClr val="FFC000"/>
                </a:solidFill>
                <a:cs typeface="+mj-cs"/>
              </a:rPr>
              <a:t>Devarim / Deuteronomy 22:1-6</a:t>
            </a:r>
          </a:p>
          <a:p>
            <a:r>
              <a:rPr lang="en-US" sz="1900">
                <a:solidFill>
                  <a:srgbClr val="FFC000"/>
                </a:solidFill>
                <a:cs typeface="+mj-cs"/>
              </a:rPr>
              <a:t>22:1  Thou shalt not see thy brother's ox or his sheep go astray, and hide thyself from them: thou shalt in any case bring them again unto thy brother. 22:2  And if thy brother be not nigh unto thee, or if thou know him not, then thou shalt bring it unto thine own house, and it shall be with thee until thy brother seek after it, and thou shalt restore it to him again. 22:3  In like manner shalt thou do with his ass; and so shalt thou do with his raiment; and with all lost thing of thy brother's, which he hath lost, and thou hast found, shalt thou do likewise: thou mayest not hide thyself. 22:4  Thou shalt not see thy brother's ass or his ox fall down by the way, and hide thyself from them: thou shalt surely help him to lift them up again. 22:5  The woman shall not wear that which pertaineth unto a man, neither shall a man put on a woman's garment: for all that do so are abomination unto the LORD thy God. 22:6  If a bird's nest chance to be before thee in the way in any tree, or on the ground, whether they be young ones, or eggs, and the dam sitting upon the young, or upon the eggs, thou shalt not take the dam with the young: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074" name="Picture 2">
            <a:extLst>
              <a:ext uri="{FF2B5EF4-FFF2-40B4-BE49-F238E27FC236}">
                <a16:creationId xmlns:a16="http://schemas.microsoft.com/office/drawing/2014/main" id="{C0055045-53F1-4FEA-9478-13A20C085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96" y="49937"/>
            <a:ext cx="4038600" cy="59817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9E77892-7679-49EC-B9CF-593E817D2FAF}"/>
              </a:ext>
            </a:extLst>
          </p:cNvPr>
          <p:cNvGrpSpPr/>
          <p:nvPr/>
        </p:nvGrpSpPr>
        <p:grpSpPr>
          <a:xfrm>
            <a:off x="3132976" y="3387774"/>
            <a:ext cx="520200" cy="297000"/>
            <a:chOff x="3132976" y="3387774"/>
            <a:chExt cx="520200" cy="29700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B0A6F242-62A8-48EB-986A-71F4A563C5B7}"/>
                    </a:ext>
                  </a:extLst>
                </p14:cNvPr>
                <p14:cNvContentPartPr/>
                <p14:nvPr/>
              </p14:nvContentPartPr>
              <p14:xfrm>
                <a:off x="3188776" y="3387774"/>
                <a:ext cx="464400" cy="250200"/>
              </p14:xfrm>
            </p:contentPart>
          </mc:Choice>
          <mc:Fallback>
            <p:pic>
              <p:nvPicPr>
                <p:cNvPr id="2" name="Ink 1">
                  <a:extLst>
                    <a:ext uri="{FF2B5EF4-FFF2-40B4-BE49-F238E27FC236}">
                      <a16:creationId xmlns:a16="http://schemas.microsoft.com/office/drawing/2014/main" id="{B0A6F242-62A8-48EB-986A-71F4A563C5B7}"/>
                    </a:ext>
                  </a:extLst>
                </p:cNvPr>
                <p:cNvPicPr/>
                <p:nvPr/>
              </p:nvPicPr>
              <p:blipFill>
                <a:blip r:embed="rId6"/>
                <a:stretch>
                  <a:fillRect/>
                </a:stretch>
              </p:blipFill>
              <p:spPr>
                <a:xfrm>
                  <a:off x="3171136" y="3370134"/>
                  <a:ext cx="5000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0AAC9913-63CB-4A3A-934E-F3FDDBF7A8B5}"/>
                    </a:ext>
                  </a:extLst>
                </p14:cNvPr>
                <p14:cNvContentPartPr/>
                <p14:nvPr/>
              </p14:nvContentPartPr>
              <p14:xfrm>
                <a:off x="3132976" y="3551934"/>
                <a:ext cx="221040" cy="132840"/>
              </p14:xfrm>
            </p:contentPart>
          </mc:Choice>
          <mc:Fallback>
            <p:pic>
              <p:nvPicPr>
                <p:cNvPr id="4" name="Ink 3">
                  <a:extLst>
                    <a:ext uri="{FF2B5EF4-FFF2-40B4-BE49-F238E27FC236}">
                      <a16:creationId xmlns:a16="http://schemas.microsoft.com/office/drawing/2014/main" id="{0AAC9913-63CB-4A3A-934E-F3FDDBF7A8B5}"/>
                    </a:ext>
                  </a:extLst>
                </p:cNvPr>
                <p:cNvPicPr/>
                <p:nvPr/>
              </p:nvPicPr>
              <p:blipFill>
                <a:blip r:embed="rId8"/>
                <a:stretch>
                  <a:fillRect/>
                </a:stretch>
              </p:blipFill>
              <p:spPr>
                <a:xfrm>
                  <a:off x="3114976" y="3534294"/>
                  <a:ext cx="256680" cy="16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DD0E2872-491D-4E00-9571-3E827C42B91D}"/>
                  </a:ext>
                </a:extLst>
              </p14:cNvPr>
              <p14:cNvContentPartPr/>
              <p14:nvPr/>
            </p14:nvContentPartPr>
            <p14:xfrm>
              <a:off x="7302136" y="2848134"/>
              <a:ext cx="2140200" cy="30600"/>
            </p14:xfrm>
          </p:contentPart>
        </mc:Choice>
        <mc:Fallback>
          <p:pic>
            <p:nvPicPr>
              <p:cNvPr id="7" name="Ink 6">
                <a:extLst>
                  <a:ext uri="{FF2B5EF4-FFF2-40B4-BE49-F238E27FC236}">
                    <a16:creationId xmlns:a16="http://schemas.microsoft.com/office/drawing/2014/main" id="{DD0E2872-491D-4E00-9571-3E827C42B91D}"/>
                  </a:ext>
                </a:extLst>
              </p:cNvPr>
              <p:cNvPicPr/>
              <p:nvPr/>
            </p:nvPicPr>
            <p:blipFill>
              <a:blip r:embed="rId10"/>
              <a:stretch>
                <a:fillRect/>
              </a:stretch>
            </p:blipFill>
            <p:spPr>
              <a:xfrm>
                <a:off x="7284136" y="2830494"/>
                <a:ext cx="2175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0BB05FC9-707F-4224-BA9C-89E13CED0344}"/>
                  </a:ext>
                </a:extLst>
              </p14:cNvPr>
              <p14:cNvContentPartPr/>
              <p14:nvPr/>
            </p14:nvContentPartPr>
            <p14:xfrm>
              <a:off x="4377496" y="3105174"/>
              <a:ext cx="736560" cy="36360"/>
            </p14:xfrm>
          </p:contentPart>
        </mc:Choice>
        <mc:Fallback>
          <p:pic>
            <p:nvPicPr>
              <p:cNvPr id="9" name="Ink 8">
                <a:extLst>
                  <a:ext uri="{FF2B5EF4-FFF2-40B4-BE49-F238E27FC236}">
                    <a16:creationId xmlns:a16="http://schemas.microsoft.com/office/drawing/2014/main" id="{0BB05FC9-707F-4224-BA9C-89E13CED0344}"/>
                  </a:ext>
                </a:extLst>
              </p:cNvPr>
              <p:cNvPicPr/>
              <p:nvPr/>
            </p:nvPicPr>
            <p:blipFill>
              <a:blip r:embed="rId12"/>
              <a:stretch>
                <a:fillRect/>
              </a:stretch>
            </p:blipFill>
            <p:spPr>
              <a:xfrm>
                <a:off x="4359856" y="3087174"/>
                <a:ext cx="772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92639841-E23A-4A02-B428-2E05B9976CF5}"/>
                  </a:ext>
                </a:extLst>
              </p14:cNvPr>
              <p14:cNvContentPartPr/>
              <p14:nvPr/>
            </p14:nvContentPartPr>
            <p14:xfrm>
              <a:off x="5533816" y="4252494"/>
              <a:ext cx="4539240" cy="125640"/>
            </p14:xfrm>
          </p:contentPart>
        </mc:Choice>
        <mc:Fallback>
          <p:pic>
            <p:nvPicPr>
              <p:cNvPr id="11" name="Ink 10">
                <a:extLst>
                  <a:ext uri="{FF2B5EF4-FFF2-40B4-BE49-F238E27FC236}">
                    <a16:creationId xmlns:a16="http://schemas.microsoft.com/office/drawing/2014/main" id="{92639841-E23A-4A02-B428-2E05B9976CF5}"/>
                  </a:ext>
                </a:extLst>
              </p:cNvPr>
              <p:cNvPicPr/>
              <p:nvPr/>
            </p:nvPicPr>
            <p:blipFill>
              <a:blip r:embed="rId14"/>
              <a:stretch>
                <a:fillRect/>
              </a:stretch>
            </p:blipFill>
            <p:spPr>
              <a:xfrm>
                <a:off x="5516176" y="4234854"/>
                <a:ext cx="4574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EE10FCB6-BE69-4D34-9EAA-15A6C9E0774F}"/>
                  </a:ext>
                </a:extLst>
              </p14:cNvPr>
              <p14:cNvContentPartPr/>
              <p14:nvPr/>
            </p14:nvContentPartPr>
            <p14:xfrm>
              <a:off x="4442656" y="4520694"/>
              <a:ext cx="5743440" cy="151200"/>
            </p14:xfrm>
          </p:contentPart>
        </mc:Choice>
        <mc:Fallback>
          <p:pic>
            <p:nvPicPr>
              <p:cNvPr id="12" name="Ink 11">
                <a:extLst>
                  <a:ext uri="{FF2B5EF4-FFF2-40B4-BE49-F238E27FC236}">
                    <a16:creationId xmlns:a16="http://schemas.microsoft.com/office/drawing/2014/main" id="{EE10FCB6-BE69-4D34-9EAA-15A6C9E0774F}"/>
                  </a:ext>
                </a:extLst>
              </p:cNvPr>
              <p:cNvPicPr/>
              <p:nvPr/>
            </p:nvPicPr>
            <p:blipFill>
              <a:blip r:embed="rId16"/>
              <a:stretch>
                <a:fillRect/>
              </a:stretch>
            </p:blipFill>
            <p:spPr>
              <a:xfrm>
                <a:off x="4425016" y="4503054"/>
                <a:ext cx="5779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E717A208-7D11-49E6-9FA3-65FD967364EC}"/>
                  </a:ext>
                </a:extLst>
              </p14:cNvPr>
              <p14:cNvContentPartPr/>
              <p14:nvPr/>
            </p14:nvContentPartPr>
            <p14:xfrm>
              <a:off x="4402696" y="4811934"/>
              <a:ext cx="5451840" cy="132480"/>
            </p14:xfrm>
          </p:contentPart>
        </mc:Choice>
        <mc:Fallback>
          <p:pic>
            <p:nvPicPr>
              <p:cNvPr id="13" name="Ink 12">
                <a:extLst>
                  <a:ext uri="{FF2B5EF4-FFF2-40B4-BE49-F238E27FC236}">
                    <a16:creationId xmlns:a16="http://schemas.microsoft.com/office/drawing/2014/main" id="{E717A208-7D11-49E6-9FA3-65FD967364EC}"/>
                  </a:ext>
                </a:extLst>
              </p:cNvPr>
              <p:cNvPicPr/>
              <p:nvPr/>
            </p:nvPicPr>
            <p:blipFill>
              <a:blip r:embed="rId18"/>
              <a:stretch>
                <a:fillRect/>
              </a:stretch>
            </p:blipFill>
            <p:spPr>
              <a:xfrm>
                <a:off x="4384696" y="4793934"/>
                <a:ext cx="5487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0EE03990-716A-4454-88F0-02530F6663D1}"/>
                  </a:ext>
                </a:extLst>
              </p14:cNvPr>
              <p14:cNvContentPartPr/>
              <p14:nvPr/>
            </p14:nvContentPartPr>
            <p14:xfrm>
              <a:off x="4260496" y="4891494"/>
              <a:ext cx="6255720" cy="1400040"/>
            </p14:xfrm>
          </p:contentPart>
        </mc:Choice>
        <mc:Fallback>
          <p:pic>
            <p:nvPicPr>
              <p:cNvPr id="14" name="Ink 13">
                <a:extLst>
                  <a:ext uri="{FF2B5EF4-FFF2-40B4-BE49-F238E27FC236}">
                    <a16:creationId xmlns:a16="http://schemas.microsoft.com/office/drawing/2014/main" id="{0EE03990-716A-4454-88F0-02530F6663D1}"/>
                  </a:ext>
                </a:extLst>
              </p:cNvPr>
              <p:cNvPicPr/>
              <p:nvPr/>
            </p:nvPicPr>
            <p:blipFill>
              <a:blip r:embed="rId20"/>
              <a:stretch>
                <a:fillRect/>
              </a:stretch>
            </p:blipFill>
            <p:spPr>
              <a:xfrm>
                <a:off x="4242496" y="4873854"/>
                <a:ext cx="6291360" cy="1435680"/>
              </a:xfrm>
              <a:prstGeom prst="rect">
                <a:avLst/>
              </a:prstGeom>
            </p:spPr>
          </p:pic>
        </mc:Fallback>
      </mc:AlternateContent>
    </p:spTree>
    <p:extLst>
      <p:ext uri="{BB962C8B-B14F-4D97-AF65-F5344CB8AC3E}">
        <p14:creationId xmlns:p14="http://schemas.microsoft.com/office/powerpoint/2010/main" val="176730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1567" y="206256"/>
            <a:ext cx="10197835" cy="5693866"/>
          </a:xfrm>
          <a:prstGeom prst="rect">
            <a:avLst/>
          </a:prstGeom>
          <a:noFill/>
        </p:spPr>
        <p:txBody>
          <a:bodyPr wrap="square" rtlCol="0">
            <a:spAutoFit/>
          </a:bodyPr>
          <a:lstStyle/>
          <a:p>
            <a:pPr algn="r"/>
            <a:r>
              <a:rPr lang="he-IL" sz="2800" b="1">
                <a:solidFill>
                  <a:srgbClr val="FFFF00"/>
                </a:solidFill>
                <a:cs typeface="+mj-cs"/>
              </a:rPr>
              <a:t>ספר שמות פרק כב</a:t>
            </a:r>
          </a:p>
          <a:p>
            <a:pPr algn="r"/>
            <a:r>
              <a:rPr lang="he-IL" sz="2800">
                <a:solidFill>
                  <a:srgbClr val="FFFF00"/>
                </a:solidFill>
                <a:cs typeface="+mj-cs"/>
              </a:rPr>
              <a:t>כ וְגֵ֥ר לֹא־תוֹנֶ֖ה וְלֹ֣א תִלְחָצֶ֑נּוּ כִּֽי־גֵרִ֥ים הֱיִיתֶ֖ם בְּאֶ֥רֶץ מִצְרָֽיִם׃</a:t>
            </a:r>
          </a:p>
          <a:p>
            <a:r>
              <a:rPr lang="en-US" sz="2800" b="1">
                <a:solidFill>
                  <a:srgbClr val="FFC000"/>
                </a:solidFill>
                <a:cs typeface="+mj-cs"/>
              </a:rPr>
              <a:t>Shemot / Exodus 22:21</a:t>
            </a:r>
          </a:p>
          <a:p>
            <a:r>
              <a:rPr lang="en-US" sz="2800">
                <a:solidFill>
                  <a:srgbClr val="FFC000"/>
                </a:solidFill>
                <a:cs typeface="+mj-cs"/>
              </a:rPr>
              <a:t>22:21 You shall not wrong a sojourner or oppress him, for you were sojourners in the land of Egypt. (ESV) </a:t>
            </a:r>
          </a:p>
          <a:p>
            <a:pPr algn="r"/>
            <a:r>
              <a:rPr lang="he-IL" sz="2800" b="1">
                <a:solidFill>
                  <a:srgbClr val="FFFF00"/>
                </a:solidFill>
                <a:cs typeface="+mj-cs"/>
              </a:rPr>
              <a:t>ספר ויקרא פרק יט</a:t>
            </a:r>
          </a:p>
          <a:p>
            <a:pPr algn="r"/>
            <a:r>
              <a:rPr lang="he-IL" sz="2800">
                <a:solidFill>
                  <a:srgbClr val="FFFF00"/>
                </a:solidFill>
                <a:cs typeface="+mj-cs"/>
              </a:rPr>
              <a:t>לג וְכִֽי־יָג֧וּר אִתְּךָ֛ גֵּ֖ר בְּאַרְצְכֶ֑ם לֹ֥א תוֹנ֖וּ אֹתֽוֹ׃ לד  כְּאֶזְרָ֣ח מִכֶּם֩ יִהְיֶ֨ה לָכֶ֜ם הַגֵּ֣ר׀ הַגָּ֣ר אִתְּכֶ֗ם וְאָהַבְתָּ֥ לוֹ֙ כָּמ֔וֹךָ כִּֽי־גֵרִ֥ים הֱיִיתֶ֖ם בְּאֶ֣רֶץ מִצְרָ֑יִם אֲנִ֖י יְהוָ֥ה אֱלֹהֵיכֶֽם׃</a:t>
            </a:r>
          </a:p>
          <a:p>
            <a:r>
              <a:rPr lang="en-US" sz="2800" b="1">
                <a:solidFill>
                  <a:srgbClr val="92D050"/>
                </a:solidFill>
                <a:cs typeface="+mj-cs"/>
              </a:rPr>
              <a:t>Vayikra / Leviticus 19:33-34</a:t>
            </a:r>
          </a:p>
          <a:p>
            <a:r>
              <a:rPr lang="en-US" sz="2800">
                <a:solidFill>
                  <a:srgbClr val="92D050"/>
                </a:solidFill>
                <a:cs typeface="+mj-cs"/>
              </a:rPr>
              <a:t>19:33 And if a stranger sojourn with thee in your land, ye shall not vex him. 19:34 But the stranger that dwelleth with you shall be unto you as one born among you, and thou shalt love him as thyself; for ye were strangers in the land of Egypt: I am the LORD your God.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E3E630C-CFF9-4C8B-A48E-E9FF54D30058}"/>
                  </a:ext>
                </a:extLst>
              </p14:cNvPr>
              <p14:cNvContentPartPr/>
              <p14:nvPr/>
            </p14:nvContentPartPr>
            <p14:xfrm>
              <a:off x="10223176" y="1054614"/>
              <a:ext cx="239040" cy="109440"/>
            </p14:xfrm>
          </p:contentPart>
        </mc:Choice>
        <mc:Fallback>
          <p:pic>
            <p:nvPicPr>
              <p:cNvPr id="2" name="Ink 1">
                <a:extLst>
                  <a:ext uri="{FF2B5EF4-FFF2-40B4-BE49-F238E27FC236}">
                    <a16:creationId xmlns:a16="http://schemas.microsoft.com/office/drawing/2014/main" id="{0E3E630C-CFF9-4C8B-A48E-E9FF54D30058}"/>
                  </a:ext>
                </a:extLst>
              </p:cNvPr>
              <p:cNvPicPr/>
              <p:nvPr/>
            </p:nvPicPr>
            <p:blipFill>
              <a:blip r:embed="rId5"/>
              <a:stretch>
                <a:fillRect/>
              </a:stretch>
            </p:blipFill>
            <p:spPr>
              <a:xfrm>
                <a:off x="10205536" y="1036614"/>
                <a:ext cx="274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FB8E81A-A1EE-44A9-94F0-68B2C2C01090}"/>
                  </a:ext>
                </a:extLst>
              </p14:cNvPr>
              <p14:cNvContentPartPr/>
              <p14:nvPr/>
            </p14:nvContentPartPr>
            <p14:xfrm>
              <a:off x="3388216" y="1508214"/>
              <a:ext cx="370080" cy="65520"/>
            </p14:xfrm>
          </p:contentPart>
        </mc:Choice>
        <mc:Fallback>
          <p:pic>
            <p:nvPicPr>
              <p:cNvPr id="4" name="Ink 3">
                <a:extLst>
                  <a:ext uri="{FF2B5EF4-FFF2-40B4-BE49-F238E27FC236}">
                    <a16:creationId xmlns:a16="http://schemas.microsoft.com/office/drawing/2014/main" id="{9FB8E81A-A1EE-44A9-94F0-68B2C2C01090}"/>
                  </a:ext>
                </a:extLst>
              </p:cNvPr>
              <p:cNvPicPr/>
              <p:nvPr/>
            </p:nvPicPr>
            <p:blipFill>
              <a:blip r:embed="rId7"/>
              <a:stretch>
                <a:fillRect/>
              </a:stretch>
            </p:blipFill>
            <p:spPr>
              <a:xfrm>
                <a:off x="3370576" y="1490214"/>
                <a:ext cx="405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3DA9C46-BDCE-43EE-89F6-D64EF7B1CFD7}"/>
                  </a:ext>
                </a:extLst>
              </p14:cNvPr>
              <p14:cNvContentPartPr/>
              <p14:nvPr/>
            </p14:nvContentPartPr>
            <p14:xfrm>
              <a:off x="8610016" y="1187454"/>
              <a:ext cx="1369080" cy="59040"/>
            </p14:xfrm>
          </p:contentPart>
        </mc:Choice>
        <mc:Fallback>
          <p:pic>
            <p:nvPicPr>
              <p:cNvPr id="5" name="Ink 4">
                <a:extLst>
                  <a:ext uri="{FF2B5EF4-FFF2-40B4-BE49-F238E27FC236}">
                    <a16:creationId xmlns:a16="http://schemas.microsoft.com/office/drawing/2014/main" id="{83DA9C46-BDCE-43EE-89F6-D64EF7B1CFD7}"/>
                  </a:ext>
                </a:extLst>
              </p:cNvPr>
              <p:cNvPicPr/>
              <p:nvPr/>
            </p:nvPicPr>
            <p:blipFill>
              <a:blip r:embed="rId9"/>
              <a:stretch>
                <a:fillRect/>
              </a:stretch>
            </p:blipFill>
            <p:spPr>
              <a:xfrm>
                <a:off x="8592016" y="1169814"/>
                <a:ext cx="1404720" cy="94680"/>
              </a:xfrm>
              <a:prstGeom prst="rect">
                <a:avLst/>
              </a:prstGeom>
            </p:spPr>
          </p:pic>
        </mc:Fallback>
      </mc:AlternateContent>
      <p:grpSp>
        <p:nvGrpSpPr>
          <p:cNvPr id="11" name="Group 10">
            <a:extLst>
              <a:ext uri="{FF2B5EF4-FFF2-40B4-BE49-F238E27FC236}">
                <a16:creationId xmlns:a16="http://schemas.microsoft.com/office/drawing/2014/main" id="{73DD5A60-E6D9-4966-9DA6-4F25CA2FE54A}"/>
              </a:ext>
            </a:extLst>
          </p:cNvPr>
          <p:cNvGrpSpPr/>
          <p:nvPr/>
        </p:nvGrpSpPr>
        <p:grpSpPr>
          <a:xfrm>
            <a:off x="3896176" y="1189974"/>
            <a:ext cx="3994560" cy="94680"/>
            <a:chOff x="3896176" y="1189974"/>
            <a:chExt cx="3994560" cy="946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8CB6708-FCA4-48C8-AF66-C29663FF039C}"/>
                    </a:ext>
                  </a:extLst>
                </p14:cNvPr>
                <p14:cNvContentPartPr/>
                <p14:nvPr/>
              </p14:nvContentPartPr>
              <p14:xfrm>
                <a:off x="5999656" y="1189974"/>
                <a:ext cx="1891080" cy="94680"/>
              </p14:xfrm>
            </p:contentPart>
          </mc:Choice>
          <mc:Fallback>
            <p:pic>
              <p:nvPicPr>
                <p:cNvPr id="7" name="Ink 6">
                  <a:extLst>
                    <a:ext uri="{FF2B5EF4-FFF2-40B4-BE49-F238E27FC236}">
                      <a16:creationId xmlns:a16="http://schemas.microsoft.com/office/drawing/2014/main" id="{C8CB6708-FCA4-48C8-AF66-C29663FF039C}"/>
                    </a:ext>
                  </a:extLst>
                </p:cNvPr>
                <p:cNvPicPr/>
                <p:nvPr/>
              </p:nvPicPr>
              <p:blipFill>
                <a:blip r:embed="rId11"/>
                <a:stretch>
                  <a:fillRect/>
                </a:stretch>
              </p:blipFill>
              <p:spPr>
                <a:xfrm>
                  <a:off x="5982016" y="1172334"/>
                  <a:ext cx="1926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77E1CBE-983E-4527-8B32-9354A29B4C4C}"/>
                    </a:ext>
                  </a:extLst>
                </p14:cNvPr>
                <p14:cNvContentPartPr/>
                <p14:nvPr/>
              </p14:nvContentPartPr>
              <p14:xfrm>
                <a:off x="3896176" y="1209774"/>
                <a:ext cx="1985400" cy="66960"/>
              </p14:xfrm>
            </p:contentPart>
          </mc:Choice>
          <mc:Fallback>
            <p:pic>
              <p:nvPicPr>
                <p:cNvPr id="9" name="Ink 8">
                  <a:extLst>
                    <a:ext uri="{FF2B5EF4-FFF2-40B4-BE49-F238E27FC236}">
                      <a16:creationId xmlns:a16="http://schemas.microsoft.com/office/drawing/2014/main" id="{F77E1CBE-983E-4527-8B32-9354A29B4C4C}"/>
                    </a:ext>
                  </a:extLst>
                </p:cNvPr>
                <p:cNvPicPr/>
                <p:nvPr/>
              </p:nvPicPr>
              <p:blipFill>
                <a:blip r:embed="rId13"/>
                <a:stretch>
                  <a:fillRect/>
                </a:stretch>
              </p:blipFill>
              <p:spPr>
                <a:xfrm>
                  <a:off x="3878176" y="1192134"/>
                  <a:ext cx="202104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F8C52E7-B219-484A-9593-7633D5909C00}"/>
                  </a:ext>
                </a:extLst>
              </p14:cNvPr>
              <p14:cNvContentPartPr/>
              <p14:nvPr/>
            </p14:nvContentPartPr>
            <p14:xfrm>
              <a:off x="5437696" y="3213174"/>
              <a:ext cx="4499280" cy="82080"/>
            </p14:xfrm>
          </p:contentPart>
        </mc:Choice>
        <mc:Fallback>
          <p:pic>
            <p:nvPicPr>
              <p:cNvPr id="12" name="Ink 11">
                <a:extLst>
                  <a:ext uri="{FF2B5EF4-FFF2-40B4-BE49-F238E27FC236}">
                    <a16:creationId xmlns:a16="http://schemas.microsoft.com/office/drawing/2014/main" id="{9F8C52E7-B219-484A-9593-7633D5909C00}"/>
                  </a:ext>
                </a:extLst>
              </p:cNvPr>
              <p:cNvPicPr/>
              <p:nvPr/>
            </p:nvPicPr>
            <p:blipFill>
              <a:blip r:embed="rId15"/>
              <a:stretch>
                <a:fillRect/>
              </a:stretch>
            </p:blipFill>
            <p:spPr>
              <a:xfrm>
                <a:off x="5420056" y="3195534"/>
                <a:ext cx="4534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0A846CD-E49C-4362-AD55-47A3B456C212}"/>
                  </a:ext>
                </a:extLst>
              </p14:cNvPr>
              <p14:cNvContentPartPr/>
              <p14:nvPr/>
            </p14:nvContentPartPr>
            <p14:xfrm>
              <a:off x="7623256" y="3258174"/>
              <a:ext cx="1982160" cy="641520"/>
            </p14:xfrm>
          </p:contentPart>
        </mc:Choice>
        <mc:Fallback>
          <p:pic>
            <p:nvPicPr>
              <p:cNvPr id="13" name="Ink 12">
                <a:extLst>
                  <a:ext uri="{FF2B5EF4-FFF2-40B4-BE49-F238E27FC236}">
                    <a16:creationId xmlns:a16="http://schemas.microsoft.com/office/drawing/2014/main" id="{40A846CD-E49C-4362-AD55-47A3B456C212}"/>
                  </a:ext>
                </a:extLst>
              </p:cNvPr>
              <p:cNvPicPr/>
              <p:nvPr/>
            </p:nvPicPr>
            <p:blipFill>
              <a:blip r:embed="rId17"/>
              <a:stretch>
                <a:fillRect/>
              </a:stretch>
            </p:blipFill>
            <p:spPr>
              <a:xfrm>
                <a:off x="7605256" y="3240174"/>
                <a:ext cx="201780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1F56728-0C3E-481E-AA74-F39B401DAB10}"/>
                  </a:ext>
                </a:extLst>
              </p14:cNvPr>
              <p14:cNvContentPartPr/>
              <p14:nvPr/>
            </p14:nvContentPartPr>
            <p14:xfrm>
              <a:off x="4194256" y="3268254"/>
              <a:ext cx="3591720" cy="522720"/>
            </p14:xfrm>
          </p:contentPart>
        </mc:Choice>
        <mc:Fallback>
          <p:pic>
            <p:nvPicPr>
              <p:cNvPr id="14" name="Ink 13">
                <a:extLst>
                  <a:ext uri="{FF2B5EF4-FFF2-40B4-BE49-F238E27FC236}">
                    <a16:creationId xmlns:a16="http://schemas.microsoft.com/office/drawing/2014/main" id="{71F56728-0C3E-481E-AA74-F39B401DAB10}"/>
                  </a:ext>
                </a:extLst>
              </p:cNvPr>
              <p:cNvPicPr/>
              <p:nvPr/>
            </p:nvPicPr>
            <p:blipFill>
              <a:blip r:embed="rId19"/>
              <a:stretch>
                <a:fillRect/>
              </a:stretch>
            </p:blipFill>
            <p:spPr>
              <a:xfrm>
                <a:off x="4176616" y="3250254"/>
                <a:ext cx="362736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A97AB09-DAAF-433E-8EF4-127E276C2D74}"/>
                  </a:ext>
                </a:extLst>
              </p14:cNvPr>
              <p14:cNvContentPartPr/>
              <p14:nvPr/>
            </p14:nvContentPartPr>
            <p14:xfrm>
              <a:off x="1961896" y="3250974"/>
              <a:ext cx="2437560" cy="480600"/>
            </p14:xfrm>
          </p:contentPart>
        </mc:Choice>
        <mc:Fallback>
          <p:pic>
            <p:nvPicPr>
              <p:cNvPr id="15" name="Ink 14">
                <a:extLst>
                  <a:ext uri="{FF2B5EF4-FFF2-40B4-BE49-F238E27FC236}">
                    <a16:creationId xmlns:a16="http://schemas.microsoft.com/office/drawing/2014/main" id="{2A97AB09-DAAF-433E-8EF4-127E276C2D74}"/>
                  </a:ext>
                </a:extLst>
              </p:cNvPr>
              <p:cNvPicPr/>
              <p:nvPr/>
            </p:nvPicPr>
            <p:blipFill>
              <a:blip r:embed="rId21"/>
              <a:stretch>
                <a:fillRect/>
              </a:stretch>
            </p:blipFill>
            <p:spPr>
              <a:xfrm>
                <a:off x="1943896" y="3232974"/>
                <a:ext cx="247320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4BCBF8A-C742-4006-8A3C-70E205937C71}"/>
                  </a:ext>
                </a:extLst>
              </p14:cNvPr>
              <p14:cNvContentPartPr/>
              <p14:nvPr/>
            </p14:nvContentPartPr>
            <p14:xfrm>
              <a:off x="9614776" y="712254"/>
              <a:ext cx="541800" cy="542520"/>
            </p14:xfrm>
          </p:contentPart>
        </mc:Choice>
        <mc:Fallback>
          <p:pic>
            <p:nvPicPr>
              <p:cNvPr id="16" name="Ink 15">
                <a:extLst>
                  <a:ext uri="{FF2B5EF4-FFF2-40B4-BE49-F238E27FC236}">
                    <a16:creationId xmlns:a16="http://schemas.microsoft.com/office/drawing/2014/main" id="{64BCBF8A-C742-4006-8A3C-70E205937C71}"/>
                  </a:ext>
                </a:extLst>
              </p:cNvPr>
              <p:cNvPicPr/>
              <p:nvPr/>
            </p:nvPicPr>
            <p:blipFill>
              <a:blip r:embed="rId23"/>
              <a:stretch>
                <a:fillRect/>
              </a:stretch>
            </p:blipFill>
            <p:spPr>
              <a:xfrm>
                <a:off x="9596776" y="694254"/>
                <a:ext cx="57744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AD17872-F807-4DB1-857F-4DD6F177F281}"/>
                  </a:ext>
                </a:extLst>
              </p14:cNvPr>
              <p14:cNvContentPartPr/>
              <p14:nvPr/>
            </p14:nvContentPartPr>
            <p14:xfrm>
              <a:off x="8960296" y="2879814"/>
              <a:ext cx="651600" cy="469440"/>
            </p14:xfrm>
          </p:contentPart>
        </mc:Choice>
        <mc:Fallback>
          <p:pic>
            <p:nvPicPr>
              <p:cNvPr id="17" name="Ink 16">
                <a:extLst>
                  <a:ext uri="{FF2B5EF4-FFF2-40B4-BE49-F238E27FC236}">
                    <a16:creationId xmlns:a16="http://schemas.microsoft.com/office/drawing/2014/main" id="{2AD17872-F807-4DB1-857F-4DD6F177F281}"/>
                  </a:ext>
                </a:extLst>
              </p:cNvPr>
              <p:cNvPicPr/>
              <p:nvPr/>
            </p:nvPicPr>
            <p:blipFill>
              <a:blip r:embed="rId25"/>
              <a:stretch>
                <a:fillRect/>
              </a:stretch>
            </p:blipFill>
            <p:spPr>
              <a:xfrm>
                <a:off x="8942656" y="2862174"/>
                <a:ext cx="687240" cy="505080"/>
              </a:xfrm>
              <a:prstGeom prst="rect">
                <a:avLst/>
              </a:prstGeom>
            </p:spPr>
          </p:pic>
        </mc:Fallback>
      </mc:AlternateContent>
    </p:spTree>
    <p:extLst>
      <p:ext uri="{BB962C8B-B14F-4D97-AF65-F5344CB8AC3E}">
        <p14:creationId xmlns:p14="http://schemas.microsoft.com/office/powerpoint/2010/main" val="354409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262" y="206256"/>
            <a:ext cx="9731829" cy="5755422"/>
          </a:xfrm>
          <a:prstGeom prst="rect">
            <a:avLst/>
          </a:prstGeom>
          <a:noFill/>
        </p:spPr>
        <p:txBody>
          <a:bodyPr wrap="square" rtlCol="0">
            <a:spAutoFit/>
          </a:bodyPr>
          <a:lstStyle/>
          <a:p>
            <a:pPr algn="r"/>
            <a:r>
              <a:rPr lang="he-IL" sz="2800" b="1">
                <a:solidFill>
                  <a:srgbClr val="FFFF00"/>
                </a:solidFill>
                <a:cs typeface="+mj-cs"/>
              </a:rPr>
              <a:t>ספר ישעיה פרק ו</a:t>
            </a:r>
          </a:p>
          <a:p>
            <a:pPr algn="r"/>
            <a:r>
              <a:rPr lang="he-IL" sz="2800">
                <a:solidFill>
                  <a:srgbClr val="FFFF00"/>
                </a:solidFill>
                <a:cs typeface="+mj-cs"/>
              </a:rPr>
              <a:t>א   בִּשְׁנַת-מוֹת הַמֶּלֶךְ עֻזִּיָּהוּ וָאֶרְאֶה אֶת-אֲדֹנָי ישֵׁב עַל-כִּסֵּא רָם וְנִשָּׂא וְשׁוּלָיו מְלֵאִים אֶת-הַהֵיכָל: </a:t>
            </a:r>
            <a:endParaRPr lang="he-IL" sz="2800" b="1">
              <a:solidFill>
                <a:srgbClr val="FFFF00"/>
              </a:solidFill>
              <a:cs typeface="+mj-cs"/>
            </a:endParaRPr>
          </a:p>
          <a:p>
            <a:r>
              <a:rPr lang="en-US" sz="2800" b="1">
                <a:solidFill>
                  <a:srgbClr val="FFC000"/>
                </a:solidFill>
                <a:cs typeface="+mj-cs"/>
              </a:rPr>
              <a:t>Isaiah 6:1 </a:t>
            </a:r>
          </a:p>
          <a:p>
            <a:r>
              <a:rPr lang="en-US" sz="2400">
                <a:solidFill>
                  <a:srgbClr val="FFC000"/>
                </a:solidFill>
                <a:cs typeface="+mj-cs"/>
              </a:rPr>
              <a:t>6:1In the year that King Uzziah died, I saw the LORD, high and exalted, seated on a throne; and the train of his robe filled the temple.</a:t>
            </a:r>
          </a:p>
          <a:p>
            <a:pPr algn="r"/>
            <a:r>
              <a:rPr lang="en-US" sz="2800" b="1">
                <a:solidFill>
                  <a:srgbClr val="FFFF00"/>
                </a:solidFill>
                <a:cs typeface="+mj-cs"/>
              </a:rPr>
              <a:t>﻿</a:t>
            </a:r>
            <a:r>
              <a:rPr lang="he-IL" sz="2800" b="1">
                <a:solidFill>
                  <a:srgbClr val="FFFF00"/>
                </a:solidFill>
                <a:cs typeface="+mj-cs"/>
              </a:rPr>
              <a:t>ספר ישעיה פרק ט</a:t>
            </a:r>
          </a:p>
          <a:p>
            <a:pPr algn="r"/>
            <a:r>
              <a:rPr lang="he-IL" sz="2800">
                <a:solidFill>
                  <a:srgbClr val="FFFF00"/>
                </a:solidFill>
                <a:cs typeface="+mj-cs"/>
              </a:rPr>
              <a:t>﻿ ו    לְםַרְבֵּה [לְמַרְבֵּה] הַמִּשְֹרָה וּלְשָׁלוֹם אֵין-קֵץ עַל-כִּסֵּא דָוִד וְעַל-מַמְלַכְתּוֹ לְהָכִין אֹתָהּ וּלְסַעֲדָהּ בְּמִשְׁפָּט וּבִצְדָקָה מֵעַתָּה וְעַד-עוֹלָם קִנְאַת יְהֹוָה צְבָאוֹת תַּעֲשֶֹה-זֹּאת:   </a:t>
            </a:r>
          </a:p>
          <a:p>
            <a:r>
              <a:rPr lang="en-US" sz="2800" b="1">
                <a:solidFill>
                  <a:srgbClr val="92D050"/>
                </a:solidFill>
                <a:cs typeface="+mj-cs"/>
              </a:rPr>
              <a:t>Isaiah 6:7</a:t>
            </a:r>
          </a:p>
          <a:p>
            <a:r>
              <a:rPr lang="en-US" sz="2400">
                <a:solidFill>
                  <a:srgbClr val="92D050"/>
                </a:solidFill>
                <a:cs typeface="+mj-cs"/>
              </a:rPr>
              <a:t>Of the increase of his government and peace there shall be no end, upon the throne of David, and upon his kingdom, to order it, and to establish it with judgment and with justice from henceforth even for ever. The zeal of the LORD of hosts will perform this.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670B1F-EAA1-41F2-8328-9746AED2EF54}"/>
                  </a:ext>
                </a:extLst>
              </p14:cNvPr>
              <p14:cNvContentPartPr/>
              <p14:nvPr/>
            </p14:nvContentPartPr>
            <p14:xfrm>
              <a:off x="7169656" y="1135254"/>
              <a:ext cx="2487240" cy="85680"/>
            </p14:xfrm>
          </p:contentPart>
        </mc:Choice>
        <mc:Fallback>
          <p:pic>
            <p:nvPicPr>
              <p:cNvPr id="2" name="Ink 1">
                <a:extLst>
                  <a:ext uri="{FF2B5EF4-FFF2-40B4-BE49-F238E27FC236}">
                    <a16:creationId xmlns:a16="http://schemas.microsoft.com/office/drawing/2014/main" id="{BF670B1F-EAA1-41F2-8328-9746AED2EF54}"/>
                  </a:ext>
                </a:extLst>
              </p:cNvPr>
              <p:cNvPicPr/>
              <p:nvPr/>
            </p:nvPicPr>
            <p:blipFill>
              <a:blip r:embed="rId5"/>
              <a:stretch>
                <a:fillRect/>
              </a:stretch>
            </p:blipFill>
            <p:spPr>
              <a:xfrm>
                <a:off x="7152016" y="1117254"/>
                <a:ext cx="2522880" cy="121320"/>
              </a:xfrm>
              <a:prstGeom prst="rect">
                <a:avLst/>
              </a:prstGeom>
            </p:spPr>
          </p:pic>
        </mc:Fallback>
      </mc:AlternateContent>
      <p:grpSp>
        <p:nvGrpSpPr>
          <p:cNvPr id="11" name="Group 10">
            <a:extLst>
              <a:ext uri="{FF2B5EF4-FFF2-40B4-BE49-F238E27FC236}">
                <a16:creationId xmlns:a16="http://schemas.microsoft.com/office/drawing/2014/main" id="{36708288-8958-4734-BFE7-C2CC5B1FDAF2}"/>
              </a:ext>
            </a:extLst>
          </p:cNvPr>
          <p:cNvGrpSpPr/>
          <p:nvPr/>
        </p:nvGrpSpPr>
        <p:grpSpPr>
          <a:xfrm>
            <a:off x="3042976" y="1164054"/>
            <a:ext cx="3768120" cy="133920"/>
            <a:chOff x="3042976" y="1164054"/>
            <a:chExt cx="3768120" cy="13392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630B2B6-8DBF-44C3-A889-EEA5CDDAFE5F}"/>
                    </a:ext>
                  </a:extLst>
                </p14:cNvPr>
                <p14:cNvContentPartPr/>
                <p14:nvPr/>
              </p14:nvContentPartPr>
              <p14:xfrm>
                <a:off x="4404496" y="1164054"/>
                <a:ext cx="2406600" cy="77400"/>
              </p14:xfrm>
            </p:contentPart>
          </mc:Choice>
          <mc:Fallback>
            <p:pic>
              <p:nvPicPr>
                <p:cNvPr id="4" name="Ink 3">
                  <a:extLst>
                    <a:ext uri="{FF2B5EF4-FFF2-40B4-BE49-F238E27FC236}">
                      <a16:creationId xmlns:a16="http://schemas.microsoft.com/office/drawing/2014/main" id="{6630B2B6-8DBF-44C3-A889-EEA5CDDAFE5F}"/>
                    </a:ext>
                  </a:extLst>
                </p:cNvPr>
                <p:cNvPicPr/>
                <p:nvPr/>
              </p:nvPicPr>
              <p:blipFill>
                <a:blip r:embed="rId7"/>
                <a:stretch>
                  <a:fillRect/>
                </a:stretch>
              </p:blipFill>
              <p:spPr>
                <a:xfrm>
                  <a:off x="4386856" y="1146414"/>
                  <a:ext cx="2442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274DBBE-514A-42ED-9834-95ED70CE6C33}"/>
                    </a:ext>
                  </a:extLst>
                </p14:cNvPr>
                <p14:cNvContentPartPr/>
                <p14:nvPr/>
              </p14:nvContentPartPr>
              <p14:xfrm>
                <a:off x="3495496" y="1223094"/>
                <a:ext cx="909720" cy="74880"/>
              </p14:xfrm>
            </p:contentPart>
          </mc:Choice>
          <mc:Fallback>
            <p:pic>
              <p:nvPicPr>
                <p:cNvPr id="5" name="Ink 4">
                  <a:extLst>
                    <a:ext uri="{FF2B5EF4-FFF2-40B4-BE49-F238E27FC236}">
                      <a16:creationId xmlns:a16="http://schemas.microsoft.com/office/drawing/2014/main" id="{D274DBBE-514A-42ED-9834-95ED70CE6C33}"/>
                    </a:ext>
                  </a:extLst>
                </p:cNvPr>
                <p:cNvPicPr/>
                <p:nvPr/>
              </p:nvPicPr>
              <p:blipFill>
                <a:blip r:embed="rId9"/>
                <a:stretch>
                  <a:fillRect/>
                </a:stretch>
              </p:blipFill>
              <p:spPr>
                <a:xfrm>
                  <a:off x="3477496" y="1205094"/>
                  <a:ext cx="945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89307F7-860D-43A5-B9A7-7A8410DAFB88}"/>
                    </a:ext>
                  </a:extLst>
                </p14:cNvPr>
                <p14:cNvContentPartPr/>
                <p14:nvPr/>
              </p14:nvContentPartPr>
              <p14:xfrm>
                <a:off x="3042976" y="1214454"/>
                <a:ext cx="385560" cy="27360"/>
              </p14:xfrm>
            </p:contentPart>
          </mc:Choice>
          <mc:Fallback>
            <p:pic>
              <p:nvPicPr>
                <p:cNvPr id="9" name="Ink 8">
                  <a:extLst>
                    <a:ext uri="{FF2B5EF4-FFF2-40B4-BE49-F238E27FC236}">
                      <a16:creationId xmlns:a16="http://schemas.microsoft.com/office/drawing/2014/main" id="{289307F7-860D-43A5-B9A7-7A8410DAFB88}"/>
                    </a:ext>
                  </a:extLst>
                </p:cNvPr>
                <p:cNvPicPr/>
                <p:nvPr/>
              </p:nvPicPr>
              <p:blipFill>
                <a:blip r:embed="rId11"/>
                <a:stretch>
                  <a:fillRect/>
                </a:stretch>
              </p:blipFill>
              <p:spPr>
                <a:xfrm>
                  <a:off x="3025336" y="1196454"/>
                  <a:ext cx="42120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A4D7F274-684C-4A42-A987-2CEB9FEF2566}"/>
                  </a:ext>
                </a:extLst>
              </p14:cNvPr>
              <p14:cNvContentPartPr/>
              <p14:nvPr/>
            </p14:nvContentPartPr>
            <p14:xfrm>
              <a:off x="383296" y="1237134"/>
              <a:ext cx="2445480" cy="61560"/>
            </p14:xfrm>
          </p:contentPart>
        </mc:Choice>
        <mc:Fallback>
          <p:pic>
            <p:nvPicPr>
              <p:cNvPr id="12" name="Ink 11">
                <a:extLst>
                  <a:ext uri="{FF2B5EF4-FFF2-40B4-BE49-F238E27FC236}">
                    <a16:creationId xmlns:a16="http://schemas.microsoft.com/office/drawing/2014/main" id="{A4D7F274-684C-4A42-A987-2CEB9FEF2566}"/>
                  </a:ext>
                </a:extLst>
              </p:cNvPr>
              <p:cNvPicPr/>
              <p:nvPr/>
            </p:nvPicPr>
            <p:blipFill>
              <a:blip r:embed="rId13"/>
              <a:stretch>
                <a:fillRect/>
              </a:stretch>
            </p:blipFill>
            <p:spPr>
              <a:xfrm>
                <a:off x="365296" y="1219134"/>
                <a:ext cx="2481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C990247-FADE-4ABA-9614-1F11149538F1}"/>
                  </a:ext>
                </a:extLst>
              </p14:cNvPr>
              <p14:cNvContentPartPr/>
              <p14:nvPr/>
            </p14:nvContentPartPr>
            <p14:xfrm>
              <a:off x="9882976" y="1523694"/>
              <a:ext cx="360" cy="360"/>
            </p14:xfrm>
          </p:contentPart>
        </mc:Choice>
        <mc:Fallback>
          <p:pic>
            <p:nvPicPr>
              <p:cNvPr id="13" name="Ink 12">
                <a:extLst>
                  <a:ext uri="{FF2B5EF4-FFF2-40B4-BE49-F238E27FC236}">
                    <a16:creationId xmlns:a16="http://schemas.microsoft.com/office/drawing/2014/main" id="{2C990247-FADE-4ABA-9614-1F11149538F1}"/>
                  </a:ext>
                </a:extLst>
              </p:cNvPr>
              <p:cNvPicPr/>
              <p:nvPr/>
            </p:nvPicPr>
            <p:blipFill>
              <a:blip r:embed="rId15"/>
              <a:stretch>
                <a:fillRect/>
              </a:stretch>
            </p:blipFill>
            <p:spPr>
              <a:xfrm>
                <a:off x="9865336" y="150569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374CCBF-C406-45C5-A522-AA06BC8164B0}"/>
                  </a:ext>
                </a:extLst>
              </p14:cNvPr>
              <p14:cNvContentPartPr/>
              <p14:nvPr/>
            </p14:nvContentPartPr>
            <p14:xfrm>
              <a:off x="8939776" y="1603614"/>
              <a:ext cx="1056600" cy="61560"/>
            </p14:xfrm>
          </p:contentPart>
        </mc:Choice>
        <mc:Fallback>
          <p:pic>
            <p:nvPicPr>
              <p:cNvPr id="14" name="Ink 13">
                <a:extLst>
                  <a:ext uri="{FF2B5EF4-FFF2-40B4-BE49-F238E27FC236}">
                    <a16:creationId xmlns:a16="http://schemas.microsoft.com/office/drawing/2014/main" id="{C374CCBF-C406-45C5-A522-AA06BC8164B0}"/>
                  </a:ext>
                </a:extLst>
              </p:cNvPr>
              <p:cNvPicPr/>
              <p:nvPr/>
            </p:nvPicPr>
            <p:blipFill>
              <a:blip r:embed="rId17"/>
              <a:stretch>
                <a:fillRect/>
              </a:stretch>
            </p:blipFill>
            <p:spPr>
              <a:xfrm>
                <a:off x="8921776" y="1585614"/>
                <a:ext cx="1092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3B293C9-04E0-41A3-A34B-6C260F61BED1}"/>
                  </a:ext>
                </a:extLst>
              </p14:cNvPr>
              <p14:cNvContentPartPr/>
              <p14:nvPr/>
            </p14:nvContentPartPr>
            <p14:xfrm>
              <a:off x="4573696" y="3557694"/>
              <a:ext cx="4988880" cy="54360"/>
            </p14:xfrm>
          </p:contentPart>
        </mc:Choice>
        <mc:Fallback>
          <p:pic>
            <p:nvPicPr>
              <p:cNvPr id="15" name="Ink 14">
                <a:extLst>
                  <a:ext uri="{FF2B5EF4-FFF2-40B4-BE49-F238E27FC236}">
                    <a16:creationId xmlns:a16="http://schemas.microsoft.com/office/drawing/2014/main" id="{03B293C9-04E0-41A3-A34B-6C260F61BED1}"/>
                  </a:ext>
                </a:extLst>
              </p:cNvPr>
              <p:cNvPicPr/>
              <p:nvPr/>
            </p:nvPicPr>
            <p:blipFill>
              <a:blip r:embed="rId19"/>
              <a:stretch>
                <a:fillRect/>
              </a:stretch>
            </p:blipFill>
            <p:spPr>
              <a:xfrm>
                <a:off x="4555696" y="3539694"/>
                <a:ext cx="5024520" cy="90000"/>
              </a:xfrm>
              <a:prstGeom prst="rect">
                <a:avLst/>
              </a:prstGeom>
            </p:spPr>
          </p:pic>
        </mc:Fallback>
      </mc:AlternateContent>
      <p:grpSp>
        <p:nvGrpSpPr>
          <p:cNvPr id="18" name="Group 17">
            <a:extLst>
              <a:ext uri="{FF2B5EF4-FFF2-40B4-BE49-F238E27FC236}">
                <a16:creationId xmlns:a16="http://schemas.microsoft.com/office/drawing/2014/main" id="{654B87C2-9E4B-48D3-9F53-46DF3A645C69}"/>
              </a:ext>
            </a:extLst>
          </p:cNvPr>
          <p:cNvGrpSpPr/>
          <p:nvPr/>
        </p:nvGrpSpPr>
        <p:grpSpPr>
          <a:xfrm>
            <a:off x="10021936" y="3456174"/>
            <a:ext cx="145080" cy="97560"/>
            <a:chOff x="10021936" y="3456174"/>
            <a:chExt cx="145080" cy="9756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B8D25D0C-5F56-4F4E-A89D-4BB5E09C13C4}"/>
                    </a:ext>
                  </a:extLst>
                </p14:cNvPr>
                <p14:cNvContentPartPr/>
                <p14:nvPr/>
              </p14:nvContentPartPr>
              <p14:xfrm>
                <a:off x="10061176" y="3541854"/>
                <a:ext cx="21600" cy="1800"/>
              </p14:xfrm>
            </p:contentPart>
          </mc:Choice>
          <mc:Fallback>
            <p:pic>
              <p:nvPicPr>
                <p:cNvPr id="16" name="Ink 15">
                  <a:extLst>
                    <a:ext uri="{FF2B5EF4-FFF2-40B4-BE49-F238E27FC236}">
                      <a16:creationId xmlns:a16="http://schemas.microsoft.com/office/drawing/2014/main" id="{B8D25D0C-5F56-4F4E-A89D-4BB5E09C13C4}"/>
                    </a:ext>
                  </a:extLst>
                </p:cNvPr>
                <p:cNvPicPr/>
                <p:nvPr/>
              </p:nvPicPr>
              <p:blipFill>
                <a:blip r:embed="rId21"/>
                <a:stretch>
                  <a:fillRect/>
                </a:stretch>
              </p:blipFill>
              <p:spPr>
                <a:xfrm>
                  <a:off x="10043536" y="3524214"/>
                  <a:ext cx="57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C90A5F9-F1CB-445D-84AA-815874FDBBC8}"/>
                    </a:ext>
                  </a:extLst>
                </p14:cNvPr>
                <p14:cNvContentPartPr/>
                <p14:nvPr/>
              </p14:nvContentPartPr>
              <p14:xfrm>
                <a:off x="10021936" y="3456174"/>
                <a:ext cx="145080" cy="97560"/>
              </p14:xfrm>
            </p:contentPart>
          </mc:Choice>
          <mc:Fallback>
            <p:pic>
              <p:nvPicPr>
                <p:cNvPr id="17" name="Ink 16">
                  <a:extLst>
                    <a:ext uri="{FF2B5EF4-FFF2-40B4-BE49-F238E27FC236}">
                      <a16:creationId xmlns:a16="http://schemas.microsoft.com/office/drawing/2014/main" id="{2C90A5F9-F1CB-445D-84AA-815874FDBBC8}"/>
                    </a:ext>
                  </a:extLst>
                </p:cNvPr>
                <p:cNvPicPr/>
                <p:nvPr/>
              </p:nvPicPr>
              <p:blipFill>
                <a:blip r:embed="rId23"/>
                <a:stretch>
                  <a:fillRect/>
                </a:stretch>
              </p:blipFill>
              <p:spPr>
                <a:xfrm>
                  <a:off x="10003936" y="3438534"/>
                  <a:ext cx="18072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73841A05-5A89-4EB2-B432-8F038637A9F6}"/>
                  </a:ext>
                </a:extLst>
              </p14:cNvPr>
              <p14:cNvContentPartPr/>
              <p14:nvPr/>
            </p14:nvContentPartPr>
            <p14:xfrm>
              <a:off x="1789096" y="4361214"/>
              <a:ext cx="253800" cy="63360"/>
            </p14:xfrm>
          </p:contentPart>
        </mc:Choice>
        <mc:Fallback>
          <p:pic>
            <p:nvPicPr>
              <p:cNvPr id="19" name="Ink 18">
                <a:extLst>
                  <a:ext uri="{FF2B5EF4-FFF2-40B4-BE49-F238E27FC236}">
                    <a16:creationId xmlns:a16="http://schemas.microsoft.com/office/drawing/2014/main" id="{73841A05-5A89-4EB2-B432-8F038637A9F6}"/>
                  </a:ext>
                </a:extLst>
              </p:cNvPr>
              <p:cNvPicPr/>
              <p:nvPr/>
            </p:nvPicPr>
            <p:blipFill>
              <a:blip r:embed="rId25"/>
              <a:stretch>
                <a:fillRect/>
              </a:stretch>
            </p:blipFill>
            <p:spPr>
              <a:xfrm>
                <a:off x="1771096" y="4343574"/>
                <a:ext cx="289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F868DC5B-7550-44EE-B64A-40FE8D041482}"/>
                  </a:ext>
                </a:extLst>
              </p14:cNvPr>
              <p14:cNvContentPartPr/>
              <p14:nvPr/>
            </p14:nvContentPartPr>
            <p14:xfrm>
              <a:off x="2996536" y="3548334"/>
              <a:ext cx="1624680" cy="66960"/>
            </p14:xfrm>
          </p:contentPart>
        </mc:Choice>
        <mc:Fallback>
          <p:pic>
            <p:nvPicPr>
              <p:cNvPr id="20" name="Ink 19">
                <a:extLst>
                  <a:ext uri="{FF2B5EF4-FFF2-40B4-BE49-F238E27FC236}">
                    <a16:creationId xmlns:a16="http://schemas.microsoft.com/office/drawing/2014/main" id="{F868DC5B-7550-44EE-B64A-40FE8D041482}"/>
                  </a:ext>
                </a:extLst>
              </p:cNvPr>
              <p:cNvPicPr/>
              <p:nvPr/>
            </p:nvPicPr>
            <p:blipFill>
              <a:blip r:embed="rId27"/>
              <a:stretch>
                <a:fillRect/>
              </a:stretch>
            </p:blipFill>
            <p:spPr>
              <a:xfrm>
                <a:off x="2978896" y="3530694"/>
                <a:ext cx="1660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EF6EC131-0102-425B-886E-2D7B1953E19C}"/>
                  </a:ext>
                </a:extLst>
              </p14:cNvPr>
              <p14:cNvContentPartPr/>
              <p14:nvPr/>
            </p14:nvContentPartPr>
            <p14:xfrm>
              <a:off x="1717816" y="3558774"/>
              <a:ext cx="1306440" cy="66960"/>
            </p14:xfrm>
          </p:contentPart>
        </mc:Choice>
        <mc:Fallback>
          <p:pic>
            <p:nvPicPr>
              <p:cNvPr id="21" name="Ink 20">
                <a:extLst>
                  <a:ext uri="{FF2B5EF4-FFF2-40B4-BE49-F238E27FC236}">
                    <a16:creationId xmlns:a16="http://schemas.microsoft.com/office/drawing/2014/main" id="{EF6EC131-0102-425B-886E-2D7B1953E19C}"/>
                  </a:ext>
                </a:extLst>
              </p:cNvPr>
              <p:cNvPicPr/>
              <p:nvPr/>
            </p:nvPicPr>
            <p:blipFill>
              <a:blip r:embed="rId29"/>
              <a:stretch>
                <a:fillRect/>
              </a:stretch>
            </p:blipFill>
            <p:spPr>
              <a:xfrm>
                <a:off x="1699816" y="3540774"/>
                <a:ext cx="1342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F96F5D0F-411C-457F-8792-5F6FBC2FD80B}"/>
                  </a:ext>
                </a:extLst>
              </p14:cNvPr>
              <p14:cNvContentPartPr/>
              <p14:nvPr/>
            </p14:nvContentPartPr>
            <p14:xfrm>
              <a:off x="810976" y="3597654"/>
              <a:ext cx="780480" cy="51480"/>
            </p14:xfrm>
          </p:contentPart>
        </mc:Choice>
        <mc:Fallback>
          <p:pic>
            <p:nvPicPr>
              <p:cNvPr id="22" name="Ink 21">
                <a:extLst>
                  <a:ext uri="{FF2B5EF4-FFF2-40B4-BE49-F238E27FC236}">
                    <a16:creationId xmlns:a16="http://schemas.microsoft.com/office/drawing/2014/main" id="{F96F5D0F-411C-457F-8792-5F6FBC2FD80B}"/>
                  </a:ext>
                </a:extLst>
              </p:cNvPr>
              <p:cNvPicPr/>
              <p:nvPr/>
            </p:nvPicPr>
            <p:blipFill>
              <a:blip r:embed="rId31"/>
              <a:stretch>
                <a:fillRect/>
              </a:stretch>
            </p:blipFill>
            <p:spPr>
              <a:xfrm>
                <a:off x="793336" y="3579654"/>
                <a:ext cx="816120" cy="87120"/>
              </a:xfrm>
              <a:prstGeom prst="rect">
                <a:avLst/>
              </a:prstGeom>
            </p:spPr>
          </p:pic>
        </mc:Fallback>
      </mc:AlternateContent>
      <p:grpSp>
        <p:nvGrpSpPr>
          <p:cNvPr id="27" name="Group 26">
            <a:extLst>
              <a:ext uri="{FF2B5EF4-FFF2-40B4-BE49-F238E27FC236}">
                <a16:creationId xmlns:a16="http://schemas.microsoft.com/office/drawing/2014/main" id="{699BBEC5-4BF0-4CB2-8C06-8AF9AB158EA6}"/>
              </a:ext>
            </a:extLst>
          </p:cNvPr>
          <p:cNvGrpSpPr/>
          <p:nvPr/>
        </p:nvGrpSpPr>
        <p:grpSpPr>
          <a:xfrm>
            <a:off x="4643896" y="4020654"/>
            <a:ext cx="5385240" cy="167760"/>
            <a:chOff x="4643896" y="4020654"/>
            <a:chExt cx="5385240" cy="167760"/>
          </a:xfrm>
        </p:grpSpPr>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EC4FD6A6-CF9F-4BAE-A5DA-0663CE76BAB1}"/>
                    </a:ext>
                  </a:extLst>
                </p14:cNvPr>
                <p14:cNvContentPartPr/>
                <p14:nvPr/>
              </p14:nvContentPartPr>
              <p14:xfrm>
                <a:off x="7585816" y="4087254"/>
                <a:ext cx="2443320" cy="101160"/>
              </p14:xfrm>
            </p:contentPart>
          </mc:Choice>
          <mc:Fallback>
            <p:pic>
              <p:nvPicPr>
                <p:cNvPr id="23" name="Ink 22">
                  <a:extLst>
                    <a:ext uri="{FF2B5EF4-FFF2-40B4-BE49-F238E27FC236}">
                      <a16:creationId xmlns:a16="http://schemas.microsoft.com/office/drawing/2014/main" id="{EC4FD6A6-CF9F-4BAE-A5DA-0663CE76BAB1}"/>
                    </a:ext>
                  </a:extLst>
                </p:cNvPr>
                <p:cNvPicPr/>
                <p:nvPr/>
              </p:nvPicPr>
              <p:blipFill>
                <a:blip r:embed="rId33"/>
                <a:stretch>
                  <a:fillRect/>
                </a:stretch>
              </p:blipFill>
              <p:spPr>
                <a:xfrm>
                  <a:off x="7568176" y="4069254"/>
                  <a:ext cx="2478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95F360A3-E152-417F-83D0-5FF7EE73FCD8}"/>
                    </a:ext>
                  </a:extLst>
                </p14:cNvPr>
                <p14:cNvContentPartPr/>
                <p14:nvPr/>
              </p14:nvContentPartPr>
              <p14:xfrm>
                <a:off x="6715336" y="4118934"/>
                <a:ext cx="730800" cy="9000"/>
              </p14:xfrm>
            </p:contentPart>
          </mc:Choice>
          <mc:Fallback>
            <p:pic>
              <p:nvPicPr>
                <p:cNvPr id="24" name="Ink 23">
                  <a:extLst>
                    <a:ext uri="{FF2B5EF4-FFF2-40B4-BE49-F238E27FC236}">
                      <a16:creationId xmlns:a16="http://schemas.microsoft.com/office/drawing/2014/main" id="{95F360A3-E152-417F-83D0-5FF7EE73FCD8}"/>
                    </a:ext>
                  </a:extLst>
                </p:cNvPr>
                <p:cNvPicPr/>
                <p:nvPr/>
              </p:nvPicPr>
              <p:blipFill>
                <a:blip r:embed="rId35"/>
                <a:stretch>
                  <a:fillRect/>
                </a:stretch>
              </p:blipFill>
              <p:spPr>
                <a:xfrm>
                  <a:off x="6697696" y="4100934"/>
                  <a:ext cx="766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BD77309C-3110-41C2-A392-D2E5AF1EB89A}"/>
                    </a:ext>
                  </a:extLst>
                </p14:cNvPr>
                <p14:cNvContentPartPr/>
                <p14:nvPr/>
              </p14:nvContentPartPr>
              <p14:xfrm>
                <a:off x="4643896" y="4020654"/>
                <a:ext cx="1856880" cy="62640"/>
              </p14:xfrm>
            </p:contentPart>
          </mc:Choice>
          <mc:Fallback>
            <p:pic>
              <p:nvPicPr>
                <p:cNvPr id="26" name="Ink 25">
                  <a:extLst>
                    <a:ext uri="{FF2B5EF4-FFF2-40B4-BE49-F238E27FC236}">
                      <a16:creationId xmlns:a16="http://schemas.microsoft.com/office/drawing/2014/main" id="{BD77309C-3110-41C2-A392-D2E5AF1EB89A}"/>
                    </a:ext>
                  </a:extLst>
                </p:cNvPr>
                <p:cNvPicPr/>
                <p:nvPr/>
              </p:nvPicPr>
              <p:blipFill>
                <a:blip r:embed="rId37"/>
                <a:stretch>
                  <a:fillRect/>
                </a:stretch>
              </p:blipFill>
              <p:spPr>
                <a:xfrm>
                  <a:off x="4626256" y="4003014"/>
                  <a:ext cx="189252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1F15D480-F19A-4637-9A33-7F0AAB298361}"/>
                  </a:ext>
                </a:extLst>
              </p14:cNvPr>
              <p14:cNvContentPartPr/>
              <p14:nvPr/>
            </p14:nvContentPartPr>
            <p14:xfrm>
              <a:off x="893776" y="3949374"/>
              <a:ext cx="3530160" cy="189720"/>
            </p14:xfrm>
          </p:contentPart>
        </mc:Choice>
        <mc:Fallback>
          <p:pic>
            <p:nvPicPr>
              <p:cNvPr id="28" name="Ink 27">
                <a:extLst>
                  <a:ext uri="{FF2B5EF4-FFF2-40B4-BE49-F238E27FC236}">
                    <a16:creationId xmlns:a16="http://schemas.microsoft.com/office/drawing/2014/main" id="{1F15D480-F19A-4637-9A33-7F0AAB298361}"/>
                  </a:ext>
                </a:extLst>
              </p:cNvPr>
              <p:cNvPicPr/>
              <p:nvPr/>
            </p:nvPicPr>
            <p:blipFill>
              <a:blip r:embed="rId39"/>
              <a:stretch>
                <a:fillRect/>
              </a:stretch>
            </p:blipFill>
            <p:spPr>
              <a:xfrm>
                <a:off x="875776" y="3931734"/>
                <a:ext cx="3565800" cy="225360"/>
              </a:xfrm>
              <a:prstGeom prst="rect">
                <a:avLst/>
              </a:prstGeom>
            </p:spPr>
          </p:pic>
        </mc:Fallback>
      </mc:AlternateContent>
    </p:spTree>
    <p:extLst>
      <p:ext uri="{BB962C8B-B14F-4D97-AF65-F5344CB8AC3E}">
        <p14:creationId xmlns:p14="http://schemas.microsoft.com/office/powerpoint/2010/main" val="167536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262" y="206256"/>
            <a:ext cx="9731829" cy="6124754"/>
          </a:xfrm>
          <a:prstGeom prst="rect">
            <a:avLst/>
          </a:prstGeom>
          <a:noFill/>
        </p:spPr>
        <p:txBody>
          <a:bodyPr wrap="square" rtlCol="0">
            <a:spAutoFit/>
          </a:bodyPr>
          <a:lstStyle/>
          <a:p>
            <a:r>
              <a:rPr lang="en-US" sz="2700" b="1">
                <a:solidFill>
                  <a:srgbClr val="00B0F0"/>
                </a:solidFill>
                <a:cs typeface="+mj-cs"/>
              </a:rPr>
              <a:t>Shemot / Exodus 18:13, Judges 10:1–2, 2 Kings 15:5, Isaiah 16:5, 28:6, Tehillim / Psalms 9:5</a:t>
            </a:r>
          </a:p>
          <a:p>
            <a:r>
              <a:rPr lang="en-US" sz="2700">
                <a:solidFill>
                  <a:srgbClr val="FFC000"/>
                </a:solidFill>
                <a:cs typeface="+mj-cs"/>
              </a:rPr>
              <a:t>    </a:t>
            </a:r>
            <a:r>
              <a:rPr lang="he-IL" sz="2700">
                <a:solidFill>
                  <a:srgbClr val="FFFF00"/>
                </a:solidFill>
                <a:cs typeface="+mj-cs"/>
              </a:rPr>
              <a:t>ישׁב</a:t>
            </a:r>
            <a:r>
              <a:rPr lang="he-IL" sz="2700">
                <a:solidFill>
                  <a:srgbClr val="FFC000"/>
                </a:solidFill>
                <a:cs typeface="+mj-cs"/>
              </a:rPr>
              <a:t> “</a:t>
            </a:r>
            <a:r>
              <a:rPr lang="en-US" sz="2700">
                <a:solidFill>
                  <a:srgbClr val="FFC000"/>
                </a:solidFill>
                <a:cs typeface="+mj-cs"/>
              </a:rPr>
              <a:t> to sit” … </a:t>
            </a:r>
            <a:r>
              <a:rPr lang="he-IL" sz="2700">
                <a:solidFill>
                  <a:srgbClr val="FFFF00"/>
                </a:solidFill>
                <a:cs typeface="+mj-cs"/>
              </a:rPr>
              <a:t>שׁפט</a:t>
            </a:r>
            <a:r>
              <a:rPr lang="he-IL" sz="2700">
                <a:solidFill>
                  <a:srgbClr val="FFC000"/>
                </a:solidFill>
                <a:cs typeface="+mj-cs"/>
              </a:rPr>
              <a:t> “</a:t>
            </a:r>
            <a:r>
              <a:rPr lang="en-US" sz="2700">
                <a:solidFill>
                  <a:srgbClr val="FFC000"/>
                </a:solidFill>
                <a:cs typeface="+mj-cs"/>
              </a:rPr>
              <a:t> to judge”</a:t>
            </a:r>
          </a:p>
          <a:p>
            <a:r>
              <a:rPr lang="en-US" sz="2700" b="1">
                <a:solidFill>
                  <a:srgbClr val="00B0F0"/>
                </a:solidFill>
                <a:cs typeface="+mj-cs"/>
              </a:rPr>
              <a:t>Judges 4:4–5</a:t>
            </a:r>
          </a:p>
          <a:p>
            <a:r>
              <a:rPr lang="en-US" sz="2700">
                <a:solidFill>
                  <a:srgbClr val="FFC000"/>
                </a:solidFill>
                <a:cs typeface="+mj-cs"/>
              </a:rPr>
              <a:t>    </a:t>
            </a:r>
            <a:r>
              <a:rPr lang="he-IL" sz="2700">
                <a:solidFill>
                  <a:srgbClr val="FFFF00"/>
                </a:solidFill>
                <a:cs typeface="+mj-cs"/>
              </a:rPr>
              <a:t>שׁפט</a:t>
            </a:r>
            <a:r>
              <a:rPr lang="he-IL" sz="2700">
                <a:solidFill>
                  <a:srgbClr val="FFC000"/>
                </a:solidFill>
                <a:cs typeface="+mj-cs"/>
              </a:rPr>
              <a:t> “</a:t>
            </a:r>
            <a:r>
              <a:rPr lang="en-US" sz="2700">
                <a:solidFill>
                  <a:srgbClr val="FFC000"/>
                </a:solidFill>
                <a:cs typeface="+mj-cs"/>
              </a:rPr>
              <a:t> to judge” …  </a:t>
            </a:r>
            <a:r>
              <a:rPr lang="he-IL" sz="2700">
                <a:solidFill>
                  <a:srgbClr val="FFFF00"/>
                </a:solidFill>
                <a:cs typeface="+mj-cs"/>
              </a:rPr>
              <a:t>ישׁב</a:t>
            </a:r>
            <a:r>
              <a:rPr lang="he-IL" sz="2700">
                <a:solidFill>
                  <a:srgbClr val="FFC000"/>
                </a:solidFill>
                <a:cs typeface="+mj-cs"/>
              </a:rPr>
              <a:t> “</a:t>
            </a:r>
            <a:r>
              <a:rPr lang="en-US" sz="2700">
                <a:solidFill>
                  <a:srgbClr val="FFC000"/>
                </a:solidFill>
                <a:cs typeface="+mj-cs"/>
              </a:rPr>
              <a:t> to sit”</a:t>
            </a:r>
          </a:p>
          <a:p>
            <a:r>
              <a:rPr lang="en-US" sz="2700" b="1">
                <a:solidFill>
                  <a:srgbClr val="00B0F0"/>
                </a:solidFill>
                <a:cs typeface="+mj-cs"/>
              </a:rPr>
              <a:t>Joel 4:12</a:t>
            </a:r>
          </a:p>
          <a:p>
            <a:r>
              <a:rPr lang="en-US" sz="2700">
                <a:solidFill>
                  <a:srgbClr val="FFC000"/>
                </a:solidFill>
                <a:cs typeface="+mj-cs"/>
              </a:rPr>
              <a:t>    </a:t>
            </a:r>
            <a:r>
              <a:rPr lang="he-IL" sz="2700">
                <a:solidFill>
                  <a:srgbClr val="FFFF00"/>
                </a:solidFill>
                <a:cs typeface="+mj-cs"/>
              </a:rPr>
              <a:t>ישׁב</a:t>
            </a:r>
            <a:r>
              <a:rPr lang="he-IL" sz="2700">
                <a:solidFill>
                  <a:srgbClr val="FFC000"/>
                </a:solidFill>
                <a:cs typeface="+mj-cs"/>
              </a:rPr>
              <a:t> “</a:t>
            </a:r>
            <a:r>
              <a:rPr lang="en-US" sz="2700">
                <a:solidFill>
                  <a:srgbClr val="FFC000"/>
                </a:solidFill>
                <a:cs typeface="+mj-cs"/>
              </a:rPr>
              <a:t> to sit” + </a:t>
            </a:r>
            <a:r>
              <a:rPr lang="he-IL" sz="2700">
                <a:solidFill>
                  <a:srgbClr val="FFFF00"/>
                </a:solidFill>
                <a:cs typeface="+mj-cs"/>
              </a:rPr>
              <a:t>שׁפט</a:t>
            </a:r>
            <a:r>
              <a:rPr lang="he-IL" sz="2700">
                <a:solidFill>
                  <a:srgbClr val="FFC000"/>
                </a:solidFill>
                <a:cs typeface="+mj-cs"/>
              </a:rPr>
              <a:t> “</a:t>
            </a:r>
            <a:r>
              <a:rPr lang="en-US" sz="2700">
                <a:solidFill>
                  <a:srgbClr val="FFC000"/>
                </a:solidFill>
                <a:cs typeface="+mj-cs"/>
              </a:rPr>
              <a:t> to judge”</a:t>
            </a:r>
          </a:p>
          <a:p>
            <a:r>
              <a:rPr lang="en-US" sz="2700" b="1">
                <a:solidFill>
                  <a:srgbClr val="00B0F0"/>
                </a:solidFill>
                <a:cs typeface="+mj-cs"/>
              </a:rPr>
              <a:t>Isaiah 16:5</a:t>
            </a:r>
          </a:p>
          <a:p>
            <a:r>
              <a:rPr lang="en-US" sz="2700">
                <a:solidFill>
                  <a:srgbClr val="FFC000"/>
                </a:solidFill>
                <a:cs typeface="+mj-cs"/>
              </a:rPr>
              <a:t>    </a:t>
            </a:r>
            <a:r>
              <a:rPr lang="he-IL" sz="2700">
                <a:solidFill>
                  <a:srgbClr val="FFFF00"/>
                </a:solidFill>
                <a:cs typeface="+mj-cs"/>
              </a:rPr>
              <a:t>כון</a:t>
            </a:r>
            <a:r>
              <a:rPr lang="he-IL" sz="2700">
                <a:solidFill>
                  <a:srgbClr val="FFC000"/>
                </a:solidFill>
                <a:cs typeface="+mj-cs"/>
              </a:rPr>
              <a:t> </a:t>
            </a:r>
            <a:r>
              <a:rPr lang="en-US" sz="2700">
                <a:solidFill>
                  <a:srgbClr val="FFC000"/>
                </a:solidFill>
                <a:cs typeface="+mj-cs"/>
              </a:rPr>
              <a:t> (Hp) “to be established” // </a:t>
            </a:r>
            <a:r>
              <a:rPr lang="he-IL" sz="2700">
                <a:solidFill>
                  <a:srgbClr val="FFFF00"/>
                </a:solidFill>
                <a:cs typeface="+mj-cs"/>
              </a:rPr>
              <a:t>ישׁב</a:t>
            </a:r>
            <a:r>
              <a:rPr lang="he-IL" sz="2700">
                <a:solidFill>
                  <a:srgbClr val="FFC000"/>
                </a:solidFill>
                <a:cs typeface="+mj-cs"/>
              </a:rPr>
              <a:t> “</a:t>
            </a:r>
            <a:r>
              <a:rPr lang="en-US" sz="2700">
                <a:solidFill>
                  <a:srgbClr val="FFC000"/>
                </a:solidFill>
                <a:cs typeface="+mj-cs"/>
              </a:rPr>
              <a:t> to sit”</a:t>
            </a:r>
          </a:p>
          <a:p>
            <a:r>
              <a:rPr lang="en-US" sz="2700" b="1">
                <a:solidFill>
                  <a:srgbClr val="00B0F0"/>
                </a:solidFill>
                <a:cs typeface="+mj-cs"/>
              </a:rPr>
              <a:t>Tehillim / Psalms 107:36</a:t>
            </a:r>
          </a:p>
          <a:p>
            <a:r>
              <a:rPr lang="en-US" sz="2700">
                <a:solidFill>
                  <a:srgbClr val="FFC000"/>
                </a:solidFill>
                <a:cs typeface="+mj-cs"/>
              </a:rPr>
              <a:t>    </a:t>
            </a:r>
            <a:r>
              <a:rPr lang="he-IL" sz="2700">
                <a:solidFill>
                  <a:srgbClr val="FFFF00"/>
                </a:solidFill>
                <a:cs typeface="+mj-cs"/>
              </a:rPr>
              <a:t>ישׁב</a:t>
            </a:r>
            <a:r>
              <a:rPr lang="he-IL" sz="2700">
                <a:solidFill>
                  <a:srgbClr val="FFC000"/>
                </a:solidFill>
                <a:cs typeface="+mj-cs"/>
              </a:rPr>
              <a:t> </a:t>
            </a:r>
            <a:r>
              <a:rPr lang="en-US" sz="2700">
                <a:solidFill>
                  <a:srgbClr val="FFC000"/>
                </a:solidFill>
                <a:cs typeface="+mj-cs"/>
              </a:rPr>
              <a:t> (H) “to cause to dwell” // </a:t>
            </a:r>
            <a:r>
              <a:rPr lang="he-IL" sz="2700">
                <a:solidFill>
                  <a:srgbClr val="FFFF00"/>
                </a:solidFill>
                <a:cs typeface="+mj-cs"/>
              </a:rPr>
              <a:t>כון</a:t>
            </a:r>
            <a:r>
              <a:rPr lang="he-IL" sz="2700">
                <a:solidFill>
                  <a:srgbClr val="FFC000"/>
                </a:solidFill>
                <a:cs typeface="+mj-cs"/>
              </a:rPr>
              <a:t> </a:t>
            </a:r>
            <a:r>
              <a:rPr lang="en-US" sz="2700">
                <a:solidFill>
                  <a:srgbClr val="FFC000"/>
                </a:solidFill>
                <a:cs typeface="+mj-cs"/>
              </a:rPr>
              <a:t> (L) “to establish”</a:t>
            </a:r>
          </a:p>
          <a:p>
            <a:r>
              <a:rPr lang="en-US" sz="2700" b="1">
                <a:solidFill>
                  <a:srgbClr val="00B0F0"/>
                </a:solidFill>
                <a:cs typeface="+mj-cs"/>
              </a:rPr>
              <a:t>Shemot / Exodus 15:17, 1 Kings 8:13, 8:39, 8:43, Tehillim / Psalms 33:14, etc.</a:t>
            </a:r>
          </a:p>
          <a:p>
            <a:r>
              <a:rPr lang="en-US" sz="2700">
                <a:solidFill>
                  <a:srgbClr val="FFC000"/>
                </a:solidFill>
                <a:cs typeface="+mj-cs"/>
              </a:rPr>
              <a:t>    </a:t>
            </a:r>
            <a:r>
              <a:rPr lang="he-IL" sz="2700">
                <a:solidFill>
                  <a:srgbClr val="FFFF00"/>
                </a:solidFill>
                <a:cs typeface="+mj-cs"/>
              </a:rPr>
              <a:t>מכון</a:t>
            </a:r>
            <a:r>
              <a:rPr lang="he-IL" sz="2700">
                <a:solidFill>
                  <a:srgbClr val="FFC000"/>
                </a:solidFill>
                <a:cs typeface="+mj-cs"/>
              </a:rPr>
              <a:t> “</a:t>
            </a:r>
            <a:r>
              <a:rPr lang="en-US" sz="2700">
                <a:solidFill>
                  <a:srgbClr val="FFC000"/>
                </a:solidFill>
                <a:cs typeface="+mj-cs"/>
              </a:rPr>
              <a:t> abode” + </a:t>
            </a:r>
            <a:r>
              <a:rPr lang="he-IL" sz="2700">
                <a:solidFill>
                  <a:srgbClr val="FFFF00"/>
                </a:solidFill>
                <a:cs typeface="+mj-cs"/>
              </a:rPr>
              <a:t>שׁבת</a:t>
            </a:r>
            <a:r>
              <a:rPr lang="he-IL" sz="2700">
                <a:solidFill>
                  <a:srgbClr val="FFC000"/>
                </a:solidFill>
                <a:cs typeface="+mj-cs"/>
              </a:rPr>
              <a:t> “</a:t>
            </a:r>
            <a:r>
              <a:rPr lang="en-US" sz="2700">
                <a:solidFill>
                  <a:srgbClr val="FFC000"/>
                </a:solidFill>
                <a:cs typeface="+mj-cs"/>
              </a:rPr>
              <a:t> dwelling”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6D7EB02-BC6E-4A28-A770-3194328C3679}"/>
                  </a:ext>
                </a:extLst>
              </p14:cNvPr>
              <p14:cNvContentPartPr/>
              <p14:nvPr/>
            </p14:nvContentPartPr>
            <p14:xfrm>
              <a:off x="1133176" y="1433334"/>
              <a:ext cx="458640" cy="63720"/>
            </p14:xfrm>
          </p:contentPart>
        </mc:Choice>
        <mc:Fallback>
          <p:pic>
            <p:nvPicPr>
              <p:cNvPr id="2" name="Ink 1">
                <a:extLst>
                  <a:ext uri="{FF2B5EF4-FFF2-40B4-BE49-F238E27FC236}">
                    <a16:creationId xmlns:a16="http://schemas.microsoft.com/office/drawing/2014/main" id="{06D7EB02-BC6E-4A28-A770-3194328C3679}"/>
                  </a:ext>
                </a:extLst>
              </p:cNvPr>
              <p:cNvPicPr/>
              <p:nvPr/>
            </p:nvPicPr>
            <p:blipFill>
              <a:blip r:embed="rId5"/>
              <a:stretch>
                <a:fillRect/>
              </a:stretch>
            </p:blipFill>
            <p:spPr>
              <a:xfrm>
                <a:off x="1115176" y="1415334"/>
                <a:ext cx="494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102A6B9-5AA1-42A8-938A-09A517A83574}"/>
                  </a:ext>
                </a:extLst>
              </p14:cNvPr>
              <p14:cNvContentPartPr/>
              <p14:nvPr/>
            </p14:nvContentPartPr>
            <p14:xfrm>
              <a:off x="3113896" y="1474374"/>
              <a:ext cx="508320" cy="39240"/>
            </p14:xfrm>
          </p:contentPart>
        </mc:Choice>
        <mc:Fallback>
          <p:pic>
            <p:nvPicPr>
              <p:cNvPr id="4" name="Ink 3">
                <a:extLst>
                  <a:ext uri="{FF2B5EF4-FFF2-40B4-BE49-F238E27FC236}">
                    <a16:creationId xmlns:a16="http://schemas.microsoft.com/office/drawing/2014/main" id="{6102A6B9-5AA1-42A8-938A-09A517A83574}"/>
                  </a:ext>
                </a:extLst>
              </p:cNvPr>
              <p:cNvPicPr/>
              <p:nvPr/>
            </p:nvPicPr>
            <p:blipFill>
              <a:blip r:embed="rId7"/>
              <a:stretch>
                <a:fillRect/>
              </a:stretch>
            </p:blipFill>
            <p:spPr>
              <a:xfrm>
                <a:off x="3096256" y="1456734"/>
                <a:ext cx="543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98F51E2-A1BA-4D64-B47B-51FABF24256A}"/>
                  </a:ext>
                </a:extLst>
              </p14:cNvPr>
              <p14:cNvContentPartPr/>
              <p14:nvPr/>
            </p14:nvContentPartPr>
            <p14:xfrm>
              <a:off x="1119496" y="2319654"/>
              <a:ext cx="471960" cy="14040"/>
            </p14:xfrm>
          </p:contentPart>
        </mc:Choice>
        <mc:Fallback>
          <p:pic>
            <p:nvPicPr>
              <p:cNvPr id="5" name="Ink 4">
                <a:extLst>
                  <a:ext uri="{FF2B5EF4-FFF2-40B4-BE49-F238E27FC236}">
                    <a16:creationId xmlns:a16="http://schemas.microsoft.com/office/drawing/2014/main" id="{898F51E2-A1BA-4D64-B47B-51FABF24256A}"/>
                  </a:ext>
                </a:extLst>
              </p:cNvPr>
              <p:cNvPicPr/>
              <p:nvPr/>
            </p:nvPicPr>
            <p:blipFill>
              <a:blip r:embed="rId9"/>
              <a:stretch>
                <a:fillRect/>
              </a:stretch>
            </p:blipFill>
            <p:spPr>
              <a:xfrm>
                <a:off x="1101496" y="2302014"/>
                <a:ext cx="507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A4900DB-910A-4762-9B7E-49040D2F6D50}"/>
                  </a:ext>
                </a:extLst>
              </p14:cNvPr>
              <p14:cNvContentPartPr/>
              <p14:nvPr/>
            </p14:nvContentPartPr>
            <p14:xfrm>
              <a:off x="3601336" y="2302374"/>
              <a:ext cx="439200" cy="70920"/>
            </p14:xfrm>
          </p:contentPart>
        </mc:Choice>
        <mc:Fallback>
          <p:pic>
            <p:nvPicPr>
              <p:cNvPr id="7" name="Ink 6">
                <a:extLst>
                  <a:ext uri="{FF2B5EF4-FFF2-40B4-BE49-F238E27FC236}">
                    <a16:creationId xmlns:a16="http://schemas.microsoft.com/office/drawing/2014/main" id="{FA4900DB-910A-4762-9B7E-49040D2F6D50}"/>
                  </a:ext>
                </a:extLst>
              </p:cNvPr>
              <p:cNvPicPr/>
              <p:nvPr/>
            </p:nvPicPr>
            <p:blipFill>
              <a:blip r:embed="rId11"/>
              <a:stretch>
                <a:fillRect/>
              </a:stretch>
            </p:blipFill>
            <p:spPr>
              <a:xfrm>
                <a:off x="3583336" y="2284374"/>
                <a:ext cx="474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75CAA96-D7A7-45A0-B359-5140A2912ACA}"/>
                  </a:ext>
                </a:extLst>
              </p14:cNvPr>
              <p14:cNvContentPartPr/>
              <p14:nvPr/>
            </p14:nvContentPartPr>
            <p14:xfrm>
              <a:off x="927976" y="3151974"/>
              <a:ext cx="562320" cy="70560"/>
            </p14:xfrm>
          </p:contentPart>
        </mc:Choice>
        <mc:Fallback>
          <p:pic>
            <p:nvPicPr>
              <p:cNvPr id="9" name="Ink 8">
                <a:extLst>
                  <a:ext uri="{FF2B5EF4-FFF2-40B4-BE49-F238E27FC236}">
                    <a16:creationId xmlns:a16="http://schemas.microsoft.com/office/drawing/2014/main" id="{175CAA96-D7A7-45A0-B359-5140A2912ACA}"/>
                  </a:ext>
                </a:extLst>
              </p:cNvPr>
              <p:cNvPicPr/>
              <p:nvPr/>
            </p:nvPicPr>
            <p:blipFill>
              <a:blip r:embed="rId13"/>
              <a:stretch>
                <a:fillRect/>
              </a:stretch>
            </p:blipFill>
            <p:spPr>
              <a:xfrm>
                <a:off x="909976" y="3133974"/>
                <a:ext cx="597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2D37FB3-E2D1-4D56-973C-90B4A219FD1D}"/>
                  </a:ext>
                </a:extLst>
              </p14:cNvPr>
              <p14:cNvContentPartPr/>
              <p14:nvPr/>
            </p14:nvContentPartPr>
            <p14:xfrm>
              <a:off x="3054856" y="3148014"/>
              <a:ext cx="410760" cy="123120"/>
            </p14:xfrm>
          </p:contentPart>
        </mc:Choice>
        <mc:Fallback>
          <p:pic>
            <p:nvPicPr>
              <p:cNvPr id="11" name="Ink 10">
                <a:extLst>
                  <a:ext uri="{FF2B5EF4-FFF2-40B4-BE49-F238E27FC236}">
                    <a16:creationId xmlns:a16="http://schemas.microsoft.com/office/drawing/2014/main" id="{72D37FB3-E2D1-4D56-973C-90B4A219FD1D}"/>
                  </a:ext>
                </a:extLst>
              </p:cNvPr>
              <p:cNvPicPr/>
              <p:nvPr/>
            </p:nvPicPr>
            <p:blipFill>
              <a:blip r:embed="rId15"/>
              <a:stretch>
                <a:fillRect/>
              </a:stretch>
            </p:blipFill>
            <p:spPr>
              <a:xfrm>
                <a:off x="3036856" y="3130374"/>
                <a:ext cx="446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37A02BE-FFFA-48EF-AAC2-9EC92D0D1571}"/>
                  </a:ext>
                </a:extLst>
              </p14:cNvPr>
              <p14:cNvContentPartPr/>
              <p14:nvPr/>
            </p14:nvContentPartPr>
            <p14:xfrm>
              <a:off x="736096" y="3916614"/>
              <a:ext cx="515880" cy="36000"/>
            </p14:xfrm>
          </p:contentPart>
        </mc:Choice>
        <mc:Fallback>
          <p:pic>
            <p:nvPicPr>
              <p:cNvPr id="12" name="Ink 11">
                <a:extLst>
                  <a:ext uri="{FF2B5EF4-FFF2-40B4-BE49-F238E27FC236}">
                    <a16:creationId xmlns:a16="http://schemas.microsoft.com/office/drawing/2014/main" id="{A37A02BE-FFFA-48EF-AAC2-9EC92D0D1571}"/>
                  </a:ext>
                </a:extLst>
              </p:cNvPr>
              <p:cNvPicPr/>
              <p:nvPr/>
            </p:nvPicPr>
            <p:blipFill>
              <a:blip r:embed="rId17"/>
              <a:stretch>
                <a:fillRect/>
              </a:stretch>
            </p:blipFill>
            <p:spPr>
              <a:xfrm>
                <a:off x="718456" y="3898974"/>
                <a:ext cx="551520" cy="71640"/>
              </a:xfrm>
              <a:prstGeom prst="rect">
                <a:avLst/>
              </a:prstGeom>
            </p:spPr>
          </p:pic>
        </mc:Fallback>
      </mc:AlternateContent>
      <p:grpSp>
        <p:nvGrpSpPr>
          <p:cNvPr id="15" name="Group 14">
            <a:extLst>
              <a:ext uri="{FF2B5EF4-FFF2-40B4-BE49-F238E27FC236}">
                <a16:creationId xmlns:a16="http://schemas.microsoft.com/office/drawing/2014/main" id="{44F363EA-7485-41A4-A1B0-0ABAAF509792}"/>
              </a:ext>
            </a:extLst>
          </p:cNvPr>
          <p:cNvGrpSpPr/>
          <p:nvPr/>
        </p:nvGrpSpPr>
        <p:grpSpPr>
          <a:xfrm>
            <a:off x="5198296" y="3985014"/>
            <a:ext cx="531360" cy="151920"/>
            <a:chOff x="5198296" y="3985014"/>
            <a:chExt cx="531360" cy="15192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9FB12A3-BF48-4900-B115-A893C41B1D6E}"/>
                    </a:ext>
                  </a:extLst>
                </p14:cNvPr>
                <p14:cNvContentPartPr/>
                <p14:nvPr/>
              </p14:nvContentPartPr>
              <p14:xfrm>
                <a:off x="5670256" y="4063854"/>
                <a:ext cx="44280" cy="73080"/>
              </p14:xfrm>
            </p:contentPart>
          </mc:Choice>
          <mc:Fallback>
            <p:pic>
              <p:nvPicPr>
                <p:cNvPr id="13" name="Ink 12">
                  <a:extLst>
                    <a:ext uri="{FF2B5EF4-FFF2-40B4-BE49-F238E27FC236}">
                      <a16:creationId xmlns:a16="http://schemas.microsoft.com/office/drawing/2014/main" id="{39FB12A3-BF48-4900-B115-A893C41B1D6E}"/>
                    </a:ext>
                  </a:extLst>
                </p:cNvPr>
                <p:cNvPicPr/>
                <p:nvPr/>
              </p:nvPicPr>
              <p:blipFill>
                <a:blip r:embed="rId19"/>
                <a:stretch>
                  <a:fillRect/>
                </a:stretch>
              </p:blipFill>
              <p:spPr>
                <a:xfrm>
                  <a:off x="5652256" y="4045854"/>
                  <a:ext cx="79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68D9E18-5398-4CC1-BE91-F172B0D02AE0}"/>
                    </a:ext>
                  </a:extLst>
                </p14:cNvPr>
                <p14:cNvContentPartPr/>
                <p14:nvPr/>
              </p14:nvContentPartPr>
              <p14:xfrm>
                <a:off x="5198296" y="3985014"/>
                <a:ext cx="531360" cy="65160"/>
              </p14:xfrm>
            </p:contentPart>
          </mc:Choice>
          <mc:Fallback>
            <p:pic>
              <p:nvPicPr>
                <p:cNvPr id="14" name="Ink 13">
                  <a:extLst>
                    <a:ext uri="{FF2B5EF4-FFF2-40B4-BE49-F238E27FC236}">
                      <a16:creationId xmlns:a16="http://schemas.microsoft.com/office/drawing/2014/main" id="{168D9E18-5398-4CC1-BE91-F172B0D02AE0}"/>
                    </a:ext>
                  </a:extLst>
                </p:cNvPr>
                <p:cNvPicPr/>
                <p:nvPr/>
              </p:nvPicPr>
              <p:blipFill>
                <a:blip r:embed="rId21"/>
                <a:stretch>
                  <a:fillRect/>
                </a:stretch>
              </p:blipFill>
              <p:spPr>
                <a:xfrm>
                  <a:off x="5180656" y="3967374"/>
                  <a:ext cx="567000" cy="10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C449ABD-D187-4165-A5DA-1494906757E0}"/>
                  </a:ext>
                </a:extLst>
              </p14:cNvPr>
              <p14:cNvContentPartPr/>
              <p14:nvPr/>
            </p14:nvContentPartPr>
            <p14:xfrm>
              <a:off x="809176" y="4768014"/>
              <a:ext cx="560520" cy="93240"/>
            </p14:xfrm>
          </p:contentPart>
        </mc:Choice>
        <mc:Fallback>
          <p:pic>
            <p:nvPicPr>
              <p:cNvPr id="16" name="Ink 15">
                <a:extLst>
                  <a:ext uri="{FF2B5EF4-FFF2-40B4-BE49-F238E27FC236}">
                    <a16:creationId xmlns:a16="http://schemas.microsoft.com/office/drawing/2014/main" id="{0C449ABD-D187-4165-A5DA-1494906757E0}"/>
                  </a:ext>
                </a:extLst>
              </p:cNvPr>
              <p:cNvPicPr/>
              <p:nvPr/>
            </p:nvPicPr>
            <p:blipFill>
              <a:blip r:embed="rId23"/>
              <a:stretch>
                <a:fillRect/>
              </a:stretch>
            </p:blipFill>
            <p:spPr>
              <a:xfrm>
                <a:off x="791176" y="4750014"/>
                <a:ext cx="596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DC8A1F6-8538-44B6-8BF6-54E764D768F7}"/>
                  </a:ext>
                </a:extLst>
              </p14:cNvPr>
              <p14:cNvContentPartPr/>
              <p14:nvPr/>
            </p14:nvContentPartPr>
            <p14:xfrm>
              <a:off x="4973656" y="4744614"/>
              <a:ext cx="546120" cy="79200"/>
            </p14:xfrm>
          </p:contentPart>
        </mc:Choice>
        <mc:Fallback>
          <p:pic>
            <p:nvPicPr>
              <p:cNvPr id="17" name="Ink 16">
                <a:extLst>
                  <a:ext uri="{FF2B5EF4-FFF2-40B4-BE49-F238E27FC236}">
                    <a16:creationId xmlns:a16="http://schemas.microsoft.com/office/drawing/2014/main" id="{0DC8A1F6-8538-44B6-8BF6-54E764D768F7}"/>
                  </a:ext>
                </a:extLst>
              </p:cNvPr>
              <p:cNvPicPr/>
              <p:nvPr/>
            </p:nvPicPr>
            <p:blipFill>
              <a:blip r:embed="rId25"/>
              <a:stretch>
                <a:fillRect/>
              </a:stretch>
            </p:blipFill>
            <p:spPr>
              <a:xfrm>
                <a:off x="4956016" y="4726974"/>
                <a:ext cx="581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556843A8-66D4-48E6-A2AB-FFC2B5BF9010}"/>
                  </a:ext>
                </a:extLst>
              </p14:cNvPr>
              <p14:cNvContentPartPr/>
              <p14:nvPr/>
            </p14:nvContentPartPr>
            <p14:xfrm>
              <a:off x="1109776" y="5982294"/>
              <a:ext cx="443520" cy="48240"/>
            </p14:xfrm>
          </p:contentPart>
        </mc:Choice>
        <mc:Fallback>
          <p:pic>
            <p:nvPicPr>
              <p:cNvPr id="18" name="Ink 17">
                <a:extLst>
                  <a:ext uri="{FF2B5EF4-FFF2-40B4-BE49-F238E27FC236}">
                    <a16:creationId xmlns:a16="http://schemas.microsoft.com/office/drawing/2014/main" id="{556843A8-66D4-48E6-A2AB-FFC2B5BF9010}"/>
                  </a:ext>
                </a:extLst>
              </p:cNvPr>
              <p:cNvPicPr/>
              <p:nvPr/>
            </p:nvPicPr>
            <p:blipFill>
              <a:blip r:embed="rId27"/>
              <a:stretch>
                <a:fillRect/>
              </a:stretch>
            </p:blipFill>
            <p:spPr>
              <a:xfrm>
                <a:off x="1092136" y="5964654"/>
                <a:ext cx="479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14D45EC-FD71-42C3-A902-B7F44AF86270}"/>
                  </a:ext>
                </a:extLst>
              </p14:cNvPr>
              <p14:cNvContentPartPr/>
              <p14:nvPr/>
            </p14:nvContentPartPr>
            <p14:xfrm>
              <a:off x="3330976" y="6045654"/>
              <a:ext cx="468720" cy="31680"/>
            </p14:xfrm>
          </p:contentPart>
        </mc:Choice>
        <mc:Fallback>
          <p:pic>
            <p:nvPicPr>
              <p:cNvPr id="19" name="Ink 18">
                <a:extLst>
                  <a:ext uri="{FF2B5EF4-FFF2-40B4-BE49-F238E27FC236}">
                    <a16:creationId xmlns:a16="http://schemas.microsoft.com/office/drawing/2014/main" id="{D14D45EC-FD71-42C3-A902-B7F44AF86270}"/>
                  </a:ext>
                </a:extLst>
              </p:cNvPr>
              <p:cNvPicPr/>
              <p:nvPr/>
            </p:nvPicPr>
            <p:blipFill>
              <a:blip r:embed="rId29"/>
              <a:stretch>
                <a:fillRect/>
              </a:stretch>
            </p:blipFill>
            <p:spPr>
              <a:xfrm>
                <a:off x="3312976" y="6027654"/>
                <a:ext cx="504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4245229-D369-4052-ABE1-65297ACE5292}"/>
                  </a:ext>
                </a:extLst>
              </p14:cNvPr>
              <p14:cNvContentPartPr/>
              <p14:nvPr/>
            </p14:nvContentPartPr>
            <p14:xfrm>
              <a:off x="2247376" y="3238734"/>
              <a:ext cx="360000" cy="252720"/>
            </p14:xfrm>
          </p:contentPart>
        </mc:Choice>
        <mc:Fallback>
          <p:pic>
            <p:nvPicPr>
              <p:cNvPr id="20" name="Ink 19">
                <a:extLst>
                  <a:ext uri="{FF2B5EF4-FFF2-40B4-BE49-F238E27FC236}">
                    <a16:creationId xmlns:a16="http://schemas.microsoft.com/office/drawing/2014/main" id="{E4245229-D369-4052-ABE1-65297ACE5292}"/>
                  </a:ext>
                </a:extLst>
              </p:cNvPr>
              <p:cNvPicPr/>
              <p:nvPr/>
            </p:nvPicPr>
            <p:blipFill>
              <a:blip r:embed="rId31"/>
              <a:stretch>
                <a:fillRect/>
              </a:stretch>
            </p:blipFill>
            <p:spPr>
              <a:xfrm>
                <a:off x="2229736" y="3220734"/>
                <a:ext cx="3956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D4DE2F56-8AF0-4D44-AD90-63531D480547}"/>
                  </a:ext>
                </a:extLst>
              </p14:cNvPr>
              <p14:cNvContentPartPr/>
              <p14:nvPr/>
            </p14:nvContentPartPr>
            <p14:xfrm>
              <a:off x="6726496" y="3424854"/>
              <a:ext cx="242640" cy="639000"/>
            </p14:xfrm>
          </p:contentPart>
        </mc:Choice>
        <mc:Fallback>
          <p:pic>
            <p:nvPicPr>
              <p:cNvPr id="21" name="Ink 20">
                <a:extLst>
                  <a:ext uri="{FF2B5EF4-FFF2-40B4-BE49-F238E27FC236}">
                    <a16:creationId xmlns:a16="http://schemas.microsoft.com/office/drawing/2014/main" id="{D4DE2F56-8AF0-4D44-AD90-63531D480547}"/>
                  </a:ext>
                </a:extLst>
              </p:cNvPr>
              <p:cNvPicPr/>
              <p:nvPr/>
            </p:nvPicPr>
            <p:blipFill>
              <a:blip r:embed="rId33"/>
              <a:stretch>
                <a:fillRect/>
              </a:stretch>
            </p:blipFill>
            <p:spPr>
              <a:xfrm>
                <a:off x="6708496" y="3406854"/>
                <a:ext cx="27828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28393699-BE1E-4965-B134-B21DA53DCA87}"/>
                  </a:ext>
                </a:extLst>
              </p14:cNvPr>
              <p14:cNvContentPartPr/>
              <p14:nvPr/>
            </p14:nvContentPartPr>
            <p14:xfrm>
              <a:off x="616576" y="3569214"/>
              <a:ext cx="263880" cy="382320"/>
            </p14:xfrm>
          </p:contentPart>
        </mc:Choice>
        <mc:Fallback>
          <p:pic>
            <p:nvPicPr>
              <p:cNvPr id="22" name="Ink 21">
                <a:extLst>
                  <a:ext uri="{FF2B5EF4-FFF2-40B4-BE49-F238E27FC236}">
                    <a16:creationId xmlns:a16="http://schemas.microsoft.com/office/drawing/2014/main" id="{28393699-BE1E-4965-B134-B21DA53DCA87}"/>
                  </a:ext>
                </a:extLst>
              </p:cNvPr>
              <p:cNvPicPr/>
              <p:nvPr/>
            </p:nvPicPr>
            <p:blipFill>
              <a:blip r:embed="rId35"/>
              <a:stretch>
                <a:fillRect/>
              </a:stretch>
            </p:blipFill>
            <p:spPr>
              <a:xfrm>
                <a:off x="598576" y="3551214"/>
                <a:ext cx="299520" cy="417960"/>
              </a:xfrm>
              <a:prstGeom prst="rect">
                <a:avLst/>
              </a:prstGeom>
            </p:spPr>
          </p:pic>
        </mc:Fallback>
      </mc:AlternateContent>
    </p:spTree>
    <p:extLst>
      <p:ext uri="{BB962C8B-B14F-4D97-AF65-F5344CB8AC3E}">
        <p14:creationId xmlns:p14="http://schemas.microsoft.com/office/powerpoint/2010/main" val="130112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17404</TotalTime>
  <Words>3884</Words>
  <Application>Microsoft Office PowerPoint</Application>
  <PresentationFormat>Widescreen</PresentationFormat>
  <Paragraphs>164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56</cp:revision>
  <dcterms:created xsi:type="dcterms:W3CDTF">2021-02-18T19:11:41Z</dcterms:created>
  <dcterms:modified xsi:type="dcterms:W3CDTF">2022-04-22T00:15:53Z</dcterms:modified>
</cp:coreProperties>
</file>