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4.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notesSlides/notesSlide5.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notesSlides/notesSlide8.xml" ContentType="application/vnd.openxmlformats-officedocument.presentationml.notesSlide+xml"/>
  <Override PartName="/ppt/ink/ink166.xml" ContentType="application/inkml+xml"/>
  <Override PartName="/ppt/ink/ink167.xml" ContentType="application/inkml+xml"/>
  <Override PartName="/ppt/ink/ink168.xml" ContentType="application/inkml+xml"/>
  <Override PartName="/ppt/notesSlides/notesSlide9.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notesSlides/notesSlide10.xml" ContentType="application/vnd.openxmlformats-officedocument.presentationml.notesSlide+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notesSlides/notesSlide11.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4.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15.xml" ContentType="application/vnd.openxmlformats-officedocument.presentationml.notesSlide+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16.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17.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notesSlides/notesSlide18.xml" ContentType="application/vnd.openxmlformats-officedocument.presentationml.notesSlide+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19.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notesSlides/notesSlide20.xml" ContentType="application/vnd.openxmlformats-officedocument.presentationml.notesSlide+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67" r:id="rId3"/>
    <p:sldId id="269" r:id="rId4"/>
    <p:sldId id="270" r:id="rId5"/>
    <p:sldId id="271" r:id="rId6"/>
    <p:sldId id="273" r:id="rId7"/>
    <p:sldId id="272" r:id="rId8"/>
    <p:sldId id="274" r:id="rId9"/>
    <p:sldId id="275" r:id="rId10"/>
    <p:sldId id="276" r:id="rId11"/>
    <p:sldId id="277" r:id="rId12"/>
    <p:sldId id="268" r:id="rId13"/>
    <p:sldId id="278" r:id="rId14"/>
    <p:sldId id="279" r:id="rId15"/>
    <p:sldId id="280" r:id="rId16"/>
    <p:sldId id="281" r:id="rId17"/>
    <p:sldId id="282" r:id="rId18"/>
    <p:sldId id="283" r:id="rId19"/>
    <p:sldId id="284"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4" autoAdjust="0"/>
  </p:normalViewPr>
  <p:slideViewPr>
    <p:cSldViewPr snapToGrid="0">
      <p:cViewPr varScale="1">
        <p:scale>
          <a:sx n="92" d="100"/>
          <a:sy n="92" d="100"/>
        </p:scale>
        <p:origin x="638" y="-12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F58F26B-8765-4A6F-B391-909870220321}"/>
    <pc:docChg chg="modSld">
      <pc:chgData name="Duane Miller" userId="086b8d4e5ca37aec" providerId="LiveId" clId="{6F58F26B-8765-4A6F-B391-909870220321}" dt="2022-04-14T23:53:39.570" v="0" actId="6549"/>
      <pc:docMkLst>
        <pc:docMk/>
      </pc:docMkLst>
      <pc:sldChg chg="modNotesTx">
        <pc:chgData name="Duane Miller" userId="086b8d4e5ca37aec" providerId="LiveId" clId="{6F58F26B-8765-4A6F-B391-909870220321}" dt="2022-04-14T23:53:39.570" v="0" actId="6549"/>
        <pc:sldMkLst>
          <pc:docMk/>
          <pc:sldMk cId="1432906960" sldId="269"/>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0:42.954"/>
    </inkml:context>
    <inkml:brush xml:id="br0">
      <inkml:brushProperty name="width" value="0.1" units="cm"/>
      <inkml:brushProperty name="height" value="0.1" units="cm"/>
      <inkml:brushProperty name="color" value="#E71224"/>
    </inkml:brush>
  </inkml:definitions>
  <inkml:trace contextRef="#ctx0" brushRef="#br0">2462 1360 5760,'-8'4'1871,"15"-3"-596,10-11 277,-16 10-1469,0-1-1,1 1 1,-1-1 0,0 0-1,0 1 1,0-1-1,0 0 1,1 0-1,-1 0 1,0 0-1,-1 0 1,1 0 0,0 0-1,1-1 1,-2 1-12,0 1 1,1-1-1,-1 0 1,0 1-1,0-1 1,0 1-1,0-1 1,0 0-1,0 1 1,0-1-1,0 0 0,0 1 1,0-1-1,0 1 1,0-1-1,-1 0 1,1 1-1,0-1 1,0 1-1,-1-1 1,1 0-1,-3-2 113,1 1 1,0-1-1,0 1 0,-1 0 0,1 0 0,-1 0 1,0 0-1,0 1 0,1-1 0,-5-1 1,-6-2 482,1-1 0,0-1 1,-11-7-1,19 11-555,0 0 0,1-1-1,-1 1 1,1-1 0,-1 0 0,1 0-1,0 0 1,0 0 0,1 0 0,0-1-1,-4-7 1,1-1-53,1 2 104,0 0 0,-4-17 0,7 24-117,1 1-1,0-1 1,-1 1 0,1-1 0,0 1 0,1-1 0,-1 1-1,1-1 1,-1 1 0,1-1 0,0 1 0,0 0 0,2-4-1,14-28 158,-1-1 0,-2-1-1,-2 0 1,13-62 0,-23 85-164,1 0 58,-1 0 0,1-24 1,-3 33-58,-1 0 1,1 0-1,-1 1 0,0-1 1,0 0-1,-1 1 1,1-1-1,-1 0 0,0 1 1,0 0-1,-5-7 1,1 0 0,-1 1 0,2-1 0,-1 0 0,2 0 1,-1 0-1,2-1 0,-1 0 0,2 1 1,-1-1-1,0-18 0,2 21-70,0-1 0,0 1 1,-1 0-1,0 0 0,-4-9 0,3 9 22,0 0-1,1 0 0,0 0 1,0-1-1,0-10 0,2-5 53,1 0 85,-1 1 0,-6-36 0,5 54-127,0 0 0,-1-1 1,0 1-1,0 0 1,0 0-1,-1 0 0,0 0 1,0 0-1,0 0 1,-1 1-1,0 0 0,0 0 1,0 0-1,-7-5 1,-4-3 4,-1 1 1,-1 0 0,0 1-1,-1 1 1,0 1 0,0 0-1,-22-6 1,30 12 82,-1-1-1,-13-8 1,-22-8-112,-17 5 47,0 2 1,-1 3 0,-75-2-1,67 8-105,-150-16 174,131 10-139,-153 5-1,165 5 60,-189 6 1,209-6 57,0 3 0,0 3 1,-78 17-1,121-19-120,1 0 1,0 2-1,0 0 1,1 0-1,-21 12 0,27-12 33,-1 0-1,1 1 0,-1-1 1,2 1-1,-1 1 0,1 0 0,0 0 1,1 0-1,-7 12 0,0 4-73,1 2-1,-15 42 0,-9 58 164,18-62 324,-32 183-346,26-112-303,-3 3 287,20-113-49,4-15-6,0 1 0,0-1-1,1 1 1,0 0 0,1 0 0,0 0 0,1 0-1,1 12 1,0-20 9,0-1 1,0 1-1,0-1 0,1 1 0,-1-1 0,1 1 0,0-1 0,0 0 1,0 0-1,0 1 0,0-2 0,0 1 0,0 0 0,1 0 0,-1-1 0,5 3 1,3 1-40,1 0 1,18 7-1,12 0 33,1-1 1,0-2-1,68 6 0,412-6-203,-320-21 215,103-4 64,183 16 227,-386 0-344,165-24 0,-252 21-451,1 0 0,-1-2 0,0 1-1,0-2 1,0 0 0,-1-1 0,0 0-1,14-10 1,-8 2-1689,1-1 0,-2-1-1,-1-1 1,21-24 0,4-10-2273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01.263"/>
    </inkml:context>
    <inkml:brush xml:id="br0">
      <inkml:brushProperty name="width" value="0.1" units="cm"/>
      <inkml:brushProperty name="height" value="0.1" units="cm"/>
      <inkml:brushProperty name="color" value="#E71224"/>
    </inkml:brush>
  </inkml:definitions>
  <inkml:trace contextRef="#ctx0" brushRef="#br0">2110 127 3584,'-1'0'63,"-1"-1"0,1 1 0,0 0 0,0-1 0,0 1 0,0 0 1,-1 0-1,1 0 0,0 0 0,0 0 0,0 0 0,-1 0 0,1 1 0,0-1 0,0 0 0,0 1 0,0-1 1,-1 1-1,1-1 0,0 1 0,0-1 0,0 1 0,0 0 0,0-1 0,0 1 0,1 0 0,-1 0 0,0 0 1,-1 2-1,0-1-52,2-2-4,-1 0-1,1 1 1,-1-1 0,1 0 0,-1 0 0,1 1 0,-1-1-1,1 0 1,0 0 0,-1 0 0,1 0 0,-1 0 0,1 0-1,-1 1 1,1-1 0,-1 0 0,1 0 0,-1 0-1,1-1 1,-1 1 0,1 0 0,-1 0 0,1 0 0,-1 0-1,1 0 1,-1-1 0,1 1 0,-1 0 0,1 0-1,-1-1 1,1 1 0,0 0 0,-1-1 0,1 1 0,0 0-1,-1-1 1,1 1 0,-1-1 0,-10-15 244,7 7 4,0 0 1,-1 1-1,0 0 0,-1 0 0,0 0 1,0 0-1,-7-6 0,8 10-186,-1-1 0,0 1 0,0 0 0,0 0 0,0 1 0,0 0-1,-1 0 1,1 0 0,-1 1 0,-11-3 0,-2 2 167,1 0 0,-1 2 0,0 0 0,1 1 0,-30 4 0,-95 23 952,99-16-795,-1-3-1,-58 5 0,-84 0 854,-327 66-1,129-14-456,351-62-1015,0-1-1,-50-3 1,69-1-738,0 0 1,-27-8 0,31 6-513,1 0 0,1-1 0,-1 0 0,-15-10 0,-16-13-1585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52.744"/>
    </inkml:context>
    <inkml:brush xml:id="br0">
      <inkml:brushProperty name="width" value="0.1" units="cm"/>
      <inkml:brushProperty name="height" value="0.1" units="cm"/>
      <inkml:brushProperty name="color" value="#FFFC18"/>
    </inkml:brush>
  </inkml:definitions>
  <inkml:trace contextRef="#ctx0" brushRef="#br0">3996 17 3712,'-15'5'459,"1"1"-1,0 0 1,0 1-1,-12 9 1,21-13-232,0 1 1,0-1-1,-1 0 1,1 0-1,-1-1 0,0 1 1,1-1-1,-1-1 0,0 1 1,-7 0-1,-4 0 349,0-1 0,-20-1 0,8-1 182,-98-3 511,-229-1 1232,332 6-2358,-30 5 0,30-2-32,-29-1-1,44-3-70,-266 10 939,198-3-833,-74 19 1,-30 13-217,174-38 71,-136 30 68,94-25-37,-61 2 0,51-11-21,0-3 1,-67-15 0,-8 0 134,60 17-104,54 4-33,-1-1 0,-29-4 0,13-1 21,-57-1-1,2 0 14,81 6-29,-276-45 68,129 3 64,113 30-58,12 4 49,-1 1 0,0 2-1,0 1 1,-45 0-1,-9 2 239,-58 3 127,127 2-548,0 0 1,1 2-1,-1 0 0,1 1 1,-33 13-1,28-7-1070,-1-2-1,0 0 1,-1-1 0,0-2 0,0 0 0,-31 1 0,13-6-2356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54.430"/>
    </inkml:context>
    <inkml:brush xml:id="br0">
      <inkml:brushProperty name="width" value="0.1" units="cm"/>
      <inkml:brushProperty name="height" value="0.1" units="cm"/>
      <inkml:brushProperty name="color" value="#FFFC18"/>
    </inkml:brush>
  </inkml:definitions>
  <inkml:trace contextRef="#ctx0" brushRef="#br0">1443 127 640,'2'-4'1494,"1"-3"-892,0 0 1,0-1-1,3-14 1,-6 17-314,0 1 1,-1 0-1,1-1 1,-1 1 0,1-1-1,-1 1 1,-3-7-1,3 10-210,0-1-1,0 0 1,0 1-1,0-1 1,0 0 0,0 1-1,-1 0 1,1-1-1,-1 1 1,1 0 0,-1 0-1,1 0 1,-1 0-1,0 0 1,0 0-1,1 0 1,-1 0 0,0 1-1,-2-1 1,-20-4 327,0 1 0,0 2 0,0 0 0,-44 4 0,13-1 17,-361-1 2873,241 12-2384,90-4-336,-107 22 597,-5 0-1610,186-29-240,0-1-1,0 0 1,0-1 0,0 0-1,0-1 1,0 0 0,-19-7-1,-1-5-2180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56.008"/>
    </inkml:context>
    <inkml:brush xml:id="br0">
      <inkml:brushProperty name="width" value="0.1" units="cm"/>
      <inkml:brushProperty name="height" value="0.1" units="cm"/>
      <inkml:brushProperty name="color" value="#FFFC18"/>
    </inkml:brush>
  </inkml:definitions>
  <inkml:trace contextRef="#ctx0" brushRef="#br0">2494 149 2048,'5'-6'366,"0"0"1,0 0-1,1 1 0,9-8 1,-8 6-55,29-22 4722,-36 5-2271,0 24-2732,-1-1-1,1 0 1,0 0 0,-1 0-1,1 1 1,-1-1 0,1 0-1,-1 1 1,0-1 0,1 0-1,-1 1 1,0-1 0,1 1-1,-1-1 1,0 1 0,1-1-1,-1 1 1,0 0 0,0-1-1,0 1 1,0 0 0,1 0-1,-3-1 1,-21-3 737,-131-1 853,-26 5-837,63 9-123,86-9-696,10 1 228,-1-1 0,0-1 0,-42-8-1,-16-4-158,30 6 18,30 5-38,-25-1 0,-11 0 160,23 0 250,-50 4-1,33 0-208,37 0-159,1 0 1,0 1-1,-1 1 0,1 0 1,0 1-1,-23 10 0,-3 0-29,3-4 43,0-2 0,-52 4 0,60-8 8,-193 33-166,-89 10 352,128-41 72,-62-2-3275,219-5 1258,-29-5-1,43 4 265,0 0 0,0-1 1,0-1-1,-19-8 0,-4-10-2471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57.972"/>
    </inkml:context>
    <inkml:brush xml:id="br0">
      <inkml:brushProperty name="width" value="0.1" units="cm"/>
      <inkml:brushProperty name="height" value="0.1" units="cm"/>
      <inkml:brushProperty name="color" value="#FFFC18"/>
    </inkml:brush>
  </inkml:definitions>
  <inkml:trace contextRef="#ctx0" brushRef="#br0">949 90 3328,'-2'-1'126,"0"0"1,0 0-1,0 0 1,1 0-1,-1 0 1,0 1-1,-1-1 1,1 0-1,0 1 0,0 0 1,0-1-1,0 1 1,-4 0-1,1 1 245,-1 0 0,0 0-1,-11 4 1,15-4-270,-1 0 1,0-1-1,0 1 0,1-1 1,-1 0-1,0 0 0,0 0 0,1-1 1,-1 1-1,0-1 0,0 1 0,-3-2 1,-34-15 1375,9 3-495,31 14-977,-38-14 944,-1 2 1,0 2-1,-74-9 1,61 17-38,-60 7 0,-1 0-576,-7 1-2103,1 9-5437,92-8 4463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58.849"/>
    </inkml:context>
    <inkml:brush xml:id="br0">
      <inkml:brushProperty name="width" value="0.1" units="cm"/>
      <inkml:brushProperty name="height" value="0.1" units="cm"/>
      <inkml:brushProperty name="color" value="#FFFC18"/>
    </inkml:brush>
  </inkml:definitions>
  <inkml:trace contextRef="#ctx0" brushRef="#br0">1576 12 5376,'-21'-5'785,"15"3"-561,0 1 0,0 0 0,-1 0 0,1 0-1,0 1 1,-1 0 0,-9 1 0,-6 1 260,-1 0-40,0 0 0,0 2 1,-34 10-1,2 1 671,-2-2 0,-87 8 1,121-18-915,-315 34 2177,8-20-3649,226-14-860,-93 15-4776,98-3 3478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00.439"/>
    </inkml:context>
    <inkml:brush xml:id="br0">
      <inkml:brushProperty name="width" value="0.1" units="cm"/>
      <inkml:brushProperty name="height" value="0.1" units="cm"/>
      <inkml:brushProperty name="color" value="#FFFC18"/>
    </inkml:brush>
  </inkml:definitions>
  <inkml:trace contextRef="#ctx0" brushRef="#br0">3112 21 3072,'0'0'27,"-1"0"0,1 0 0,0 0 1,-1 0-1,1 0 0,0 0 0,-1 0 0,1 0 1,0 0-1,-1 0 0,1 0 0,0 0 0,0 0 1,-1-1-1,1 1 0,0 0 0,-1 0 0,1 0 1,0 0-1,0-1 0,-1 1 0,1 0 0,0 0 0,0-1 1,0 1-1,-1 0 0,1-1 0,0 1 0,0 0 1,0 0-1,0-1 0,0 1 0,0 0 0,-1-1 1,1 1-1,0 0 0,0-1 0,10-11 5151,-23 13-4104,1 0-850,0 1 0,-1 0 0,1 0 1,0 1-1,-17 7 0,12-4 74,-29 5 0,32-9-81,-1-1 0,-23-2-1,8 0 89,6 0 37,-1-2 0,-27-5 1,-28-4 321,-115 10-377,104 3-286,13 1 83,43 0 85,-1-1 0,-45-6 1,-57-4 54,74 5-163,-79 3 1,62 2 124,-160-4 196,-296 10 724,212 0-965,-14 0-704,300-3 52,-144 16-7383,120-10 4572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03.252"/>
    </inkml:context>
    <inkml:brush xml:id="br0">
      <inkml:brushProperty name="width" value="0.1" units="cm"/>
      <inkml:brushProperty name="height" value="0.1" units="cm"/>
      <inkml:brushProperty name="color" value="#FFFC18"/>
    </inkml:brush>
  </inkml:definitions>
  <inkml:trace contextRef="#ctx0" brushRef="#br0">3021 4 1152,'20'-4'5909,"-19"4"-5892,-1 1 0,0-1 0,0 0 0,0 0 0,0 0 1,0 0-1,0 0 0,1 0 0,-1 0 0,0 1 0,0-1 0,0 0 0,0 0 0,0 0 0,0 0 0,0 0 0,0 0 0,0 1 0,0-1 0,0 0 0,0 0 1,0 0-1,0 0 0,0 1 0,0-1 0,0 0 0,0 0 0,0 0 0,0 0 0,0 0 0,0 1 0,0-1 0,0 0 0,0 0 0,0 0 0,0 0 1,0 0-1,0 1 0,0-1 0,0 0 0,0 0 0,-1 0 0,1 0 0,0 0 0,0 0 0,0 0 0,0 1 0,-5 5 65,-6 2 218,0 0 0,0-1 0,-1 0 0,0-1 0,-23 8 0,-69 17 843,65-21-832,8 1-52,0 1 0,-47 25 0,48-21 190,22-13-359,0 0 0,0 0 0,-1 0 0,1-1 0,-1-1 0,-14 2-1,-55-2 359,37-2-325,-64-1 443,-120 4 79,138 10-522,55-7-150,-57 3 0,-1104-8 2267,1057 6-2582,-165 29 1,91-7-5856,149-22 2763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18.326"/>
    </inkml:context>
    <inkml:brush xml:id="br0">
      <inkml:brushProperty name="width" value="0.1" units="cm"/>
      <inkml:brushProperty name="height" value="0.1" units="cm"/>
      <inkml:brushProperty name="color" value="#FFFC18"/>
    </inkml:brush>
  </inkml:definitions>
  <inkml:trace contextRef="#ctx0" brushRef="#br0">3261 38 3456,'-8'1'497,"0"-1"0,0-1 0,1 0 1,-1 0-1,0 0 0,1-1 0,-1 0 0,-11-5 0,7 3-171,1-1-1,-1 2 0,-1-1 1,1 2-1,0 0 0,-1 0 1,-19 1-1,0 0-128,0 2-1,0 1 1,0 2-1,0 1 1,0 2-1,-37 12 1,26-3 120,0-3 0,0-1-1,-1-2 1,-65 6 0,86-14-308,-422 48 441,400-45-125,-71 0 0,42-4 203,30 1-468,0-2 0,0-2 0,-74-13 0,66 6-6,-1 3 0,0 1-1,-59 4 1,-35-2 318,-91-10-29,-1 21 204,156-3-209,-105-6 0,53-3-598,87 3-1814,0-2-1,-83-16 1,91 8-1446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19.837"/>
    </inkml:context>
    <inkml:brush xml:id="br0">
      <inkml:brushProperty name="width" value="0.1" units="cm"/>
      <inkml:brushProperty name="height" value="0.1" units="cm"/>
      <inkml:brushProperty name="color" value="#FFFC18"/>
    </inkml:brush>
  </inkml:definitions>
  <inkml:trace contextRef="#ctx0" brushRef="#br0">2253 87 384,'0'-2'18,"0"1"-1,0 0 1,0 0-1,1-1 1,-1 1 0,0 0-1,0 0 1,10-14 6411,1 1-3591,-12 11-2770,1 1 0,-1 0 0,1 0 0,-1 0 0,0 0 0,0 0 1,0 0-1,0 1 0,0-1 0,0 0 0,0 0 0,-1 1 0,1-1 0,-1 1 1,1-1-1,-1 1 0,0-1 0,0 1 0,1 0 0,-1 0 0,0 0 0,0 0 1,0 0-1,0 1 0,0-1 0,0 0 0,0 1 0,0 0 0,-1-1 1,-2 1-1,-68-5 732,63 6-725,0 0 0,0 1 0,0 1 0,1 0 0,-1 0 1,1 1-1,-12 6 0,-3 1 44,23-11-113,-6 3 94,0 0 1,0 0-1,-1 0 1,1-1-1,-1-1 1,0 1 0,-12 0-1,-5-1-6,-26 5 0,30-3-68,-74 14 576,-18-1-362,-109 21 246,196-33-361,-1-2 0,0-1 1,-31-2-1,3-1-19,-424 2 465,434 2-326,-51 9-1,44-4-173,-177 27 392,54-8-1257,161-23 207,0-2 0,0 1 0,-1-2 0,1 0-1,0-1 1,0 0 0,0-1 0,-14-4-1,-2-7-3086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20.490"/>
    </inkml:context>
    <inkml:brush xml:id="br0">
      <inkml:brushProperty name="width" value="0.1" units="cm"/>
      <inkml:brushProperty name="height" value="0.1" units="cm"/>
      <inkml:brushProperty name="color" value="#FFFC18"/>
    </inkml:brush>
  </inkml:definitions>
  <inkml:trace contextRef="#ctx0" brushRef="#br0">900 174 4352,'-1'-1'123,"0"1"-1,-1-1 1,1 0 0,0 0 0,0 0 0,0 0-1,0-1 1,0 1 0,0 0 0,0 0-1,0-1 1,1 1 0,-1 0 0,0-1 0,1 1-1,-1-1 1,1 1 0,0-1 0,-1 1-1,1-1 1,0 1 0,0-1 0,0 1 0,0-1-1,0 1 1,0-1 0,1-2 0,-1-4-207,0 2 256,0 1-1,-1-1 1,0 1-1,0-1 1,0 1-1,-1 0 1,0 0-1,0 0 0,0 0 1,0 0-1,-1 0 1,0 0-1,0 1 1,0-1-1,0 1 1,-1 0-1,0 0 0,0 0 1,0 0-1,0 1 1,-1 0-1,1 0 1,-1 0-1,0 0 1,0 1-1,0-1 0,0 1 1,0 1-1,0-1 1,-1 1-1,1 0 1,0 0-1,-9 0 1,-10 1 267,0 1 0,0 2 1,-46 10-1,36-6-175,-71 14 461,17-2-1026,-127 10 0,198-28-585,0-1 0,-29-3 0,38 1 251,0 1 0,0-1 0,0 0 0,1-1-1,-1 0 1,1 0 0,-13-7 0,-3-9-2186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02.064"/>
    </inkml:context>
    <inkml:brush xml:id="br0">
      <inkml:brushProperty name="width" value="0.1" units="cm"/>
      <inkml:brushProperty name="height" value="0.1" units="cm"/>
      <inkml:brushProperty name="color" value="#E71224"/>
    </inkml:brush>
  </inkml:definitions>
  <inkml:trace contextRef="#ctx0" brushRef="#br0">1089 2 3968,'-3'-1'191,"0"1"0,-1 0 0,1-1 0,0 1 0,0 0 1,0 1-1,0-1 0,0 0 0,0 1 0,0 0 0,-4 1 0,-38 4 716,14 0-261,1 0 0,-54 1 0,31-3 88,-48 2 621,-27 2 271,-162 16 213,146-15-2537,130-8 420,-14 2-1332,-32-3 0,21-4-1622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21.699"/>
    </inkml:context>
    <inkml:brush xml:id="br0">
      <inkml:brushProperty name="width" value="0.1" units="cm"/>
      <inkml:brushProperty name="height" value="0.1" units="cm"/>
      <inkml:brushProperty name="color" value="#FFFC18"/>
    </inkml:brush>
  </inkml:definitions>
  <inkml:trace contextRef="#ctx0" brushRef="#br0">1641 90 3840,'-1'0'86,"0"-1"1,1 1-1,-1-1 1,0 1-1,1-1 1,-1 0-1,1 1 0,-1-1 1,1 1-1,-1-1 1,1 0-1,-1 1 1,1-1-1,0 0 1,0 0-1,-1 1 1,1-1-1,0 0 0,0 0 1,0 0-1,-1 1 1,1-1-1,0 0 1,0 0-1,0 0 1,1 1-1,-1-1 1,0 0-1,0 0 0,0 1 1,0-1-1,1 0 1,-1 0-1,0 1 1,1-1-1,-1 0 1,1 0-1,0 0 0,3-8 47,-4 8-84,0 1 1,0-1-1,1 1 1,-1-1-1,0 0 0,0 1 1,0-1-1,0 1 1,0-1-1,0 0 1,0 1-1,0-1 0,0 0 1,0 1-1,0-1 1,0 1-1,0-1 1,-1 0-1,1 1 0,0-1 1,0 1-1,-1-1 1,1 1-1,0-1 1,-1 1-1,1-1 0,-1 1 1,1-1-1,0 1 1,-1-1-1,1 1 1,-1 0-1,1-1 1,-1 1-1,0 0 0,1-1 1,-1 1-1,1 0 1,-1 0-1,1 0 1,-1-1-1,0 1 0,1 0 1,-1 0-1,0 0 1,0 0-1,-6-1 331,1 1-1,-1 0 1,-11 1 0,6 0 290,-61-1 1639,58 4-1790,-4 1-62,17-5-425,0 0-1,-1 1 1,1-1 0,-1 1 0,1 0-1,0-1 1,-5 4 0,5-3-21,0 0 0,-1 0-1,1 0 1,0 0 0,-1-1 0,1 1 0,-1-1 0,-2 1 0,-60 4 762,47-5-625,0 0 0,0-1 0,-29-7 0,9 0 150,0 3-1,-55-3 1,-81 8 147,76 2-82,54-2-104,-73-9 0,111 8-231,-56-9 651,-93-3 0,146 13-675,-64 0-1035,-111 14 0,154-11-2079,-47-2 1,56-1 1008,-15 0-1616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22.327"/>
    </inkml:context>
    <inkml:brush xml:id="br0">
      <inkml:brushProperty name="width" value="0.1" units="cm"/>
      <inkml:brushProperty name="height" value="0.1" units="cm"/>
      <inkml:brushProperty name="color" value="#FFFC18"/>
    </inkml:brush>
  </inkml:definitions>
  <inkml:trace contextRef="#ctx0" brushRef="#br0">2019 112 4224,'-2'-1'64,"-25"-10"1848,26 10-1805,0 0 0,0 0 0,-1 0 0,1 0-1,0 0 1,0 0 0,0 0 0,0-1 0,0 1-1,1 0 1,-1-1 0,0 1 0,1-1 0,-1 1-1,0-3 1,0 2-32,0-1 0,0 0 0,0 1-1,0-1 1,-1 1 0,1 0 0,-1 0 0,1-1-1,-1 1 1,0 0 0,0 0 0,0 0 0,0 1-1,-1-1 1,1 0 0,0 1 0,-1-1 0,-4-1-1,-4-1 418,0 0 0,0 1-1,-15-2 1,7 1-125,-16-2 335,1 1 0,-53-1 1,-71 10 464,-36 10-56,-13 0 45,-29 0-46,-232 3 110,274-25-3478,8-1-3825,127 9 2345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31.329"/>
    </inkml:context>
    <inkml:brush xml:id="br0">
      <inkml:brushProperty name="width" value="0.1" units="cm"/>
      <inkml:brushProperty name="height" value="0.1" units="cm"/>
      <inkml:brushProperty name="color" value="#FFFC18"/>
    </inkml:brush>
  </inkml:definitions>
  <inkml:trace contextRef="#ctx0" brushRef="#br0">762 78 768,'0'-2'74,"0"0"1,1 0 0,-1 0-1,0 1 1,1-1-1,-1 0 1,1 0-1,0 1 1,0-1-1,0 0 1,-1 1-1,1-1 1,2-1-1,-2 1 277,1 0-1,-1 1 1,0-1 0,0 0-1,0 0 1,0 0-1,0 0 1,-1 0 0,1 0-1,-1 0 1,1 0 0,-1 0-1,0-4 1,0 5-276,0 0 1,0 0 0,0 0-1,0 1 1,-1-1 0,1 0-1,0 0 1,-1 0 0,1 0-1,-1 0 1,1 1 0,-1-1-1,0 0 1,1 0 0,-1 1-1,1-1 1,-1 1 0,0-1-1,0 0 1,1 1 0,-1-1-1,0 1 1,0 0 0,0-1-1,0 1 1,0 0 0,0-1-1,1 1 1,-1 0 0,0 0-1,0 0 1,0 0 0,-1 0-1,-7-1 359,0 0 0,-16 3-1,10-2 62,-80-1 2034,-108 3-557,154 4-1479,1 2 0,0 2 1,-62 22-1,96-27-690,0-1 1,0-1-1,-21 3 0,28-6-722,-1 1 0,0-2 1,1 1-1,-15-3 0,1-2-2910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32.744"/>
    </inkml:context>
    <inkml:brush xml:id="br0">
      <inkml:brushProperty name="width" value="0.1" units="cm"/>
      <inkml:brushProperty name="height" value="0.1" units="cm"/>
      <inkml:brushProperty name="color" value="#FFFC18"/>
    </inkml:brush>
  </inkml:definitions>
  <inkml:trace contextRef="#ctx0" brushRef="#br0">2429 59 4480,'-52'36'2688,"52"-35"-2650,-1-1 0,0 1 0,0-1 0,1 1 0,-1-1 0,0 0 0,0 1-1,0-1 1,1 0 0,-1 0 0,0 0 0,0 0 0,0 0 0,0 0 0,1 0 0,-1 0 0,0 0 0,0 0 0,0 0 0,0 0 0,1-1 0,-1 1 0,0 0 0,0 0 0,1-1 0,-3 0 0,-13-12 302,9 6-5,0 1 0,0 0 0,0 1-1,-1 0 1,0 0 0,-14-6 0,1 2 327,-32-7 0,32 10-639,7 4 102,0 0 1,0 0 0,0 1 0,-23 2-1,9 0-17,-8 0 178,0 2 0,-67 14 0,-70 29 705,106-27-734,-28 9 150,45-11-224,0-3-1,-81 12 1,51-20 168,-1-4 0,0-2 0,1-5 0,-98-17-1,128 17 156,1 3 0,-54 3 0,28 0-248,65-1-258,-201-7 276,181 4-1327,0-2-1,0-1 1,0-1 0,1-1 0,-28-13 0,4-2-2315,-5-1-292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34.415"/>
    </inkml:context>
    <inkml:brush xml:id="br0">
      <inkml:brushProperty name="width" value="0.1" units="cm"/>
      <inkml:brushProperty name="height" value="0.1" units="cm"/>
      <inkml:brushProperty name="color" value="#FFFC18"/>
    </inkml:brush>
  </inkml:definitions>
  <inkml:trace contextRef="#ctx0" brushRef="#br0">2808 91 3072,'-14'-12'976,"8"8"131,4-1 771,2 1-1237,0 3-574,0 0 0,0 0-1,0-1 1,-1 1 0,1 0-1,0 0 1,-1 0 0,1 0-1,-1 0 1,1 0-1,-1 0 1,0 0 0,1 0-1,-1 0 1,0 0 0,0 0-1,0 1 1,0-1 0,1 0-1,-1 0 1,0 1-1,0-1 1,0 1 0,-1-1-1,1 1 1,0-1 0,0 1-1,0-1 1,0 1 0,0 0-1,-3 0 1,-5-2 193,1 2-1,-1-1 1,-12 2 0,8-1-8,6 0-134,-1 0 0,1-1 0,0 0 0,-1 0 0,1 0 0,0-1 0,0 0 0,-9-4 0,3 0 219,-1 2 0,1 0 0,-25-4 0,31 7-256,-1 0 0,1 1 1,-1 0-1,1 0 0,-1 1 1,1 0-1,-1 0 0,-13 5 1,-17 5 298,0-2 0,-48 6 1,35-7-173,-167 20 512,102-27-579,83-2 18,0 1 1,0 2-1,-36 6 0,8 0 21,-1-2 0,-118-5 0,89-2 32,-37-3 152,-47 0 206,134 6-536,-439 13 940,261-5-62,87-3-2060,98-8-1921,-61-7 1,42-3-1380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37.946"/>
    </inkml:context>
    <inkml:brush xml:id="br0">
      <inkml:brushProperty name="width" value="0.1" units="cm"/>
      <inkml:brushProperty name="height" value="0.1" units="cm"/>
      <inkml:brushProperty name="color" value="#FFFC18"/>
    </inkml:brush>
  </inkml:definitions>
  <inkml:trace contextRef="#ctx0" brushRef="#br0">1465 49 1152,'0'0'21,"-1"0"0,1 0 0,0 0 0,-1 0 0,1 0 0,0 1 0,-1-1 0,1 0 0,0 0 0,-1 0 0,1-1 1,0 1-1,-1 0 0,1 0 0,0 0 0,-1 0 0,1 0 0,0 0 0,-1 0 0,1-1 0,0 1 0,-1 0 0,1 0 0,0 0 0,0-1 0,-1 1 0,1 0 0,0 0 0,0-1 0,0 1 0,-1 0 1,6-9 3496,1 0 27,-6 8-3530,0 1 0,0 0 1,0-1-1,0 1 0,0 0 1,0-1-1,0 1 0,0 0 1,0 0-1,0-1 0,0 1 0,0 0 1,-1-1-1,1 1 0,0 0 1,0 0-1,0-1 0,0 1 1,-1 0-1,1 0 0,0 0 1,0-1-1,-1 1 0,1 0 1,0 0-1,0 0 0,-1-1 1,1 1-1,0 0 0,0 0 1,-1 0-1,1 0 0,0 0 1,-1 0-1,1 0 0,-1 0 1,-4-2 189,1 0 28,1 1-1,-1 0 1,0 0 0,1 1 0,-1-1 0,-6 0-1,-56 2 1416,16 1-560,-74-9 0,77 3-498,0 1 1,-62 5-1,-94 18 462,131-11-584,-137 10 761,38-4-2478,2 7-3830,134-15 1191,-40 13 0,30-8 534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38.952"/>
    </inkml:context>
    <inkml:brush xml:id="br0">
      <inkml:brushProperty name="width" value="0.1" units="cm"/>
      <inkml:brushProperty name="height" value="0.1" units="cm"/>
      <inkml:brushProperty name="color" value="#FFFC18"/>
    </inkml:brush>
  </inkml:definitions>
  <inkml:trace contextRef="#ctx0" brushRef="#br0">2360 27 3072,'-1'0'51,"1"0"0,-1 0 0,1 0 0,-1 0 0,1 0 0,-1 0 0,1 0 0,-1 0 0,1 0 0,-1 0-1,1 0 1,-1 0 0,0 0 0,1 0 0,-1 0 0,1-1 0,-1 1 0,1 0 0,-1 0 0,1-1 0,0 1 0,-1 0 0,1 0 0,-1-1 0,1 1 0,0-1 0,-1 1 0,1 0 0,0-1 0,-1 1 0,1-1 0,0 1 0,-1-1 0,1 1 0,0-2 432,-1-7 71,-2 8-369,1 0-1,-1 0 0,0 0 1,1 0-1,-1 0 1,0 0-1,0 1 1,1-1-1,-1 1 1,0 0-1,0 0 0,0 0 1,0 0-1,-3 1 1,-46 11 1079,22-3-735,-149 22 1328,-74 17-343,202-34-866,-1-3 0,0-1 0,-102 3 0,-181-34 372,191 9-473,63 5-345,-192-11 248,192 17-1064,-112 12 0,-79 15-5231,177-18 2187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2:39.860"/>
    </inkml:context>
    <inkml:brush xml:id="br0">
      <inkml:brushProperty name="width" value="0.1" units="cm"/>
      <inkml:brushProperty name="height" value="0.1" units="cm"/>
      <inkml:brushProperty name="color" value="#FFFC18"/>
    </inkml:brush>
  </inkml:definitions>
  <inkml:trace contextRef="#ctx0" brushRef="#br0">2441 24 2944,'-3'-6'2155,"3"6"-2011,-1-1 0,1 0-1,0 0 1,-1 0-1,1 0 1,0 1 0,-1-1-1,1 0 1,-1 0-1,1 0 1,-1 1 0,0-1-1,1 0 1,-1 1-1,0-1 1,1 1 0,-1-1-1,0 1 1,0-1-1,1 1 1,-1-1 0,0 1-1,0 0 1,0-1-1,0 1 1,0 0 0,1 0-1,-3 0 1,-11-1 131,0 0 1,-1 2-1,1 0 1,-26 5-1,21-3 98,-35 1-1,-224 0 1543,52 8-978,-5 1-114,186-13-696,-335 9 1410,-41-2 47,261-9-1739,-20-2-912,133 0-1223,-84-17-1,57 4-557,0 6-474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46.549"/>
    </inkml:context>
    <inkml:brush xml:id="br0">
      <inkml:brushProperty name="width" value="0.1" units="cm"/>
      <inkml:brushProperty name="height" value="0.1" units="cm"/>
      <inkml:brushProperty name="color" value="#FFFC18"/>
    </inkml:brush>
  </inkml:definitions>
  <inkml:trace contextRef="#ctx0" brushRef="#br0">714 58 1664,'-15'13'811,"9"-7"-6,6-6-685,0-1 0,1 1 0,-1-1 0,1 0 1,-1 1-1,0-1 0,1 1 0,-1-1 0,1 1 0,-1 0 0,1-1 1,0 1-1,-1-1 0,1 1 0,-1 0 0,1 0 0,6-3 3008,-12 8-2096,-7 1-562,0-1 1,0 0-1,0-1 0,0 0 0,-1-1 0,-21 3 0,-61 9 1384,-61 5-72,130-18-1702,0-2 1,0 0-1,0-2 0,-28-6 0,39 6-554,-1-2-1,1 0 1,0-1-1,-23-11 1,31 13-287,1-1-1,0 0 1,0 0-1,0-1 1,1 0-1,0 0 1,-1 0-1,2-1 1,-1 1-1,1-1 1,-1 0-1,-2-8 1,-8-15-2082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47.588"/>
    </inkml:context>
    <inkml:brush xml:id="br0">
      <inkml:brushProperty name="width" value="0.1" units="cm"/>
      <inkml:brushProperty name="height" value="0.1" units="cm"/>
      <inkml:brushProperty name="color" value="#FFFC18"/>
    </inkml:brush>
  </inkml:definitions>
  <inkml:trace contextRef="#ctx0" brushRef="#br0">1976 23 4224,'-6'-5'844,"-14"-10"-54,18 14-738,1 1 1,0-1-1,0 1 1,-1 0-1,1-1 0,0 1 1,-1 0-1,1 0 0,0 0 1,-1 0-1,1 0 1,0 0-1,0 1 0,-1-1 1,1 0-1,0 1 0,-1-1 1,0 2-1,-11 3 485,-1 0 0,1-1 1,0 0-1,-1-1 0,-22 2 0,-70-3 709,69-2-856,8-1-59,-44-8 1,-11-1-137,52 8-197,-1 0 426,-1 1 0,-64 7 0,66-3-179,-55 0 1,-14 1 175,-14 8 4,2-2 314,-148 34 0,243-39-722,-176 39 0,147-36-716,0-2 0,-56 0 0,81-6-513,0-1 0,1-1 0,-42-9 0,14-6-2068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02.635"/>
    </inkml:context>
    <inkml:brush xml:id="br0">
      <inkml:brushProperty name="width" value="0.1" units="cm"/>
      <inkml:brushProperty name="height" value="0.1" units="cm"/>
      <inkml:brushProperty name="color" value="#E71224"/>
    </inkml:brush>
  </inkml:definitions>
  <inkml:trace contextRef="#ctx0" brushRef="#br0">1981 23 4096,'-11'-7'486,"10"5"-405,-1 1 0,0-1 0,0 1 0,0-1 0,0 1-1,-1 0 1,1 0 0,0 0 0,0 0 0,-1 1-1,1-1 1,0 0 0,-1 1 0,1 0 0,0-1 0,-1 1-1,-4 1 1,-66 13 1931,-14 3-1421,-364 19 2783,-1-29-695,-78 27-2234,390-21-2255,1 4-3348,85-15 2172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49.120"/>
    </inkml:context>
    <inkml:brush xml:id="br0">
      <inkml:brushProperty name="width" value="0.1" units="cm"/>
      <inkml:brushProperty name="height" value="0.1" units="cm"/>
      <inkml:brushProperty name="color" value="#FFFC18"/>
    </inkml:brush>
  </inkml:definitions>
  <inkml:trace contextRef="#ctx0" brushRef="#br0">2659 124 4352,'-31'-11'2357,"29"11"-1658,-14 1-1,-21 20 1754,28-14-1930,-1-1 0,-1-1-1,-16 7 1,11-6-95,-1 0-1,-16 10 1,18-10-311,1 0 0,-1-1 1,0-1-1,-20 3 0,-55 1 817,45-6-628,0 0-87,-64-4 1,20-13 10,54 11-22,0-1-1,1-2 1,-54-18 0,36 4-81,38 14-23,0 1 1,0 1 0,0 0 0,-19-3 0,-285-39 925,103 29-537,121 13-237,-164 3-106,138 3-106,-28 4 376,-61-2-1067,173-6-2185,-66-15-1,53 7-1280,-2 0-537,6-6 1382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50.700"/>
    </inkml:context>
    <inkml:brush xml:id="br0">
      <inkml:brushProperty name="width" value="0.1" units="cm"/>
      <inkml:brushProperty name="height" value="0.1" units="cm"/>
      <inkml:brushProperty name="color" value="#FFFC18"/>
    </inkml:brush>
  </inkml:definitions>
  <inkml:trace contextRef="#ctx0" brushRef="#br0">1416 190 1664,'3'-2'133,"0"-1"1,0 1-1,1 0 1,-1 0-1,1 0 1,-1 1-1,1-1 1,5-1-1,-6 3 34,0-1 0,0 0 0,0 0 0,0 0 0,0-1 0,0 1 0,-1-1 0,1 0 0,0 0 0,-1 0 0,1 0 0,-1 0 0,0 0 0,4-5 1,-6 6-26,1 0 1,0 0 0,-1 0 0,1 0 0,-1 0 0,0-1 0,1 1 0,-1 0 0,0 0 0,0 0 0,0-1 0,0 1 0,0 0 0,0 0 0,0 0-1,0-1 1,0 1 0,-1 0 0,1 0 0,0 0 0,-1 0 0,1-1 0,-1 1 0,1 0 0,-1 0 0,0 0 0,0-1 0,-3-2 98,0-1 0,0 1 0,-1 0 0,-7-5 0,1 0 397,1 2-429,0 1-1,0-1 1,0 1 0,-1 1 0,0 0 0,0 1 0,0 0 0,-1 0 0,1 2-1,-22-4 1,-9 2 36,-73 3 0,66 1 136,5 2-37,-67 10 0,81-9 109,-43-1 1,41-2-7,-36 5 1,-126 11 506,38-4-292,117-7-669,-4 0-208,-67 0 0,97-5-451,0-1 1,1-1-1,-1 0 0,0 0 1,1-2-1,0 1 1,0-1-1,0-1 1,-19-10-1,2-5-2742,-7-3 251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53.399"/>
    </inkml:context>
    <inkml:brush xml:id="br0">
      <inkml:brushProperty name="width" value="0.1" units="cm"/>
      <inkml:brushProperty name="height" value="0.1" units="cm"/>
      <inkml:brushProperty name="color" value="#FFFC18"/>
    </inkml:brush>
  </inkml:definitions>
  <inkml:trace contextRef="#ctx0" brushRef="#br0">1924 158 1792,'-6'-2'451,"5"2"-382,0-1 1,0 1-1,0 0 0,0-1 0,0 1 0,0-1 0,0 1 0,1-1 1,-1 1-1,0-1 0,0 1 0,0-1 0,1 0 0,-1 0 0,0 1 1,1-1-1,-2-2 0,1 1 184,0-1 0,0 0 0,0 1 0,0-1 0,-1 1-1,1-1 1,-1 1 0,1 0 0,-4-4 0,-6-9 1015,8 9-1078,0 1 1,0-1-1,-1 1 0,0 0 0,0 0 0,-1 0 1,1 0-1,-1 1 0,0-1 0,0 1 0,0 1 1,-1-1-1,1 1 0,-1 0 0,0 0 1,0 0-1,0 1 0,0 0 0,0 0 0,-1 1 1,1 0-1,-1 0 0,-9 0 0,-50 0 672,-66-8-1,83 5-648,-1 1 0,-72 6 0,-101 22 870,34-4-570,-161 16 843,71-7-99,255-28-1893,0-1 0,0 0 0,-46-6-1,63 4 32,-1-1-1,0 1 1,1-2-1,-1 1 0,1-1 1,0 0-1,0 0 0,0-1 1,0 0-1,0 0 1,1-1-1,0 0 0,0 0 1,0 0-1,-7-10 0,-10-15-3052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54.063"/>
    </inkml:context>
    <inkml:brush xml:id="br0">
      <inkml:brushProperty name="width" value="0.1" units="cm"/>
      <inkml:brushProperty name="height" value="0.1" units="cm"/>
      <inkml:brushProperty name="color" value="#FFFC18"/>
    </inkml:brush>
  </inkml:definitions>
  <inkml:trace contextRef="#ctx0" brushRef="#br0">1092 13 5504,'-21'-1'1466,"-32"1"-1,35 1-1478,0 0 1,1-2-1,-22-3 0,12 0 756,-1 1 1,0 1 0,-53 4-1,-83 20 2128,109-14-2060,-81 6 319,21-3-1519,74-7-1259,-1-2 0,1-2 0,-47-5 0,46 5-2218,5 7 687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54.761"/>
    </inkml:context>
    <inkml:brush xml:id="br0">
      <inkml:brushProperty name="width" value="0.1" units="cm"/>
      <inkml:brushProperty name="height" value="0.1" units="cm"/>
      <inkml:brushProperty name="color" value="#FFFC18"/>
    </inkml:brush>
  </inkml:definitions>
  <inkml:trace contextRef="#ctx0" brushRef="#br0">1049 1 4224,'-69'18'3122,"50"-12"-2613,0-1 1,0 0-1,-1-2 1,-32 3-1,-186 5 3515,181-4-3447,0 3 0,-66 20 0,-156 53-4369,182-54 256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19.664"/>
    </inkml:context>
    <inkml:brush xml:id="br0">
      <inkml:brushProperty name="width" value="0.1" units="cm"/>
      <inkml:brushProperty name="height" value="0.1" units="cm"/>
      <inkml:brushProperty name="color" value="#FFFC18"/>
    </inkml:brush>
  </inkml:definitions>
  <inkml:trace contextRef="#ctx0" brushRef="#br0">3005 0 2432,'-3'1'278,"1"1"0,0-1 0,0 0 0,0 1 1,0 0-1,0-1 0,0 1 0,1 0 0,-1 0 0,1 0 0,-1 0 0,-1 3 1,-20 22 990,17-22-1039,-1-1 0,0 0-1,0 0 1,0-1 0,-1 1 0,1-2 0,-1 1-1,1-1 1,-1 0 0,-11 1 0,-11 0 676,-42-1 1,68-2-784,-138 6 1274,64 0-1002,59-3-308,1 0-1,-24 9 1,27-8 59,-1 1 1,1-2-1,-1 0 0,-23 1 1,-498-1 2082,326-6-1948,-148 3 94,271 9-75,-22 0 45,63-11-11,-59-10-1,105 12-328,-47-5 280,-84 5-1,62 1-186,24-2 162,1 3 1,0 1-1,0 3 0,-68 16 0,-21 14-911,-18 5-6441,119-33 3524,-4-3-32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20.685"/>
    </inkml:context>
    <inkml:brush xml:id="br0">
      <inkml:brushProperty name="width" value="0.1" units="cm"/>
      <inkml:brushProperty name="height" value="0.1" units="cm"/>
      <inkml:brushProperty name="color" value="#FFFC18"/>
    </inkml:brush>
  </inkml:definitions>
  <inkml:trace contextRef="#ctx0" brushRef="#br0">1567 51 3584,'-1'0'149,"0"0"-20,0 0 0,0 0 1,0 0-1,-1 0 1,1 0-1,0 0 0,0 1 1,0-1-1,0 0 0,-1 0 1,1 1-1,0-1 0,0 1 1,0-1-1,-2 3 1286,-19 7 350,6-1-978,14-7-639,0-1-1,0 1 0,-1-1 0,1 0 0,0 0 0,-1 0 1,1 0-1,0 0 0,-1-1 0,1 1 0,-1-1 1,1 1-1,-5-1 0,5 1-48,0-1 1,0 1-1,0 0 1,1 0-1,-1 0 0,0 0 1,0 0-1,0 0 1,-2 3-1,-1-1 198,0 0-169,-1-1 0,1 0 0,-1 0 1,1 0-1,-1-1 0,0 0 0,0 0 0,-9 1 1,-54-3 451,32 0-432,-202-18 775,208 16-834,18 2-1,0 0-1,-16-4 1,-173-42 258,155 36-181,-40-7 49,-11 10 236,0 3 0,-142 13-1,144-7-1615,33-5-4057,41 4 1645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3:10.663"/>
    </inkml:context>
    <inkml:brush xml:id="br0">
      <inkml:brushProperty name="width" value="0.1" units="cm"/>
      <inkml:brushProperty name="height" value="0.1" units="cm"/>
      <inkml:brushProperty name="color" value="#FFFC18"/>
    </inkml:brush>
  </inkml:definitions>
  <inkml:trace contextRef="#ctx0" brushRef="#br0">4173 1402 2304,'-1'0'111,"1"-1"0,0 0 0,0 0 0,-1 0-1,1 1 1,0-1 0,0 0 0,0 0 0,0 0 0,0 0 0,0 1 0,0-1 0,1 0 0,-1 0-1,0 0 1,0 1 0,1-1 0,-1 0 0,0 0 0,1 1 0,-1-1 0,1 0 0,-1 1 0,1-1-1,0 0 1,17-24 431,-13 19 257,-4 5-594,0-1-1,0 1 1,0-1 0,0 1 0,0-1 0,0 1-1,-1-1 1,1 0 0,0 1 0,-1-1 0,1 0-1,-1 0 1,0 1 0,1-1 0,-1 0-1,0 0 1,0 0 0,0 1 0,-1-3 0,1-2 5,0 1 1,0 0-1,0 0 1,0 0 0,1 0-1,-1 1 1,1-1 0,0 0 0,1 0-1,-1 1 1,4-8 0,-3 7 47,0-1-1,0 1 1,-1-1 0,0 1 0,0-1 0,0 0 0,-1 1 0,0-1 0,-1-8 0,1 1 464,0 11-461,1 1-204,1 0-1,-1 0 0,0 0 1,0-1-1,0 1 1,0 0-1,0-1 0,0 1 1,0-1-1,0 1 1,-1-1-1,2-1 0,0-2 70,8-8 23,0-2 0,-1 1-1,-1-1 1,-1 0 0,0-1 0,-1 1 0,0-1 0,-1-1 0,-1 1 0,-1-1 0,3-32-1,-1-37 338,-5-102-385,6 112-144,-1-29-10,-4 81 60,0 18-8,0-1-1,-1 1 0,0-1 0,0 1 0,0-1 1,-1 1-1,0 0 0,0-1 0,-4-10 0,2 11 4,1 0-1,0 0 0,0 0 0,0 0 1,1-1-1,-1-9 0,-1-6-4,-19-55 104,21 75-125,0 0 1,1-1-1,-2 1 0,1 0 0,0 0 1,0 0-1,-1 0 0,1 0 0,-1 0 1,1 0-1,-1 0 0,0 0 0,0 1 1,0-1-1,0 1 0,0 0 0,0-1 1,0 1-1,-1 0 0,1 0 0,0 0 1,-1 1-1,1-1 0,0 0 1,-1 1-1,1 0 0,-6-1 0,-4 1-16,-1 0 0,1 1-1,-1 0 1,-13 4-1,20-4 33,-51 7 56,-1-3 0,-77-3-1,98-2-3,-5-2-21,0-2 1,-49-12-1,-6 0-13,-197-12-23,72 8 117,-87-3 88,112 4-164,-96-9 173,-129-1-78,130 24-97,201 0-26,-101-4 59,166 9-19,-26-1-162,-84 11 1,21 4 404,85-10-251,0-2 1,-35-2-1,33-1 8,-53 6-1,56-3 50,-58-2 0,34-1-219,-245 1 258,283 1-110,0 1 0,1 1 1,-1 0-1,-15 5 0,12-2-168,13-5 140,1 1 0,-1 1 0,0-1 0,1 0 0,0 1 0,0 0 0,-7 6 0,-26 28 336,33-33-325,1 1 0,0 0 0,0 0 0,0 0 1,0 0-1,1 1 0,-2 5 0,-12 45-62,9-26 43,1-8 50,2 0 0,0 0 0,0 30 0,4 70 173,2-50-154,7 71 33,-1-67-45,28 154 14,-3-107-53,-30-111 5,2-1 0,-1 0 0,2 0 0,-1 0 0,2-1-1,-1 0 1,1 0 0,1-1 0,0 0 0,17 16 0,-21-21-12,1-1 0,0 1 0,0-1 0,1 1 0,-1-2 0,0 1 0,1 0 0,7 1 1,3 0 44,28 4 0,-14-3 6,88 10-289,-78-10 298,1-1 1,-1-2-1,67-5 0,-87 0-52,1-2 1,33-11-1,8-2-21,22 3-66,116-6 0,-184 19 61,418-7-17,-312 9 41,23 2 10,131-3 41,-17 0-114,-250 1 58,299 9-63,16-2 123,-59-4 42,25 2 5,-217-5-42,-51 0-73,0 2 1,0 0-1,40 10 1,-45-7-1249,-1 0 0,31 16 0,-38-16-354,0 0 0,-1 1 0,0 1 0,8 7 0,2 2-2309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4:05.390"/>
    </inkml:context>
    <inkml:brush xml:id="br0">
      <inkml:brushProperty name="width" value="0.1" units="cm"/>
      <inkml:brushProperty name="height" value="0.1" units="cm"/>
      <inkml:brushProperty name="color" value="#66CC00"/>
    </inkml:brush>
  </inkml:definitions>
  <inkml:trace contextRef="#ctx0" brushRef="#br0">2727 1761 1408,'6'14'8575,"-6"-14"-8569,31-66 2250,-14 30-1477,-12 27-279,0 0-1,5-17 0,-8 2 462,-2 21-816,0 0 0,0 0 0,0 0 1,1 0-1,-1 0 0,1 0 1,1-5-1,9-34 895,-9 35-866,0 0 0,0 0 0,-1 0 0,0 0 0,-1 0 0,1 0 1,-1 0-1,-1 0 0,0-8 0,-1-11-299,1 21 166,0 1 0,0-1 1,-1 1-1,0 0 0,0-1 0,0 1 1,0 0-1,-1 0 0,-4-5 1,-2-5-34,-82-156 888,89 167-877,1-1 0,-1 1 0,1-1 0,0 0 0,0 1 1,0-6-1,-5-13 71,3 11-41,1 1 1,-1-1-1,2 0 1,0 0-1,0-18 1,-3-21-155,2 36 130,1-1 0,1 1 0,0-1 1,0 1-1,2-1 0,4-21 0,4-16 6,-8 38-10,0 0 1,9-25 0,-8 30-4,0 0 1,0 0-1,-1-1 0,0 1 0,-1-1 1,1-15-1,9-64 435,-11 76-440,0 2 16,0 1 0,0-1-1,-1 1 1,0-1-1,-1 1 1,-5-18 0,-24-77 24,-6-12 166,30 97-207,6 14-10,-1 0 1,-1-1 0,1 1 0,-5-6 0,3 5 6,0 1 0,-1 0 1,0 0-1,0 0 0,0 0 0,-1 1 0,1 0 0,-2 0 0,-7-4 0,0 0 8,-1 1 1,0 1-1,-1 0 1,0 1-1,0 1 1,0 1-1,-1 0 1,1 1-1,-1 0 1,-29 1-1,-14 3 52,-99 14 0,126-11-15,-52 10-115,52-7 55,0-2-1,-45 1 1,44-7 9,0-1-1,-55-13 1,-65-24-16,-10-2 7,144 37 22,-167-29 83,131 26-77,-75-1 1,97 8-38,-193 9 286,163-4-298,-25 4-74,54-5 124,0-1 0,-67-3-1,38-2 6,-68-8-145,116 10 102,-1 0-1,0 2 1,-18 4 0,30-6 9,0 2 1,0-1-1,0 1 1,0 0-1,0 0 0,1 0 1,-1 1-1,0-1 1,1 1-1,0 0 1,0 0-1,0 1 1,-7 7-1,6-4 7,1 0 0,0 0 0,1 0-1,-1 1 1,1-1 0,1 1 0,0 0-1,0 0 1,0 0 0,1 0 0,0 0-1,0 15 1,3 8 7,1-2-1,8 36 1,-4-21 2,47 179 203,-51-209-220,-1 0 0,-1-1 0,0 2 0,-2 25-1,0-7 23,0-6 2,-2-1 0,-9 38 0,1-2 23,3-18 41,-23 68 1,2-8-187,24-84 97,0-1-21,1 0 1,1 1-1,-1 31 1,-2 62 33,6-104-10,0 1-1,1 0 1,0-1 0,1 1-1,0 0 1,0-1 0,1 0-1,0 0 1,1 0 0,0 0-1,0 0 1,1-1 0,0 1-1,8 9 1,-2-6-8,0-1 0,0 0 0,1 0 0,0-2 0,1 1 0,0-2 0,0 1 0,1-2 0,16 7 0,23 7 153,64 16-1,-86-28-59,33 7-29,0-3 0,0-3-1,84 3 1,-50-13-60,158-19 1,-178 11 46,145-7-38,-49 10-6,-30 2 92,-104 2-58,0 2-1,43 6 0,75 20 117,-67-10 68,308 73-591,-383-86-934,1 0 0,0-1 0,22 2 0,-32-5 628,1 0 0,0 0 0,-1-1 1,1 0-1,-1 0 0,1 0 0,-1-1 0,0-1 0,12-4 0,-10 2-408,-1 0-1,1-1 1,-1 0 0,9-9-1,23-24-2756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4:19.463"/>
    </inkml:context>
    <inkml:brush xml:id="br0">
      <inkml:brushProperty name="width" value="0.1" units="cm"/>
      <inkml:brushProperty name="height" value="0.1" units="cm"/>
      <inkml:brushProperty name="color" value="#66CC00"/>
    </inkml:brush>
  </inkml:definitions>
  <inkml:trace contextRef="#ctx0" brushRef="#br0">4997 1439 1792,'0'-1'153,"0"-1"-1,1 1 1,-1-1-1,0 1 1,1 0-1,-1-1 1,1 1 0,-1-1-1,1 1 1,0 0-1,-1-1 1,1 1-1,0 0 1,0 0 0,2-2-1,-2 2 52,0 0 0,0 0 0,0 0 0,0-1 1,-1 1-1,1 0 0,0 0 0,0-1 0,-1 1 0,1-1 0,-1 1 0,1-1 0,-1 1 0,0-1 0,1-1 0,-2 1-94,1 0 0,0 0 0,-1 1-1,1-1 1,-1 0 0,1 1 0,-1-1-1,0 0 1,0 1 0,0-1 0,0 1-1,0-1 1,0 1 0,0-1-1,0 1 1,-1 0 0,1 0 0,0 0-1,-1 0 1,1 0 0,-1 0 0,1 0-1,-1 0 1,0 0 0,1 1 0,-1-1-1,0 0 1,0 1 0,1 0-1,-1-1 1,0 1 0,-3 0 0,-21-5 1160,-1-1-439,1 6-149,1-2-1,0-1 1,-1-1-1,-32-9 1,20 5-205,-10-3-5,39 9-444,-1 0-1,1 0 1,-1 1-1,-10 0 1,-12-1 63,-2 0 551,-57 2-1,35 1-281,33-1-250,-12 0 126,-51 6-1,-41 7 48,30-7-16,65-4-27,-53-2 0,32-2-176,-85-3 85,-165 5 315,178 9-485,-305-9 954,318 9-860,59-3-39,-9 3 68,38-5-68,-45 2 0,-404-6 526,348 8-505,53-1 24,31 0 126,31-5-136,-1 0-1,-20 1 0,-175-13 23,19 8 81,103 3-205,43 1 107,-67 11 1,60-8-34,-91 0 0,139-5-43,-538 0 599,453 9-463,-37-5 116,117-4-255,-8 0 55,1 0 1,-1-1-1,0 0 0,-15-4 0,24 4-23,0-1 0,0 1 0,0-1 0,0 0 0,0 0 0,1 0 0,-1 0 0,1-1 0,0 1-1,-1-1 1,1 0 0,1 0 0,-1 0 0,0 0 0,1-1 0,-1 1 0,-1-5 0,1 1-28,0-1 0,0 1-1,1-1 1,0 1 0,1-1 0,0 0 0,0 1 0,0-1 0,1 0-1,0 0 1,1 0 0,0 1 0,2-12 0,-1 4 98,-2-1 1,1 0-1,-5-30 1,1-8 120,2 33-229,-6-30 0,1 4-10,3 9 21,-6-51 0,-12 2-10,0-1-33,21 82 37,-1 1 0,1-1 0,0 0 0,0 0 0,1 0 0,-1 0 0,1 1 0,1-1-1,-1 0 1,4-8 0,3-3-22,0 1 0,11-16 0,-11 19 15,0 0 0,-1 0 0,9-25 0,-14 22 32,-2 14-17,0 0-1,0 0 0,0 0 0,0 1 0,0-1 0,1 0 1,-1 0-1,1 0 0,-1 1 0,2-3 0,2-6-99,7-16-108,-9 25 189,-1-1-1,1 1 1,0-1-1,0 1 1,-1 0 0,1 0-1,0 0 1,0 0-1,0 0 1,0 0-1,0 0 1,1 1 0,-1-1-1,0 1 1,0-1-1,0 1 1,0 0-1,1 0 1,-1 0 0,0 0-1,5 1 1,15-2-138,48-13 80,-20 5-26,-16 4 74,331-98 15,-299 82 45,88-26 26,-82 26-121,-29 7 63,0 2 0,51-7 0,347-9-33,-406 27 119,-1-1 0,69-14 1,-64 10-99,1 2 1,0 2-1,43 3 1,-25 0 100,-1 2-106,68 11 0,-69-6 83,67 1-1,-85-11 2,64-11 0,-66 7-24,61-2 0,244 3-39,-315 5-3,36 0 40,79-9 0,-88 4-86,92 4 0,-72 2 105,23 1-74,101 15-1,-162-15 34,0-1 0,1-2-1,-1-1 1,59-13 0,3 1-12,-55 10-6,19-4 34,1 3 1,97 4 0,-74 11-48,-49-4-88,-27-4 111,-1 0-1,1-1 0,9 0 1,-6-1 10,0 1 0,20 4 0,-28-4-23,1-1 0,-1 2 0,0-1 0,0 0-1,0 1 1,0 0 0,-1 0 0,1 0 0,0 0 0,-1 0 0,5 5 0,4 4-21,0 0 0,25 17 0,-23-19 7,0 1-1,20 20 1,-2 2 14,-16-17 26,15 19-1,-8-7-45,50 45 0,-63-63 39,-1 1 0,1 0 0,-1 1 1,-1 0-1,0 1 0,-1-1 1,0 1-1,-1 1 0,0-1 0,-1 1 1,-1 0-1,0 1 0,4 19 1,-6-4 19,0-1 1,-4 30-1,1-6-116,-5 302 254,1-309-217,0 1-9,-2-4 117,2-19-32,3-15-29,0 0 0,0-1 1,-1 1-1,0 0 1,0-1-1,-1 0 0,0 0 1,-1 0-1,-8 11 1,0-1-34,10-12 49,-1 0 1,1-1-1,-1 0 0,1 0 1,-1 0-1,0 0 1,-1 0-1,1-1 0,-10 6 1,-107 44-996,39-21-3019,73-29 3240,-15 4-3926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03.296"/>
    </inkml:context>
    <inkml:brush xml:id="br0">
      <inkml:brushProperty name="width" value="0.1" units="cm"/>
      <inkml:brushProperty name="height" value="0.1" units="cm"/>
      <inkml:brushProperty name="color" value="#E71224"/>
    </inkml:brush>
  </inkml:definitions>
  <inkml:trace contextRef="#ctx0" brushRef="#br0">2099 96 2688,'-42'-4'1664,"21"-1"-802,7 0-386,-1 1 143,-1 1-1,0 1 0,0 0 0,-19 1 0,-68 7 885,3 0-22,52-4-1026,-65 12 1,12-1-284,-139-6 781,1 0-66,133 0-812,0-4 1,0-5 0,0-5-1,-172-32 1,66-20-6540,146 32 3334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4:59.868"/>
    </inkml:context>
    <inkml:brush xml:id="br0">
      <inkml:brushProperty name="width" value="0.1" units="cm"/>
      <inkml:brushProperty name="height" value="0.1" units="cm"/>
      <inkml:brushProperty name="color" value="#66CC00"/>
    </inkml:brush>
  </inkml:definitions>
  <inkml:trace contextRef="#ctx0" brushRef="#br0">13987 1306 3328,'-58'-4'4272,"37"-1"-1547,7 3-1501,12 1-1096,0 0 1,0 1-1,0-1 0,0 1 0,0 0 1,0 0-1,0 0 0,0 0 0,-4 1 1,-64 22 873,46-16-568,7-1 82,0-1 0,-1-1 0,0-1 0,-31 1-1,36-3-342,0 1 0,0 0-1,0 1 1,-16 5 0,-18 4 9,-9-2-95,-138 23 876,137-27-733,-135 20 244,20 4 134,118-26-393,1-1 1,-82-8-1,90 2-82,-49-2 144,-131 11 1,171-2-142,-79-5 0,-55-15-87,57 4-72,14 7 45,52 2 66,-116-17 0,82 4 132,-103-4 1,61 9-236,-19 6-72,3 0 254,-240-17 137,253 21-393,-117-9 306,117 1-67,-114 2-154,165 8 50,-43 10-50,36-1 62,-18-5-47,-229 21 314,242-15-181,-118-2 0,136-9-253,0 4 1,-143 25-1,147-17 120,-170 4-1,36-5-4,40 13 55,-54 3 81,104-19 8,-180 16-34,195-16-64,-176-10 0,97-3 276,-168-4-237,305 5-96,-171-10 82,0 18 70,-29-2-9,129-4-74,31 2-88,-109 14 0,-280 33 233,263-29-130,-282 7 273,-739-25-368,899 22-198,227-11 194,84-8 28,-29 2 30,0 2 0,-63 16 0,67-10-45,-1-2-1,-1-3 1,0-2-1,-105-3 1,146-4 9,-1 0 0,1-1 0,0-1-1,0 0 1,0-1 0,0-1 0,1-1 0,0 0 0,0-2 0,0 1 0,1-2-1,0 0 1,1-1 0,0 0 0,0-1 0,-19-21 0,-58-78-114,17 18 16,-54-64-24,105 124 108,2 0 1,1-2 0,-17-41 0,12 18-68,3-2 0,2-1 1,-19-104-1,39 162 83,-5-21-10,2-1 1,0-39-1,3 56-15,1 1 0,-1-1 0,1 1 1,1-1-1,-1 1 0,1 0 0,0 0 0,0-1 1,1 1-1,0 1 0,0-1 0,0 0 0,1 1 0,7-9 1,4-1-151,0 1-1,2 0 1,34-21 0,59-25 315,12-6-243,-99 51 80,2 1 0,0 1-1,0 1 1,1 2 0,1 0 0,31-7 0,225-25 57,-201 33-28,203-18-186,256 4 268,-178 16-173,-45-8 198,-75 0-112,106-3-4,-77 9-7,-120-2 1,221 13 0,-274 1-4,0-4 0,101-15 0,157-3 307,-312 17-260,131-11-220,-9-1 151,168 27 125,-164-2 9,37-9-288,82 6 205,5 9 220,-32-2-463,0 19 414,-166-21-250,162 7 85,19 4 60,-91-1-166,250 1 0,-190-18 204,-244-6-120,392 24 121,-225-12-234,38 4-118,304 12 491,-262-20-280,-118-4 117,161-16 1,-123 2-43,38 11-56,-73 2-12,246-21 9,-96-1 182,-221 18-154,371-28 18,-300 4-46,46-5 0,126 0 11,-230 20-57,93-25 0,58-9 122,67 34-175,-249 10 134,103-9 56,-146 9-102,23 0 6,0 1-1,31 5 0,-49-5 21,0 1-1,1 1 0,-1-1 0,0 1 0,0 1 0,0-1 0,-1 1 0,0 1 0,1-1 0,9 10 1,-3-1-7,-2 0 0,0 0 0,0 2 0,-2-1 0,16 28 1,-7-5-37,20 53 1,-22-38 144,21 108 0,-34-138-116,4 22 16,-2 1-1,-2-1 1,-2 79 0,-4-88-267,-2-1-1,-2 1 1,-1-1 0,-1 0 0,-19 48-1,1-20-711,5-10-1423,1 0 0,-22 91 0,31-66-1357,9-24-2222,2-44 2380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5:01.822"/>
    </inkml:context>
    <inkml:brush xml:id="br0">
      <inkml:brushProperty name="width" value="0.1" units="cm"/>
      <inkml:brushProperty name="height" value="0.1" units="cm"/>
      <inkml:brushProperty name="color" value="#66CC00"/>
    </inkml:brush>
  </inkml:definitions>
  <inkml:trace contextRef="#ctx0" brushRef="#br0">1695 406 2176,'3'-5'548,"1"-1"0,-1 1 0,1 0 0,0 0 0,1 1 0,6-6 0,2-2 197,-12 11-500,0 0 0,0 0-1,0 0 1,0 0 0,0 0 0,0-1-1,0 1 1,0 0 0,-1 0 0,1-1-1,0 1 1,-1 0 0,1-1 0,-1 1-1,1 0 1,-1-1 0,0 1 0,0-1-1,1-1 1,-2 2-124,0-1 0,1 1 0,-1 0-1,0-1 1,0 1 0,0 0 0,1 0 0,-1 0 0,-1 0-1,1 0 1,0 0 0,0 0 0,0 0 0,0 0 0,-1 0 0,1 0-1,0 1 1,-1-1 0,-2 0 0,-43-17 922,30 12-858,-26-13 0,0-1 132,-1 1-1,-52-14 0,3 1 292,70 24-525,-1 2 0,1 0-1,-36-3 1,-75-1 125,-199-22 573,251 22-538,-354-46 610,389 49-693,-55 0 0,68 3 33,29 3-169,0 0 1,0 0 0,0 1-1,-1 0 1,1 0-1,0 0 1,-10 2 0,26 17 172,-7-15-95,0 0 0,-1 1 1,1-1-1,-1 1 0,6 9 0,11 15-1162,-18-27 607,-1 0 0,1-1 0,0 1 0,0-1 0,0 1 0,0-1 0,0 0 0,0 0 0,0 0 0,1 0 0,-1 0 0,0-1 0,4 2 0,-6-2 154,1 0 0,0 0 0,0 0 0,-1 0 0,1 0 0,0 0 0,0 0 0,0-1 0,-1 1 1,1 0-1,0 0 0,0 0 0,-1-1 0,1 1 0,0-1 0,2-1-598,8-15-3828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5:06.669"/>
    </inkml:context>
    <inkml:brush xml:id="br0">
      <inkml:brushProperty name="width" value="0.1" units="cm"/>
      <inkml:brushProperty name="height" value="0.1" units="cm"/>
      <inkml:brushProperty name="color" value="#66CC00"/>
    </inkml:brush>
  </inkml:definitions>
  <inkml:trace contextRef="#ctx0" brushRef="#br0">11415 1679 3072,'-46'-14'1552,"40"12"-1584,0 0 0,0 1 0,-1-1 0,1 1 0,0 0 0,-13 1 0,0 0 959,-13-1 300,0 2 0,-45 7 0,48-4-830,1-2 0,-52-3 0,25 0-196,1 2 232,1-3 0,-1-3 1,-81-16-1,24-11 572,66 18-751,-1 1-1,-69-9 0,-32 1 555,40 4-442,-85-11 194,-97 9 138,-1 11 84,-207 7 265,307 14-857,-286 25 1274,200-17-1314,-51 5 270,-133-13 229,165-11-471,117 3-173,-177-19 1,144 12 55,109 4 11,-373-31 77,245 25 128,62 3-266,65-4-135,-216-2 355,237 13-109,-65 1-127,-161-7 144,277-1-134,-41-7 1,40 3-65,-42 0 0,-331-5 374,307 2-250,-71-3 169,-28 2-197,-64-13 288,220 20-287,-13-5 78,32 4-118,-30-1 0,28 3 8,-28-5 1,-7 0 6,-490-2 413,342 10-612,-191 12 538,74 11-491,136-12 81,-247 35 629,414-45-503,1 0 0,0-2 0,-1 0 0,1-1 0,-33-5 0,44 3-74,1 0 1,-1 0-1,0-1 1,0 0-1,1-1 1,0 0-1,0 0 1,0 0-1,0-1 1,1-1-1,-1 1 1,1-1-1,1 0 0,-11-13 1,8 9-6,1 0 1,0-1-1,1 0 0,0 0 1,1-1-1,0 1 0,1-2 1,0 1-1,-4-18 0,8 27 9,-7-33-19,2-2 1,-4-71-1,13-344 21,3 167-154,-6 279 155,0 2-50,0-1 0,0 1-1,0 0 1,1 0-1,1-6 1,-1 8 27,0 1-1,0-1 1,0 1-1,1 0 1,-1 0 0,1-1-1,0 1 1,-1 0-1,1 0 1,0 1 0,0-1-1,0 0 1,3-1 0,2-2-6,1 1 0,0 0 0,0 0 0,0 1 0,0 0 1,1 0-1,0 1 0,-1 0 0,12-1 0,14 0 155,35 2 0,-64 1-134,107 9 33,1 0 22,-28-9-95,201-6 382,-67 0-521,-69 4 378,316 0-197,-245 3 186,-175-1-198,322-9 114,-72-5-508,-222 10 565,126-12 167,440-64-369,-517 63 74,-55 6 89,104-3 0,311 0 162,-436 11-281,234-8-56,307 16 124,-422-4-108,254-7 99,13 2 88,-222 8-153,-202-4 17,337 9 66,222 19-158,-408-16 212,-20-1-126,80-10 24,146 8 72,-193 4-14,212-11 0,-157-4 61,7-1-160,-40-17 107,85-3-33,-259 23-53,103 1 27,150-20 0,-86-3-22,20-3-30,-54 5 116,57-13-5,-171 28-70,-9 1-4,1 2 0,-1 1 1,45 5-1,-71-3-24,0 0 0,0 0 0,0 0 0,0 1 0,0 0 0,-1 0 1,1 1-1,-1-1 0,1 1 0,-1 0 0,0 0 0,6 6 0,4 5-70,24 32 0,-18-21 54,12 16-60,-3 2-1,39 71 1,-55-89 117,0 0 1,-1 1 0,-2 0-1,-1 1 1,8 35 0,46 333 98,-51-304-85,-4 1 0,-4 0 0,-11 126 0,-3 9-1936,9-184-791,1-39 2022,1-1 0,-1 0-1,1 0 1,0 0 0,0 1-1,1 2 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5:35.146"/>
    </inkml:context>
    <inkml:brush xml:id="br0">
      <inkml:brushProperty name="width" value="0.1" units="cm"/>
      <inkml:brushProperty name="height" value="0.1" units="cm"/>
      <inkml:brushProperty name="color" value="#66CC00"/>
    </inkml:brush>
  </inkml:definitions>
  <inkml:trace contextRef="#ctx0" brushRef="#br0">3558 185 1792,'0'-2'177,"0"2"-117,0-1-1,0 0 0,0 0 1,6-12 5752,-6 12-5718,0 1 1,0-1-1,0 1 0,0-1 0,0 1 1,0-1-1,0 1 0,0-1 0,0 1 0,0-1 1,0 1-1,0-1 0,0 1 0,-1-1 1,1 1-1,0-1 0,0 1 0,0 0 0,-1-1 1,1 1-1,0-1 0,-1 1 0,1 0 1,0-1-1,-1 1 0,1 0 0,0-1 0,-1 1 1,1 0-1,-1 0 0,0-1 0,-25-24 2541,2 14-2302,0 1-1,-1 1 1,0 1-1,-35-6 1,5 1-199,0 1 5,-97-9 0,59 20 5,53 1-139,-148 6 379,146-6-360,-61-1 145,-203 25 0,285-21-156,-21 5 157,-1-2 0,-48 0 0,-111-17 780,-1-1-892,-617 16 385,762-8-365,1-1 0,-83-20 0,43 7 189,50 13-314,-91 1 0,104 4 8,-5 2 168,0 1 0,0 3 0,0 1 0,-40 13 0,55-10-200,-12 3-1281,34-13 1057,0 1 1,1-1-1,-1 0 1,0 0-1,0 0 1,0 0-1,0 0 1,0 0-1,1-1 0,-1 1 1,0-1-1,0 1 1,1-1-1,-1 1 1,0-1-1,0 0 0,-2-2 1,-12-14-3647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5:41.023"/>
    </inkml:context>
    <inkml:brush xml:id="br0">
      <inkml:brushProperty name="width" value="0.1" units="cm"/>
      <inkml:brushProperty name="height" value="0.1" units="cm"/>
      <inkml:brushProperty name="color" value="#66CC00"/>
    </inkml:brush>
  </inkml:definitions>
  <inkml:trace contextRef="#ctx0" brushRef="#br0">4264 948 1408,'0'0'2987,"-22"0"-604,5 2-1895,1 0-1,0 1 1,0 0-1,0 1 1,0 1-1,0 1 1,-16 8-1,12-5-3,-1-1 0,0-1-1,-28 6 1,-25 2 203,-16 3 18,-85 1-364,136-14-286,-18 0 72,16-4 47,1 2 0,-54 11 0,27-5 416,0-3 0,-120-5 0,87-3-504,-205 2 261,283 2-325,-1 0 0,1 2 1,-25 6-1,-10 2 278,33-6-165,18-4-76,0-1-1,0 1 0,0-1 0,-9 0 1,-98 5 298,94-6-365,-4 0 65,-46-5 1,5 0 59,28 2-99,-58 4 1,32 0 195,-145 4-33,149-10-192,-33-2-65,1 0 147,-77 3-60,155 4 39,-35 0 93,1 1 0,-71 12 1,102-11-112,0-1 0,0-1 1,-26-1-1,3-1-7,-127-3 338,22 0-283,-93 5 187,188 5 21,-14 0-107,43-4-156,1-2 1,0-1-1,-30-5 0,37 5-25,-2 0-1,1 1 0,-18 1 1,18 0-8,-15 1-78,13 0 137,1-1 0,-15-1 0,24 1-41,1-1 0,-1 0-1,1 1 1,0-1 0,0 0-1,-1-1 1,1 1-1,0 0 1,0-1 0,0 0-1,0 0 1,1 0 0,-4-3-1,4 4-19,1-1 0,-1 0 0,1 0-1,0 0 1,0 0 0,0-1-1,0 1 1,1 0 0,-1 0 0,0-1-1,1 1 1,0 0 0,-1-4-1,2-37 114,0 21-115,-1 16 17,1 0-1,0 1 1,0-1-1,1 1 1,0-1-1,2-4 1,7-28 107,14-55 75,-17-4-119,-7 66-81,7-41 0,2 3 13,-6 41 0,0-1 0,10-29 0,-9 38 0,5-33 0,2-12 91,-3 30-41,-5 19-54,0 0-1,12-26 1,-3 16 20,-6 12-1,-1 0-1,8-22 0,-10 14-70,-4 21 48,0 1-1,0-1 0,0 1 1,0-1-1,0 1 0,0-1 0,0 1 1,0-1-1,1 1 0,-1-1 0,0 1 1,0-1-1,1 1 0,-1 0 0,0-1 1,1 1-1,-1-1 0,0 1 0,1 0 1,-1-1-1,0 1 0,1 0 1,-1 0-1,1-1 0,0 1 0,0-3-23,1 0 7,12-5-72,-5 4 88,0 0 1,0 1 0,0 1 0,0-1-1,1 1 1,17-1 0,61 3-390,-39 1 347,40-1 134,205 5-134,-219-2 7,47 4-67,512 27 314,-426-25-75,-141-9-131,249 4-85,-204-1 88,37 3 0,21-4 130,-86-3-100,164-13-165,4-18 212,28-2 61,-55 4-249,-130 17-12,-41 8 144,93 4 1,-67 3 31,-39-2-74,-1 2 1,0 2 0,0 2 0,39 11-1,-68-14 23,0 1-1,0 0 0,-1 1 0,0 0 0,0 1 0,0 0 1,-1 1-1,17 13 0,-23-16 9,0-1 0,-1 1 0,1 0 0,-1-1 0,0 1 0,0 0 0,0 0 0,0 1 0,-1-1 1,0 0-1,2 7 0,6 53 51,-9-63-56,7 383-140,-8-239 94,0-75 90,-4-1 1,-20 110 0,22-161-492,-2-1 0,0 0 0,0 0 0,-13 23 0,15-35-89,0 0-1,0 0 1,0 0 0,-1-1 0,1 1-1,-1-1 1,-8 7 0,9-9-20,0 0 1,0-1-1,0 1 0,0-1 1,0 1-1,0-1 1,0 0-1,-1 0 0,1 0 1,0-1-1,0 1 0,-1-1 1,1 0-1,-5 0 0,-24-6-3299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5:46.087"/>
    </inkml:context>
    <inkml:brush xml:id="br0">
      <inkml:brushProperty name="width" value="0.1" units="cm"/>
      <inkml:brushProperty name="height" value="0.1" units="cm"/>
      <inkml:brushProperty name="color" value="#66CC00"/>
    </inkml:brush>
  </inkml:definitions>
  <inkml:trace contextRef="#ctx0" brushRef="#br0">2578 1292 2944,'0'-4'177,"-1"0"0,1 0 0,0 0 0,1 0 0,-1-1 0,1 1 0,-1 0 0,1 0 0,1 0 0,-1 1 0,3-8 0,-1 5-20,-1 0 0,0 0 0,0 0 0,-1 0 0,2-13 0,-3-123 4163,0 139-4238,0-1-1,1 1 0,0-1 0,0 1 0,0 0 0,0-1 1,1 1-1,-1 0 0,1 0 0,3-5 0,-3 5 23,0 0-1,0 0 1,0-1 0,0 1-1,-1-1 1,0 0-1,1 1 1,-1-1-1,-1 0 1,2-6-1,-2 8-60,-1-15 327,2 0 0,0 0 0,0 1 1,8-28-1,6-12-225,-3 0 1,10-102 0,7-86 81,-19 171-299,-8 55 71,-2-27 0,-1 18 72,1 25-64,0 0 1,0 0-1,0 1 0,0-1 1,-1 0-1,1 0 0,0 0 1,-1 0-1,0 1 0,1-1 1,-1 0-1,0 1 0,0-1 1,0 0-1,0 1 0,0-1 1,0 1-1,-1 0 0,1-1 1,0 1-1,-1 0 0,1 0 1,-1 0-1,1 0 1,-1 0-1,1 0 0,-1 0 1,-3-1-1,-4 0 10,1 0 1,0 1-1,-1-1 1,0 2-1,-9-1 1,-8 0 48,-105-4 237,43 3-291,59 1-12,9 0 0,-30-3 0,20 0 1,0 2 1,-50 2 0,32 0 41,-106 9-4,53-2 103,14-1-71,-45 1-179,-171 2 113,1-29 121,275 17-151,-22-5 10,0-1-1,-61-22 1,-60-11 72,114 33-126,1 1-1,-1 4 1,-66 2 0,109 3 45,1 0 0,0 1 0,0 1 0,1-1 0,-1 2 0,0 0 1,1 0-1,0 1 0,0 0 0,0 1 0,1 1 0,0-1 1,0 2-1,0-1 0,1 1 0,-12 13 0,12-10 39,0 0 0,0 0 0,1 0 0,1 1 0,0 1 0,0-1 0,1 1 0,1 0 0,-6 23 0,1 8-91,-7 39 205,16-81-126,-9 77-61,-1 82 1,6 80 100,-1-128 111,6-112-157,1 0-1,-1 1 1,0-1-1,0 0 0,1 1 1,-1-1-1,1 0 1,-1 1-1,1-1 1,-1 0-1,1 0 1,0 0-1,0 0 1,-1 1-1,1-1 0,0 0 1,0 0-1,0-1 1,0 1-1,0 0 1,0 0-1,1 0 1,-1-1-1,0 1 0,0 0 1,1-1-1,-1 1 1,0-1-1,1 0 1,-1 1-1,0-1 1,1 0-1,-1 0 1,2 0-1,6 1 2,1-1 0,-1 0 0,18-2 0,-24 1 22,168-11 50,-98 10-68,100 12 0,-51-2-129,65 4 303,64 9-31,51 0-215,19-7 148,2-1 446,-312-13-523,287 11 817,-260-7-1044,-1 2 0,0 1-1,0 2 1,-1 1 0,65 29 0,-87-32-1143,-1 1 0,16 11 0,2 5-2204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0:46.383"/>
    </inkml:context>
    <inkml:brush xml:id="br0">
      <inkml:brushProperty name="width" value="0.1" units="cm"/>
      <inkml:brushProperty name="height" value="0.1" units="cm"/>
      <inkml:brushProperty name="color" value="#66CC00"/>
    </inkml:brush>
  </inkml:definitions>
  <inkml:trace contextRef="#ctx0" brushRef="#br0">10 163 1152,'-1'0'50,"1"0"-1,0 0 1,-1 0 0,1 0-1,0 0 1,-1 0 0,1 0-1,0 0 1,-1 0 0,1 0-1,0 0 1,-1-1 0,1 1-1,0 0 1,0 0-1,-1 0 1,1 0 0,0 0-1,-1-1 1,1 1 0,0 0-1,0 0 1,0 0 0,-1-1-1,1 1 1,0 0 0,0 0-1,0-1 1,-1 1 0,1 0-1,0-1 1,0 1 0,0 0-1,0 0 1,0-1 0,0 1-1,-1-1 1,7-14 1079,17-18 187,-21 31-1104,5-6 320,1 0 0,-1 1 0,1 0 0,1 0 0,-1 1 0,1 0 0,15-7 0,-7 3 225,13-12 1723,-21 11-1129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0:53.852"/>
    </inkml:context>
    <inkml:brush xml:id="br0">
      <inkml:brushProperty name="width" value="0.1" units="cm"/>
      <inkml:brushProperty name="height" value="0.1" units="cm"/>
      <inkml:brushProperty name="color" value="#66CC00"/>
    </inkml:brush>
  </inkml:definitions>
  <inkml:trace contextRef="#ctx0" brushRef="#br0">13206 1705 2304,'-1'0'33,"1"0"1,0 0-1,0 0 1,-1 0-1,1 0 0,0-1 1,0 1-1,-1 0 1,1 0-1,0 0 1,0-1-1,-1 1 0,1 0 1,0 0-1,0-1 1,0 1-1,0 0 0,-1 0 1,1-1-1,0 1 1,0 0-1,0-1 1,0 1-1,0 0 0,0 0 1,0-1-1,0 1 1,0 0-1,0-1 0,0 1 1,0 0-1,0-1 1,0 1-1,0 0 1,0-1-1,0 1 0,0 0 1,0-1-1,13-5 1059,6-2-794,-9 0 392,1-1 0,-1-1 0,-1 0-1,1 0 1,-2-1 0,9-13 0,-7 10 135,0 1-1,1 0 1,21-20 0,9-5 1023,-26 23-1442,0 2 0,21-16 1,-22 20-232,0-1 0,-1-1 1,0 0-1,-1-1 1,0 0-1,15-20 1,-21 22-27,0 0 1,0-1 0,-1 1-1,0-1 1,0 0 0,-2 0-1,1-1 1,-1 1 0,-1-1-1,1-13 1,15-146 181,-15 145-197,0-1 0,-2 0 0,0 0 1,-2 1-1,-6-39 0,-7-38 566,5 25-520,-7 22-260,13 49 106,1-1 0,-1 1 1,-1 1-1,0-1 0,0 0 0,0 1 1,-1 0-1,1 0 0,-1 0 0,-1 0 0,-8-7 1,8 9 0,0 0 0,0 0 1,0 1-1,0-1 0,-1 1 1,1 0-1,-9-1 0,5 0 23,1 1 0,-15-9 0,-1-2 14,-27-10-1,26 12 114,-25-14-1,36 17-147,-1 1-1,-1 0 1,1 2 0,-1 0 0,-27-6 0,-91-8-98,79 13 87,-222-12 276,-4 21-58,77 1-94,33-3-241,-301-3 390,62 1-396,214 3 130,69 1-155,34 1 222,-126-13 0,-296-19-178,111 29 273,294-6-130,50 2-34,4 1 51,-98-4-89,63 9 3,22-1 93,-87-8-1,-7-24-20,14 1 88,-15 19-107,78 7 9,21-3 104,-101-24 1,125 22-208,-71-10 61,0 5 1,-209 0 0,205 7 32,4 0 14,-291 2-44,339 2 46,-69-12 1,1 0-56,-249 4-124,94 11 229,-26 2 79,239 2-229,-63 1 75,19-5-37,-284 9 16,319 0-50,-133 6 72,-15-9 26,-55 17 117,224-12-215,26-5 6,1-1-1,-43 1 1,-175 12 125,200-13-146,-148 33 39,63-9 211,111-26-202,-54 0 1,-11 0-139,-267 26 208,282-20-64,49-4 5,-41 0 1,-114-12 160,0 0-113,103 6-320,-148 5 555,18-4-272,86-3 32,-182-6 149,278 9-184,0-2-1,-43-7 1,11-4-70,-37-7-41,-6 8 125,-132 1-1,211 11-56,1 1 1,0 2-1,0 0 0,-32 8 0,34-6 44,1-2 1,0-1-1,-1 0 1,-42-4-1,15 1-1,44 1 11,0-1 0,0 1-1,1-2 1,-1 1 0,0 0-1,0-1 1,0 0 0,-4-2 0,6 2-37,-1 1 1,1-1 0,-1 1 0,1 0 0,-1 0-1,-7-1 1,-5 2-84,17 1 70,-1 0 25,1-1 1,0 1 0,0-1 0,-1 1-1,1-1 1,0 1 0,0-1 0,0 1 0,0-1-1,0 0 1,0 0 0,0 1 0,0-1 0,0 0-1,0 0 1,0 0 0,0 0 0,0 0-1,-1 0 1,1 0 0,0 0 0,2-1 0,1 0-1,26 0 23,-20 0-20,1 1 0,0 0 0,-1 0 0,15 3 0,-22-2-4,0 0 0,-1 0 0,1 1 0,-1-1 0,0 1 1,1-1-1,-1 1 0,0 0 0,0 0 0,0 0 0,0 0 0,0 0 0,3 5 0,1 2-28,-1 0 0,7 15 0,-9-13 55,0 0 0,0 0 0,-2 1 0,1-1 1,-1 1-1,-1-1 0,0 1 0,-2 12 0,0 13-38,-3 99 104,4-120-108,-1 0 0,0 0 0,-1 0 0,-10 28 0,-2 9 43,-2 15-61,-9 50 97,16-42-86,-1 108 0,0 4-24,11-54-43,0-131 90,1 1 0,0 0 0,0 0-1,0 0 1,0-1 0,1 1 0,-1 0 0,1-1-1,0 1 1,0-1 0,5 6 0,1 2-62,1-1 0,12 10 1,-15-14 27,6 5 70,22 16-1,-30-24-48,0-1 0,1 1 0,0-1 0,0 0-1,0 0 1,0 0 0,0-1 0,0 1 0,6 0 0,142 6-68,29 4 89,-137-5-26,35 5 39,116 3 1,-148-15-101,143-5 21,122-2 75,-195 8-43,-63-1 27,94-14 0,-40-1 0,174-2 0,-198 12 0,144-25 0,-79 7 0,153 0 35,-286 22-22,66-9-48,-17 2 22,248-7 61,395 20-101,-433 10 197,-203-10-218,87-4 0,-72-2 94,305 24-25,-335-18 64,99-7 0,-50-1-140,5 5 60,136 19-1,-152-12 72,128-3-1,0-1-57,-111 4 29,-9 1-26,127-6 0,-104-9 13,-1 6 1,195 27 0,-270-23-4,0-3 0,54-3 0,-53-1-12,94 8-1,68 29 53,85 10 1,62-12-137,-212-26 159,-31-3-136,10 4 164,373 35-117,-29-1 106,-391-39-189,154 13 176,184 32 3,-328-44-75,-1 0 53,-70-3-37,30-1-1,-36-1 1,1 1 1,-1 0-1,0 1 0,21 4 0,-18-2-38,-1-1 1,1-1-1,-1-1 0,22-1 0,1 0 19,9 1 29,-1 1-1,-1-2 1,53-8-1,-63 3-13,20-3-47,58-18-1,-90 21 27,0 2 0,0 0 0,1 2 0,30 0 0,40-4 59,68-24-109,-98 17-15,65-18 80,-87 19-4,0 1 1,1 3-1,86-6 1,-91 14 15,-1 2-1,60 11 1,-66-7-95,-9 0 117,0-2 0,42 3 0,58-2 312,-91-5-475,-22 0 123,1 0 0,63 0-10,-39-5 15,-33 5-17,1 0 4,0 0 0,1 0-1,-1 0 1,0 0-1,1-1 1,-1 1 0,0-1-1,0 0 1,1 0 0,-1 0-1,4-3 1,20-22 93,-9 9-56,29-35 1,-40 43-510,2 0 0,-1 1 0,1 0 1,0 0-1,1 1 0,0 0 0,0 1 1,0 0-1,1 1 0,19-7 0,-8 4-2121,0 1 0,0 2 1,1 0-1,33-2 0,-27 6-1543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1:19.018"/>
    </inkml:context>
    <inkml:brush xml:id="br0">
      <inkml:brushProperty name="width" value="0.1" units="cm"/>
      <inkml:brushProperty name="height" value="0.1" units="cm"/>
      <inkml:brushProperty name="color" value="#66CC00"/>
    </inkml:brush>
  </inkml:definitions>
  <inkml:trace contextRef="#ctx0" brushRef="#br0">8065 156 2048,'0'0'22,"0"0"-1,0 0 1,0 0 0,0 0 0,0 0-1,0 0 1,0 0 0,0-1 0,0 1-1,0 0 1,-1 0 0,1 0 0,0 0-1,0 0 1,0 0 0,0 0 0,0 0-1,0 0 1,0 0 0,0 0 0,0-1-1,0 1 1,0 0 0,0 0 0,0 0-1,0 0 1,0 0 0,0 0 0,0 0-1,0 0 1,0 0 0,0-1 0,0 1-1,0 0 1,0 0 0,0 0 0,0 0-1,0 0 1,1 0 0,-1 0 0,0 0-1,0 0 1,0 0 0,0 0 0,0-1-1,0 1 1,0 0 0,0 0 0,0 0-1,0 0 1,0 0 0,1 0 0,7-2-536,34-3 15820,-42 4-15112,1 1-1,-1-1 1,0 0-1,0 0-161,0 0-1,0 0 1,-1 0-1,1 0 1,0 0-1,-1 1 0,1-1 1,-1 0-1,1 0 1,-1 0-1,0 1 0,1-1 1,-1 0-1,0 1 1,1-1-1,-1 0 1,0 1-1,0-1 0,0 1 1,1-1-1,-1 1 1,0-1-1,0 1 0,0 0 1,0 0-1,0-1 1,0 1-1,0 0 1,0 0-1,0 0 0,-2 0 1,-39-1 361,29 2 22,6-1-335,-1 0 0,1-1 0,-1 1 0,0-1 0,1-1 0,-1 1 0,-8-5 0,11 5-42,0-1 1,0 1-1,0 0 1,-10 0-1,-3-1 31,0 0 35,0 1 0,-1 0 0,-18 3 0,-5-1-56,16-1-49,1-1 138,-1 1-1,1 2 1,0 0 0,-39 9 0,47-7-118,0-1 0,0-1 1,0-1-1,-22 0 1,-30 2 96,8 5-54,-187 18 303,119-10-211,81-9-61,-75 3 1,29-9 107,11 1-110,-86-10 1,42 1-17,6 0 53,61 5-106,42 2 22,0-1 0,-35-6 0,-1-3 45,1 2 0,-63-2 1,-109 9-68,118 2 51,-63 8-78,133-10 42,15 0-45,-1 1 0,1 2 0,-24 3 0,-70 9 51,-43 6 5,88-11 63,-45 9-137,89-14 80,0-1 0,0-2 0,-43-2 0,12-1 66,-351 2-259,382 2 178,-42 6 1,42-4 30,-42 2 0,45-6-51,11 1-4,-1-1 1,1-1-1,-1 0 1,-16-3-1,5-1-11,0 2 1,-1 0 0,0 2-1,-36 3 1,9-1-81,-5-2 112,19 0-6,-1 1 1,-74 11 0,79-3-35,16-4 16,0 0-1,1-1 1,-23 1-1,-71 5 203,-187 1-257,92-8 136,110-3 70,76 1-120,1-1-1,0-1 1,-30-6 0,42 6-45,-34-9 1,1 3 0,-1 1 0,-60-3 0,-222 7 76,300 4-84,-30 5 0,30-3-3,-29 1-1,-160 3 118,-1 0-114,34 1 297,157-7-307,0-1 0,0-1 1,0-2-1,0 0 0,-40-12 0,-10-1 31,-188-26-39,220 33 27,24 4 46,-37-4-1,-74 3-77,114 5 94,0-1-1,0 0 1,0-1 0,-18-6 0,-12-2 200,-53-5-833,95 16 329,0 0 0,0-1 0,1 1 0,-1-1 0,0 0 0,0 0 0,1 1 0,-1-1 0,1 0 0,-1 0 0,1-1 0,-1 1 0,1 0 0,0 0 0,-1-1 0,0-1 0,-19-29-4758,20 29 4759,-28-57-5406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1:30.178"/>
    </inkml:context>
    <inkml:brush xml:id="br0">
      <inkml:brushProperty name="width" value="0.1" units="cm"/>
      <inkml:brushProperty name="height" value="0.1" units="cm"/>
      <inkml:brushProperty name="color" value="#66CC00"/>
    </inkml:brush>
  </inkml:definitions>
  <inkml:trace contextRef="#ctx0" brushRef="#br0">3692 119 1536,'-26'-9'1061,"14"3"-762,-29-3 2064,-1 10 394,27 1-2243,1-2 1,-1 0-1,0-1 0,0 0 0,1-1 0,-23-6 1,-84-25 2839,71 23-2927,-87-5 0,54 7 28,-20-1 311,-37-2-446,-232 22 672,-13 34-471,157-15 120,90-13-199,-247 24 1399,279-29-1720,1 4 1,-116 33-1,-196 92-5168,135-38-4968,110-51 5663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17.250"/>
    </inkml:context>
    <inkml:brush xml:id="br0">
      <inkml:brushProperty name="width" value="0.1" units="cm"/>
      <inkml:brushProperty name="height" value="0.1" units="cm"/>
      <inkml:brushProperty name="color" value="#E71224"/>
    </inkml:brush>
  </inkml:definitions>
  <inkml:trace contextRef="#ctx0" brushRef="#br0">1726 56 2048,'-7'-2'250,"6"2"-229,0 0 0,0 0 1,1 0-1,-1 0 0,0-1 1,0 1-1,0 0 0,0-1 1,0 1-1,0 0 0,1-1 1,-1 1-1,0-1 1,0 0-1,1 1 0,-1-1 1,0 0-1,1 1 0,-1-1 1,0 0-1,1 1 0,-1-1 1,1 0-1,-1 0 1,1 0-1,0 0 0,-1 0 1,1 1-1,0-1 0,0 0 1,0 0-1,-1 0 0,1 0 1,0 0-1,0 0 0,0 0 1,0 0-1,1-2 1,-1 2 20,0 0 0,0-1 0,1 1 0,-1 0 0,-1-1 0,1 1 0,0-1 0,0 1 0,0 0 0,-1-1 0,1 1 0,-1 0 0,1 0 0,-1-1 0,0 1 0,1 0 0,-2-2 0,0 3 46,1-1 0,0 1-1,-1 0 1,1-1-1,0 1 1,-1 0 0,1 0-1,0 0 1,-1 0-1,1 0 1,-1 0 0,1 1-1,0-1 1,-1 0-1,1 1 1,0-1 0,0 1-1,-2 0 1,-32 9 249,23-7-194,-1 0 1,-17 9 0,15-7 22,0 0-1,0 0 1,0-2 0,0 1 0,-17 0 0,-16 3 129,22-3-101,0-1-1,-47-2 1,50-2-141,0 1 1,-1 1-1,1 2 1,-30 5-1,-12 14 487,45-14-452,0-1 0,0-1-1,-26 4 1,-279 13 1091,-10-19-699,90-4-726,172 5 486,163-14-320,-37 8 45,-29-1 70,0 2 0,34 3 0,13 8 193,-18-2-12,95 4 1,207-8 551,-147-5-251,-208 0-510,0-1 1,0 1-1,0 0 0,0-1 0,0 1 1,0 0-1,0 0 0,0-1 0,0 1 0,0 0 1,0-1-1,0 1 0,0 0 0,-1-1 1,1 1-1,0 0 0,0 0 0,0-1 0,0 1 1,-1 0-1,1 0 0,0-1 0,0 1 0,0 0 1,-1 0-1,1 0 0,0 0 0,0-1 1,-1 1-1,1 0 0,0 0 0,-1 0 0,1 0 1,-11-2-8,0 1 0,0 1 0,-20 2 0,16-1 0,-81 10-306,70-7-91,-1 0 0,0-2 0,-51-2 0,76 0 218,1 0 0,-1 0-1,0 0 1,0-1 0,1 1 0,-1 0-1,0-1 1,0 1 0,1-1-1,-1 0 1,0 0 0,1 1 0,-1-1-1,1 0 1,-1 0 0,1 0-1,0-1 1,-1 1 0,1 0 0,0 0-1,0-1 1,0 1 0,0-1-1,0 1 1,0-1 0,0 1 0,0-1-1,1 0 1,-1 1 0,1-1-1,-1 0 1,1 1 0,-1-5 0,-1-34-2904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1:48.186"/>
    </inkml:context>
    <inkml:brush xml:id="br0">
      <inkml:brushProperty name="width" value="0.1" units="cm"/>
      <inkml:brushProperty name="height" value="0.1" units="cm"/>
      <inkml:brushProperty name="color" value="#66CC00"/>
    </inkml:brush>
  </inkml:definitions>
  <inkml:trace contextRef="#ctx0" brushRef="#br0">2254 238 2560,'0'-6'159,"-1"1"-67,1 0-1,0 0 1,0 0-1,1 1 1,-1-1-1,1 0 1,0 0-1,1 0 0,-1 1 1,1-1-1,0 1 1,0-1-1,3-4 1,-1 3 20,0 0 0,0-1 1,-1 1-1,0-1 0,0 0 1,0 1-1,-1-1 0,0 0 1,1-9-1,-3 14 2,1 0 1,-1 0-1,0 0 0,0 0 1,0 0-1,0 0 0,0 0 1,0 0-1,-1 0 1,1 0-1,-1 0 0,1 0 1,-1 0-1,0 0 1,0 1-1,0-1 0,0 0 1,0 0-1,0 1 0,0-1 1,-1 1-1,1-1 1,0 1-1,-1 0 0,1-1 1,-1 1-1,0 0 1,1 0-1,-1 0 0,0 0 1,0 0-1,1 0 0,-1 1 1,0-1-1,0 1 1,0-1-1,0 1 0,-3-1 1,-17 0-1,0 1 0,0 0 0,0 2 0,0 0 0,-22 7 0,-3-2 183,-40 8 431,38-6 53,0-2 1,-53 0-1,-163-16 18,2 0 519,204 6-728,0-2-1,-70-17 1,77 13-226,-40-4-128,-1 4 0,1 4 0,-1 4-1,-146 17 1,211-13-1114,-1 1 0,0 1 0,1 2 0,0 1 0,1 1 0,0 1 0,-45 25 0,7 10-2908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1:24.502"/>
    </inkml:context>
    <inkml:brush xml:id="br0">
      <inkml:brushProperty name="width" value="0.1" units="cm"/>
      <inkml:brushProperty name="height" value="0.1" units="cm"/>
      <inkml:brushProperty name="color" value="#66CC00"/>
    </inkml:brush>
  </inkml:definitions>
  <inkml:trace contextRef="#ctx0" brushRef="#br0">11 18 128,'-11'-9'96,"11"4"-96,5 1 32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1:25.763"/>
    </inkml:context>
    <inkml:brush xml:id="br0">
      <inkml:brushProperty name="width" value="0.1" units="cm"/>
      <inkml:brushProperty name="height" value="0.1" units="cm"/>
      <inkml:brushProperty name="color" value="#66CC00"/>
    </inkml:brush>
  </inkml:definitions>
  <inkml:trace contextRef="#ctx0" brushRef="#br0">3510 129 2176,'5'-10'6433,"-4"5"-6829,-2 4 526,0 0 0,0 0 0,0 1 0,0-1-1,0 0 1,0 0 0,0 0 0,0 1 0,0-1 0,-1 1-1,1-1 1,-2 0 0,-13-8 1313,13 7-1346,0 0 1,0 0-1,0 0 0,0 1 1,0-1-1,0 1 1,0 0-1,-4-1 1,4 1-20,-1-1 1,1 1 0,-1-1 0,1 1 0,0-1 0,-4-2 0,2 1 116,-1 0 1,1 1 0,-1 0-1,0 0 1,-10-2-1,9 2-25,0 0 0,1-1-1,-12-6 1,-18-7 335,18 11-255,7 2-201,0 0 1,0 0-1,0 1 0,-23-1 0,-270 3 1140,193 6-1189,37 2-29,39-3 153,-37-1 0,-418-7 399,470 4-464,-30 5 0,31-3-62,-30 1 0,-96 0 99,-42 8 296,161-9-288,-134 15-35,-3-8 694,18-5-555,69-5-186,-231 9 436,283-6-412,-134 17 340,112-15 24,0-2 1,-65-4-1,37 0-271,67 1-156,-221 9-1496,224-9 1079,-1 1 0,0-1 0,1 1 0,-1 0 0,1 0-1,-1 1 1,1-1 0,0 1 0,0 0 0,-1 0 0,1 0 0,-5 5 0,-13 19-4184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2:32.554"/>
    </inkml:context>
    <inkml:brush xml:id="br0">
      <inkml:brushProperty name="width" value="0.1" units="cm"/>
      <inkml:brushProperty name="height" value="0.1" units="cm"/>
      <inkml:brushProperty name="color" value="#66CC00"/>
    </inkml:brush>
  </inkml:definitions>
  <inkml:trace contextRef="#ctx0" brushRef="#br0">8529 1606 1792,'11'-9'6586,"0"1"-5661,-10 7-741,1 0-1,-1 0 1,1-1 0,-1 1 0,0 0 0,1 0 0,-1-1 0,0 1 0,0 0 0,0-1-1,0 1 1,0-1 0,0 0 0,0 1 0,0-4 0,1-2 9,1 1 0,-1-1 1,2 0-1,-1 1 0,0 0 0,1 0 0,0 0 1,1 0-1,-1 0 0,1 1 0,7-6 1,-4 3 147,0-1 1,11-16 0,-18 23 133,10-14 511,2-4-746,-5 8-44,0-1 0,-1 1 0,9-24 0,-14 28-46,-1-1-1,-1 1 0,1 0 1,-1 0-1,-2-11 1,1-6 105,11-128-95,-8-11 229,-3 87-191,1 62-203,-1 7 5,1-1 0,1 1 0,-1-1 0,1 1 0,3-13-1,32-94-212,-33 105 272,0 0-1,-1-1 1,-1 1-1,1 0 1,-2 0-1,0-19 1,0 15-37,0 9-17,-1-1 0,0 1 1,0-1-1,0 0 0,-1 1 0,0 0 0,0-1 0,-4-6 0,-1 0 3,0 0 0,-10-12-1,9 13 23,0 0 0,-1 1-1,0 0 1,-1 0-1,0 1 1,-1 1-1,0 0 1,0 0 0,-1 1-1,-23-11 1,-33-14 112,40 18 19,-41-15 0,-258-51-152,287 72-34,1 2 13,-57-2 1,59 6 73,-74-12 0,23-5-17,-122-10 1,-55 19-9,222 8-6,0-1-1,1-3 1,-45-11 0,39 9-34,-63-3 0,47 6-13,-30 0-66,-136 9-1,-7-2 150,31-2-70,-2 18 111,54-4-216,130-13 160,-1-2 0,-42-6 1,17 1-2,-305-8-40,257 8 58,30 0-106,-80-9 41,-40-1-8,109 15 1,-151 7 139,-35-1-264,157-6 32,38 0 118,-183 6 89,5-3-158,133-3 57,8 0 0,-122 3-31,154 4 23,-111 5-4,23-14 134,-116 3-232,246 3 58,-51 12-1,56-8 91,0-2 0,-49 2 0,-234-12 0,9 1 75,240 4-118,-139 3-16,127-2 20,43-2 53,-55 7 1,18 2-50,37-5-31,1 2 0,-1 0 0,-32 12 0,38-10 67,1-1 0,-1 0 0,0-2 0,0-1-1,-48-1 1,15-3-97,28 0 13,1 1 1,-1 1-1,-29 5 1,46-3 28,0 0 0,0 1 0,1 0-1,0 1 1,-1 0 0,2 1 0,-1 1 0,1 0 0,0 0 0,0 1 0,1 0 0,0 1 0,1 0 0,-12 15 0,9-10-15,2 1 1,0 1-1,0 0 0,2 0 0,0 1 1,1 0-1,0 0 0,-7 35 0,9-27-8,0 0 0,2 0-1,0 33 1,3-42 52,0-3 33,0 0 0,3 19 0,-2-27-54,0 0 1,1 0-1,0 0 1,0 0-1,0 0 1,0 0-1,1 0 1,6 8-1,59 88 120,-60-88-127,-1 1 0,-1 0 0,0 0-1,-1 1 1,6 28 0,-9-30 3,44 224 169,-41-213-144,-2 0 1,0 46-1,-2-59-30,1 0 1,1 0-1,0 0 1,0 0-1,1-1 1,0 1-1,1-1 1,8 14-1,-10-20 10,0 0 0,1 0 1,-1 0-1,1 0 0,0-1 0,0 1 0,0-1 0,1 0 1,6 4-1,13 9-46,-15-10 30,0 0 0,1-1 0,13 6 0,16 9-20,-17-8 25,-1 0 0,2-2 0,32 12 0,-32-14 22,-12-4 3,0 0-1,0-1 1,20 3-1,70 17 21,-91-22-19,54 9-88,91 2 0,1 0 170,1 0-211,387 2 47,-196-6 184,-26-2-53,-145 6-181,174 14 121,-256-18-1321,-1-4 1,185-18-1,27-32-5326,-147 19 2619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1:37.969"/>
    </inkml:context>
    <inkml:brush xml:id="br0">
      <inkml:brushProperty name="width" value="0.1" units="cm"/>
      <inkml:brushProperty name="height" value="0.1" units="cm"/>
      <inkml:brushProperty name="color" value="#66CC00"/>
    </inkml:brush>
  </inkml:definitions>
  <inkml:trace contextRef="#ctx0" brushRef="#br0">2191 49 1536,'7'-7'891,"-5"4"-562,0 1-1,0-1 0,0 1 1,1-1-1,-1 1 1,1 0-1,0 0 0,12-6 6292,-15 8-6595,0 0-1,0-1 1,0 1-1,0 0 0,0 0 1,-1 0-1,1 0 1,0-1-1,0 1 1,0 0-1,0 0 1,0 0-1,0-1 0,0 1 1,0 0-1,0 0 1,0-1-1,0 1 1,0 0-1,0 0 0,0 0 1,0-1-1,0 1 1,0 0-1,0 0 1,0-1-1,0 1 0,0 0 1,0 0-1,0 0 1,0-1-1,1 1 1,-1 0-18,0 0 0,0 0 0,0-1 0,0 1 0,0 0-1,0 0 1,1 0 0,-1 0 0,0-1 0,0 1 0,0 0 0,0 0 0,0 0 0,0-1 0,0 1 0,0 0 0,0 0 0,0 0 0,0-1 0,0 1 0,0 0 0,0 0 0,0 0 0,0-1 0,0 1 0,-1 0 0,1 0 0,0 0 0,0 0 0,0-1 0,0 1 0,0 0 0,0 0 0,0 0 0,-1 0 0,1-1 0,0 1 0,0 0 0,0 0-1,0 0 1,-1 0 0,1 0 0,0 0 0,0 0 0,0 0 0,0 0 0,-1 0 0,1-1 0,0 1 0,0 0 0,0 0 0,-1 0 0,1 0 0,0 0 0,0 0 0,0 0 0,-1 1 0,-216-1 3118,93 5-2384,-136-5 219,185 5-304,58-4-677,-1 1-1,-21 4 0,22-2 227,-1-2 0,-22 1 0,18 2-151,19-4-58,0 1 0,0-2 0,-1 1 0,1 0 0,0-1 0,-5 1 0,-19 0 87,19 0 45,0 0 1,0-1-1,0 0 1,-1-1-1,-13-2 1,5 0-145,-1 1 0,0 0 0,0 1 0,-30 3 0,2 0 165,-172 4 726,149 1-644,-48 3-169,-50-18 903,-24-6-303,141 11-1544,-73 7 0,8 13-7338,68-8 3831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1:40.085"/>
    </inkml:context>
    <inkml:brush xml:id="br0">
      <inkml:brushProperty name="width" value="0.1" units="cm"/>
      <inkml:brushProperty name="height" value="0.1" units="cm"/>
      <inkml:brushProperty name="color" value="#66CC00"/>
    </inkml:brush>
  </inkml:definitions>
  <inkml:trace contextRef="#ctx0" brushRef="#br0">2551 177 3712,'-2'-10'1600,"-4"-12"5820,6 21-7404,-1 0 0,1 0 0,-1 1 1,0-1-1,1 0 0,-1 1 0,1-1 1,-1 0-1,0 1 0,0-1 0,1 1 1,-1-1-1,0 1 0,0 0 0,-1-1 1,-19-15 985,4 7-433,-4-2-23,-1 1-1,0 1 1,-41-12 0,36 15-431,0 0-1,0 3 1,-30-2 0,27 7 47,-48 7-1,5 1 140,-12 2-387,74-9 143,0 1 0,0 0 0,0 0 0,-14 9 0,-8 2 69,9-4 120,20-8-150,0-1 1,0 0-1,-1 0 1,1 0-1,-1-1 1,1 1-1,-1-1 1,0 0-1,-9 0 1,-19 5 127,23-6-253,-30-1 299,-70 10 1,88-7-240,-1-1-1,-38-2 1,11 0 133,-76 1 220,61-6-427,59 6 64,0-1 0,0 0 0,0 0 0,0 0 0,-6-3 1,-14-3 107,-23-7 15,34 11-47,1 0 0,-17-5 0,-20-5 49,-12-2-180,45 10 34,1 1 1,-2 0 0,-34-1-1,-75-3 152,-1 1 491,18 4-131,93 1-433,-1 0 0,1-1 0,-26-7 0,-13-2 117,23 6-465,-71-2-1,68 7-845,-21 1-3663,1 5-4523,29 0 4752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1:42.289"/>
    </inkml:context>
    <inkml:brush xml:id="br0">
      <inkml:brushProperty name="width" value="0.1" units="cm"/>
      <inkml:brushProperty name="height" value="0.1" units="cm"/>
      <inkml:brushProperty name="color" value="#66CC00"/>
    </inkml:brush>
  </inkml:definitions>
  <inkml:trace contextRef="#ctx0" brushRef="#br0">1359 166 4096,'-2'-3'171,"1"2"-44,0-1 0,0 0 0,0 1 0,0 0 0,0-1 0,-1 1 0,1 0 0,-1-1 1,1 1-1,-1 0 0,1 0 0,-1 0 0,0 0 0,0 1 0,1-1 0,-1 0 0,-2 0 0,4 1-103,-1-1-1,1 0 0,0 0 0,0 1 1,-1-1-1,1 0 0,0 0 0,0 0 0,0 1 1,0-1-1,0 0 0,0 0 0,0 1 0,0-1 1,0 0-1,1-1 0,4-14-140,-3 10 580,0 0 0,0 0 1,-1 0-1,0 0 0,0 0 0,0-8 0,-1 13-345,1 0 0,-1 0 0,0 0 0,0 0-1,0 0 1,0 0 0,0 0 0,0 0-1,0 0 1,0 0 0,-1 0 0,1 0 0,0 0-1,-1 0 1,1 0 0,0 0 0,-1 0 0,1 0-1,-1 0 1,0 1 0,1-1 0,-1 0 0,0 0-1,1 1 1,-1-1 0,0 0 0,0 1 0,1-1-1,-1 0 1,0 1 0,0 0 0,0-1 0,0 1-1,0-1 1,0 1 0,0 0 0,0 0 0,0 0-1,0-1 1,0 1 0,0 0 0,0 0-1,0 0 1,0 0 0,-2 1 0,-195 12 2216,82-2-1506,-22 0 276,-155 6 822,79-24-1691,165 2-1442,0-2-1,-64-17 1,17-3-4702,48 13 1808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1:43.270"/>
    </inkml:context>
    <inkml:brush xml:id="br0">
      <inkml:brushProperty name="width" value="0.1" units="cm"/>
      <inkml:brushProperty name="height" value="0.1" units="cm"/>
      <inkml:brushProperty name="color" value="#66CC00"/>
    </inkml:brush>
  </inkml:definitions>
  <inkml:trace contextRef="#ctx0" brushRef="#br0">1614 33 5376,'-12'-15'9045,"11"14"-8977,0 0 0,0 0 0,0-1 0,1 1 0,-1 0 0,0 0 0,0 0 0,0 0 0,-1 0 0,1 0 0,0 1 0,0-1 0,0 0 0,-1 1 0,1-1 0,0 0 0,-1 1 0,1-1 0,-1 1 0,1 0 0,0 0 0,-1-1 0,-1 1 0,-24 2 358,0 1 0,0 1 0,1 2 1,-39 12-1,-3 1-456,-104 34 804,132-40-460,-99 25 1105,84-26-1082,-231 33 904,-97-36-569,362-11-1368,-1 0 0,1-1-1,-38-12 1,49 12 4,1 0-1,0-1 1,0 0 0,0-1 0,0 1 0,1-2-1,0 0 1,0 0 0,1 0 0,-11-12 0,-11-22-3628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1:44.756"/>
    </inkml:context>
    <inkml:brush xml:id="br0">
      <inkml:brushProperty name="width" value="0.1" units="cm"/>
      <inkml:brushProperty name="height" value="0.1" units="cm"/>
      <inkml:brushProperty name="color" value="#66CC00"/>
    </inkml:brush>
  </inkml:definitions>
  <inkml:trace contextRef="#ctx0" brushRef="#br0">3112 180 2688,'-1'-1'110,"1"0"0,-1-1 1,1 1-1,-1-1 0,1 1 0,0 0 0,-1-1 1,1 1-1,0-1 0,0 1 0,0-1 1,0 1-1,0-1 0,0 1 0,0-1 0,1 1 1,-1 0-1,1-1 0,-1 1 0,2-3 1,2-16 422,-4 13 46,1 0 0,-2 0 0,1 0 0,0 0 0,-1 0 0,-1 0 0,1 0 1,-1 0-1,0 0 0,-1 1 0,-5-12 0,3 7 192,5 10-720,0 0-1,0 0 0,0 0 0,-1 0 0,1 1 0,0-1 0,-1 0 0,1 0 0,0 0 0,-1 1 0,1-1 0,-1 0 1,1 1-1,-1-1 0,1 0 0,-1 1 0,0-1 0,1 1 0,-1-1 0,0 1 0,0-1 0,1 1 0,-1-1 0,0 1 1,0 0-1,1-1 0,-1 1 0,-2 0 0,-24-4 1347,19 4-1226,1 0 0,0 1-1,0 0 1,0 0-1,0 1 1,0 0 0,-13 5-1,5-2 98,0-1 0,0 0 0,-25 2 0,13-2 4,6-2 9,0-1-1,-35-2 0,11 0-86,-157 4 1129,-327-3-11,149 32-805,137-6-188,-54-11 289,195-9-277,-76 1-182,-158-16-612,109-10-4935,202 16 3608,1-1 0,-1-1 1,0-2-1,-25-9 0,-30-19-2327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3:02.403"/>
    </inkml:context>
    <inkml:brush xml:id="br0">
      <inkml:brushProperty name="width" value="0.1" units="cm"/>
      <inkml:brushProperty name="height" value="0.1" units="cm"/>
      <inkml:brushProperty name="color" value="#66CC00"/>
    </inkml:brush>
  </inkml:definitions>
  <inkml:trace contextRef="#ctx0" brushRef="#br0">2209 1529 1920,'14'-15'4842,"-14"13"-4672,0 1-1,0-1 0,0 0 0,0 1 0,0-1 0,-1 0 0,1 1 0,0-1 0,-1 0 0,1 1 0,-1-1 0,0 1 0,-1-3 0,1 3-20,0 1 0,0-1-1,0 0 1,0 0-1,0 1 1,0-1-1,0 0 1,0 1-1,-1-1 1,1 1-1,0 0 1,0-1-1,-1 1 1,1 0 0,0 0-1,0 0 1,-1 0-1,-1 0 1,2 0-90,1 0 1,-1-1 0,1 1 0,0 0 0,-1 0 0,1-1 0,0 1-1,-1 0 1,1-1 0,0 1 0,0 0 0,-1-1 0,1 1 0,0 0-1,0-1 1,-1 1 0,1-1 0,0 1 0,0 0 0,0-1 0,0 1 0,0-1-1,0 1 1,0-1 0,0 1 0,0 0 0,0-1 0,0 1 0,0-1-1,0-17 474,0 14-472,1 1 41,-1 0 0,1-1 0,-1 1 1,1-1-1,0 1 0,0 0 0,2-4 0,-1 4-16,-1 0 0,0-1 0,0 1 0,0-1-1,0 1 1,0-1 0,-1-4 0,1 5 53,-1-1 0,1 0 0,0 1 1,0-1-1,0 1 0,0 0 0,3-7 1,6-17 602,-7 9-393,7-25 1,0 8 193,-9 26-453,2 0 0,-1 0-1,1 0 1,8-15-1,-7 15-14,0 0 0,-1-1-1,-1 0 1,1 1 0,1-17 0,-3 17-70,6-65 243,3-17 5,18-87-158,-8 45 253,-16 101-289,-2 0 0,-2-44 0,0 30-34,-2 28 24,-1-1-1,-1 0 0,0 1 1,-1 0-1,-1 0 0,-11-23 1,4 8-9,7 20-39,0 1 0,-1 0-1,0 0 1,-1 0 0,0 1 0,-1 1-1,0-1 1,-1 2 0,0-1 0,0 1-1,-1 0 1,0 1 0,-21-10 0,18 10-38,-2-2 59,-1 1 0,0 0 1,-1 1-1,0 1 0,-37-9 0,2 8-72,-1 2 0,0 2 1,-66 5-1,-163 26 25,188-9 18,-12 1 8,-171 15 21,-63-25-106,246-9 50,-90 13-40,89 3-175,85-13 262,1 0 0,-1 1-1,1 0 1,-1 0-1,1 1 1,-13 9 0,12-4 4,1 0 1,0 0 0,1 1 0,0 0 0,1 0-1,0 1 1,1 0 0,-6 14 0,1-3-18,2 2 0,0-1 0,2 1 0,-7 31 0,8-15 47,-3 76 1,10 42 67,1-64-21,0-58-111,2 0 1,9 40 0,21 74 97,-6-36-172,-21-91 111,2 1 1,0-1-1,2-1 0,17 32 0,-22-47-27,0 1-1,1-1 1,0-1-1,0 1 1,1-1-1,0 0 1,0 0-1,15 10 1,-9-9 4,0 0 1,0-1 0,1-1-1,0 0 1,17 4-1,1-1-29,0-3-1,0-1 0,1-1 1,52 0-1,5-3-129,82-2 228,-54-7-18,161-31 0,132-21 69,-204 53-190,-74 5-2981,0-10-8677,-89 3 7758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18.684"/>
    </inkml:context>
    <inkml:brush xml:id="br0">
      <inkml:brushProperty name="width" value="0.1" units="cm"/>
      <inkml:brushProperty name="height" value="0.1" units="cm"/>
      <inkml:brushProperty name="color" value="#E71224"/>
    </inkml:brush>
  </inkml:definitions>
  <inkml:trace contextRef="#ctx0" brushRef="#br0">1468 1 4992,'-20'3'676,"7"-2"-153,1 2 0,-18 5 0,14-5-518,-1 0 1,0-1-1,1 0 0,-30-2 0,20 0 193,-27 3-1,-219 17 2391,-1-20-1473,115-2-652,136 2-444,-190-9 154,135 2-21,-32-5 74,76 11-164,27 1-69,0 0 1,0 0-1,0-1 0,1 0 0,-8-1 1,9-2-174,11 1 128,12 0 33,104 2 201,143 3-177,-70 17 74,-52-5-36,196-5 636,-291-9-456,14 6 257,-329 3 325,163-8-77,-183 26 0,279-25-872,-2-1-38,-1 1 0,-16-1-1,24 0 19,0-1 0,1 0 0,-1 0 0,0-1 0,1 1 0,-1 0 0,0-1 0,1 1 0,-1-1 0,0 1 0,1-1 0,-1 0 0,1 1 0,-1-1-1,1 0 1,0 0 0,-1 0 0,1 0 0,0-1 0,-1 1 0,1 0 0,-2-3 0,-3-19-2625,1-9-347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3:05.539"/>
    </inkml:context>
    <inkml:brush xml:id="br0">
      <inkml:brushProperty name="width" value="0.1" units="cm"/>
      <inkml:brushProperty name="height" value="0.1" units="cm"/>
      <inkml:brushProperty name="color" value="#FFFC18"/>
    </inkml:brush>
  </inkml:definitions>
  <inkml:trace contextRef="#ctx0" brushRef="#br0">13 895 3072,'-13'5'2333,"19"-13"29,19-13-999,391-258 2024,-302 215-2832,168-66-1,-187 88-433,-2-4 0,137-91 0,-176 102-77,101-46 0,-63 40-2980,-84 37 1441,0 1 1,0 1-1,11-4 1,-6 6-1525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3:06.684"/>
    </inkml:context>
    <inkml:brush xml:id="br0">
      <inkml:brushProperty name="width" value="0.1" units="cm"/>
      <inkml:brushProperty name="height" value="0.1" units="cm"/>
      <inkml:brushProperty name="color" value="#FFFC18"/>
    </inkml:brush>
  </inkml:definitions>
  <inkml:trace contextRef="#ctx0" brushRef="#br0">91 436 2432,'-9'3'429,"6"-2"-217,1 0 0,-1 0 1,0 0-1,-9 6 4440,13-17-3196,2 1-1235,1-1 0,0 1 0,1-1 0,0 2 1,1-1-1,-1 0 0,1 1 0,14-14 0,-3 6 36,0 1 0,1 0 0,35-22 0,68-29 440,-45 25-412,-31 16-154,161-100 997,-206 125-1127,1-1 1,-1 1 0,1-1-1,-1 1 1,1-1-1,0 1 1,-1 0-1,1-1 1,0 1-1,-1 0 1,1-1 0,0 1-1,-1 0 1,1 0-1,0 0 1,-1 0-1,1 0 1,0 0-1,0 0 1,-1 0 0,1 0-1,0 0 1,0 0-1,-1 0 1,1 0-1,0 1 1,-1-1 0,1 0-1,0 1 1,-1-1-1,1 0 1,1 2-1,-2-2 8,1 1 0,-1 0-1,0 0 1,1 0 0,-1 0 0,0-1-1,0 1 1,0 0 0,1 0-1,-1 0 1,0 0 0,0 0 0,0 0-1,0 0 1,-1-1 0,1 1-1,0 0 1,0 0 0,0 0-1,-1 0 1,1 0 0,0 0 0,-1-1-1,1 1 1,-1 0 0,1 0-1,-1-1 1,0 2 0,-11 13 24,-1-1-1,-1 0 1,0-1 0,-1-1 0,0 0 0,-30 17-1,-23 19-16,25-12 31,-54 60 0,-31 50-26,104-118-18,-158 202-147,179-226 122,1 0 1,-1-1 0,1 1 0,-1 1-1,1-1 1,0 0 0,-1 5 0,3-7 39,-1-1 1,1 0 0,0 1 0,0-1-1,0 1 1,0-1 0,0 0-1,0 1 1,1-1 0,-1 0 0,0 1-1,1-1 1,-1 0 0,1 1 0,-1-1-1,1 0 1,0 0 0,-1 0 0,1 1-1,0-1 1,0 0 0,0 0-1,0 0 1,0 0 0,0 0 0,0-1-1,0 1 1,2 1 0,6 4 59,1-1 1,0 0-1,0-1 1,1 0-1,-1 0 1,1-1-1,19 3 0,79 2 252,-73-6-242,14 1 24,221 4 305,-226-9-198,-2-1 1,1-2 0,0-3-1,48-14 1,-40 5 132,-42 13-299,-8 3 182,-18-13-187,14 14-57,0-1 0,0 1-1,0 0 1,0 0 0,0 0 0,0 0 0,1 0 0,-4 0 0,-15 0-41,19 0 21,1 0 0,-1-1 0,1 1-1,0 0 1,-1 0 0,1 0 0,-1-1 0,1 1 0,0 0 0,-1-1 0,1 1 0,0 0 0,0-1 0,-1 1 0,1 0 0,0-1 0,0 1 0,-1-1 0,1 1 0,0 0 0,0-1 0,0 1 0,0-1 0,0 1 0,0-1 0,-1 1 0,1 0 0,0-1 0,0 1 0,1-1 0,-1 1 0,0-1 0,0 1 0,0-1 0,0 1 0,0 0 0,0-1 0,1 0 0,0-1-311,0 0 1,1 0-1,-1 1 0,1-1 1,-1 0-1,1 0 1,0 1-1,0-1 1,-1 1-1,1 0 0,0-1 1,1 1-1,-1 0 1,0 0-1,3-1 1,11-7-1503,20-17-1848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3:13.890"/>
    </inkml:context>
    <inkml:brush xml:id="br0">
      <inkml:brushProperty name="width" value="0.1" units="cm"/>
      <inkml:brushProperty name="height" value="0.1" units="cm"/>
      <inkml:brushProperty name="color" value="#FFFC18"/>
    </inkml:brush>
  </inkml:definitions>
  <inkml:trace contextRef="#ctx0" brushRef="#br0">2052 1001 2304,'13'0'2405,"-2"0"-1648,-9 1-552,1-1 1,0 0 0,-1 0 0,1 0 0,-1 0 0,1 0 0,-1-1-1,1 1 1,-1-1 0,1 0 0,-1 1 0,0-1 0,1 0 0,-1-1-1,0 1 1,4-2 0,5-6 16,-8 7-141,-1 0 1,0 1-1,1-1 1,-1 0-1,0 0 1,0 0-1,0-1 1,-1 1 0,1 0-1,-1-1 1,3-4-1,7-14 331,-8 16-330,0-1 1,0 1 0,-1-1-1,0 0 1,0 0-1,0 0 1,-1 0-1,1 0 1,-1-10-1,1-13 222,1-1 0,10-43 0,3-27-101,-2 4 18,-8 64-138,-1 0 0,1-40-1,-6 38-239,1 11 377,-1-1-1,-6-37 1,4 37-256,3 20 50,-2 1 0,1 0 0,0-1 0,-1 1 0,1 0 0,-1-1-1,0 1 1,0 0 0,0 0 0,-3-6 0,-10-18 234,10 19-193,0 0-1,-1 0 1,0 0 0,0 1-1,-7-8 1,7 11-45,0 0 0,-1 1 0,0-1 0,0 1 0,0 0 0,-10-3 0,-9-4 48,14 4-20,-1 2 1,0-1-1,0 2 0,-1-1 1,1 2-1,-1 0 1,1 0-1,-1 1 0,-20 1 1,-99-6 270,86 2-105,0 3-1,-50 4 1,0 0-132,-74-7-13,62-5-2,62 4 163,-82-1 116,114 6-295,-1-2-1,-15-3 1,16 2-26,-1 1-1,-15 0 0,-252 2 461,167 6-513,-26 16 1,109-18 142,21-3-137,-1 1 1,1 0-1,0 0 0,-18 7 1,-9 5-32,25-10 36,0 1 0,1 0 0,-1 0 0,-11 9 0,-10 6-43,22-13 57,0 0 0,0 1 0,-13 11 0,20-14-13,-1 0-1,1 0 1,0 0 0,0 1 0,0 0 0,1 0 0,0 0-1,0 0 1,1 1 0,-4 8 0,-14 32 54,14-33-9,1 0 0,1 1 0,0-1 0,-5 23 0,4 3-81,-2 63 1,2 42 157,1-11-96,5-118 24,-1-9-35,1 1 0,0-1 0,0 0 1,0 0-1,1 0 0,1 1 0,-1-1 0,1 0 0,0 0 0,1-1 0,3 9 0,-2-9-30,-4-4 28,1 0-1,0-1 0,0 1 1,0 0-1,1-1 0,-1 1 1,0-1-1,1 0 1,-1 1-1,1-1 0,-1 0 1,1 0-1,-1 0 0,3 1 1,14 7 1,0-1 0,0-1 1,1 0-1,-1-1 0,2-2 0,-1 0 1,0-1-1,1 0 0,24-2 1,0-2 150,-28 0-156,0 0 1,0 1 0,0 1 0,0 1 0,20 4 0,-24-4 28,0 0 0,1-1 0,-1 0 0,0-1 0,17-2 0,5 1-14,27 5-39,0 2 0,62 14 0,-95-14 86,0 2 0,-1 1 0,0 0 0,0 3 0,-1 0 0,27 17 0,-42-23 26,-1 0 0,1 0 1,22 7-1,-27-12-163,-1 0-1,1 0 1,0 0 0,0 0-1,-1-1 1,1 0-1,0 0 1,0-1 0,0 1-1,7-3 1,15-4-2251,0 1 0,41-3 0,-24 8-713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9:52.900"/>
    </inkml:context>
    <inkml:brush xml:id="br0">
      <inkml:brushProperty name="width" value="0.1" units="cm"/>
      <inkml:brushProperty name="height" value="0.1" units="cm"/>
      <inkml:brushProperty name="color" value="#E71224"/>
    </inkml:brush>
  </inkml:definitions>
  <inkml:trace contextRef="#ctx0" brushRef="#br0">2488 1709 1280,'-15'96'2501,"-2"7"-906,-27 171-88,-1 6-1350,25-188-138,-20 80 84,23-109-147,-6 17 235,3 1 0,-11 104-1,17 98 205,3-92-475,6 59 224,-34 323-437,-25-125 357,22-262 178,11-53-388,-146 511 578,113-384-327,27-95 72,22-108-126,-40 181 10,27-77-50,-39 194 234,41-216-268,4-12-76,2 10 265,7-35-108,1-18 95,6-34-116,-3-1 1,-1 0 0,-26 72 0,-62 154 185,-39 92-212,107-297 2,3 1-1,-22 91 1,46-148-12,-63 270 270,45-189-88,-23 139-174,17-13-233,15-117 232,-44 170 0,-5-89 56,14-53 85,37-98-125,-48 134-81,48-145 44,-1 0-1,0-1 1,-2 0 0,-1-1 0,-18 22 0,-32 23-67,6-4 149,56-60-62,-1 0-1,1 1 0,0-1 0,0 0 0,0 1 1,0 0-1,0-1 0,1 1 0,-1 0 1,1 0-1,0 0 0,0 0 0,0 0 0,0 0 1,0 0-1,1 0 0,-1 6 0,1-5-2,-1 0-1,0 0 1,0 0-1,0-1 1,0 1-1,0 0 1,-1-1-1,-3 7 0,3-7 22,0 1 0,0-1 0,1 1 0,-1 0 0,1 0 0,0 0 0,0 0 0,-1 7 0,2-3-23,-1 0-1,0-1 0,-3 9 0,-1 12 10,-24 142-141,21-131 212,-17 58-170,22-90 96,-15 44 14,11-32-38,-8 29 0,7-18 15,-21 48 0,18-51 48,2 1 0,-9 33-1,7-4-131,1 1 0,-2 86-1,2 6-23,3-83 218,-22 116-122,7-61 106,17-82-102,-1 5-64,-15 58 1,-6 6 157,12-61-76,3 0 0,-9 59 0,21-99-18,0 1-1,0-1 1,1 0 0,0 0 0,0 1 0,1-1 0,0 0 0,0 0-1,1-1 1,0 1 0,0 0 0,5 7 0,4 11-32,-9-20 40,-1 0 1,1 0-1,1-1 1,-1 1-1,1-1 1,0 0-1,0 0 1,1 0-1,7 7 1,-8-10-8,-1 0 1,1 1-1,0-1 1,-1-1-1,1 1 0,0 0 1,0-1-1,0 0 1,0 0-1,0 0 1,0 0-1,1-1 1,-1 0-1,0 1 0,0-2 1,5 1-1,25-2 51,-1 1 0,57 7-1,-18 0 33,190-10-408,-81-1 357,-17-2 15,-4 0-164,106 25 83,-51-1 47,-35-9 16,-46-6-5,-33 0-101,156-15 0,63-20-16,-24 4 170,101 1-15,1 27-221,-197 2 242,152 6-26,-157-2 30,361 15-169,-368-24 119,-51 0-26,207 13-3,-44-13 61,-185-2-186,4 2 205,195 18 0,-138-5 42,-67-2 3,4 0-132,13-13-57,-108 4 116,0-2 0,-1 0 0,1-1 1,29-13-1,-42 16-44,8-4 47,-1 1 0,1-2-1,-2 0 1,1-1-1,21-17 1,-14 7-54,-1-1-1,-1 0 1,0-2-1,-2 0 1,0-1-1,-1 0 1,-2-2-1,0 1 1,14-40-1,96-291 251,-10-90-171,-113 442-80,79-315-201,-57 232 114,38-261-7,-57 324 97,68-698 312,-17 229-209,-34 329-105,59-586-55,-41 400-15,-16 164 122,15-82-18,86-313 0,41 89-35,-69 227 0,81-340-128,-86 157 138,8-158 210,3-15-13,-32 321-188,-8 37-145,49-355 142,-57 18 251,-46 457-239,12-187 88,23 0-121,15-15-219,-34 198 208,-16 100-33,2-85 0,-10 105 61,0 0 0,-2 0 0,-1 0 0,-14-48 0,-47-114 53,50 153 40,-1 0 0,-1 1 1,-28-39-1,24 43 19,-1 2 0,-35-34 1,42 47-127,-2 0 0,1 1 1,-2 0-1,0 2 0,-21-11 0,-64-24-154,-52-26 371,122 53-206,-2 2-1,-41-13 1,-75-19 49,-32-11 18,-13-22 87,-121-45 58,133 58-86,-52-17-347,166 64 61,-99-18 0,-339-32 450,111 43-406,180 20 69,-58 0 2,-226 18-87,-40 3 215,493-10-77,-103 2 120,-156 7-126,-289 29 137,493-33-154,65-4 19,0 1 0,0 2 0,-66 19 0,88-20-28,0 1 0,0 1 1,1 1-1,0 0 1,0 1-1,1 0 1,0 2-1,1-1 1,0 2-1,-22 24 1,7 2-65,2 1 1,2 1-1,-25 55 1,-20 36 119,32-67 15,2 2 1,4 2-1,3 1 1,-26 95-1,-44 134-113,55-173-353,6 2-1,5 1 0,5 1 0,-14 203 0,37-222-1320,12 0-928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0:02.946"/>
    </inkml:context>
    <inkml:brush xml:id="br0">
      <inkml:brushProperty name="width" value="0.1" units="cm"/>
      <inkml:brushProperty name="height" value="0.1" units="cm"/>
      <inkml:brushProperty name="color" value="#E71224"/>
    </inkml:brush>
  </inkml:definitions>
  <inkml:trace contextRef="#ctx0" brushRef="#br0">2 59 1280,'0'0'10,"0"1"1,0-1-1,0 0 1,0 0-1,0 0 1,0 0-1,0 0 0,0 0 1,0 0-1,0 0 1,0 0-1,0 0 1,0 0-1,0 0 1,0 0-1,0 0 0,0 0 1,0 0-1,0 0 1,0 0-1,0 0 1,0 1-1,0-1 0,0 0 1,0 0-1,0 0 1,0 0-1,0 0 1,0 0-1,0 0 0,0 0 1,0 0-1,0 0 1,0 0-1,0 0 1,0 0-1,0 0 1,0 0-1,0 0 0,-1 0 1,1 0-1,0 0 1,0 0-1,0 0 1,0 0-1,0 0 0,0 0 1,0 0-1,0 0 1,0 0-1,8 4 159,8 1 389,-9-5-266,2 1 247,0-1 0,-1-1 0,1 0-1,16-3 1,-14 1-335,1 0 0,19-1 0,2-1-37,11 0-169,59-1 0,-27 2-16,-21 1 80,-14 1 289,66-11-1,-79 7-169,0 2-1,0 0 1,36 1-1,-51 3-153,1 1-1,0 1 0,-1 0 1,1 1-1,-1 0 1,0 1-1,0 1 1,24 11-1,-17-5-107,-1 0-17,1 0-1,0-2 1,1 0-1,0-1 1,39 9-1,-33-12-824,-1 0-879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0:04.152"/>
    </inkml:context>
    <inkml:brush xml:id="br0">
      <inkml:brushProperty name="width" value="0.1" units="cm"/>
      <inkml:brushProperty name="height" value="0.1" units="cm"/>
      <inkml:brushProperty name="color" value="#E71224"/>
    </inkml:brush>
  </inkml:definitions>
  <inkml:trace contextRef="#ctx0" brushRef="#br0">8 180 1664,'-1'-1'47,"0"-1"0,0 1 0,1-1 0,-1 1 0,0-1 0,1 1 0,-1-1 0,1 0 0,-1 1 0,1-1 1,0 1-1,-1-1 0,1 0 0,0 1 0,1-4 0,-1 3 4,1 0 0,0 0 0,0 0 1,0 0-1,0 1 0,0-1 0,1 0 0,-1 1 1,0-1-1,1 1 0,0-1 0,2-1 1,9-7 225,1 2 0,0-1 1,0 2-1,1 0 0,0 1 1,1 0-1,-1 1 0,17-3 0,-25 7-20,1 0-1,0 0 0,13 1 0,-16 0-100,1 0 0,-1 0 0,0 0 0,1-1 0,-1 0 0,1 0 0,7-2-1,1-2 53,-1 2-1,1 0 0,0 0 0,0 1 0,0 1 0,0 1 1,28 1-1,-2 0-153,221-22-54,-209 14-58,1 2-594,63 1 1,-2 13-3470,-46 0 1769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4:00.270"/>
    </inkml:context>
    <inkml:brush xml:id="br0">
      <inkml:brushProperty name="width" value="0.1" units="cm"/>
      <inkml:brushProperty name="height" value="0.1" units="cm"/>
      <inkml:brushProperty name="color" value="#E71224"/>
    </inkml:brush>
  </inkml:definitions>
  <inkml:trace contextRef="#ctx0" brushRef="#br0">3479 155 640,'0'0'44,"0"0"1,0 1-1,-1-1 1,1 0-1,0 1 1,0-1-1,-1 0 1,1 0-1,-1 1 1,1-1-1,0 0 1,-1 0-1,1 0 1,0 0-1,-1 1 1,1-1-1,-1 0 1,1 0-1,0 0 1,-1 0-1,1 0 1,-1 0-1,1 0 1,-1 0-1,1 0 1,0 0-1,-1 0 1,1 0-1,-1 0 1,1-1-1,0 1 1,-1 0-1,1 0 1,-1 0 0,1-1-1,0 1 1,-1 0-1,1 0 1,0-1-1,-1 1 1,1 0-1,0-1 1,0 1-1,-1-1 1,0 0 120,0 0 1,0 0-1,0-1 1,0 1-1,0 0 1,1-1-1,-1 1 1,0-1-1,1 1 1,-1-1-1,1 1 1,-1-1-1,1 1 1,0-1-1,0-1 1,0 0-59,-1 0 1,1 0-1,0 0 1,-1 0-1,0 0 1,1 0-1,-1 0 1,0 1-1,0-1 1,-1 0-1,1 0 1,-1 1 0,1-1-1,-1 1 1,0 0-1,0-1 1,0 1-1,0 0 1,0 0-1,-1 0 1,1 0-1,0 1 1,-1-1-1,0 0 1,-2 0 0,-8-4 198,0 2 0,0 0 1,0 0-1,-19-2 1,3 0 287,-13-4 96,20 3-450,0 2-1,0 0 1,-44-2-1,28 7 146,18-1-249,0 1 1,0 0 0,1 2 0,-1 0-1,-36 10 1,42-9 24,-1 0 0,1 0 1,-1-2-1,-18 1 0,-9 1 95,-56 4-124,-59 8 72,-175 52 153,316-65-348,-1 0 0,-30 0 0,-18 1 1,-231 22 449,249-20-484,-53 11 0,72-10 96,23-5-52,-2 1-3,-1-1-1,1 1 1,0-1 0,-1-1 0,1 1 0,-1-1-1,0-1 1,1 1 0,0-1 0,-1-1-1,-12-3 1,-12-6 24,1-1-15,0 2 0,0 2-1,-37-6 1,-39 5 362,-140 6-1,133 4-55,-259 20 186,354-19-587,-1 0-1,1 2 1,1 1 0,-1 0-1,1 1 1,0 1-1,0 1 1,0 0 0,1 1-1,1 1 1,0 1-1,0 0 1,1 1 0,-15 15-1,14-9-1011,1 0 0,1 1 1,0 0-1,2 1 0,0 1 0,-12 29 0,19-38-326,-1-1 0,-12 20 0,9-21 468,1 0-1,-16 12 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4:24.899"/>
    </inkml:context>
    <inkml:brush xml:id="br0">
      <inkml:brushProperty name="width" value="0.1" units="cm"/>
      <inkml:brushProperty name="height" value="0.1" units="cm"/>
      <inkml:brushProperty name="color" value="#FFFC18"/>
    </inkml:brush>
  </inkml:definitions>
  <inkml:trace contextRef="#ctx0" brushRef="#br0">1 66 768,'3'-1'82,"1"0"-1,-1 1 1,1-1 0,-1 1-1,1-1 1,-1 1 0,1 0-1,-1 1 1,1-1 0,-1 0-1,4 2 1,36 14 556,-37-13-559,1 0-1,0 0 0,0-1 1,0 1-1,0-2 0,0 1 1,13 0-1,30-4 53,58-10-1,-73 6-49,1 2-1,0 2 0,71 4 0,-46 5-51,176 14 171,-101-23 313,62 1-336,-136 3-133,75 13 1,-88-8 120,78 0 0,51-11 25,-20 0-145,-70 5-79,-16 0 110,93-9-1,261-24 309,-174 18-368,-68 2-123,-96 9 70,154 12 0,74 15 298,-77-36-231,-1 0 111,-189 9-186,-1-1 1,89-22 0,-82 14 36,89-8-1,117 20 233,-119 16-222,-13 0 50,-109-15-74,28-4 0,1 1-46,-4 1 18,144 7 36,23 21 17,-173-22-6,9 0 3,78-4 0,-70-1 0,219-6 282,-143 11-496,-75-1 289,113-8 0,-97-5-29,-13 1-40,0 2 0,0 3 0,69 5 0,-90 1-57,355 22-122,-342-25 194,135 6 128,-114-1-110,74-5-1,22 1 520,-153 0-1013,0 1 1,0 1-1,0 0 1,0 1-1,-1 1 0,1 0 1,22 13-1,-24-10-417,21 17 0,-35-25 872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4:31.383"/>
    </inkml:context>
    <inkml:brush xml:id="br0">
      <inkml:brushProperty name="width" value="0.1" units="cm"/>
      <inkml:brushProperty name="height" value="0.1" units="cm"/>
      <inkml:brushProperty name="color" value="#FFFC18"/>
    </inkml:brush>
  </inkml:definitions>
  <inkml:trace contextRef="#ctx0" brushRef="#br0">1 93 512,'101'3'1125,"-69"-1"-882,1 1 1,45 11-1,-46-7-156,1-2 1,46 2-1,64-9-12,205 9 213,-298-2-217,1-2-1,-1-2 1,86-10 0,-14-7 193,155 0 0,-31 6-110,-103 2-120,0 7 0,172 20 0,-218-14 114,116-10 0,-39 0-274,301-10 212,-55-4-118,-126 2 197,-81 3-128,-1 18-42,-160 0 4,163 10-14,-77-16-38,160 5 282,-248 0-346,9 0 181,105-5 0,-44-8-34,1 6 0,153 13 0,-192-5-101,86-8 0,-28 0 112,136 16 39,79 1-43,-76-6-159,-148 0 66,165-14 0,13 5 302,-156 4-103,54-13 55,-36 0-305,22 9 156,233-11-2,-328 6-40,0 4 0,137 13 0,-126-3 68,126-7 0,1-1-33,-152 6-176,36 2 177,-87-7-49,0-1-1,0-2 0,33-6 1,20-7 38,0 5 0,0 3 0,0 4 0,129 10 0,-9-2-83,-23-2-68,-134 1 87,83 16-1,-73-8 74,2-1 0,113 1 0,-39-13-46,-36-1-3,128 13-1,-134-3 89,1-4 0,109-12 0,-8 7 36,-108 3-120,0 2-6,-45-1 42,85-7-1,298-18-95,-391 23 92,31 1-78,-1-3 0,105-16 0,-105 7-35,94-3 0,65 12 210,120-9-203,-283 6 40,84 4 0,60 15 100,-69-3 134,-71-10-265,79-8 0,7-1-39,179 26 162,-134-15-41,-130-5-20,66 6 1,167 33 32,-261-32 40,2-3 0,45-2 0,-30-1-72,73-2-126,68 2 30,-191 1 98,163 5 195,-126-6-136,1-2 0,41-8-1,-3-2-28,1 3 0,0 3-1,1 4 1,131 13-1,-151-6-71,1-1 0,102-10 0,-73 1 46,123 7 0,-106 7 11,-50-2-4,-1-3 0,85-6 0,318-12-21,-358 15-89,202-5 129,-90 16 163,-101-3-101,128-10-288,-158-2 236,137 11 0,20 21 2,-211-25-169,49-3 1,-56-2-129,0 2 0,0 1 1,44 7-1,-36 2-1197,2 8-208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4:33.294"/>
    </inkml:context>
    <inkml:brush xml:id="br0">
      <inkml:brushProperty name="width" value="0.1" units="cm"/>
      <inkml:brushProperty name="height" value="0.1" units="cm"/>
      <inkml:brushProperty name="color" value="#FFFC18"/>
    </inkml:brush>
  </inkml:definitions>
  <inkml:trace contextRef="#ctx0" brushRef="#br0">0 1 768,'104'1'416,"185"0"35,-64-2-358,-2 17 72,-137-8-76,143-4 0,10-1 304,184 17-142,-393-20-225,338 15 60,65 2 279,-392-17-293,189 15 17,-65-2-34,-91-13-8,85-11-1,2 0 80,-50 10-162,-27 1 208,111-14 1,-104 0-158,150-19 20,1 17-42,-195 15 88,37 2 164,-72-1-127,-1 2 0,0-1 0,1 2 0,-1-1 0,13 6 0,-20-6-389,0 1 0,0-1 0,0 1-1,0 0 1,0 0 0,-1 0 0,0 1 0,1-1 0,-1 1-1,0 0 1,0 0 0,4 8 0,13 23-641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20.494"/>
    </inkml:context>
    <inkml:brush xml:id="br0">
      <inkml:brushProperty name="width" value="0.1" units="cm"/>
      <inkml:brushProperty name="height" value="0.1" units="cm"/>
      <inkml:brushProperty name="color" value="#E71224"/>
    </inkml:brush>
  </inkml:definitions>
  <inkml:trace contextRef="#ctx0" brushRef="#br0">1299 214 3200,'-9'5'452,"2"-2"-88,0 1-1,0 0 1,0 1 0,1-1 0,-9 8-1,12-9-239,0-1-1,0 1 1,0-1-1,0 0 0,-1 0 1,1 0-1,-1-1 0,0 1 1,1-1-1,-1 0 0,0 0 1,0 0-1,0-1 0,-4 1 1,-8 0 544,0-1 0,-20-3-1,-6 0 391,6 4-264,-41 8 0,49-5-560,0-1 0,0-1-1,-39-3 1,-173-12 107,220 16-426,12-1 8,8-2 75,0 0-1,1 0 1,-1 0-1,0 0 1,0 0-1,0 0 1,0 0-1,0 0 1,0 0-1,0 0 1,0 0-1,0 0 1,0 0-1,0 0 1,0 0-1,0 0 1,0 0-1,0 0 1,0 0-1,0 0 1,0 0-1,0 0 1,0 0-1,0 0 1,0 0-1,0 0 1,0 0-1,0 0 1,8 0-9,1-2 0,0 1 1,-1-1-1,1 0 0,-1-1 1,9-3-1,-9 2 30,0 1 0,1 0 0,0 1 0,-1 0 0,1 0 0,10 0 0,-12 2-18,0 0-1,0 1 1,0-1 0,0 1-1,0 1 1,0-1-1,0 1 1,12 6 0,-16-7 29,1 1 1,0-1-1,-1 0 0,1 0 1,0 0-1,5 1 1,-8-2 76,-18-18 298,13 15-403,-1-1 0,0 1 0,0 0 0,0 1 0,0-1 0,0 1 0,-1 0 0,1 0 0,-1 1 0,1-1 0,-12 0 0,-6 0 6,-39 3 0,23 0-5,-30-1 54,-222-9 563,142-6-535,143 14-116,1 0-1,-1 0 1,1-1-1,0 1 1,0-1-1,0-1 1,-1 1-1,2 0 1,-1-1-1,-8-6 1,13 8 39,1 1 0,-1-1 1,0 1-1,0 0 0,0-1 0,1 1 1,-1-1-1,0 1 0,1-1 1,-1 1-1,0 0 0,1-1 1,-1 1-1,0 0 0,1-1 1,-1 1-1,1 0 0,-1-1 1,1 1-1,-1 0 0,1 0 1,-1 0-1,1-1 0,12-5 59,5 0-58,1 2 0,-1 0 0,1 1-1,29-1 1,-16 1 70,318-30 12,-197 30 150,-118 5-364,0-2 0,0-1 0,0-2 0,56-11 0,-64 5-1942,0-2 0,-1 0-1,25-16 1,-17 5-1716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4:34.387"/>
    </inkml:context>
    <inkml:brush xml:id="br0">
      <inkml:brushProperty name="width" value="0.1" units="cm"/>
      <inkml:brushProperty name="height" value="0.1" units="cm"/>
      <inkml:brushProperty name="color" value="#FFFC18"/>
    </inkml:brush>
  </inkml:definitions>
  <inkml:trace contextRef="#ctx0" brushRef="#br0">2781 12 640,'-41'-5'243,"1"1"0,-1 2 1,0 1-1,-58 8 0,-40 17-65,97-14 1,0-3 0,-75 4 0,-38-23 252,1 1-260,-497 11-144,567 3 140,-113 21 0,-7 1 64,-46 4 145,208-20-315,0 1-1,1 2 1,-72 32 0,-49 43-1394,79-31-278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5:06.679"/>
    </inkml:context>
    <inkml:brush xml:id="br0">
      <inkml:brushProperty name="width" value="0.1" units="cm"/>
      <inkml:brushProperty name="height" value="0.1" units="cm"/>
      <inkml:brushProperty name="color" value="#FFFC18"/>
    </inkml:brush>
  </inkml:definitions>
  <inkml:trace contextRef="#ctx0" brushRef="#br0">0 10 768,'46'-5'1116,"-38"4"-944,1-1 0,0 1 0,0 1 1,-1 0-1,14 1 0,-10 1-117,-5-1-17,1 0 0,-1 1 0,1 0 0,-1 0 0,0 0-1,8 5 1,10 4 138,0-1 0,1-1 0,0-1 0,0-1 0,1-2 0,0 0 0,-1-2 0,47 0 0,-32-2-36,-1 1 0,0 3 0,68 15 0,34 5-142,-114-21 10,27 1 32,-1-3 0,62-6 0,-5 1 63,160 11 116,-194-6-54,87-9 0,6-1-26,-147 8-132,41-1-2,126 16-1,-158-11 33,1-2-1,42-2 0,-28 0-27,87-11-31,-56 11 35,200 4 6,-189-2-28,157-19-1,-60 1-6,-131 14 12,79 8 1,307 8 189,-184 2-189,-173-7 86,1-4 0,107-7 0,-80-5 105,1 6 1,178 19-1,-166-12-150,5 1 57,-102-3-109,92 15 253,-105-16-465,-1 1-1,-1 1 1,1 0 0,-1 1-1,0 1 1,17 11-1,-14-6-590,-1 0-1,17 18 0,23 30-1331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6:03.179"/>
    </inkml:context>
    <inkml:brush xml:id="br0">
      <inkml:brushProperty name="width" value="0.1" units="cm"/>
      <inkml:brushProperty name="height" value="0.1" units="cm"/>
      <inkml:brushProperty name="color" value="#FFFC18"/>
    </inkml:brush>
  </inkml:definitions>
  <inkml:trace contextRef="#ctx0" brushRef="#br0">0 12 384,'22'5'55,"-1"-1"0,0-1 0,1-1-1,0-1 1,-1-1 0,43-6 0,-5-3 67,0 3 0,94 0 1,118 27 251,-205-15-279,99-5-1,-76-2 96,235 15 2,-232-10-130,111-8 1,-34-1 143,-143 5-178,17-1 87,0 2 1,1 1 0,70 15-1,-81-9-80,1-2-1,-1-1 0,1-1 0,0-2 1,0-2-1,65-7 0,105-12 198,-169 17-178,-1 3 0,1 1 0,66 12 0,-34 4 161,-42-11-231,2 0 0,-1-2-1,1 0 1,34 0 0,100-12 18,0 0-15,30 23 101,-75-4-5,27-9-42,35 4-130,-134-2 73,150 23-11,-162-21 38,54 19-1,-49-13 20,1-1 0,1-2 0,43 5 0,120 6-141,-190-21 113,115 7-115,-59-5 316,120 19 0,-184-20-292,1-1 0,0 1-1,-1 1 1,1-1 0,-1 1 0,1-1-1,-1 1 1,0 1 0,1-1 0,-1 0-1,-1 1 1,1 0 0,0 0 0,0 0-1,-1 1 1,0-1 0,0 1 0,4 5-1,10 31-1179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6:27.420"/>
    </inkml:context>
    <inkml:brush xml:id="br0">
      <inkml:brushProperty name="width" value="0.1" units="cm"/>
      <inkml:brushProperty name="height" value="0.1" units="cm"/>
      <inkml:brushProperty name="color" value="#FFFC18"/>
    </inkml:brush>
  </inkml:definitions>
  <inkml:trace contextRef="#ctx0" brushRef="#br0">0 1 1408,'13'0'500,"-4"0"-318,-1 0-1,1 0 0,-1 0 1,1 1-1,-1 0 1,0 1-1,1 0 1,-1 0-1,9 5 1,18 3 123,-5-1 99,-16-3-364,1-2 0,0 0 0,1 0 1,-1-1-1,22 0 0,82-2 203,-57-2-215,13 0 234,-5 0 34,114 12-1,-123-4-194,0-2 1,0-3-1,120-11 0,16 3 83,-135 7-314,-4 1 210,79 15-1,-79-9-84,79 2 0,-42-9-20,-1 4 0,126 23 0,-176-21 73,-1-2 0,1-2 0,1-2 0,79-8 0,90-10-82,-146 15 139,80 7 0,-72-2-73,151-14 0,-18-1-144,-122 13 240,124 17 0,-134-10-66,140-5 0,-122-4-95,-35 0 60,0 3-1,0 3 1,69 14 0,-102-14 35,1 0 0,0-2 0,40-1 1,85-13-163,-83 7 125,0 2 1,0 4-1,107 16 0,-119-8 73,-32-5-86,1-1 0,33 0 0,76-5-94,156 3 100,-142 15-66,-18-2 48,-110-15 4,-1-1 1,0-1-1,0-1 1,0-1 0,32-10-1,21-4-31,-29 11 60,-1 2 0,77 1 1,89 20-134,-187-15 101,-1-1 0,0-1 0,1 0 1,-1-2-1,33-9 0,9 0 72,0 1 106,13-2 187,136-6 1,-74 26-273,-100-4-18,142-2-284,-174 0 165,-1-1-1,1 2 1,0-1 0,-1 1-1,1 0 1,-1 0-1,0 1 1,8 4-1,-10-5-172,0 0-1,-1 1 1,1-1 0,-1 1-1,0 0 1,0 0-1,0 0 1,0 0 0,0 1-1,-1-1 1,1 1-1,-1 0 1,0 0 0,2 6-1,7 35-2119,-1 7 827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7:30.461"/>
    </inkml:context>
    <inkml:brush xml:id="br0">
      <inkml:brushProperty name="width" value="0.1" units="cm"/>
      <inkml:brushProperty name="height" value="0.1" units="cm"/>
      <inkml:brushProperty name="color" value="#FFFC18"/>
    </inkml:brush>
  </inkml:definitions>
  <inkml:trace contextRef="#ctx0" brushRef="#br0">0 58 256,'26'3'98,"0"1"0,36 11-1,-37-8 10,1-1 0,47 4 0,-23-3-6,159 12 773,22 4-404,-136-6-209,1-4 0,0-4 1,103-5-1,-16-9 69,224-18 257,-39-11-405,-53-3 68,-66 5-95,189 17 10,-207 8-134,2-1-152,8-9-46,3 0 392,159 27-331,-168-7 232,-16 0-140,143 19-114,-121-3 240,-101-3-104,252 15 160,102-21-334,-120 1 44,-142 8 173,-103-6 20,-34-7-116,110-6 0,-8-2 80,-108 3 58,65 6-115,2 0-143,-55-7 196,362 14 93,-406-10-115,0-4 0,63-6 0,26-1-4,294 11 11,-223-16 77,-3 1-106,-113 12 36,177-7-169,-118-4 343,69 5-269,-166 5 59,264 5 136,-250-4-1582,91 13 0,-100-5 158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7:32.359"/>
    </inkml:context>
    <inkml:brush xml:id="br0">
      <inkml:brushProperty name="width" value="0.1" units="cm"/>
      <inkml:brushProperty name="height" value="0.1" units="cm"/>
      <inkml:brushProperty name="color" value="#FFFC18"/>
    </inkml:brush>
  </inkml:definitions>
  <inkml:trace contextRef="#ctx0" brushRef="#br0">1 176 384,'23'1'62,"-7"0"-19,0 1 1,17 4-1,8 2 49,0-1 0,0-2 0,49-1 0,11-6 296,-1-5 0,1-4 0,149-36 0,-87 9-287,279-28 1,-275 50-90,-52 3 126,190 4 0,-221 17-285,137 31 0,-95-17 237,143 4-1,-58-7-17,67-13 614,-172-7-519,293 14 132,-228-7-289,-20-2-25,210 33 20,-10-4-144,-75-5 422,-208-23-315,1-4-1,95-11 1,27 1 140,278-9 212,-410 12-617,1 3 0,0 3 0,0 2 0,0 2 0,76 17 0,-71-7-1180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2:45.421"/>
    </inkml:context>
    <inkml:brush xml:id="br0">
      <inkml:brushProperty name="width" value="0.1" units="cm"/>
      <inkml:brushProperty name="height" value="0.1" units="cm"/>
      <inkml:brushProperty name="color" value="#FFFC18"/>
    </inkml:brush>
  </inkml:definitions>
  <inkml:trace contextRef="#ctx0" brushRef="#br0">1 49 768,'7'2'93,"1"0"0,-1-1 0,1 0 0,0-1 0,-1 1 0,1-1 0,11-2 0,11 1-10,55 1 162,100-13 0,-68 2 163,185 6 0,-172 7-354,87-8 282,37 26-185,-81-3-78,-134-16-100,68-9 1,-39 2 31,347-9 363,-149 2-352,133 2-22,-116 8-60,36 2 404,-178 12-252,87 3-150,271 3 256,-191-9 10,-84-6-122,-214-2-81,425 11-19,-76-4-64,-214-1 88,13-8-29,-42-1 77,192 12 49,74-11-144,-90-4-58,68 1 352,-3-1-8,3 31-177,-343-24-81,1 0-378,-1 1-1,1 1 0,23 6 1,-31-5-219,0 1 0,13 7 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2:48.080"/>
    </inkml:context>
    <inkml:brush xml:id="br0">
      <inkml:brushProperty name="width" value="0.1" units="cm"/>
      <inkml:brushProperty name="height" value="0.1" units="cm"/>
      <inkml:brushProperty name="color" value="#FFFC18"/>
    </inkml:brush>
  </inkml:definitions>
  <inkml:trace contextRef="#ctx0" brushRef="#br0">0 9 384,'33'4'121,"115"16"595,-141-19-672,269 55 712,-196-43-744,0-2-1,100-1 0,-36-3 147,-130-6-122,51 5 51,1-4 1,67-6 0,115-10 230,-185 15-295,121 18-1,-159-15-13,51 9 85,148 7 0,-141-20-81,321 10 150,-11-9-15,-175-6-157,-119 6 115,-12 1-119,89-11 0,-102 3 20,115 5 1,73 21-23,-244-18 15,63 1 16,1-3 0,92-13 0,59 0 64,-222 13-68,78 0-15,120-15-1,-76-2-4,181 0 0,-39 5 8,-86 2 0,49 13 0,62-2 0,-158-8 101,185 14 1,-246-5-181,148-17 0,-23 0 39,-66 16 34,-57 0 12,89-9 0,-86-4 82,109-8-118,34 25-4,-171-2 4,6-4 64,-1-2-1,79-16 0,73-3-106,-2 28 48,-36 0 18,351 8 98,-475-10-77,182 6 57,-193-11-92,352 3 26,-375-1-25,29 4-2,1-3 0,75-5 1,-116 2 26,252-24 69,-190 22 6,119 8 1,-168-3-243,1 1 1,-1 1 0,38 12-1,-21 1-1491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3:20.056"/>
    </inkml:context>
    <inkml:brush xml:id="br0">
      <inkml:brushProperty name="width" value="0.1" units="cm"/>
      <inkml:brushProperty name="height" value="0.1" units="cm"/>
      <inkml:brushProperty name="color" value="#FFFC18"/>
    </inkml:brush>
  </inkml:definitions>
  <inkml:trace contextRef="#ctx0" brushRef="#br0">1 95 768,'2'0'150,"1"0"0,-1 0-1,0 0 1,0-1 0,1 1 0,-1-1-1,0 1 1,0-1 0,0 0 0,0 0-1,3-1 1,9-5 597,23 2 138,-32 4-801,1 0-1,0 1 1,-1-1 0,1 1-1,0 0 1,9 1 0,5 1 50,104 6 501,-114-8-548,9 1 18,-1-1-1,1-1 1,-1-1-1,0 0 1,28-8-1,-21 2-59,0 1-1,0 1 1,1 2-1,0 0 1,29 1-1,78-4 1,5 0 310,-111 6-296,107 6 47,-106-3-73,35-2 0,-22-1-29,-1-1 8,59-10 1,22-2-33,86 21 106,-196-7-71,189 3-189,-10 0 546,-92 3-399,183 7 491,-137-13-2160,-87 5-165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4:28.276"/>
    </inkml:context>
    <inkml:brush xml:id="br0">
      <inkml:brushProperty name="width" value="0.1" units="cm"/>
      <inkml:brushProperty name="height" value="0.1" units="cm"/>
      <inkml:brushProperty name="color" value="#FFFC18"/>
    </inkml:brush>
  </inkml:definitions>
  <inkml:trace contextRef="#ctx0" brushRef="#br0">0 158 896,'14'-6'129,"26"-11"195,0 1 1,55-12-1,-81 25-298,0 1 0,0 0 0,-1 1 0,1 0 0,0 1 0,0 1 0,0 0 0,0 1 0,0 1-1,-1 0 1,19 7 0,3 2-26,1-2 0,54 10 0,-51-15 34,-1-2 0,40-1 0,-29-1 14,0 3 0,0 1 0,-1 3 0,0 1 0,54 20 0,-57-16-13,0-1 0,1-2 0,0-2 0,49 1 1,33-3 100,37 2 149,66 19-139,-175-20-132,163 20-41,20-3 148,-116-14-87,-66-7-34,0-3 0,0-3 0,66-10 0,146-10 16,75-11 16,-283 23-31,340-49-50,-280 51 64,51-6 18,-28-7-52,180-5 1,-247 21 73,140-28 1,-163 23-50,353-36-65,-299 38 33,24-10 6,9-1 2,-44 12 96,195 12-1,-210 0-121,99-9 0,-28 1-23,-99 3 69,0 3 0,102 16 0,81 18 305,0-18-115,36 4-121,44-14-131,-118-8-31,-143 3 68,85 14 0,186 30 34,-94-16 82,60 4 59,-238-36-148,102-14 1,-65 4-9,147 0 34,29-3 63,-231 9-89,260-18 61,-181 23-12,131-1-4,-181-3-103,55 0 97,-5 7 8,140 22-1,-236-22-50,0-2-1,1 0 0,-1-1 1,0-1-1,1-1 0,-1-1 1,35-10-1,-28 6 6,1 2 1,0 1-1,0 1 1,0 1 0,32 3-1,139 20 45,-140-13-42,45 8 26,157 45 1,-223-53-57,1-1 0,64 4-1,-29-5-33,208 1 357,-175-8-84,125-14-267,-1 1 105,27-4-83,-142 7 173,381 1-166,-334 11 5,-66 2 41,0 4 0,123 24 0,-147-19-50,1-3 0,94-1 0,-74-8 137,152 20 0,-226-17-359,28 9 0,-43-11 57,1 1 0,-1 0 0,0 1 0,1 0 0,-1-1 0,0 1-1,0 1 1,-1-1 0,8 7 0,-10-7-18,0 0-1,0 0 1,-1 0-1,1 0 0,0 0 1,-1 0-1,1 3 1,-2-6 207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22.848"/>
    </inkml:context>
    <inkml:brush xml:id="br0">
      <inkml:brushProperty name="width" value="0.1" units="cm"/>
      <inkml:brushProperty name="height" value="0.1" units="cm"/>
      <inkml:brushProperty name="color" value="#E71224"/>
    </inkml:brush>
  </inkml:definitions>
  <inkml:trace contextRef="#ctx0" brushRef="#br0">1368 1700 3968,'-46'6'2208,"45"-8"-2115,1 1 0,-1-1 0,1 0 0,0 1 0,-1-1 0,1 1 0,0-1 0,0 1 0,1-4 0,-1 4 11,5-136 7262,-4 129-7136,1-1 1,0 0 0,0 1-1,0-1 1,1 1 0,1 0-1,4-8 1,6-19 89,62-250 2382,-68 249-2402,-4 15-163,-2 0-1,1-32 0,0-3 143,3-233 395,-8 176-377,-9-49-41,10 144-225,-1 0 1,0 0-1,-11-33 0,9 34-5,-1 0 0,2-1 0,-2-33 0,4 39 7,0 0 0,-1 0-1,-5-18 1,4 18-3,0 0 0,1 0 0,-1-19 0,3 31-32,0-6-13,0 0 0,0 1 0,-1-1 0,-2-11 0,3 16 24,-1 0-1,1 0 1,0 0 0,-1 0 0,1 0 0,-1 0-1,0 0 1,1 0 0,-1 0 0,0 0 0,0 0-1,0 0 1,1 0 0,-1 0 0,0 1 0,0-1-1,0 0 1,0 1 0,0-1 0,0 1 0,-1-1-1,1 1 1,0-1 0,0 1 0,0 0 0,0-1-1,-1 1 1,1 0 0,-2 0 0,-8 0 30,0 0 1,0 1-1,0 0 1,-21 6-1,-20 2-2,15-4-37,-1 1 77,-1-3-1,-70-2 0,55-2-203,-62 11 182,2 0 103,-476-10-393,537-9 225,43 9 109,5 0-86,1 0 1,0 0 0,0 0 0,-1 0 0,-4 2-1,8-1-19,0-1 0,-1 0 0,1 1-1,0 0 1,0-1 0,0 1-1,0-1 1,0 1 0,0 0 0,1 0-1,-1 0 1,0 0 0,0-1 0,0 1-1,1 0 1,-1 0 0,0 1-1,1-1 1,-1 0 0,1 0 0,0 0-1,-1 2 1,-1 4 20,-6 20 101,-5 41 0,12-58-106,0 1 1,1-1-1,0 1 1,1-1-1,0 1 1,1-1-1,4 14 1,-3-7-1,0 1 0,0 0 0,-2-1 0,0 24 0,-1-17 46,5 35 0,2-6-42,2 93 0,2-42-13,-1 5 11,-8-46 94,-1-22-118,-5 54 1,-15 23 220,12 54-481,7-151 173,0-17 86,1-1 0,-1 1 0,0-1 0,1 1 1,0-1-1,-1 1 0,2-1 0,-1 0 0,0 1 1,1-1-1,-1 0 0,1 0 0,0 0 0,0 0 1,0 0-1,0-1 0,0 1 0,1-1 0,-1 1 1,1-1-1,0 0 0,0 0 0,5 3 0,5 2 24,1-2-1,0 0 0,0 0 0,22 4 0,17 5-33,-27-6-22,0-1-1,1-2 0,43 4 0,-35-5 103,51 11 1,89 32 49,65 5-234,-225-48 64,-10-2-212,-1-1 1,1 1-1,-1-1 0,1-1 1,-1 1-1,1 0 0,-1-1 1,1 0-1,0 0 1,-1-1-1,1 1 0,0-1 1,-1 0-1,1 0 0,4-2 1,0-2-1006,0 0 1,0 0-1,0-1 1,-1 0-1,1-1 1,-1 0-1,-1 0 1,0-1-1,10-12 1,6-13-2144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4:30.134"/>
    </inkml:context>
    <inkml:brush xml:id="br0">
      <inkml:brushProperty name="width" value="0.1" units="cm"/>
      <inkml:brushProperty name="height" value="0.1" units="cm"/>
      <inkml:brushProperty name="color" value="#FFFC18"/>
    </inkml:brush>
  </inkml:definitions>
  <inkml:trace contextRef="#ctx0" brushRef="#br0">1 109 640,'188'-36'810,"-135"29"-586,83-2 1,-78 6-82,1-2 1,64-16-1,-56 9 7,70-3 0,105 22 57,-160-2-136,142-2-13,15 0 44,-210-1-133,252 11-45,-184-14 170,321 11 9,-30-12 24,-152-5-136,282-17 318,-416 18-196,0 4 1,0 5-1,194 30 0,-234-19-1137,-3 0-549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4:42.627"/>
    </inkml:context>
    <inkml:brush xml:id="br0">
      <inkml:brushProperty name="width" value="0.1" units="cm"/>
      <inkml:brushProperty name="height" value="0.1" units="cm"/>
      <inkml:brushProperty name="color" value="#FFFC18"/>
    </inkml:brush>
  </inkml:definitions>
  <inkml:trace contextRef="#ctx0" brushRef="#br0">0 111 128,'0'0'2,"1"0"0,-1 0 1,0 0-1,0 1 0,0-1 0,0 0 0,0 0 0,0 0 1,0 0-1,0 0 0,0 1 0,0-1 0,1 0 0,-1 0 1,0 0-1,0 0 0,0 0 0,0 0 0,0 0 0,1 1 1,-1-1-1,0 0 0,0 0 0,0 0 0,0 0 0,1 0 1,-1 0-1,0 0 0,0 0 0,0 0 0,0 0 0,1 0 1,-1 0-1,0 0 0,0 0 0,0 0 0,0 0 0,1 0 1,-1 0-1,0 0 0,0 0 0,1-1 0,14-4 26,23-15 5,-27 14 32,11-4 162,1 0 0,-1 1 0,44-10 0,-21 9-182,49-2-1,87 0-143,-141 12 174,0 2 1,61 11 0,-23 0-2,57 13 193,-102-18-208,-24-7-121,0 1 0,0 0 0,0 1 0,-1 0 0,1 0 0,-1 1 0,9 5 0,5 9-610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4:43.770"/>
    </inkml:context>
    <inkml:brush xml:id="br0">
      <inkml:brushProperty name="width" value="0.1" units="cm"/>
      <inkml:brushProperty name="height" value="0.1" units="cm"/>
      <inkml:brushProperty name="color" value="#FFFC18"/>
    </inkml:brush>
  </inkml:definitions>
  <inkml:trace contextRef="#ctx0" brushRef="#br0">1656 51 128,'15'1'39,"-13"0"-40,0-1 0,0 0-1,0 1 1,0-1 0,0 0 0,0 0 0,0 0-1,-1 0 1,1-1 0,0 1 0,0 0 0,0-1-1,0 1 1,0-1 0,-1 0 0,1 1-1,0-1 1,2-2 0,-3 2 305,-34-13-21,-6 7-208,-75-4 0,43 6-49,-211-3 406,0 24-31,266-15-376,-199 8 157,98-7-62,-163 26 0,110-4-131,110-17 11,36-6 19,17-1 42,17 0 14,374 10 127,-96-5-182,-213-5-610,8 0-413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4:45.993"/>
    </inkml:context>
    <inkml:brush xml:id="br0">
      <inkml:brushProperty name="width" value="0.1" units="cm"/>
      <inkml:brushProperty name="height" value="0.1" units="cm"/>
      <inkml:brushProperty name="color" value="#FFFC18"/>
    </inkml:brush>
  </inkml:definitions>
  <inkml:trace contextRef="#ctx0" brushRef="#br0">1 133 896,'14'8'672,"-12"-7"-628,1-1 0,-1 1 0,0-1 0,1 1 1,-1-1-1,0 0 0,1 0 0,-1 0 0,0 0 0,1 0 0,-1-1 0,3 0 0,27-9 1452,27-21-67,-42 21-1222,1 1 0,0 1 0,0 0 0,23-5 0,2 5-77,0 2-1,1 2 0,64 3 1,10-1 120,1-14 147,-80 10-150,70-4 0,105 27-256,-50-2 247,-57-5-169,-55-4-53,-29-4-122,-1 2-1,35 9 0,-33-2-570,-6 10-1152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9:01.436"/>
    </inkml:context>
    <inkml:brush xml:id="br0">
      <inkml:brushProperty name="width" value="0.1" units="cm"/>
      <inkml:brushProperty name="height" value="0.1" units="cm"/>
      <inkml:brushProperty name="color" value="#FFFC18"/>
    </inkml:brush>
  </inkml:definitions>
  <inkml:trace contextRef="#ctx0" brushRef="#br0">0 295 384,'9'0'106,"1"-1"1,-1 0-1,0-1 0,0 0 1,0 0-1,10-4 0,51-26 1074,-49 21-609,-1 2 0,30-10 0,-30 14-236,-10 1-137,-1 2-1,1-1 1,0 1-1,0 1 1,10-1-1,-7 1-24,-1 0 1,0-1-1,13-3 0,-13 2-110,1 1 0,-1 0-1,14 0 1,4 4 14,1 1-1,-1 1 0,0 2 1,0 1-1,35 13 1,-19-9 154,1-1 0,51 4 0,-6-2-151,-42-8 101,-36-3-74,28 4 0,-19-2 32,33 2 0,11 1-204,-21-1 102,1-3 0,49-2-1,-26-2-23,198-7 669,355-68-84,-606 74-606,344-51 160,-195 45-41,66-5 199,-92 8-201,-55 4-122,249-4 77,-191-1-136,322-1 165,-150 31 5,339 11-158,-446-41 280,-5 0-286,219-16 162,-67 5 56,-244 15-186,-42-2 104,129-27 1,-42 4 70,-49 18-63,127 5 0,48-4-132,-195 4 82,101 6 0,87 20 57,-202-14-98,206-1 29,-28-2 69,156-3 13,-51-2-41,-56 0-68,39 2 32,-245 5 38,156-12 0,-131-3-58,0 4 1,145 14 0,-178-4 11,103-7 0,-51-1-44,575 17 425,-243 1 65,-269-9-1344,212 35-1,-320-27-2068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9:04.007"/>
    </inkml:context>
    <inkml:brush xml:id="br0">
      <inkml:brushProperty name="width" value="0.1" units="cm"/>
      <inkml:brushProperty name="height" value="0.1" units="cm"/>
      <inkml:brushProperty name="color" value="#FFFC18"/>
    </inkml:brush>
  </inkml:definitions>
  <inkml:trace contextRef="#ctx0" brushRef="#br0">11 1 1152,'-9'0'448,"7"0"53,5 1-363,0-1 0,0 1 1,0 0-1,0 0 0,0 0 0,0 1 0,-1-1 0,1 1 0,0 0 0,-1-1 0,1 1 0,2 3 0,14 9 553,-4-6-394,1-2 0,0 1 1,0-2-1,32 7 1,74 5 256,-29-6-169,-54-4-144,-7-1 6,0-1 0,35 1-1,104 3 197,53 6-238,-136-6-138,5 4 98,35 1 198,158 9-60,-100-6-89,-121-13-67,94-4 0,-16-7 138,188 14 0,19-1 9,24 2 164,-370-8-453,361 20 284,7-12 164,43-11-281,-144-2-173,-90-3 49,2 1 26,263 15-196,-159-21 165,-93-1 84,-23 15-214,51-2 73,358-14 174,-301 2-133,47 9-12,-33 3-25,20-4-127,-69 4 146,0-23 282,-24 2 47,174 16-321,-271 7-1234,-105-1-295,1 1 0,-1 1 0,20 4 0,-3 5-1858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9:05.739"/>
    </inkml:context>
    <inkml:brush xml:id="br0">
      <inkml:brushProperty name="width" value="0.1" units="cm"/>
      <inkml:brushProperty name="height" value="0.1" units="cm"/>
      <inkml:brushProperty name="color" value="#FFFC18"/>
    </inkml:brush>
  </inkml:definitions>
  <inkml:trace contextRef="#ctx0" brushRef="#br0">1 24 1152,'133'-9'907,"-114"8"-542,30-5 0,-29 3-149,30-2 0,-1 5-95,-1 2 0,63 11 0,-66-8 5,89 1 0,-30-4 38,235 41 556,-293-37-618,0-2 1,0-1-1,0-3 0,64-8 1,177-7-1447,-249 17 85,-7 7-186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9:07.417"/>
    </inkml:context>
    <inkml:brush xml:id="br0">
      <inkml:brushProperty name="width" value="0.1" units="cm"/>
      <inkml:brushProperty name="height" value="0.1" units="cm"/>
      <inkml:brushProperty name="color" value="#FFFC18"/>
    </inkml:brush>
  </inkml:definitions>
  <inkml:trace contextRef="#ctx0" brushRef="#br0">1513 0 640,'-24'2'159,"-1"1"-1,1 1 1,-28 8 0,11-3 182,-67 18 591,68-15-646,0-2 0,-1-2 0,0-2 0,-45 2 1,83-8-280,-558 22 1601,516-16-1632,-106 15 196,122-15-589,1 1 0,0 1 0,-32 14 1,-26 22-1707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3:25.731"/>
    </inkml:context>
    <inkml:brush xml:id="br0">
      <inkml:brushProperty name="width" value="0.1" units="cm"/>
      <inkml:brushProperty name="height" value="0.1" units="cm"/>
      <inkml:brushProperty name="color" value="#66CC00"/>
    </inkml:brush>
  </inkml:definitions>
  <inkml:trace contextRef="#ctx0" brushRef="#br0">0 46 1792,'2'0'93,"-1"-1"1,0 1-1,0-1 0,0 0 1,1 1-1,-1-1 0,0 0 1,0 1-1,0-1 1,0 0-1,0 0 0,0 0 1,0 0-1,0 0 0,-1 0 1,1 0-1,0-1 0,0 1 1,-1 0-1,1 0 1,0-2-1,0 1 31,0 0-1,0 0 1,0 0 0,0 0-1,1 0 1,-1 0 0,1 0-1,0 1 1,3-4 0,-4 5-100,0-1 0,1 1 0,-1-1 1,0 1-1,0 0 0,1-1 1,-1 1-1,0 0 0,1 0 0,-1 0 1,1 0-1,-1 0 0,0 0 1,1 1-1,-1-1 0,2 1 0,24 10 90,-24-9-18,1 0 0,0 0 0,-1-1 1,1 1-1,0-1 0,0 0 0,7 1 0,-1-2 151,-1-1 0,0 0 0,16-5 0,-3 1 13,-16 4-229,1 0 0,0 0-1,0 1 1,-1 0-1,1 1 1,0-1 0,-1 1-1,1 0 1,-1 1-1,1 0 1,-1 0 0,0 0-1,1 1 1,-1 0-1,0 0 1,-1 0 0,1 1-1,7 6 1,-5-4 47,-1 0 1,1 0 0,1-1-1,-1 0 1,1 0 0,0-1-1,0 0 1,0 0 0,1-1-1,-1-1 1,18 3 0,-4-2 78,1-2 1,37-2 0,-13-1-93,10 0 194,96-18 0,-79 9-41,-47 8-201,0 1 0,0 1 0,1 2-1,-1 1 1,0 1 0,43 11 0,-62-13-19,0 0 0,0 0-1,0 0 1,1-1 0,14-3 0,-11 2 83,0 1-1,19 0 1,71 5 99,-65-4-188,55 7 1,-30 2 106,120 3 0,-11-10 43,162-5 25,-237 0-334,-52 2 269,57-8 0,12-6-55,82-15 29,42 1-49,-144 29-175,-2-2 264,80-8 54,-101 7-208,108 10-1,-121-5-6,-8 2 63,27 0 102,-6-2-130,-41-1 15,45-2 0,-17-3 126,29-4 69,-42 0-233,158-18-136,-160 23 188,1 1 1,73 7-1,-33 1 138,124-6 0,-89-3-156,-14 4 65,113 19 1,-193-19-46,1-2 0,-1 0 0,0-2 0,48-9-1,-28 4-87,-9 4 83,-1 2-1,58 4 1,-90-3-15,139 13 79,-100-9 187,55 11-1,-55-8-527,98 20-69,-79-21 335,2-2 0,100-8 1,-96 1 183,126 10 0,-154-3-266,-1-2 0,0-2-1,61-6 1,-39-4 258,-29 4-111,0 2-1,34-1 0,14 5 97,192 5-188,-170-5-99,-69-1 99,1 1 0,42 7 1,4 2 127,-58-6-165,0-1 0,22 0 0,-23-2 53,1 1-1,24 5 0,-32-3 92,0 0 1,0 0-1,0 1 0,-1 1 1,21 10-1,-27-12-283,0 0-386,1 1 0,-1 0 0,0 0 0,0 0 1,10 11-1,9 19-2600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3:29.195"/>
    </inkml:context>
    <inkml:brush xml:id="br0">
      <inkml:brushProperty name="width" value="0.1" units="cm"/>
      <inkml:brushProperty name="height" value="0.1" units="cm"/>
      <inkml:brushProperty name="color" value="#66CC00"/>
    </inkml:brush>
  </inkml:definitions>
  <inkml:trace contextRef="#ctx0" brushRef="#br0">6 83 896,'-1'0'59,"1"0"-1,0 0 1,0 0-1,-1 0 1,1 0-1,0 0 1,0 0 0,0 0-1,-1 0 1,1 0-1,0 0 1,0 1-1,0-1 1,-1 0 0,1 0-1,0 0 1,0 0-1,0 0 1,0 0-1,-1 1 1,1-1-1,0 0 1,0 0 0,0 0-1,0 1 1,0-1-1,-1 0 1,1 0-1,0 0 1,0 1 0,0-1-1,0 0 1,0 0-1,0 0 1,0 1-1,0-1 1,0 0 0,0 0-1,0 1 1,0-1-1,0 0 1,0 0-1,0 0 1,0 1 0,0-1-1,0 0 1,1 1-1,12 1 1301,-8-2-1144,-1 0-1,1-1 0,-1 1 0,1-1 1,6-2-1,-2-1 14,0 0 1,19-6-1,3 0 228,-13 4-278,0 1-1,1 1 1,34-4-1,-8 2-108,60-8 391,113-1 0,108 14 264,-155 2-608,-121-1 93,3-1 137,58 7 0,-68-1-254,-21-4-70,0 2 0,0 0 0,-1 2 0,1 0 0,27 11 0,-42-13-623,-1 0-1,0 0 1,0 0-1,0 1 1,-1 0-1,1 0 1,-1 0 0,0 1-1,0 0 1,-1 0-1,1 0 1,4 8 0,7 11-1522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25.305"/>
    </inkml:context>
    <inkml:brush xml:id="br0">
      <inkml:brushProperty name="width" value="0.1" units="cm"/>
      <inkml:brushProperty name="height" value="0.1" units="cm"/>
      <inkml:brushProperty name="color" value="#E71224"/>
    </inkml:brush>
  </inkml:definitions>
  <inkml:trace contextRef="#ctx0" brushRef="#br0">1402 78 768,'-12'1'205,"10"0"-200,-1-1 1,1 0-1,-1 0 1,0 0-1,1 0 1,-1 0-1,1 0 1,-1 0 0,1-1-1,-1 1 1,1-1-1,0 0 1,-1 0-1,-3-2 1,-48-40 197,49 39-9,0 1 1,0 0 0,0 0-1,-1 0 1,1 0 0,-1 1 0,0 0-1,0 0 1,1 1 0,-1-1-1,0 1 1,0 1 0,-1-1-1,-9 1 1,-6 2 456,0 0 0,-38 10 1,18-3-273,-128 10 744,-9 1-300,138-12-674,-191 34 1494,163-33-1296,-95 1 0,144-10-655,0-1 1,0-1 0,0-1 0,-38-9 0,-2-10-1901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3:31.525"/>
    </inkml:context>
    <inkml:brush xml:id="br0">
      <inkml:brushProperty name="width" value="0.1" units="cm"/>
      <inkml:brushProperty name="height" value="0.1" units="cm"/>
      <inkml:brushProperty name="color" value="#66CC00"/>
    </inkml:brush>
  </inkml:definitions>
  <inkml:trace contextRef="#ctx0" brushRef="#br0">1 58 1152,'17'-6'1600,"-5"7"-1240,0-2 1,0 0-1,0 0 1,23-6 0,11-5-171,0 1 0,86-8 0,-84 19 27,0 2-1,0 2 0,82 17 1,-127-20-203,24 2 208,0-1 1,54-2-1,-28-1-84,367 1 214,-165 5-293,-218-5-89,135 5 113,109 18 67,-257-20-164,39 4 101,106-3 0,416-17 1075,-580 14-1130,8-1-328,0 0 1,1 1-1,-1 1 1,0 1-1,0-1 1,22 9-1,6 12-1773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2:13.793"/>
    </inkml:context>
    <inkml:brush xml:id="br0">
      <inkml:brushProperty name="width" value="0.1" units="cm"/>
      <inkml:brushProperty name="height" value="0.1" units="cm"/>
      <inkml:brushProperty name="color" value="#66CC00"/>
    </inkml:brush>
  </inkml:definitions>
  <inkml:trace contextRef="#ctx0" brushRef="#br0">4 6 2688,'0'0'35,"0"0"1,0 0-1,0 0 0,-1 0 0,1 0 1,0 0-1,0 0 0,0-1 1,0 1-1,0 0 0,-1 0 1,1 0-1,0 0 0,0 0 0,0 0 1,0 0-1,0 0 0,0-1 1,0 1-1,-1 0 0,1 0 1,0 0-1,0 0 0,0 0 0,0 0 1,0-1-1,0 1 0,0 0 1,0 0-1,0 0 0,0 0 1,0-1-1,0 1 0,0 0 0,0 0 1,0 0-1,0 0 0,0 0 1,0-1-1,0 1 0,0 0 1,0 0-1,0 0 0,0-1 0,10 2 810,28 7-359,-14-2-179,14-1-31,-1-2 0,56-2 0,22 1 518,49 21-90,-30-9-650,347 33 510,-50-37-1,-298-11-603,208-13 25,-94 1-93,30 26 274,-78 0 191,89-14-82,-102-1-129,201-7 30,135 5-190,-260 8-190,-19-1 361,152-3-96,-301-4-31,86 1-134,-67 8 168,-1-4 0,215-28 0,-259 17-171,122-3 0,17 17 201,106-2 223,-73-2-227,-7 0 26,-170-3 56,105-18-1,-118 11 18,0 2 0,1 3 0,-1 2 0,75 4-1,-56 5-230,-4 1-2059,88-4-1,-68-14-591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3:34.718"/>
    </inkml:context>
    <inkml:brush xml:id="br0">
      <inkml:brushProperty name="width" value="0.1" units="cm"/>
      <inkml:brushProperty name="height" value="0.1" units="cm"/>
      <inkml:brushProperty name="color" value="#66CC00"/>
    </inkml:brush>
  </inkml:definitions>
  <inkml:trace contextRef="#ctx0" brushRef="#br0">0 94 640,'22'-8'264,"-15"5"-228,0 0 1,0 1-1,1 0 0,-1 0 0,0 1 0,15-1 0,154 11 215,-114-2-180,108 11 531,-125-16-381,82-6 0,70 0-20,-129 4-146,122 9 35,42 0 150,-57-18 139,252 4 58,-186 5-363,396-3 71,-385 3-199,194-12 321,-32-14-341,-80 0 213,-1 0 20,-182 27-154,236-8-68,-310 4 89,1 3 1,102 13 0,-102-3-101,-37-4 100,54 1 0,40-10-14,138 6 3,-192 0 64,133-10 1,-149 2-52,67 1 86,198 17 1,-24-10-87,-153-6-77,76 16 73,-101-2 26,21-8-197,31 4 230,156 21-104,-76-23 133,-157-6-91,146 12-28,-132-3 68,71-14-10,-44-2-33,-37 9-11,371-17 77,-47-12-106,-153 16 81,-250 10-59,337-1-96,-268 7 76,51 0 8,133 2 141,-210-1-292,135 27 0,-170-21-1229,-32-9 1006,0 0 0,-1 1 0,1-1-1,5 7 1,-9-9 386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3:37.840"/>
    </inkml:context>
    <inkml:brush xml:id="br0">
      <inkml:brushProperty name="width" value="0.1" units="cm"/>
      <inkml:brushProperty name="height" value="0.1" units="cm"/>
      <inkml:brushProperty name="color" value="#66CC00"/>
    </inkml:brush>
  </inkml:definitions>
  <inkml:trace contextRef="#ctx0" brushRef="#br0">0 6 896,'71'-5'1440,"20"11"-210,-71-4-1063,81 3 105,-65-2-30,59-4-1,-33 0-180,19 5 288,88 15 0,1 0-28,68-21-107,-159-3-220,88 8 0,-129 0 40,25 3-6,1-3 0,70-5 0,329-23 212,-406 26-292,211-11 120,-174 0-36,1 4 0,1 4 0,108 11 0,48 2-7,-29-3-40,-61 16 135,-103-14-174,120 7-1,-112-17 41,340 16 204,-350-9-208,1-2 1,95-4-1,-26-12 168,-24 1-201,123 3 0,-165 11 9,-15-1 145,82-5 1,-36-8-7,161-9-125,-173 19-29,289-9 200,-234-1-18,175 11 0,-37-5-195,-92-3 55,-124 7-12,168 6-101,-143-3 192,135-11 0,-217 8-64,144-4-5,185 18 0,-88-15-124,-96-3 140,92 18 142,-124-5-172,173-7 140,-61-3-130,-156 4-15,-2 1 44,0-4 1,115-12-1,14-12 231,-165 22-273,1 1-1,-1 2 1,0 2-1,39 7 1,-60-8-124,-1 0 1,0 0 0,16 8-1,-17-5-280,0 0-1,-1 0 1,11 10-1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3:41.042"/>
    </inkml:context>
    <inkml:brush xml:id="br0">
      <inkml:brushProperty name="width" value="0.1" units="cm"/>
      <inkml:brushProperty name="height" value="0.1" units="cm"/>
      <inkml:brushProperty name="color" value="#66CC00"/>
    </inkml:brush>
  </inkml:definitions>
  <inkml:trace contextRef="#ctx0" brushRef="#br0">0 293 384,'21'0'276,"17"0"512,1 1 0,71 11 0,-79-6-646,0-1 1,0-2-1,0-1 1,0-1-1,0-2 1,61-10-1,94-20 466,-113 20-585,81-2-1,-56 6 269,46-14 251,-54 5-412,-8 0-136,-25 3 17,-23 7-11,0 2 0,52 1 0,-69 3 8,25-1 47,80 11 0,-79-6-55,1-1-1,61-4 1,-29 0 11,13 0 193,2 0-5,111 12 1,-161-6-180,115 18-13,-110-17 74,1-2 1,81-3 0,-62-2-66,89 4 79,90-2 2,-64-22 72,-58 4-151,265-7 40,-306 17-18,84-16-1,2-2 42,-84 17-31,359-47-260,-238 35 274,-159 17-58,73 0 26,38-3-64,81-5 32,-118 8 0,52 1-1,24-1 92,33-1-181,179 12 127,-159-3 0,83 5 17,340 37-129,-527-35 60,95 4 57,111 2-3,-112-3-41,-14-16-94,-78-2 181,-7 5-39,142-4-92,80-3 116,-196 19-185,46 0 102,182-4 146,-301-3-97,290 10 131,20-3-231,-147-9 101,1-1-53,184 16 69,48 2 113,-264-11-215,-70-7 50,96 20-1,-211-20 0,26 0 2,-1-3 0,81-10 0,5 1 50,-49 6 123,1 4-1,126 20 0,-180-13-1651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3:43.807"/>
    </inkml:context>
    <inkml:brush xml:id="br0">
      <inkml:brushProperty name="width" value="0.1" units="cm"/>
      <inkml:brushProperty name="height" value="0.1" units="cm"/>
      <inkml:brushProperty name="color" value="#66CC00"/>
    </inkml:brush>
  </inkml:definitions>
  <inkml:trace contextRef="#ctx0" brushRef="#br0">7 44 1280,'-6'-6'330,"7"3"17,15 2 255,-5 2-398,86 8 2068,-83-10-1922,1-1 1,-1 0-1,1-1 1,24-9-1,-20 6 56,35-6 1,-23 9-306,1 1 1,-1 2-1,43 4 1,93 21 192,-83-11-168,-63-11-209,112 20 622,-104-16-1089,-1 1 0,45 19 0,-12 2-2255,-12-3 266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3:48.640"/>
    </inkml:context>
    <inkml:brush xml:id="br0">
      <inkml:brushProperty name="width" value="0.1" units="cm"/>
      <inkml:brushProperty name="height" value="0.1" units="cm"/>
      <inkml:brushProperty name="color" value="#66CC00"/>
    </inkml:brush>
  </inkml:definitions>
  <inkml:trace contextRef="#ctx0" brushRef="#br0">1 5 256,'106'-2'635,"-39"-1"-24,112 12-1,-121-1-423,-25-2-157,0-2 1,0-1 0,1-2 0,53-4 0,2-8 187,1 4-1,-1 3 0,126 12 1,62-1-55,-54-5 127,-180 1-241,283 4 195,-168-11-169,166 17 0,418 24-54,-501-48 178,-61 0 50,57 18-91,22-1-33,-227-7-185,225 0 394,-207 4-721,0 1 0,0 3-1,52 15 1,-36-3-1549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3:49.665"/>
    </inkml:context>
    <inkml:brush xml:id="br0">
      <inkml:brushProperty name="width" value="0.1" units="cm"/>
      <inkml:brushProperty name="height" value="0.1" units="cm"/>
      <inkml:brushProperty name="color" value="#66CC00"/>
    </inkml:brush>
  </inkml:definitions>
  <inkml:trace contextRef="#ctx0" brushRef="#br0">0 151 1152,'4'-6'107,"1"-1"0,-1 1 1,1 0-1,0 1 0,0-1 0,1 1 0,-1 0 0,1 1 1,0-1-1,10-5 0,1 3-44,0-1-1,0 2 1,20-6-1,16 0 177,-1 2 0,2 2-1,74-1 1,-41 3-104,72-2 61,112 27 51,6 0 316,105-24 200,-23-13-465,-304 14-599,1 2-1,-1 2 0,1 3 0,82 15 0,-62-1-1911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3:50.999"/>
    </inkml:context>
    <inkml:brush xml:id="br0">
      <inkml:brushProperty name="width" value="0.1" units="cm"/>
      <inkml:brushProperty name="height" value="0.1" units="cm"/>
      <inkml:brushProperty name="color" value="#66CC00"/>
    </inkml:brush>
  </inkml:definitions>
  <inkml:trace contextRef="#ctx0" brushRef="#br0">1 22 640,'34'-7'232,"0"1"-1,0 2 1,1 1-1,0 1 1,-1 3 0,58 6-1,270 29 803,-161-20-921,-110-8 125,579 69 223,-67 13-296,-121-47 100,-351-34-2,141 5 24,55 4 168,-233-9-2122,132 31 0,-178-25 494,-17 2 458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3:52.162"/>
    </inkml:context>
    <inkml:brush xml:id="br0">
      <inkml:brushProperty name="width" value="0.1" units="cm"/>
      <inkml:brushProperty name="height" value="0.1" units="cm"/>
      <inkml:brushProperty name="color" value="#66CC00"/>
    </inkml:brush>
  </inkml:definitions>
  <inkml:trace contextRef="#ctx0" brushRef="#br0">0 33 1152,'1'-1'33,"-1"0"0,1 0 0,-1 0 0,1 0 0,0 0 0,-1 0 0,1 0 0,0 0 0,0 0 0,0 0 0,0 0 1,0 1-1,0-1 0,0 0 0,0 0 0,0 1 0,0-1 0,0 1 0,0-1 0,1 1 0,-1 0 0,0 0 0,0-1 0,3 1 0,36-5 80,55 7-101,50-1 578,118-4 49,60-2 93,107 1-239,-142 5-165,192 6-185,-272-2-163,59 10 87,-39-2-22,293 11 456,-137-17 107,-87-4-261,40 0-160,152 8 90,-466-9-390,209 22-3443,-86 3 1593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28.294"/>
    </inkml:context>
    <inkml:brush xml:id="br0">
      <inkml:brushProperty name="width" value="0.1" units="cm"/>
      <inkml:brushProperty name="height" value="0.1" units="cm"/>
      <inkml:brushProperty name="color" value="#E71224"/>
    </inkml:brush>
  </inkml:definitions>
  <inkml:trace contextRef="#ctx0" brushRef="#br0">3467 309 2944,'-1'-1'38,"1"0"0,-1 0-1,1 0 1,-1 0 0,1 0 0,-1 0 0,1 0 0,0 0-1,-1 0 1,1 0 0,0 0 0,0 0 0,0 0 0,-1 0-1,1 0 1,0 0 0,1 0 0,-1 0 0,0 0 0,0 0-1,0 0 1,1 0 0,-1 0 0,1-2 0,16-29 830,-4 9-591,6-23 138,42-96 2321,-60 140-2589,-1-1 0,1 1 0,0-1 0,-1 0-1,1 1 1,-1-1 0,0 1 0,0-1 0,0-4-1,0 7-112,0-1-1,0 1 1,0 0-1,0-1 1,0 1-1,0-1 1,-1 1-1,1-1 1,0 1-1,0 0 0,0-1 1,-1 1-1,1 0 1,0-1-1,0 1 1,-1 0-1,1-1 1,0 1-1,-1 0 1,1-1-1,0 1 1,-1 0-1,1-1 0,-1 1-3,0 0-1,1 0 0,-1 1 0,0-1 1,1 0-1,-1 0 0,0 0 0,1 0 1,-1 0-1,0 1 0,1-1 0,-1 0 1,1 1-1,-1-1 0,0 0 0,1 1 1,-1-1-1,1 1 0,-1-1 0,0 1 1,-35 36 1263,25-26-1137,0 0-1,0-1 0,-22 15 0,14-9 252,17-15-349,1 1 1,-1-1-1,0 1 0,1-1 0,-1 1 1,0-1-1,0 0 0,0 0 1,0 0-1,0 0 0,0-1 0,0 1 1,0 0-1,-1-1 0,1 0 1,0 1-1,-4-1 0,-32 5 1062,32-4-1048,0 0-1,1 0 1,-1 0-1,0 0 0,0 1 1,-6 3-1,6-3-64,0 0 0,0 0 0,0 0 0,0-1 0,0 0 0,-8 1 1,-42-2 432,-68 9-1,32 0 6,-122-4-1,173-5-351,-1-2-46,-85-16 0,52 5 19,-24-4 123,54 8-193,1 2-1,-67-2 1,100 9 8,-12 0 141,0 0 1,1-1-1,-1-2 0,-35-8 0,39 7-137,0 1-1,0 1 1,-24-1-1,-5 0 54,-130-2 152,127 6-186,1 1 73,1 3-1,-54 13 1,54-10-52,-138 31 144,103-25-62,-1-4 1,0-4 0,-102-5-1,139-6 266,-87-19 0,-3-1 28,-91 15-356,103 8-2370,113 1 1226,0 0-1,1-1 1,-1 0 0,-13-5 0,1-3-3324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3:53.404"/>
    </inkml:context>
    <inkml:brush xml:id="br0">
      <inkml:brushProperty name="width" value="0.1" units="cm"/>
      <inkml:brushProperty name="height" value="0.1" units="cm"/>
      <inkml:brushProperty name="color" value="#66CC00"/>
    </inkml:brush>
  </inkml:definitions>
  <inkml:trace contextRef="#ctx0" brushRef="#br0">0 3 896,'52'-2'325,"-1"2"1,87 11-1,-78-5-49,104-5 0,21 2-145,-35 18-211,-6 0 192,101-1 250,-189-14-325,158 20 150,171 10 79,-99-14-121,348 20 31,-184-37-59,-187-6 90,76-3-291,8 3 103,-50 2 181,319 3-376,-438 1 303,202 10 108,-268-8-316,301 22 670,-5 19-1843,-289-28-645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6:12.167"/>
    </inkml:context>
    <inkml:brush xml:id="br0">
      <inkml:brushProperty name="width" value="0.1" units="cm"/>
      <inkml:brushProperty name="height" value="0.1" units="cm"/>
      <inkml:brushProperty name="color" value="#66CC00"/>
    </inkml:brush>
  </inkml:definitions>
  <inkml:trace contextRef="#ctx0" brushRef="#br0">1 127 640,'16'-7'177,"-11"4"-98,0 1 1,0 0-1,1 0 0,0 0 1,-1 0-1,1 1 0,0 0 0,10 0 1,8 2 166,1 1 1,28 7-1,20 3 76,14-7 74,33 3 136,124 26 305,-210-31-840,0-2 0,45-3 0,67-14 138,-28 1-47,170 5 216,-2 32-181,-174-10-97,75-2 79,-148-11 13,0-1 0,70-14-1,-10-4 35,195-13 0,-118 23-328,7-8 378,-51 4-121,14 3-84,155 9 1,-65 10-110,-131-6 192,0 6 0,126 25 0,-160-19-80,130 19 10,-43-22 195,126 14-282,-209-17 87,151-6 0,5-1 141,-89 12-143,154 7 37,204-29 19,-163-10 54,-3 0-150,-289 18 58,85-14 1,42-21 59,8-2-97,-96 29 11,0 3 0,87 6 0,-73 1 0,-1 0 3,0 3 1,177 33-1,-226-29 32,0-1-1,0-3 0,1-2 0,63-5 0,185-19-55,-39-16 61,7 0-48,-53 33 134,45-4-2,-16-8-157,2 20 8,63-3-81,-126-5 174,-88 5-96,247-5 14,91 1 99,-291 13-59,65-1-47,-130-11 97,229 3-93,-103 25 19,28 1-73,-135-23 71,57 4 0,142 22 186,-226-26-219,0-2-1,85-10 0,-89 3 11,-1 3 0,103 8 0,-8 21 306,47 4-188,212 3 647,-345-25-855,-29-3-46,41 0-1,159-12 236,-212 6-94,88-2-131,127-10 138,-20-34 133,-69 11-169,-72 21 111,94-3 0,-167 17-130,1 0 0,-1 2 0,0-1 0,1 1-1,-1 1 1,0 0 0,0 0 0,0 1 0,0 0 0,0 1 0,-1 0 0,0 1-1,1-1 1,-1 2 0,-1-1 0,1 2 0,-1-1 0,0 1 0,7 8-1,8 18-1975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7:03.311"/>
    </inkml:context>
    <inkml:brush xml:id="br0">
      <inkml:brushProperty name="width" value="0.1" units="cm"/>
      <inkml:brushProperty name="height" value="0.1" units="cm"/>
      <inkml:brushProperty name="color" value="#FFFC18"/>
    </inkml:brush>
  </inkml:definitions>
  <inkml:trace contextRef="#ctx0" brushRef="#br0">1 51 1024,'1'1'59,"1"0"0,-1 0 1,1-1-1,-1 1 0,1 0 0,0-1 1,-1 1-1,1-1 0,0 0 1,0 0-1,-1 1 0,1-1 0,0 0 1,0 0-1,1-1 0,21 4 486,-8 4-312,-8-3-113,-1-1-1,1 0 0,-1 0 1,1-1-1,0 0 0,0 0 0,0-1 1,10 0-1,75 0 214,177-5 150,-216 2-279,-1 3 1,74 9-1,-80-6-37,85-3 0,-62-3 48,208 13-39,-142 11-132,-107-16-40,11 0 35,-1-2 0,1-1 0,40-3 0,120-16 46,35 0-22,-156 19-22,147 23-1,73 37-63,-184-37 35,-87-19-9,60 10 148,124-3-49,232-9-22,-377-4-104,117-16 0,333-32 194,-291 23-68,10 1-22,-138 21-80,-28 2 0,93-13 0,-58-4 5,124-17-16,1 18 75,-138 13-88,132-22 0,-150 16 84,95 1 0,76 15-46,-184-7 89,79-10 0,-57 3-160,-73 6 54,59-4-43,117 6-1,-93 8 102,-25-2-50,108-1-1,-50-10-15,216 23 1,-243-13-6,139-8 0,68 4-22,-228 6 124,-1-4-1,112-8 0,292-15-154,-253 10 87,-6 0-132,-34 15 177,103-3 2,230-4-150,-266-2 63,18 2 97,-220 3-49,242 5-148,187 3 250,-156-12-122,-99-4-103,-130 9 68,-8 0 89,103-10 0,161-9-65,-155 11 5,1-9-1,75-2 50,-138 17-69,182-3 61,-67-1 217,-201 5-330,0 3 0,97 21 1,-133-22-153,0 1 0,22 10 0,14 15-1552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7:05.450"/>
    </inkml:context>
    <inkml:brush xml:id="br0">
      <inkml:brushProperty name="width" value="0.1" units="cm"/>
      <inkml:brushProperty name="height" value="0.1" units="cm"/>
      <inkml:brushProperty name="color" value="#FFFC18"/>
    </inkml:brush>
  </inkml:definitions>
  <inkml:trace contextRef="#ctx0" brushRef="#br0">0 1 640,'2'2'85,"1"0"-1,-1 0 1,1 0 0,0 0 0,-1 0-1,1 0 1,0-1 0,0 1-1,0-1 1,0 0 0,0 0 0,0 0-1,0 0 1,4 0 0,21 8 495,-17-4-449,1 1 0,-1 1 0,0-1 0,0 2 0,-1-1 0,10 10 0,-14-11-88,0 0 0,1-1 1,0 0-1,0 0 0,1-1 0,-1 0 0,1 0 1,0-1-1,9 3 0,12 3 239,37 4-1,-60-11-236,25 1 18,0 0 1,58-3-1,-32-1-2,68 2 88,148-3 134,-90-24 160,-95 10-343,291-18 87,-341 31-174,40-9 0,-2 0-2,317-8-21,-98 4 145,33 0-14,36 11-111,103 5-15,-112 5 181,-119-5-256,-18 22 225,-39-2-114,191 17-175,313 54 139,-407-45 15,-176-28 73,120 5-1,99-15 180,-238-13-270,-58 3 173,1 0 0,0 2 0,29 2 0,-45 0-298,0-1 1,0 1 0,0 0 0,0 1-1,-1-1 1,1 2 0,-1-1 0,0 1-1,0 0 1,0 1 0,-1-1 0,1 1-1,8 10 1,16 20-2182,-3 3 431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7:14.500"/>
    </inkml:context>
    <inkml:brush xml:id="br0">
      <inkml:brushProperty name="width" value="0.1" units="cm"/>
      <inkml:brushProperty name="height" value="0.1" units="cm"/>
      <inkml:brushProperty name="color" value="#FFFC18"/>
    </inkml:brush>
  </inkml:definitions>
  <inkml:trace contextRef="#ctx0" brushRef="#br0">1 62 768,'1'2'68,"1"-1"0,0 1 0,0-1 0,0 0 0,0 1 0,0-1 0,0 0 0,0 0 0,0 0 0,0 0 0,0-1 0,1 1 0,-1-1 0,0 1 0,1-1 0,-1 0 0,0 0 0,4 0 0,6 0 136,1 0 0,15-3 0,-12 0 60,1-1-1,19-8 1,-18 6-97,28-6 0,60-11 41,-2 10 253,-89 12-421,0 1 1,-1 0 0,1 1-1,0 1 1,15 4-1,135 32 136,-150-36-148,0 1-1,0-2 1,16 0-1,-1 0 29,32-1 155,0-3 1,96-16 0,-114 13-181,13-3-26,-28 3 9,2 2 1,33 0-1,346 4 119,-377 2-110,0 1-1,0 2 1,0 1-1,59 20 0,-70-20-57,1-1-1,0-1 0,34 2 0,71-5 95,17 2 116,-42 7-148,48 7-117,-27-1 14,42-8 311,-147-8-297,-2-1-76,-1 1 0,1 1-1,0 0 1,-1 1 0,0 1 0,21 6 0,-6 5-1350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7:55.574"/>
    </inkml:context>
    <inkml:brush xml:id="br0">
      <inkml:brushProperty name="width" value="0.1" units="cm"/>
      <inkml:brushProperty name="height" value="0.1" units="cm"/>
      <inkml:brushProperty name="color" value="#FFFC18"/>
    </inkml:brush>
  </inkml:definitions>
  <inkml:trace contextRef="#ctx0" brushRef="#br0">3 99 1408,'0'0'35,"0"0"0,0-1 1,-1 1-1,1 0 0,0 0 0,0-1 1,0 1-1,-1-1 0,1 1 0,0 0 0,0-1 1,0 1-1,0 0 0,0-1 0,0 1 1,0-1-1,0 1 0,0 0 0,0-1 0,0 1 1,0 0-1,0-1 0,0 1 0,0-1 1,0 1-1,0 0 0,1-1 0,-1 1 1,0 0-1,0-1 0,0 1 0,1 0 0,-1-1 1,0 1-1,0 0 0,1 0 0,-1-1 1,0 1-1,1 0 0,-1 0 0,0-1 0,0 1 1,1 0-1,-1 0 0,1 0 0,-1-1 1,25-10 417,-11 5-263,-8 3-94,-1 0 1,0 1-1,1 0 1,-1 0-1,1 0 1,-1 0-1,12-1 1,42 2 1783,-35 1-1487,-16 1-374,0 0 0,-1 0 0,13 3 0,-12-2 3,-1 0 0,1 0 1,13 0-1,83 3 511,-95-4-471,-1-1 0,0 2 0,13 3-1,-14-3-8,0-1 0,1 0 0,10 1 0,78 7 288,-86-9-343,6 1-31,0-2 0,28-4 0,31-4 593,15 0-428,-25 4-163,8-1 40,76 5 0,32-2-75,-23-14 176,56-2 106,118 13-259,-166-3-106,73 18 266,-164-2-93,-29-4-852,88 19 0,-96-11-985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7:57.312"/>
    </inkml:context>
    <inkml:brush xml:id="br0">
      <inkml:brushProperty name="width" value="0.1" units="cm"/>
      <inkml:brushProperty name="height" value="0.1" units="cm"/>
      <inkml:brushProperty name="color" value="#FFFC18"/>
    </inkml:brush>
  </inkml:definitions>
  <inkml:trace contextRef="#ctx0" brushRef="#br0">0 7 1536,'2'-1'70,"-1"0"0,0 1 0,1-1 0,-1 0 0,1 1 0,-1-1 0,1 1 0,-1-1 0,1 1 1,-1 0-1,1 0 0,-1-1 0,3 1 0,25 1 435,-16 0-327,0 0-12,-1 1 1,0 0-1,1 1 0,-1 0 1,20 9-1,12 3 217,73 18 828,-110-31-1154,0-1 0,1 0 0,9 0 0,19 3-29,97 22 68,-117-23-91,96 6 438,175 24-91,-231-30-251,80-6 0,5-12 47,75-3 88,-56 12 378,-52-5-541,-68 6-158,0 1 0,51 2 0,-64 3-84,0 2-1,0 0 0,0 2 0,0 0 1,32 13-1,-15 4-1654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18:00.573"/>
    </inkml:context>
    <inkml:brush xml:id="br0">
      <inkml:brushProperty name="width" value="0.1" units="cm"/>
      <inkml:brushProperty name="height" value="0.1" units="cm"/>
      <inkml:brushProperty name="color" value="#FFFC18"/>
    </inkml:brush>
  </inkml:definitions>
  <inkml:trace contextRef="#ctx0" brushRef="#br0">0 92 896,'22'-10'348,"0"1"0,40-10 1,50-5 638,-106 23-939,11-1 40,0 1 0,-1 0-1,1 2 1,0 0 0,22 4 0,14 0 36,0-3 44,0-3 0,0-3 0,60-10 0,-32 4 88,125 0 0,-47 21-187,-100-7 28,87-3-1,-62-3-49,-49 3 76,0 0-1,64 12 1,-87-11-309,-9-2 30,0 1 0,0-1 1,0 1-1,0-1 0,0 1 0,0 0 1,0 0-1,0 0 0,-1 1 0,1-1 0,0 1 1,-1-1-1,1 1 0,3 4 0,6 15-1465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0:10.073"/>
    </inkml:context>
    <inkml:brush xml:id="br0">
      <inkml:brushProperty name="width" value="0.1" units="cm"/>
      <inkml:brushProperty name="height" value="0.1" units="cm"/>
      <inkml:brushProperty name="color" value="#FFFC18"/>
    </inkml:brush>
  </inkml:definitions>
  <inkml:trace contextRef="#ctx0" brushRef="#br0">1 0 640,'3'0'49,"1"0"-1,0 1 1,0-1-1,-1 1 1,1-1-1,0 1 1,-1 0-1,1 0 1,6 3-1,-2 0-6,0-1-1,1-1 0,-1 1 0,15 1 1,1 0 61,12 2 115,1-2 1,-1-2 0,57-4 0,-24 1 186,120-6-298,-180 6-102,184-1 304,-105 3-272,51 4-63,-66-1-12,93-8 1,122-6 10,-189 8 53,-47-1 15,-1 3 0,83 10 1,67 24-37,-171-30 277,0-2 0,57-3-1,-29 0-38,-4 0-142,99-12 1,-122 9-61,1 2 0,-1 1 1,45 4-1,-45 1-134,-20-2-8,-1-1 0,1 0 0,-1-1 0,1 0 0,0 0 0,17-4 0,-20 2-286,0 1 1,0 0-1,10 1 0,3 0-834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0:23.478"/>
    </inkml:context>
    <inkml:brush xml:id="br0">
      <inkml:brushProperty name="width" value="0.1" units="cm"/>
      <inkml:brushProperty name="height" value="0.1" units="cm"/>
      <inkml:brushProperty name="color" value="#FFFC18"/>
    </inkml:brush>
  </inkml:definitions>
  <inkml:trace contextRef="#ctx0" brushRef="#br0">1 125 128,'43'0'396,"0"-3"1,43-7-1,-30 0 46,-13 1-269,0 3-1,58-3 1,3 13-128,-64-1-17,1-2-1,-1-1 0,46-8 1,4-3 385,179 3 0,-225 8-370,51 5-11,-66-2-33,0-2-1,1 0 1,44-6 0,20-6 24,1 4 0,125 8 0,-91 11-77,-91-6 52,0-2-1,0-2 1,56-4-1,390-26 313,-409 27-97,96-12 0,-171 13-213,196-23 224,-156 20-149,1 3-1,74 7 1,-97-4-509,0 1 1,-1 0-1,1 1 0,-1 1 0,28 15 1,-7 1-650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0:45.308"/>
    </inkml:context>
    <inkml:brush xml:id="br0">
      <inkml:brushProperty name="width" value="0.1" units="cm"/>
      <inkml:brushProperty name="height" value="0.1" units="cm"/>
      <inkml:brushProperty name="color" value="#E71224"/>
    </inkml:brush>
  </inkml:definitions>
  <inkml:trace contextRef="#ctx0" brushRef="#br0">1042 1754 5888,'-6'-2'470,"-1"2"0,0-1 0,1 1 0,-1-1 0,1 2 0,-12 1 0,17-2-376,0 0-1,0 1 0,0-1 0,0 0 0,0 0 1,0 0-1,-1 0 0,1 0 0,0 0 1,0 0-1,0 0 0,0 0 0,-1-1 0,1 1-17,1 0 0,0 0-1,0 0 1,0-1 0,-1 1-1,1 0 1,0 0 0,0 0-1,0-1 1,0 1-1,0 0 1,-1 0 0,1-1-1,0 1 1,0 0 0,0 0-1,0-1 1,0 1 0,0 0-1,0-1 1,0 1 0,0 0-1,0 0 1,0-1-1,0 1 1,0 0 0,0 0-1,0-1 1,1 1 0,-1 0-1,0-1 1,2-3 414,0 0 0,1 0 0,-1 0 0,6-5 0,25-31 458,-14 20-658,-1-2 0,-2 0 0,0-1 0,-1 0 0,13-30 0,1-6 108,-18 37-26,0 0 0,11-36 1,-14 33-268,-5 18-41,-1 0 0,0 0 0,0-1 1,0 1-1,0-12 0,-2 13-21,1 0-1,0 0 0,3-12 1,-3 12 14,0 0 1,0 0 0,1-12-1,3-279 519,-5 285-565,-1 0 0,-1 0 0,0 1 0,0-1 0,-1 1 0,-1 0 0,-8-18 0,-4-5 96,-23-32 0,14 25-30,1 3 24,17 30-100,1 0 1,1-1 0,0 0-1,0 0 1,1 0-1,-4-11 1,-5-20 77,-6-29 98,15 51-161,-2-8-76,1-1-1,-2-44 1,7 46 102,-2 0 1,-1 1 0,-1-1-1,-1 1 1,-1-1 0,-1 2-1,-14-32 1,19 52-34,0 0 0,0 0 0,0 0 1,0 0-1,0 0 0,-1 0 0,1 1 0,-1-1 0,0 1 1,0-1-1,0 1 0,0 0 0,0 1 0,-1-1 0,-5-2 1,-6-1 47,1 0 0,-24-3 1,26 5-57,-9 0 8,-1 1-1,1 1 1,-28 3-1,8-2-37,19 2 27,-1 0-1,0 2 0,-33 9 1,-34 5-233,66-15 223,-16 2 13,24-5 9,-15-1-44,1 2-1,0 1 1,-55 10-1,69-8 12,-1 1-57,-28 10 0,39-12 55,-1 0 0,1 0 0,0 1 0,0 0 0,1 0 0,-1 1-1,-7 7 1,5-4 20,1 1 0,0-1-1,0 1 1,0 0 0,1 1-1,1 0 1,0 0 0,0 0-1,1 0 1,0 1 0,1 0-1,-3 11 1,2 7-40,1 0-1,2 1 1,1-1 0,1 0-1,6 43 1,62 260 589,-17-46-375,-45-237-157,-3-22-29,0 4 124,13 47 0,-14-69-114,0-1 1,0 1 0,1-1-1,0 0 1,0 0 0,1 0 0,0-1-1,0 0 1,13 13 0,4-2 16,2-1 1,-1-1 0,2-1-1,0-2 1,37 16 0,-36-19 172,0-1 1,1-1 0,50 9 0,85 1 213,-154-18-393,267 29-1135,-268-29 565,-1 0 0,1 0 0,-1 0 1,1 0-1,-1-1 0,1 0 0,8-3 0,-13 3 208,0 1 1,0-1-1,0 0 0,0 0 1,-1 0-1,1 0 0,0-1 0,-1 1 1,1 0-1,-1-1 0,1 1 0,-1-1 1,1 1-1,-1-1 0,0 0 1,0 1-1,0-1 0,0 0 0,0 0 1,0 0-1,-1 0 0,1 0 0,-1 0 1,1 0-1,-1 0 0,0 0 1,0 0-1,0-3 0,-7-55-4079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30.818"/>
    </inkml:context>
    <inkml:brush xml:id="br0">
      <inkml:brushProperty name="width" value="0.1" units="cm"/>
      <inkml:brushProperty name="height" value="0.1" units="cm"/>
      <inkml:brushProperty name="color" value="#E71224"/>
    </inkml:brush>
  </inkml:definitions>
  <inkml:trace contextRef="#ctx0" brushRef="#br0">1227 100 5376,'-5'-1'243,"0"-1"0,1 1 1,-1-1-1,0 0 0,1 0 0,-1 0 1,1 0-1,0-1 0,0 0 0,0 1 1,0-2-1,1 1 0,-1 0 0,1-1 1,-1 0-1,1 0 0,-2-4 0,2 4-164,1 1 0,-1 0-1,0-1 1,0 1-1,0 0 1,-1 1-1,1-1 1,0 0 0,-1 1-1,0 0 1,0 0-1,0 0 1,1 0-1,-2 1 1,1-1 0,0 1-1,0 0 1,0 0-1,-6 0 1,-2 0 286,-1 0-1,1 1 1,-1 0 0,1 1 0,-21 4-1,-61 16 1173,23-5-830,0-2 1,-80 4-1,-29-1 1198,116-9-2207,0-2-1,-80-4 0,134-2-359,1-1-1,0 0 1,-1-1-1,1 0 0,-16-5 1,21 5-17,0 0 1,0-1-1,0 1 0,0-1 0,0 1 1,1-1-1,-1-1 0,1 1 1,0 0-1,0-1 0,0 1 1,0-1-1,-3-6 0,-10-19-2382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0:32.519"/>
    </inkml:context>
    <inkml:brush xml:id="br0">
      <inkml:brushProperty name="width" value="0.1" units="cm"/>
      <inkml:brushProperty name="height" value="0.1" units="cm"/>
      <inkml:brushProperty name="color" value="#FFFC18"/>
    </inkml:brush>
  </inkml:definitions>
  <inkml:trace contextRef="#ctx0" brushRef="#br0">33 1 384,'0'6'156,"0"-1"0,-1 1 0,1 0-1,-1 0 1,0 0 0,-1 0 0,1 0 0,-4 6 0,1-1-41,0 1 1,0 0 0,1 0 0,1 0 0,0 0-1,0 24 1,1-33-81,1-1 0,0 0 0,1 1 0,-1-1 0,0 0 0,1 1 0,-1-1 0,1 0 0,0 0 0,-1 0 0,1 1 1,0-1-1,1 0 0,-1 0 0,0 0 0,0 0 0,1-1 0,0 1 0,-1 0 0,1-1 0,0 1 0,-1-1 0,1 1 0,0-1 0,0 0 0,0 0 0,0 1 0,1-2 0,1 2 0,6 2 9,0-2 1,0 1-1,0-1 0,1 0 1,-1-1-1,0 0 0,20-2 1,-20 1-11,55 0 122,33-1 147,187 22 1,-227-14-245,1-2-1,-1-3 1,76-6 0,25 2-2,-89 3-29,224 4 121,-259-5-213,211 5 38,-160-2 137,42 3-20,-75 0-29,198 12 265,-145-19-232,245 11 104,-331-7-732,0 0-1,0 1 1,0 1 0,-1 1-1,20 8 1,-11 3-1051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0:38.541"/>
    </inkml:context>
    <inkml:brush xml:id="br0">
      <inkml:brushProperty name="width" value="0.1" units="cm"/>
      <inkml:brushProperty name="height" value="0.1" units="cm"/>
      <inkml:brushProperty name="color" value="#FFFC18"/>
    </inkml:brush>
  </inkml:definitions>
  <inkml:trace contextRef="#ctx0" brushRef="#br0">0 85 1152,'3'-3'69,"1"1"0,0-1 0,-1 1 0,1 0 1,0 0-1,0 0 0,0 0 0,0 1 0,0 0 0,0 0 0,0 0 0,1 0 0,-1 0 1,0 1-1,1 0 0,-1 0 0,0 0 0,1 1 0,-1-1 0,0 1 0,0 0 1,0 0-1,1 0 0,5 4 0,-3-2 76,0 0 0,0 0 1,0-1-1,1 0 0,-1 0 0,1-1 1,0 1-1,11-1 0,-3-2-24,0 0 0,0-1 1,17-4-1,29-3 68,0 2 1,0 3-1,98 6 0,-20 12 1,30 0 57,-59-14-130,187 4 54,-232 0-206,0-4-1,113-13 1,-177 13 32,213-26 31,3 19 43,-130 10-21,156-16 1,-154 3-94,1 4 1,115 8-1,142-8 267,-46-2-389,30 3 165,-224-4 29,170 9 0,-191 7-18,95-6 0,-156-3-33,245-3-68,-162 12 88,155 3 110,293-4-300,-220-3 339,-72-1-192,-82 13 396,-154-9-970,1 0 1,-1 2-1,0 1 1,28 13 0,-24-4-806,-5 1 229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0:40.089"/>
    </inkml:context>
    <inkml:brush xml:id="br0">
      <inkml:brushProperty name="width" value="0.1" units="cm"/>
      <inkml:brushProperty name="height" value="0.1" units="cm"/>
      <inkml:brushProperty name="color" value="#FFFC18"/>
    </inkml:brush>
  </inkml:definitions>
  <inkml:trace contextRef="#ctx0" brushRef="#br0">0 20 1280,'107'23'2597,"-106"-23"-2583,25 5 194,0-2 1,0 0-1,1-2 0,-1-1 1,29-4-1,39-10-289,110-15 747,-148 24-1881,94 3 0,-103 8-97,-8 7 160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0:40.630"/>
    </inkml:context>
    <inkml:brush xml:id="br0">
      <inkml:brushProperty name="width" value="0.1" units="cm"/>
      <inkml:brushProperty name="height" value="0.1" units="cm"/>
      <inkml:brushProperty name="color" value="#FFFC18"/>
    </inkml:brush>
  </inkml:definitions>
  <inkml:trace contextRef="#ctx0" brushRef="#br0">1 19 2304,'16'-18'960,"6"21"-768,13 6 192,-18-3 64,9-1-192,7-1 0,10 1-64,3 0-32,14-1-96,9 1 32,0 1-416,0 3-192,1 0-864,-2 0-320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1:40.440"/>
    </inkml:context>
    <inkml:brush xml:id="br0">
      <inkml:brushProperty name="width" value="0.1" units="cm"/>
      <inkml:brushProperty name="height" value="0.1" units="cm"/>
      <inkml:brushProperty name="color" value="#FFFC18"/>
    </inkml:brush>
  </inkml:definitions>
  <inkml:trace contextRef="#ctx0" brushRef="#br0">0 134 1280,'14'-1'354,"0"0"0,16-4 0,-16 2-104,0 1 1,17 0-1,-7 1-116,0 0-1,0-2 0,0 0 1,0-2-1,0-1 0,24-9 1,-25 7 41,1 2 0,0 0 0,1 2 0,-1 0 1,48 0-1,122 17 71,-95-4-104,44-10 24,-52-3-118,-86 4-57,182 4 90,-130-1-64,73 15 0,89 6-148,-139-19 44,-42-2 41,221 27 364,-141-5-375,-8-1 152,137 12 0,-60-19-55,192 8 75,-121-33 42,-88 1-32,231-35-266,-82 4 154,-14-3 166,-82 8-112,-159 28-66,1 4 0,0 2 1,76 12-1,-53-7 22,90-6 0,-1 0-5,-24 10 128,-72-3-192,131-6-1,-189-2 9,104-9 110,149 7 1,-238 5-60,14 2 20,0-2 0,69-7 0,-8-7-61,0 4-1,170 11 1,-234 0 30,-1-1 1,1-3 0,58-8-1,6-7 60,156-1-1,-251 17-50,84 0-49,115-14 1,-87 1 69,233 6 0,-262 5 43,153-22 1,-209 19-104,31-1 33,145 10 1,-1 0-7,-124-12 178,26-1-167,-59 8-27,0 3-1,-1 3 1,86 17 0,-123-16 22,12 4 11,1-3 0,0 0 0,53 1 0,17-9 47,77 0-100,-138 3-5,88 16-1,-80-8 107,91 4 0,58-12-38,77 6-57,55 10-38,-217-12 130,-30-1 54,77 10-323,-35-3 282,-107-12-16,-1-1 0,1-1 0,-1-2 0,0 0 0,23-7 0,-16 3-39,0 2 1,43-4-1,38 9 20,138 18-1,-227-15-9,39 1 2,119-11 0,-16-1 51,192 13-290,-120-18 316,34 2-130,-172 17 19,-46-1 50,91-5-1,-43-11-19,-36 4-22,66-1 1,-29 11-6,111 15 0,-166-14 2,1-2 1,-1-1 0,84-13-1,-72 5-7,101 2 0,9 25-72,-13-1 84,-122-17 30,1-2-1,33-6 0,-7 1-70,24-1 31,143 9 1,-19 16 2,-170-17 0,0-3 0,53-8 0,16-2 0,-5 10 0,0 4 0,109 17 0,-152-14 2,79-4 1,33 2-131,-63 8 189,114 26 1,-40-10-62,-12-2 0,-34 2 4,56 12-94,-139-28 14,53 3 0,-39-6 164,-25-4-34,-1-2 0,48-3 0,85-14-47,-37 2-16,-130 13-9,1-1-1,0 1 0,0 0 0,0 1 0,0 0 0,0 0 0,0 1 0,0 0 0,-1 0 0,10 5 0,1 6-1831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1:42.960"/>
    </inkml:context>
    <inkml:brush xml:id="br0">
      <inkml:brushProperty name="width" value="0.1" units="cm"/>
      <inkml:brushProperty name="height" value="0.1" units="cm"/>
      <inkml:brushProperty name="color" value="#FFFC18"/>
    </inkml:brush>
  </inkml:definitions>
  <inkml:trace contextRef="#ctx0" brushRef="#br0">1 141 1152,'2'1'149,"0"1"0,0-1 0,0 1 0,0-1 0,0 0-1,0 0 1,0 0 0,1 0 0,-1 0 0,0 0 0,4 0 0,-3 0-165,4 2 177,0 0 0,0 0 0,10 7 1,-3-1-7,-4-4-6,1-1 1,0 1 0,0-2-1,0 1 1,0-2 0,0 1-1,19 0 1,84-2 324,-56-3-343,56 3 273,134-3-387,-140-6 136,-41 2-16,77 2 0,40 20 5,59 2-119,-170-22 244,113-19-1,-67 6-185,190-11 218,-250 23-294,234-33 58,5 1-153,43 22 154,552 20 0,-545-22-41,-88 1-51,52 30-29,-180-4 119,-13-3-52,302 23 241,-87-15-73,-304-14-153,105 5 218,198 34-1,-144-14 54,-62-9-266,-75-9-57,211 26 154,-192-29-49,125-5 0,169-15 140,78 7-292,-117 9 172,-120 3-36,278 10-137,-454-12 88,9 2-10,1-2 0,-1-1-1,0-3 1,41-5 0,303-41-3,-295 41 50,141-29 1,-62 0-78,233-18 1,-185 26 1,7 0 12,-132 24 11,134 12-1,-63-1 65,9 0-129,347 27 125,-446-39-9,-52 2-2,0 1-1,0 2 1,22 1-1,-38-1-100,-1 0 0,1 1-1,0-1 1,0 1 0,-1 0-1,1 0 1,-1 0 0,1 0 0,-1 1-1,1-1 1,-1 0 0,0 1 0,0 0-1,1 0 1,-1 0 0,0 0 0,-1 0-1,3 2 1,-1 0-445,-1 1 0,1 0 0,-1 0 0,0 0 0,0 0-1,-1 0 1,2 8 0,3 8-2130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2:13.303"/>
    </inkml:context>
    <inkml:brush xml:id="br0">
      <inkml:brushProperty name="width" value="0.1" units="cm"/>
      <inkml:brushProperty name="height" value="0.1" units="cm"/>
      <inkml:brushProperty name="color" value="#FFFC18"/>
    </inkml:brush>
  </inkml:definitions>
  <inkml:trace contextRef="#ctx0" brushRef="#br0">0 16 128,'19'3'83,"-1"0"-1,1-2 1,0 0 0,-1-1-1,34-4 1,13-6 260,0 4-1,1 2 1,126 10 0,-106 0-108,145 7 479,203 7-307,-316-12-217,54 11-533,-136-14-215,32 4-802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2:11.984"/>
    </inkml:context>
    <inkml:brush xml:id="br0">
      <inkml:brushProperty name="width" value="0.1" units="cm"/>
      <inkml:brushProperty name="height" value="0.1" units="cm"/>
      <inkml:brushProperty name="color" value="#FFFC18"/>
    </inkml:brush>
  </inkml:definitions>
  <inkml:trace contextRef="#ctx0" brushRef="#br0">1 124 384,'30'-8'296,"0"1"0,1 1 0,56-2 0,17 2 3,-51 2-273,65-4 70,-34 4 19,83-14-1,-24 1-7,-88 12-179,144-8 358,-27 3-67,-2 0-33,-131 10-186,137 3-3,-129 0 10,79 15 0,-44-2-13,156 10 1,-168-25 5,47 4 0,309 38 43,-293-38-66,-10-1 3,193 2 160,-200-7-93,98-4 22,8 14-69,-74-1 0,139-8 148,-115-3-99,372 7 234,-266 15-259,4 1-16,-223-20-4,280 5 13,-179 5 74,91 2 58,-193-12-150,171 5 2,-23 2-144,-75-5 233,238-3 95,-155-1-162,-72-5-111,1-1 16,287 23 195,-248-1-155,37-9-146,-135-6 228,1023 1 115,-638-9-64,-181-5 235,7-6-292,-1 20-18,-125 1-21,29-2-17,222 3-13,-305 3-25,72 2 57,69 0-16,6 0 55,283 3 119,-478-8-159,67 4-16,41 1-23,-9-4 161,250-11-330,287-21 420,-280 23-271,-240-6 82,40-2-74,-216 14 31,54 0-118,121 14 1,-157-10-86,50 11-1348,-36-1 104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2:14.617"/>
    </inkml:context>
    <inkml:brush xml:id="br0">
      <inkml:brushProperty name="width" value="0.1" units="cm"/>
      <inkml:brushProperty name="height" value="0.1" units="cm"/>
      <inkml:brushProperty name="color" value="#FFFC18"/>
    </inkml:brush>
  </inkml:definitions>
  <inkml:trace contextRef="#ctx0" brushRef="#br0">0 67 640,'39'-8'404,"67"-4"0,-46 7-311,328-17 712,-336 20-676,64-7 55,31 0-27,241 24-45,-375-14-136,258 12 27,275-13 279,-376-7 34,2 0-109,13 10-84,221 32-1,330 35-356,-640-66 264,334-3 185,38-11-2,255 20-314,-625-15 182,113-19 1,76-4 51,-253 27-501,0 2 1,-1 2-1,1 1 0,-1 1 1,0 2-1,49 16 1,-22 1-636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2:15.570"/>
    </inkml:context>
    <inkml:brush xml:id="br0">
      <inkml:brushProperty name="width" value="0.1" units="cm"/>
      <inkml:brushProperty name="height" value="0.1" units="cm"/>
      <inkml:brushProperty name="color" value="#FFFC18"/>
    </inkml:brush>
  </inkml:definitions>
  <inkml:trace contextRef="#ctx0" brushRef="#br0">782 20 1280,'-57'-5'512,"30"1"-384,-27 4 160,33 0 64,-11 0-64,-4 0 0,-7 0-96,0-5-32,-11 0-96,-9 5 32,-12 5-64,-9 9 64,-13 10-1120,2 19-416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31.833"/>
    </inkml:context>
    <inkml:brush xml:id="br0">
      <inkml:brushProperty name="width" value="0.1" units="cm"/>
      <inkml:brushProperty name="height" value="0.1" units="cm"/>
      <inkml:brushProperty name="color" value="#E71224"/>
    </inkml:brush>
  </inkml:definitions>
  <inkml:trace contextRef="#ctx0" brushRef="#br0">3334 29 5120,'-21'-4'961,"-1"1"0,0 2 1,-26 0-1,42 0-774,0 1 0,1-1-1,-1-1 1,1 1 0,-7-3 0,6 1 46,1 1 1,-1 1 0,0-1-1,0 1 1,-9-1 0,-82 10 1804,2-1-1292,-156-1-79,203-4-433,-122 3 214,9 0-96,-126-2-325,156-5-17,-275 12 427,231 5-159,-130 4 447,249-17-498,-180 4 735,-106-6-978,116 0-4085,153-1 1451,-5-7-1094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2:24.708"/>
    </inkml:context>
    <inkml:brush xml:id="br0">
      <inkml:brushProperty name="width" value="0.1" units="cm"/>
      <inkml:brushProperty name="height" value="0.1" units="cm"/>
      <inkml:brushProperty name="color" value="#FFFC18"/>
    </inkml:brush>
  </inkml:definitions>
  <inkml:trace contextRef="#ctx0" brushRef="#br0">1 76 512,'148'-9'421,"-63"9"-168,242-9 22,124-11 163,-448 20-435,278-9 687,69-11-413,-194 15-208,-74 1 131,117 9 1,41 1-143,-144-8 86,-71 2-135,136 6 25,-14 0-30,10 2-24,141 16 9,-229-18 25,33 2-1,616-8 115,-512-16-19,-28 0-5,23 14-111,83-3-87,190 7 25,-440 0 38,26 3 116,117-8-1,222-16 338,-153 24-374,-202-6-24,-18 0-139,-1 1 0,44 6 1,-67-6 59,0 0-72,0 1-1,1-1 0,-1 1 0,0-1 0,1 1 0,-1 0 0,0 0 0,0 0 0,0 0 0,0 0 0,0 0 0,0 1 0,0-1 0,4 4 0,5 17-1013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2:27.058"/>
    </inkml:context>
    <inkml:brush xml:id="br0">
      <inkml:brushProperty name="width" value="0.1" units="cm"/>
      <inkml:brushProperty name="height" value="0.1" units="cm"/>
      <inkml:brushProperty name="color" value="#FFFC18"/>
    </inkml:brush>
  </inkml:definitions>
  <inkml:trace contextRef="#ctx0" brushRef="#br0">1 9 384,'96'-9'736,"197"34"-430,-191-12 215,-6-5-348,129-5 0,183 4-55,-139-4 117,67 4 127,-252-3-77,147-14 1,-14-2 108,-28 14-312,184-3 87,62 13-84,-360-9-115,109-11-1,-10 0 7,140 21-93,-16-6 364,-44-4-116,186 2-381,-107 0 354,-235-1-91,111-13-69,-66 0 0,6 7 173,197-11 443,-188 1-522,199 10-1,-282 4-275,-29-1-651,50 8 0,-40 2-711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2:28.958"/>
    </inkml:context>
    <inkml:brush xml:id="br0">
      <inkml:brushProperty name="width" value="0.1" units="cm"/>
      <inkml:brushProperty name="height" value="0.1" units="cm"/>
      <inkml:brushProperty name="color" value="#FFFC18"/>
    </inkml:brush>
  </inkml:definitions>
  <inkml:trace contextRef="#ctx0" brushRef="#br0">0 3 768,'89'-2'437,"0"3"1,138 20-1,30-5-89,-24-3 93,-125 2-348,83 6-42,-36-17 217,61 2 200,180-11 120,-72-3-621,103-2 70,-167 3-21,-73 4-10,18-12-16,-28 2-7,98 11 110,27-1-170,119-2 226,-99 0-288,42 1 129,-332 6 11,284 10 9,-298-12 2,361 14 120,-283-5-66,183-9 1,33 1-246,-119 4 203,133-14-173,72 23-870,-378-11 475,24 5 0,21 13-661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6:20.868"/>
    </inkml:context>
    <inkml:brush xml:id="br0">
      <inkml:brushProperty name="width" value="0.1" units="cm"/>
      <inkml:brushProperty name="height" value="0.1" units="cm"/>
      <inkml:brushProperty name="color" value="#FFFC18"/>
    </inkml:brush>
  </inkml:definitions>
  <inkml:trace contextRef="#ctx0" brushRef="#br0">4 1 4736,'-1'0'37,"1"0"1,0 0 0,0 0-1,0 0 1,0 0-1,-1 0 1,1 0 0,0 0-1,0 0 1,0 0-1,0 0 1,-1 0 0,1 1-1,0-1 1,0 0-1,0 0 1,0 0 0,0 0-1,0 0 1,0 1-1,-1-1 1,1 0 0,0 0-1,0 0 1,0 0-1,0 1 1,0-1 0,0 0-1,0 0 1,0 0-1,0 0 1,0 1 0,0-1-1,0 0 1,0 0-1,0 0 1,0 0 0,0 1-1,0-1 1,0 0-1,0 0 1,0 0 0,1 0-1,-1 1 1,0-1-1,0 0 1,0 0-1,0 0 1,0 0 0,0 0-1,0 1 1,1-1-1,-1 0 1,0 0 0,13 17 1010,-9-12-816,1 0-1,-1 0 1,1-1 0,1 0 0,8 6-1,4-2 120,0-1 0,0-1-1,29 6 1,62 6 490,-39-8-386,260 23 340,-224-33-1477,11 1-3708,-94 2 1974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6:21.230"/>
    </inkml:context>
    <inkml:brush xml:id="br0">
      <inkml:brushProperty name="width" value="0.1" units="cm"/>
      <inkml:brushProperty name="height" value="0.1" units="cm"/>
      <inkml:brushProperty name="color" value="#FFFC18"/>
    </inkml:brush>
  </inkml:definitions>
  <inkml:trace contextRef="#ctx0" brushRef="#br0">220 5 4992,'-1'-1'77,"0"1"0,0-1 0,1 1 0,-1 0 0,0-1 0,0 1 1,0 0-1,0-1 0,0 1 0,0 0 0,0 0 0,1 0 0,-1 0 0,0 0 0,0 0 1,0 0-1,0 0 0,0 0 0,0 1 0,0-1 0,0 0 0,0 0 0,1 1 0,-1-1 1,-1 1-1,0 2 77,1-1 1,-1 0 0,1 1-1,0-1 1,0 1-1,0-1 1,0 1 0,-1 3-1,0 0 114,-3 14 97,1 0 1,-4 35-1,0 6-91,-19 92 257,-59 278 368,66-368-1146,-1 5-1229,19-56 450,7-44-5569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6:21.618"/>
    </inkml:context>
    <inkml:brush xml:id="br0">
      <inkml:brushProperty name="width" value="0.1" units="cm"/>
      <inkml:brushProperty name="height" value="0.1" units="cm"/>
      <inkml:brushProperty name="color" value="#FFFC18"/>
    </inkml:brush>
  </inkml:definitions>
  <inkml:trace contextRef="#ctx0" brushRef="#br0">23 1 4864,'-2'1'149,"1"1"0,-1-1-1,1 1 1,-1 0 0,1-1 0,0 1 0,-1 0 0,1 0-1,0 0 1,0 0 0,0 2 0,-4 30 332,4-33-471,1 40 657,1 0-1,1 1 1,12 53 0,65 245 624,-61-283-2111,3-2 0,2 0 0,57 97-1,-78-149 630,1 2-474,0 0 0,0 0-1,1-1 1,-1 1 0,1-1 0,6 6 0,2-7-1186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6:22.051"/>
    </inkml:context>
    <inkml:brush xml:id="br0">
      <inkml:brushProperty name="width" value="0.1" units="cm"/>
      <inkml:brushProperty name="height" value="0.1" units="cm"/>
      <inkml:brushProperty name="color" value="#FFFC18"/>
    </inkml:brush>
  </inkml:definitions>
  <inkml:trace contextRef="#ctx0" brushRef="#br0">16 116 5632,'-16'-6'2176,"22"6"-1664,15 6 544,1-6 128,15-6-256,26 1-64,23-4-576,9 0-160,2-6-96,3 1-320,8 0-128,-3-1-1408,-2 7-576,-30-12-384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6:42.330"/>
    </inkml:context>
    <inkml:brush xml:id="br0">
      <inkml:brushProperty name="width" value="0.1" units="cm"/>
      <inkml:brushProperty name="height" value="0.1" units="cm"/>
      <inkml:brushProperty name="color" value="#FFFC18"/>
    </inkml:brush>
  </inkml:definitions>
  <inkml:trace contextRef="#ctx0" brushRef="#br0">1 309 896,'127'-6'2725,"-98"4"-2065,0-1 0,55-13 0,-50 9-464,-17 2-89,0-1 0,0-1 0,-1 0 0,0-1 0,0-1 1,19-13-1,-10 6-53,29-13 1,-33 19-71,-10 4 34,0 0 0,1 1 0,-1 1 0,1 0 0,0 0 0,0 1 0,24-2 0,71-1 248,-88 6-225,0 0 45,0 0 0,35 6 0,-33-3-64,0 0 1,1-2-1,-1 0 0,0-1 0,23-4 0,76-9 97,250-16-30,-246 31 273,109-3-478,-128-2 129,210 23 0,-215-1 273,-67-12-402,48 5 0,56-6 278,24 2 193,-73 2-425,-43-4 90,0-1 0,0-3 0,84-5 1,583-125 235,-664 117-264,-1 1 0,1 3 0,77-2 0,-22 6-95,-53 0 59,99 8-1,91 38 307,-217-39-162,56 10 103,-19-4-199,-41-8 163,31 8 0,-45-9-356,-1 0-1,1 1 1,0 0-1,-1 0 1,1 0-1,-1 1 1,0-1-1,0 1 1,0 0-1,0 0 1,3 5-1,4 5-2892,-9-22 623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6:46.680"/>
    </inkml:context>
    <inkml:brush xml:id="br0">
      <inkml:brushProperty name="width" value="0.1" units="cm"/>
      <inkml:brushProperty name="height" value="0.1" units="cm"/>
      <inkml:brushProperty name="color" value="#FFFC18"/>
    </inkml:brush>
  </inkml:definitions>
  <inkml:trace contextRef="#ctx0" brushRef="#br0">0 9 640,'5'1'121,"0"0"0,0 0-1,0-1 1,-1 0 0,1 0 0,0 0-1,0-1 1,0 1 0,0-1 0,6-2-1,-3 1 246,0 0 1,17-1-1,15 3-55,0 2 0,66 11 0,-19-2-79,-15-3 283,10 8-163,-30-6-208,55 5 0,127-13 227,-122-3-81,20 4-48,-45 0-182,89-9 0,-30-5 90,207 12-1,-49-4-181,-106-2 176,-7 14-91,2 0-138,322 5 336,-147-3-113,32 7-84,-102-14 40,-60-3-39,-135 5-125,223 6 71,-239-12 81,218 5 17,-250-1-26,-1-3 0,58-6 0,489-14-224,-597 19 158,242-9 181,40 0-344,212 0 486,-230 5-231,-10 2-390,-128-11 427,-37 3 0,-51 6-45,-19 1-5,0 1 1,0 1-1,1 1 1,37 5-1,-27 4-1899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6:53.234"/>
    </inkml:context>
    <inkml:brush xml:id="br0">
      <inkml:brushProperty name="width" value="0.1" units="cm"/>
      <inkml:brushProperty name="height" value="0.1" units="cm"/>
      <inkml:brushProperty name="color" value="#FFFC18"/>
    </inkml:brush>
  </inkml:definitions>
  <inkml:trace contextRef="#ctx0" brushRef="#br0">1 58 1408,'1'1'87,"0"-1"1,0 0-1,1 0 0,-1 1 1,0-1-1,1 0 0,-1 0 1,0 0-1,1-1 0,-1 1 1,0 0-1,1 0 0,-1-1 1,0 1-1,0-1 0,1 1 1,-1-1-1,0 0 0,0 1 1,2-2-1,16-6 1119,4 5-747,1 1 0,-1 1 0,1 1 0,35 5 0,28 0 387,-51-5-417,40-5 1,-28 1-240,93 3 0,-64 2-186,55 6 57,-87-3 89,1-1 0,76-8 1,241-42 622,-309 46-577,-33 1 701,0 0-945,-6 4-313,-12-2-499,1 0-1,-1 0 1,0 0 0,0 1 0,0 0 0,-1-1 0,5 7 0,4 5-1524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9:16.198"/>
    </inkml:context>
    <inkml:brush xml:id="br0">
      <inkml:brushProperty name="width" value="0.1" units="cm"/>
      <inkml:brushProperty name="height" value="0.1" units="cm"/>
      <inkml:brushProperty name="color" value="#E71224"/>
    </inkml:brush>
  </inkml:definitions>
  <inkml:trace contextRef="#ctx0" brushRef="#br0">2909 25 25599,'-321'-5'-128,"268"5"138,-63 0-73,-118-15-1,194 12 148,-77 1 1,-41 15-116,146-11 21,-263 6 8,89-5 25,14 17 20,115-11-80,-87 2-1,-453-11-79,587 0 107,1-1 0,-1-1-1,-14-4 1,14 4 0,1 0 1,0 0-1,-16-1 0,-50-2-113,-17-4 449,19 9-241,71 0-87,0 1 0,1-1 0,-1 1 0,0-1 0,1 1 1,-1 0-1,0-1 0,1 1 0,-1 0 0,1 0 0,-1 0 0,1 0 0,0 0 1,-1 1-1,1-1 0,0 0 0,0 1 0,0-1 0,-2 3 0,-17 35-73,17-32 97,-2 6-2,0-1-1,1 1 1,0 0-1,1 1 1,1-1 0,0 1-1,1-1 1,0 20-1,7 99 54,27 156 0,-29-260-48,0 36-4,-4-45 8,0-1-1,7 33 1,1-3 57,-3 0 1,-1 0 0,-4 72 0,-1-53-120,1-49 33,2-1 0,0 1 0,1-1 0,0 0 0,1 0 0,9 21 0,-12-34 0,1-1-1,0 1 1,0-1 0,0 1-1,0-1 1,0 0 0,1 0-1,0 0 1,-1 0-1,1-1 1,0 1 0,5 3-1,-2-3 16,0 1-1,1-1 1,-1 0-1,1 0 1,-1-1-1,11 2 1,6 0-21,0-1 0,1-1 0,26-2 1,-42 0-37,15 1 12,-14 0 31,-1-1-1,1 0 1,-1 0-1,0-1 1,16-4 0,-16 3 18,0 1 1,0-1 0,9 1 0,7-2-67,-17 2 41,0 0 1,0 0 0,0 1 0,0 0 0,0 1 0,0 0 0,8 1 0,48 17 27,-3-1-158,15-4 67,1-3-1,131 2 1,-27-24 10,-80 12 48,401-20-100,-425 14 25,91 4 0,33-2-20,81-30-160,-120 9 415,35 12-353,-104 9 93,253-34 119,-195 18-80,-40 12 72,-50 5 0,228-7 0,-234 9 0,105 13 0,-94-4 15,191 20-222,-210-25 258,147 14 91,-130-10-142,65 18-1,-41-8-21,1-3 0,91 2 0,-91-9-2,41-4-9,-78-4 92,68 10 0,-63-4-57,58-2 1,-23-1 8,-12-2 33,96-11 1,-133 7-91,1 1 30,0 3 1,67 10 0,42 1 13,-120-12 5,309-8-54,-119 6 110,-119 3-17,290-6-95,-345 7 72,48 8 1,17 2 37,241-3-47,-272-7-99,30 2 205,-78-1-134,428 26-1,-214-8 155,-74-4-214,-2-7 50,188 14-34,16-18 121,-216-8 47,273-2 43,-77-1-149,-100-1 150,543 6-257,-524-13 161,-140 4-39,133 7-55,-63 2 96,-107-3-64,-6-1 74,98 8-1,54 9-145,-215-11-7,91 2-214,-104-4-99,-1-2 0,0 1-1,0-2 1,0 0 0,27-10 0,-33 9-48,-1 0-1,0 0 1,0-1 0,-1 0 0,1-1 0,10-10 0,34-41-3593,-48 51 3619,17-19-2805,18-30 1,-25 31 634,13-32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6:56.886"/>
    </inkml:context>
    <inkml:brush xml:id="br0">
      <inkml:brushProperty name="width" value="0.1" units="cm"/>
      <inkml:brushProperty name="height" value="0.1" units="cm"/>
      <inkml:brushProperty name="color" value="#FFFC18"/>
    </inkml:brush>
  </inkml:definitions>
  <inkml:trace contextRef="#ctx0" brushRef="#br0">0 129 1408,'26'1'941,"-17"0"-583,0-1 1,0 0-1,0 0 1,1-1-1,-1 0 1,12-4 0,-10 2-270,1 1 0,0 1 0,-1-1 0,1 2 0,0 0 0,16 1 0,7 1 18,141 5 790,-2 0 275,41-16-377,141-11-358,-9 3-260,-267 11 9,194 5-130,16-2 101,78-3 68,-225 7-108,-125-1-17,36 1 68,0-3 0,-1-1 1,56-12-1,-80 10-140,-21 4 36,0 0 0,0-1-1,0 0 1,0 0 0,0-1 0,11-5 0,-13 4-124,29-13 584,-33 15-640,1 1 0,-1 0 0,0 1 0,1-1 0,-1 0 0,1 1 0,-1-1 0,1 1 0,-1 0 0,1 0 0,4 0 0,3 6-1943,0 7-602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7:05.003"/>
    </inkml:context>
    <inkml:brush xml:id="br0">
      <inkml:brushProperty name="width" value="0.1" units="cm"/>
      <inkml:brushProperty name="height" value="0.1" units="cm"/>
      <inkml:brushProperty name="color" value="#FFFC18"/>
    </inkml:brush>
  </inkml:definitions>
  <inkml:trace contextRef="#ctx0" brushRef="#br0">0 96 1024,'3'1'108,"0"1"-1,0-1 1,0 0 0,0-1 0,0 1-1,0 0 1,1-1 0,-1 0 0,0 1-1,0-1 1,0-1 0,0 1 0,1 0-1,-1-1 1,0 1 0,0-1 0,0 0-1,0 0 1,0 0 0,3-3 0,22-5 1053,61-20 345,-59 18-1259,38-10 0,-18 12-110,1 2 0,0 2-1,1 3 1,-1 2 0,77 9 0,-52-5 179,138-10-1,-89 0 430,-121 5-702,166 2-1206,-120 7-954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7:05.679"/>
    </inkml:context>
    <inkml:brush xml:id="br0">
      <inkml:brushProperty name="width" value="0.1" units="cm"/>
      <inkml:brushProperty name="height" value="0.1" units="cm"/>
      <inkml:brushProperty name="color" value="#FFFC18"/>
    </inkml:brush>
  </inkml:definitions>
  <inkml:trace contextRef="#ctx0" brushRef="#br0">1 62 1152,'8'3'207,"0"0"-1,1-1 1,-1 0 0,1 0-1,0-1 1,-1 0 0,1-1-1,0 0 1,14-2 0,6-2 740,44-13 0,-18 3-492,-1 3 94,80-4 0,56 9-71,-84 3-444,-48 1 9,234 1 890,-143 10-1658,-79-3-1200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7:06.965"/>
    </inkml:context>
    <inkml:brush xml:id="br0">
      <inkml:brushProperty name="width" value="0.1" units="cm"/>
      <inkml:brushProperty name="height" value="0.1" units="cm"/>
      <inkml:brushProperty name="color" value="#FFFC18"/>
    </inkml:brush>
  </inkml:definitions>
  <inkml:trace contextRef="#ctx0" brushRef="#br0">0 52 640,'60'-20'1557,"-43"13"-1199,1 1 1,0 1-1,-1 1 0,2 1 0,-1 0 1,0 1-1,34 1 0,6 5-336,66 12 0,-70-7 155,82 2 0,272 4 148,-65 4 86,-193-19-345,328-5 359,-59 0 92,-220 6-387,61 1 298,-205 2-781,1 2 0,84 20 0,-45 2-1487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7:08.372"/>
    </inkml:context>
    <inkml:brush xml:id="br0">
      <inkml:brushProperty name="width" value="0.1" units="cm"/>
      <inkml:brushProperty name="height" value="0.1" units="cm"/>
      <inkml:brushProperty name="color" value="#FFFC18"/>
    </inkml:brush>
  </inkml:definitions>
  <inkml:trace contextRef="#ctx0" brushRef="#br0">1 146 896,'122'-7'1713,"-76"3"-753,69 2-1,-32 10-589,-48-3-202,1-2 0,39-1 1,134-23 301,-3 0-45,127-15-80,-39 2-226,-116 20 49,225-11 22,-291 27-177,149 20 0,-181-13-1751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7:09.529"/>
    </inkml:context>
    <inkml:brush xml:id="br0">
      <inkml:brushProperty name="width" value="0.1" units="cm"/>
      <inkml:brushProperty name="height" value="0.1" units="cm"/>
      <inkml:brushProperty name="color" value="#FFFC18"/>
    </inkml:brush>
  </inkml:definitions>
  <inkml:trace contextRef="#ctx0" brushRef="#br0">1 60 1664,'133'14'1253,"-98"-13"-769,-10 1-135,0-1 0,46-5 0,336-37 531,-225 26-690,66-2 185,-210 17-425,1 2 0,-1 1 0,0 2 0,51 13-1,-52-7-649,0 1 0,53 26-1,-20 4-1208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7:12.035"/>
    </inkml:context>
    <inkml:brush xml:id="br0">
      <inkml:brushProperty name="width" value="0.1" units="cm"/>
      <inkml:brushProperty name="height" value="0.1" units="cm"/>
      <inkml:brushProperty name="color" value="#FFFC18"/>
    </inkml:brush>
  </inkml:definitions>
  <inkml:trace contextRef="#ctx0" brushRef="#br0">0 37 2304,'12'3'660,"0"0"-1,-1-1 1,16 1 0,25 4 989,-37-3-1364,1-2-1,0 0 1,-1-1 0,1-1 0,17-1-1,78-15 319,-3 1-397,113 9 105,42-3 295,64-7 169,-255 18-1277,0 4 0,111 23 1,-113-10-1345,-7 8-612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7:16.881"/>
    </inkml:context>
    <inkml:brush xml:id="br0">
      <inkml:brushProperty name="width" value="0.1" units="cm"/>
      <inkml:brushProperty name="height" value="0.1" units="cm"/>
      <inkml:brushProperty name="color" value="#FFFC18"/>
    </inkml:brush>
  </inkml:definitions>
  <inkml:trace contextRef="#ctx0" brushRef="#br0">1 0 1664,'7'1'212,"0"0"1,0 0-1,1 1 1,-1 0-1,0 0 0,-1 0 1,1 1-1,0 0 1,-1 1-1,1-1 0,8 8 1,-5-5 54,0 0-1,0 0 1,18 6 0,-5-4 24,5 2 107,53 11 1,4-10-19,1-4 0,-1-4 0,167-15 0,-22-21 63,-144 18-321,161-7 1,-82 30 1093,-137-4-1528,0 1 0,0 1 0,49 19 0,-14 3-2797,1 4 10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8:08.937"/>
    </inkml:context>
    <inkml:brush xml:id="br0">
      <inkml:brushProperty name="width" value="0.1" units="cm"/>
      <inkml:brushProperty name="height" value="0.1" units="cm"/>
      <inkml:brushProperty name="color" value="#FFFC18"/>
    </inkml:brush>
  </inkml:definitions>
  <inkml:trace contextRef="#ctx0" brushRef="#br0">0 98 1024,'5'-5'257,"-1"1"101,0 0-1,-1 0 1,1 1-1,0 0 1,7-4-1,-10 7-313,0-1-1,0 1 1,0-1-1,0 1 1,1-1-1,-1 1 1,0 0-1,0 0 1,1 0-1,-1 0 1,0 0 0,0 0-1,1 0 1,-1 0-1,0 0 1,0 0-1,1 1 1,-1-1-1,0 1 1,0-1-1,0 1 1,0-1 0,0 1-1,1 0 1,-1-1-1,0 1 1,1 1-1,4 4 124,-5-5-106,0 0 1,0 0-1,0 0 1,0 0-1,0 0 0,0 0 1,0 0-1,1 0 1,-1 0-1,0-1 1,1 1-1,-1 0 0,0-1 1,3 1-1,35 5 947,-12-9-876,-1 0 1,1-1-1,-1-2 0,0-1 0,26-10 1,25-7 161,-42 15-237,1 1 0,0 2 0,0 1 0,1 2 0,63 3-1,-35 8 91,-50-5-135,-1 0-1,0-2 1,1 1-1,-1-2 1,1 0-1,-1-1 1,1 0 0,19-6-1,-11 3 24,-1 1-1,1 1 1,-1 0 0,1 2-1,28 3 1,97 19-333,-67-7 601,-56-11-279,13 2 129,65 2 1,-70-10-54,1-1-1,58-13 1,-37 5 140,-17 5-254,1 2 1,0 1-1,47 4 1,116 20 40,-148-14 77,68 0 0,-43-10 96,95-17 0,30-3-227,-161 23-12,0 1 0,73 12 0,-89-11 101,-1-1-1,1 0 0,0-2 1,34-6-1,-5 1-85,120 4-221,-95 3 100,-42 1 226,77 15 1,-79-11-26,-12 0-57,-1 1 1,1 1-1,-2 1 1,38 20-1,-38-17-11,1-1 0,0-2 0,0 0-1,42 9 1,-23-11 14,68 13 399,-96-16-301,-1 0 0,1 1 0,-1 1 0,0 0 0,15 9 0,-26-13-207,1 0 0,-1 1 0,0-1 0,-1 0 0,1 1 0,0 0 0,-1 0 0,1 0 0,-1 0 0,0 0 0,0 0 0,0 1 0,0-1 0,-1 1 0,0-1 0,3 8 0,2 21-2474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8:12.869"/>
    </inkml:context>
    <inkml:brush xml:id="br0">
      <inkml:brushProperty name="width" value="0.1" units="cm"/>
      <inkml:brushProperty name="height" value="0.1" units="cm"/>
      <inkml:brushProperty name="color" value="#FFFC18"/>
    </inkml:brush>
  </inkml:definitions>
  <inkml:trace contextRef="#ctx0" brushRef="#br0">0 6 768,'110'-6'320,"-57"9"-241,0 2 0,64 15 0,41 4 185,-65-13-653,-1 3 0,144 43-1,-167-35 161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9:17.960"/>
    </inkml:context>
    <inkml:brush xml:id="br0">
      <inkml:brushProperty name="width" value="0.1" units="cm"/>
      <inkml:brushProperty name="height" value="0.1" units="cm"/>
      <inkml:brushProperty name="color" value="#E71224"/>
    </inkml:brush>
  </inkml:definitions>
  <inkml:trace contextRef="#ctx0" brushRef="#br0">4863 88 4096,'-53'0'3989,"46"-2"-3717,0-1 0,-1 0 0,1 0 0,1 0 0,-12-7 0,9 5 18,-2 0 0,1 0 0,0 1 0,-1 1-1,0 0 1,0 0 0,0 1 0,-14-1 0,-14 0 180,-41 4-1,26 0 180,-16 2 390,-77 14-1,28-3-432,29-7-92,-102-4 1,128-3 55,-118 17 0,44-2-51,80-11-387,-353 17 1160,283-20-1128,-148-3-3,105-14 391,-54-1 101,-172-11-398,354 23-339,-77-12 265,70 8-85,-96-4 0,-246-1 107,297 7-20,0 4 0,-137 13 0,-50 8 63,242-16-216,-138 12-1847,164-12 1204,0 0-789,0-1-1,-26 1 0,-12-9-2906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8:29.494"/>
    </inkml:context>
    <inkml:brush xml:id="br0">
      <inkml:brushProperty name="width" value="0.1" units="cm"/>
      <inkml:brushProperty name="height" value="0.1" units="cm"/>
      <inkml:brushProperty name="color" value="#FFFC18"/>
    </inkml:brush>
  </inkml:definitions>
  <inkml:trace contextRef="#ctx0" brushRef="#br0">0 242 1024,'21'1'978,"0"-1"0,0-2 0,0 0 0,40-10 0,-21 3-761,0 1 0,1 1-1,0 3 1,61 1-1,-45-1 10,0-1 0,-1-3-1,60-17 1,-46 9 24,81-7 0,-101 18-295,103-4 175,-50 0 158,-36 2 0,13-1 175,43-2-254,114 23-186,-96-2 103,24-10-29,-101-3-28,117 12 0,204 64 132,-265-49-189,180 10 87,-242-31-155,38 5 97,-1 0 155,125-4-1,333-15-51,-288-1 42,-3-1-185,-253 12-1,324-9 133,245-1-16,-516 10-51,124-18-1,5 0-116,-3 16 9,156-7 42,108-6 229,-399 13-226,99-18 0,-30 2-14,-118 17 11,198-13 69,-103 13-34,170-23-1,-162 9 25,190-3 0,-57 12-59,-55-7 77,46-2-80,169 31-63,-342-13 68,118 0 55,-17 0 36,-94-1-171,68 5 65,21 1 73,-10-1 40,-125-5-92,84 8 7,141 34-1,-223-38 9,1-2 0,0 0-1,42 1 1,113 1-119,104 29 91,-212-24 5,-39-6 1,15 2 22,84 4 1,455 4-62,-462-11 133,132-14 1,-97 2-169,-1 10 71,-47 1 73,61-5-10,189 5 171,-311-1-240,89 15 0,-133-16-162,0 0-1,0 0 1,0 1-1,-1-1 0,1 1 1,-1 0-1,5 2 1,-8-3 79,1-1 1,-1 0 0,0 1 0,1-1 0,-1 1-1,1-1 1,-1 1 0,0-1 0,1 1 0,-1-1-1,0 1 1,1-1 0,-1 1 0,0-1 0,0 1-1,0-1 1,0 1 0,1-1 0,-1 1 0,0 0-1,0-1 1,0 1 0,-1 0-78,1 0-1,0 0 1,-1 0-1,1 0 1,-1 0-1,1-1 1,-1 1-1,0 0 1,1 0 0,-1-1-1,0 1 1,0 0-1,1-1 1,-1 1-1,0-1 1,0 1-1,0-1 1,-1 1-1,-43 14-3297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8:33.342"/>
    </inkml:context>
    <inkml:brush xml:id="br0">
      <inkml:brushProperty name="width" value="0.1" units="cm"/>
      <inkml:brushProperty name="height" value="0.1" units="cm"/>
      <inkml:brushProperty name="color" value="#FFFC18"/>
    </inkml:brush>
  </inkml:definitions>
  <inkml:trace contextRef="#ctx0" brushRef="#br0">1 1 384,'6'3'83,"1"1"0,-1 0 0,1-1 0,0 0 1,0-1-1,0 0 0,0 0 0,0 0 0,0-1 0,1 0 0,7 0 0,3 0 638,-1 1 0,0 1-1,24 7 1,-6-2 12,83 24 521,-104-27-1217,13 2 69,1-1 1,0-1-1,43 2 1,85-6 626,-23-1-10,186 4 286,107 5-631,-100-13 143,-214-1-306,17 5-212,129 18-1,43-12 66,-37-3-56,138 7 415,-277-11-328,137 15-1,-185-8-50,130-6 0,290-1 208,-426 1-227,89-13-1,6-1 107,51 17-44,46-1-80,310-2 31,-324 4-75,-133-4 138,115 14-1,192 14 94,-323-25-209,181 28 0,-198-20 3,162 2 0,78 1 115,97 21 34,-163-17 54,-152-8-153,132 8 1,-163-19 0,115 3 232,-136 1-183,83 16 0,360 80-210,-97-13 577,-204-51-454,-65-13-149,30 9 176,304 16 0,-383-45 16,88 2 6,49-5 68,-1-19 16,-152 13-126,207-12 3,-4 0 39,305-13 10,-417 30-69,146 3-81,-278 1 72,203 15 34,72 7-80,-39-5 82,-122-6 24,1-7 1,154-11-1,129-39 125,-304 23-214,151-24 22,-169 30 92,-1-4 0,125-41 0,-97 23-139,3 5 1,149-17-1,-87 13 200,26-4-232,106 26 116,-143-1-88,-4 1-37,-175 14 109,57-1-2,-1 3 0,106 17 1,-112-8 1,-6 0 0,1-2 0,1-2 0,53 1 0,-24-8 1,14-1-10,150 17 1,-200-9 28,0-2 0,1-2 0,-1-1 1,56-5-1,-5-10-8,25-3 4,135-1-1,-248 17-15,261-12-64,-19-12 217,-188 21-172,0 4 0,72 8 0,-79-2 12,1-2 1,0-2-1,-1-3 1,55-6 0,-53 1-13,1 2 1,0 3 0,0 2-1,0 3 1,0 2 0,80 21 0,-109-23 32,0 0 0,0-2 0,0-1 0,0 0 1,0-2-1,0-1 0,0-1 0,43-9 1,-8-1 79,1 3 0,104-2 0,128 6-136,-271 3 41,0 0 0,-1-1 0,38-12 0,-37 9 6,-1 1 0,1 1 0,39-2 0,-29 6-2,13-1 37,-1 2 1,1 1-1,72 15 1,-67-4 50,-22-5-89,0-1 0,0-1 0,1-2 0,32 2 0,13-7 11,34 0-86,135 17 0,-87 3 113,148 24-400,-242-27-1304,-1 2 1,91 39-1,-54-18-2118,-9-9 710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9:15.912"/>
    </inkml:context>
    <inkml:brush xml:id="br0">
      <inkml:brushProperty name="width" value="0.1" units="cm"/>
      <inkml:brushProperty name="height" value="0.1" units="cm"/>
      <inkml:brushProperty name="color" value="#FFFC18"/>
    </inkml:brush>
  </inkml:definitions>
  <inkml:trace contextRef="#ctx0" brushRef="#br0">1 98 640,'35'-7'298,"-11"1"195,2 1-1,48-2 1,-4 8 16,79-3-229,-90-6-197,-41 4 2,-1 2-1,22-1 0,179-6 396,-185 9-443,-11-1 5,1 1-1,-1 1 0,43 8 1,-33-2 75,0-1 1,0-1-1,59 0 0,-53-6-30,0-1 0,40-9 1,-36 6-24,45 0 0,-19 1-118,-34 4 68,-1 1 0,0 1 1,50 11-1,-55-7-12,1-2 0,-1-1 0,1-1 0,0-1 0,40-5 1,168-21 291,-197 22-300,27 0 113,75 7 0,-16 0-263,108-23 257,-159 10-61,112 0 0,26 17 72,10-18-62,-135 3-19,175 10 0,-158 5-18,1-4-1,126-11 1,-135 3-52,0 5 0,151 20-1,-200-17 104,1-3 0,92-11 0,16 1-133,157 19 298,-277-10-215,1-1 0,66-10 0,15-2-34,-101 12-2,49-2-3,0 2 0,99 12 1,-110-2 96,92 2 0,-121-13-62,48-7 1,4 0 277,-38 3-148,1 2 0,84 4 0,-58 1-107,-65-1 23,0 0-1,0 0 0,1 0 0,-1 1 0,0-1 0,0 1 0,0 0 0,1 0 0,-1 0 1,0 0-1,0 0 0,0 1 0,-1-1 0,4 3 0,2 0 378,-8-4-484,1 0 0,0 1-1,-1-1 1,1 0 0,0 0-1,-1 1 1,1-1 0,0 1-1,-1-1 1,1 0-1,0 1 1,-1-1 0,1 1-1,-1-1 1,1 1 0,-1 0-1,0-1 1,1 1 0,-1-1-1,1 1 1,-1 0 0,0-1-1,0 1 1,1 0 0,-1-1-1,0 1 1,0 0-1,0 1 1,0 11-2034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9:18.620"/>
    </inkml:context>
    <inkml:brush xml:id="br0">
      <inkml:brushProperty name="width" value="0.1" units="cm"/>
      <inkml:brushProperty name="height" value="0.1" units="cm"/>
      <inkml:brushProperty name="color" value="#FFFC18"/>
    </inkml:brush>
  </inkml:definitions>
  <inkml:trace contextRef="#ctx0" brushRef="#br0">0 84 1792,'34'-13'447,"0"2"0,0 2 0,1 1 1,0 2-1,44-3 0,182 6-68,-145 4-44,251-4 289,-242 7-632,50 0 213,-2-16-60,154-4-28,-108 14-230,306 9 226,-495-5-110,224 11 52,-147-13-55,174 23 0,-176-8-58,185 2-1,182 12 124,-470-29-66,315 7 25,0 0 245,-207-2-34,188-17-1,-31-1 225,-59 13 523,-182 1-1692,-8 4-1332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29:46.885"/>
    </inkml:context>
    <inkml:brush xml:id="br0">
      <inkml:brushProperty name="width" value="0.1" units="cm"/>
      <inkml:brushProperty name="height" value="0.1" units="cm"/>
      <inkml:brushProperty name="color" value="#FFFC18"/>
    </inkml:brush>
  </inkml:definitions>
  <inkml:trace contextRef="#ctx0" brushRef="#br0">1 198 640,'0'0'304,"17"0"629,-8 0-781,-5 1-27,0-1-1,1 0 1,-1-1 0,0 1 0,0-1 0,1 1-1,-1-1 1,5-2 0,8-4 90,0 2 0,1 0 0,0 1 0,0 0 0,29-1 0,97 5 154,-72 1 47,-68-1-393,63 0 157,123-14 0,-149 9-139,1 3-1,52 2 0,-32 1-17,65 2-19,-49 0 48,129-13-1,-3-4 80,-132 10 26,121 5-210,-72 2 133,96-20-177,-3 0 194,-116 19-235,-22 0 210,141-15-1,-27-10-26,262 3 1,-232 2-80,-179 12-28,48-4 65,0 4 1,154 9-1,54 3-74,-103-6 185,28 13-189,48-8-15,-161-6 132,131 15-88,-108-4-14,70-14-50,-60-2 198,133 17 51,-3-8-182,-176-10 141,26 0-180,160 18 40,-215-8 85,111-10 1,-92 1-35,138 4-9,-122 3-16,35 6-107,2 1 326,-115-8-615,0 1 0,0 1 1,-1 2-1,41 10 0,-21 2-1785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0:04.447"/>
    </inkml:context>
    <inkml:brush xml:id="br0">
      <inkml:brushProperty name="width" value="0.1" units="cm"/>
      <inkml:brushProperty name="height" value="0.1" units="cm"/>
      <inkml:brushProperty name="color" value="#FFFC18"/>
    </inkml:brush>
  </inkml:definitions>
  <inkml:trace contextRef="#ctx0" brushRef="#br0">1 25 1792,'7'-2'396,"0"0"0,0 1-1,1-1 1,-1 2 0,1-1 0,-1 1 0,1 0 0,10 2 0,8-1 270,12-1-136,-11 1-420,1-1 0,-1-2 1,39-6-1,-33 3 87,0 1-1,0 2 1,47 3 0,-25 0-83,-20 0 63,1 2 1,-1 1-1,67 17 0,-73-13-95,42 11 247,-28-14-390,79 0-1,-48-6 80,11 1 64,97 10 0,101 13 110,-37-33-171,-233 10 6,147-8 258,-117 7-129,77 11 0,-92-6-179,1-2-1,-1-1 1,1-1-1,49-7 1,-15 1 69,1 2 1,0 2 0,73 9-1,-28 6-39,-56-5 8,62 0 1,-47-9-14,186 5 99,-183 0-166,111 22 0,126 17 167,-103-19-71,-141-15 55,40 8-78,158 4 0,-234-21 18,144 5 354,-147-3-345,0 2 0,0 1 0,0 0 0,42 17 0,-64-21-163,1 1-1,0-1 1,-1 1 0,1 0 0,-1 0-1,0 0 1,0 0 0,1 1-1,-1-1 1,-1 1 0,1 0-1,0 0 1,-1 0 0,1 0 0,-1 0-1,0 1 1,3 6 0,-5-9-53,1 0 1,-1 0-1,1 1 1,-1-1 0,0 0-1,0 1 1,0-1-1,1 0 1,-1 1-1,0-1 1,-1 0-1,1 1 1,0-1 0,0 0-1,-1 1 1,1-1-1,-1 2 1,0-2 1,0 0 0,0-1 0,1 1 1,-1 0-1,0-1 0,0 1 0,0-1 0,0 1 0,0-1 1,0 1-1,0-1 0,0 0 0,0 0 0,0 1 1,-1-1-1,0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0:07.048"/>
    </inkml:context>
    <inkml:brush xml:id="br0">
      <inkml:brushProperty name="width" value="0.1" units="cm"/>
      <inkml:brushProperty name="height" value="0.1" units="cm"/>
      <inkml:brushProperty name="color" value="#FFFC18"/>
    </inkml:brush>
  </inkml:definitions>
  <inkml:trace contextRef="#ctx0" brushRef="#br0">0 199 1152,'14'-13'564,"-11"10"-349,0 0 0,1 0 0,-1 0-1,1 0 1,-1 1 0,1-1 0,5-1 0,1-1-15,0 1 0,0 1 0,1 0 0,-1 0 0,1 1 0,-1 0 0,20 0 0,162 9 773,-171-6-805,555 7 1814,-362-10-2071,-126-2 232,174-33-1,-39 4 288,115 4-313,64 16 119,-70 6-349,87 11 383,-302 2-247,130-13 20,-61 0-11,68 13-105,-203-4 130,241-15 38,-42-2-94,-101 20 16,103-4 200,-105-11-201,241 14 0,-127 4 20,-163-8 79,134 16 1,-114-4-49,156-4 0,76 6 66,29 23-155,135 33 303,-257-31-188,-6 5-33,20 2 8,-28-25 32,36 5 120,-215-16-79,102 3 0,2-14-106,148 2-16,-197-4 70,184-26 0,-33 1-27,45-3-62,4 0 0,214-11-59,-442 37 201,0 3 0,114 13 1,-193-10-273,-1-1 0,0 2 1,0-1-1,0 2 1,0-1-1,0 1 0,0 1 1,-1 0-1,20 11 1,-5 4-1701,-19-14 966,0 0 0,0 0 0,0-1 0,8 4 1,-13-8 664,0 0 1,0 1-1,0-1 1,0 0-1,1 0 1,-1 1-1,0-1 1,0 0-1,0 0 1,1 0-1,-1-1 1,0 1-1,2-1 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0:13.982"/>
    </inkml:context>
    <inkml:brush xml:id="br0">
      <inkml:brushProperty name="width" value="0.1" units="cm"/>
      <inkml:brushProperty name="height" value="0.1" units="cm"/>
      <inkml:brushProperty name="color" value="#FFFC18"/>
    </inkml:brush>
  </inkml:definitions>
  <inkml:trace contextRef="#ctx0" brushRef="#br0">0 188 1152,'33'-1'772,"-16"1"-207,0 0-1,1 0 0,31 6 0,-32-2-413,0-2-1,1 0 0,-1-2 1,28-1-1,-12-2 93,48-11 0,-71 12-203,375-66 735,-353 65-774,40-3 115,0-3-1,76-20 0,-77 12-63,0 4-1,107-7 1,6 18 185,32-3-298,-98-4 29,205 13 0,-210 7-25,58 3 386,-42-11-175,0 6 1,150 30 0,-210-28-4,0-2 0,87-2 0,-56-4-25,0 3 1,120 25-1,132 10-61,-134-21-88,-104-4 37,-35-4 70,112 3 0,427-15 236,-420-11-150,344 7-207,-345 14 93,-54-2 5,274 17-82,-359-21-54,72-3 1,6-1 84,115 18 129,-130-8-102,-70-6-40,70-2 0,-68-3 57,319-4-171,-310 3 222,0-3 0,107-21 0,-83 11-114,1 3 0,156 0 0,-200 13 39,-17 0 29,1-1 1,47-7-1,-8-6-30,-5 0-105,1 3 1,101-5 0,-85 17 141,94 15 1,-114-12-54,94-4 0,33 3-71,65 19 229,-159-21-174,-49-1 34,48 5-1,264 28-16,-234-25 36,76 22-140,-34-4 159,-129-23-48,189 19-10,-182-20-72,1 2-1,-1 1 1,77 24 0,-89-16-1006,-1 5-1306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0:18.156"/>
    </inkml:context>
    <inkml:brush xml:id="br0">
      <inkml:brushProperty name="width" value="0.1" units="cm"/>
      <inkml:brushProperty name="height" value="0.1" units="cm"/>
      <inkml:brushProperty name="color" value="#FFFC18"/>
    </inkml:brush>
  </inkml:definitions>
  <inkml:trace contextRef="#ctx0" brushRef="#br0">0 107 1152,'10'5'456,"-1"0"1,1-1 0,-1 0-1,17 3 1,118 20 145,-68-10-371,2-3 0,-1-4 1,2-3-1,-1-4 0,126-11 0,141-6-23,-123 5-97,-2 0 7,193-9 247,-113 3-85,83 31-235,-130 0 102,178 4-18,-367-16-23,175 6-10,63 4-37,154-23 108,-357 3-153,665-72 448,-724 73-508,154-22 113,310-28 250,-412 51-208,391-11-101,46 20-120,-381-1 331,-1 6 0,207 42-1,-164-18-173,126 27-116,243 24-367,-447-74 744,187 12 135,248-9-238,-208-18-4,-50-2 87,48 1-222,19 4-41,-175 3 130,135-13-78,29 15-97,-198-6 103,-74-1-87,115-3-47,117-2 399,109-25-494,-161 6 195,10 0 12,177-7-129,71 28 214,-68 1-170,480 5 84,-274-42 124,-167 13-383,-265 21 220,318 7-29,-74 3-5,-246-3-13,113-12 93,-6 1-7,-70 9-44,178 3-28,-311 8 22,35 1-11,65 2 24,-79-12 78,216 5-224,-102-11 407,-158 1-223,32 3-126,-53 2 50,111-15 0,-111 5-9,1 3 1,-1 3 0,146 11-1,-139-3 119,0-2 0,95-13-1,-96 6-140,23 3 40,149 15 0,-116-3 40,-3-6-32,57 5 0,50 26 7,57 7-68,67-12 200,-199-6-320,-83-8 160,-44-7 106,71 5 0,-47-11-64,0-1-216,0 2-1,86 17 1,-96-3-2770,-36-10 783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0:20.311"/>
    </inkml:context>
    <inkml:brush xml:id="br0">
      <inkml:brushProperty name="width" value="0.1" units="cm"/>
      <inkml:brushProperty name="height" value="0.1" units="cm"/>
      <inkml:brushProperty name="color" value="#FFFC18"/>
    </inkml:brush>
  </inkml:definitions>
  <inkml:trace contextRef="#ctx0" brushRef="#br0">39 70 896,'-32'-9'608,"32"9"-603,0 0 0,-1 0 1,1 0-1,0 0 0,-1 0 0,1 0 1,0 1-1,-1-1 0,1 0 0,0 0 1,0 0-1,-1 0 0,1 1 0,0-1 1,0 0-1,-1 0 0,1 0 0,0 1 1,0-1-1,-1 0 0,1 0 0,0 1 1,0-1-1,0 0 0,0 1 0,0-1 1,-1 0-1,1 1 0,0-1 0,0 0 1,0 0-1,0 1 0,0-1 0,0 0 0,0 1 1,0-1-1,0 0 0,0 1 0,0-1 1,0 0-1,0 1 0,1-1 0,-1 1 1,5 12-40,3 0 27,-7-12 30,0 1-1,0-1 1,0 1-1,-1-1 1,1 1-1,0-1 1,1 0-1,-1 1 1,0-1-1,0 0 1,1 0-1,-1 0 1,0 0-1,3 1 1,11 4 318,0-1 1,0 0-1,1-1 0,-1-1 1,1 0-1,0-2 0,27 1 1,-12-4-165,0-1 1,0-2 0,33-9 0,33-5 129,5 5 160,126-1-1,-178 15-421,114 5 209,-70-4-106,-54-1-72,45-7 160,-15 0-184,-32 5-25,39-1 122,93 7 0,117-1-130,-147-6-70,205 11 371,-122-11-126,-34-1-105,-119 6-78,409-5 165,-75-3 26,-115 0-47,-3 0 21,-193 10-149,1-4-1,157-20 1,-5-5 25,-200 22-19,199 0 293,-231 4-547,0 1-1,0 0 1,21 7 0,-18-4-1201,-1 1-1,22 11 1,-4 6-1170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9:25.352"/>
    </inkml:context>
    <inkml:brush xml:id="br0">
      <inkml:brushProperty name="width" value="0.1" units="cm"/>
      <inkml:brushProperty name="height" value="0.1" units="cm"/>
      <inkml:brushProperty name="color" value="#E71224"/>
    </inkml:brush>
  </inkml:definitions>
  <inkml:trace contextRef="#ctx0" brushRef="#br0">9920 1094 3200,'-6'0'327,"4"1"-223,1-1 1,-1 0-1,1 0 0,-1 0 1,0 0-1,1 0 1,-1-1-1,1 1 1,-1 0-1,0-1 0,1 1 1,-1-1-1,1 1 1,-3-2-1,3 1 264,2-8-27,6-12 96,-4 13 99,0 0 1,-1 0-1,0 0 0,-1-1 0,2-15 0,-3-311 3965,-2 297-4225,-2 1 1,-2 0 0,-1 0-1,-2 1 1,-1 0-1,-17-37 1,26 68-217,-1 0 0,1 1 0,-1-1 0,-1 1 0,1-1 0,0 1 0,-1 0 0,0 0 0,0 0 0,-1 0 0,1 1 1,-1-1-1,1 1 0,-1 0 0,0 0 0,0 0 0,0 1 0,-1-1 0,1 1 0,-1 0 0,1 0 0,-6-1 0,-12-3 104,1 0-1,-1 2 0,-45-4 1,-67 8 523,11 0-279,-132-6-2,52 3-92,126 0-239,-373-8 661,-108-23-685,476 26-49,-313-16 328,184 14-190,-48-11-143,-28 0 59,34 3 441,-23-2-359,113 16-67,-171-11-142,-250-29 199,376 36-181,-60-1 42,-60 17 128,91-1-176,-63 11 55,-44 1 67,250-19-30,-337 9-125,9-2 86,145-6 103,-49-12-168,146 0 83,94 12-53,-114 15-1,1 1 13,-27 1 43,132-9 26,66-7-86,0 2 1,0 1-1,0 2 1,1 0-1,-44 19 1,58-20 28,0 0 1,0 1 0,1 1-1,0 0 1,0 1 0,1 0-1,0 1 1,0 0 0,1 0-1,1 1 1,0 1 0,-13 20-1,5-2-47,2 0 0,-22 58 0,1 21-63,-36 117 68,-17 59 155,70-233-81,-31 57 1,12-29-106,33-69 89,1 0-1,0 1 1,0-1 0,1 1-1,-2 20 1,4-27-2,1 0 0,0 0 0,0 0 0,0-1 0,1 1 0,0 0 0,0 0 0,0 0 0,1-1 0,-1 1 0,1-1 0,0 1 0,0-1 0,1 0 0,-1 0 0,6 7 0,-3-5-5,0 0-1,0-1 1,1 1-1,-1-1 1,1 0-1,0 0 1,1-1-1,-1 0 1,1 0-1,0 0 0,0-1 1,0 0-1,0 0 1,9 1-1,82 12 82,6 2-28,-84-15-29,0-1 1,1 0 0,40-3-1,-17 0 83,398 19-24,-153 20 117,165 14-86,-287-36 9,215 11 154,-308-27-333,114 14 0,435 62-5,-368-46 138,17 2 22,130-1-46,-179-11 38,46-9-45,-134-8-28,320 0 230,-238-5-235,-172 2-3,505-10 124,-213 5-132,3 1 7,-86-8 3,173-14 88,-69-2 27,94-10 34,-201 23-132,17-2 32,-3-20 17,-190 26-65,-22 5 35,104 4-1,-79 4-16,46-4 39,146 5-2487,-256-3 1365,0 1-1,0-2 0,0 1 1,0-2-1,-1 0 1,25-7-1,37-21-3685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0:43.711"/>
    </inkml:context>
    <inkml:brush xml:id="br0">
      <inkml:brushProperty name="width" value="0.1" units="cm"/>
      <inkml:brushProperty name="height" value="0.1" units="cm"/>
      <inkml:brushProperty name="color" value="#FFFC18"/>
    </inkml:brush>
  </inkml:definitions>
  <inkml:trace contextRef="#ctx0" brushRef="#br0">38 6 4608,'-27'0'1760,"22"-5"-1376,-1 10-32,6 0-128,0 4 32,0 0 96,0 6-192,6-1-96,5 0-32,-1 1-128,6-1 64,6-5-672,-1 0-256,5-4-1088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2:57.902"/>
    </inkml:context>
    <inkml:brush xml:id="br0">
      <inkml:brushProperty name="width" value="0.1" units="cm"/>
      <inkml:brushProperty name="height" value="0.1" units="cm"/>
      <inkml:brushProperty name="color" value="#FFFC18"/>
    </inkml:brush>
  </inkml:definitions>
  <inkml:trace contextRef="#ctx0" brushRef="#br0">0 52 1024,'54'5'1984,"19"-5"-1089,83 1 71,-97 7-967,-42-4 35,1-2 0,21 1 1,-16-3 43,7 1 29,0-2 0,52-8 1,-61 6-122,1 1 1,-1 0-1,0 1 1,1 2 0,22 3-1,106 22 135,-148-25-113,121 36 45,-11-3-21,-89-29 6,1-1 0,0-1 0,34-1 0,72-9 244,0 0-130,163 16 35,-71-26-144,-70 2-81,-61 10 69,23-1-22,116-22-1,48-11 142,-207 35-97,140 9 0,-161 0-29,1-2-1,83-6 0,14-9-23,224 9 0,-306 3 0,122-16 0,-34 0 0,112 15 14,-130 3 30,88-14 9,-141 5-109,153 6 1,-156 9 55,156-7 0,-120-7 0,1 4 0,134 15 0,-194-8 28,1-3 1,89-9-1,97-4-109,-186 13 143,-1 2 1,74 16 0,-66-11-44,0-2-1,128-3 1,-124-5 73,0 2-1,103 16 0,-130-8-124,-3-1 42,1-1 1,61 2-1,61-12-14,-42 0 5,137 14 0,-223-7 21,-1-2 0,1-2 1,0-1-1,-1-1 0,50-10 1,26-6 56,2 5 0,190 1 0,-279 12 147,39 5 0,-54-4-306,1 1 0,-1-1-1,0 1 1,-1 1 0,1-1 0,0 1 0,-1 1-1,1-1 1,8 7 0,12 15-1807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3:01.604"/>
    </inkml:context>
    <inkml:brush xml:id="br0">
      <inkml:brushProperty name="width" value="0.1" units="cm"/>
      <inkml:brushProperty name="height" value="0.1" units="cm"/>
      <inkml:brushProperty name="color" value="#FFFC18"/>
    </inkml:brush>
  </inkml:definitions>
  <inkml:trace contextRef="#ctx0" brushRef="#br0">0 369 896,'9'4'199,"0"-1"0,1 0 0,-1-1 0,1 0 0,-1-1 0,20 1 0,-6-2 318,42-8 0,19-3-112,134-1 0,-204 12-362,105 0 255,165-20 1,-227 12-192,166-30 437,129-28-86,-194 46-412,164 1-1,-62-9 41,-146 13-113,119-6 204,97-15-200,-324 35 21,262-37-43,1 20 60,19 6 129,62 2-10,-287 12-154,175 0 88,218-2 236,-90-8-182,-70 7-237,-83 4 166,54-5 88,-3 18-86,118-2-72,-263-15 253,189 23-1,-192-3-259,-70-6-1734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3:03.482"/>
    </inkml:context>
    <inkml:brush xml:id="br0">
      <inkml:brushProperty name="width" value="0.1" units="cm"/>
      <inkml:brushProperty name="height" value="0.1" units="cm"/>
      <inkml:brushProperty name="color" value="#FFFC18"/>
    </inkml:brush>
  </inkml:definitions>
  <inkml:trace contextRef="#ctx0" brushRef="#br0">11 142 640,'-4'-15'102,"2"11"-40,1 0 0,0 0 0,0 1 0,1-1 0,-1 0 0,1 0-1,0-5 1,22 18 637,18 1-638,0-1-1,75 6 1,-81-12 194,110 4 549,-38-4-488,130-1 266,2 1-268,172 0 65,0-30 96,-142-3-453,156-6 302,-104 17 50,-7 0-220,-2 7-109,-8 1 38,-24 18-57,-254-6-25,348 4-87,59 19 166,-254-19 39,0-1 77,-128 0-169,186 10 13,-172-14-2,108-12 1,-153 9-48,216-20 560,-209 22-547,0 2-1,0 1 1,0 1 0,0 1-1,0 1 1,-1 2-1,27 10 1,92 53-3709,-122-58 3085,60 30-1199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3:05.666"/>
    </inkml:context>
    <inkml:brush xml:id="br0">
      <inkml:brushProperty name="width" value="0.1" units="cm"/>
      <inkml:brushProperty name="height" value="0.1" units="cm"/>
      <inkml:brushProperty name="color" value="#FFFC18"/>
    </inkml:brush>
  </inkml:definitions>
  <inkml:trace contextRef="#ctx0" brushRef="#br0">0 280 384,'14'-1'222,"1"-1"0,-1 0-1,14-4 1,13-3 6,80-10-65,136-18 495,-88 13-360,-49 6-143,367-3 125,-272 19-26,189 21-76,-357-16-138,192 2 148,0-20-75,-105 6 8,64-6 93,-41 2-76,171 8 0,-185 14-30,190 6-269,160 22 316,-288-27-181,-62-5 62,239 23 263,-39-25-45,-175-6-225,203-19 75,-113 2 32,187-18-30,33-1-69,-290 26-34,6-1-16,14 15 13,70-2 0,233-14-85,-221 1 36,-54 0 114,-138 12-42,212-11 23,-217 6-46,146 6 0,270 15 277,-257-10-270,87 0-227,-53-21 193,-21 17 166,25 0 314,-227-1-165,68 9-1,-103-5-771,1 2 0,-1 0 0,-1 2 0,50 20 0,-7 8-1820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3:08.927"/>
    </inkml:context>
    <inkml:brush xml:id="br0">
      <inkml:brushProperty name="width" value="0.1" units="cm"/>
      <inkml:brushProperty name="height" value="0.1" units="cm"/>
      <inkml:brushProperty name="color" value="#FFFC18"/>
    </inkml:brush>
  </inkml:definitions>
  <inkml:trace contextRef="#ctx0" brushRef="#br0">1 90 384,'10'-8'127,"0"-1"1,1 1-1,0 1 0,0 0 1,0 1-1,1 0 0,0 0 0,1 1 1,-1 1-1,1 0 0,0 1 1,14-2-1,21-1 152,94 1 1,-136 5-254,333 8 243,-289-6-138,275 22 355,-240-16-359,297 4 89,-222-11-138,317-12-254,-81-1 234,-208 11-48,307 7 7,-140 7 174,-23-2 7,7 0-272,-76-3 138,442-24 326,-355-1-284,-205 16 94,-1 5 1,158 26 0,-254-23-191,85 14-1721,-79-7-209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3:11.976"/>
    </inkml:context>
    <inkml:brush xml:id="br0">
      <inkml:brushProperty name="width" value="0.1" units="cm"/>
      <inkml:brushProperty name="height" value="0.1" units="cm"/>
      <inkml:brushProperty name="color" value="#FFFC18"/>
    </inkml:brush>
  </inkml:definitions>
  <inkml:trace contextRef="#ctx0" brushRef="#br0">1 203 512,'40'-13'228,"0"2"-1,1 2 1,0 1-1,1 3 1,53-1-1,-36 6-151,23 0 206,85-9 0,323-25 273,-414 30-454,141-26 0,-143 17 17,145-7-1,150 7 38,151-11 144,66 20-262,-508 7 15,95 17 0,-95-9 8,96 2 0,234 15 41,-375-26-108,0-1 0,0-2 0,59-9 0,43-1 3,-68 11 36,-1 4 0,1 2 0,73 18 0,-98-16-82,82 5 0,44-11 41,42 3-10,-133 2 38,3 1 6,158-4 1,70-8 32,-185 12-2,-64-3-84,101-4 0,-57-14 89,39-2-90,-49 15 72,128 17 0,-159-11-59,0-3 0,102-6 0,-58-1 23,163 16 1,-107-2-23,-7-16-10,-47 0 23,246 14-78,-17-5 314,-77-5-207,98 7-64,114 3-262,-166-8 375,-14 0-226,-238 4 184,23 1 93,113-5 0,-33-7-71,243 19 0,-88-14-128,-2-1 80,-190 8-32,152-15 0,-155 6-148,0 5 0,1 5 0,140 26 0,-184-17-1066,-8 7-175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3:48.994"/>
    </inkml:context>
    <inkml:brush xml:id="br0">
      <inkml:brushProperty name="width" value="0.1" units="cm"/>
      <inkml:brushProperty name="height" value="0.1" units="cm"/>
      <inkml:brushProperty name="color" value="#FFFC18"/>
    </inkml:brush>
  </inkml:definitions>
  <inkml:trace contextRef="#ctx0" brushRef="#br0">1 98 128,'104'-17'293,"-45"7"-159,113-5-1,-72 13-167,-36 1-16,72-10 1,-9-8 125,1 6 1,133 3-1,-188 13-236,-9-3-112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3:58.958"/>
    </inkml:context>
    <inkml:brush xml:id="br0">
      <inkml:brushProperty name="width" value="0.1" units="cm"/>
      <inkml:brushProperty name="height" value="0.1" units="cm"/>
      <inkml:brushProperty name="color" value="#FFFC18"/>
    </inkml:brush>
  </inkml:definitions>
  <inkml:trace contextRef="#ctx0" brushRef="#br0">1 32 384,'133'-24'267,"-108"21"-196,1 0 0,0 2 0,36 2 0,-10 0 119,-32 0-149,-1 1-1,30 7 0,-30-5-68,0-1 0,31 2 1,-42-4 9,1 0 1,-1 0 0,0 1 0,0 0 0,0 1-1,0 0 1,7 4 0,-6-4-128,1 2-255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4:27.236"/>
    </inkml:context>
    <inkml:brush xml:id="br0">
      <inkml:brushProperty name="width" value="0.1" units="cm"/>
      <inkml:brushProperty name="height" value="0.1" units="cm"/>
      <inkml:brushProperty name="color" value="#FFFC18"/>
    </inkml:brush>
  </inkml:definitions>
  <inkml:trace contextRef="#ctx0" brushRef="#br0">1 9 1024,'9'-2'226,"0"0"0,0 0 0,0 1 0,0 0 0,1 0 0,-1 1 0,0 0 1,0 1-1,1 0 0,-1 0 0,0 1 0,0 1 0,0-1 0,-1 1 0,1 1 0,0-1 0,8 7 0,12 4 169,-1 2-1,0 1 1,-2 1 0,0 1-1,33 32 1,-55-47-381,215 229 868,-183-193-700,47 40-1,5-11-4352,-50-45 1574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9:27.920"/>
    </inkml:context>
    <inkml:brush xml:id="br0">
      <inkml:brushProperty name="width" value="0.1" units="cm"/>
      <inkml:brushProperty name="height" value="0.1" units="cm"/>
      <inkml:brushProperty name="color" value="#E71224"/>
    </inkml:brush>
  </inkml:definitions>
  <inkml:trace contextRef="#ctx0" brushRef="#br0">2686 48 1280,'-1'0'117,"0"0"0,0 0 0,0 0 0,0-1 0,0 1 1,0 0-1,0 0 0,0-1 0,1 1 0,-1 0 0,0-1 0,-1 0 0,1 0 158,0 0 0,0 1-1,0-1 1,0 1 0,0 0-1,0-1 1,0 1 0,0 0-1,0-1 1,0 1 0,0 0-1,-2 0 1,-6 1 173,0 0-1,0 1 1,0 0-1,-16 6 1,-4 1-147,-5-2 1125,-65 4 1,11-9 104,-105-12 1,-10 0-462,88 12-870,-186-9 565,44 2-373,152 6-133,-151 2 270,-192-3-413,382-5 375,-102-22-1,72 9-607,87 16 73,5 1-50,0 0 0,0 0 0,0 1 0,0 0 0,-1-1 0,1 1 0,0 1 0,-8 0 0,12 1 96,-1-1 0,0 1 0,0 0 0,1 0 0,-1-1 0,1 1 0,0 0 0,-1 0 0,1 0 0,0 0-1,0-1 1,0 1 0,0 0 0,0 0 0,1 2 0,-1 2 41,-1 26 7,-13 63-1,3-22 231,-38 361 248,45-378-487,2 66 1,3-68-34,1 36 138,28 174 1,-26-246-163,1-1 0,0 0 0,2 0 0,-1-1 0,19 32 0,-20-41 15,0-1 0,1 1 0,-1-1 0,1 0 0,0-1 0,1 1 0,-1-1 0,1 0 0,0-1 0,12 6 0,-5-3 25,1-1 1,-1-1 0,1 0-1,27 4 1,51 3 30,167-3 0,-75-6 64,153 7-140,-71-24-30,0-1 123,86 4 61,-270 7-100,-14-2 151,17-1 112,-7 3 189,-79-10-405,0-11 75,2 1 0,1 0 0,7-25-1,22-70-32,0 4 28,-1-47 114,-27 134-656,-2-1 1,-1 1 0,-5-53-1,-1 48-1395,2 1-1,1-1 1,1 1-1,2-1 1,8-47-1,2 17-2046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4:27.628"/>
    </inkml:context>
    <inkml:brush xml:id="br0">
      <inkml:brushProperty name="width" value="0.1" units="cm"/>
      <inkml:brushProperty name="height" value="0.1" units="cm"/>
      <inkml:brushProperty name="color" value="#FFFC18"/>
    </inkml:brush>
  </inkml:definitions>
  <inkml:trace contextRef="#ctx0" brushRef="#br0">951 1 2304,'-56'43'992,"-83"82"0,70-46 1061,-90 134 0,-4 7-1199,-20-20-597,54-60-296,119-130-382,2 1 0,-1 0-1,-13 23 1,18-20-1633,4-13 1996,0-1 0,0 0 0,0 0 0,0 0 0,0 1 0,0-1 0,0 0 0,1 0 0,-1 1 0,0-1-1,0 0 1,0 0 0,0 0 0,0 1 0,0-1 0,1 0 0,-1 0 0,0 0 0,0 0 0,0 1 0,0-1 0,1 0 0,-1 0 0,0 0 0,0 0 0,0 0 0,1 0 0,-1 0 0,0 0 0,0 0 0,1 1 0,-1-1 0,0 0 0,0 0 0,0 0 0,1 0 0,-1 0 0,0 0 0,0 0 0,1-1 0,-1 1 0,0 0 0,0 0 0,0 0 0,1 0 0,-1 0 0,0 0 0,0 0 0,1 0 0,-1-1 0,15-10-1686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4:27.971"/>
    </inkml:context>
    <inkml:brush xml:id="br0">
      <inkml:brushProperty name="width" value="0.1" units="cm"/>
      <inkml:brushProperty name="height" value="0.1" units="cm"/>
      <inkml:brushProperty name="color" value="#FFFC18"/>
    </inkml:brush>
  </inkml:definitions>
  <inkml:trace contextRef="#ctx0" brushRef="#br0">394 1 2432,'-2'1'73,"-11"3"278,0 1 1,-15 7-1,23-9-170,0 0 0,1 0 0,-1 0 0,1 1 1,0 0-1,0 0 0,0 0 0,1 0 0,-5 6 1,-8 17 655,1 0 0,-19 48 0,-15 64 598,14-24-587,-25 151 1,2 121-544,49-320-195,2-13-284,1 1 0,4 82-1,2-136 136,5 40-1544,-4-39 1277,-1 0-1,1 1 0,0-1 0,0 0 0,0 0 1,0 0-1,0 0 0,0 0 0,0 0 1,1 0-1,-1-1 0,0 1 0,1 0 1,0-1-1,-1 1 0,4 1 0,14 3-2130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4:28.415"/>
    </inkml:context>
    <inkml:brush xml:id="br0">
      <inkml:brushProperty name="width" value="0.1" units="cm"/>
      <inkml:brushProperty name="height" value="0.1" units="cm"/>
      <inkml:brushProperty name="color" value="#FFFC18"/>
    </inkml:brush>
  </inkml:definitions>
  <inkml:trace contextRef="#ctx0" brushRef="#br0">20 0 3968,'-20'29'1568,"20"-15"-1216,11 9 480,3-12 96,13 3-160,16 1 0,27-6-224,20 0-64,1 0-288,-6-9-64,11-4 64,15-1 32,17-4 96,6 0-1504,-17-2-608,6-3-960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6:44.936"/>
    </inkml:context>
    <inkml:brush xml:id="br0">
      <inkml:brushProperty name="width" value="0.1" units="cm"/>
      <inkml:brushProperty name="height" value="0.1" units="cm"/>
      <inkml:brushProperty name="color" value="#66CC00"/>
    </inkml:brush>
  </inkml:definitions>
  <inkml:trace contextRef="#ctx0" brushRef="#br0">1098 1078 4608,'-3'-8'3339,"4"7"-3298,-1 1 1,1-1 0,0 1-1,-1-1 1,1 1 0,-1-1-1,1 1 1,-1-1 0,1 0 0,-1 1-1,1-1 1,-1 0 0,0 1-1,0-1 1,1 0 0,-1 0-1,0 1 1,0-1 0,0 0-1,1 0 1,-1-1 0,0-4 331,1 0 0,0 0-1,0 0 1,1 1 0,3-11 0,-2 10-191,-1 1 0,-1-1-1,1 0 1,-1 0 0,1-11 0,4-67 1407,-7 58-1251,0 15-162,1 0 1,0 0-1,1 0 1,0 0-1,1 0 0,0 0 1,4-14-1,-3 15-70,0 0-1,0 0 1,-2 0-1,1 0 1,-1-13 0,0 11 95,0-1 0,6-22 0,-3 21-99,2-4-24,-1 0 0,-1 0 0,-1-1-1,2-26 1,0-112 578,-5 6-688,-5 99 0,5 48 40,-1 1 0,1 0 0,-1 0 0,1-1 1,-1 1-1,0 0 0,0 0 0,0 0 0,-1 0 0,1 0 0,-1 0 0,-3-4 0,-1-1 34,-1 0 0,-13-11 0,4 4-22,15 14-11,-1 0 0,0 0 1,0 0-1,0 0 0,1 0 0,-1 1 1,0-1-1,0 1 0,0-1 0,0 1 1,-4 0-1,-26-1 150,26 1-141,-286 0-61,275-1 58,0-1 0,-25-5 0,26 3 0,0 2 0,-24-2 1,-1 3 20,18 0-34,0 1-1,0 1 1,-28 5-1,33-3-17,-1-1 0,-36-1-1,32-1 63,-27 3 0,15-1-157,-61-2 1,35-2 203,54 3-119,0 1 0,0-1 0,0 1 0,1 0 0,-1 0 0,1 1 0,-1 0 0,-8 5-1,13-7 30,0 1 0,0 0 0,0-1-1,0 1 1,0 0 0,0 0 0,1 0-1,-1 0 1,1 0 0,-1 1 0,1-1-1,0 0 1,-1 1 0,1-1-1,0 4 1,-1 0 28,0 1 0,1-1-1,0 0 1,0 13 0,1 12-5,1-1 1,9 57 0,-7-73-21,32 128-146,29 56 151,-43-142 160,-20-52-189,1 0 0,0-1 1,0 1-1,0-1 0,0 1 1,0-1-1,1 0 0,0 0 0,-1 0 1,1 0-1,0-1 0,1 1 1,-1-1-1,0 1 0,1-1 1,3 2-1,4 1-33,-1-1 0,0 0 1,1 0-1,16 3 0,58 12 115,112 18-155,-74-31 49,95 3 1034,-79 7-710,-112-10-743,-23-5-79,0 1 0,-1-1 0,1 0 0,0-1 0,0 1-1,-1-1 1,1 1 0,6-2 0,-9 1 393,-1 0-1,1 0 1,-1 0 0,0 0-1,1 0 1,-1 0 0,1 0-1,-1-1 1,1 1 0,-1 0-1,0 0 1,1 0 0,-1-1-1,0 1 1,1 0 0,0-2-590,0 2 590,-1-1-1,0 0 1,-2-11-3602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6:48.639"/>
    </inkml:context>
    <inkml:brush xml:id="br0">
      <inkml:brushProperty name="width" value="0.1" units="cm"/>
      <inkml:brushProperty name="height" value="0.1" units="cm"/>
      <inkml:brushProperty name="color" value="#66CC00"/>
    </inkml:brush>
  </inkml:definitions>
  <inkml:trace contextRef="#ctx0" brushRef="#br0">1588 984 1664,'16'-8'3733,"15"-29"539,-30 36-4021,0 1-175,-1-1 1,1 1 0,-1 0-1,0-1 1,1 1-1,-1 0 1,1-1 0,-1 1-1,0-1 1,1 1 0,-1 0-1,0-1 1,0 1 0,1-1-1,-1 1 1,0-1-1,0 1 1,0-1 0,0 1-1,0-1 1,0 1 0,0-1-1,1 1 1,-1-1 0,-1 1-1,1-1 1,0 0-1,0-20 1512,0 18-1572,0 1 52,0-1 1,1 1-1,-1 0 1,1 0-1,0 0 1,-1 0-1,3-4 1,2-8 258,2-8 154,13-34 1,6-17-315,26-97 814,-49 161-945,-1-1 0,-1 0 0,0 0 0,0 0 0,-1 0 0,-1-17 0,0-1 118,0 23-101,1 0 0,-1 0 0,0 0 0,0-1 0,-1 1 0,0 0 0,0 0 0,-2-5 0,-26-40 169,11 18-121,-36-61-32,52 89-25,-1-1-1,0 1 0,0-1 1,-7-4-1,-11-12-4,16 14-25,-1 0 1,1 0-1,-1 1 0,0 0 0,-1 0 0,1 1 1,-1 0-1,0 0 0,-1 1 0,1 0 1,-16-5-1,-185-35 128,134 31-162,52 10 28,1 0 0,-1 2-1,-28 1 1,-68 12 73,100-11-84,-1-1 0,1 0 0,-1-2 0,1 0 0,-1-1 0,-33-10 0,21 7-26,-1 1 1,0 2-1,-60 2 0,61 1 64,-187 0 82,203 2-117,0 1-1,0 0 0,1 0 1,-1 2-1,1 0 1,-27 13-1,23-10 0,4-1 29,-66 29 381,68-30-366,-13 6-176,25-12 126,0 1 0,0-1 1,0 1-1,0 0 0,0 0 0,1-1 0,-1 1 1,0 0-1,0 0 0,1 0 0,-1 0 0,1 0 1,-1 0-1,1 0 0,-1 0 0,1 0 0,-1 0 1,1 0-1,0 0 0,0 0 0,-1 2 0,1 0-9,-1 0 0,1 0-1,-1 1 1,0-1-1,0 0 1,0 0 0,-2 2-1,-6 19 42,6 6 23,0 0 1,2 0-1,3 33 1,-1-3-51,-2-54 15,1 0 1,-1 0-1,0 0 1,-4 11-1,3-11-15,0-1 1,1 1-1,0-1 0,-1 12 0,-4 46 72,-4 13-12,9-48-172,1-9 114,0 0-1,1 0 0,3 18 0,0-2 18,-4-28-7,0 0 1,1 0-1,0 0 1,1 0-1,2 9 1,3 1 7,-4-13-49,-1 1 0,0 0 0,0-1 0,-1 1 0,0 0 0,1 0 1,-1 6-1,0-5 69,0 0-1,1 0 1,0-1 0,0 1 0,5 11 0,-6-15-36,1 1-18,0 0 0,0 1 0,0-1 1,1 0-1,-1 0 0,1-1 0,-1 1 0,1 0 0,0-1 0,0 1 0,7 3 1,4 1-36,24 9 0,-5-2 7,-22-9 54,0-1 1,0 0-1,0-1 0,1 0 1,-1-1-1,1 0 0,14 0 1,83-4 7,-15-13-94,-50 7 147,53-15-70,-72 15-1,0 2 0,1 1-1,0 0 1,31 0 0,-27 5 96,99 5 299,-90-3-346,58-2 1,-35-1-5,88-4 82,-122 2-90,-1-1 1,0-1-1,38-12 1,5-6-1,-66 21-193,0 1 0,1-1 0,-1 1 0,0 0 0,1 0 0,-1 1 0,1-1 0,4 1 0,21 2-4471,-9-1 707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7:01.196"/>
    </inkml:context>
    <inkml:brush xml:id="br0">
      <inkml:brushProperty name="width" value="0.1" units="cm"/>
      <inkml:brushProperty name="height" value="0.1" units="cm"/>
      <inkml:brushProperty name="color" value="#66CC00"/>
    </inkml:brush>
  </inkml:definitions>
  <inkml:trace contextRef="#ctx0" brushRef="#br0">16 121 1664,'-3'7'367,"1"0"1,-1 0-1,1 0 1,1 0-1,-1 0 1,1 1-1,0-1 1,1 1-1,0-1 1,1 15-1,0-20-341,-1-1 0,0 1 0,1-1 0,-1 0 0,0 1 0,1-1 0,0 0-1,-1 0 1,1 1 0,0-1 0,0 0 0,-1 0 0,1 0 0,0 0-1,0 0 1,0 0 0,0 0 0,0 0 0,1 0 0,1 0 0,-1 0 26,0 0 0,0 0 1,1-1-1,-1 1 0,0-1 1,1 0-1,-1 1 0,1-1 1,-1 0-1,0 0 0,3-1 1,5-1 58,0 0 0,0-1 1,0 0-1,13-7 0,4-4 76,39-25 0,11-7 277,-45 30-371,0 2 0,1 2 1,0 1-1,1 1 0,48-7 1,-48 11-81,-19 3-7,0 1 1,21-1-1,-21 3-34,21 0 194,67 8 0,-89-7-181,0 1 0,0-2 0,0 0 1,22-3-1,54-14 161,-58 10-78,54-5 0,-22 10-61,1 3 1,0 2-1,-1 4 1,93 20-1,-146-24 13,0-1 0,0-1 0,1 0 1,-1 0-1,0-1 0,0-1 0,1 0 0,20-5 0,3 0 6,-1 1 1,1 2-1,0 1 0,46 4 0,-19-1 9,-12 2-53,0 2 0,95 23 0,-96-17 66,0-2 0,99 6 0,278 4-85,-332-16 79,168-15 0,-168 4-84,158 6 0,-182 8 84,138 6 87,-189-12-107,467 19 25,-425-14-40,84-3 0,58-14 68,55-2-100,-242 14 22,32 1 63,0-2-1,79-14 1,-104 11-41,65-16-87,132-11 0,-156 28 137,73 6 0,-94 0-74,0-2 0,0-2-1,58-8 1,3-6 0,185-3-1,-153 23-66,-76-1 68,109-8 0,-105-1 16,0 3-1,0 3 1,0 2 0,0 3-1,83 19 1,-90-14-83,1-2-1,115 1 1,-63-10 91,0 5-1,159 27 1,-194-16-27,102 15 163,6-20-27,-27-3-156,-114-4 48,1-3 0,-1-1 1,0-3-1,48-8 0,8-5-15,0 4-1,1 4 0,120 6 1,-144 3 44,133-15 1,-102 6-63,0 5-1,151 13 1,-173-7 26,92-9 1,-4-1 20,108 17-35,-201-6-43,0-4 0,137-18 1,-83 6 74,171 5-1,-241 7 18,-45 0 26,0 0-1,0 2 1,32 6 0,-43-7-330,-1 1 0,1 1-1,0-1 1,-1 1 0,1 1 0,-1-1-1,0 1 1,0 0 0,0 0 0,-1 1 0,1-1-1,5 9 1,12 16-3259,-6-16 975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7:28.165"/>
    </inkml:context>
    <inkml:brush xml:id="br0">
      <inkml:brushProperty name="width" value="0.1" units="cm"/>
      <inkml:brushProperty name="height" value="0.1" units="cm"/>
      <inkml:brushProperty name="color" value="#66CC00"/>
    </inkml:brush>
  </inkml:definitions>
  <inkml:trace contextRef="#ctx0" brushRef="#br0">0 85 1024,'166'-9'1867,"-99"13"-1748,0 2 0,89 21 1,-153-27-105,21 5 128,1-2-1,0 0 1,0-2 0,0-1-1,0-1 1,0-1 0,35-7-1,271-38 498,-248 37-544,-72 8-52,-1 1 0,1-2 0,15-5 0,3 0 287,-28 8-317,0 0 0,0 0 0,-1 0 0,1 0 0,0-1 0,0 1 0,0 0 0,0 0 0,0-1 0,-1 1 0,1-1 0,0 1 0,0 0 0,-1-1 0,1 0 1,0 1-1,-1-1 0,1 1 0,0-1 0,-1 0 0,1 1 0,-1-1 0,1-1 0,-1 1-13,-1 0 1,1 1-1,-1-1 1,0 0-1,0 0 1,1 0-1,-1 1 1,0-1-1,0 0 1,0 1-1,0-1 1,0 1-1,0-1 1,0 1-1,0-1 0,0 1 1,0 0-1,0-1 1,0 1-1,-1 0 1,-6-3-2,1 1 0,-1 0 0,1 1 0,-11-1 0,-18 2-63,22 0 173,12 0 202,7 0 257,-3 0-605,0 0-1,0 1 1,0-1 0,0 1 0,0-1-1,0 1 1,0 0 0,0 0 0,0 0 0,0 0-1,0 0 1,-1 0 0,1 0 0,0 0-1,-1 1 1,1-1 0,-1 1 0,1 0 0,-1-1-1,0 1 1,0 0 0,0-1 0,2 5-1,8 16-1621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7:34.199"/>
    </inkml:context>
    <inkml:brush xml:id="br0">
      <inkml:brushProperty name="width" value="0.1" units="cm"/>
      <inkml:brushProperty name="height" value="0.1" units="cm"/>
      <inkml:brushProperty name="color" value="#66CC00"/>
    </inkml:brush>
  </inkml:definitions>
  <inkml:trace contextRef="#ctx0" brushRef="#br0">1 128 384,'24'7'204,"0"-2"1,0 0-1,1-2 1,0-1-1,45-1 1,31-12 343,117-6 264,837 17 382,-787-16-666,2 0-202,-197 14-310,115-16 0,-59 0 18,209-2 1,-53 4 91,-4 0 15,145 25-83,117 28 102,-317-19-166,-127-12 55,164 25-11,-9-1-87,92-10 166,-194-9-162,48 1-32,-159-12 77,470 10 69,-240-11-104,-110-3 11,26 8 64,187-8 38,67-16-68,-157-6-8,-14 1 18,-80 24-51,117-8-24,36 6 102,-165 7-8,44-9-45,162 4 145,-65 8 55,-83-4-255,632 7 258,-740-10-180,26-12-20,2 1 54,92 5-51,-179 3-16,-2-3 0,129-28 0,-135 24 19,81-3 1,-74 8 47,-16 1-24,0 2 0,85 8-1,-104-1 4,1 2 0,-1 1 0,0 2 0,46 19 0,6 12-3929,-58-22 2454,0 5 581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7:37.389"/>
    </inkml:context>
    <inkml:brush xml:id="br0">
      <inkml:brushProperty name="width" value="0.1" units="cm"/>
      <inkml:brushProperty name="height" value="0.1" units="cm"/>
      <inkml:brushProperty name="color" value="#66CC00"/>
    </inkml:brush>
  </inkml:definitions>
  <inkml:trace contextRef="#ctx0" brushRef="#br0">1 0 1280,'310'14'4336,"-259"-11"-3972,53-4 1,-30 0-316,-4 0-148,18 0 138,95 12 0,-104-4 156,0-2-1,0-5 1,115-12 0,81 5-44,-172 8-52,-84-1-73,260-8-20,-187 0 210,157 7 0,-234 3-165,-1-1-1,0 2 0,26 7 0,-34-8-373,0 1 0,0-1-1,0 1 1,-1 0-1,1 0 1,-1 0 0,0 1-1,0 0 1,0 0-1,-1 0 1,7 7 0,7 21-2072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7:40.935"/>
    </inkml:context>
    <inkml:brush xml:id="br0">
      <inkml:brushProperty name="width" value="0.1" units="cm"/>
      <inkml:brushProperty name="height" value="0.1" units="cm"/>
      <inkml:brushProperty name="color" value="#66CC00"/>
    </inkml:brush>
  </inkml:definitions>
  <inkml:trace contextRef="#ctx0" brushRef="#br0">1 0 896,'16'6'2368,"-7"-5"-2151,0 0 0,-1 1-1,1 0 1,-1 0 0,0 1 0,0 0 0,0 1 0,0 0-1,8 5 1,-3-2-45,26 10 0,-18-10-69,0-1 0,0-1 0,1-1 0,-1-1 0,33 1 0,207-9 511,-231 5-620,270-9 481,-196 0-323,0 4-1,0 5 0,0 5 1,108 18-1,-170-18 294,80-1-1,-105-4-133,-17 0-309,1 0 0,0 1 0,0-1 0,0 0 0,-1 1 0,1-1 0,0 0 0,-1 1 0,1-1 0,0 1 0,-1-1 0,1 1 0,0-1 0,0 2 0,9 6 6,-8-7-28,0 0 1,0 0 0,0 0-1,0 1 1,0-1 0,0 1-1,0 0 1,-1-1 0,1 1-1,0 0 1,-1 0-1,0 0 1,1 0 0,-1 0-1,0 0 1,0 0 0,0 1-1,1 3 1,0 3-806,0 1 0,-1-1-1,1 13 1,-1-9-695,3 10-1003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9:29.676"/>
    </inkml:context>
    <inkml:brush xml:id="br0">
      <inkml:brushProperty name="width" value="0.1" units="cm"/>
      <inkml:brushProperty name="height" value="0.1" units="cm"/>
      <inkml:brushProperty name="color" value="#E71224"/>
    </inkml:brush>
  </inkml:definitions>
  <inkml:trace contextRef="#ctx0" brushRef="#br0">26 264 3072,'-6'-7'444,"-10"-16"658,15 21-1019,1 1 0,-1 0 0,1-1 0,0 1 0,-1 0 0,1-1 1,0 1-1,0-1 0,0 1 0,0-1 0,0 1 0,0 0 0,0-1 1,1 1-1,-1-1 0,0 1 0,1 0 0,0-3 0,15-26 918,22-33-1,3-4 1618,-39 64-2527,0 0 1,0 0 0,1 0 0,-1 0-1,0 0 1,1 1 0,0-1-1,0 1 1,0-1 0,0 1 0,0 0-1,0 0 1,0 1 0,1-1-1,-1 1 1,1-1 0,-1 1 0,1 0-1,0 0 1,-1 1 0,5-1 0,0 1-9,-1 0 1,0 0-1,1 0 1,-1 1-1,0 0 1,0 1-1,0 0 1,1 0-1,10 6 1,79 28 315,-60-23 199,54 26 1,-81-33-488,0-1-1,0 2 1,0-1 0,-1 1 0,0 1 0,0 0-1,-1 0 1,0 1 0,10 15 0,-6-5-70,-1 1-1,-1 0 1,0 0 0,-2 1 0,-1 1 0,0-1-1,-2 1 1,0 0 0,-1 0 0,-2 1 0,0-1-1,-1 1 1,-2-1 0,0 1 0,-1-1 0,-2 1-1,0-1 1,-1 0 0,-9 24 0,10-37-41,0 0 1,-1 0-1,0 0 1,0-1-1,0 0 1,-1 0-1,-1 0 1,1-1-1,-1 0 1,0 0-1,-1-1 1,0 0-1,0 0 1,0-1-1,-17 9 1,18-11-10,0 0 1,-1 0 0,0 0 0,1-1 0,-1 0 0,0-1 0,0 0 0,0 0 0,0 0-1,0-1 1,0-1 0,0 1 0,0-1 0,0 0 0,0-1 0,0 0 0,0 0-1,1-1 1,-14-7 0,16 8 1,1-1 0,0 0 0,-1 0-1,1 0 1,1 0 0,-1-1 0,0 0 0,-5-8 0,8 11 3,0 0 1,1 0 0,-1 0 0,0-1 0,1 1 0,-1 0 0,1-1-1,0 1 1,-1 0 0,1-1 0,0 1 0,0-1 0,0 1-1,0-1 1,0 1 0,0 0 0,0-1 0,0 1 0,1 0 0,-1-1-1,0 1 1,1-1 0,-1 1 0,1 0 0,0 0 0,-1-1-1,1 1 1,0 0 0,0 0 0,0 0 0,0 0 0,0 0-1,0 0 1,0 0 0,0 0 0,2-1 0,8-5 102,0 1 1,0 0-1,1 0 1,-1 2-1,1-1 1,0 1-1,0 1 1,1 0-1,-1 1 1,1 0 0,-1 1-1,25 1 1,-3 2 428,-1 1 1,1 2-1,53 15 1,-2 9-158,4 2-306,-76-28-319,-1 0 0,0-1 0,1-1 0,-1 0 0,20-1 0,-21 0-597,1-1 1,0-1 0,-1 0-1,1 0 1,-1-2-1,0 1 1,0-1 0,0-1-1,0 0 1,18-11-1,20-25-3015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7:47.246"/>
    </inkml:context>
    <inkml:brush xml:id="br0">
      <inkml:brushProperty name="width" value="0.1" units="cm"/>
      <inkml:brushProperty name="height" value="0.1" units="cm"/>
      <inkml:brushProperty name="color" value="#66CC00"/>
    </inkml:brush>
  </inkml:definitions>
  <inkml:trace contextRef="#ctx0" brushRef="#br0">1 2 512,'41'-1'220,"-9"0"-201,-1 2 1,1 0 0,57 12 0,-69-8-30,21 6 82,0-2-1,1-2 1,68 3 0,140-18 531,-139 7-664,-98 1-147,1 1-1,-1 1 0,1 1 1,-1-1-1,26 10 1,-16 1-11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7:53.237"/>
    </inkml:context>
    <inkml:brush xml:id="br0">
      <inkml:brushProperty name="width" value="0.1" units="cm"/>
      <inkml:brushProperty name="height" value="0.1" units="cm"/>
      <inkml:brushProperty name="color" value="#66CC00"/>
    </inkml:brush>
  </inkml:definitions>
  <inkml:trace contextRef="#ctx0" brushRef="#br0">6131 1223 3456,'-1'1'41,"-10"8"1043,10-9-1046,1 1 0,0-1 0,0 0 0,0 1 0,-1-1 0,1 1 0,0-1 1,0 1-1,0-1 0,0 0 0,0 1 0,0-1 0,0 1 0,0-1 0,0 1 0,0-1 1,0 0-1,0 1 0,0-1 0,0 1 0,0-1 0,1 1 0,-1-1 0,0 0 0,0 1 1,0-1-1,1 1 0,11 6 1471,-11-6-1346,1 0-1,-1 0 1,1-1 0,-1 1 0,1 0-1,-1-1 1,1 1 0,0-1-1,-1 0 1,1 1 0,0-1-1,0 0 1,-1 0 0,1 0-1,0 0 1,-1 0 0,1 0-1,0-1 1,3 0 0,35-12 1384,-36 11-1313,5-2 84,0 0 1,0-1-1,0 0 0,-1 0 1,0-1-1,8-6 1,-16 11 17,0-15 1125,1-3-851,-1 7-407,0 0 1,0-1-1,-1 1 0,-3-13 1,1 11-162,2 11-10,1 1 0,-1 0 0,1-1 0,-1 1 0,0-1 0,0 1 0,0 0 0,0 0 0,0 0 0,-3-4 0,-25-43 511,20 33-414,7 11-106,1 1 1,0-1-1,-1 1 0,2-1 0,-1 0 0,0 1 0,1-1 0,0-6 0,-2-18 41,0 15 27,1 0 0,1 0-1,1-18 1,0 20-77,-1 1 0,0-1 0,0 0 0,-5-22-1,-49-157 398,52 184-400,1-1 1,-1 1-1,1-1 1,1 0-1,-1 0 0,1 1 1,1-1-1,0 0 0,0 1 1,2-9-1,3-4-26,1 0 0,13-28 0,29-70 202,-48 112-147,1 1 0,-1-1 1,0 1-1,0-1 0,-1 0 1,0 1-1,0-12 0,-1 2 0,1 13-36,0 1-1,0-1 1,-1 1-1,1-1 1,0 1-1,-1-1 1,0 1-1,1 0 0,-1-1 1,0 1-1,1 0 1,-1-1-1,0 1 1,0 0-1,0 0 1,0 0-1,0 0 0,0 0 1,-1 0-1,1 0 1,0 0-1,-1 0 1,1 0-1,0 1 1,-1-1-1,1 0 1,-1 1-1,1 0 0,-1-1 1,-2 1-1,-5-2 53,-1 0-1,1 1 1,-17 1-1,20 0-74,-30 0 52,0-1-127,-62 7 0,11 1 268,-7 0-28,-395 51-55,124-49 77,298-9-182,-145-6-98,-30-19 223,153 13-99,28 7 43,-75 4-1,23 1-35,-114-13 93,50 4-235,112 6 128,-46-4 81,-17-3-66,58 6-46,-103-19 0,-122-29-33,33 41 273,-173 2-428,264 16 214,1 0 0,-65-21 0,176 10 1,-79 4 0,-16 0 19,85-4-117,-118-11 167,60 1-161,98 13 40,-29 2-1,37 0 70,-1-1 0,0-1 0,-29-5-1,36 4-21,0 0 0,0 1-1,0 0 1,-21 3 0,-60 11-99,85-11 105,0 0-9,0 0 0,0 1 0,0 1 0,0 0 0,0 0 0,1 1 0,0 0 0,0 1 0,0 0 0,1 1 0,0 0-1,0 1 1,1-1 0,-1 2 0,2-1 0,-1 1 0,1 0 0,-7 13 0,-8 16 1,13-26 36,2 1-1,0 0 1,0 1-1,1-1 1,-6 22-1,-29 183-168,-13 103 395,50-300-259,1 1-1,-1 43 1,5-61-2,-1-1 0,1 0 0,-1 0 0,1 0 0,0 0 0,0 0 0,0-1 0,1 1 0,-1 0 0,1 0 0,-1-1 1,1 1-1,0-1 0,0 0 0,0 1 0,0-1 0,1 0 0,-1 0 0,1 0 0,-1 0 0,1-1 0,-1 1 0,6 1 0,3 2 9,0 0-1,0-1 1,1 0-1,21 3 0,261 32-159,-217-31 147,164 3 286,517-8-170,-566 4-42,4 1-141,141 2 114,-54-11-36,321 3 86,-415 6-147,66 1 97,227 0 42,-279-9-9,102 6-169,-72 7 306,-2-11-253,-125-3 101,287-23 88,-201-13 59,-184 35-257,4-2-70,0 1 0,0 1 1,1 1-1,17-1 1,-28 1-301,1 1 0,-1 0 0,0-1 1,0 1-1,0-1 0,1 0 0,-1 1 1,0-1-1,0 0 0,0 0 0,0-1 0,0 1 1,-1 0-1,1-1 0,0 1 0,3-4 1,0-1-710,0-1 1,0 0 0,5-10 0,17-37-2836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7:56.089"/>
    </inkml:context>
    <inkml:brush xml:id="br0">
      <inkml:brushProperty name="width" value="0.1" units="cm"/>
      <inkml:brushProperty name="height" value="0.1" units="cm"/>
      <inkml:brushProperty name="color" value="#66CC00"/>
    </inkml:brush>
  </inkml:definitions>
  <inkml:trace contextRef="#ctx0" brushRef="#br0">81 247 3456,'17'6'3429,"-16"-6"-3321,1 1 0,-1 0 0,1 0 0,-1 1 0,0-1-1,1 0 1,-1 0 0,0 1 0,0-1 0,0 1 0,0-1 0,0 1 0,0-1 0,0 1-1,-1-1 1,1 1 0,0 0 0,-1 0 0,1-1 0,-1 1 0,0 0 0,0 2 0,1 1 234,0 0 1,-1 0-1,0 0 1,0 0 0,-1 0-1,-1 9 1,-1-5 140,-1 0-1,-9 17 1,2-3-32,6-14-260,1 1 0,0-1 1,1 1-1,0 0 1,1 0-1,0 0 0,0 0 1,0 20-1,-1 20 294,-1-1 0,-15 64 0,14-89-351,-11 71 224,11-60-233,0 1 0,3 0 0,3 58 1,0-34 189,-2-57-306,1-1 1,0 1-1,1-1 0,-1 1 1,0-1-1,1 1 0,-1-1 1,1 0-1,0 1 1,0-1-1,0 0 0,0 0 1,0 0-1,0 1 1,1-1-1,-1 0 0,1-1 1,-1 1-1,1 0 1,0 0-1,0-1 0,0 1 1,0-1-1,0 1 0,0-1 1,0 0-1,0 0 1,1 0-1,-1 0 0,4 1 1,5 0 14,0 0 0,1-1 0,0 0 0,-1 0 0,15-2 0,-4 0 63,-13 1-64,0-1 0,0-1-1,0 0 1,-1 0-1,11-4 1,-9 3-45,0 0 0,0 0 0,14-1 0,592-9 743,-411 15-658,11 12-218,-1 0 268,-158-14 92,73-9 0,-30-3-201,0 5 0,140 6-1,-181 2 42,-1-3-1,62-10 0,-60 7-125,84 4 1,-62 3 156,-34-2 56,1 3-1,61 12 1,30 9 1,-95-23 0,-27-1-58,-8-1-38,-9 1-33,-1 0-1,1 0 0,-1 0 0,1-1 0,-1 1 0,1 0 0,-1 0 1,1 0-1,-1-1 0,1 1 0,-1 0 0,1 0 0,-1-1 1,0 1-1,1 0 0,-1-1 0,1 1 0,-1-1 0,0 1 1,1 0-1,-1-1 0,0 1 0,0-1 0,1 1 0,-1-1 0,0 1 1,0-1-1,1-1 20,15-25 169,-14 22-183,0 1 0,0-1 0,-1 0 0,1 0 0,-1 1 0,1-10 0,3-11 131,-1 16-62,0 0 0,0-1 1,1 2-1,0-1 0,10-12 0,-1 6-106,-10 10 23,1 0 0,-1-1 0,7-10 0,-7 7 12,0 0-1,0 0 0,-1 0 1,0 0-1,-1-1 0,0 1 0,-1-1 1,0 1-1,0-1 0,-2-15 1,7-108 57,-22-113 144,10 209-123,3 25-108,1 1 0,-2-23 0,4 26 24,0 0 0,-1 1 0,0 0 0,-1-1 0,1 1 0,-2 0 0,1-1 0,-1 1 0,-6-12 0,7 16 0,-1 0 0,1 1 0,-1-1-1,1 1 1,-1 0 0,0-1 0,0 1-1,0 0 1,0 1 0,0-1 0,-1 1-1,1-1 1,0 1 0,-1 0 0,1 0 0,-1 1-1,1-1 1,-1 1 0,0-1 0,-3 1-1,-28-5 46,16 0 15,-26-8 66,36 10-122,1 0-1,-1 1 1,0-1-1,-11 0 0,-92-6 34,-42-3-38,9-1 35,45 3-70,-82 2 211,81 7-265,-287 10 103,248-6 104,7-1-87,-21 1-64,37-2 34,-342 5 175,141-1-117,146 6-183,104-5-509,64-5 414,0-1 0,0 0 0,0 0 0,1 0 0,-1 0 0,0-1-1,0 1 1,0-1 0,1 0 0,-5-2 0,6 2-137,0-1 0,-1 1-1,1-1 1,0 0-1,0 0 1,0 0 0,0 0-1,0 0 1,0-1-1,1 1 1,-1 0 0,1-1-1,-1 1 1,1-1-1,-1-3 1,-20-53-5676,-9-18 1243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8:35.666"/>
    </inkml:context>
    <inkml:brush xml:id="br0">
      <inkml:brushProperty name="width" value="0.1" units="cm"/>
      <inkml:brushProperty name="height" value="0.1" units="cm"/>
      <inkml:brushProperty name="color" value="#66CC00"/>
    </inkml:brush>
  </inkml:definitions>
  <inkml:trace contextRef="#ctx0" brushRef="#br0">1 245 3456,'0'6'3360,"2"-6"-2944,8-1 86,1-1 1,0 0 0,-1-1-1,19-6 1,9-3 658,149-27 1262,-50 11-1518,-92 17-799,-26 6 55,0 0 0,0 1 0,1 1 0,0 1 0,36 1 0,-38 3-65,104 4 427,191 8 264,-308-14-790,192 9 387,3-7-162,-106-3-103,25 2-55,198-7 608,12-2-553,-14 1 151,-95 2-49,-24 1-74,-7-10 18,266-10-175,-174 8 184,4 0-65,-223 16-115,455-20 102,-331 13 204,-88 6-109,143-14 40,-20 1-190,-1 18 6,-60 1 13,-69-5-40,314 4 184,-127-5 76,-101-2-198,-17 10-122,-5 0-53,-82-7 75,263-4 463,-211 3-240,-102 3-209,0 0 1,-1 1 0,31 9 0,-48-10-822,0-1 1,1 0-1,-1 0 1,9 0-1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8:37.581"/>
    </inkml:context>
    <inkml:brush xml:id="br0">
      <inkml:brushProperty name="width" value="0.1" units="cm"/>
      <inkml:brushProperty name="height" value="0.1" units="cm"/>
      <inkml:brushProperty name="color" value="#66CC00"/>
    </inkml:brush>
  </inkml:definitions>
  <inkml:trace contextRef="#ctx0" brushRef="#br0">24 24 1408,'-24'4'8656,"32"2"-6960,-4-4-1528,0-1 1,0 0 0,0 0-1,1 0 1,6 0 0,7 1 200,-4 0-116,1-1-1,0 0 1,20-3 0,1 1-27,89-8 782,277 4 91,-183-4-278,-10 17 64,-134-4-732,79 7 164,53-6 35,-138-6-35,98 11 0,18 8-66,203-7 0,-236-2-62,-31-1-74,239-16-105,-53 1-84,-48 5 36,-209-2 39,295-5 68,191 17 85,-456-8 28,293 9 154,-351-9-334,269-9 380,-44 4 180,-150 6-1818,-92-1 696,1 0-1,-1 0 0,1 0 0,-1-1 0,1 0 0,-1 0 1,1-1-1,-1 1 0,0-1 0,0 0 0,0-1 0,0 1 1,0-1-1,0 0 0,0 0 0,-1 0 0,0-1 1,6-6-1,-6 5-294,0-1 1,-1 1 0,0-1-1,3-8 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9:01.583"/>
    </inkml:context>
    <inkml:brush xml:id="br0">
      <inkml:brushProperty name="width" value="0.1" units="cm"/>
      <inkml:brushProperty name="height" value="0.1" units="cm"/>
      <inkml:brushProperty name="color" value="#66CC00"/>
    </inkml:brush>
  </inkml:definitions>
  <inkml:trace contextRef="#ctx0" brushRef="#br0">6584 151 3712,'0'-1'112,"-1"1"0,1-1 0,-1 1 1,1-1-1,-1 1 0,1-1 0,0 1 0,-1-1 0,1 1 0,0-1 1,0 1-1,-1-1 0,1 1 0,0-1 0,0 0 0,0 1 1,0-1-1,0 0 0,0 1 0,-1-1 0,2-1 0,-1 2-21,0-1 0,0 0 0,0 0-1,0 1 1,-1-1 0,1 0 0,0 1-1,0-1 1,0 0 0,-1 0 0,1 1-1,0-1 1,-1 0 0,1 1 0,0-1-1,-1 1 1,1-1 0,-2-1 0,-3-2 154,-1 0 1,0 1 0,0-1-1,0 1 1,0 0 0,-1 1-1,1-1 1,-1 1 0,1 1-1,-1-1 1,-8 0 0,-11 0 454,-45 3 0,-9-1-451,-2-9-122,-60-4 231,30 6 441,47 2-560,-1 2-1,-80 8 1,-279 9 842,313-15-786,-24 9-321,52-1 148,-239 3 123,234-10-203,-234 9 92,-104 5 389,377-14-438,-136 10 198,51-2-177,-326-6 71,240-4 132,158 2-281,-343-8-14,181 9 177,87 3-72,-280-13 169,191 15-701,111 0 922,-7-2-324,-116 3 456,22 8 325,54-2-1254,123-11-560,0-3 0,-41-5 0,73 5 374,0 0 1,0-1-1,0 0 1,0 0-1,1-1 1,0 0 0,-1 0-1,1-1 1,0 1-1,0-2 1,1 1-1,-1-1 1,1 0-1,0 0 1,0-1-1,1 1 1,-6-9-1,-34-35-3893,-12 1 1412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9:06.460"/>
    </inkml:context>
    <inkml:brush xml:id="br0">
      <inkml:brushProperty name="width" value="0.1" units="cm"/>
      <inkml:brushProperty name="height" value="0.1" units="cm"/>
      <inkml:brushProperty name="color" value="#66CC00"/>
    </inkml:brush>
  </inkml:definitions>
  <inkml:trace contextRef="#ctx0" brushRef="#br0">5658 24 3456,'-32'-4'2186,"17"-1"-1876,-38 0 1295,-326 5 2875,278-9-3936,72 9-289,-103 4 162,44 0 40,-15 2-162,-40 3-63,36-5-69,53-1 39,33-3-51,0 1-1,1 1 1,-30 7 0,10 0 8,-75 7 0,74-12-88,-36 6 43,-145 9 359,41-15-89,51 2-110,47-1-223,17-1-46,-44 0 65,-188 0 207,91 1-234,-330 1 474,359-17-240,101 11-581,-218-8 923,128 5-565,89 5-12,-407-2 843,378 5-901,-84-5 587,168 1-522,15 0 3,1-1 0,0 0-1,-13-1 1,4-1-30,1 1 0,-26 2 0,26 0 76,1-1 1,0-1-1,-19-2 0,25 2 40,-1 0 0,-17 0 1,-11 0 43,-13-1-247,36 2 124,-29-3 0,25 1-73,-1 1 0,-23 1-1,26 1-823,1-1-1,-1-1 1,-27-4-1,40 4 462,1 0 0,0 0 0,0 0 0,0 0 0,0 0 0,0 0 0,0-1 0,0 1 0,0-1 0,1 1 0,-1-1 0,0 0 0,1 0 1,-1 0-1,1 0 0,0 0 0,0 0 0,-1-3 0,-19-37-3671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9:13.608"/>
    </inkml:context>
    <inkml:brush xml:id="br0">
      <inkml:brushProperty name="width" value="0.1" units="cm"/>
      <inkml:brushProperty name="height" value="0.1" units="cm"/>
      <inkml:brushProperty name="color" value="#66CC00"/>
    </inkml:brush>
  </inkml:definitions>
  <inkml:trace contextRef="#ctx0" brushRef="#br0">6308 95 2304,'-3'-3'276,"2"3"-206,0-1 0,0 1 0,0-1 0,0 0 0,0 1 0,0-1 0,1 0 0,-1 0 0,0 0 0,1 1 0,-1-1 0,0 0 0,1 0 0,-1 0 0,1 0 0,0 0 0,-1-2 0,-15 3 1381,-6 18-493,19-15-835,0-1 1,0 1 0,0-1-1,0 1 1,0-1 0,-6 3-1,-10 3 251,0-1-1,0-2 0,-1 1 1,1-2-1,-1-1 0,-1 0 1,-28-1-1,1 0 313,-50 9 0,5 0-154,28-6 329,-78 18 1,95-14-528,0-2 1,-1-3 0,-52-1-1,-176 6 408,151-3-476,92-5-76,-48 9-1,49-4-32,-50 0 0,-129 3 57,-139-18 623,-300 9-421,537 7-210,-5 0-81,-30 2 3,-90-3-123,186-5 120,0 3-1,-98 19 0,104-11-41,32-8-87,-1 0 0,1-1 1,-1 0-1,-19 0 0,-81 7 68,-96-2 424,173-8-458,-39-9 66,18 0-70,11 9 89,-94-13 0,57 7-83,45 3-43,-29-4-96,-17-2 238,57 7-96,1-2 0,-43-9-1,54 9-51,-1 1 0,0 1 1,1 1-1,-34 1 0,18 1 80,-123-15 34,42 2-40,41 4-25,-97-23-1,161 29-24,-22-6 98,0-1-1,-59-26 1,64 20-57,22 12-33,1 0 1,0 0 0,-1 1-1,1-1 1,-1 1-1,0 1 1,0-1 0,0 1-1,0-1 1,0 1-1,-7 0 1,-6 0 44,1 0 1,-33-7-1,-3-10-54,-1 0-44,38 15-14,-1 0 0,0 1 0,-28 0 0,40 0 31,5 2 27,0 0 0,-1-1 1,1 1-1,-1 0 1,1-1-1,-1 1 0,1 0 1,-1 0-1,1 0 0,-1-1 1,1 1-1,-1 0 0,1 0 1,-1 0-1,1 0 1,-1 0-1,1 0 0,-1 0 1,0 0-1,0 0 0,1-2 32,0 1-1,0-1 0,-1 0 1,1 1-1,-1-1 0,1 1 1,-1-1-1,0 1 0,-1-3 1,0 1-34,0 1 1,0 0 0,0-1-1,0 1 1,0 0-1,-1 0 1,1 0 0,-1 1-1,0-1 1,1 1 0,-1-1-1,0 1 1,0 0-1,-4-2 1,-9-4-1821,3 0-389,13 7 2165,-2-1-446,-1 0-1,1 0 1,0 1-1,-1-1 1,1 1-1,-1 0 1,1-1 0,0 1-1,-1 0 1,1 0-1,-4 1 1,-15 7-3402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9:16.464"/>
    </inkml:context>
    <inkml:brush xml:id="br0">
      <inkml:brushProperty name="width" value="0.1" units="cm"/>
      <inkml:brushProperty name="height" value="0.1" units="cm"/>
      <inkml:brushProperty name="color" value="#66CC00"/>
    </inkml:brush>
  </inkml:definitions>
  <inkml:trace contextRef="#ctx0" brushRef="#br0">2843 49 1792,'-1'0'172,"1"-1"0,-1 0 0,0 1 0,0-1 0,0 0 0,1 1 0,-1-1 0,0 0 0,1 0 0,-1 1 0,1-1 0,-1 0 0,1 0 0,-1 0 0,1 0 0,-1-1 0,1 1-104,0 0-1,-1 0 1,1 0 0,0 1 0,-1-1 0,1 0 0,-1 0-1,1 1 1,-1-1 0,0 0 0,1 0 0,-1 1-1,1-1 1,-1 1 0,0-1 0,0 1 0,1-1 0,-1 1-1,0-1 1,0 1 0,-1-1 0,-5-2 257,-1-1-1,0 2 1,0-1 0,0 1-1,0 0 1,0 1 0,0 0 0,-9 0-1,12 1-210,-8-1 129,1 1 1,-1 1 0,1 0 0,0 0 0,0 1 0,-1 1-1,-11 4 1,-142 46 2059,95-34-1624,-33 4 92,12-5-332,-58 8-8,107-20-189,0 1 0,-56 17 0,55-11-27,0-2-1,-46 5 0,-93 4 12,37-5 185,126-13-349,-135 24 335,117-18-326,-1-1-1,-58 2 1,-78-8 128,87-2-50,50 0-37,-1-2 0,0-1 0,-74-20 0,76 17 142,0 1 0,0 2 0,-39 0 1,7 0-136,20 2-54,27 2-1125,-1-2 0,1 0-1,-43-10 1,62 11 536,0 0 0,0 0 0,0-1 0,0 1 0,0-1-1,1 1 1,-1-1 0,0 0 0,1 0 0,-1 0 0,1-1 0,0 1-1,0 0 1,-1-1 0,2 0 0,-1 1 0,-2-5 0,-18-30-3636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9:22.884"/>
    </inkml:context>
    <inkml:brush xml:id="br0">
      <inkml:brushProperty name="width" value="0.1" units="cm"/>
      <inkml:brushProperty name="height" value="0.1" units="cm"/>
      <inkml:brushProperty name="color" value="#66CC00"/>
    </inkml:brush>
  </inkml:definitions>
  <inkml:trace contextRef="#ctx0" brushRef="#br0">6504 108 384,'-1'-2'122,"0"0"1,1-1-1,-1 1 1,1 0-1,-1 0 1,1-1-1,0 1 1,0 0-1,0 0 0,0-1 1,1 1-1,-1 0 1,1 0-1,-1-1 1,1 1-1,0 0 1,0 0-1,0 0 1,0 0-1,0 0 0,0 0 1,0 0-1,1 0 1,1-2-1,12-18 819,-14 19-610,1-1 0,1 0 0,-1 1 0,0 0 1,1-1-1,6-5 1509,-9 11-1793,-1-1 1,1 0-1,-1 0 1,1 0-1,-1 0 1,1 0-1,-1 0 0,0 0 1,1 0-1,-1 0 1,0 0-1,0 0 0,0 0 1,0 0-1,0 0 1,0-1-1,0 1 0,0 0 1,-1 0-1,-24 12 597,25-13-604,-25 9 555,-1-2-1,0 0 1,-50 4-1,53-7-444,-120 6 570,-46 4 405,-54 27-257,-78 8-365,133-26-83,132-14-269,-205 17 524,232-23-657,-33 2-17,-167 18 14,121-13 246,-153-5 0,175-5-191,-153-7 231,0 0 11,205 7-270,-206-9-105,-200-6 151,417 15-102,-221-14 173,183 9-147,-66-12-100,4 1 53,-80 8 83,13 2 27,-129-31 52,274 31-121,-18 0 57,-103 5-1,78 3-59,-320-6 184,356 6 78,-73 14-1,5-1 183,-197 9-186,267-19-936,37-3-408,0 0 0,0-1 0,1 0 1,-1-1-1,0 0 0,0-2 0,0 1 0,-15-5 0,-30-15-2687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1:41.987"/>
    </inkml:context>
    <inkml:brush xml:id="br0">
      <inkml:brushProperty name="width" value="0.1" units="cm"/>
      <inkml:brushProperty name="height" value="0.1" units="cm"/>
      <inkml:brushProperty name="color" value="#E71224"/>
    </inkml:brush>
  </inkml:definitions>
  <inkml:trace contextRef="#ctx0" brushRef="#br0">3406 1175 1024,'5'-1'-744,"6"-3"4017,-11 4-3168,0 0 0,1 0 0,-1 0 0,0 0 0,1 0-1,-1 0 1,0 0 0,0-1 0,1 1 0,0-1 629,0 1-629,-1-1 0,0 1 0,0 0 0,0-1 0,0 1 0,1 0 0,-1 0 0,0-1-1,0 1 1,0 0 0,0-1 0,0 1 0,0 0 0,0-1 0,0 1 0,0 0 0,0 0-1,0-1 1,0 1 0,0 0 0,0-1 0,0 1 0,0 0 0,0-1 0,0 1 0,-1 0 0,1-1-1,0 1 1,0 0 0,0 0 0,-1-1 0,0 0-41,0 1 0,0 0 1,0-1-1,0 1 0,0 0 0,0 0 0,0-1 1,0 1-1,0 0 0,0 0 0,0 0 0,-1 0 1,1 0-1,0 1 0,0-1 0,-2 1 0,-18 5 925,20-6-909,-3 2-13,0 1-1,0-1 1,0 1 0,1 0-1,-1 0 1,1 0-1,-5 5 1,-6 6-40,12-12-62,1-1 0,0 1 0,-1 0-1,1 0 1,0 0 0,0 0 0,1 0 0,-1 0 0,0 0 0,1 0-1,-1 0 1,1 0 0,-1 0 0,1 0 0,0 4 0,1 40 305,0-23 539,-1 5 1826,-12-47-1344,11 14-1161,0 0 0,0 0 0,0 0 0,1 0 0,-1 0 0,1-1 0,0 1 0,2-8 0,9-45 466,-7 43-512,6-34 492,-3 0 0,-1 0 0,-2-60 0,-5 84-348,-6-32 1,3 30-31,0-34 0,-2-227 69,6 74-27,0 208-239,-1 1 0,0 0-1,0 0 1,0 0 0,-5-10 0,-1-6 10,6 18 15,-1 0 0,1 0-1,-1 0 1,0 0 0,0 0 0,-1 0 0,1 0 0,0 1-1,-1-1 1,0 1 0,1 0 0,-1 0 0,0 0 0,0 0-1,0 0 1,0 1 0,-1-1 0,-5-1 0,0 0 12,0 0 0,0 1 0,-1 0 1,1 0-1,-18 0 0,-208 2-6,203 1-40,-40 8 1,40-5 78,-40 2 1,-71-3 24,-38 3 21,39-14 177,1 1-364,77 4 175,-108-20-1,158 21-110,-117-11 91,37 6-138,-9-3 6,-60-7-55,155 16 110,-54-8 1,-75-1 0,66 11 77,-3 0-99,-106-12-1,146 7 39,-5-1-67,-58-15 0,67 13 64,-1 2 0,0 1 0,0 1 0,-50 3 0,61 0-73,17 0 75,-1 1 0,1 0 1,-1-1-1,1 1 0,-1 1 0,1-1 0,0 0 0,-1 1 1,1 0-1,-4 3 0,-21 8 14,1-6 26,0 2 0,1 1 0,-33 16 0,58-25-67,0-1 0,0 1 0,0 0 0,-1 0 0,1 0 0,0 0 0,0 0 0,0 0 0,0 0 0,1 1 0,-1-1 0,0 0 0,0 0 0,1 1 0,-1-1 0,1 1 0,-1-1 0,1 0 0,-1 2 0,1 30-130,0 0 59,-7 8 106,-1 60-1,-2 19 40,5-80-48,-3 0 0,-16 52 0,19-78-55,-7 22 71,-2 0 0,-25 45 0,23-54-71,7-13 62,1-1 0,1 1 0,0 1 0,-5 16 0,-35 115 146,46-143-199,0 0 0,0 1 0,0-1 0,0 0 0,0 0 0,1 0 0,0 1 0,-1-1 0,1 0 0,0 1 0,1-1 0,-1 0-1,1 0 1,-1 1 0,1-1 0,0 0 0,0 0 0,0 0 0,1 0 0,-1 0 0,1 0 0,0 0 0,-1-1 0,1 1 0,1 0 0,-1-1 0,0 0 0,0 1 0,1-1 0,0 0 0,-1 0 0,1 0 0,0-1 0,3 2 0,19 6-23,1-2-1,0 0 0,45 4 1,-32-5 63,44 12 1,-46-9-6,54 6-1,-69-12-16,0 1 0,-1 2-1,22 7 1,-19-5 1,0-2 1,28 5-1,358 22 4,-393-33 0,16-1 0,45 7 0,-32-2-49,81-3-1,-61-2 112,217-13 7,107 2-169,-66 6 110,-126 4 68,14-1-50,-180 0-65,80-4 160,-61 11-93,-38-2-301,0 0-1,26-2 1,-35 0 10,-1-1-1,0 1 1,0-1 0,-1 0 0,1-1 0,0 1 0,0 0-1,0-1 1,-1 1 0,1-1 0,-1 0 0,1 0 0,-1 0-1,0 0 1,0 0 0,0-1 0,0 1 0,0-1 0,2-3-1,2-5-1285,0 0 0,-1 0-1,6-19 1,5-21-2517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9:28.177"/>
    </inkml:context>
    <inkml:brush xml:id="br0">
      <inkml:brushProperty name="width" value="0.1" units="cm"/>
      <inkml:brushProperty name="height" value="0.1" units="cm"/>
      <inkml:brushProperty name="color" value="#66CC00"/>
    </inkml:brush>
  </inkml:definitions>
  <inkml:trace contextRef="#ctx0" brushRef="#br0">4285 220 1792,'-17'-7'240,"8"4"14,1-1 0,0 1 0,0-1 0,0-1 0,0 1 0,1-1 0,0-1 0,0 1 0,0-1 0,-7-8 1,-13-32-37,-2-1 595,27 43-655,-1 0-1,-1 1 1,1-1 0,0 1-1,-1 0 1,0 0 0,1 0-1,-1 1 1,-6-4-1,-1 1 117,-1 1 0,0 0 0,0 1-1,0 0 1,0 1 0,0 0 0,-1 1-1,1 0 1,-21 2 0,-7 3 93,-66 15 1,72-11-59,0-1 0,-64 3 0,18-10 82,0 4 1,0 4-1,0 3 0,1 3 0,-118 38 0,117-25-155,-1-4 0,-2-3 0,-146 15 0,-28-11 204,-306 14 554,215-29 14,-175-4 1008,405-6-1880,-134 3 265,184 1-1381,-114 22-1,178-24 875,-17 3-1327,1 0 0,0 2-1,-34 14 1,-6 8-3709,43-23 2994,-34 6 0,51-11 2146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9:29.928"/>
    </inkml:context>
    <inkml:brush xml:id="br0">
      <inkml:brushProperty name="width" value="0.1" units="cm"/>
      <inkml:brushProperty name="height" value="0.1" units="cm"/>
      <inkml:brushProperty name="color" value="#66CC00"/>
    </inkml:brush>
  </inkml:definitions>
  <inkml:trace contextRef="#ctx0" brushRef="#br0">3975 362 5376,'-38'-23'2970,"27"9"-1524,-1 5-680,0 1 1,-1 1 0,0 0 0,-23-8-1,9 4-375,-22-7 415,-1 2 1,-94-18-1,143 34-799,-511-103 1220,347 82-1123,97 15-32,-145-9 172,-97-14-24,205 16-151,-128 1 1,-106 19 361,-326 54 1735,542-46-1824,-75 12-71,83-10-1322,-135 3 1,232-20 158,0 0-1,1-2 1,-1 0 0,-19-5 0,12 1-1889,1-2-1,-30-14 1,-7-6-1251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39:59.509"/>
    </inkml:context>
    <inkml:brush xml:id="br0">
      <inkml:brushProperty name="width" value="0.1" units="cm"/>
      <inkml:brushProperty name="height" value="0.1" units="cm"/>
      <inkml:brushProperty name="color" value="#66CC00"/>
    </inkml:brush>
  </inkml:definitions>
  <inkml:trace contextRef="#ctx0" brushRef="#br0">2421 90 2048,'0'-1'75,"-1"1"1,1 0-1,0 0 1,0-1-1,0 1 0,0 0 1,0 0-1,-1 0 0,1-1 1,0 1-1,0 0 1,0 0-1,-1 0 0,1-1 1,0 1-1,0 0 1,0 0-1,-1 0 0,1 0 1,0 0-1,-1-1 1,1 1-1,0 0 0,0 0 1,-1 0-1,1 0 1,0 0-1,0 0 0,-1 0 1,1 0-1,0 0 1,-1 0-1,1 0 0,0 0 1,0 0-1,-1 1 1,1-1-1,0 0 0,0 0 1,-1 0-1,1 0 0,0 0 1,0 0-1,-1 1 1,1-1-1,0 0 0,0 0 1,0 0-1,-1 1 1,1-1-1,0 0 0,0 0 1,0 1-1,0-1 1,0 0-1,-1 0 0,1 1 1,0-1-1,0 0 1,0 0-1,0 1 0,0-1 1,0 0-1,0 1 1,0-1-1,-3 7-358,-4 4 844,5-6-356,0-1 1,-1 0 0,1 0 0,-1 0-1,0 0 1,0 0 0,0-1-1,0 1 1,0-1 0,-1 0 0,-7 5-1,-28 8 618,-1-2 0,0-1-1,-60 10 1,55-15-487,-129 17 603,-28-19 383,64-11-543,105 5-714,-190 4 440,181-1-383,-1-2-1,0-2 0,1-2 0,-1-2 0,1-2 0,-48-14 0,-209-59 711,65 19 107,103 27-554,-40-8-562,149 39-107,-39-6-2074,20 7-2408,24 2 820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40:02.825"/>
    </inkml:context>
    <inkml:brush xml:id="br0">
      <inkml:brushProperty name="width" value="0.1" units="cm"/>
      <inkml:brushProperty name="height" value="0.1" units="cm"/>
      <inkml:brushProperty name="color" value="#66CC00"/>
    </inkml:brush>
  </inkml:definitions>
  <inkml:trace contextRef="#ctx0" brushRef="#br0">2444 1600 1152,'-5'5'444,"5"-5"-387,-1 0 0,1 1 0,-1-1 0,1 1-1,-1-1 1,1 1 0,0-1 0,-1 1 0,1-1 0,0 1-1,-1-1 1,1 1 0,0-1 0,0 1 0,0-1-1,-1 1 1,1 0 0,0-1 0,0 1 0,0-1 0,0 1-1,0 0 1,0-1 0,0 1 0,0-1 0,1 2 0,-2-1 105,1 0 0,0 0 0,-1 0 1,1 1-1,-1-1 0,1 0 0,-1 0 1,0 0-1,1 0 0,-1 0 0,0 0 1,0 0-1,0 0 0,0 0 0,-1 0 1,1 0-53,0 0 1,1 0 0,-1-1-1,0 1 1,0 0 0,1 0-1,-1 0 1,0 0 0,1 0-1,-1 0 1,1 0-1,-1 0 1,1 0 0,-1 2-1,-20-2 5688,21-16-4716,-11-37 214,0-14 16,11 37-1005,-1 4-170,1 0-1,2 0 1,8-47-1,-8 61-83,-1 0-1,1-22 0,-2 22-26,1 1 0,0-1 1,3-10-1,-2 9 98,0 0 1,1-23 0,-1-2 199,9-62-68,-9 77-165,-1 1-1,-2-27 1,0 22 10,2-27 1,5-253 136,-8 186-183,2-88-76,-1 198 45,0-1-1,-2 1 1,1 1-1,-1-1 1,0 0 0,-9-16-1,0-3 4,10 25-12,0 0 0,-1 1-1,1-1 1,-1 0 0,1 1 0,-1 0 0,0 0-1,0 0 1,-5-4 0,-2 0 37,1 0 0,-16-7 0,4 4-44,-1 1 0,-1 1 0,0 1 0,0 0 0,-40-4 0,8 7-72,-108 5 0,61 10 173,18-1-197,-408 47 82,483-56-4,-214 36-126,-104 10 187,179-45 9,79-3-51,47 0 34,0-2 0,-42-9-1,-9-1 1,45 6-137,23 5 93,0 1-1,0 0 1,-1 0-1,-9-1 1,-77-2-410,91 5 409,0-1-1,0 0 1,0 1-1,-1-1 1,1 0-1,0 1 1,0 0-1,0-1 1,0 1-1,0-1 1,0 1-1,0 0 1,0 0-1,0 0 1,0 0-1,1 0 1,-1 0-1,0 0 1,1 0-1,-1 0 1,0 0-1,1 0 1,-1 0-1,1 0 1,0 0-1,-1 0 1,1 1-1,0-1 1,0 0-1,0 2 1,-2 6-29,1 0 1,0 17-1,1-22 29,2 83-13,-4 101 14,-15-65 261,4-34-109,10-61-193,-7 59-593,-36 153 0,45-238 507,0 0-238,1 1 1,-1 0 0,0-1 0,1 1-1,-1 0 1,1-1 0,0 1-1,0 0 1,0 0 0,0-1 0,1 4-1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40:11.670"/>
    </inkml:context>
    <inkml:brush xml:id="br0">
      <inkml:brushProperty name="width" value="0.1" units="cm"/>
      <inkml:brushProperty name="height" value="0.1" units="cm"/>
      <inkml:brushProperty name="color" value="#66CC00"/>
    </inkml:brush>
  </inkml:definitions>
  <inkml:trace contextRef="#ctx0" brushRef="#br0">1972 1546 2816,'-13'0'2159,"26"0"2327,-13-15-3510,0 10-811,-1 1 0,0 0 0,0 0 0,0 0 0,0 0 0,-3-5 0,-4-12 381,4 12-77,3 8-440,1 0 0,-1 0 0,1 0 1,0 0-1,-1 0 0,1 0 0,0 0 0,-1 0 1,1 0-1,0 0 0,0 0 0,0-2 0,0-54 1897,21 57-1884,2 0 233,5 1-52,49-6-1,-57 2-123,0 2 0,34 2 1,-32 0 132,42-3 1,-43 0-191,-17 2-37,0 0-1,-1 0 1,1 0 0,-1-1-1,1 1 1,6-3 0,1 0 62,0 0 0,0 1 0,1 0 0,-1 1 0,0 0 0,1 1 0,20 2 0,2-1 31,376-1 94,-344-2-163,-34 1-16,1 0 1,59 9-1,-72-5-12,220 34 60,-180-31-15,121-4 1,-34-3 54,-81 2 91,-65-2-160,0 0 0,1 0-1,-1 0 1,0 1-1,0-1 1,0 0 0,0-1-1,0 1 1,0 0-1,0 0 1,0 0 0,1-3-1,2-22 68,0 0-1,-2 0 1,-1-37 0,0 53-113,0 0 0,0 0 0,7-20 1,2-15-34,-8 21 74,0 2 58,1 0 0,1 0 1,7-24-1,-5 29-30,-1-1-1,0 0 0,-1 0 0,-1-1 1,1-33-1,-4 1-26,-3 1 1,-10-62-1,-3-3 180,12 91-191,1-27 1,2 35-9,0-1 0,-1 0 0,0 1 0,-7-21 0,6 27-7,0 1 1,0-1-1,1 0 0,0 1 1,0-1-1,1-15 0,1 14 8,-1 0 1,-1 1-1,1-1 0,-2 0 0,1 0 0,-1 1 1,-1-1-1,0 1 0,-1 0 0,0 0 1,-7-10-1,10 17-4,-1 1 0,1 0 1,-1 0-1,0 0 0,1 0 1,-1 0-1,0 1 0,0-1 1,0 1-1,0 0 1,0 0-1,0 0 0,0 0 1,-1 1-1,1-1 0,-5 1 1,-7-1-2,1 1-1,-21 4 1,19-3 54,-345 28 90,217-27-82,-22 1 48,-106 3-23,173-7-78,-67-4-35,-49-8 62,47 2-87,-139-21 149,202 17-142,-69 8 131,57 5-168,4-2 115,49 3-37,-96-13-1,111 8-15,-98 1-1,93 5-13,-69-8 0,27-3 2,-21-2 137,16-1-313,16 0 223,81 13-37,0 1-1,0-1 1,0 1 0,1-1-1,-1 1 1,0 0-1,0 1 1,0-1 0,0 1-1,1 0 1,-1 0-1,0 0 1,-4 2 0,-8 9-15,13-10 52,1 0-1,-1 0 1,1 0-1,-1 0 1,1 0-1,0 0 1,-4 5-1,-17 28 16,2 0 1,1 2-1,1 0 0,-23 70 0,33-73-7,-5 46 0,9-48-17,-6 73 14,6-52 30,4 103 0,2-76-8,0-63-64,0 0-1,1 1 0,1-1 0,0 0 1,2-1-1,11 33 0,-8-31-6,13 30-82,-8-25 102,-2-1-16,1-1 1,1 0-1,1-1 1,23 25-1,-27-37 22,-1 0 0,1-1 1,0 0-1,0-1 0,0 0 0,21 8 0,71 20-164,-39-20 181,67 8 0,-58-12-1,-22-2-10,0-2-1,0-2 1,0-2-1,71-7 1,293-38-121,-270 29 266,22-14 236,-112 23-182,0 3 0,0 1 0,72 9 0,-85-1-503,1 1 0,-2 2 1,60 22-1,-82-26-2475,0-1 1,32 5-1,-18-8-1427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40:39.333"/>
    </inkml:context>
    <inkml:brush xml:id="br0">
      <inkml:brushProperty name="width" value="0.1" units="cm"/>
      <inkml:brushProperty name="height" value="0.1" units="cm"/>
      <inkml:brushProperty name="color" value="#66CC00"/>
    </inkml:brush>
  </inkml:definitions>
  <inkml:trace contextRef="#ctx0" brushRef="#br0">3813 1722 3328,'-14'1'588,"8"0"-242,1 0 0,-1-1 1,1 2-1,-13 3 4630,18-24-2699,1 12-1944,-1 0-1,1 1 1,0-1-1,1 1 0,0-1 1,0 1-1,0 0 1,5-11-1,5-4-137,16-21 0,5-11 98,-2-3-116,-1 0 340,26-64-1,-35 74-35,44-74-1,-35 68-443,-26 44-8,0-1 0,-1 0 0,4-15 0,3-7 68,-9 25-66,1 0 0,-1 0 1,0 0-1,0-1 0,-1-10 0,0 10 29,0-1 0,1 1 0,2-12 0,35-114-66,-6 11 76,6-24 127,-37 135-169,0 0 0,0-19 0,-1 21 35,0 0 0,1 0 1,0 0-1,2-9 0,-2 11-66,0 0 0,0 1 0,-1-1 0,0 0 0,-1-8 0,0-7 96,1 21-82,-1 0 1,1 0-1,0 0 1,-1 0-1,1 0 1,0-1-1,-1 1 1,0 0-1,1 0 1,-1 0-1,1 0 1,-1 1-1,0-1 1,0 0-1,0 0 1,0 0-1,1 0 1,-3 0-1,-23-15 387,12 9-246,9 3-133,0 1 1,0 1 0,-1-1 0,1 1-1,0-1 1,-1 2 0,0-1 0,1 1-1,-10-2 1,11 3-9,1-1 0,-1 0-1,0 0 1,0 0 0,1 0 0,-1-1-1,-4-2 1,-13-4 90,-64-12 43,-117-11 0,28 6-43,66 2 70,79 18-250,-12-2 107,-66-19 1,64 14-30,-51-8 0,13 4 62,-61-11 101,41 8-116,66 13 0,0 2-1,-1 1 1,-49 2 0,-107 17-138,84-5 177,-216 22 191,-7 1-227,38-25 79,63 10-195,2 0 17,218-19 54,-81 0-5,0-3-1,-107-18 1,157 17-5,0 1 1,-63 4-1,36 0 12,38-1-59,5-1-26,0 1-1,-26 5 0,44-4 56,0 0 0,0 1 0,0 0 0,0 0 0,1 1 0,-1 0 0,1 0 0,-1 0-1,1 1 1,0 0 0,-9 8 0,12-9 4,-1 1 0,1 0 0,0 0 1,1 0-1,-1 1 0,1-1 0,0 1 0,-4 9 0,-8 40 14,14-51 4,-4 23 7,2 0-1,0 0 1,4 30-1,-2-9-80,-4 219 44,-23 1 122,8-115-75,18-135-52,1-1 1,0 1-1,2 0 1,0-1-1,1 1 1,0-1-1,7 18 1,-7-25 26,1 0 0,1 0 1,-1-1-1,1 1 0,1-1 0,-1-1 0,1 1 0,1-1 1,-1 0-1,1 0 0,0-1 0,1 0 0,0 0 1,0-1-1,0 0 0,10 5 0,-5-5-7,0 0 0,1-1 1,0 0-1,0-1 0,0 0 0,0-1 0,1-1 0,-1 0 1,0-1-1,19-2 0,70-14-98,139-37 0,-103 19 185,209-42-134,-65 32 88,4 21 19,-41 5-25,189 2 236,-221 13-145,320 16 243,-342 0 66,71 6-17,-3 21-372,-222-32-87,199 36-4733,-208-41 3059,-1-1 0,1-2-1,0 0 1,-1-2-1,1-2 1,35-7-1,11-14-1733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40:41.758"/>
    </inkml:context>
    <inkml:brush xml:id="br0">
      <inkml:brushProperty name="width" value="0.1" units="cm"/>
      <inkml:brushProperty name="height" value="0.1" units="cm"/>
      <inkml:brushProperty name="color" value="#66CC00"/>
    </inkml:brush>
  </inkml:definitions>
  <inkml:trace contextRef="#ctx0" brushRef="#br0">3284 1709 5504,'1'-9'6873,"0"8"-6628,9-21 537,0 1-234,-4-4-96,0-1 1,-2 0 0,1-32-1,1-6-81,3-61 317,-6-142 1,-4 139-370,1 75-162,0-84 159,-22-184 0,16 275-282,1 4-22,-2-1 0,-19-63-1,24 99-8,-1 1-1,0-1 0,0 1 0,0-1 1,-1 1-1,0 0 0,0 0 0,-1 1 0,0-1 1,0 1-1,-10-8 0,7 7 1,0 2 0,0-1 0,0 1 0,0 0 0,-1 1 0,0 0 0,0 0 0,-17-2 0,-164-15 123,79 10-28,-298 0-21,268 11-245,-58 1 16,-237-5 352,228-8-46,-94-2-20,-156 5-267,366 9 208,-124 16 1,60-3 55,74-13-243,50-1 128,-35 3 0,56-2 104,-7 2-26,17 1-99,11 4-17,1 2 49,1 0-1,-1 1 1,0 0-1,14 20 1,-11-14-85,3 3 87,0 1 0,-1 1 1,-1 1-1,-1 0 0,13 32 1,-11-9 18,-3 1 1,8 49-1,8 99-60,-29-195 12,8 60 64,23 155-128,-30-208 63,1 0 0,-1 1 0,2-1 0,-1 0 0,1 0 0,0-1 0,0 1 0,1-1 0,0 1 0,0-1 0,7 7 0,-8-9 4,2 0 1,-1-1-1,0 0 0,1 1 0,-1-1 0,1-1 0,0 1 0,0-1 0,0 0 0,0 0 0,1 0 0,-1-1 0,0 1 0,1-1 0,10 0 0,250 1-37,-139-3 20,43 0-10,310 7-85,-138-7-9,-142-3 97,266-5 123,204 2 284,-422 8 193,-226-1-488,1 1-1,0 1 1,0 1 0,-1 1-1,37 11 1,-44-5-324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1:53.507"/>
    </inkml:context>
    <inkml:brush xml:id="br0">
      <inkml:brushProperty name="width" value="0.1" units="cm"/>
      <inkml:brushProperty name="height" value="0.1" units="cm"/>
      <inkml:brushProperty name="color" value="#E71224"/>
    </inkml:brush>
  </inkml:definitions>
  <inkml:trace contextRef="#ctx0" brushRef="#br0">2553 53 2432,'-2'0'124,"2"0"-91,0 1 0,-1-1 0,1 0 0,0 0 0,0 0 0,-1 0 0,1 0 0,0 0 0,0 0 0,-1 0 0,1 0 0,0 0 0,0 0 0,-1 0 0,1 0 0,0 0 0,-1 0 0,1 0 0,0-1 0,0 1 0,0 0 0,-1 0 0,1 0 0,0 0 0,0 0 0,-1-1 0,1 1 0,0 0 0,0 0 0,0 0 0,0-1 0,-1 1 0,1 0 0,0 0 0,0 0 0,0-1 0,0 1 0,0 0 0,0 0 0,-1-1 0,1 0 277,5-4-753,-5 4 476,1 0 0,-1 0 0,1 0 0,-1 0 0,0-1 0,1 1 0,-1 0 0,0 0 0,0 0 0,0-1 0,0 1 0,0 0 0,0 0 0,0-1 0,-1 1 0,1 0 0,0 0 0,-1 0 0,1 0 0,-1 0 0,0-3 0,0 3 84,-1 0 0,1 0-1,0 0 1,-1 0 0,1 0 0,0 0 0,-1 0-1,1 0 1,-1 1 0,0-1 0,1 0 0,-1 1 0,-3-1-1,-4 0 376,1 0 0,-1 0 0,0 1 0,-17 2 0,-81 14 1084,60-7-1012,-90 3 0,84-9 84,0 2-1,-76 18 1,-20 2 225,-394 18 370,249-43-523,155-11-473,-53-2 12,-55-1 834,145 5-970,-22-5-861,109 11-84,-1-1 1,1 0-1,-1-1 0,1 0 0,-24-14 0,11-2-2895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02.716"/>
    </inkml:context>
    <inkml:brush xml:id="br0">
      <inkml:brushProperty name="width" value="0.1" units="cm"/>
      <inkml:brushProperty name="height" value="0.1" units="cm"/>
      <inkml:brushProperty name="color" value="#E71224"/>
    </inkml:brush>
  </inkml:definitions>
  <inkml:trace contextRef="#ctx0" brushRef="#br0">4374 124 384,'5'-5'514,"0"-1"-1,0 1 1,7-12 0,-11 16-372,-1 0 1,1 0-1,0 0 1,0-1-1,-1 1 1,1 0-1,-1 0 1,1 0 0,-1-1-1,0 1 1,0 0-1,1-1 1,-1 1-1,0 0 1,0-1-1,0 1 1,0 0-1,0-1 1,-1 1-1,1 0 1,0 0-1,-1-1 1,1 1-1,-1 0 1,1 0-1,-1-1 1,1 1-1,-1 0 1,-1-2-1,0 2-56,0 0 0,0 0 0,0 1 0,0-1 0,0 0 0,0 1 0,0-1 0,-1 1 0,1 0 0,0 0 0,0 0 0,0 0 0,0 0 0,-1 0 0,1 0 0,0 1 0,0-1 0,-4 2-1,-15 1 816,13-3-659,-16 0 19,1 0 0,-1 2 0,0 0 0,-32 8-1,31-2 45,-1-1-59,1 0 0,-1-1 1,0-2-1,-32 2 0,-4-3-45,41-1-181,0-1 1,0-1-1,-41-6 1,-16-8 360,-99-24 278,163 36-585,-1 0 1,1 0 0,-1 2-1,-20 0 1,4 1 155,-136 14 217,95-6-286,7-2-157,-162 10 34,199-15-17,1 1-1,-34 7 0,35-5 13,-1-1 0,-34 1 0,3-4-9,22 0 14,0-1 1,-52-7-1,-53-12-48,74 12 218,-81-20-1,115 18-148,0 1 0,0 2-1,-66-4 1,-70-1-52,78 3 18,58 5-23,-83-2 279,-88-1-127,136 6-114,-170 3 398,2 18-228,47 12 377,-144 14-107,314-45-1177,0-1 0,-37-3 1,48 1 112,-1 0 0,1-1 0,0 0 0,0 0 0,0-1 0,1 0 0,-1-1-1,1 1 1,-9-7 0,-18-17-2962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7:55.118"/>
    </inkml:context>
    <inkml:brush xml:id="br0">
      <inkml:brushProperty name="width" value="0.1" units="cm"/>
      <inkml:brushProperty name="height" value="0.1" units="cm"/>
      <inkml:brushProperty name="color" value="#E71224"/>
    </inkml:brush>
  </inkml:definitions>
  <inkml:trace contextRef="#ctx0" brushRef="#br0">89 1560 1024,'-1'3'450,"2"-5"-3,8-14 465,-4 7-221,0 0 0,4-15 1,-6 13-308,-1 3-65,0 1-1,-1-1 1,1-13-1,3-39 477,-4 52-680,0 0 1,0 0-1,0 0 1,1-1-1,0 1 0,1 0 1,6-14-1,4-4 213,17-23-1,-16 27-316,15-32 0,-17 28 36,-5 13-23,-1-1 1,0 1-1,-1-1 0,0 0 1,-1 0-1,-1 0 1,0 0-1,0-17 0,-3 29-31,-1-66 276,4-1 0,11-70 0,-9 107-200,-2-1-1,0 0 0,-3 0 0,-5-49 1,3-13-53,-1-1-22,1 78 13,-3-37 8,-2 1 1,-28-106 0,34 158-8,0 0 0,1 0 0,-1 0 0,0 0 1,0 1-1,0-1 0,0 0 0,-1 0 1,0-1-1,1 3-8,1 0 0,0-1 0,0 1 0,0 0 0,-1 0 0,1 0-1,0 0 1,0 0 0,-1-1 0,1 1 0,0 0 0,-1 0 0,1 0 0,0 0 0,0 0 0,-1 0 0,1 0 0,0 0 0,0 0 0,-1 0 0,1 0 0,0 0 0,-1 0 0,1 0 0,0 1 0,0-1 0,-1 0 0,-7 11-81,1 7 59,1 1-1,-7 31 1,-2 9 25,-46 133 367,-48 261 1,100-394-302,2 0 1,3 1-1,2 0 0,8 71 1,9-52 22,-1-2 8,-13-11 70,-1-65-180,0-3-17,16-546 70,-9 449-76,7-71 18,-10 110-32,-4 39 12,7-40-1,-3 36 71,-4 20-40,1-1 1,-1 1-1,1 0 1,1-1-1,-1 1 1,1 0-1,0 0 1,0 0-1,5-8 1,-7 12 4,1 0 1,0 0 0,0 0 0,0 0-1,0 0 1,0 0 0,0 1-1,0-1 1,0 0 0,0 1 0,0-1-1,0 1 1,0-1 0,0 1-1,1-1 1,-1 1 0,0 0 0,0 0-1,1 0 1,-1-1 0,0 1-1,0 0 1,1 1 0,-1-1 0,0 0-1,0 0 1,0 0 0,1 1-1,-1-1 1,0 1 0,0-1 0,2 1-1,0 1-11,0 0 0,0 0 1,0 0-1,0 0 0,0 1 0,-1-1 0,1 1 0,-1-1 0,4 6 0,0 1 17,-2 0-1,1 0 0,-1 0 0,-1 1 0,0-1 1,0 1-1,2 15 0,4 73 131,-8-72-138,5 251 217,-10-204 86,-24 134-1,-19 8-1697,46-209 1026,-1 0 0,1 1-1,1-1 1,0 8 0,0-13 202,0 0 0,0 0 1,0 0-1,0 0 0,1 0 0,-1 0 1,0 0-1,1 0 0,-1 0 0,1 0 0,-1-1 1,1 1-1,0 0 0,-1 0 0,1 0 1,1 0-1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04.302"/>
    </inkml:context>
    <inkml:brush xml:id="br0">
      <inkml:brushProperty name="width" value="0.1" units="cm"/>
      <inkml:brushProperty name="height" value="0.1" units="cm"/>
      <inkml:brushProperty name="color" value="#E71224"/>
    </inkml:brush>
  </inkml:definitions>
  <inkml:trace contextRef="#ctx0" brushRef="#br0">1662 75 2944,'-2'0'92,"1"1"1,-1 0-1,0-1 1,0 1 0,0-1-1,0 0 1,1 1-1,-1-1 1,0 0-1,0 0 1,0 0-1,0 0 1,0-1-1,0 1 1,1-1-1,-1 1 1,0-1-1,0 1 1,0-1-1,1 0 1,-1 0-1,-2-1 1,-10-6 549,0 0-1,0 1 1,-1 1 0,0 0 0,-29-7-1,15 8 1,-16-2-20,0 1-1,-86 1 1,64 13-100,1 2 0,-95 28-1,-57 9 863,152-37-882,-10 2 754,-116 4-1,79-15-805,-31-1-2098,47-2-3175,45-1 1165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10.646"/>
    </inkml:context>
    <inkml:brush xml:id="br0">
      <inkml:brushProperty name="width" value="0.1" units="cm"/>
      <inkml:brushProperty name="height" value="0.1" units="cm"/>
      <inkml:brushProperty name="color" value="#E71224"/>
    </inkml:brush>
  </inkml:definitions>
  <inkml:trace contextRef="#ctx0" brushRef="#br0">2170 80 2688,'-9'-14'6871,"7"13"-6467,-24-14 1849,12 8-1939,-1 2-1,-17-5 1,-41 1 774,26 1-527,0 2 1,0 2-1,-89 4 0,89 5-427,-65 15 0,30-4 51,-411 40 2407,431-52-2202,-109 8 420,-171 18 631,112-29-4828,214-1 2008,0-2 1,-1 0-1,2 0 0,-1-2 1,-18-5-1,-34-18-2930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14.179"/>
    </inkml:context>
    <inkml:brush xml:id="br0">
      <inkml:brushProperty name="width" value="0.1" units="cm"/>
      <inkml:brushProperty name="height" value="0.1" units="cm"/>
      <inkml:brushProperty name="color" value="#E71224"/>
    </inkml:brush>
  </inkml:definitions>
  <inkml:trace contextRef="#ctx0" brushRef="#br0">3975 148 3072,'-3'-6'334,"0"1"0,1-1-1,0 0 1,0 0 0,1 0 0,0 0 0,0-1 0,0 1 0,1-11-1,0-49 2563,0 66-2856,0-1 0,0 1 0,-1-1 1,1 1-1,0 0 0,0-1 0,0 1 0,0-1 0,0 1 0,-1-1 0,1 1 0,0 0 0,0-1 0,-1 1 0,1 0 0,0-1 0,0 1 0,-1 0 0,1-1 0,0 1 0,-1 0 0,1 0 0,0-1 0,-1 1 0,1 0 0,-1 0 0,1 0 0,-1-1 0,1 1 0,0 0 0,-1 0 0,1 0 0,-1 0 0,1 0 1,-1 0-1,1 0 0,0 0 0,-1 0 0,1 0 0,-1 0 0,1 0 0,-1 0 0,1 1 0,0-1 0,-1 0 0,1 0 0,-1 0 0,1 1 0,0-1 0,-1 1 0,-27 12 1054,23-10-816,-100 48 1559,88-44-1708,-1-1-1,0-1 1,0 0-1,-24 2 1,-122 8 819,126-13-560,1-3 0,-53-6-1,48 3-249,0 1 0,-48 3 0,-86 14 240,31-2 334,120-10-631,-26 1 100,0-1 0,-83-9 0,90 2 289,-86 4-1,63 3-282,-59-7 134,67 1-253,-9 2-128,14 1 114,-101-16 0,126 13-35,1 2 1,0 0-1,-36 4 0,32-1 244,-65-5 0,43-3-221,-1 2 1,0 3 0,0 2-1,-98 14 1,-13 4 474,113-12-398,-98-1-1,121-5-109,-6-2 71,-59-11 1,25 3 24,-48-8 61,-20-1-12,103 18-620,0 1 0,0 2 1,-37 6-1,37-3-668,0-1 1,-59-3-1,93-1 747,-1 0-1,0 0 0,1 0 0,-1 0 0,0-1 0,1 1 0,-1 0 0,0-1 0,1 0 0,-1 1 0,1-1 0,-1 0 0,1 0 0,-1 0 0,1 0 0,0 0 0,-1 0 1,1 0-1,0 0 0,0-1 0,0 1 0,0 0 0,0-1 0,0 1 0,0-1 0,-1-2 0,-14-29-4161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17.227"/>
    </inkml:context>
    <inkml:brush xml:id="br0">
      <inkml:brushProperty name="width" value="0.1" units="cm"/>
      <inkml:brushProperty name="height" value="0.1" units="cm"/>
      <inkml:brushProperty name="color" value="#E71224"/>
    </inkml:brush>
  </inkml:definitions>
  <inkml:trace contextRef="#ctx0" brushRef="#br0">2340 53 3584,'-2'-2'245,"1"1"0,0-1 0,0 0 0,0 1 1,0-1-1,0 0 0,0 0 0,0 0 0,1 0 0,-1 0 0,1 0 0,-1 0 0,1 0 1,0 0-1,0 0 0,0 0 0,0 0 0,0 0 0,1-4 0,-1-4 1770,-28 10 2285,28 0-4278,0 0-1,-1 0 0,1 0 0,0 0 1,-1 0-1,1 0 0,0 0 1,-1 0-1,1 0 0,0 0 0,-1 0 1,1 0-1,0 0 0,-1 0 1,1 0-1,0 0 0,-1 1 0,1-1 1,0 0-1,-1 0 0,1 0 0,0 1 1,-1-1-1,1 0 0,0 0 1,0 1-1,-1-1 0,1 0 0,0 0 1,0 1-1,0-1 0,0 0 1,-1 1-1,1 1 76,0 0 0,0 0 0,0-1 0,-1 1 0,1 0 0,0 0 0,-1-1 0,1 1 0,-1 0 0,0-1 0,0 1 0,0-1 0,0 1 0,0-1 0,-2 3 0,-1 6 591,-4-2-444,1 0 0,1 0 1,-1 1-1,-7 14 0,11-18-139,-1-1-1,1 1 1,-1-1 0,0 0-1,0 0 1,0 0 0,0-1-1,-1 1 1,0-1 0,-5 3-1,-9 4 150,-26 10 0,30-16-199,0 0 0,0-1 0,-1-1 0,1 0 0,-31-1 0,-12 1 63,-110 1 163,91-5-280,-306 2 703,314 2-765,38 0 151,0-2 0,0-1 0,-47-7 0,22-3 290,0 3 1,-94-2-1,-301 10 234,418 0-2078,0-2 0,-54-11 0,56 6-2539,1-1 1,-55-24-1,25 5-594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21.248"/>
    </inkml:context>
    <inkml:brush xml:id="br0">
      <inkml:brushProperty name="width" value="0.1" units="cm"/>
      <inkml:brushProperty name="height" value="0.1" units="cm"/>
      <inkml:brushProperty name="color" value="#E71224"/>
    </inkml:brush>
  </inkml:definitions>
  <inkml:trace contextRef="#ctx0" brushRef="#br0">2727 49 3072,'-21'0'2997,"20"-1"-2719,1 0 0,0-1-1,0 1 1,0 0 0,-1 0 0,1 0 0,-1 0-1,1 0 1,-1 0 0,1 0 0,-2-1-1,0 1-168,0 1 0,0 0 0,0-1 0,0 1 0,0 0 0,0 0 0,0 0 0,0 0 0,0 0 0,0 1 0,0-1 0,0 1 0,0-1 0,0 1 0,0 0 0,0 0 0,1 0-1,-1 0 1,0 0 0,-2 1 0,-13 7 132,-1-1 0,0-1 0,-1-1-1,-22 5 1,-80 10 1293,94-17-1349,-26 3 260,-79 1 1,62-9-289,-79 3 752,122 1-798,-32 9-1,38-7 30,-1-1-1,1-1 0,-27 1 1,-91 3 400,-2 1-531,-110-3 1319,200-5-1179,-75-9 1,-150-17 159,222 21-133,-93-22 1,129 23-93,-1 0 72,-27 0 0,27 3-56,-25-5 0,-105-17 764,124 19-877,0 1 1,-35 2-1,42 2-472,1-2 1,0 1-1,-1-2 1,1 0-1,0-1 1,0-1-1,-18-7 1,9-4-2097,5-7-1019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22.477"/>
    </inkml:context>
    <inkml:brush xml:id="br0">
      <inkml:brushProperty name="width" value="0.1" units="cm"/>
      <inkml:brushProperty name="height" value="0.1" units="cm"/>
      <inkml:brushProperty name="color" value="#E71224"/>
    </inkml:brush>
  </inkml:definitions>
  <inkml:trace contextRef="#ctx0" brushRef="#br0">3261 29 3328,'-17'-10'764,"14"8"-528,-1 0 0,1 0 0,-1 0 0,1 0 1,-1 0-1,0 1 0,0 0 0,0 0 1,0 0-1,1 0 0,-1 0 0,-6 1 0,-87 7 2524,78-4-2133,-206 41 3729,35-4-2595,-219 1 251,322-35-1843,-285 1 566,232-8-446,-153-11 280,-128 4 734,338 13-1117,-179 7 382,198-12-1321,-130-18 0,145 7-1675,1-2 1,0-2-1,-79-38 0,66 28-1556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30.949"/>
    </inkml:context>
    <inkml:brush xml:id="br0">
      <inkml:brushProperty name="width" value="0.1" units="cm"/>
      <inkml:brushProperty name="height" value="0.1" units="cm"/>
      <inkml:brushProperty name="color" value="#E71224"/>
    </inkml:brush>
  </inkml:definitions>
  <inkml:trace contextRef="#ctx0" brushRef="#br0">3531 153 3456,'-1'-1'101,"-1"0"1,1 0 0,-1 1-1,0-1 1,1 1-1,-1 0 1,0-1 0,1 1-1,-1 0 1,0 0-1,1 0 1,-1 0 0,0 0-1,0 0 1,1 0-1,-1 1 1,0-1-1,1 1 1,-1-1 0,0 1-1,1 0 1,-1 0-1,1-1 1,-1 1 0,1 0-1,-3 2 1,-9 5 1096,9-7-972,0 0 0,0 0 0,0-1 1,0 0-1,0 1 0,0-2 0,0 1 0,-6-1 0,-5 0 336,-17 1 557,-1 1-388,-52-6 1,56 2-466,1 2 0,-32 2 0,6 1-72,28-3-171,0 2 0,-49 8 0,38-4 353,0-1 0,-1-2 0,-41-3 1,18 0-95,-378-3-80,181-1 300,-557 5 815,755-1-1124,0-2 0,0-2 1,-63-15-1,7-1 589,-196-9-1,70 10-1235,210 16-1151,-50-13 0,63 11-1363,-36-16 0,13 0-717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36.960"/>
    </inkml:context>
    <inkml:brush xml:id="br0">
      <inkml:brushProperty name="width" value="0.1" units="cm"/>
      <inkml:brushProperty name="height" value="0.1" units="cm"/>
      <inkml:brushProperty name="color" value="#E71224"/>
    </inkml:brush>
  </inkml:definitions>
  <inkml:trace contextRef="#ctx0" brushRef="#br0">3810 402 2944,'-34'5'5765,"27"-5"-5189,5 0-395,1 1 1,-1-1-1,0 0 0,0 0 1,0 0-1,0-1 0,0 1 1,0 0-1,0-1 0,1 1 1,-1-1-1,0 0 0,0 1 1,-1-2-1,-30-22 603,-12-10-49,29 20-295,-23-13 1,-2 5 36,-1 3 0,-1 1 0,-79-22 0,71 25-156,14 5 90,-64-8 0,-10-1 159,-102-20 308,132 26-1020,-271-31 643,213 23 128,84 11-357,-107-5 1,-147 29-321,269-9 185,-110 8 254,-16-1-288,73-4-100,-21 4 208,-223 56 0,167-39 525,104-20-587,10 0-227,-122 14 609,144-21-1381,1-1-1,-1-1 0,-46-8 1,64 5-278,0-2 1,0 0-1,0-1 0,1 0 1,0-1-1,-18-11 1,-36-21-3289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43.389"/>
    </inkml:context>
    <inkml:brush xml:id="br0">
      <inkml:brushProperty name="width" value="0.1" units="cm"/>
      <inkml:brushProperty name="height" value="0.1" units="cm"/>
      <inkml:brushProperty name="color" value="#E71224"/>
    </inkml:brush>
  </inkml:definitions>
  <inkml:trace contextRef="#ctx0" brushRef="#br0">4753 6 512,'0'1'7756,"2"-4"-6276,-10 1-66,-65 1 777,-84 3-750,4 23-748,67-8-207,63-12-384,0 1 0,0 2-1,-36 17 1,-5 1-19,22-14 28,0-1-1,0-3 0,-75 6 0,89-11-55,-69 6 19,-109 15 178,175-20-110,0-1 1,-39-2-1,36-1-51,-52 6-1,17 2-21,-95-2 0,124-6 76,-133 5 25,104-2 281,40-3-378,-39 7 0,8-1-69,-1-2 0,-76-4 0,49-1 75,-173-7 486,69 5-465,101 5 3,-211-17 244,201 2-511,-120-11 653,-176-4-9,340 22-283,-77 3 1,-54 13-792,146-7 254,-8 1-1533,-1-3-1,-50-4 0,89 1 719,0 0-1,-23-8 1,-19-12-2781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48.103"/>
    </inkml:context>
    <inkml:brush xml:id="br0">
      <inkml:brushProperty name="width" value="0.1" units="cm"/>
      <inkml:brushProperty name="height" value="0.1" units="cm"/>
      <inkml:brushProperty name="color" value="#E71224"/>
    </inkml:brush>
  </inkml:definitions>
  <inkml:trace contextRef="#ctx0" brushRef="#br0">3885 76 896,'-2'-1'82,"0"0"0,0-1 0,0 1 0,0 1 1,0-1-1,-1 0 0,1 0 0,0 1 0,-5-1 0,7 1-26,-1-1 0,1 1 0,-1 0 0,1-1-1,0 1 1,-1 0 0,1-1 0,0 1 0,-1 0-1,1-1 1,0 1 0,-1-1 0,1 1 0,0-1-1,0 1 1,0-1 0,-1 1 0,1-1 0,0 1-1,0-1 1,0 1 0,0-1 0,0 1 0,0-1 0,0 1-1,0-1 1,0-17 1098,0 16-844,0 0-131,0 0 1,1 0-1,-1 0 1,1 0-1,-1 0 0,1 0 1,0 0-1,1-2 1,3-10 5122,-5 37-4097,-1-20-1092,1-1-1,-1 1 0,0 0 1,0-1-1,1 1 0,-2-1 1,1 0-1,0 1 0,0-1 1,-1 0-1,1 0 1,-1 0-1,0 0 0,-4 4 923,-5 7-448,-2 2-347,11-12-90,-1 0-1,0 0 0,1 0 0,-1 0 1,0-1-1,-6 5 0,-11 3 73,0-1 0,0-2 0,-1 0 0,0 0 0,0-2 0,-1-1 0,-29 2 0,0 1-148,33-3 1,-35 0 0,-1-3 43,-23-1 316,-76-9 1,127 7-391,0 1 0,-50 4 0,-52 14 121,60-6-132,0 0-6,26-4 24,-77 4-1,-30-8 78,44 3-186,84-7 92,9 1-21,0 0-1,0 0 0,0 1 0,-11 3 1,12-2 20,1-1 1,-1 0 0,0-1-1,-16-2 1,-4 1 91,-300 1 312,318-1-399,1 0 0,0-1-1,-22-6 1,22 4 10,-1 1-1,0 1 1,-23-2 0,-113 5 22,-168-3 350,235-1-227,-51-2 41,-287 15-101,137 8-3205,271-17 2820,-112 5-3662,107-6 2863,0-1-1,0-1 1,0-1 0,0 0-1,-21-7 1,18 2-920,-31-18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9:12.377"/>
    </inkml:context>
    <inkml:brush xml:id="br0">
      <inkml:brushProperty name="width" value="0.1" units="cm"/>
      <inkml:brushProperty name="height" value="0.1" units="cm"/>
      <inkml:brushProperty name="color" value="#E71224"/>
    </inkml:brush>
  </inkml:definitions>
  <inkml:trace contextRef="#ctx0" brushRef="#br0">9238 1606 1792,'5'13'7408,"-4"-13"-7247,9 7 83,16 10 2428,-24-16-2492,1 0 0,-1-1 1,0 1-1,1-1 0,-1 0 0,1 0 1,-1 0-1,1 0 0,4-1 0,2 0 322,-4 1-316,-1-1-1,0 1 1,0-1 0,1 0 0,-1 0 0,0-1 0,0 1-1,0-1 1,0 0 0,-1 0 0,1 0 0,6-5-1,-4 3 59,-1-1-1,0 1 0,-1-1 1,1-1-1,-1 1 1,0 0-1,5-9 0,-4 0-63,0 1 0,-1-1-1,0 0 1,-1 0 0,-1 0-1,2-22 1,0-1 152,-1 6-88,-4-59 1,0 35-174,1-72 25,0 121-31,-1-1-1,0 1 1,-3-11 0,-1-15 76,5-507 269,0 530-343,-1 1 0,-1-1-1,-4-15 1,0-2-30,2 9 2,-1 1 0,0-1-1,-14-27 1,16 40-18,1 0 1,-1-1-1,0 1 1,0 0-1,0 1 0,-1-1 1,1 1-1,-1-1 0,-5-3 1,-39-22 121,29 21-147,1 0-1,-29-6 0,-8-4 78,28 8-31,0 0 0,-1 2 0,0 1 0,-1 1-1,1 1 1,-55-1 0,-83 10 0,58-1 30,-113-10 1,128-6-62,55 7 24,-71-4-1,-144-6 31,186 9-39,-83-12 80,70 8 142,-100-2 0,-368 13-130,232 5-289,-87-10 171,229 18-104,0-1 160,-9-15-11,129-1-182,-74-14 0,64 8 149,-27-7 168,-16-5-193,68 16-22,-18-2 56,-70 0 0,-61 8 40,76 1-319,-68-2 295,-287 7 113,387-1-255,-61 3 135,-221-3-51,-431-18 85,461 11 23,179 3-340,-75 6 107,175-4 207,-81 5-93,-80 3 181,-404 12-149,412-13 117,109-7-42,-63-1 96,-96 7-395,90 11 224,119-12 53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3:18.334"/>
    </inkml:context>
    <inkml:brush xml:id="br0">
      <inkml:brushProperty name="width" value="0.1" units="cm"/>
      <inkml:brushProperty name="height" value="0.1" units="cm"/>
      <inkml:brushProperty name="color" value="#E71224"/>
    </inkml:brush>
  </inkml:definitions>
  <inkml:trace contextRef="#ctx0" brushRef="#br0">3904 141 896,'3'-8'-19,"1"2"233,-2 0 0,1-1-1,-1 1 1,0-1 0,2-8 0,-4 13-93,0 0 0,1 0 1,-1 0-1,-1 0 0,1 1 0,0-1 1,0 0-1,-1 0 0,1 0 0,-1 1 0,1-1 1,-1 0-1,0 0 0,0 1 0,0-1 1,0 1-1,0-1 0,0 1 0,0-1 0,0 1 1,-1 0-1,1 0 0,0-1 0,-1 1 1,-1-1-1,-7-4 188,0 0 1,0 1-1,-1 0 0,1 1 1,-1 0-1,0 1 1,0 0-1,-1 1 0,1 0 1,-15 0-1,-9 1-60,0 2 0,-36 6 1,31-2 159,-98-2 38,96-5-239,1 3 0,-48 7 1,72-6-120,-423 54 1971,281-46-1813,-70 2-110,171-12-156,-94-14 1,-149-18 210,244 32-116,0 1 0,-65 12 1,82-9-64,-41-2 1,-6 0 114,-643 89-160,669-85 128,-66-1 0,21-1-54,15 3 185,-66 3 117,140-10-343,-1 1 1,1 0-1,-1 2 0,1 0 1,-1 1-1,1 0 0,-21 10 1,37-14-33,-30 18-264,30-18 128,0 1 1,0 0-1,0 0 0,0-1 0,0 1 1,0 0-1,0 0 0,0 0 0,0 0 1,1 0-1,-1 0 0,0 0 0,1 0 1,-1 0-1,1 1 0,-1-1 0,1 0 0,-1 0 1,1 1-1,0-1 0,0 0 0,-1 0 1,1 1-1,0-1 0,1 2 0,3 6-2963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3:24.722"/>
    </inkml:context>
    <inkml:brush xml:id="br0">
      <inkml:brushProperty name="width" value="0.1" units="cm"/>
      <inkml:brushProperty name="height" value="0.1" units="cm"/>
      <inkml:brushProperty name="color" value="#E71224"/>
    </inkml:brush>
  </inkml:definitions>
  <inkml:trace contextRef="#ctx0" brushRef="#br0">2089 241 1408,'-1'0'78,"0"0"-1,-1-1 1,1 1 0,0 0 0,0-1-1,0 1 1,0-1 0,0 1 0,0-1 0,0 0-1,0 1 1,0-1 0,0 0 0,0 0-1,0 0 1,1 1 0,-1-1 0,0 0-1,1 0 1,-1 0 0,-1-2 0,1 0 127,0 1 1,-1 0-1,0 0 0,0 0 1,0 0-1,0 0 1,0 0-1,0 1 1,-2-2-1,-72-31 1876,13 6-1341,57 26-682,0 0 0,-1 0 0,1 0-1,0 1 1,-1 0 0,1 0 0,-1 1-1,-11 0 1,7 0-45,0 1 1,0 1-1,0 0 1,-14 4-1,13-3 0,1-1-1,-1 0 0,1-1 1,-1-1-1,0 0 1,-12-1-1,-10 0 290,-200-9 888,124 9-1095,1 0 108,92-1-156,-30-8-1,-6-1 133,15 6-43,-47 2 0,-170 3 824,178-7-789,47 4-139,-3-2 77,-1-2 0,-57-20 0,54 15 189,-67-13 0,48 19-965,-89 3 1,107 3-1500,12-2-298,4-5-117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55.289"/>
    </inkml:context>
    <inkml:brush xml:id="br0">
      <inkml:brushProperty name="width" value="0.1" units="cm"/>
      <inkml:brushProperty name="height" value="0.1" units="cm"/>
      <inkml:brushProperty name="color" value="#E71224"/>
    </inkml:brush>
  </inkml:definitions>
  <inkml:trace contextRef="#ctx0" brushRef="#br0">1413 237 3584,'-1'-1'94,"1"1"-1,0-1 1,-1 1 0,1-1-1,0 1 1,-1-1 0,1 1-1,0-1 1,0 0 0,-1 1-1,1-1 1,0 0 0,0 1-1,0-1 1,0 1 0,0-1-1,0 0 1,0 1 0,0-1-1,0 0 1,0 1 0,0-1-1,1 0 1,7-17 251,-2 3-304,6-13 1455,-9 23-1077,-1 0 0,1 0-1,-2 0 1,3-8 0,-1 2 56,1-19 605,-4 28-1010,0 1 0,0-1 0,0 1 0,0 0 0,-1-1 0,1 1 0,0 0 0,-1-1 0,1 1 0,-1 0 0,0 0 0,1-1 0,-1 1 0,0 0 0,0 0 0,0 0 0,0 0 0,-1-1 0,-5-5 222,-1 1 0,1 0 1,-1 0-1,-1 1 0,1 0 0,-1 1 1,1 0-1,-1 0 0,-1 1 1,1 0-1,0 0 0,-1 1 0,1 1 1,-12-2-1,-42 6 497,-102 18 0,62-2-351,48-7-90,-1-3 1,-81 3-1,85-12 203,-248 4 1085,297-4-1639,-167 1-1057,148-3-664,-41-9 0,50 7 249,0 0-1,1 0 1,-1-1-1,-13-9 1,-12-8-2498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56.902"/>
    </inkml:context>
    <inkml:brush xml:id="br0">
      <inkml:brushProperty name="width" value="0.1" units="cm"/>
      <inkml:brushProperty name="height" value="0.1" units="cm"/>
      <inkml:brushProperty name="color" value="#E71224"/>
    </inkml:brush>
  </inkml:definitions>
  <inkml:trace contextRef="#ctx0" brushRef="#br0">2275 194 1792,'-4'-9'7968,"3"9"-7696,-2-1 75,0 1 1,1 0-1,-1 0 1,1 0-1,-1 0 1,0 0-1,-2 1 1,-2-1-99,-139-6 1804,99 1-1838,-54-4 728,78 9-803,0-2 1,0-1 0,1-1 0,-36-10-1,-79-19 506,61 14-412,-18 4 78,0 3-1,-171 1 0,-87 26 579,7 13 369,304-24-1717,-53-3-1,78-2-420,0-1 0,0 0-1,0-1 1,1-1 0,-1 0 0,-22-10-1,-72-35-7466,55 28 4970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2:59.168"/>
    </inkml:context>
    <inkml:brush xml:id="br0">
      <inkml:brushProperty name="width" value="0.1" units="cm"/>
      <inkml:brushProperty name="height" value="0.1" units="cm"/>
      <inkml:brushProperty name="color" value="#E71224"/>
    </inkml:brush>
  </inkml:definitions>
  <inkml:trace contextRef="#ctx0" brushRef="#br0">1216 9 384,'-1'-1'18,"0"0"0,0 0 0,0 1 0,0-1 0,-1 0 0,1 1 0,0-1 0,0 0 0,0 1 0,0 0 0,-1-1 0,1 1 0,0 0 0,-5-1 2034,1 19 2956,2-9-4713,1 0 0,-1-1 0,0 1 0,-1-1 0,-9 15 0,9-15-62,-1-1 0,0-1 0,0 1 0,-1-1 0,1 0 0,-1 0 0,-1 0-1,1-1 1,-1 0 0,0 0 0,-8 3 0,-8 3 548,0-1 0,-33 9 0,29-10-287,16-6-404,0-1 1,0-1-1,0 0 0,0 0 0,0-1 0,-14-2 0,-6 1 95,-8-1 39,0-2 0,-44-10 0,-28-13 379,61 14-22,-54-8 0,-159-21 337,247 38-1906,0-1 0,-22-9 0,7 3-1248,-11-4-1977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3:00.571"/>
    </inkml:context>
    <inkml:brush xml:id="br0">
      <inkml:brushProperty name="width" value="0.1" units="cm"/>
      <inkml:brushProperty name="height" value="0.1" units="cm"/>
      <inkml:brushProperty name="color" value="#E71224"/>
    </inkml:brush>
  </inkml:definitions>
  <inkml:trace contextRef="#ctx0" brushRef="#br0">2337 33 768,'5'-16'3565,"-5"16"-3492,0-1 0,0 0 0,0 1 0,0-1 0,0 0 0,-1 1-1,1-1 1,0 0 0,0 1 0,0-1 0,-1 0 0,1 1 0,0-1 0,-1 1 0,1-1 0,0 1 0,-1-1 0,1 1 0,-1-1 0,1 1 0,-1-1 0,1 1 0,-1-1 0,1 1 0,-1 0 0,1-1 0,-1 1 0,0 0 0,1-1 0,-1 1 0,1 0 0,-1 0-1,0 0 1,1 0 0,-1 0 0,0-1 0,1 1 0,-1 0 0,0 0 0,1 1 0,-2-1 0,-11 0 341,0 1 0,0 1 0,0 0 0,-20 6-1,24-6-297,0 2-1,0-1 0,1 1 0,-1 0 0,1 1 1,0 0-1,0 1 0,0-1 0,-8 10 0,9-10 93,0 1-1,0-1 1,0 0-1,-1-1 0,1 0 1,-14 5-1,11-5 53,1 0 0,0 1 0,0 0 0,-12 9 0,0 4 239,-28 16 0,46-32-449,0 0 1,0-1 0,-1 1 0,1-1 0,-1 0-1,0 0 1,1-1 0,-1 1 0,0-1 0,1 1 0,-1-1-1,-5-1 1,-5 0 141,0-2 0,-15-3 0,-12-3-26,-107 2 467,42 5-61,72 1-458,23 1-60,0 0 1,0-1-1,-19-3 0,-25-5 166,9 3 104,-100-17 348,78 12-243,-112-2-1,-72 14-80,-41 15-4355,-4-1-6982,180-14 7922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3:28.301"/>
    </inkml:context>
    <inkml:brush xml:id="br0">
      <inkml:brushProperty name="width" value="0.1" units="cm"/>
      <inkml:brushProperty name="height" value="0.1" units="cm"/>
      <inkml:brushProperty name="color" value="#E71224"/>
    </inkml:brush>
  </inkml:definitions>
  <inkml:trace contextRef="#ctx0" brushRef="#br0">6 15 384,'-5'0'256,"10"0"672,0-5 160,1 1-544,-1-1-160,6 5 0,-7 0-448,1 0-96,6 5-160,-6-1-32,6 1-608,-6 4-160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3:29.584"/>
    </inkml:context>
    <inkml:brush xml:id="br0">
      <inkml:brushProperty name="width" value="0.1" units="cm"/>
      <inkml:brushProperty name="height" value="0.1" units="cm"/>
      <inkml:brushProperty name="color" value="#E71224"/>
    </inkml:brush>
  </inkml:definitions>
  <inkml:trace contextRef="#ctx0" brushRef="#br0">3905 217 1664,'-8'-2'278,"-2"0"15,1 2 2667,9 0-2920,0 0 0,0 0 0,0-1 0,0 1 0,0 0 1,0 0-1,0-1 0,0 1 0,0 0 0,0 0 0,0-1 1,0 1-1,0 0 0,0 0 0,0 0 0,0-1 1,0 1-1,0 0 0,0 0 0,-1-1 0,1 1 0,0 0 1,0 0-1,0 0 0,0-1 0,0 1 0,-1 0 0,1 0 1,0 0-1,0 0 0,0 0 0,-1-1 0,1 1 1,0 0-1,-8-7 340,-10-2 410,16 8-754,1 1 0,-1-1 0,1 1 0,-1-1 0,1 0 0,-1 1 0,1-1-1,-1 0 1,1 0 0,0 0 0,0 0 0,-1 0 0,1 0 0,0-1 0,0 1-1,0 0 1,0-1 0,-1-1 0,0 0 5,0 0 0,-1-1-1,1 1 1,-1 0 0,0 0-1,-3-2 1,-13-17 1077,17 20-1055,0-1 1,0 1-1,0-1 1,-1 1 0,1 0-1,0 0 1,-1 0-1,1 0 1,-1 0-1,0 0 1,0 1-1,0-1 1,0 1 0,-5-2-1,-4 0 207,0 1 0,-21-2-1,22 3-157,0 0-1,0 0 0,-12-5 1,12 4-49,0-1 0,1 1 0,-1 1 1,-14 0-1,-18-3 175,7 0 123,0 2-1,-51 2 1,26 1-184,-422 3 564,312 5-362,33 2-190,42-1-266,46-7 173,0-2 0,0-2 0,-62-8 0,9-1-98,36 6 105,-42 1 40,32 2-136,-125-4 163,56 3-90,93 4 120,-101-12 0,84 2 33,-92 3-1,-12-1 274,-32-9-10,-129 2-3048,218 11-811,35 0 233,-6 1-150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1:12.389"/>
    </inkml:context>
    <inkml:brush xml:id="br0">
      <inkml:brushProperty name="width" value="0.1" units="cm"/>
      <inkml:brushProperty name="height" value="0.1" units="cm"/>
      <inkml:brushProperty name="color" value="#E71224"/>
    </inkml:brush>
  </inkml:definitions>
  <inkml:trace contextRef="#ctx0" brushRef="#br0">3736 300 1408,'-1'-13'10020,"1"12"-9704,-2-2-185,-1 0 1,1 1 0,-1-1-1,0 1 1,0 0 0,0 0 0,0 0-1,0 0 1,0 1 0,0-1-1,-1 1 1,1 0 0,-7-1-1,-6-4 186,-9-3-31,0 1 1,-1 2 0,0 1-1,0 0 1,0 2 0,-1 1-1,-32 2 1,43 0-136,-3 0 23,-1 0-1,-30 5 1,-47 8 287,44-7-378,16-4-37,27-2 36,0 0 1,-18 3-1,-27 5 83,-1-3 0,1-1-1,-62-6 1,32 1-568,-176-7 1198,72 11-476,59 2-233,-104-14 53,-28-5-22,-33-9 402,159 8-355,113 13-178,-16-2 29,-69-14 0,-122-34 742,202 46-704,-167-35 378,145 33-292,-97-3 1,102 12-96,-102-5-977,123 2-806,-48-12-1,18-2-1503,1-2-1087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1:14.392"/>
    </inkml:context>
    <inkml:brush xml:id="br0">
      <inkml:brushProperty name="width" value="0.1" units="cm"/>
      <inkml:brushProperty name="height" value="0.1" units="cm"/>
      <inkml:brushProperty name="color" value="#E71224"/>
    </inkml:brush>
  </inkml:definitions>
  <inkml:trace contextRef="#ctx0" brushRef="#br0">2824 67 3200,'-47'-17'2682,"39"14"-2263,0 1 0,0 0 0,0 1-1,0 0 1,0 1 0,-1-1-1,1 1 1,0 1 0,0 0-1,0 0 1,-12 3 0,-11 1 364,-47 0 705,63-3-1218,0-1 0,1-1-1,-17-1 1,15 0 25,-34 2 1,-123 28 757,113-16-489,0-3 1,-92 3-1,-86-3 146,160-5-497,-13 6-132,58-6-4,-49 2-1,-223-17 244,235 4-146,-131-29-1,173 30-224,-1 1 0,-31 0 0,26 3 28,-163-1 464,109 3-285,-11 4-180,71-3-690,0 0 0,-1-1 0,1-2 0,0-1-1,-35-7 1,54 6-250,0 0 0,0 0 0,1-1 0,0 0 0,-1-1-1,1 0 1,1 0 0,-13-11 0,-28-29-3137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9:21.440"/>
    </inkml:context>
    <inkml:brush xml:id="br0">
      <inkml:brushProperty name="width" value="0.1" units="cm"/>
      <inkml:brushProperty name="height" value="0.1" units="cm"/>
      <inkml:brushProperty name="color" value="#E71224"/>
    </inkml:brush>
  </inkml:definitions>
  <inkml:trace contextRef="#ctx0" brushRef="#br0">71 100 2560,'-14'-10'832,"11"9"-687,0-1-1,0 0 1,0 0 0,1 0 0,-1-1-1,-3-3 1,5 5-179,1-1 0,0 1 1,-1 0-1,1-1 0,0 1 0,0 0 0,0-1 0,0 1 0,0 0 1,0-1-1,0-2 0,0-10-34,-1 12 88,-8-24 1095,8 25-1019,1 1 0,0-1 0,0 1 1,0-1-1,-1 1 0,1-1 1,0 1-1,-1-1 0,1 1 0,0-1 1,-1 1-1,1-1 0,-1 1 0,1-1 1,-1 1-1,1 0 0,-1-1 1,1 1-1,-1 0 0,1 0 0,-1-1 1,1 1-1,-1 0 0,1 0 1,-1 0-1,1 0 0,-1 0 0,0 0 1,1-1-1,-1 1 0,1 1 1,-1-1-1,0 0 0,1 0 0,-1 0 1,1 0-1,-1 0 0,1 0 1,-1 1-1,0-1 0,0 3 103,1 0-1,-1-1 1,1 1-1,0 0 1,0-1-1,0 1 1,0 0-1,2 4 1,4 13 320,1 0 0,1-1 1,1 0-1,1 0 1,18 26-1,-1 0-105,-17-29-297,3 7 443,17 39 1,-29-56-315,1 0 1,-1 0 0,0 0 0,-1 0 0,1 8-1,3 22 476,0-22-966,1 0 0,10 21 1,-14-33 26,0 1 1,0-1 0,0 0 0,0 1 0,1-1 0,-1 0 0,1 0 0,0 0 0,-1 0 0,1 0 0,0-1 0,0 1 0,0-1 0,0 1 0,1-1-1,-1 0 1,0 1 0,1-1 0,-1 0 0,0-1 0,1 1 0,3 1 0,16-8-3565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1:15.485"/>
    </inkml:context>
    <inkml:brush xml:id="br0">
      <inkml:brushProperty name="width" value="0.1" units="cm"/>
      <inkml:brushProperty name="height" value="0.1" units="cm"/>
      <inkml:brushProperty name="color" value="#E71224"/>
    </inkml:brush>
  </inkml:definitions>
  <inkml:trace contextRef="#ctx0" brushRef="#br0">3128 44 3712,'-3'-1'399,"2"1"-360,0 0-1,1 0 1,-1 0 0,1 0-1,-1 0 1,1-1-1,-1 1 1,1 0 0,-1 0-1,1-1 1,-1 1-1,1 0 1,-1-1 0,1 1-1,-1 0 1,1-1-1,-1 1 1,1 0 0,0-1-1,-1 1 1,1-1 0,0 1-1,-1-1 1,1 1-1,0-1 1,0 1 0,-1-1-1,1 1 1,0-1-1,0 0 1,0 1 0,0-1-1,0 0 1,0-1 98,-1 1-1,1 0 1,0 0 0,0 0 0,-1-1-1,1 1 1,-1 0 0,1 0 0,-1 0-1,1 0 1,-1 0 0,0 0 0,1 0-1,-1 0 1,0 0 0,0 0 0,0 0-1,0 0 1,0 1 0,0-1 0,0 0-1,0 1 1,0-1 0,0 0 0,0 1-1,0 0 1,-1-1 0,1 1 0,0 0 0,0-1-1,-3 1 1,-4-1 126,-1 0 1,0 0-1,-13 2 0,12-1-194,-410 5 3739,128 14-3060,195-10-717,-89 2 673,-7 6-118,48-2-234,-221-1 656,155-3 335,32 0-360,-109-13-559,202-4-2687,-115-23 1,-22-17-7232,84 22 5292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3:46.060"/>
    </inkml:context>
    <inkml:brush xml:id="br0">
      <inkml:brushProperty name="width" value="0.1" units="cm"/>
      <inkml:brushProperty name="height" value="0.1" units="cm"/>
      <inkml:brushProperty name="color" value="#E71224"/>
    </inkml:brush>
  </inkml:definitions>
  <inkml:trace contextRef="#ctx0" brushRef="#br0">1 1 128,'5'9'0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4:17.173"/>
    </inkml:context>
    <inkml:brush xml:id="br0">
      <inkml:brushProperty name="width" value="0.1" units="cm"/>
      <inkml:brushProperty name="height" value="0.1" units="cm"/>
      <inkml:brushProperty name="color" value="#FFFC18"/>
    </inkml:brush>
  </inkml:definitions>
  <inkml:trace contextRef="#ctx0" brushRef="#br0">2234 1616 1664,'-1'0'24,"1"0"0,0 0 0,0 0 0,0 0 0,0 0-1,-1 0 1,1 0 0,0 0 0,0 0 0,0 0 0,0 0 0,-1 0 0,1 0 0,0-1 0,0 1 0,0 0 0,0 0 0,0 0-1,-1 0 1,1 0 0,0 0 0,0 0 0,0 0 0,0 0 0,0-1 0,0 1 0,-1 0 0,1 0 0,0 0 0,0 0 0,0 0-1,0-1 1,0 1 0,0 0 0,0 0 0,0 0 0,0 0 0,0-1 0,0 1 0,0 0 0,0 0 0,0 0 0,0 0 0,0-1-1,5-9 211,-4 9 97,0 0 0,0 0 0,0 0-1,0 0 1,0-1 0,1 2 0,-1-1-1,0 0 1,1 0 0,-1 0 0,0 1-1,1-1 1,-1 0 0,1 1 0,1-1-1,15 3 3857,6 0-1851,-9-2-1787,-10 0-312,1 1 1,0-1 0,0-1 0,-1 1 0,1-1 0,0 0 0,-1 0 0,1-1 0,7-2 0,13-8 442,-19 10-567,1-2 0,-1 1 1,0-1-1,-1 1 0,8-7 1,2-2 93,-13 10-99,1 0 0,-1-1 0,1 1 0,-1-1 0,0 0 0,0 0-1,0 0 1,3-5 0,5-12 496,-8 15-417,0-1 1,0 0 0,4-11 0,-5 8-67,1 0 25,0 0 0,-1 0 0,0 0 0,-1 0 0,1-12 0,3-202 644,-5 196-699,-1 14-65,1 1 1,0-1 0,1 1-1,5-25 1,-3 23 102,0 0 0,-1-1 1,0-27-1,-1 6-17,0 12-69,-1 1-1,-6-41 1,4 34 74,-2-6 17,0 17-44,0 0 1,0-38 0,0 5-38,2-14-152,2 45 93,-3-30-1,1 23-5,0-1 0,4-31 0,-1 7 75,-1-120 27,-8 134-79,7 36 7,0-1-1,1 1 1,-2-1 0,1 1 0,0 0-1,-1 0 1,1 0 0,-1 0 0,0 0-1,0 0 1,0 0 0,0 0 0,-1 1-1,1-1 1,-1 1 0,-4-4 0,3 3-14,0 1 1,-1 0-1,1 0 1,-1 0 0,0 1-1,1-1 1,-1 1 0,0 0-1,0 1 1,1-1 0,-10 1-1,-4 0-95,-47-1 17,-76 11-1,80-5 93,-104-4-1,78-2-52,-79 10 41,-36-4-12,61-12 43,81 3-68,13 0 56,-30 0-45,43 3 97,18 0-97,0 1-1,-1 0 0,1 1 0,-20 5 0,-15 0-87,19-4 163,-4 1-20,-59-4 1,33 0-38,-331 1-88,386 1 79,-1-1-1,1 2 1,0-1 0,-13 5 0,13-4-9,0 0 1,0 0-1,0-1 0,-13 2 0,15-3 25,0 1 0,0 0 0,0 1 0,0-1 0,-9 4-1,-10 4-140,18-6 126,-1 1 0,1 0 0,-1 0 0,1 0 0,0 1-1,1 0 1,-1 0 0,1 1 0,-5 6 0,8-9 19,1 0 1,-1 0 0,1 0-1,0 1 1,0-1-1,0 0 1,0 1 0,0 5-1,0-5-4,0 0-1,1 1 0,-2-1 1,1 0-1,0 0 1,-4 6-1,2-2 5,0 0 0,0 0-1,0 0 1,1 1 0,0-1 0,1 1-1,0-1 1,0 9 0,-2 14-34,-11 48 164,-4 27-241,7-41 163,-35 120 1,38-145-68,6-26 6,-1-1 0,-5 15 0,4-15-4,1 0 0,1 0 0,0 0 0,1 1 0,1-1 0,1 17 0,-1-7-90,0-9 127,-1-9-23,1-1 0,0 1 0,0-1 0,0 1 0,1-1 0,0 0-1,0 1 1,2 7 0,1-1-10,0 0-1,-1 1 1,0-1-1,0 13 1,7 25 34,5 5-257,54 168 164,-64-215 55,0 1 1,0-1 0,0 0 0,1 0 0,0 0-1,0-1 1,1 0 0,-1 0 0,14 8 0,-14-11-1,0-1 0,0 0 1,0 0-1,0 0 0,0-1 1,0 1-1,1-2 0,-1 1 1,0-1-1,0 0 0,1 0 1,-1 0-1,0-1 0,1 0 1,5-2-1,1 1-15,0 1 0,0 1 0,0 0-1,-1 1 1,1 0 0,19 5 0,-28-6 30,18 4-34,1-2 0,23 0 0,384-2-14,-243-9 90,437 9 11,-603 1-11,-1 1 1,29 7-1,-29-5-18,1-1 1,30 2 0,180 4 209,-175-7-294,58 11 0,-86-10-152,36-2-3628,-62-1 3561,0 0 0,0 0 0,0-1 0,0 1 0,0-1 0,0 1 0,0-1 0,0 0 0,0 0 0,0 0 0,0 0 0,0 0 0,0 0 0,-1 0 0,1-1 0,-1 1 0,1-1 0,-1 1 0,1-1-1,-1 0 1,2-2 0,6-6-1163,1 0-96,0-1 0,-1 1 0,0-1 0,-1-1 0,10-17 0,-4-15-1337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5:51.255"/>
    </inkml:context>
    <inkml:brush xml:id="br0">
      <inkml:brushProperty name="width" value="0.1" units="cm"/>
      <inkml:brushProperty name="height" value="0.1" units="cm"/>
      <inkml:brushProperty name="color" value="#FFFC18"/>
    </inkml:brush>
  </inkml:definitions>
  <inkml:trace contextRef="#ctx0" brushRef="#br0">1840 1640 1152,'0'-18'13317,"2"8"-11227,-1 9-2035,-1 1 0,0 0 1,0-1-1,1 1 0,-1 0 0,0-1 0,0 1 1,0-1-1,0 1 0,0-1 0,0 1 1,0 0-1,0-1 0,0 1 0,0-1 1,0 1-1,0 0 0,0-1 0,0 1 0,0-1 1,0 1-1,0-1 0,0 1 0,-1 0 1,1-1-1,0 1 0,0 0 0,0-1 1,-1 1-1,1 0 0,0-1 0,-1 1 1,1-1-1,-3-1 229,3 2-243,-1-1 1,1 1-1,-1 0 1,1-1-1,0 1 0,0-1 1,-1 1-1,1-1 1,0 1-1,-1-1 1,1 1-1,0-1 0,0 1 1,0-1-1,0 1 1,0-1-1,0 1 1,0-1-1,0 1 0,0-1 1,0 1-1,0-1 1,0 1-1,0-1 1,0 0-1,0 0 0,0-12 22,-1 9-25,1 0 1,0 1-1,0-1 1,0 0-1,0 0 0,1 0 1,0 1-1,-1-1 1,1 0-1,3-5 1,-2 4-33,-1 0 1,1-1-1,-1 1 0,0 0 1,0-1-1,-1 1 1,0-1-1,0-6 1,1-13-81,5-11 179,-1 6-43,2-45 0,-2-91 349,-6 154-405,0 1-1,-1 0 1,0 0 0,-5-15 0,3 15-3,1 0-1,1 0 1,0-1 0,-1-16-1,3 25-2,0-14 0,0 1 0,1-1 0,1 1 0,6-28 0,-4 23 30,0 0-1,-2-1 0,0 1 1,-2-32-1,0 29-3,0 0 0,2 0 0,5-31 0,7-1-203,9-43 114,-22 87 100,0 0 0,-1-16 0,0 18-35,-1-1-1,2 1 1,2-18-1,8-32-118,-10 56 127,0 1 0,-1 0 0,0-1 0,1 1 0,-1-1 0,0 1 0,-1-1 0,1 1 0,-1 0 0,1-1 0,-3-4 0,-17-35 43,5 14-39,13 25-9,0 0 0,-1 0 0,0 0 0,0 0 0,0 0 0,0 1 0,-1-1 0,1 1 0,-1 0 0,0 0 0,-7-4 0,-7-3-20,-28-11 0,28 13 113,-1 1-104,-1 1 0,-37-8 1,9 3 192,42 9-209,-175-38 60,168 38-56,0 2-1,0-1 1,0 1-1,-1 1 1,-16 3-1,-65 19-67,61-13 211,-45 6 1,-196 7-41,256-22-98,0-1 0,0-1 0,1-1 0,-1-1 0,0 0 0,-19-7 0,-52-23-56,82 30 58,-1 2 0,0-1-1,0 1 1,0 1 0,0 0 0,0 0-1,-10 1 1,-11 1 26,16-3-37,10 1 8,0 0 1,-1-1 0,1 1 0,0 0-1,0 1 1,0-1 0,0 1 0,0 0-1,1 0 1,-1 0 0,0 0 0,0 1-1,1 0 1,-1-1 0,-3 4 0,2 0-18,1 0 1,0 0 0,0 0 0,0 1 0,1-1 0,-1 1-1,1 0 1,1 0 0,-1 1 0,-2 9 0,-8 20 31,-12 31 103,7-16-59,14-41-23,0-1-1,0 0 0,0 0 1,-1-1-1,-10 14 0,-8 9-21,2 2 0,1 1 0,2 1 0,1 0 0,2 1 0,-21 73 0,18-27-79,12-53 56,0-1-1,-16 41 1,11-18 50,-5 16-27,-6 8-6,12-50 30,6-17-12,0 1 1,1-1 0,0 0-1,1 1 1,0 0 0,-2 16-1,0 2-131,3-23 110,0 0 0,1 0 0,-1 0 0,1 0 0,0-1 0,0 1 0,0 0 0,0 0 0,1 0 0,0 4 0,0-6-1,0 0 1,1 0 0,-1 0 0,0-1-1,1 1 1,-1-1 0,1 1 0,-1-1-1,1 0 1,0 1 0,0-1-1,-1 0 1,3 1 0,27 11-5,-22-11 1,0 0 1,1-1-1,-1 0 0,1-1 1,-1 1-1,16-3 1,-11 1-11,29 2 0,84 19 62,12 1 13,-49-7 22,23 2 17,29-1-6,-34-2-36,329 34 196,-392-43-128,81-4 0,46-15 348,-38 3-236,-112 11-318,-1 0 0,1 2 0,-1 0 0,0 1 1,40 9-1,-61-11-71,1 1-1,0-1 1,0 0 0,0 0 0,0 0 0,0 1 0,0-1 0,-1 0 0,1 1 0,0-1-1,0 1 1,-1-1 0,1 1 0,0-1 0,0 1 0,-1-1 0,1 1 0,-1 0 0,1-1 0,-1 1-1,1 0 1,-1-1 0,1 1 0,-1 0 0,1 0 0,-1 0 0,0 0 0,0-1 0,1 1-1,-1 0 1,0 0 0,0 0 0,0 0 0,0 0 0,0 0 0,0-1 0,0 1 0,0 0-1,0 0 1,0 0 0,-1 0 0,1 0 0,0-1 0,-1 1 0,1 0 0,-1 1 0,0-1-190,0 0 1,0 0-1,0-1 1,0 1-1,0 0 1,0 0-1,0-1 1,0 1-1,0-1 1,0 1-1,-1-1 1,1 1-1,0-1 1,0 0-1,-1 1 1,0-1-1,-37 2-4556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7:08.182"/>
    </inkml:context>
    <inkml:brush xml:id="br0">
      <inkml:brushProperty name="width" value="0.1" units="cm"/>
      <inkml:brushProperty name="height" value="0.1" units="cm"/>
      <inkml:brushProperty name="color" value="#FFFC18"/>
    </inkml:brush>
  </inkml:definitions>
  <inkml:trace contextRef="#ctx0" brushRef="#br0">3048 1564 2304,'-1'1'163,"0"-1"-66,0 1 0,1-1 0,-1 1 0,0-1 0,1 1 0,-1-1 0,1 1 0,-1 0 0,1-1 0,-1 1 0,1 0 0,-1-1 0,1 1 0,0 0 0,-1 0 0,1-1 0,0 1 0,0 0 0,-1 0 0,1 0 0,0 0 0,0 1 1,16 3 2296,-14-5-2264,0-1-1,0 1 1,0 0-1,0-1 1,0 0 0,0 1-1,-1-1 1,1 0-1,0 0 1,0 0 0,-1 0-1,1 0 1,-1-1-1,1 1 1,1-2-1,21-27 556,-19 23-382,-2 3-152,0 0 0,0 1 0,-1-2 0,1 1 0,-1 0 0,0 0 0,-1-1 0,1 1 0,-1-1 0,0 1 0,0-1 0,0 0 0,-1 1 0,1-1 0,-1 0 0,0 0 0,-1 1 0,1-1 0,-1 0 0,0 0 0,0 1 0,0-1 0,-1 1 0,0-1 0,1 1 0,-2 0 0,1 0 0,-3-5 0,-3-5 293,2-1 0,0 0 0,-8-30 0,5 15-12,4 8-210,1 1 1,2-1-1,0-1 1,1 1-1,3-30 0,-1 3 156,-1 42-282,-1 1 0,0-1 0,-1 1 1,-3-11-1,-1-8 196,-10-47 188,14 54-453,1-1 0,2-27 0,0 8 111,4-43 38,1-37 208,-6-52-86,-6 93-372,1 16-28,5 50 137,-1-1 0,0 1 0,-1 0 0,0 0 0,-1 1 0,0-1 0,-1 0 0,0 1 0,0 0-1,-10-15 1,11 19-34,-1 0 0,1 1 0,-1-1 0,-1 1 0,1 0 0,-1 0 0,0 0 0,0 1 0,0-1 0,-9-4 0,-45-18-27,29 13 148,-49-17 1,37 20-83,0 2 0,-1 2 1,-1 2-1,1 1 1,-1 2-1,-69 7 0,-89 23-232,31-3 427,131-21-246,5 1-33,0-1-1,0-3 0,0 0 0,-51-7 0,-111-28 232,172 31-218,0 1 0,0 0-1,-37 4 1,6-1 140,-299-14 302,115 7-390,219 7-95,-31 5 1,32-3 8,-31 1 0,9-3 97,-1 1 0,1 2 0,-71 18 0,42-5-107,-104 41 0,169-54 92,0-1-1,0 1 0,1 1 1,-1-1-1,-9 11 0,-4 2-98,19-16 83,-1 0 1,0 0-1,0 0 0,1 1 0,-1-1 0,0 0 0,1 0 0,0 0 0,-1 1 0,1-1 1,-1 0-1,1 1 0,0-1 0,0 0 0,0 2 0,-4 15 93,-1 1 24,5-16-129,-1-1-1,1 1 1,0-1 0,-1 0-1,0 1 1,1-1-1,-3 4 1,-11 32 320,13-35-298,0 0-1,0 1 0,1-1 1,0 0-1,-1 1 0,1-1 1,0 1-1,2 6 0,-1 5-55,-9 103 214,0 1 73,2 136-253,-5-127-111,6-14 367,0 12-485,5-121 232,0 0 0,0-1 1,0 1-1,1-1 0,0 1 0,0-1 0,0 1 0,2 5 1,-1-7-12,-1-1 1,1 0 0,-1 0 0,1 0-1,0 1 1,0-2 0,0 1-1,0 0 1,0 0 0,1-1 0,-1 1-1,0-1 1,1 1 0,-1-1 0,4 1-1,17 11-15,8 3 36,-13-5-2,-16-10 0,0 1 0,0 0 0,0-1 0,1 0 0,-1 1 0,0-1 0,0 0 0,5 1 0,46 12 6,65 14-129,-47-19 147,102 1 0,237-10-168,-132 6 133,-144-6-27,167-1-13,-1-18-20,-257 14 66,271-43 138,-133 11-1,-145 32-62,0 1 0,0 2-1,41 4 1,-59-1-56,1 2 1,-1 0-1,0 1 0,26 9 0,-35-9-1417,0 0 0,16 10-1,-22-12 358,-1-1-1,1 0 1,0 1-1,-1-1 0,1-1 1,0 1-1,4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8:30.094"/>
    </inkml:context>
    <inkml:brush xml:id="br0">
      <inkml:brushProperty name="width" value="0.1" units="cm"/>
      <inkml:brushProperty name="height" value="0.1" units="cm"/>
      <inkml:brushProperty name="color" value="#FFFC18"/>
    </inkml:brush>
  </inkml:definitions>
  <inkml:trace contextRef="#ctx0" brushRef="#br0">4332 1408 4480,'0'-1'121,"0"1"0,0-1 1,0 1-1,1-1 0,-1 1 0,0-1 1,0 1-1,0 0 0,0-1 0,1 1 1,-1-1-1,0 1 0,0 0 0,1-1 0,-1 1 1,0-1-1,1 1 0,-1 0 0,0 0 1,1-1-1,-1 1 0,1 0 0,-1 0 1,0-1-1,1 1 0,-1 0 0,1 0 1,-1 0-1,1 0 0,-1-1 0,1 1 1,-1 0-1,1 0 0,19 2 3570,-20-18-2374,0 4-1156,1 9-39,-1-1 0,1 0-1,-1 1 1,0-1 0,0 0-1,-1 1 1,1-1 0,-1 0-1,0 1 1,0-1 0,-2-4 0,2 7 32,0-12 438,-1 10-533,0 1 0,0 0 0,-1-1 0,1 1 1,-1 0-1,0 0 0,1 1 0,-1-1 0,0 1 0,0-1 0,0 1 0,-6-2 0,-12-18 565,17 19-574,-1 0-1,1 1 1,0 0-1,0 0 1,0 0 0,-1 1-1,1-1 1,0 1-1,-1 0 1,1 0-1,-7 2 1,-8 1-142,-26 9 1,7-2 180,-170 28-9,173-34 144,-1-2-1,-50-3 0,24 0-162,-241 1 200,80 10-287,174-10 83,17-1 31,0 1 1,0 1-1,-41 8 0,-317 46 151,236-38-152,-65 20 126,177-29-149,0-1 0,-48 0 0,-86-5 26,110-2-9,-101-12 3,-2 1 189,77 8-81,-144-23 0,196 20-125,-123-26-337,132 24 280,-1 1 0,1 1 0,-1 2 0,0 1 0,0 2 0,-1 1 0,-44 6 0,-7-1-122,32-2 123,-106-1 412,85-3-350,62 1-50,1 0 1,-1 0-1,0-1 0,1-1 0,-1 0 1,1 0-1,0-1 0,0-1 0,0 1 1,-14-9-1,15 7-31,7 5 0,1-1 1,0 0-1,-1 1 0,1-1 0,0 0 0,0 0 0,0 0 1,-1 0-1,1 0 0,0 0 0,0 0 0,1 0 1,-2-2-1,-13-22 107,9 16-4,1 0 1,0 0 0,1 0-1,0 0 1,1-1-1,-5-14 1,-1-35-59,7 36 2,-2-1 0,-1 1-1,-10-28 1,14 45-13,-1-1 0,1 0 0,0 1 1,-1-13-1,0-8-83,0 12 162,1 0 1,2-23-1,0 8-175,4-79 358,0-38-187,-5 85-100,-1 0-80,2 1 1,14-90-1,-10 118 79,-2-1 0,0-41 0,-3 70-7,0 0 0,1 0-1,0 0 1,3-8 0,1-7-85,-1 8 38,-1 0-1,2 0 0,8-16 1,-12 26-42,21-7-6,-16 8 67,0-1 0,1 1 0,-1 0 0,1 1 1,-1 0-1,1 0 0,-1 0 0,1 1 0,-1-1 0,11 4 0,10 0 46,40 4-13,195 14-7,-200-19 19,93 17-1,-96-11-28,571 44 246,-560-49-139,86 2-264,49 3 203,-143-5 111,218 10-122,12-23 70,-272 8-108,101-4 24,202-13 178,-132 5-108,26-2-38,-24-14 57,30-3 0,-31 21-423,-1 1 616,-155 6-213,-20 2-107,1 0 1,-1 1-1,1 0 1,27 4-1,-42-3 51,0 0 0,0 1 0,1-1 0,-1 1 0,0 0-1,0 0 1,1-1 0,-1 1 0,0 1 0,0-1 0,0 0 0,0 0 0,-1 1 0,1-1 0,0 1-1,0-1 1,-1 1 0,1 0 0,-1 0 0,0 0 0,3 4 0,-2-1-37,-1 1-1,1 0 1,-1-1 0,0 1-1,-1 0 1,1 0 0,-2 8-1,7 86-57,-1 66 16,-5 250 256,-8-318-142,0-2 23,3 358 188,5-450-459,0 0 0,1-1 0,-1 1 0,1-1 0,2 7 0,2 15-2086,-5-28 1451,-1 0-1,0 0 0,-1 0 0,1 0 0,0 0 0,-1 0 0,0 0 1,0 0-1,-2-2 0,-25-31-3713,-21-14 361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9:31.036"/>
    </inkml:context>
    <inkml:brush xml:id="br0">
      <inkml:brushProperty name="width" value="0.1" units="cm"/>
      <inkml:brushProperty name="height" value="0.1" units="cm"/>
      <inkml:brushProperty name="color" value="#FFFC18"/>
    </inkml:brush>
  </inkml:definitions>
  <inkml:trace contextRef="#ctx0" brushRef="#br0">13130 1241 1024,'0'0'3712,"-16"1"-1750,8 4-1162,-5 4 486,3-6-627,0-1 0,0 0 0,0-1 0,-14 1 1,-7-3 398,17 0-544,-1 1 1,-27 2 0,5 9 149,32-8-584,-1-1-1,-1 0 1,1-1 0,0 1-1,0-1 1,-10 0 0,-70-2 684,-96 3 125,78 12-463,58-7-36,33-5-275,0 0 1,-18 1-1,-86 6 435,76-9-302,-77 9 0,-84 10 442,147-16-554,17 2-156,-66 16-1,64-12 268,-54 6 1,60-10-206,-52 13 0,25-4-52,24-8 131,-1-1 0,-63-2 0,-27 1-89,-4 1 187,106-3-174,-1 1 0,-48 11 0,-1 1-148,-70-4 167,27-3-198,-31-5 62,111-4 113,0 1-1,0 2 1,-42 8 0,24-2-40,-1-2 0,0-3 1,-66-5-1,32 1-22,-41-4 16,-65 2 234,78 11-156,-180 6-45,220-11 120,41-1-192,-75-6-1,33-1 253,61 3-200,-1 0 1,-36 4-1,12-1-102,-11-2 187,10 0-20,-76 8 1,76-2-71,-62-3 1,72-2 41,0 0 0,1 3-1,-61 11 1,68-10-29,0 0-1,0-1 0,0-2 0,-35-3 0,4 1 43,-352 11 363,-537-10 32,725 9-602,-65 0 202,277-8-4,-1 0-1,-18 4 1,19-2-85,0-1 0,-20 1 0,10-2-26,-30 5 1,30-3 146,-32 1 1,-106 1-38,24 4 251,-6 0-337,47-2-609,39-2 1107,-310 3-101,363-8-360,-157 9 47,-4 0-7,-54-4 68,143-5-155,-144 5 181,141 1-67,-81-6-1,62-2-95,-223-1-220,36-3-81,-190-3 656,359 3-316,84 4 30,-6-2-16,-48-12 0,49 8-70,-50-5 0,-33-3 117,-18-1 5,38 3 31,-21-7-316,88 13 233,-1 2 0,0 1 0,-36 0 1,-262-5-78,286 8 190,-46-6-96,36 0-88,0 2 0,0 2 0,-103 7 0,119-1 27,-70-3 0,88-1 40,0-1-1,0-1 1,0 0-1,0-2 1,-20-8 0,28 9-8,1-1 1,-1-1-1,2 0 1,-1 0 0,1-1-1,0 0 1,0-1 0,1 0-1,1-1 1,-12-14 0,8 6 4,1-1 0,0 0 0,1-1 0,1 0 0,-8-26 0,4 6-75,2 0 0,-8-51 1,-13-228-94,0 0 5,28 274 80,2-61 0,2 64-23,-2 5 62,1 29 1,0 1 0,1 0-1,-1-1 1,2 1 0,-1 0 0,3-13-1,-2 19 24,-1 0-1,1 0 1,0 0-1,-1 0 1,1 0-1,0 1 1,-1-1-1,1 0 1,0 0-1,0 1 1,0-1-1,0 1 1,0-1-1,0 1 1,-1-1-1,1 1 1,0-1-1,0 1 1,0 0-1,1 0 1,-1 0-1,0-1 1,0 1-1,0 0 1,0 0-1,0 0 1,0 0-1,0 1 1,0-1-1,0 0 1,2 1-1,43 11-530,-30-7 526,22 2 6,0-2-1,0-2 1,1-1-1,48-4 1,-15 1-38,-26 1 99,208 9 22,-118-1-184,-70-6 155,306 0 369,-195-3-643,-32 2 260,167-3-143,-196-7 182,78-1 45,136 1 189,268-6-561,-487 16 422,13-6-222,44 1 166,365 13-83,-388-13 164,89 3-430,323 9 307,-449-8-199,285 6 142,235-6-139,-231-6 267,87-7-128,-211 2 131,113-11-294,-281 12 109,120 6-1,31-3 122,-50-14 118,48-4-322,-37 7 337,190-7-251,-385 25 18,561 15 242,-342 13-129,280-13 64,-313-6-64,-185-9-90,268-9 25,37-6-31,-223 16-6,33 0-34,144-17 1,-177 8 87,125 6 0,-118 3-48,106-10-11,-162 6 13,0 2 0,110 14 0,4 2-2,-92-11 32,1 3 0,87 20 0,-147-22-27,1 1 0,-1 0 1,-1 2-1,25 13 0,-38-18-8,0 1-1,1-1 0,-1 1 0,-1 0 1,1 1-1,0-1 0,-1 1 1,0 0-1,0 0 0,-1 0 0,1 0 1,-1 1-1,0 0 0,-1-1 1,1 1-1,-1 0 0,0 0 0,-1 0 1,0 1-1,2 8 0,-2 10 19,0 0-1,-2-1 0,-6 48 1,3-39-59,-41 261 111,32-215-70,-5 3-119,-44 127-1,40-144-298,-48 113-4705,68-172 4681,-1 1-336,0 0 0,0 0 0,-1-1-1,-5 8 1,8-13 329,-1 1 0,1 0 0,0-1 0,-1 0 0,0 1 0,1-1 0,-1 0 0,0 0 0,0 1 0,0-2 0,0 1 0,0 0 0,0 0 0,0 0 0,0-1 0,0 1 0,0-1 0,0 0 0,-3 0 0,-21-2-3052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0:02.911"/>
    </inkml:context>
    <inkml:brush xml:id="br0">
      <inkml:brushProperty name="width" value="0.1" units="cm"/>
      <inkml:brushProperty name="height" value="0.1" units="cm"/>
      <inkml:brushProperty name="color" value="#FFFC18"/>
    </inkml:brush>
  </inkml:definitions>
  <inkml:trace contextRef="#ctx0" brushRef="#br0">3766 1343 1408,'-5'-5'11528,"8"-8"-9218,10-12-2751,57-92 1305,-58 95-729,-2-1 0,16-46 0,32-122 1012,-56 183-1094,4-8-1,-1 0-1,-1 0 1,-1-1-1,0 0 1,1-19-1,-4 23 34,0-2-46,0 0 1,-1 1-1,0-1 0,-1 0 0,-5-17 0,-83-266 105,80 236-256,10 42 42,0 19 72,0-1-1,1 1 1,-1 0 0,0-1 0,0 1 0,0-1 0,0 1 0,0 0 0,-1-1 0,1 1 0,0 0 0,-1-1 0,1 1 0,-1 0 0,1-1 0,-1 1 0,0 0 0,1 0 0,-2-2-1,-13-11 118,13 11-91,1 1 0,-1 0 0,0 0 1,-1 0-1,1 0 0,0 0 1,0 1-1,-1-1 0,1 1 1,-1-1-1,1 1 0,-1 0 1,0 0-1,1 0 0,-1 1 1,0-1-1,0 0 0,-4 1 0,1-1-15,1 1-1,0-1 1,0 0-1,-7-3 1,6 2 25,0 0-1,0 1 1,-1 0-1,-9-1 1,10 2-25,0-1 0,0 0 0,0 0 0,0-1 0,-7-2 0,7 2 8,-1 0 0,1 0-1,-1 0 1,0 1 0,-8 0 0,-6-1 12,-33-4-1,2-1 116,22 3-81,-15-1-27,-77 0-46,57 3 10,1-3 0,-122-25-1,158 25 33,0 2 0,-38 0 0,1 0-16,-149 0 147,116 5-115,-98 8 149,2 0-72,-71-25-257,57-4 246,-44-2-134,146 14-6,-23-5 29,40 3 7,-1 4 0,-98 6-1,117 1-7,41-2 5,-28 3-1,-70 2 27,42-1-138,27-2 275,40-3-214,-1 2-1,-20 2 1,15 1 128,17-3-55,0 0 0,0 0 1,0 0-1,0 1 1,0 1-1,0 0 0,0 0 1,1 0-1,-13 8 1,14-7-31,0 1 1,0 0 0,1 0-1,0 0 1,0 1 0,0-1 0,1 1-1,0 0 1,0 1 0,0-1-1,1 1 1,-5 13 0,-1 10 80,2 1 0,0-1 0,2 2 0,-1 31-1,-3 16 122,-2-6-220,-11 96-104,19-130 111,-4 57-80,7 193-72,0-262 161,2 0 0,0 0 0,2-1-1,1 1 1,0-1 0,15 37 0,-18-58-8,0-1 0,1 0 1,0 0-1,-1 1 1,1-2-1,1 1 0,-1 0 1,1-1-1,-1 1 1,1-1-1,0 0 0,0-1 1,0 1-1,1 0 1,-1-1-1,0 0 0,6 2 1,9 2-76,0-1 0,37 6 0,-42-9 68,29 3 51,2-2 0,60-4 0,-31-1-127,-32 2 27,9-1 76,91 11 0,129 18-34,29-25 26,71 4-106,-155 3 142,0-9-1,244-31 1,-20 11-110,26 14 357,-442 6-398,0 1 1,38 9-1,-34-6-1637,43 4-1,-7-8-1974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1:05.259"/>
    </inkml:context>
    <inkml:brush xml:id="br0">
      <inkml:brushProperty name="width" value="0.1" units="cm"/>
      <inkml:brushProperty name="height" value="0.1" units="cm"/>
      <inkml:brushProperty name="color" value="#FFFC18"/>
    </inkml:brush>
  </inkml:definitions>
  <inkml:trace contextRef="#ctx0" brushRef="#br0">2153 228 1280,'6'-12'1637,"-3"9"-1215,-1-1-1,0 0 0,-1 0 1,1 0-1,-1 0 0,0 0 0,0 0 1,0 0-1,0 0 0,-1 0 1,1-1-1,-1-6 0,-1 10-363,1 1 1,0-1-1,-1 1 0,1-1 0,-1 1 0,1-1 0,-1 1 0,1 0 0,-1-1 0,1 1 0,-1 0 0,1-1 0,-1 1 0,0 0 0,1 0 0,-1-1 0,1 1 1,-1 0-1,0 0 0,1 0 0,-1 0 0,0 0 0,1 0 0,-1 0 0,1 0 0,-1 0 0,0 0 0,0 0-33,0 0 0,1 0 0,-1 0 0,0 0 0,1 0 0,-1 0 0,1 1 0,-1-1-1,0 0 1,1 0 0,-1 0 0,1 1 0,-1-1 0,0 0 0,1 0 0,-1 1 0,1-1 0,-1 0 0,1 1-1,-1-1 1,1 1 0,0-1 0,-1 1 0,1-1 0,-1 1 0,1-1 0,0 1 0,0-1 0,-1 1 0,1-1 0,0 1-1,-1 1 1,1 0 57,0 0 0,-1 1 0,0-1 0,1 0 0,-1 0 1,0 1-1,0-1 0,-2 3 0,3-4-36,-1 0 1,0 0-1,1 0 1,-1 0-1,0-1 0,1 1 1,-1 0-1,0 0 1,0 0-1,0 0 1,0-1-1,1 1 1,-1 0-1,0-1 1,0 1-1,0-1 1,-1 1-1,-1 0 1,-36 8 1867,20-10-1623,0 2 1,0 0-1,0 2 0,-32 7 0,-46 13 33,-137 14 0,155-27-316,39-6 89,-56-3-1,63-1 26,-74-9 326,21 4-219,62 4-199,-1-2 0,-36-8-1,17 3-49,-193-44 514,155 32-422,34 8 37,13 3-33,-58-7 0,76 14-77,-156-18-1511,139 14 384,1-2 0,0-1-1,-35-14 1,-52-32-5491,69 27 3254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1:08.381"/>
    </inkml:context>
    <inkml:brush xml:id="br0">
      <inkml:brushProperty name="width" value="0.1" units="cm"/>
      <inkml:brushProperty name="height" value="0.1" units="cm"/>
      <inkml:brushProperty name="color" value="#FFFC18"/>
    </inkml:brush>
  </inkml:definitions>
  <inkml:trace contextRef="#ctx0" brushRef="#br0">1381 93 2944,'0'-2'255,"0"1"0,0-1 0,0 0 0,0 0 0,0 0 1,0 0-1,0 0 0,-1 0 0,1 0 0,-1 0 0,1 1 0,-1-1 0,0 0 0,1 0 0,-1 1 1,0-1-1,0 0 0,0 1 0,-1-1 0,1 1 0,0-1 0,-1 1 0,-1-2 0,0 0-66,-2-1-1,1 0 0,0 1 0,-1 0 0,1 0 0,-1 1 0,0-1 0,0 1 0,0 0 1,-9-2-1,-16-2 519,-1 1 0,0 2 1,0 1-1,-54 4 0,22-1-553,20-1-189,-223 8 726,101-6-99,89-3-229,-226 15 277,279-12-1387,-1-1 1,0 0-1,-44-6 0,25-5-1983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1:18.992"/>
    </inkml:context>
    <inkml:brush xml:id="br0">
      <inkml:brushProperty name="width" value="0.1" units="cm"/>
      <inkml:brushProperty name="height" value="0.1" units="cm"/>
      <inkml:brushProperty name="color" value="#E71224"/>
    </inkml:brush>
  </inkml:definitions>
  <inkml:trace contextRef="#ctx0" brushRef="#br0">1646 461 5632,'-85'0'3925,"83"0"-3890,-1 0 1,1 0-1,-1-1 0,1 1 1,0-1-1,-1 0 0,1 1 1,0-1-1,-1 0 0,1-1 1,0 1-1,0 0 0,0 0 1,0-1-1,0 0 1,0 1-1,-2-3 0,-2-3 122,1 0 0,-1-1 0,-5-10 0,-5-7 78,12 20-174,-9-14 444,-1 2 1,-28-28 0,7 14 227,-43-37-100,38 34-327,24 20-90,-1 0 0,0 1 0,-1 1 0,0 0 0,0 2 0,-31-13 0,9 9 71,0 2-1,-1 2 1,-1 2-1,1 1 1,-1 3-1,0 1 1,0 2-1,-1 2 1,1 2 0,-54 10-1,-91 34 324,9-2-2376,55-25-3371,78-15 1718,-7 0-47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0:41.005"/>
    </inkml:context>
    <inkml:brush xml:id="br0">
      <inkml:brushProperty name="width" value="0.1" units="cm"/>
      <inkml:brushProperty name="height" value="0.1" units="cm"/>
      <inkml:brushProperty name="color" value="#FFFC18"/>
    </inkml:brush>
  </inkml:definitions>
  <inkml:trace contextRef="#ctx0" brushRef="#br0">1615 326 640,'0'0'224,"26"-23"2639,-26 23-2773,1 0 0,-1 0 0,0 0 1,0-1-1,-3-5 2703,3 6-2703,0 0 0,0 0 0,-1-1 0,-19-6-74,6 2 199,10 2-58,0-1-1,-1 1 0,1 0 0,-1 0 0,0 0 0,0 1 1,0 0-1,-7-2 0,-46-11 705,39 10-557,-21-5-83,-38-18 1,62 24-93,0 0 1,0 0 0,0 2-1,-1 0 1,1 0 0,-23 2-1,20 1-91,0-2 1,0 0-1,0-2 0,-20-4 0,-52-18 813,-165-25 0,142 36-400,-176-10 1039,246 24-2412,-1-2 1,0-1-1,1-3 1,-87-22-1,82 11-2363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0:43.778"/>
    </inkml:context>
    <inkml:brush xml:id="br0">
      <inkml:brushProperty name="width" value="0.1" units="cm"/>
      <inkml:brushProperty name="height" value="0.1" units="cm"/>
      <inkml:brushProperty name="color" value="#FFFC18"/>
    </inkml:brush>
  </inkml:definitions>
  <inkml:trace contextRef="#ctx0" brushRef="#br0">2653 118 3072,'-2'0'84,"0"1"-1,-1 0 1,1-1 0,0 1-1,0 0 1,0 1 0,0-1 0,0 0-1,0 0 1,0 1 0,0-1-1,1 1 1,-1 0 0,0-1 0,1 1-1,0 0 1,-1 0 0,1 0-1,0 0 1,0 0 0,0 0-1,-1 3 1,0 3-130,0 0 430,1-8-360,1 0 0,0 0 0,-1 0-1,1-1 1,0 1 0,-1 0 0,1 0 0,0 0 0,-1 0 0,1 0 0,0-1 0,-1 1 0,1 0 0,0 0 0,-1-1 0,1 1 0,0 0 0,0 0 0,0-1 0,-1 1-1,1 0 1,0-1 0,0 1 0,0 0 0,-1-1 0,-1-3 268,-1 0-1,0 0 1,0 1-1,0-1 1,0 1-1,-1 0 1,1 0 0,-1 0-1,0 0 1,0 1-1,-8-4 1,1 2 4,1 0 0,-1 1 0,0 1 0,0 0 0,0 0 0,0 1 0,-17 0 0,-147-4 184,-88 14 368,43-4 640,49 5-1145,2 0-73,105-10-74,1-3 0,0-3 1,0-3-1,-117-31 0,106 20 122,-1 3-1,-139-12 1,-159 21-3276,354 9 2005,1 0 0,-1 1 0,1 1 0,0 0 1,-32 12-1,-20 14-3058,0 1 1206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1:43.389"/>
    </inkml:context>
    <inkml:brush xml:id="br0">
      <inkml:brushProperty name="width" value="0.1" units="cm"/>
      <inkml:brushProperty name="height" value="0.1" units="cm"/>
      <inkml:brushProperty name="color" value="#FFFC18"/>
    </inkml:brush>
  </inkml:definitions>
  <inkml:trace contextRef="#ctx0" brushRef="#br0">2827 1402 896,'4'-3'5750,"-3"1"-5847,-1-221 9852,1 219-9682,-1 0 0,1 0 0,1 0 0,-1 0 1,1 0-1,-1 0 0,3-3 0,4-10 35,0-11 83,5-11 188,-11 34-281,-1 0 0,0 0 0,0 0-1,1-10 1,1-7 48,2-16-30,-4 28 19,1-1 0,0 1 0,5-19 0,-4 18 41,0-1-1,0 1 1,1-22-1,-3 19-11,7-28-1,40-129-200,-44 151 84,-1 1 1,-1-1-1,0 0 1,-2-21-1,0 13 21,4-32 0,-2 36 5,-1 1 0,-2-25 0,0 5 18,0 37-55,1 0 0,-2-1 0,1 1 0,-1 0 0,0 0 0,0 0 0,-4-7 0,-23-33 188,26 42-215,1 1-1,-1-1 1,-1 1-1,1 0 1,0 0-1,-1 0 1,0 0-1,1 1 1,-9-4-1,-1 0 10,4 2 2,-1 0 0,1 0 0,-1 1 0,-11-2-1,-40-8-19,-50 6 55,-23-4 18,23 1 18,52 6-48,24 3 13,-21-4-16,15 1-32,0 2 1,-48 3-1,21 0-7,-337-1-1,245-10-85,-207 0 42,298 5 63,-155-7-157,172 9 154,37 2-47,0 0 0,0 1 0,0 0 0,-23 4 0,-89 15-93,-60 1 267,69-6-432,97-11 252,0 0-1,-1 2 1,1 0 0,-37 16 0,55-20 26,0 1 1,0 0 0,0 0 0,0 0-1,1 0 1,-1 0 0,1 0 0,-1 0-1,1 1 1,0 0 0,0-1-1,0 1 1,0 0 0,1 0 0,-2 3-1,-2 6-79,0 0-1,-4 21 1,4-12 52,2-4 20,0 0-1,1-1 1,1 1-1,1 0 1,2 20-1,-1 8 6,-1-24 35,0 22 53,1 0 0,9 54 0,-3-28-55,-6-50-26,1-1-1,8 37 1,-1-10 129,-7-34-149,0 0 1,0 0-1,1 0 0,6 12 0,12 36 228,6 25-299,-18-62 74,0 0 0,1 0 0,1-1 1,2-1-1,24 33 0,-30-44 14,1 0 0,1 0-1,0-1 1,0-1 0,0 1 0,1-1 0,0-1 0,1 0-1,-1 0 1,1-1 0,0-1 0,1 0 0,14 4-1,27 0 29,0-2 0,0-2 0,65-4 0,-60 0-46,107 5-33,335-5-101,-318 14 129,-75-4 14,-58-6 35,151 6 225,-96-5-3,0 4 0,129 30 0,-35 6-472,-134-29-154,-36-8-2929,39 15 1,-45-16-830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1:47.185"/>
    </inkml:context>
    <inkml:brush xml:id="br0">
      <inkml:brushProperty name="width" value="0.1" units="cm"/>
      <inkml:brushProperty name="height" value="0.1" units="cm"/>
      <inkml:brushProperty name="color" value="#FFFC18"/>
    </inkml:brush>
  </inkml:definitions>
  <inkml:trace contextRef="#ctx0" brushRef="#br0">3419 1460 1664,'-12'3'362,"5"-2"306,7-12-206,0 8-434,0-3 502,0 1 0,1-1 0,0 1 1,4-11-1,-4 11-97,1-1 1,-1 1 0,0-1 0,0 1-1,0-7 1,0 1-12,1 0 0,0 0 1,1 0-1,0 0 0,0 1 0,10-18 0,3-14 148,-15 41-549,4-17 402,1 1 1,13-24-1,-6 18 321,18-24 0,-26 40-678,0 0-1,-1-1 1,1 1 0,-2-1-1,1 0 1,-1 0 0,4-15-1,-4 6 171,-1 1-1,0-1 0,-2-19 1,0 9-158,-1 0 0,-9-52 0,-13-40 175,-50-206 49,57 280-152,-1 0 1,-3 2 0,-28-47-1,46 87-146,0 0 0,0 0 0,0 0 0,0 0 1,-1 1-1,1-1 0,-1 1 0,0 0 0,1 0 0,-1 0 0,0 0 0,-1 0 0,1 1 0,0-1 0,0 1 0,-1 0 0,1 0 0,-7-1 0,-5 0 47,1 1 1,-1 0 0,-19 2 0,6 0 118,-227-6 342,157 2-417,53 0-9,-1 2-1,-60 8 1,-8 1 114,21-2-134,12 0 36,-133-8-1,79-15-7,-9-2-81,-104-4 166,32 2-12,139 12-216,45 4 10,-41 0-1,29 6 43,-82 12 0,84-8 121,0-2 1,-57-4 0,32 0-89,-162 4 60,198-2-53,0 1 0,-52 10-1,35 0-195,-49 20 1,46-14 68,43-15 38,1 0 0,0 0 0,0 1 0,0 0 0,0 1 0,0-1 0,-7 8 0,13-11 43,0 0 0,0 0 1,1 0-1,-1 0 0,0 0 0,0 0 0,0 1 1,1-1-1,-1 0 0,1 0 0,-1 1 0,1-1 1,0 0-1,-1 1 0,1-1 0,0 1 0,0-1 1,0 0-1,0 1 0,0 1 0,7 31-65,-3-20 56,16 57-73,-17-53 100,-2 0 1,0 1-1,0-1 0,-2 0 1,0 1-1,-6 26 0,-34 107 187,21-87-170,9-27 28,-3-1 0,-1 0 0,-31 56 0,41-82-107,0 0-1,0 1 0,-4 17 1,-3 7-8,11-31 43,0 1 0,-1-1 0,2 1 0,-1 0-1,1-1 1,0 10 0,0-6 60,0-8-51,0 0-1,1 0 1,-1 0 0,0-1 0,0 1 0,1 0 0,-1 0 0,0 0 0,1-1-1,-1 1 1,1 0 0,-1 0 0,1-1 0,0 1 0,-1 0 0,1-1 0,-1 1-1,1-1 1,0 1 0,0-1 0,-1 1 0,1-1 0,0 0 0,0 1-1,0-1 1,-1 0 0,1 1 0,0-1 0,0 0 0,0 0 0,1 0 0,34 2 144,-28-2-134,34 1-85,55 8 1,-48-2 56,0 3-1,85 28 1,-77-21 20,-41-13 28,1 1 0,17 7 0,15 7 62,0-2 0,99 19-1,-85-23-210,-58-11 121,287 73 119,-237-57-122,1-3 0,0-1 0,61 5 0,239 23 282,-192-8-147,-163-34-129,96 19-26,184 13 0,-2-30 151,-146-3-89,-81 1-38,172-3-2,-159-1 8,93-18 1,-136 19 118,0 1-1,44 1 1,-33 2-94,-15-1 1,31 7-1,-35-4-216,0-1 0,0-1-1,0 0 1,19-2-1,-30 1-107,-1-1-1,1 0 0,0 0 0,-1 0 0,1-1 0,-1 1 1,0 0-1,1-1 0,-1 0 0,0 1 0,0-1 0,0 0 1,0 0-1,0 0 0,0 0 0,-1-1 0,1 1 0,-1 0 1,0-1-1,3-4 0,-2 1-873,1 0-1,-1-1 1,0 1 0,0-1-1,-1 1 1,0-1 0,1-11 0,-6-11-1692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0:47.787"/>
    </inkml:context>
    <inkml:brush xml:id="br0">
      <inkml:brushProperty name="width" value="0.1" units="cm"/>
      <inkml:brushProperty name="height" value="0.1" units="cm"/>
      <inkml:brushProperty name="color" value="#FFFC18"/>
    </inkml:brush>
  </inkml:definitions>
  <inkml:trace contextRef="#ctx0" brushRef="#br0">622 171 3584,'-17'1'923,"0"2"148,15-2-879,-1-1-222,0 0 0,0-1 0,0 1 0,0-1 0,0 0-1,0 0 1,0 0 0,-3-2 0,3 2 91,1 0 0,0 0 1,0 0-1,0 1 0,-1-1 1,1 1-1,-5-1 0,-47-5 1000,53 6-1065,-1 0 7,1 1 1,-1-1 0,0 0-1,1 0 1,-1-1-1,0 1 1,1 0 0,-1 0-1,1-1 1,-1 1-1,0-1 1,1 0 0,-1 1-1,1-1 1,-1 0 0,1 0-1,0 0 1,-2-1-1,-1 0 192,-1 0 0,1 0 0,-1 0 0,1 0 0,-1 1 0,0 0-1,1 0 1,-1 0 0,0 1 0,-7 0 0,-20-5-35,13 1 110,0 0-1,-1 1 0,-35-1 1,22 3 94,-48-9 1,42 4-38,25 4-232,5 1-95,1 0 0,0 0 0,-12-5 1,6 3-132,13 3 91,0 0 1,0 0 0,0 0 0,0 0-1,0 0 1,0-1 0,0 1 0,0 0 0,0-1-1,0 1 1,0-1 0,-1 0 0,1 0-121,1 0 0,-1 1 0,1-1 0,0 0 0,-1 0 0,1 0 0,0 0 0,0 0 0,-1 0 0,1 0 0,0 1 0,0-1 0,0 0 0,0 0 0,0 0 1,0 0-1,0 0 0,1 0 0,-1-1 0,5-21-2949,0-13 362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0:49.178"/>
    </inkml:context>
    <inkml:brush xml:id="br0">
      <inkml:brushProperty name="width" value="0.1" units="cm"/>
      <inkml:brushProperty name="height" value="0.1" units="cm"/>
      <inkml:brushProperty name="color" value="#FFFC18"/>
    </inkml:brush>
  </inkml:definitions>
  <inkml:trace contextRef="#ctx0" brushRef="#br0">3245 300 2816,'-1'0'67,"0"0"-1,0-1 1,1 1 0,-1 0 0,0 0 0,0 0-1,1-1 1,-1 1 0,0 0 0,1-1-1,-1 1 1,0 0 0,1-1 0,-1 1-1,0-1 1,1 1 0,-1-1 0,1 1-1,-1-1 1,1 0 0,-1 1 0,1-1 0,0 0-1,-1 1 1,1-1 0,0 0 0,-1 0-1,1 1 1,0-1 0,0 0 0,-1-1-1,1 1-16,0-1 0,-1 1-1,1-1 1,-1 1 0,0-1-1,0 1 1,1 0 0,-1 0-1,0-1 1,-2-1-1,-1-1 92,-1 0 0,1 1-1,-1-1 1,0 1-1,0 0 1,0 0-1,0 1 1,-1 0-1,1-1 1,-1 2-1,1-1 1,-1 1 0,1 0-1,-1 0 1,0 0-1,-8 1 1,-187 10 2096,3 0-1200,174-10-991,-1-1-1,1-1 0,-26-6 1,31 5 139,-1 1 0,0 1 0,-33 3 0,27-1-83,-33-3 0,-135-3 496,133 6-423,1-3 1,-67-10 0,94 8-167,0 2-1,-53 3 1,26 0-147,-287-1 671,290-3-246,2-3-1,-95-22 0,119 22-110,11 3-36,-40-1-1,39 3-81,-37-5 0,-254-35 625,154 25-49,121 13-444,-66 3 0,3 2-2517,88-3 1578,-1-1-1,1 0 0,-1 0 1,1-1-1,-18-7 0,-54-30-4748,82 39 5399,-59-33-2776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0:51.498"/>
    </inkml:context>
    <inkml:brush xml:id="br0">
      <inkml:brushProperty name="width" value="0.1" units="cm"/>
      <inkml:brushProperty name="height" value="0.1" units="cm"/>
      <inkml:brushProperty name="color" value="#FFFC18"/>
    </inkml:brush>
  </inkml:definitions>
  <inkml:trace contextRef="#ctx0" brushRef="#br0">916 0 3200,'-21'15'1277,"10"-7"-830,1-1 0,-1 0-1,0 0 1,-1-1 0,0-1 0,-16 6 0,18-10-195,0 0 0,0 0 0,0-1-1,1 0 1,-1-1 0,-12-2 0,-24-1 753,11 7-178,0 0 1,1 3-1,-61 17 1,-1 0 321,66-17-764,-130 20 323,128-21-941,18-3-717,1-1 1,-1 1-1,-17-2 1,27 0 504,0-1-1,1 1 1,-1-1 0,0 0 0,1 0 0,-1 0-1,1-1 1,-1 1 0,1-1 0,0 0-1,0 0 1,0 0 0,0 0 0,0 0 0,0-1-1,-4-4 1,-16-25-2248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0:52.219"/>
    </inkml:context>
    <inkml:brush xml:id="br0">
      <inkml:brushProperty name="width" value="0.1" units="cm"/>
      <inkml:brushProperty name="height" value="0.1" units="cm"/>
      <inkml:brushProperty name="color" value="#FFFC18"/>
    </inkml:brush>
  </inkml:definitions>
  <inkml:trace contextRef="#ctx0" brushRef="#br0">2030 1 3712,'-4'0'192,"0"1"0,0 0 0,0 0 0,0 0 0,0 0 0,1 0 0,-1 1 0,0 0 0,1 0 0,-4 2 0,6-3-160,1-1 0,-1 0-1,1 0 1,-1 1 0,1-1 0,-1 0 0,1 0 0,-1 0 0,1 1-1,-1-1 1,0 0 0,1 0 0,-1 0 0,1 0 0,-1 0 0,1 0-1,-1 0 1,0-1 0,-7 2-29,-12 6 17,9-3 320,1 0 0,-20 3 0,-149 32 2785,91-15-2439,-1-4 0,0-4 0,-2-4-1,-170 1 1,-129 6 1480,66 28-1783,261-36-2338,0-3 0,-84 0-1,37-12-1649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1:55.278"/>
    </inkml:context>
    <inkml:brush xml:id="br0">
      <inkml:brushProperty name="width" value="0.1" units="cm"/>
      <inkml:brushProperty name="height" value="0.1" units="cm"/>
      <inkml:brushProperty name="color" value="#FFFC18"/>
    </inkml:brush>
  </inkml:definitions>
  <inkml:trace contextRef="#ctx0" brushRef="#br0">1882 1194 1792,'2'-5'592,"0"0"1,-1 0-1,2 0 1,-1 0 0,1 1-1,-1-1 1,1 1-1,0-1 1,9-7 500,9-8 2763,-15 14-3487,0-1-1,-1 0 1,0 0-1,0 0 0,-1-1 1,6-13-1,15-50-88,-17 45-61,-6 15-123,0-1 0,0 1 1,-1 0-1,-1 0 1,1-1-1,-3-16 1,1 17-4,0-1-1,1 0 1,0 1 0,1-1 0,4-20-1,11-20-89,-7 26 8,-1 0 0,-2 0 0,0 0 1,-2-1-1,1-27 0,-5 26 99,-1-1 1,-2 1 0,-9-42-1,6 44-118,-4-18-52,-17-48 0,5 22 60,18 57 2,1 5 5,1 0-1,-1 1 0,0-1 1,-1 1-1,0 0 0,0 0 1,0 0-1,-11-12 0,6 13 9,0 1 0,0 0 0,-1 1 0,0 0 0,1 0 1,-1 1-1,-15-3 0,8 1 99,-3 0-53,-1 2 0,0-1 0,-25 1 1,-68 3 140,49 1 60,-250 7-139,191-8-93,84-1-17,0 1 0,-59 7 0,9 3 46,31-3-52,-71 0 1,47-4-109,53-2 159,11-1 31,-27 5-1,-67 9-296,47-6 379,48-7-79,0 1 1,-29 7-1,36-6-82,-1 0 0,1 1 0,0 1 0,-18 9 0,25-12-41,0 1-1,0 0 1,1 0-1,-1 1 1,1-1 0,0 1-1,-1-1 1,2 1-1,-1 0 1,0 0-1,1 0 1,0 1 0,0-1-1,-3 7 1,-6 33 44,1 1 1,-7 73-1,12-80 0,-7 91-67,-13 79-15,18-151-3,2 0 0,5 98 1,1-65 41,-1 95-45,0-181 67,1 1 0,-1-1 0,1 1 0,0-1 0,0 0 0,0 1 0,1-1 0,-1 0 0,1 0 0,3 5 0,-4-7 4,0 0-1,1 0 0,-1 0 1,1 0-1,-1-1 0,1 1 0,-1-1 1,1 1-1,0-1 0,0 1 0,0-1 1,0 0-1,0 0 0,0 0 1,0 0-1,0 0 0,0 0 0,1-1 1,-1 1-1,0-1 0,5 1 0,33 0-19,58 8 0,21 6 9,0-5-1,1-6 0,138-13 0,3-22-6411,-189 16 1606,-14-7 1109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7:16.979"/>
    </inkml:context>
    <inkml:brush xml:id="br0">
      <inkml:brushProperty name="width" value="0.1" units="cm"/>
      <inkml:brushProperty name="height" value="0.1" units="cm"/>
      <inkml:brushProperty name="color" value="#FFFC18"/>
    </inkml:brush>
  </inkml:definitions>
  <inkml:trace contextRef="#ctx0" brushRef="#br0">1873 1479 2560,'-4'1'1051,"0"0"0,1 0 0,-1 0-1,-23 6 10077,29-14-10155,0-17-912,-12-112 1695,10 118-1619,1 13-83,-1-1-1,0 0 0,0 1 1,0-1-1,-1 0 1,0 1-1,0-1 0,-3-6 1,2 5 26,0 0 0,0 0 0,0 0 1,1-1-1,0 1 0,1 0 0,-1 0 1,2-12-1,0 10-38,-1 0 0,-1 1 0,1-1 0,-1 0 1,-3-10-1,-1-14 92,3 26-128,0 0 1,1 0-1,0 0 0,1-1 0,0 1 1,0 0-1,2-13 0,0 6-28,2 0 0,9-25 0,-5 17 49,-1 0 0,-1 0 0,0-1 0,-2 0 0,-1 0 0,1-36 0,6-125 0,-9 172-32,0 0 0,0 1 0,1-1 0,1 1 0,4-13 0,25-57-105,-9 25 184,-20 47-51,-1 0 0,1 0-1,-2 0 1,0-1 0,0 1 0,0-1 0,-2-9 0,1 8 75,0 8-89,0-1 0,0 1 0,-1-1 1,1 1-1,-1-1 0,0 1 1,0 0-1,0 0 0,-1-1 0,1 1 1,-1 0-1,0 0 0,1 0 0,-1 0 1,-1 0-1,1 1 0,0-1 0,-1 1 1,-4-5-1,-5-1 28,0 1 1,0 0 0,-1 1-1,1 1 1,-1-1-1,-1 2 1,-13-4-1,-7-2-109,13 4 123,1 1-1,-22-1 1,-20-6-45,23 5 23,25 5 140,1-1 1,-22-7 0,5 0-296,1 3 0,-35-6 0,17 4 284,20 5-140,0 2 0,-1 0 0,-37 4-1,10-1-9,-244-1 185,99-17 16,182 15-218,-68-2 10,-38 3 120,68 2-166,-34 8-231,64-8 242,1 1 1,-1 2-1,1 1 0,-1 0 1,-38 16-1,60-20 32,0 1 1,0 1-1,1-1 0,-1 1 1,0-1-1,1 1 1,-1 0-1,1 0 0,0 0 1,0 1-1,0-1 0,1 1 1,-1 0-1,1 0 0,0 0 1,0 0-1,-2 5 1,-9 15 22,11-18 25,0-1 0,1 1-1,0 0 1,0-1 0,0 1-1,1 0 1,0 0 0,0 0 0,2 10-1,-1 7-59,-1 279 341,5-164-177,-5 306-234,1-428 106,1-1 0,0 1 1,7 24-1,5 25-101,-11-47 78,0-1 0,2 0 1,0 0-1,1 0 0,1 0 0,0-1 0,1 0 1,1-1-1,0 0 0,2 0 0,-1-1 1,2 0-1,0-1 0,0 0 0,1-1 0,1-1 1,0 0-1,0 0 0,1-2 0,19 10 1,-1-4 44,0-2 0,1-1 0,63 14 0,109 2-61,-20-25 17,-99-5 2,-45 1 30,1-2 0,-1-2-1,81-19 1,-84 14-30,0 2 0,0 2 0,0 1 0,45 1 0,69-6-75,-29 0 20,-26 3 86,-46 3-210,90 3-1,-96 11-977,-18-1-3059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41:35.878"/>
    </inkml:context>
    <inkml:brush xml:id="br0">
      <inkml:brushProperty name="width" value="0.1" units="cm"/>
      <inkml:brushProperty name="height" value="0.1" units="cm"/>
      <inkml:brushProperty name="color" value="#E71224"/>
    </inkml:brush>
  </inkml:definitions>
  <inkml:trace contextRef="#ctx0" brushRef="#br0">2265 1702 2560,'3'0'333,"0"0"0,0 0 0,1 0 0,-1 1 0,0 0 0,0-1 0,0 1 1,0 0-1,0 0 0,3 2 0,-6-2-268,0-1 0,1 1 0,-1-1 0,0 1 0,0-1-1,1 1 1,-1-1 0,0 1 0,0-1 0,0 1 0,0-1 0,0 1 0,0-1 0,0 1 0,0-1 0,0 1 0,0 0 0,0-1 0,0 1 0,0-1 0,0 1-1,0-1 1,-1 1 0,1-1 0,0 1 0,0-1 0,-1 1 0,1-1 0,0 0 0,-1 1 0,1-1 0,0 1 0,-1-1 0,0 1 0,0 0 232,0-1 0,0 1 1,-1 0-1,1-1 0,0 1 1,0-1-1,-1 1 1,1-1-1,0 0 0,-1 1 1,1-1-1,-2 0 0,3-6 58,1-8 3221,2 10-3362,-1-1 0,0 1 0,0 0 0,0-1 0,0 1-1,1-8 1,1-1 27,-3 11-165,-1-1-1,1 0 0,-1 1 0,1-1 0,-1 0 0,0 0 0,0 1 0,-1-4 1,1 3-51,0 1 0,0 0 0,-1 0 0,2 0 0,-1 0-1,0-1 1,0 1 0,1 0 0,-1 0 0,1 0 0,1-4 0,0 0 45,0-1 0,0 0 0,-1 1 0,0-1 0,-1 0 0,1 0 0,-1 0 0,-1 0 0,0-9 0,-1-11 68,2 16-47,-4-119 612,3 116-587,0 0-1,1 0 0,1 0 1,0 0-1,1 0 0,4-14 0,28-79 796,-2 21-511,-26 73-418,0 1 1,1 0 0,16-20-1,-16 21 34,1 1 0,-1-1-1,-1 0 1,0-1-1,-1 1 1,0-1 0,0 0-1,-2 0 1,1-1-1,-1 1 1,-1-1 0,-1 0-1,1-15 1,-1 4-26,-2 1 1,0 0-1,-2 0 1,-9-40-1,-4-18 282,5 34-256,7 28-41,-1 0 0,-7-18 0,6 23 75,-3-12-83,-2 1-1,0 0 1,-2 1 0,-1 0 0,-17-23 0,25 38 51,0 0 0,1-1 0,0 1 0,1-1-1,0 0 1,-5-17 0,6 15-42,-1 0 0,0 0 0,-1 0 0,-10-16 0,6 14 16,0 1 0,-1 0 0,-17-16 0,24 25 17,-1 1 1,0 0-1,0 0 0,0 1 1,0-1-1,-1 1 0,1 0 1,-1 0-1,0 0 1,1 0-1,-1 1 0,0 0 1,0 0-1,0 0 0,-8 1 1,-27 2-28,0 2 0,0 2 0,-49 14 1,-68 10-46,33-20 215,-179-8 0,181-13-176,-38 0 123,-182 7-216,309 6 143,0 1 0,-36 9 0,7-2 13,-3 0-33,0 1 4,-102 2 1,145-13-48,11-1 14,0 1 1,0 0-1,0 1 1,-19 4-1,18-2 9,5-1-37,-1 0-1,0 1 1,-12 5-1,18-6 42,-1-1-1,1 1 0,-1 0 1,1 0-1,0 0 1,0 0-1,0 0 1,0 1-1,0-1 1,0 0-1,1 1 0,-1-1 1,-2 6-1,-2 9 35,0 1-1,1 0 0,0 0 1,2 1-1,-3 25 0,4 97 175,3-81-168,0-33-30,9 44 0,-6-44 0,3 47 0,-6-50 46,2 1 0,8 37 0,1 11 35,-7-45-64,-3-15-2,1 27 1,-3 87 11,-5-36-38,5-84-19,0-1 0,0 1 0,1-1 0,0 0 0,0 1 0,0-1 0,1 0 1,0 0-1,0 0 0,1 0 0,-1 0 0,1-1 0,1 1 0,-1-1 0,1 0 0,0 0 0,7 7 0,-4-5 13,0-1 0,0 0 0,1 0 0,0-1 0,16 8 0,47 18-121,-54-25 128,16 5-17,1-2 0,0-1 1,56 6-1,-11-3 171,44 3-251,-43 3 139,80 27 0,-86-19 55,0-4 1,129 19-1,-171-34 37,57 17 1,-56-13-85,47 7 1,-30-10 210,66 0 0,-68-6-145,-21 0-575,0-1-1,46-6 1,-70 6 181,0-1 0,0 0 0,0-1 0,0 1 0,0 0 0,-1-1-1,1 1 1,0-1 0,-1 0 0,0 0 0,1 0 0,-1 0 0,0-1 0,0 1-1,0 0 1,0-1 0,0 0 0,-1 1 0,1-1 0,1-5 0,0 0-611,0 0 0,0-1 1,-1 1-1,-1-1 1,1 1-1,-1-11 0,0 8-784,-2 0-1,-2-19 1,-7-22-1581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7:32.691"/>
    </inkml:context>
    <inkml:brush xml:id="br0">
      <inkml:brushProperty name="width" value="0.1" units="cm"/>
      <inkml:brushProperty name="height" value="0.1" units="cm"/>
      <inkml:brushProperty name="color" value="#FFFC18"/>
    </inkml:brush>
  </inkml:definitions>
  <inkml:trace contextRef="#ctx0" brushRef="#br0">5562 1465 1536,'1'-5'1906,"3"-5"1825,-3 1-4072,-1 9 360,0 0 0,0-1-1,0 1 1,0-1 0,0 1 0,-1 0 0,1-1 0,0 1 0,0 0 0,0-1 0,0 1-1,0 0 1,0-1 0,-1 1 0,1 0 0,0-1 0,0 1 0,-1 0 0,1-1 0,0 1-1,0 0 1,-1 0 0,1-1 0,0 1 0,-1 0 0,1 0 0,0 0 0,-1-1 0,1 1-1,0 0 1,-1 0 0,1 0 0,0 0 0,-1 0 0,1 0 0,-1 0 0,-19 4 721,15-2-597,0 0-1,0 0 0,0 1 1,0 0-1,-6 5 0,7-5-72,-1 1 1,0-1-1,0 0 1,-6 2-1,4-3 97,1-1-1,0 0 1,-13 0 0,9-1 267,8-1-387,0 1 0,0 0 0,0 0 0,0 0 0,0 0 1,0 0-1,0 0 0,0 0 0,0 1 0,0-1 0,0 1 1,0-1-1,0 1 0,-2 1 0,2-1-28,0 0-1,0-1 1,0 0-1,0 1 1,0-1 0,-1 0-1,1 0 1,0 0 0,0 0-1,-3-1 1,-3 0 16,-2 1 76,0 1 0,0 0 0,1 0 0,-20 6 0,13-4 94,1 0 0,-1-1 1,-1-1-1,-28-2 0,20 1-186,14-1 36,0-1 1,-1 0-1,1-1 1,1 0-1,-1-1 0,-15-7 1,23 10-39,-28-14 250,6 4 21,21 8-180,-1 1 1,0 0-1,0 0 1,0 0-1,-6-1 1,-8-2-4,16 4-103,-1-1 1,0 1-1,1 0 1,-1 1-1,0-1 1,-4 0-1,-12 0 326,-30-5-1,-2 0 5,24 4-230,-158-8 905,34 1-502,-4 0-306,134 8-197,1-1-1,-24-6 1,-5 0 9,-146-34 386,120 23-42,45 11-246,-112-22-85,60 16 60,15 2 154,-128-5 0,121 16-148,21 0-8,0 1 0,-72 11 0,-13 4-199,33-7 453,83-7-253,1 2 0,-25 4 0,-15 3-7,35-7-102,-28 2 4,0-4 28,-91 13-1,83-4 146,0-3-1,0-3 1,-105-5 0,30-2-112,92 4 21,1-2 0,-51-7-1,-6-6-229,82 11 174,-1 1 1,1 1 0,-23 1 0,24 1 59,-1-1 1,1-1-1,0-1 1,-19-4-1,-43-10 17,-150-10 0,171 21-67,-77 3 119,3 0-207,110 1 113,14 1-32,0-1-1,-17-3 0,-7-1 31,0 1-1,-1 2 0,-50 3 1,25 0 4,-277-1-57,335 0 8,0 0 0,1-1 0,-1 1-1,0-1 1,0 1 0,1-1 0,-1 1 0,0-1 0,1 0 0,-1 0 0,1 0-1,-1 0 1,1 0 0,-1 0 0,-1-2 0,-16-10-17,19 13 25,-1-1 0,1 1 0,-1-1 0,1 0 0,-1 1 0,1-1 0,-1 0 0,1 1 0,0-1 0,-1 0 0,1 1 0,0-1 0,0 0 0,-1 0 0,1 0 0,0 1 0,0-1 0,0 0-1,0 0 1,0 0 0,0 0 0,1-25-12,-1 16 9,1 1 78,0-1-1,0 1 0,1 0 0,1-1 0,-1 1 1,8-16-1,-3 8-7,-2 3-22,-3 8-34,0 0 1,0 0-1,1 0 0,0 0 0,5-7 0,-2 4 20,-1-1-1,-1 0 1,1 0-1,-1-1 1,-1 1-1,0-1 1,2-11-1,3-13 57,44-210 282,-36 153-274,29-91 1,-37 156-130,-4 11 35,1 0 1,1 0 0,0 1 0,1 0 0,0 0-1,18-26 1,-11 23-54,-5 7-23,0-1 0,10-9-1,-15 18 62,0 0 1,1-1-1,-1 1 0,0 0 0,1 1 0,0-1 1,-1 1-1,1 0 0,6-1 0,15-5-42,0 2-1,1 1 1,0 1-1,38-1 1,86 7 126,219-9-151,-303 4 61,0 2 0,0 4 0,73 12 0,-13 1 165,205 19 3,-254-33-110,-42-2-12,63 8 1,-64-4-19,1-1-1,52-3 1,-29-1 124,271-14-164,-274 9 97,170-11 19,-48 2-17,-89 5-155,-48 4 130,67-18 0,8-2 103,-75 22-95,1 1 1,44 4-1,-25 0-52,83 5-83,29 12 46,-42-3 35,-94-11 4,0 2 0,-1 1 0,51 18 0,-41-13 31,0-1 0,1-2 0,0-3 0,59 2 0,363-2 104,-384-6 2,-29-3-182,81-14-1,-79 8 4,10-2 53,-35 4 90,-1 2 0,59-1 0,-91 6-100,3 0 10,1 1 1,-1-1-1,1 1 0,-1-1 1,1 1-1,2 2 0,5 6 17,-1 0 0,0 1 0,14 20 1,-10-13 24,-5-5-24,0-1 0,-1 1 1,-1 1-1,0 0 0,11 26 1,-7-14 34,-9-20-73,1 0 1,-1 0-1,0 0 1,0 1-1,-1-1 1,0 0-1,0 1 0,0-1 1,0 8-1,-6 427 68,6-422-52,0 0-1,2 0 1,5 18-1,-4-18 41,0-1 0,-2 1 0,1 19-1,-2-21-19,-2-1 0,0 1-1,0-1 1,-7 27 0,3-22-52,-3 28 1,-1 7-50,0-5 181,-3 14-102,3-27-91,7-23 150,-1-1 0,-5 14 1,6-23-60,1 2 24,-1-1 0,1 0 1,-2 0-1,1 0 0,0-1 1,-1 1-1,0 0 0,0-1 1,0 0-1,-1 0 1,1 0-1,-1 0 0,-8 6 1,-78 61-2532,90-70 2425,0-1-1,0 0 0,-1 1 1,1-1-1,0 0 1,-1 0-1,1 1 0,0-1 1,0 0-1,-1 0 1,1 0-1,0 0 0,-1 1 1,1-1-1,0 0 1,-1 0-1,1 0 0,0 0 1,-1 0-1,1 0 0,0 0 1,-1 0-1,1 0 1,-1 0-1,1 0 0,0 0 1,-1 0-1,1 0 1,0 0-1,-1 0 0,1-1 1,0 1-1,-1 0 0,1 0 1,0 0-1,0-1 1,-1 1-1,1 0 0,0 0 1,-1 0-1,1-1 1,0 1-1,0 0 0,0-1 1,-1 1-1,1 0 1,0-1-1,0 1 0,0 0 1,0 0-1,0-1 0,-1 1 1,1-1-1,0 1 1,0-26-3235,0 23 3175,4-52-3761,2-14-70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1:12.572"/>
    </inkml:context>
    <inkml:brush xml:id="br0">
      <inkml:brushProperty name="width" value="0.1" units="cm"/>
      <inkml:brushProperty name="height" value="0.1" units="cm"/>
      <inkml:brushProperty name="color" value="#FFFC18"/>
    </inkml:brush>
  </inkml:definitions>
  <inkml:trace contextRef="#ctx0" brushRef="#br0">4245 175 3712,'-9'-2'1478,"9"2"-1333,-1 0-1,0 0 1,1 0 0,-1-1 0,1 1 0,-1 0-1,0 0 1,1-1 0,-1 1 0,1 0 0,-1-1-1,1 1 1,-1-1 0,1 1 0,-1-1 0,1 1-1,-1-1 1,0 0 0,-32-42 1391,22 32-1344,0 2 0,0-1 0,-1 1 0,-1 1 0,0 0 0,0 1 0,-15-6 0,4 5-68,0 1-1,-1 1 1,0 1 0,-38-3-1,-103 4 740,115 4-584,-136-9-210,89 8-26,-112 3 101,105 12 115,51-6-54,-92 24 75,57-11-320,11-2 14,37-9 71,-52 8 0,-201 29 248,-68 5 145,273-48-146,54-4-17,-40 6 0,-349 37 221,344-39-535,-55 1 169,-103 8 116,104-3 62,-333 24-1097,436-32-612,-1-2-1,1-1 1,-1-1-1,-40-8 0,3-8-1808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1:14.311"/>
    </inkml:context>
    <inkml:brush xml:id="br0">
      <inkml:brushProperty name="width" value="0.1" units="cm"/>
      <inkml:brushProperty name="height" value="0.1" units="cm"/>
      <inkml:brushProperty name="color" value="#FFFC18"/>
    </inkml:brush>
  </inkml:definitions>
  <inkml:trace contextRef="#ctx0" brushRef="#br0">1567 77 3456,'-25'-14'2138,"25"14"-2101,0-1 0,-1 1 0,1 0-1,0-1 1,0 1 0,0-1-1,-1 1 1,1-1 0,0 1 0,0 0-1,0-1 1,0 1 0,0-1-1,0 1 1,0-1 0,0 1 0,0-1-1,0 1 1,0-1 0,0 0-1,0-4-71,-2 2 197,1 0-1,-1 0 0,0 0 0,0 0 0,0 1 0,0-1 0,0 1 0,-1-1 0,1 1 1,-1 0-1,0-1 0,0 2 0,1-1 0,-1 0 0,0 0 0,-1 1 0,1 0 0,0-1 0,0 1 1,-1 1-1,1-1 0,0 0 0,-7 0 0,-161 0 2147,-189 3 573,-83 41-1103,167-11-2948,258-30 321,1-1 0,0-1-1,0 0 1,0-1 0,0-1-1,0 0 1,-28-9 0,-9-14-2399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1:15.537"/>
    </inkml:context>
    <inkml:brush xml:id="br0">
      <inkml:brushProperty name="width" value="0.1" units="cm"/>
      <inkml:brushProperty name="height" value="0.1" units="cm"/>
      <inkml:brushProperty name="color" value="#FFFC18"/>
    </inkml:brush>
  </inkml:definitions>
  <inkml:trace contextRef="#ctx0" brushRef="#br0">1763 200 1920,'-1'-1'36,"1"1"0,0 0-1,0 0 1,0-1 0,-1 1 0,1 0 0,0-1-1,0 1 1,0 0 0,0-1 0,-1 1 0,1 0-1,0-1 1,0 1 0,0 0 0,0-1 0,0 1 0,0 0-1,0-1 1,0 1 0,0 0 0,0-1 0,0 1-29,0 0 0,0-1 0,0 1 1,0 0-1,0 0 0,0 0 0,0 0 1,0 0-1,0 0 0,1 0 1,-1 0-1,0 0 0,0 0 0,0 0 1,-1-1-1,1 1 0,0 0 0,0 0 1,0 0-1,0 0 0,0 0 0,0 0 1,0 0-1,0 0 0,0 0 0,0 0 1,0 0-1,0 0 0,0-1 1,0 1-1,-3 0 1147,-7-14 867,5 9-1662,-1 1 0,1 0 1,-1 0-1,0 1 0,0 0 0,-11-4 1,9 3-139,0 0 0,-16-10 0,10 4-59,-1 1-1,0 1 1,0 1 0,-1 0-1,-27-8 1,-86-15 748,116 27-843,-54-8 241,1 4-1,-105 1 1,11-3 540,153 9-817,-100-1 1151,-199 25-1,288-21-1105,-148 21-170,127-20-1189,0-2 0,-51-4 1,-17-7-5347,55 5 3642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1:17.292"/>
    </inkml:context>
    <inkml:brush xml:id="br0">
      <inkml:brushProperty name="width" value="0.1" units="cm"/>
      <inkml:brushProperty name="height" value="0.1" units="cm"/>
      <inkml:brushProperty name="color" value="#FFFC18"/>
    </inkml:brush>
  </inkml:definitions>
  <inkml:trace contextRef="#ctx0" brushRef="#br0">1765 254 2688,'-3'0'124,"-4"0"146,1 0 0,-1 1 0,1-1 0,0 1 0,-7 2 0,8-2-91,0 0 1,-1-1-1,1 1 1,0-1-1,-1 0 1,-8-1-1,-6 0 293,0 0 36,0 0 0,1-2 0,-1 0 0,1-1 0,-1-1 0,-21-9 0,-7-6-150,-53-30 0,-43-22 688,114 59-720,0 2 1,-1 1-1,-32-6 1,-11 2 141,1 4 0,-2 2 0,-97 3 0,-75 19 590,171-6-1859,-90 22 0,54-7-2821,63-14 460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1:18.398"/>
    </inkml:context>
    <inkml:brush xml:id="br0">
      <inkml:brushProperty name="width" value="0.1" units="cm"/>
      <inkml:brushProperty name="height" value="0.1" units="cm"/>
      <inkml:brushProperty name="color" value="#FFFC18"/>
    </inkml:brush>
  </inkml:definitions>
  <inkml:trace contextRef="#ctx0" brushRef="#br0">1834 21 1280,'0'0'36,"-1"0"0,1 0 0,-1 0 0,0 1 0,1-1 0,-1 0 0,1 0 0,-1 0 0,1 0 0,-1 0 0,1 0 0,-1 0 0,1 0-1,-1-1 1,0 1 0,1 0 0,-1 0 0,1 0 0,-1 0 0,1-1 0,-1 1 0,1 0 0,0-1 0,-1 1 0,1 0 0,-1-1 0,1 1 0,0 0 0,-1-1 0,1 1 0,0-1 0,-1 1 0,1-1 0,0 1 0,-1-1 0,1 0 0,0 1 56,-1-1-1,1 0 1,-1 0 0,1 0 0,-1 1 0,0-1 0,1 0-1,-1 1 1,0-1 0,0 0 0,1 1 0,-1-1 0,0 1-1,0-1 1,0 1 0,0 0 0,0-1 0,1 1 0,-1 0-1,0-1 1,0 1 0,0 0 0,0 0 0,-2 0 0,-5 0 342,0 0 0,1 0 1,-1 1-1,0 0 0,0 1 1,0 0-1,1 0 0,-11 5 1,-7 4 132,17-7-393,0 0 1,-1 0-1,1-1 1,-1 0-1,0-1 0,0 1 1,-12 0-1,10-2-73,1 0 0,-1 1 0,1 0-1,0 1 1,-12 4 0,-24 6 622,-5-1-130,-78 14-540,-6-9 744,-145-1 0,130-9 269,-3 1-409,98-8-496,-140-6 550,173 4-1092,0-2-1,1 0 1,0-1 0,0-1-1,0-1 1,-36-18 0,-38-31-4910,33 27 2102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1:20.403"/>
    </inkml:context>
    <inkml:brush xml:id="br0">
      <inkml:brushProperty name="width" value="0.1" units="cm"/>
      <inkml:brushProperty name="height" value="0.1" units="cm"/>
      <inkml:brushProperty name="color" value="#FFFC18"/>
    </inkml:brush>
  </inkml:definitions>
  <inkml:trace contextRef="#ctx0" brushRef="#br0">981 47 4096,'-5'-2'436,"4"2"-355,0 0 1,0 0-1,0-1 1,0 1-1,0 0 1,0-1-1,0 1 1,0-1-1,0 1 0,0-1 1,0 1-1,0-1 1,0 0-1,1 1 1,-1-1-1,0 0 1,0 0-1,1 1 1,-1-1-1,1 0 1,-1 0-1,1 0 1,-1 0-1,1 0 0,-1 0 1,1 0-1,0 0 1,0 0-1,-1-1 1,1 1-79,0 0 0,0 0 0,0 0-1,0 0 1,-1 0 0,1 0 0,0 1 0,-1-1 0,1 0 0,-1 0 0,1 0 0,-1 0 0,1 1 0,-1-1 0,1 0 0,-1 1-1,0-1 1,0 0 0,1 1 0,-1-1 0,0 1 0,0-1 0,1 1 0,-1-1 0,0 1 0,0 0 0,0-1 0,0 1 0,0 0-1,-1 0 1,-30-3 1008,30 3-960,-24 1 709,0 1-1,0 1 1,-47 12 0,-74 32 867,89-27-819,-81 18 0,114-34-556,1-1-1,-1-1 0,-32-3 1,-72-11-1332,99 7-1424,-32-9 1,26 4-2714,19 6 2673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23.846"/>
    </inkml:context>
    <inkml:brush xml:id="br0">
      <inkml:brushProperty name="width" value="0.1" units="cm"/>
      <inkml:brushProperty name="height" value="0.1" units="cm"/>
      <inkml:brushProperty name="color" value="#FFFC18"/>
    </inkml:brush>
  </inkml:definitions>
  <inkml:trace contextRef="#ctx0" brushRef="#br0">4523 13 1536,'0'0'528,"6"-6"256,-4 5-706,-1 0 0,1 1 1,-1-1-1,1 0 0,0 1 0,-1-1 1,1 1-1,0-1 0,-1 1 0,1 0 0,0 0 1,3 0-1,28 1 2103,-16 0 1154,-17-1-3287,0 0-1,1 0 1,-1 0-1,0 0 1,1 0-1,-1 1 1,0-1-1,0 0 1,1 0-1,-1 1 1,0-1-1,0 0 1,1 0-1,-1 1 1,0-1-1,0 0 1,0 0-1,0 1 1,1-1-1,-1 0 1,0 1-1,0-1 0,0 0 1,0 1-1,0-1 1,0 0-1,0 1 1,0-1-1,0 0 1,0 1-1,0 13 984,0-11-569,-27-3 1288,-4-1-957,11 1-587,0 0 1,-1 0-1,1 2 1,0 1-1,-23 6 1,-8 3 216,0-1 0,-56 3 0,23-3-242,26-6-141,-103-4 0,81-2 35,-55 2 288,-151-3-28,228-2-312,-54-2 290,-159 25-38,42-1-246,-131 4 104,176-9-31,72-6 13,-188 14 271,-17 1-68,5-1 266,-210 25-694,173-21-2948,216-15 263,-1 8-1647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25.720"/>
    </inkml:context>
    <inkml:brush xml:id="br0">
      <inkml:brushProperty name="width" value="0.1" units="cm"/>
      <inkml:brushProperty name="height" value="0.1" units="cm"/>
      <inkml:brushProperty name="color" value="#FFFC18"/>
    </inkml:brush>
  </inkml:definitions>
  <inkml:trace contextRef="#ctx0" brushRef="#br0">1583 197 2432,'1'-5'324,"-1"-1"-1,1 1 1,0 0 0,1 0 0,2-9-1,-2 11-44,-1-1-1,0 0 0,0 1 0,0-1 0,0 0 0,0 0 0,-1 0 0,0 0 0,0 0 0,0 0 0,0 0 0,-1-4 0,0 6-163,0 0-1,0 0 0,0 0 1,0 0-1,0 0 1,-1 1-1,1-1 1,0 0-1,-1 1 1,1-1-1,-1 1 1,1 0-1,-1-1 0,0 1 1,0 0-1,0 0 1,-3-1-1,-38-13 672,29 12-512,-161-36 2072,132 31-1855,19 4-197,0 2 1,0 0-1,0 2 0,-43 4 0,-95 23 427,106-15-460,-212 33 1473,92-15-785,-5 1-970,149-28-251,4 1-436,0-2 0,-34-1 0,54-2-70,0 0 0,1 0 0,-1 0 1,1-1-1,-1 0 0,1 0 1,0-1-1,0 0 0,0 0 1,0-1-1,0 0 0,-11-9 0,-14-17-3216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7:50.388"/>
    </inkml:context>
    <inkml:brush xml:id="br0">
      <inkml:brushProperty name="width" value="0.1" units="cm"/>
      <inkml:brushProperty name="height" value="0.1" units="cm"/>
      <inkml:brushProperty name="color" value="#FFFC18"/>
    </inkml:brush>
  </inkml:definitions>
  <inkml:trace contextRef="#ctx0" brushRef="#br0">2957 1564 1792,'-32'0'1397,"31"-23"673,1-19 2180,2 39-4058,-1 0-1,1 1 1,-1-1-1,1 1 1,0 0 0,0-1-1,0 1 1,0 0 0,0 0-1,0 0 1,0 1-1,4-3 1,4-4 746,-8 6-870,-1 1-1,1-1 1,0 1-1,-1 0 1,1-1-1,0 1 1,0 0-1,0 0 1,0 0-1,0 0 1,0 0-1,0 1 1,0-1-1,1 1 1,-1-1-1,0 1 1,0 0-1,3 0 1,14-3 159,11-10 898,-6 3-665,-1-1 0,0-1 0,25-17 0,-25 15-114,-17 10-249,0 0 1,0 0-1,-1 0 0,1-1 0,-1 0 0,5-6 0,-8 8-27,0 0 1,0 0 0,0 0 0,0 0-1,-1 0 1,1-1 0,-1 1-1,0 0 1,0-1 0,0 1 0,-1-1-1,1 1 1,-1-7 0,0 3 65,0-1-95,0-1 1,0 1 0,1 0-1,0 0 1,0-1 0,1 1-1,4-13 1,64-164 1057,-67 172-1081,-1 0 1,0 0-1,-1 0 1,-1 0-1,-2-23 1,1 0 163,-1 2-79,-2 0 0,-1 0 0,-12-40 0,8 32 40,-8-37-10,9 52-173,7 23 33,-1-1 1,1 0-1,0 0 0,0 1 1,-1-8-1,2-18 41,-1 1 0,-7-40-1,4 23-143,4 38 107,0-1 1,-1 1-1,-2-13 1,2 18 26,0 0 1,0-1 0,-1 1 0,1 0-1,-1 0 1,0 0 0,1 0-1,-2 0 1,1 0 0,0 0 0,-5-4-1,-3-2 2,1 1 0,-2 0-1,1 1 1,-1 0-1,0 1 1,0 0 0,-1 1-1,0 0 1,-19-5-1,-27-9 2,-7-4 42,49 19-66,-1 0 0,-1 1-1,-27 0 1,-507 6-14,433 4 26,1 1 77,17-8-77,-200-3-25,219 2-46,-141 17 0,176-12 14,-65-5-1,42 0 11,37-1 82,0-1 0,-50-11-1,52 6-146,-39-15-1,5 1 75,41 14 105,-25-7-20,-19 2-137,-45-7 166,-193 10-105,235 10-143,64 0 138,1 1 0,-1 0 0,1 0 0,-1 0 0,1 1 0,0 0 0,0 0 0,0 0 0,0 1 0,0 0 0,1 0 0,-1 1 0,1 0 0,0-1-1,-6 7 1,5-4 9,0 0-1,0 1 1,1-1-1,0 1 0,1 0 1,-1 1-1,1-1 0,1 0 1,-1 1-1,2 0 1,-4 11-1,-6 23 85,-3 16-132,4 15-83,-3 129-1,14-150 141,4 150 34,-2-164-78,3 24-59,9 42 195,-4-64-139,23 67 0,-29-97 40,0 0 1,0-1 0,1 0-1,0 0 1,1 0 0,0 0-1,0-1 1,1 0 0,0-1-1,0 1 1,1-1 0,0-1-1,0 1 1,1-1 0,10 5-1,7 6-7,-20-12 24,-1-1 1,1-1 0,0 1 0,0-1-1,7 3 1,349 93 59,-314-90-63,1-3 0,1-1 0,75-4 0,-39-6 33,99-20 0,13-27 106,-6 1 35,-9 26-238,-161 24-507,0 0 1,0 2-1,-1 1 0,1 0 1,0 2-1,30 8 0,-45-10-354,0 1 0,0-1 0,-1 1-1,1 1 1,-1-1 0,0 1 0,0 0-1,0 0 1,0 1 0,7 7 0,-11-9 135,1 0 0,-1 1 0,0-1 0,0 1 0,2 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8:34.270"/>
    </inkml:context>
    <inkml:brush xml:id="br0">
      <inkml:brushProperty name="width" value="0.1" units="cm"/>
      <inkml:brushProperty name="height" value="0.1" units="cm"/>
      <inkml:brushProperty name="color" value="#E71224"/>
    </inkml:brush>
  </inkml:definitions>
  <inkml:trace contextRef="#ctx0" brushRef="#br0">1578 183 1792,'-13'-3'902,"13"3"-865,-1 0 0,1 0-1,0-1 1,0 1 0,0 0 0,-1 0 0,1 0 0,0-1 0,0 1 0,0 0 0,0 0 0,-1-1 0,1 1 0,0 0-1,0 0 1,0-1 0,0 1 0,0 0 0,0-1 0,0 1 0,0 0 0,0 0 0,0-1 0,0 1 0,0 0-1,0-1 1,1-2 150,0 1-1,0-1 1,1 1-1,-1 0 1,0-1 0,4-3-1,4-7-467,-4 4 183,1 0 339,-1 0 1,0 0-1,-1-1 0,6-17 0,-9 25-129,-1 0 0,1 0 0,-1 0-1,0 1 1,1-1 0,-1 0-1,0 0 1,0 0 0,-1 0-1,1 0 1,0 0 0,0 0-1,-1 1 1,0-1 0,1 0 0,-1 0-1,0 1 1,0-1 0,1 0-1,-1 1 1,-1-1 0,1 1-1,0-1 1,0 1 0,0-1-1,-1 1 1,1 0 0,-1 0 0,1 0-1,-1-1 1,0 2 0,1-1-1,-3-1 1,-1 0 26,0 0 0,-1 1-1,1-1 1,0 1 0,-1 0 0,1 1-1,0-1 1,-1 1 0,1 0 0,-1 0-1,1 1 1,-7 1 0,-7 2 186,0 2-1,-20 8 1,20-7 348,-27 7 1,-120 6 483,119-16-963,29-2-117,-299 39 1666,-47 15 216,216-36-2044,23-5-1892,96-13 463,0-1 1,-37-4-1,1-9-2314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8:01.183"/>
    </inkml:context>
    <inkml:brush xml:id="br0">
      <inkml:brushProperty name="width" value="0.1" units="cm"/>
      <inkml:brushProperty name="height" value="0.1" units="cm"/>
      <inkml:brushProperty name="color" value="#FFFC18"/>
    </inkml:brush>
  </inkml:definitions>
  <inkml:trace contextRef="#ctx0" brushRef="#br0">3157 1099 384,'0'0'224,"21"-15"2507,-7 13-849,14-3 37,-27 5-1829,0 0 0,-1 0 1,1 0-1,0 0 0,0 0 0,0 0 1,0 0-1,0 0 0,0 0 0,0 1 1,0-1-1,0 0 0,0 1 0,-1-1 1,1 0-1,0 1 0,0-1 0,0 1 1,-1-1-1,1 1 0,0 0 0,0 0 1,-4 17 7055,3-18-6954,-7-18 640,7 14-687,-1 0-1,0 1 1,0-1-1,0 0 1,0 0-1,-1 1 1,1-1 0,-1 1-1,0-1 1,0 1-1,-4-5 1,-12-25 499,11 22-584,6 9-56,0 1 0,0 0-1,1-1 1,-1 1-1,0-1 1,0 1-1,1-1 1,-1 1-1,1-1 1,-1 1-1,1-1 1,-1-2-1,-4-52 195,4 47-142,0 0 0,-1 0 0,0 0-1,0 0 1,-5-11 0,-4-14 142,-5-15-214,13 38 72,1-1 0,0 1 0,1-1 0,0 0 0,1-20 0,9-29-166,-4 35 218,2-52 1,-7-101 120,0 167-249,1 1 0,1 0 0,5-19 0,-4 19 96,0 0 0,-1-1 0,1-19 0,-3 22 16,1 8-80,-1-1 0,0 1-1,0-1 1,0 1 0,0-1 0,0 1 0,0-1-1,0 0 1,0 1 0,-1-1 0,1 1-1,0-1 1,-1 1 0,0 0 0,1-1-1,-1 1 1,-1-3 0,-8-11-182,9 13 165,1 1 1,-1-1 0,0 0 0,0 1-1,0-1 1,0 1 0,0-1-1,0 1 1,-3-3 0,2 2 35,-1 0 0,1 0 0,-1 0 0,0 0 1,1 0-1,-1 0 0,0 1 0,0-1 0,0 1 0,0 0 1,-1 0-1,-5-1 0,-182-17 64,99 13-67,-56-8 116,-119 7 58,-15-1-383,-75-10 314,111 14-133,2-21 0,204 20 0,-1 3 0,-54 2 0,31 2 0,-345-2-58,315-3 73,-64 3-57,52 18 175,94-17-136,1 2 0,-1-1 0,0 1 0,1 1-1,0 0 1,0 1 0,0 0 0,0 0 0,1 1-1,0 1 1,0 0 0,1 0 0,0 1 0,-10 10-1,15-12 9,0 0 0,1 0 1,0 0-1,0 0 0,0 0 0,1 1 0,-2 8 0,-3 8 24,2-8-11,1 1 1,-3 21-1,1-6-15,1 6 58,-2 55 0,4-45-60,-8 145 58,6-102 21,3-72-68,1-1 1,1 1 0,1 0 0,0 0 0,2 0-1,0-1 1,1 1 0,0-1 0,8 19 0,-3-11 99,9 50 0,3 10 42,-14-68-191,0 0 0,0 0-1,2-1 1,0 0 0,0-1-1,24 29 1,-27-39 17,-1 0 0,1-1 0,0 1 1,0-1-1,1 0 0,-1 0 0,1-1 0,0 0 0,0 0 0,0-1 1,0 0-1,0 0 0,8 1 0,11 1 2,0-2 1,35 0-1,-27-2-3,115-5-134,7-7 155,-46 5 0,279-3-163,-17 1 6,382-6 250,-528 16 12,-170-1 54,82 12 1,-110-7-902,0 1-1,0 1 1,-1 1 0,46 20 0,-69-26-36,0 0 0,0 0 0,-1 1 1,1 0-1,3 3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0:04.752"/>
    </inkml:context>
    <inkml:brush xml:id="br0">
      <inkml:brushProperty name="width" value="0.1" units="cm"/>
      <inkml:brushProperty name="height" value="0.1" units="cm"/>
      <inkml:brushProperty name="color" value="#FFFC18"/>
    </inkml:brush>
  </inkml:definitions>
  <inkml:trace contextRef="#ctx0" brushRef="#br0">3403 1076 1280,'-2'2'607,"10"-10"642,-6 6-1153,0 0 1,0 0-1,0 0 1,0 0 0,-1 0-1,1-1 1,-1 1-1,1-1 1,-1 1-1,1-4 1,11-33 525,-8 25-242,-1-6-95,0 0 0,-1 0 0,-1-1 0,-1 1 0,-3-40 0,1 10-129,1-320 980,1 345-973,8-44-1,-5 45-132,1-43-1,6-31 83,-11 3 32,0 838 464,-2-691-483,-11 59-1,6-58-235,-1 64 0,17-181 106,-9 39 14,-6-115 142,2 75-159,3-85 1,3 63 91,-2-164-57,-6 124-27,6 124 2,0 1 0,0 0 1,0 0-1,0 0 1,-1-1-1,1 1 0,-1 0 1,0 0-1,1 0 0,-1 0 1,0 0-1,0 0 0,-2-2 1,3 3-1,-1 1 0,0-1 0,0 0 0,1 1 0,-1-1 1,0 1-1,0-1 0,0 1 0,1 0 0,-1-1 0,0 1 0,0 0 1,0-1-1,0 1 0,0 0 0,0 0 0,0 0 0,0 0 0,0 0 0,0 0 1,1 0-1,-1 0 0,0 0 0,0 1 0,0-1 0,0 0 0,0 0 1,0 1-1,0-1 0,1 1 0,-2 0 0,-13 5 82,0 0 1,0-1-1,0 0 0,-1-1 0,0-1 1,1-1-1,-1 0 0,0-1 0,-21-1 1,-48 2 602,-54-1 162,124-3-806,1-1 1,-1-1-1,1 0 1,0-1 0,0-1-1,1 0 1,-25-15-1,-17-7 265,47 25-251,0 1 0,0-1 1,-1 1-1,1 1 0,-1 0 1,1 0-1,-1 0 0,-13 2 0,-71 12 186,67-9-191,-9 0 53,-1-1 0,-44-4-1,28 1-124,10-2 62,-64-11 1,67 7-25,12 2 39,0 0 0,0-2 0,-45-17-1,58 18-68,0 1-1,0 0 0,-1 0 1,1 2-1,-1 0 1,-25-1-1,-89 12 141,48-2-120,57-4-3,-44 10 0,48-8-8,0-1 1,0-1 0,-24 1-1,19-6 32,-1 0-1,-29-7 1,-11-1 3,-27 8-57,62 2-5,-42-4-1,-93-25 206,13 2-190,95 21-22,-76 2 0,99 3-32,1 3 1,0 0 0,0 3 0,-52 12-1,-138 63-166,118-38-4,98-39 216,0 0-1,1 1 1,0 0 0,-1 0 0,2 1 0,-9 7 0,11-9 12,0 1 0,0-1 0,1 1 0,0 0 0,0 0 0,0 1 0,0-1 0,1 1 0,-1-1 0,-2 10 0,2-2-1,1-1 0,0 0 1,1 1-1,0-1 0,0 0 1,2 1-1,-1-1 0,5 21 0,3 2-55,19 50 0,-10-35 67,44 97 109,-11-32-245,-41-88 129,2-2 0,0 0 0,2 0 0,0-1 0,21 26 0,29 41-47,23 10 113,-73-85-94,0-1 1,0-1-1,2 0 0,-1-1 1,24 15-1,-30-23 19,1 0-1,-1-1 1,1 0-1,0 0 1,0-1-1,0 0 1,0 0 0,0-1-1,0-1 1,11 0-1,37 5 1,-3 3-6,100 3 1,-71-7 48,107 19 1,-149-17-14,9 2 94,-26-3-109,0-1 0,0-2 0,1 0 0,-1-2 0,29-2 0,-17-4 6,0 2 0,0 2 1,0 1-1,0 2 0,1 1 1,40 8-1,61 23 25,-110-25-37,0 2 1,48 24 0,-51-21-17,1 0 0,0-2 0,1-1 0,0 0 0,0-3 0,55 10 1,-45-11 110,57 17 1,22 5-21,-76-21-894,-23-3-567,0-1 0,0-1 0,0-1 0,0 0 0,27-2 0,5-11-996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56.209"/>
    </inkml:context>
    <inkml:brush xml:id="br0">
      <inkml:brushProperty name="width" value="0.1" units="cm"/>
      <inkml:brushProperty name="height" value="0.1" units="cm"/>
      <inkml:brushProperty name="color" value="#FFFC18"/>
    </inkml:brush>
  </inkml:definitions>
  <inkml:trace contextRef="#ctx0" brushRef="#br0">1278 67 3712,'-10'-1'494,"9"0"-401,-1 0-1,0 1 0,0 0 0,0-1 0,0 1 0,1 0 0,-1 0 0,0 0 0,0 0 0,0 0 0,0 1 0,0-1 1,0 0-1,1 1 0,-4 1 0,4-2-50,6 6-649,-2-6 698,0-1 1,0 1 0,-1 0 0,1-1 0,0 0 0,-1 0-1,1 1 1,-1-2 0,1 1 0,-1 0 0,1 0 0,-1-1 0,0 1-1,0-1 1,0 0 0,0 1 0,0-1 0,0 0 0,0 0-1,0-1 1,-1 1 0,1 0 0,-1-1 0,0 1 0,0 0 0,2-4-1,-3 5-20,0 1-1,0-1 1,0 0-1,0 1 1,0-1-1,0 1 0,0-1 1,0 0-1,0 1 1,0-1-1,0 1 0,0-1 1,0 0-1,0 1 1,0-1-1,-1 1 1,1-1-1,0 1 0,-1-1 1,1 1-1,0-1 1,-1 1-1,1-1 0,0 1 1,-1-1-1,-17-8 953,12 8-839,0-1 0,0 1 0,-13 0 0,-2 2 535,-29 5 1,28-3-90,-29 1-1,-67-1 23,1 5 0,-1 5 0,-147 36 0,158-24-1202,-178 38-3684,199-48 1552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57.429"/>
    </inkml:context>
    <inkml:brush xml:id="br0">
      <inkml:brushProperty name="width" value="0.1" units="cm"/>
      <inkml:brushProperty name="height" value="0.1" units="cm"/>
      <inkml:brushProperty name="color" value="#FFFC18"/>
    </inkml:brush>
  </inkml:definitions>
  <inkml:trace contextRef="#ctx0" brushRef="#br0">2802 5 4480,'-5'-1'302,"0"1"0,0-1 0,0 1 0,0-1 0,0 2 0,0-1 0,-7 1 0,10 0-305,-1 0 0,1 0 0,0 0 0,0 0 0,0 0 0,0 0 0,-3 2 0,-10 5-85,6-6 538,-1-1-1,0-1 1,1 0 0,-1 0 0,-15-3-1,-23-3 102,-79-5 616,-107 24-490,188-8-80,1-3 1,-78-5-1,-53-13-5,82 11 293,-174 13 1,38 26-65,17-2-469,-59 9 613,-31 4-1893,116-34-2054,59-14-2308,53-6 1211,-3-9 1076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59.471"/>
    </inkml:context>
    <inkml:brush xml:id="br0">
      <inkml:brushProperty name="width" value="0.1" units="cm"/>
      <inkml:brushProperty name="height" value="0.1" units="cm"/>
      <inkml:brushProperty name="color" value="#FFFC18"/>
    </inkml:brush>
  </inkml:definitions>
  <inkml:trace contextRef="#ctx0" brushRef="#br0">2216 227 1536,'8'-19'346,"-5"11"-160,0 0-1,0 0 0,0 0 1,-1 0-1,0-1 0,-1 1 1,1-11-1,-2 13 79,0-3 427,0-1 0,0 1-1,-1 0 1,-4-17-1,4 23-576,0 0-1,0 1 1,0-1-1,0 1 1,-1-1-1,1 1 1,-1 0-1,1 0 1,-1-1-1,0 1 0,0 0 1,0 0-1,0 1 1,0-1-1,-1 0 1,1 1-1,0-1 1,-1 1-1,1 0 0,-1 0 1,-2-1-1,-8-2 124,1 0-1,-1 1 0,0 0 0,0 1 1,0 1-1,0 0 0,0 1 0,0 0 1,-20 3-1,-16 7 266,-61 20 0,50-12 89,-204 41 444,97-24-545,-41-3-255,163-30 111,-1-2 1,-77-10-1,-30 0 230,30 8-327,-138 5 873,77 13-1958,3 0-5026,142-17 2544,8-8 76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7:00.665"/>
    </inkml:context>
    <inkml:brush xml:id="br0">
      <inkml:brushProperty name="width" value="0.1" units="cm"/>
      <inkml:brushProperty name="height" value="0.1" units="cm"/>
      <inkml:brushProperty name="color" value="#FFFC18"/>
    </inkml:brush>
  </inkml:definitions>
  <inkml:trace contextRef="#ctx0" brushRef="#br0">1210 87 2304,'-1'-1'205,"1"0"0,-1 0 0,0-1 0,0 1 0,1 0 0,-1-1 0,1 1 0,-1-1 0,1 1 1,0-1-1,-1 1 0,1-1 0,0 1 0,0-1 0,0-1 0,0 2-2,0-1 1,0 0 0,0 0-1,0 1 1,0-1-1,-1 0 1,1 1 0,-1-1-1,1 0 1,-1 1-1,0-1 1,1 1 0,-1-1-1,0 1 1,-2-3-1,0 1 21,0 1 0,0-1 0,-1 1 0,1 0 0,-1-1 0,1 2-1,-1-1 1,0 0 0,0 1 0,0-1 0,-4 0 0,-5 0 185,0 0 0,-15 1 0,-9-2 291,12 1-108,-39 2 1,24 1-328,14 1-105,-49 8-1,11-1 216,-31-6 606,9-1-240,-53 15 232,72-8-822,-84 2 0,106-10-647,-39 0-1503,75-2 1217,0 0 0,0 0 0,0-1 0,0 0 1,1 0-1,-15-6 0,4-6-2775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7:03.076"/>
    </inkml:context>
    <inkml:brush xml:id="br0">
      <inkml:brushProperty name="width" value="0.1" units="cm"/>
      <inkml:brushProperty name="height" value="0.1" units="cm"/>
      <inkml:brushProperty name="color" value="#FFFC18"/>
    </inkml:brush>
  </inkml:definitions>
  <inkml:trace contextRef="#ctx0" brushRef="#br0">2169 82 3328,'0'-1'92,"1"0"0,-1 0-1,0 0 1,0 0 0,1 0 0,-1 0 0,1 0-1,-1 0 1,1 0 0,-1 0 0,1 0 0,0 1-1,-1-1 1,1 0 0,0 0 0,0 1 0,0-1-1,-1 0 1,1 1 0,1-1 0,26-14 31,-6 4 39,5-8 4275,-34 6-3018,5 12-1238,-1 0 1,0 0-1,0 0 0,0 1 0,-1-1 1,1 1-1,0 0 0,0 0 0,-3 0 1,3 0-123,-2 0 4,1 0 0,-1 0 0,1 0 0,-1 1 0,1 0 0,-1-1-1,1 2 1,0-1 0,-8 3 0,-5 3 275,1 0 1,-34 7-1,-6 1-142,27-6 118,-34 6 1,-27 7-5,44-8-169,0-3 0,-54 6 0,5-1 262,-38 3-254,-146-13 567,169-7-536,-103-3-57,179 2 149,-61-10-1,-16-2 87,54 11-137,-39-1-86,-145 10 0,214-3-1594,-42-1-1,57-3-486,0 0 0,0-1 0,-17-5-1,3-1-1503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33.776"/>
    </inkml:context>
    <inkml:brush xml:id="br0">
      <inkml:brushProperty name="width" value="0.1" units="cm"/>
      <inkml:brushProperty name="height" value="0.1" units="cm"/>
      <inkml:brushProperty name="color" value="#FFFC18"/>
    </inkml:brush>
  </inkml:definitions>
  <inkml:trace contextRef="#ctx0" brushRef="#br0">1970 205 896,'-17'-14'10488,"15"14"-9936,-11 0-1102,2 0 881,-2 0 141,-1 0 0,0-1 0,0 0 0,1-1 0,-18-4 0,6-5-112,20 9-261,1-1-1,-1 1 1,0 0 0,-1 1-1,1-1 1,-5 0 0,-32-4 253,22 3-168,-35-2 0,-259 5 274,164 11-186,56-10-94,-110-3 76,105-8 286,-58-2 104,117 10-212,-78-11 0,-37-20-563,21 4-1957,124 27 1882,-18-3-1848,0-1 0,-52-18 1,46 9-1499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36.202"/>
    </inkml:context>
    <inkml:brush xml:id="br0">
      <inkml:brushProperty name="width" value="0.1" units="cm"/>
      <inkml:brushProperty name="height" value="0.1" units="cm"/>
      <inkml:brushProperty name="color" value="#FFFC18"/>
    </inkml:brush>
  </inkml:definitions>
  <inkml:trace contextRef="#ctx0" brushRef="#br0">2548 129 2304,'-5'-5'337,"3"4"-262,1 0 0,0-1 0,0 1 0,-1 0 0,1 0 0,-1-1 0,1 1 0,-1 0 0,1 1 0,-1-1 0,0 0 0,-1 0 0,2 1 282,1-3-228,0 0 10,1-1 1,0 1-1,0 1 0,0-1 1,0 0-1,0 0 0,3-5 1,6-16 899,-8 15-793,-1 6-4,0-1-1,0 1 1,-1-1-1,1 0 1,-1 1-1,0-1 1,-1-4-1,1 8-191,0-1-1,0 0 0,0 1 0,0-1 1,-1 1-1,1-1 0,0 1 0,-1-1 1,1 1-1,0-1 0,-1 1 0,1-1 1,0 1-1,-1-1 0,1 1 0,-1-1 1,1 1-1,-1 0 0,0-1 0,0 1-4,-1-1-1,1 1 0,0 0 0,-1-1 1,1 1-1,0 0 0,-1 0 0,1 0 0,0 0 1,-1 0-1,1 0 0,-2 1 0,-9 2 135,0 1 0,0 0 0,-12 7-1,12-6 80,0 0 0,-21 6-1,-144 31 1583,28-9-1389,-157 12-1,209-33-23,69-8-240,-98 13 104,-129 0-1,139-23 45,-149-24 0,256 28-253,-114-10 227,-168 6 0,220 6-84,-99-6 313,150 4-1036,-1-1 0,-29-7-1,27 3-2649,-41-18 0,22 6-340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39.429"/>
    </inkml:context>
    <inkml:brush xml:id="br0">
      <inkml:brushProperty name="width" value="0.1" units="cm"/>
      <inkml:brushProperty name="height" value="0.1" units="cm"/>
      <inkml:brushProperty name="color" value="#FFFC18"/>
    </inkml:brush>
  </inkml:definitions>
  <inkml:trace contextRef="#ctx0" brushRef="#br0">1855 431 384,'0'0'20,"-1"1"1,0-1-1,1 0 1,-1 0-1,1 0 1,-1 0-1,0 0 0,1 0 1,-1 0-1,1 0 1,-1 0-1,0 0 1,1-1-1,-1 1 0,1 0 1,-1 0-1,0 0 1,1-1-1,-1 1 1,1 0-1,-1-1 0,1 1 1,-1 0-1,1-1 1,0 1-1,-1-1 1,1 1-1,-1-1 0,1 1 1,0-1-1,-1 1 1,1-1-1,0 1 1,0-1-1,-1 1 0,1-2 1,0-1 78,1 1 1,-1-1-1,1 0 1,0 1-1,0-1 0,0 1 1,2-5-1,6-20-103,-7 20 174,-2 0 0,1 0 0,-1 0 0,0 0 0,0 0 0,-1-1 0,-3-12 0,3 16 47,0 1 0,0 0 1,0 0-1,-1 0 0,1 1 1,-1-1-1,0 0 0,0 1 1,0-1-1,0 1 0,0-1 1,0 1-1,-1 0 0,1 0 1,-1 0-1,0 0 0,1 0 0,-1 1 1,-6-3-1,-2 1 131,1 0 0,-1 1 0,0 0 0,0 1 1,-20 1-1,-27-4 70,-18-10-208,-93-14 1606,59 4-575,28 5-764,-184-38 424,26 5 662,196 40-1186,0 3 1,-1 2 0,-1 2-1,-69 0 1,-34 13-1608,-1 13-4895,91-13 1661,-9-2 667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37:58.861"/>
    </inkml:context>
    <inkml:brush xml:id="br0">
      <inkml:brushProperty name="width" value="0.1" units="cm"/>
      <inkml:brushProperty name="height" value="0.1" units="cm"/>
      <inkml:brushProperty name="color" value="#E71224"/>
    </inkml:brush>
  </inkml:definitions>
  <inkml:trace contextRef="#ctx0" brushRef="#br0">7068 182 2048,'0'0'15,"-1"0"1,1 0-1,0 0 1,0 1-1,0-1 1,-1 0-1,1 0 0,0 0 1,-1 0-1,1 1 1,0-1-1,0 0 1,-1 0-1,1 0 0,0 0 1,-1 0-1,1 0 1,0 0-1,-1 0 1,1 0-1,0 0 0,-1 0 1,1 0-1,0 0 1,0 0-1,-1 0 1,1-1-1,0 1 1,-1 0-1,1 0 0,0 0 1,0 0-1,-1-1 1,1 1-1,0 0 1,0 0-1,0 0 0,-1-1 1,1 1-1,0 0 1,0 0-1,0-1 1,-1 1-1,1 0 0,0 0 1,0-1-1,0 1 1,0 0-1,0-1 1,0 1-1,0-1 0,0 0-67,0-1-1,1 0 1,-1 1-1,0-1 0,1 1 1,0-1-1,-1 1 1,1-1-1,0 1 1,2-3-1,3-6 184,1 0 0,-2-1 0,1 1 0,-1-1 0,-1-1 0,0 1 0,-1 0 0,3-17 0,-6 26-74,1 0 1,-1 0 0,0 1 0,0-1 0,0 0 0,0 0-1,0 0 1,0 0 0,0 0 0,-1 1 0,1-1-1,-1 0 1,1 0 0,-1 0 0,0 1 0,-1-4 0,1 4-19,0 0 0,0 1 0,0-1 0,0 0 0,0 0 0,0 1 0,0-1 0,0 1 0,-1-1 0,1 1 0,0-1 0,0 1 0,0 0-1,-1-1 1,1 1 0,0 0 0,0 0 0,-3 0 0,-5 1 109,0 1-1,0-1 0,1 2 0,-1-1 1,-12 7-1,5-3-3,-2-1-92,0 0 0,0-1 0,-1-1-1,1 0 1,-1-1 0,1-2 0,-1 0-1,1 0 1,-37-7 0,29 3 377,-1 2 1,-41 2 0,30 1-167,-164 8 638,176-9-784,-1-1 1,1-2-1,-1 0 0,-26-8 1,32 7-28,1 0 0,-1 1 1,-40 0-1,-61 10 301,-1 0-98,16-8-240,-121 2 267,75 15 173,-37 0-351,140-16-161,-207-9 11,184 4 48,-76 4 1,72 2 156,-274 4 848,64 7-1320,1-1 459,45-19-56,126 7-102,-197 24 0,-29 1 280,313-24-244,-8-1-42,-55 7-1,-61 5 50,96-8-47,-364 13-12,324-8 81,0-5-63,-49-2 125,79-4-96,-50-4-5,-203 13-1,-5 22 435,114-16-207,36-4-297,-74 9-3070,236-16 2407,1-1 0,-23-3 0,28 2 81,-1-1-1,0 0 1,1-1-1,-9-4 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2:56:40.596"/>
    </inkml:context>
    <inkml:brush xml:id="br0">
      <inkml:brushProperty name="width" value="0.1" units="cm"/>
      <inkml:brushProperty name="height" value="0.1" units="cm"/>
      <inkml:brushProperty name="color" value="#FFFC18"/>
    </inkml:brush>
  </inkml:definitions>
  <inkml:trace contextRef="#ctx0" brushRef="#br0">2404 61 4608,'-32'-5'3274,"33"4"-3219,0-1 0,0 1-1,0 0 1,0 0 0,-1-1-1,1 1 1,0 0 0,0-1-1,-1 1 1,1 0 0,-1-1-1,0 1 1,1-1 0,-1 1-1,0-3 1,0 4-15,0 0 1,0-1-1,0 1 0,0-1 0,0 1 0,0 0 1,0-1-1,0 1 0,0 0 0,0-1 1,0 1-1,-1 0 0,1-1 0,0 1 1,0 0-1,0 0 0,-1-1 0,1 1 1,0 0-1,0-1 0,-1 1 0,1 0 1,0 0-1,-1 0 0,1-1 0,0 1 1,-1 0-1,1 0 0,-1 0 0,-13-1 738,-17 9 86,29-7-753,-21 7 269,-35 12 552,39-12-637,0-2-1,-1 0 1,-29 3 0,28-5-260,-33 7 152,0-3 1,-72 2-1,77-9-91,17 0 50,0-1-1,0-2 0,-45-7 0,-68-15 677,-16-4-300,107 19-464,-92-4-1,66 7 169,-125 4 44,110 3-150,58 1-80,-38 6 0,38-3 16,-38 0 0,-20-4 132,12 1 100,0-4-1,-91-14 0,162 14-1174,0-1 0,1-1-1,-13-5 1,0 0-1435,-12-1-1710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0:36.769"/>
    </inkml:context>
    <inkml:brush xml:id="br0">
      <inkml:brushProperty name="width" value="0.1" units="cm"/>
      <inkml:brushProperty name="height" value="0.1" units="cm"/>
      <inkml:brushProperty name="color" value="#FFFC18"/>
    </inkml:brush>
  </inkml:definitions>
  <inkml:trace contextRef="#ctx0" brushRef="#br0">260 1280 2432,'0'0'110,"0"-1"-1,0 1 1,0-1-1,0 1 1,0 0-1,0-1 1,1 1 0,-1-1-1,0 1 1,0 0-1,0-1 1,0 1-1,1-1 1,-1 1 0,0 0-1,0-1 1,1 1-1,-1 0 1,0 0 0,1-1-1,-1 1 1,0 0-1,1 0 1,-1-1-1,0 1 1,1 0 0,-1 0-1,0 0 1,1 0-1,-1-1 1,1 1 0,-1 0-1,1 0 1,-1 0-1,0 0 1,1 0-1,-1 0 1,1 0 0,-1 0-1,0 0 1,1 0-1,1 1 21,-1-1 0,1 0 1,-1 1-1,1-1 0,-1 1 0,0-1 0,1 1 0,-1-1 0,0 1 0,0 0 0,1 0 0,0 1 0,-1-1 206,2-1-217,0-1 1,-1 1-1,1-1 0,-1 0 1,1 0-1,-1 0 0,0 0 0,1 0 1,-1 0-1,4-4 0,-3 3-10,0 0-1,0 1 1,0-1-1,0 0 0,6-1 1,30-4 466,65-4 0,-40 6-413,47-4 237,44-6-41,-109 10-226,-1 3-1,1 1 1,0 2-1,60 9 1,-40 1-42,0 3 0,82 30 0,190 54 1654,-181-78-1589,-65-11-91,-49-4 119,70 0 0,-92-6-84,-1-1 1,1 0 0,-1-2 0,0 0 0,31-11 0,-47 13-76,0 0-1,1 0 1,-1 0 0,0 0 0,0-1-1,0 1 1,-1-1 0,1 0 0,-1 0-1,1-1 1,-1 1 0,0-1 0,0 1-1,-1-1 1,1 0 0,-1 0 0,0 0-1,0-1 1,0 1 0,0 0 0,1-6-1,0-11 94,-1 0-1,0-1 0,-2 1 1,-4-40-1,-12-39-79,11 66 156,-1-4-100,-2-60 0,2-68-29,-4 92 64,6 45-8,-3-47 0,8 46-112,-2 1 1,-1-1-1,-2 1 1,-11-49-1,12 69-5,0 0 0,-1 1-1,0-1 1,0 0 0,-1 1-1,0 0 1,0 0 0,-1 1-1,0-1 1,0 1 0,-1 0-1,0 1 1,0 0 0,0 0-1,-11-6 1,7 5-12,-103-66 4,92 61 31,-1 1 1,0 1-1,-33-10 0,-3 2-43,35 9 9,-1 1-1,-1 2 1,1 0-1,-30-2 1,-159-11-34,-83-2 52,-102 31 241,301-5 11,-214 20 313,202 0-532,18-4-1286,81-19 1091,-3 1-1256,0-1 0,-26 1 0,34-3 736,1-1 0,-1 0-1,1 0 1,0 0 0,0 0 0,-1-1 0,1 0-1,0 0 1,0 0 0,-8-6 0,-35-27-3680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16.190"/>
    </inkml:context>
    <inkml:brush xml:id="br0">
      <inkml:brushProperty name="width" value="0.1" units="cm"/>
      <inkml:brushProperty name="height" value="0.1" units="cm"/>
      <inkml:brushProperty name="color" value="#FFFC18"/>
    </inkml:brush>
  </inkml:definitions>
  <inkml:trace contextRef="#ctx0" brushRef="#br0">5071 199 3328,'-8'-5'497,"-10"-9"825,17 13-1072,2 0-257,-1-1 0,0 0 0,0 1 0,1-1 1,-1 0-1,1 1 0,-1-1 0,1 0 0,1-1 0,0 0 114,0 0-1,0-1 1,0 0 0,0 1 0,-1-1-1,0 0 1,2-6 0,-3 9-9,0 0 0,0 0 0,0 0 1,0 0-1,0 0 0,-1 0 0,1 0 1,0 0-1,-1 0 0,1 0 0,0 0 1,-1 0-1,1 0 0,-1 0 0,0 1 1,1-1-1,-1 0 0,0 0 0,1 0 1,-1 1-1,0-1 0,0 0 0,0 1 1,1-1-1,-1 1 0,0-1 0,0 1 1,0-1-1,0 1 0,0 0 0,0 0 0,-2-1 1,-11-4 739,10 3-656,-1 0 0,0 1 0,0-1 0,1 1-1,-1 0 1,0 1 0,-7-1 0,-32 1 501,-1 1-1,0 2 1,-50 11 0,67-7-375,0-2 0,0-1 0,-32 0 0,6-4-99,-312 14 573,178 0-120,132-13-537,12 0-47,-78-8 1,72 2 136,-89 4-1,72 2-333,-49 8 109,-3 1 132,74-12-67,0-2 1,-48-11 0,-6-2 145,-246-11 220,-23 33-293,210 2-234,2-1 212,127-5-106,-41 8 1,41-5 22,-42 2 1,-285-6 136,277-2-134,-71 3 76,114 1-88,-18 2 79,15 0 42,1-2 1,-78-6-1,84 3-152,-160-5 561,-88-3 576,254 8-983,1-1 0,-31-6 0,-17-2-73,-9-2-1140,28-3-2472,49 13 2511,-1 0 0,0 0 0,0-1 0,1 0 1,0 0-1,-1 0 0,1 0 0,0-1 0,1 0 0,-1 0 0,-6-7 1,-15-21-2095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30.089"/>
    </inkml:context>
    <inkml:brush xml:id="br0">
      <inkml:brushProperty name="width" value="0.1" units="cm"/>
      <inkml:brushProperty name="height" value="0.1" units="cm"/>
      <inkml:brushProperty name="color" value="#FFFC18"/>
    </inkml:brush>
  </inkml:definitions>
  <inkml:trace contextRef="#ctx0" brushRef="#br0">3270 95 1792,'-57'14'1328,"56"-14"-1224,0 0 0,-1 1 0,1-1 1,-1 0-1,1 0 0,0 0 0,-1 0 0,1 0 0,0 0 0,-1 0 1,1 0-1,-1-1 0,1 1 0,0 0 0,0-1 0,-1 0 0,1 1 1,0-1-1,0 1 0,-1-1 0,1 0 0,-2-1 0,0-2 163,0 0 0,0 1-1,0-1 1,1 0-1,-3-5 1,-9-12 570,10 16-716,0 1 0,-1-1 0,0 1 0,1 0 0,-2 0 0,1 1 0,0-1 0,-1 1 0,0 0 0,0 1 0,1-1 1,-1 1-1,-1 0 0,1 1 0,0 0 0,0 0 0,-1 0 0,1 0 0,-7 1 0,-654 0 4802,534 12-4256,-4 0-262,51-11-125,1 3 1,-101 20 0,100-4-90,-157 61 0,182-59-72,-14 2 218,-2-3-1,-1-3 1,0-4-1,-86 5 1,-320-6-340,436-13-434,-53-1-2576,67-1-543,0-1 1,-53-12 0,2-7 200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32.620"/>
    </inkml:context>
    <inkml:brush xml:id="br0">
      <inkml:brushProperty name="width" value="0.1" units="cm"/>
      <inkml:brushProperty name="height" value="0.1" units="cm"/>
      <inkml:brushProperty name="color" value="#FFFC18"/>
    </inkml:brush>
  </inkml:definitions>
  <inkml:trace contextRef="#ctx0" brushRef="#br0">1508 5 2816,'0'0'917,"-1"0"-555,0-1 0,-1 0 1,1 1-1,-1-1 0,1 1 0,-1 0 0,1-1 0,-1 1 0,-1 0 0,-109 50 3110,109-49-3237,-1 0 0,0-1-1,1 1 1,-1-1 0,0 0 0,0 0-1,-4-1 1,-5 0 207,-20-4 449,-115 1 1285,8-1-1392,-83-4 746,113 10-1327,-130 19 0,68 13-3011,122-19-330,-64 27 1,61-21-1028,42-18 3030,0 0 1,-16 1-1,27-3 1126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33.666"/>
    </inkml:context>
    <inkml:brush xml:id="br0">
      <inkml:brushProperty name="width" value="0.1" units="cm"/>
      <inkml:brushProperty name="height" value="0.1" units="cm"/>
      <inkml:brushProperty name="color" value="#FFFC18"/>
    </inkml:brush>
  </inkml:definitions>
  <inkml:trace contextRef="#ctx0" brushRef="#br0">1508 58 3328,'-6'-7'396,"3"2"-221,0 0-1,0 1 0,-1-1 1,0 1-1,1 0 1,-2 0-1,1 0 0,0 1 1,-1-1-1,-5-2 0,7 5 45,0 1-1,0-1 0,0 1 0,0-1 0,0 1 0,1 0 1,-1 0-1,0 0 0,-4 1 0,-3 0 592,-11 0-198,0 1-1,0 1 1,1 1 0,-1 1-1,-35 13 1,-56 12 714,5-2-791,-21 10 697,-227 36 0,283-64-1173,-81 2 1,125-12-721,0-1 0,0-1 0,0-1 1,0-2-1,1-1 0,-28-9 0,1-7-2032,6 2-496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35.141"/>
    </inkml:context>
    <inkml:brush xml:id="br0">
      <inkml:brushProperty name="width" value="0.1" units="cm"/>
      <inkml:brushProperty name="height" value="0.1" units="cm"/>
      <inkml:brushProperty name="color" value="#FFFC18"/>
    </inkml:brush>
  </inkml:definitions>
  <inkml:trace contextRef="#ctx0" brushRef="#br0">1603 157 640,'0'-1'26,"-1"-1"0,1 1 0,-1-1 0,1 1 0,0-1 0,0 1 0,-1-1 0,1 1 0,0-1 0,0 1 0,0-1 0,1 1 0,-1-1 0,0 1 1,0-1-1,1 1 0,-1-1 0,1 1 0,1-3 0,18-30 259,-10 19-83,-9 13-61,1 0 0,-1-1 0,0 1 0,0 0 0,0-1 0,0 1 0,0-1 1,-1 0-1,1 1 0,-1-1 0,0 0 0,0 1 0,0-1 0,0 0 0,0 1 0,0-1 0,-1 0 0,0-3 0,0 4-2,0 1-1,0-1 0,0 1 1,-1-1-1,1 1 0,0-1 1,-1 1-1,1 0 1,-1 0-1,1-1 0,-1 1 1,0 0-1,1 0 0,-1 1 1,0-1-1,0 0 0,1 0 1,-1 1-1,0 0 0,0-1 1,0 1-1,0 0 0,0 0 1,0 0-1,0 0 0,-2 0 1,-53 0 1253,-107 14 0,125-7-1125,8-3-32,-1 2-1,-32 11 0,40-9 72,-1-2 0,1-1 0,-35 3 0,-75-1 830,42-4-658,13 0-15,-43 4 231,60-2-234,1-3 0,-69-6-1,-118-28-3886,144 22-3853,59 2 3483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36.477"/>
    </inkml:context>
    <inkml:brush xml:id="br0">
      <inkml:brushProperty name="width" value="0.1" units="cm"/>
      <inkml:brushProperty name="height" value="0.1" units="cm"/>
      <inkml:brushProperty name="color" value="#FFFC18"/>
    </inkml:brush>
  </inkml:definitions>
  <inkml:trace contextRef="#ctx0" brushRef="#br0">1970 97 2944,'-2'-3'186,"0"0"0,0 0 0,0 0 0,0 0 0,1-1 0,-1 1 0,1-1 0,0 1-1,0-1 1,0 1 0,0-1 0,0 0 0,1 1 0,0-6 0,0 7-136,-1 1 0,1 0-1,-1 0 1,1-1 0,0 1 0,-1 0 0,0 0-1,1 0 1,-1 0 0,0 0 0,1 0-1,-1 0 1,0 0 0,0 0 0,0 0 0,0 1-1,0-1 1,0 0 0,0 0 0,-2 0-1,-24-11 1823,18 10-1635,1 0-1,-1 1 0,0 0 0,0 0 0,0 1 0,1 0 1,-16 3-1,-61 13 545,80-15-716,-358 80 2367,316-72-1901,-87 4-1,-50-10 201,135-3-587,-133-10 598,-1 0-23,-147 10-310,110 0-4247,181 0 1572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37.334"/>
    </inkml:context>
    <inkml:brush xml:id="br0">
      <inkml:brushProperty name="width" value="0.1" units="cm"/>
      <inkml:brushProperty name="height" value="0.1" units="cm"/>
      <inkml:brushProperty name="color" value="#FFFC18"/>
    </inkml:brush>
  </inkml:definitions>
  <inkml:trace contextRef="#ctx0" brushRef="#br0">879 98 3328,'-5'-4'317,"-1"0"1,0 1-1,-1-1 0,1 1 1,-11-3-1,14 4-153,0 1 1,0-1-1,0 0 1,0 0-1,-4-4 1,-10-7 192,4 7 295,3-1-266,-1 2 0,-1-1 0,1 2 0,-1 0 1,0 0-1,0 1 0,0 0 0,-16-1 1,-57 4 1228,0 4 1,-94 16-1,40-3-2477,109-14 87,14 0-577,-1-1 1,1-1-1,0-1 0,-1 0 0,-20-4 0,15-1-2018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23:01:37.847"/>
    </inkml:context>
    <inkml:brush xml:id="br0">
      <inkml:brushProperty name="width" value="0.1" units="cm"/>
      <inkml:brushProperty name="height" value="0.1" units="cm"/>
      <inkml:brushProperty name="color" value="#FFFC18"/>
    </inkml:brush>
  </inkml:definitions>
  <inkml:trace contextRef="#ctx0" brushRef="#br0">1738 12 3328,'-3'-2'129,"1"1"-1,-1 0 1,1 0 0,-1 0-1,0 0 1,0 1 0,1-1-1,-1 1 1,0 0 0,0-1-1,0 1 1,1 1 0,-1-1-1,0 0 1,-4 1 0,3 0 35,-1 0 0,1 0 0,-1-1 0,0 0 0,1 0 0,-1 0 0,0 0 1,1-1-1,-7-1 0,-20-2 440,-78 5 1492,-205 27 0,-49 23 616,-106 20-1920,288-43-2170,61-22-2375,70-6 1012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92626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486178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006044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23790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010620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517368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751747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977407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24319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62303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50094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74506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93159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47886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72980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86367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18421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4/14/2022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4/14/2022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4/14/2022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4/14/2022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4/14/2022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4/14/2022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4/14/2022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4/14/2022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4/14/2022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4/14/2022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4/14/2022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4/14/2022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76.xml"/><Relationship Id="rId13" Type="http://schemas.openxmlformats.org/officeDocument/2006/relationships/image" Target="../media/image183.png"/><Relationship Id="rId3" Type="http://schemas.openxmlformats.org/officeDocument/2006/relationships/image" Target="../media/image1.jpg"/><Relationship Id="rId7" Type="http://schemas.openxmlformats.org/officeDocument/2006/relationships/image" Target="../media/image180.png"/><Relationship Id="rId12" Type="http://schemas.openxmlformats.org/officeDocument/2006/relationships/customXml" Target="../ink/ink178.xml"/><Relationship Id="rId17" Type="http://schemas.openxmlformats.org/officeDocument/2006/relationships/image" Target="../media/image185.png"/><Relationship Id="rId2" Type="http://schemas.openxmlformats.org/officeDocument/2006/relationships/notesSlide" Target="../notesSlides/notesSlide10.xml"/><Relationship Id="rId16" Type="http://schemas.openxmlformats.org/officeDocument/2006/relationships/customXml" Target="../ink/ink180.xml"/><Relationship Id="rId1" Type="http://schemas.openxmlformats.org/officeDocument/2006/relationships/slideLayout" Target="../slideLayouts/slideLayout1.xml"/><Relationship Id="rId6" Type="http://schemas.openxmlformats.org/officeDocument/2006/relationships/customXml" Target="../ink/ink175.xml"/><Relationship Id="rId11" Type="http://schemas.openxmlformats.org/officeDocument/2006/relationships/image" Target="../media/image182.png"/><Relationship Id="rId5" Type="http://schemas.openxmlformats.org/officeDocument/2006/relationships/image" Target="../media/image179.png"/><Relationship Id="rId15" Type="http://schemas.openxmlformats.org/officeDocument/2006/relationships/image" Target="../media/image184.png"/><Relationship Id="rId10" Type="http://schemas.openxmlformats.org/officeDocument/2006/relationships/customXml" Target="../ink/ink177.xml"/><Relationship Id="rId4" Type="http://schemas.openxmlformats.org/officeDocument/2006/relationships/customXml" Target="../ink/ink174.xml"/><Relationship Id="rId9" Type="http://schemas.openxmlformats.org/officeDocument/2006/relationships/image" Target="../media/image181.png"/><Relationship Id="rId14" Type="http://schemas.openxmlformats.org/officeDocument/2006/relationships/customXml" Target="../ink/ink179.xml"/></Relationships>
</file>

<file path=ppt/slides/_rels/slide11.xml.rels><?xml version="1.0" encoding="UTF-8" standalone="yes"?>
<Relationships xmlns="http://schemas.openxmlformats.org/package/2006/relationships"><Relationship Id="rId8" Type="http://schemas.openxmlformats.org/officeDocument/2006/relationships/customXml" Target="../ink/ink183.xml"/><Relationship Id="rId13" Type="http://schemas.openxmlformats.org/officeDocument/2006/relationships/image" Target="../media/image190.png"/><Relationship Id="rId18" Type="http://schemas.openxmlformats.org/officeDocument/2006/relationships/customXml" Target="../ink/ink188.xml"/><Relationship Id="rId3" Type="http://schemas.openxmlformats.org/officeDocument/2006/relationships/image" Target="../media/image1.jpg"/><Relationship Id="rId21" Type="http://schemas.openxmlformats.org/officeDocument/2006/relationships/image" Target="../media/image194.png"/><Relationship Id="rId7" Type="http://schemas.openxmlformats.org/officeDocument/2006/relationships/image" Target="../media/image187.png"/><Relationship Id="rId12" Type="http://schemas.openxmlformats.org/officeDocument/2006/relationships/customXml" Target="../ink/ink185.xml"/><Relationship Id="rId17" Type="http://schemas.openxmlformats.org/officeDocument/2006/relationships/image" Target="../media/image192.png"/><Relationship Id="rId2" Type="http://schemas.openxmlformats.org/officeDocument/2006/relationships/notesSlide" Target="../notesSlides/notesSlide11.xml"/><Relationship Id="rId16" Type="http://schemas.openxmlformats.org/officeDocument/2006/relationships/customXml" Target="../ink/ink187.xml"/><Relationship Id="rId20" Type="http://schemas.openxmlformats.org/officeDocument/2006/relationships/customXml" Target="../ink/ink189.xml"/><Relationship Id="rId1" Type="http://schemas.openxmlformats.org/officeDocument/2006/relationships/slideLayout" Target="../slideLayouts/slideLayout1.xml"/><Relationship Id="rId6" Type="http://schemas.openxmlformats.org/officeDocument/2006/relationships/customXml" Target="../ink/ink182.xml"/><Relationship Id="rId11" Type="http://schemas.openxmlformats.org/officeDocument/2006/relationships/image" Target="../media/image189.png"/><Relationship Id="rId5" Type="http://schemas.openxmlformats.org/officeDocument/2006/relationships/image" Target="../media/image186.png"/><Relationship Id="rId15" Type="http://schemas.openxmlformats.org/officeDocument/2006/relationships/image" Target="../media/image191.png"/><Relationship Id="rId23" Type="http://schemas.openxmlformats.org/officeDocument/2006/relationships/image" Target="../media/image195.png"/><Relationship Id="rId10" Type="http://schemas.openxmlformats.org/officeDocument/2006/relationships/customXml" Target="../ink/ink184.xml"/><Relationship Id="rId19" Type="http://schemas.openxmlformats.org/officeDocument/2006/relationships/image" Target="../media/image193.png"/><Relationship Id="rId4" Type="http://schemas.openxmlformats.org/officeDocument/2006/relationships/customXml" Target="../ink/ink181.xml"/><Relationship Id="rId9" Type="http://schemas.openxmlformats.org/officeDocument/2006/relationships/image" Target="../media/image188.png"/><Relationship Id="rId14" Type="http://schemas.openxmlformats.org/officeDocument/2006/relationships/customXml" Target="../ink/ink186.xml"/><Relationship Id="rId22" Type="http://schemas.openxmlformats.org/officeDocument/2006/relationships/customXml" Target="../ink/ink19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193.xml"/><Relationship Id="rId13" Type="http://schemas.openxmlformats.org/officeDocument/2006/relationships/image" Target="../media/image200.png"/><Relationship Id="rId3" Type="http://schemas.openxmlformats.org/officeDocument/2006/relationships/image" Target="../media/image1.jpg"/><Relationship Id="rId7" Type="http://schemas.openxmlformats.org/officeDocument/2006/relationships/image" Target="../media/image197.png"/><Relationship Id="rId12" Type="http://schemas.openxmlformats.org/officeDocument/2006/relationships/customXml" Target="../ink/ink195.xml"/><Relationship Id="rId17" Type="http://schemas.openxmlformats.org/officeDocument/2006/relationships/image" Target="../media/image202.png"/><Relationship Id="rId2" Type="http://schemas.openxmlformats.org/officeDocument/2006/relationships/notesSlide" Target="../notesSlides/notesSlide13.xml"/><Relationship Id="rId16" Type="http://schemas.openxmlformats.org/officeDocument/2006/relationships/customXml" Target="../ink/ink197.xml"/><Relationship Id="rId1" Type="http://schemas.openxmlformats.org/officeDocument/2006/relationships/slideLayout" Target="../slideLayouts/slideLayout1.xml"/><Relationship Id="rId6" Type="http://schemas.openxmlformats.org/officeDocument/2006/relationships/customXml" Target="../ink/ink192.xml"/><Relationship Id="rId11" Type="http://schemas.openxmlformats.org/officeDocument/2006/relationships/image" Target="../media/image199.png"/><Relationship Id="rId5" Type="http://schemas.openxmlformats.org/officeDocument/2006/relationships/image" Target="../media/image196.png"/><Relationship Id="rId15" Type="http://schemas.openxmlformats.org/officeDocument/2006/relationships/image" Target="../media/image201.png"/><Relationship Id="rId10" Type="http://schemas.openxmlformats.org/officeDocument/2006/relationships/customXml" Target="../ink/ink194.xml"/><Relationship Id="rId4" Type="http://schemas.openxmlformats.org/officeDocument/2006/relationships/customXml" Target="../ink/ink191.xml"/><Relationship Id="rId9" Type="http://schemas.openxmlformats.org/officeDocument/2006/relationships/image" Target="../media/image198.png"/><Relationship Id="rId14" Type="http://schemas.openxmlformats.org/officeDocument/2006/relationships/customXml" Target="../ink/ink196.xml"/></Relationships>
</file>

<file path=ppt/slides/_rels/slide14.xml.rels><?xml version="1.0" encoding="UTF-8" standalone="yes"?>
<Relationships xmlns="http://schemas.openxmlformats.org/package/2006/relationships"><Relationship Id="rId8" Type="http://schemas.openxmlformats.org/officeDocument/2006/relationships/customXml" Target="../ink/ink200.xml"/><Relationship Id="rId13" Type="http://schemas.openxmlformats.org/officeDocument/2006/relationships/image" Target="../media/image207.png"/><Relationship Id="rId3" Type="http://schemas.openxmlformats.org/officeDocument/2006/relationships/image" Target="../media/image1.jpg"/><Relationship Id="rId7" Type="http://schemas.openxmlformats.org/officeDocument/2006/relationships/image" Target="../media/image204.png"/><Relationship Id="rId12" Type="http://schemas.openxmlformats.org/officeDocument/2006/relationships/customXml" Target="../ink/ink20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199.xml"/><Relationship Id="rId11" Type="http://schemas.openxmlformats.org/officeDocument/2006/relationships/image" Target="../media/image206.png"/><Relationship Id="rId5" Type="http://schemas.openxmlformats.org/officeDocument/2006/relationships/image" Target="../media/image203.png"/><Relationship Id="rId15" Type="http://schemas.openxmlformats.org/officeDocument/2006/relationships/image" Target="../media/image208.png"/><Relationship Id="rId10" Type="http://schemas.openxmlformats.org/officeDocument/2006/relationships/customXml" Target="../ink/ink201.xml"/><Relationship Id="rId4" Type="http://schemas.openxmlformats.org/officeDocument/2006/relationships/customXml" Target="../ink/ink198.xml"/><Relationship Id="rId9" Type="http://schemas.openxmlformats.org/officeDocument/2006/relationships/image" Target="../media/image205.png"/><Relationship Id="rId14" Type="http://schemas.openxmlformats.org/officeDocument/2006/relationships/customXml" Target="../ink/ink203.xml"/></Relationships>
</file>

<file path=ppt/slides/_rels/slide15.xml.rels><?xml version="1.0" encoding="UTF-8" standalone="yes"?>
<Relationships xmlns="http://schemas.openxmlformats.org/package/2006/relationships"><Relationship Id="rId8" Type="http://schemas.openxmlformats.org/officeDocument/2006/relationships/customXml" Target="../ink/ink206.xml"/><Relationship Id="rId13" Type="http://schemas.openxmlformats.org/officeDocument/2006/relationships/image" Target="../media/image213.png"/><Relationship Id="rId18" Type="http://schemas.openxmlformats.org/officeDocument/2006/relationships/customXml" Target="../ink/ink211.xml"/><Relationship Id="rId3" Type="http://schemas.openxmlformats.org/officeDocument/2006/relationships/image" Target="../media/image1.jpg"/><Relationship Id="rId21" Type="http://schemas.openxmlformats.org/officeDocument/2006/relationships/image" Target="../media/image217.png"/><Relationship Id="rId7" Type="http://schemas.openxmlformats.org/officeDocument/2006/relationships/image" Target="../media/image210.png"/><Relationship Id="rId12" Type="http://schemas.openxmlformats.org/officeDocument/2006/relationships/customXml" Target="../ink/ink208.xml"/><Relationship Id="rId17" Type="http://schemas.openxmlformats.org/officeDocument/2006/relationships/image" Target="../media/image215.png"/><Relationship Id="rId2" Type="http://schemas.openxmlformats.org/officeDocument/2006/relationships/notesSlide" Target="../notesSlides/notesSlide15.xml"/><Relationship Id="rId16" Type="http://schemas.openxmlformats.org/officeDocument/2006/relationships/customXml" Target="../ink/ink210.xml"/><Relationship Id="rId20" Type="http://schemas.openxmlformats.org/officeDocument/2006/relationships/customXml" Target="../ink/ink212.xml"/><Relationship Id="rId1" Type="http://schemas.openxmlformats.org/officeDocument/2006/relationships/slideLayout" Target="../slideLayouts/slideLayout1.xml"/><Relationship Id="rId6" Type="http://schemas.openxmlformats.org/officeDocument/2006/relationships/customXml" Target="../ink/ink205.xml"/><Relationship Id="rId11" Type="http://schemas.openxmlformats.org/officeDocument/2006/relationships/image" Target="../media/image212.png"/><Relationship Id="rId5" Type="http://schemas.openxmlformats.org/officeDocument/2006/relationships/image" Target="../media/image209.png"/><Relationship Id="rId15" Type="http://schemas.openxmlformats.org/officeDocument/2006/relationships/image" Target="../media/image214.png"/><Relationship Id="rId10" Type="http://schemas.openxmlformats.org/officeDocument/2006/relationships/customXml" Target="../ink/ink207.xml"/><Relationship Id="rId19" Type="http://schemas.openxmlformats.org/officeDocument/2006/relationships/image" Target="../media/image216.png"/><Relationship Id="rId4" Type="http://schemas.openxmlformats.org/officeDocument/2006/relationships/customXml" Target="../ink/ink204.xml"/><Relationship Id="rId9" Type="http://schemas.openxmlformats.org/officeDocument/2006/relationships/image" Target="../media/image211.png"/><Relationship Id="rId14" Type="http://schemas.openxmlformats.org/officeDocument/2006/relationships/customXml" Target="../ink/ink209.xml"/></Relationships>
</file>

<file path=ppt/slides/_rels/slide16.xml.rels><?xml version="1.0" encoding="UTF-8" standalone="yes"?>
<Relationships xmlns="http://schemas.openxmlformats.org/package/2006/relationships"><Relationship Id="rId8" Type="http://schemas.openxmlformats.org/officeDocument/2006/relationships/customXml" Target="../ink/ink215.xml"/><Relationship Id="rId13" Type="http://schemas.openxmlformats.org/officeDocument/2006/relationships/image" Target="../media/image222.png"/><Relationship Id="rId18" Type="http://schemas.openxmlformats.org/officeDocument/2006/relationships/customXml" Target="../ink/ink220.xml"/><Relationship Id="rId26" Type="http://schemas.openxmlformats.org/officeDocument/2006/relationships/customXml" Target="../ink/ink224.xml"/><Relationship Id="rId39" Type="http://schemas.openxmlformats.org/officeDocument/2006/relationships/image" Target="../media/image235.png"/><Relationship Id="rId3" Type="http://schemas.openxmlformats.org/officeDocument/2006/relationships/image" Target="../media/image1.jpg"/><Relationship Id="rId21" Type="http://schemas.openxmlformats.org/officeDocument/2006/relationships/image" Target="../media/image226.png"/><Relationship Id="rId34" Type="http://schemas.openxmlformats.org/officeDocument/2006/relationships/customXml" Target="../ink/ink228.xml"/><Relationship Id="rId7" Type="http://schemas.openxmlformats.org/officeDocument/2006/relationships/image" Target="../media/image219.png"/><Relationship Id="rId12" Type="http://schemas.openxmlformats.org/officeDocument/2006/relationships/customXml" Target="../ink/ink217.xml"/><Relationship Id="rId17" Type="http://schemas.openxmlformats.org/officeDocument/2006/relationships/image" Target="../media/image224.png"/><Relationship Id="rId25" Type="http://schemas.openxmlformats.org/officeDocument/2006/relationships/image" Target="../media/image228.png"/><Relationship Id="rId33" Type="http://schemas.openxmlformats.org/officeDocument/2006/relationships/image" Target="../media/image232.png"/><Relationship Id="rId38" Type="http://schemas.openxmlformats.org/officeDocument/2006/relationships/customXml" Target="../ink/ink230.xml"/><Relationship Id="rId2" Type="http://schemas.openxmlformats.org/officeDocument/2006/relationships/notesSlide" Target="../notesSlides/notesSlide16.xml"/><Relationship Id="rId16" Type="http://schemas.openxmlformats.org/officeDocument/2006/relationships/customXml" Target="../ink/ink219.xml"/><Relationship Id="rId20" Type="http://schemas.openxmlformats.org/officeDocument/2006/relationships/customXml" Target="../ink/ink221.xml"/><Relationship Id="rId29" Type="http://schemas.openxmlformats.org/officeDocument/2006/relationships/image" Target="../media/image230.png"/><Relationship Id="rId41" Type="http://schemas.openxmlformats.org/officeDocument/2006/relationships/image" Target="../media/image236.png"/><Relationship Id="rId1" Type="http://schemas.openxmlformats.org/officeDocument/2006/relationships/slideLayout" Target="../slideLayouts/slideLayout1.xml"/><Relationship Id="rId6" Type="http://schemas.openxmlformats.org/officeDocument/2006/relationships/customXml" Target="../ink/ink214.xml"/><Relationship Id="rId11" Type="http://schemas.openxmlformats.org/officeDocument/2006/relationships/image" Target="../media/image221.png"/><Relationship Id="rId24" Type="http://schemas.openxmlformats.org/officeDocument/2006/relationships/customXml" Target="../ink/ink223.xml"/><Relationship Id="rId32" Type="http://schemas.openxmlformats.org/officeDocument/2006/relationships/customXml" Target="../ink/ink227.xml"/><Relationship Id="rId37" Type="http://schemas.openxmlformats.org/officeDocument/2006/relationships/image" Target="../media/image234.png"/><Relationship Id="rId40" Type="http://schemas.openxmlformats.org/officeDocument/2006/relationships/customXml" Target="../ink/ink231.xml"/><Relationship Id="rId5" Type="http://schemas.openxmlformats.org/officeDocument/2006/relationships/image" Target="../media/image218.png"/><Relationship Id="rId15" Type="http://schemas.openxmlformats.org/officeDocument/2006/relationships/image" Target="../media/image223.png"/><Relationship Id="rId23" Type="http://schemas.openxmlformats.org/officeDocument/2006/relationships/image" Target="../media/image227.png"/><Relationship Id="rId28" Type="http://schemas.openxmlformats.org/officeDocument/2006/relationships/customXml" Target="../ink/ink225.xml"/><Relationship Id="rId36" Type="http://schemas.openxmlformats.org/officeDocument/2006/relationships/customXml" Target="../ink/ink229.xml"/><Relationship Id="rId10" Type="http://schemas.openxmlformats.org/officeDocument/2006/relationships/customXml" Target="../ink/ink216.xml"/><Relationship Id="rId19" Type="http://schemas.openxmlformats.org/officeDocument/2006/relationships/image" Target="../media/image225.png"/><Relationship Id="rId31" Type="http://schemas.openxmlformats.org/officeDocument/2006/relationships/image" Target="../media/image231.png"/><Relationship Id="rId4" Type="http://schemas.openxmlformats.org/officeDocument/2006/relationships/customXml" Target="../ink/ink213.xml"/><Relationship Id="rId9" Type="http://schemas.openxmlformats.org/officeDocument/2006/relationships/image" Target="../media/image220.png"/><Relationship Id="rId14" Type="http://schemas.openxmlformats.org/officeDocument/2006/relationships/customXml" Target="../ink/ink218.xml"/><Relationship Id="rId22" Type="http://schemas.openxmlformats.org/officeDocument/2006/relationships/customXml" Target="../ink/ink222.xml"/><Relationship Id="rId27" Type="http://schemas.openxmlformats.org/officeDocument/2006/relationships/image" Target="../media/image229.png"/><Relationship Id="rId30" Type="http://schemas.openxmlformats.org/officeDocument/2006/relationships/customXml" Target="../ink/ink226.xml"/><Relationship Id="rId35" Type="http://schemas.openxmlformats.org/officeDocument/2006/relationships/image" Target="../media/image233.png"/></Relationships>
</file>

<file path=ppt/slides/_rels/slide17.xml.rels><?xml version="1.0" encoding="UTF-8" standalone="yes"?>
<Relationships xmlns="http://schemas.openxmlformats.org/package/2006/relationships"><Relationship Id="rId8" Type="http://schemas.openxmlformats.org/officeDocument/2006/relationships/customXml" Target="../ink/ink234.xml"/><Relationship Id="rId13" Type="http://schemas.openxmlformats.org/officeDocument/2006/relationships/image" Target="../media/image241.png"/><Relationship Id="rId18" Type="http://schemas.openxmlformats.org/officeDocument/2006/relationships/customXml" Target="../ink/ink239.xml"/><Relationship Id="rId3" Type="http://schemas.openxmlformats.org/officeDocument/2006/relationships/image" Target="../media/image1.jpg"/><Relationship Id="rId21" Type="http://schemas.openxmlformats.org/officeDocument/2006/relationships/image" Target="../media/image245.png"/><Relationship Id="rId7" Type="http://schemas.openxmlformats.org/officeDocument/2006/relationships/image" Target="../media/image238.png"/><Relationship Id="rId12" Type="http://schemas.openxmlformats.org/officeDocument/2006/relationships/customXml" Target="../ink/ink236.xml"/><Relationship Id="rId17" Type="http://schemas.openxmlformats.org/officeDocument/2006/relationships/image" Target="../media/image243.png"/><Relationship Id="rId2" Type="http://schemas.openxmlformats.org/officeDocument/2006/relationships/notesSlide" Target="../notesSlides/notesSlide17.xml"/><Relationship Id="rId16" Type="http://schemas.openxmlformats.org/officeDocument/2006/relationships/customXml" Target="../ink/ink238.xml"/><Relationship Id="rId20" Type="http://schemas.openxmlformats.org/officeDocument/2006/relationships/customXml" Target="../ink/ink240.xml"/><Relationship Id="rId1" Type="http://schemas.openxmlformats.org/officeDocument/2006/relationships/slideLayout" Target="../slideLayouts/slideLayout1.xml"/><Relationship Id="rId6" Type="http://schemas.openxmlformats.org/officeDocument/2006/relationships/customXml" Target="../ink/ink233.xml"/><Relationship Id="rId11" Type="http://schemas.openxmlformats.org/officeDocument/2006/relationships/image" Target="../media/image240.png"/><Relationship Id="rId5" Type="http://schemas.openxmlformats.org/officeDocument/2006/relationships/image" Target="../media/image237.png"/><Relationship Id="rId15" Type="http://schemas.openxmlformats.org/officeDocument/2006/relationships/image" Target="../media/image242.png"/><Relationship Id="rId10" Type="http://schemas.openxmlformats.org/officeDocument/2006/relationships/customXml" Target="../ink/ink235.xml"/><Relationship Id="rId19" Type="http://schemas.openxmlformats.org/officeDocument/2006/relationships/image" Target="../media/image244.png"/><Relationship Id="rId4" Type="http://schemas.openxmlformats.org/officeDocument/2006/relationships/customXml" Target="../ink/ink232.xml"/><Relationship Id="rId9" Type="http://schemas.openxmlformats.org/officeDocument/2006/relationships/image" Target="../media/image239.png"/><Relationship Id="rId14" Type="http://schemas.openxmlformats.org/officeDocument/2006/relationships/customXml" Target="../ink/ink237.xml"/></Relationships>
</file>

<file path=ppt/slides/_rels/slide18.xml.rels><?xml version="1.0" encoding="UTF-8" standalone="yes"?>
<Relationships xmlns="http://schemas.openxmlformats.org/package/2006/relationships"><Relationship Id="rId8" Type="http://schemas.openxmlformats.org/officeDocument/2006/relationships/customXml" Target="../ink/ink243.xml"/><Relationship Id="rId13" Type="http://schemas.openxmlformats.org/officeDocument/2006/relationships/image" Target="../media/image250.png"/><Relationship Id="rId18" Type="http://schemas.openxmlformats.org/officeDocument/2006/relationships/customXml" Target="../ink/ink248.xml"/><Relationship Id="rId26" Type="http://schemas.openxmlformats.org/officeDocument/2006/relationships/customXml" Target="../ink/ink252.xml"/><Relationship Id="rId3" Type="http://schemas.openxmlformats.org/officeDocument/2006/relationships/image" Target="../media/image1.jpg"/><Relationship Id="rId21" Type="http://schemas.openxmlformats.org/officeDocument/2006/relationships/image" Target="../media/image254.png"/><Relationship Id="rId7" Type="http://schemas.openxmlformats.org/officeDocument/2006/relationships/image" Target="../media/image247.png"/><Relationship Id="rId12" Type="http://schemas.openxmlformats.org/officeDocument/2006/relationships/customXml" Target="../ink/ink245.xml"/><Relationship Id="rId17" Type="http://schemas.openxmlformats.org/officeDocument/2006/relationships/image" Target="../media/image252.png"/><Relationship Id="rId25" Type="http://schemas.openxmlformats.org/officeDocument/2006/relationships/image" Target="../media/image256.png"/><Relationship Id="rId2" Type="http://schemas.openxmlformats.org/officeDocument/2006/relationships/notesSlide" Target="../notesSlides/notesSlide18.xml"/><Relationship Id="rId16" Type="http://schemas.openxmlformats.org/officeDocument/2006/relationships/customXml" Target="../ink/ink247.xml"/><Relationship Id="rId20" Type="http://schemas.openxmlformats.org/officeDocument/2006/relationships/customXml" Target="../ink/ink249.xml"/><Relationship Id="rId1" Type="http://schemas.openxmlformats.org/officeDocument/2006/relationships/slideLayout" Target="../slideLayouts/slideLayout1.xml"/><Relationship Id="rId6" Type="http://schemas.openxmlformats.org/officeDocument/2006/relationships/customXml" Target="../ink/ink242.xml"/><Relationship Id="rId11" Type="http://schemas.openxmlformats.org/officeDocument/2006/relationships/image" Target="../media/image249.png"/><Relationship Id="rId24" Type="http://schemas.openxmlformats.org/officeDocument/2006/relationships/customXml" Target="../ink/ink251.xml"/><Relationship Id="rId5" Type="http://schemas.openxmlformats.org/officeDocument/2006/relationships/image" Target="../media/image246.png"/><Relationship Id="rId15" Type="http://schemas.openxmlformats.org/officeDocument/2006/relationships/image" Target="../media/image251.png"/><Relationship Id="rId23" Type="http://schemas.openxmlformats.org/officeDocument/2006/relationships/image" Target="../media/image255.png"/><Relationship Id="rId10" Type="http://schemas.openxmlformats.org/officeDocument/2006/relationships/customXml" Target="../ink/ink244.xml"/><Relationship Id="rId19" Type="http://schemas.openxmlformats.org/officeDocument/2006/relationships/image" Target="../media/image253.png"/><Relationship Id="rId4" Type="http://schemas.openxmlformats.org/officeDocument/2006/relationships/customXml" Target="../ink/ink241.xml"/><Relationship Id="rId9" Type="http://schemas.openxmlformats.org/officeDocument/2006/relationships/image" Target="../media/image248.png"/><Relationship Id="rId14" Type="http://schemas.openxmlformats.org/officeDocument/2006/relationships/customXml" Target="../ink/ink246.xml"/><Relationship Id="rId22" Type="http://schemas.openxmlformats.org/officeDocument/2006/relationships/customXml" Target="../ink/ink250.xml"/><Relationship Id="rId27" Type="http://schemas.openxmlformats.org/officeDocument/2006/relationships/image" Target="../media/image257.png"/></Relationships>
</file>

<file path=ppt/slides/_rels/slide19.xml.rels><?xml version="1.0" encoding="UTF-8" standalone="yes"?>
<Relationships xmlns="http://schemas.openxmlformats.org/package/2006/relationships"><Relationship Id="rId8" Type="http://schemas.openxmlformats.org/officeDocument/2006/relationships/customXml" Target="../ink/ink255.xml"/><Relationship Id="rId13" Type="http://schemas.openxmlformats.org/officeDocument/2006/relationships/image" Target="../media/image262.png"/><Relationship Id="rId18" Type="http://schemas.openxmlformats.org/officeDocument/2006/relationships/customXml" Target="../ink/ink260.xml"/><Relationship Id="rId26" Type="http://schemas.openxmlformats.org/officeDocument/2006/relationships/customXml" Target="../ink/ink264.xml"/><Relationship Id="rId3" Type="http://schemas.openxmlformats.org/officeDocument/2006/relationships/image" Target="../media/image1.jpg"/><Relationship Id="rId21" Type="http://schemas.openxmlformats.org/officeDocument/2006/relationships/image" Target="../media/image266.png"/><Relationship Id="rId7" Type="http://schemas.openxmlformats.org/officeDocument/2006/relationships/image" Target="../media/image259.png"/><Relationship Id="rId12" Type="http://schemas.openxmlformats.org/officeDocument/2006/relationships/customXml" Target="../ink/ink257.xml"/><Relationship Id="rId17" Type="http://schemas.openxmlformats.org/officeDocument/2006/relationships/image" Target="../media/image264.png"/><Relationship Id="rId25" Type="http://schemas.openxmlformats.org/officeDocument/2006/relationships/image" Target="../media/image268.png"/><Relationship Id="rId2" Type="http://schemas.openxmlformats.org/officeDocument/2006/relationships/notesSlide" Target="../notesSlides/notesSlide19.xml"/><Relationship Id="rId16" Type="http://schemas.openxmlformats.org/officeDocument/2006/relationships/customXml" Target="../ink/ink259.xml"/><Relationship Id="rId20" Type="http://schemas.openxmlformats.org/officeDocument/2006/relationships/customXml" Target="../ink/ink261.xml"/><Relationship Id="rId1" Type="http://schemas.openxmlformats.org/officeDocument/2006/relationships/slideLayout" Target="../slideLayouts/slideLayout1.xml"/><Relationship Id="rId6" Type="http://schemas.openxmlformats.org/officeDocument/2006/relationships/customXml" Target="../ink/ink254.xml"/><Relationship Id="rId11" Type="http://schemas.openxmlformats.org/officeDocument/2006/relationships/image" Target="../media/image261.png"/><Relationship Id="rId24" Type="http://schemas.openxmlformats.org/officeDocument/2006/relationships/customXml" Target="../ink/ink263.xml"/><Relationship Id="rId5" Type="http://schemas.openxmlformats.org/officeDocument/2006/relationships/image" Target="../media/image258.png"/><Relationship Id="rId15" Type="http://schemas.openxmlformats.org/officeDocument/2006/relationships/image" Target="../media/image263.png"/><Relationship Id="rId23" Type="http://schemas.openxmlformats.org/officeDocument/2006/relationships/image" Target="../media/image267.png"/><Relationship Id="rId10" Type="http://schemas.openxmlformats.org/officeDocument/2006/relationships/customXml" Target="../ink/ink256.xml"/><Relationship Id="rId19" Type="http://schemas.openxmlformats.org/officeDocument/2006/relationships/image" Target="../media/image265.png"/><Relationship Id="rId4" Type="http://schemas.openxmlformats.org/officeDocument/2006/relationships/customXml" Target="../ink/ink253.xml"/><Relationship Id="rId9" Type="http://schemas.openxmlformats.org/officeDocument/2006/relationships/image" Target="../media/image260.png"/><Relationship Id="rId14" Type="http://schemas.openxmlformats.org/officeDocument/2006/relationships/customXml" Target="../ink/ink258.xml"/><Relationship Id="rId22" Type="http://schemas.openxmlformats.org/officeDocument/2006/relationships/customXml" Target="../ink/ink262.xml"/><Relationship Id="rId27" Type="http://schemas.openxmlformats.org/officeDocument/2006/relationships/image" Target="../media/image26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8" Type="http://schemas.openxmlformats.org/officeDocument/2006/relationships/customXml" Target="../ink/ink267.xml"/><Relationship Id="rId13" Type="http://schemas.openxmlformats.org/officeDocument/2006/relationships/image" Target="../media/image274.png"/><Relationship Id="rId18" Type="http://schemas.openxmlformats.org/officeDocument/2006/relationships/customXml" Target="../ink/ink272.xml"/><Relationship Id="rId26" Type="http://schemas.openxmlformats.org/officeDocument/2006/relationships/customXml" Target="../ink/ink276.xml"/><Relationship Id="rId3" Type="http://schemas.openxmlformats.org/officeDocument/2006/relationships/image" Target="../media/image1.jpg"/><Relationship Id="rId21" Type="http://schemas.openxmlformats.org/officeDocument/2006/relationships/image" Target="../media/image278.png"/><Relationship Id="rId7" Type="http://schemas.openxmlformats.org/officeDocument/2006/relationships/image" Target="../media/image271.png"/><Relationship Id="rId12" Type="http://schemas.openxmlformats.org/officeDocument/2006/relationships/customXml" Target="../ink/ink269.xml"/><Relationship Id="rId17" Type="http://schemas.openxmlformats.org/officeDocument/2006/relationships/image" Target="../media/image276.png"/><Relationship Id="rId25" Type="http://schemas.openxmlformats.org/officeDocument/2006/relationships/image" Target="../media/image280.png"/><Relationship Id="rId2" Type="http://schemas.openxmlformats.org/officeDocument/2006/relationships/notesSlide" Target="../notesSlides/notesSlide20.xml"/><Relationship Id="rId16" Type="http://schemas.openxmlformats.org/officeDocument/2006/relationships/customXml" Target="../ink/ink271.xml"/><Relationship Id="rId20" Type="http://schemas.openxmlformats.org/officeDocument/2006/relationships/customXml" Target="../ink/ink273.xml"/><Relationship Id="rId1" Type="http://schemas.openxmlformats.org/officeDocument/2006/relationships/slideLayout" Target="../slideLayouts/slideLayout1.xml"/><Relationship Id="rId6" Type="http://schemas.openxmlformats.org/officeDocument/2006/relationships/customXml" Target="../ink/ink266.xml"/><Relationship Id="rId11" Type="http://schemas.openxmlformats.org/officeDocument/2006/relationships/image" Target="../media/image273.png"/><Relationship Id="rId24" Type="http://schemas.openxmlformats.org/officeDocument/2006/relationships/customXml" Target="../ink/ink275.xml"/><Relationship Id="rId5" Type="http://schemas.openxmlformats.org/officeDocument/2006/relationships/image" Target="../media/image270.png"/><Relationship Id="rId15" Type="http://schemas.openxmlformats.org/officeDocument/2006/relationships/image" Target="../media/image275.png"/><Relationship Id="rId23" Type="http://schemas.openxmlformats.org/officeDocument/2006/relationships/image" Target="../media/image279.png"/><Relationship Id="rId10" Type="http://schemas.openxmlformats.org/officeDocument/2006/relationships/customXml" Target="../ink/ink268.xml"/><Relationship Id="rId19" Type="http://schemas.openxmlformats.org/officeDocument/2006/relationships/image" Target="../media/image277.png"/><Relationship Id="rId4" Type="http://schemas.openxmlformats.org/officeDocument/2006/relationships/customXml" Target="../ink/ink265.xml"/><Relationship Id="rId9" Type="http://schemas.openxmlformats.org/officeDocument/2006/relationships/image" Target="../media/image272.png"/><Relationship Id="rId14" Type="http://schemas.openxmlformats.org/officeDocument/2006/relationships/customXml" Target="../ink/ink270.xml"/><Relationship Id="rId22" Type="http://schemas.openxmlformats.org/officeDocument/2006/relationships/customXml" Target="../ink/ink274.xml"/><Relationship Id="rId27" Type="http://schemas.openxmlformats.org/officeDocument/2006/relationships/image" Target="../media/image281.png"/></Relationships>
</file>

<file path=ppt/slides/_rels/slide3.xml.rels><?xml version="1.0" encoding="UTF-8" standalone="yes"?>
<Relationships xmlns="http://schemas.openxmlformats.org/package/2006/relationships"><Relationship Id="rId117" Type="http://schemas.openxmlformats.org/officeDocument/2006/relationships/image" Target="../media/image62.png"/><Relationship Id="rId299" Type="http://schemas.openxmlformats.org/officeDocument/2006/relationships/image" Target="../media/image153.png"/><Relationship Id="rId303" Type="http://schemas.openxmlformats.org/officeDocument/2006/relationships/image" Target="../media/image155.png"/><Relationship Id="rId21" Type="http://schemas.openxmlformats.org/officeDocument/2006/relationships/image" Target="../media/image14.png"/><Relationship Id="rId42" Type="http://schemas.openxmlformats.org/officeDocument/2006/relationships/customXml" Target="../ink/ink22.xml"/><Relationship Id="rId63" Type="http://schemas.openxmlformats.org/officeDocument/2006/relationships/image" Target="../media/image35.png"/><Relationship Id="rId84" Type="http://schemas.openxmlformats.org/officeDocument/2006/relationships/customXml" Target="../ink/ink43.xml"/><Relationship Id="rId138" Type="http://schemas.openxmlformats.org/officeDocument/2006/relationships/customXml" Target="../ink/ink70.xml"/><Relationship Id="rId159" Type="http://schemas.openxmlformats.org/officeDocument/2006/relationships/image" Target="../media/image83.png"/><Relationship Id="rId170" Type="http://schemas.openxmlformats.org/officeDocument/2006/relationships/customXml" Target="../ink/ink86.xml"/><Relationship Id="rId191" Type="http://schemas.openxmlformats.org/officeDocument/2006/relationships/image" Target="../media/image99.png"/><Relationship Id="rId205" Type="http://schemas.openxmlformats.org/officeDocument/2006/relationships/image" Target="../media/image106.png"/><Relationship Id="rId226" Type="http://schemas.openxmlformats.org/officeDocument/2006/relationships/customXml" Target="../ink/ink114.xml"/><Relationship Id="rId247" Type="http://schemas.openxmlformats.org/officeDocument/2006/relationships/image" Target="../media/image127.png"/><Relationship Id="rId107" Type="http://schemas.openxmlformats.org/officeDocument/2006/relationships/image" Target="../media/image57.png"/><Relationship Id="rId268" Type="http://schemas.openxmlformats.org/officeDocument/2006/relationships/customXml" Target="../ink/ink135.xml"/><Relationship Id="rId289" Type="http://schemas.openxmlformats.org/officeDocument/2006/relationships/image" Target="../media/image148.png"/><Relationship Id="rId11" Type="http://schemas.openxmlformats.org/officeDocument/2006/relationships/image" Target="../media/image9.png"/><Relationship Id="rId32" Type="http://schemas.openxmlformats.org/officeDocument/2006/relationships/customXml" Target="../ink/ink17.xml"/><Relationship Id="rId53" Type="http://schemas.openxmlformats.org/officeDocument/2006/relationships/image" Target="../media/image30.png"/><Relationship Id="rId74" Type="http://schemas.openxmlformats.org/officeDocument/2006/relationships/customXml" Target="../ink/ink38.xml"/><Relationship Id="rId128" Type="http://schemas.openxmlformats.org/officeDocument/2006/relationships/customXml" Target="../ink/ink65.xml"/><Relationship Id="rId149" Type="http://schemas.openxmlformats.org/officeDocument/2006/relationships/image" Target="../media/image78.png"/><Relationship Id="rId5" Type="http://schemas.openxmlformats.org/officeDocument/2006/relationships/image" Target="../media/image6.png"/><Relationship Id="rId95" Type="http://schemas.openxmlformats.org/officeDocument/2006/relationships/image" Target="../media/image51.png"/><Relationship Id="rId160" Type="http://schemas.openxmlformats.org/officeDocument/2006/relationships/customXml" Target="../ink/ink81.xml"/><Relationship Id="rId181" Type="http://schemas.openxmlformats.org/officeDocument/2006/relationships/image" Target="../media/image94.png"/><Relationship Id="rId216" Type="http://schemas.openxmlformats.org/officeDocument/2006/relationships/customXml" Target="../ink/ink109.xml"/><Relationship Id="rId237" Type="http://schemas.openxmlformats.org/officeDocument/2006/relationships/image" Target="../media/image122.png"/><Relationship Id="rId258" Type="http://schemas.openxmlformats.org/officeDocument/2006/relationships/customXml" Target="../ink/ink130.xml"/><Relationship Id="rId279" Type="http://schemas.openxmlformats.org/officeDocument/2006/relationships/image" Target="../media/image143.png"/><Relationship Id="rId22" Type="http://schemas.openxmlformats.org/officeDocument/2006/relationships/customXml" Target="../ink/ink12.xml"/><Relationship Id="rId43" Type="http://schemas.openxmlformats.org/officeDocument/2006/relationships/image" Target="../media/image25.png"/><Relationship Id="rId64" Type="http://schemas.openxmlformats.org/officeDocument/2006/relationships/customXml" Target="../ink/ink33.xml"/><Relationship Id="rId118" Type="http://schemas.openxmlformats.org/officeDocument/2006/relationships/customXml" Target="../ink/ink60.xml"/><Relationship Id="rId139" Type="http://schemas.openxmlformats.org/officeDocument/2006/relationships/image" Target="../media/image73.png"/><Relationship Id="rId290" Type="http://schemas.openxmlformats.org/officeDocument/2006/relationships/customXml" Target="../ink/ink146.xml"/><Relationship Id="rId85" Type="http://schemas.openxmlformats.org/officeDocument/2006/relationships/image" Target="../media/image46.png"/><Relationship Id="rId150" Type="http://schemas.openxmlformats.org/officeDocument/2006/relationships/customXml" Target="../ink/ink76.xml"/><Relationship Id="rId171" Type="http://schemas.openxmlformats.org/officeDocument/2006/relationships/image" Target="../media/image89.png"/><Relationship Id="rId192" Type="http://schemas.openxmlformats.org/officeDocument/2006/relationships/customXml" Target="../ink/ink97.xml"/><Relationship Id="rId206" Type="http://schemas.openxmlformats.org/officeDocument/2006/relationships/customXml" Target="../ink/ink104.xml"/><Relationship Id="rId227" Type="http://schemas.openxmlformats.org/officeDocument/2006/relationships/image" Target="../media/image117.png"/><Relationship Id="rId248" Type="http://schemas.openxmlformats.org/officeDocument/2006/relationships/customXml" Target="../ink/ink125.xml"/><Relationship Id="rId269" Type="http://schemas.openxmlformats.org/officeDocument/2006/relationships/image" Target="../media/image138.png"/><Relationship Id="rId12" Type="http://schemas.openxmlformats.org/officeDocument/2006/relationships/customXml" Target="../ink/ink7.xml"/><Relationship Id="rId33" Type="http://schemas.openxmlformats.org/officeDocument/2006/relationships/image" Target="../media/image20.png"/><Relationship Id="rId108" Type="http://schemas.openxmlformats.org/officeDocument/2006/relationships/customXml" Target="../ink/ink55.xml"/><Relationship Id="rId129" Type="http://schemas.openxmlformats.org/officeDocument/2006/relationships/image" Target="../media/image68.png"/><Relationship Id="rId280" Type="http://schemas.openxmlformats.org/officeDocument/2006/relationships/customXml" Target="../ink/ink141.xml"/><Relationship Id="rId54" Type="http://schemas.openxmlformats.org/officeDocument/2006/relationships/customXml" Target="../ink/ink28.xml"/><Relationship Id="rId75" Type="http://schemas.openxmlformats.org/officeDocument/2006/relationships/image" Target="../media/image41.png"/><Relationship Id="rId96" Type="http://schemas.openxmlformats.org/officeDocument/2006/relationships/customXml" Target="../ink/ink49.xml"/><Relationship Id="rId140" Type="http://schemas.openxmlformats.org/officeDocument/2006/relationships/customXml" Target="../ink/ink71.xml"/><Relationship Id="rId161" Type="http://schemas.openxmlformats.org/officeDocument/2006/relationships/image" Target="../media/image84.png"/><Relationship Id="rId182" Type="http://schemas.openxmlformats.org/officeDocument/2006/relationships/customXml" Target="../ink/ink92.xml"/><Relationship Id="rId217" Type="http://schemas.openxmlformats.org/officeDocument/2006/relationships/image" Target="../media/image112.png"/><Relationship Id="rId6" Type="http://schemas.openxmlformats.org/officeDocument/2006/relationships/customXml" Target="../ink/ink4.xml"/><Relationship Id="rId238" Type="http://schemas.openxmlformats.org/officeDocument/2006/relationships/customXml" Target="../ink/ink120.xml"/><Relationship Id="rId259" Type="http://schemas.openxmlformats.org/officeDocument/2006/relationships/image" Target="../media/image133.png"/><Relationship Id="rId23" Type="http://schemas.openxmlformats.org/officeDocument/2006/relationships/image" Target="../media/image15.png"/><Relationship Id="rId119" Type="http://schemas.openxmlformats.org/officeDocument/2006/relationships/image" Target="../media/image63.png"/><Relationship Id="rId270" Type="http://schemas.openxmlformats.org/officeDocument/2006/relationships/customXml" Target="../ink/ink136.xml"/><Relationship Id="rId291" Type="http://schemas.openxmlformats.org/officeDocument/2006/relationships/image" Target="../media/image149.png"/><Relationship Id="rId44" Type="http://schemas.openxmlformats.org/officeDocument/2006/relationships/customXml" Target="../ink/ink23.xml"/><Relationship Id="rId65" Type="http://schemas.openxmlformats.org/officeDocument/2006/relationships/image" Target="../media/image36.png"/><Relationship Id="rId86" Type="http://schemas.openxmlformats.org/officeDocument/2006/relationships/customXml" Target="../ink/ink44.xml"/><Relationship Id="rId130" Type="http://schemas.openxmlformats.org/officeDocument/2006/relationships/customXml" Target="../ink/ink66.xml"/><Relationship Id="rId151" Type="http://schemas.openxmlformats.org/officeDocument/2006/relationships/image" Target="../media/image79.png"/><Relationship Id="rId172" Type="http://schemas.openxmlformats.org/officeDocument/2006/relationships/customXml" Target="../ink/ink87.xml"/><Relationship Id="rId193" Type="http://schemas.openxmlformats.org/officeDocument/2006/relationships/image" Target="../media/image100.png"/><Relationship Id="rId207" Type="http://schemas.openxmlformats.org/officeDocument/2006/relationships/image" Target="../media/image107.png"/><Relationship Id="rId228" Type="http://schemas.openxmlformats.org/officeDocument/2006/relationships/customXml" Target="../ink/ink115.xml"/><Relationship Id="rId249" Type="http://schemas.openxmlformats.org/officeDocument/2006/relationships/image" Target="../media/image128.png"/><Relationship Id="rId13" Type="http://schemas.openxmlformats.org/officeDocument/2006/relationships/image" Target="../media/image10.png"/><Relationship Id="rId109" Type="http://schemas.openxmlformats.org/officeDocument/2006/relationships/image" Target="../media/image58.png"/><Relationship Id="rId260" Type="http://schemas.openxmlformats.org/officeDocument/2006/relationships/customXml" Target="../ink/ink131.xml"/><Relationship Id="rId281" Type="http://schemas.openxmlformats.org/officeDocument/2006/relationships/image" Target="../media/image144.png"/><Relationship Id="rId34" Type="http://schemas.openxmlformats.org/officeDocument/2006/relationships/customXml" Target="../ink/ink18.xml"/><Relationship Id="rId55" Type="http://schemas.openxmlformats.org/officeDocument/2006/relationships/image" Target="../media/image31.png"/><Relationship Id="rId76" Type="http://schemas.openxmlformats.org/officeDocument/2006/relationships/customXml" Target="../ink/ink39.xml"/><Relationship Id="rId97" Type="http://schemas.openxmlformats.org/officeDocument/2006/relationships/image" Target="../media/image52.png"/><Relationship Id="rId120" Type="http://schemas.openxmlformats.org/officeDocument/2006/relationships/customXml" Target="../ink/ink61.xml"/><Relationship Id="rId141" Type="http://schemas.openxmlformats.org/officeDocument/2006/relationships/image" Target="../media/image74.png"/><Relationship Id="rId7" Type="http://schemas.openxmlformats.org/officeDocument/2006/relationships/image" Target="../media/image7.png"/><Relationship Id="rId162" Type="http://schemas.openxmlformats.org/officeDocument/2006/relationships/customXml" Target="../ink/ink82.xml"/><Relationship Id="rId183" Type="http://schemas.openxmlformats.org/officeDocument/2006/relationships/image" Target="../media/image95.png"/><Relationship Id="rId218" Type="http://schemas.openxmlformats.org/officeDocument/2006/relationships/customXml" Target="../ink/ink110.xml"/><Relationship Id="rId239" Type="http://schemas.openxmlformats.org/officeDocument/2006/relationships/image" Target="../media/image123.png"/><Relationship Id="rId2" Type="http://schemas.openxmlformats.org/officeDocument/2006/relationships/notesSlide" Target="../notesSlides/notesSlide3.xml"/><Relationship Id="rId29" Type="http://schemas.openxmlformats.org/officeDocument/2006/relationships/image" Target="../media/image18.png"/><Relationship Id="rId250" Type="http://schemas.openxmlformats.org/officeDocument/2006/relationships/customXml" Target="../ink/ink126.xml"/><Relationship Id="rId255" Type="http://schemas.openxmlformats.org/officeDocument/2006/relationships/image" Target="../media/image131.png"/><Relationship Id="rId271" Type="http://schemas.openxmlformats.org/officeDocument/2006/relationships/image" Target="../media/image139.png"/><Relationship Id="rId276" Type="http://schemas.openxmlformats.org/officeDocument/2006/relationships/customXml" Target="../ink/ink139.xml"/><Relationship Id="rId292" Type="http://schemas.openxmlformats.org/officeDocument/2006/relationships/customXml" Target="../ink/ink147.xml"/><Relationship Id="rId297" Type="http://schemas.openxmlformats.org/officeDocument/2006/relationships/image" Target="../media/image152.png"/><Relationship Id="rId24" Type="http://schemas.openxmlformats.org/officeDocument/2006/relationships/customXml" Target="../ink/ink13.xml"/><Relationship Id="rId40" Type="http://schemas.openxmlformats.org/officeDocument/2006/relationships/customXml" Target="../ink/ink21.xml"/><Relationship Id="rId45" Type="http://schemas.openxmlformats.org/officeDocument/2006/relationships/image" Target="../media/image26.png"/><Relationship Id="rId66" Type="http://schemas.openxmlformats.org/officeDocument/2006/relationships/customXml" Target="../ink/ink34.xml"/><Relationship Id="rId87" Type="http://schemas.openxmlformats.org/officeDocument/2006/relationships/image" Target="../media/image47.png"/><Relationship Id="rId110" Type="http://schemas.openxmlformats.org/officeDocument/2006/relationships/customXml" Target="../ink/ink56.xml"/><Relationship Id="rId115" Type="http://schemas.openxmlformats.org/officeDocument/2006/relationships/image" Target="../media/image61.png"/><Relationship Id="rId131" Type="http://schemas.openxmlformats.org/officeDocument/2006/relationships/image" Target="../media/image69.png"/><Relationship Id="rId136" Type="http://schemas.openxmlformats.org/officeDocument/2006/relationships/customXml" Target="../ink/ink69.xml"/><Relationship Id="rId157" Type="http://schemas.openxmlformats.org/officeDocument/2006/relationships/image" Target="../media/image82.png"/><Relationship Id="rId178" Type="http://schemas.openxmlformats.org/officeDocument/2006/relationships/customXml" Target="../ink/ink90.xml"/><Relationship Id="rId301" Type="http://schemas.openxmlformats.org/officeDocument/2006/relationships/image" Target="../media/image154.png"/><Relationship Id="rId61" Type="http://schemas.openxmlformats.org/officeDocument/2006/relationships/image" Target="../media/image34.png"/><Relationship Id="rId82" Type="http://schemas.openxmlformats.org/officeDocument/2006/relationships/customXml" Target="../ink/ink42.xml"/><Relationship Id="rId152" Type="http://schemas.openxmlformats.org/officeDocument/2006/relationships/customXml" Target="../ink/ink77.xml"/><Relationship Id="rId173" Type="http://schemas.openxmlformats.org/officeDocument/2006/relationships/image" Target="../media/image90.png"/><Relationship Id="rId194" Type="http://schemas.openxmlformats.org/officeDocument/2006/relationships/customXml" Target="../ink/ink98.xml"/><Relationship Id="rId199" Type="http://schemas.openxmlformats.org/officeDocument/2006/relationships/image" Target="../media/image103.png"/><Relationship Id="rId203" Type="http://schemas.openxmlformats.org/officeDocument/2006/relationships/image" Target="../media/image105.png"/><Relationship Id="rId208" Type="http://schemas.openxmlformats.org/officeDocument/2006/relationships/customXml" Target="../ink/ink105.xml"/><Relationship Id="rId229" Type="http://schemas.openxmlformats.org/officeDocument/2006/relationships/image" Target="../media/image118.png"/><Relationship Id="rId19" Type="http://schemas.openxmlformats.org/officeDocument/2006/relationships/image" Target="../media/image13.png"/><Relationship Id="rId224" Type="http://schemas.openxmlformats.org/officeDocument/2006/relationships/customXml" Target="../ink/ink113.xml"/><Relationship Id="rId240" Type="http://schemas.openxmlformats.org/officeDocument/2006/relationships/customXml" Target="../ink/ink121.xml"/><Relationship Id="rId245" Type="http://schemas.openxmlformats.org/officeDocument/2006/relationships/image" Target="../media/image126.png"/><Relationship Id="rId261" Type="http://schemas.openxmlformats.org/officeDocument/2006/relationships/image" Target="../media/image134.png"/><Relationship Id="rId266" Type="http://schemas.openxmlformats.org/officeDocument/2006/relationships/customXml" Target="../ink/ink134.xml"/><Relationship Id="rId287" Type="http://schemas.openxmlformats.org/officeDocument/2006/relationships/image" Target="../media/image147.png"/><Relationship Id="rId14" Type="http://schemas.openxmlformats.org/officeDocument/2006/relationships/customXml" Target="../ink/ink8.xml"/><Relationship Id="rId30" Type="http://schemas.openxmlformats.org/officeDocument/2006/relationships/customXml" Target="../ink/ink16.xml"/><Relationship Id="rId35" Type="http://schemas.openxmlformats.org/officeDocument/2006/relationships/image" Target="../media/image21.png"/><Relationship Id="rId56" Type="http://schemas.openxmlformats.org/officeDocument/2006/relationships/customXml" Target="../ink/ink29.xml"/><Relationship Id="rId77" Type="http://schemas.openxmlformats.org/officeDocument/2006/relationships/image" Target="../media/image42.png"/><Relationship Id="rId100" Type="http://schemas.openxmlformats.org/officeDocument/2006/relationships/customXml" Target="../ink/ink51.xml"/><Relationship Id="rId105" Type="http://schemas.openxmlformats.org/officeDocument/2006/relationships/image" Target="../media/image56.png"/><Relationship Id="rId126" Type="http://schemas.openxmlformats.org/officeDocument/2006/relationships/customXml" Target="../ink/ink64.xml"/><Relationship Id="rId147" Type="http://schemas.openxmlformats.org/officeDocument/2006/relationships/image" Target="../media/image77.png"/><Relationship Id="rId168" Type="http://schemas.openxmlformats.org/officeDocument/2006/relationships/customXml" Target="../ink/ink85.xml"/><Relationship Id="rId282" Type="http://schemas.openxmlformats.org/officeDocument/2006/relationships/customXml" Target="../ink/ink142.xml"/><Relationship Id="rId8" Type="http://schemas.openxmlformats.org/officeDocument/2006/relationships/customXml" Target="../ink/ink5.xml"/><Relationship Id="rId51" Type="http://schemas.openxmlformats.org/officeDocument/2006/relationships/image" Target="../media/image29.png"/><Relationship Id="rId72" Type="http://schemas.openxmlformats.org/officeDocument/2006/relationships/customXml" Target="../ink/ink37.xml"/><Relationship Id="rId93" Type="http://schemas.openxmlformats.org/officeDocument/2006/relationships/image" Target="../media/image50.png"/><Relationship Id="rId98" Type="http://schemas.openxmlformats.org/officeDocument/2006/relationships/customXml" Target="../ink/ink50.xml"/><Relationship Id="rId121" Type="http://schemas.openxmlformats.org/officeDocument/2006/relationships/image" Target="../media/image64.png"/><Relationship Id="rId142" Type="http://schemas.openxmlformats.org/officeDocument/2006/relationships/customXml" Target="../ink/ink72.xml"/><Relationship Id="rId163" Type="http://schemas.openxmlformats.org/officeDocument/2006/relationships/image" Target="../media/image85.png"/><Relationship Id="rId184" Type="http://schemas.openxmlformats.org/officeDocument/2006/relationships/customXml" Target="../ink/ink93.xml"/><Relationship Id="rId189" Type="http://schemas.openxmlformats.org/officeDocument/2006/relationships/image" Target="../media/image98.png"/><Relationship Id="rId219" Type="http://schemas.openxmlformats.org/officeDocument/2006/relationships/image" Target="../media/image113.png"/><Relationship Id="rId3" Type="http://schemas.openxmlformats.org/officeDocument/2006/relationships/image" Target="../media/image1.jpg"/><Relationship Id="rId214" Type="http://schemas.openxmlformats.org/officeDocument/2006/relationships/customXml" Target="../ink/ink108.xml"/><Relationship Id="rId230" Type="http://schemas.openxmlformats.org/officeDocument/2006/relationships/customXml" Target="../ink/ink116.xml"/><Relationship Id="rId235" Type="http://schemas.openxmlformats.org/officeDocument/2006/relationships/image" Target="../media/image121.png"/><Relationship Id="rId251" Type="http://schemas.openxmlformats.org/officeDocument/2006/relationships/image" Target="../media/image129.png"/><Relationship Id="rId256" Type="http://schemas.openxmlformats.org/officeDocument/2006/relationships/customXml" Target="../ink/ink129.xml"/><Relationship Id="rId277" Type="http://schemas.openxmlformats.org/officeDocument/2006/relationships/image" Target="../media/image142.png"/><Relationship Id="rId298" Type="http://schemas.openxmlformats.org/officeDocument/2006/relationships/customXml" Target="../ink/ink150.xml"/><Relationship Id="rId25" Type="http://schemas.openxmlformats.org/officeDocument/2006/relationships/image" Target="../media/image16.png"/><Relationship Id="rId46" Type="http://schemas.openxmlformats.org/officeDocument/2006/relationships/customXml" Target="../ink/ink24.xml"/><Relationship Id="rId67" Type="http://schemas.openxmlformats.org/officeDocument/2006/relationships/image" Target="../media/image37.png"/><Relationship Id="rId116" Type="http://schemas.openxmlformats.org/officeDocument/2006/relationships/customXml" Target="../ink/ink59.xml"/><Relationship Id="rId137" Type="http://schemas.openxmlformats.org/officeDocument/2006/relationships/image" Target="../media/image72.png"/><Relationship Id="rId158" Type="http://schemas.openxmlformats.org/officeDocument/2006/relationships/customXml" Target="../ink/ink80.xml"/><Relationship Id="rId272" Type="http://schemas.openxmlformats.org/officeDocument/2006/relationships/customXml" Target="../ink/ink137.xml"/><Relationship Id="rId293" Type="http://schemas.openxmlformats.org/officeDocument/2006/relationships/image" Target="../media/image150.png"/><Relationship Id="rId302" Type="http://schemas.openxmlformats.org/officeDocument/2006/relationships/customXml" Target="../ink/ink152.xml"/><Relationship Id="rId20" Type="http://schemas.openxmlformats.org/officeDocument/2006/relationships/customXml" Target="../ink/ink11.xml"/><Relationship Id="rId41" Type="http://schemas.openxmlformats.org/officeDocument/2006/relationships/image" Target="../media/image24.png"/><Relationship Id="rId62" Type="http://schemas.openxmlformats.org/officeDocument/2006/relationships/customXml" Target="../ink/ink32.xml"/><Relationship Id="rId83" Type="http://schemas.openxmlformats.org/officeDocument/2006/relationships/image" Target="../media/image45.png"/><Relationship Id="rId88" Type="http://schemas.openxmlformats.org/officeDocument/2006/relationships/customXml" Target="../ink/ink45.xml"/><Relationship Id="rId111" Type="http://schemas.openxmlformats.org/officeDocument/2006/relationships/image" Target="../media/image59.png"/><Relationship Id="rId132" Type="http://schemas.openxmlformats.org/officeDocument/2006/relationships/customXml" Target="../ink/ink67.xml"/><Relationship Id="rId153" Type="http://schemas.openxmlformats.org/officeDocument/2006/relationships/image" Target="../media/image80.png"/><Relationship Id="rId174" Type="http://schemas.openxmlformats.org/officeDocument/2006/relationships/customXml" Target="../ink/ink88.xml"/><Relationship Id="rId179" Type="http://schemas.openxmlformats.org/officeDocument/2006/relationships/image" Target="../media/image93.png"/><Relationship Id="rId195" Type="http://schemas.openxmlformats.org/officeDocument/2006/relationships/image" Target="../media/image101.png"/><Relationship Id="rId209" Type="http://schemas.openxmlformats.org/officeDocument/2006/relationships/image" Target="../media/image108.png"/><Relationship Id="rId190" Type="http://schemas.openxmlformats.org/officeDocument/2006/relationships/customXml" Target="../ink/ink96.xml"/><Relationship Id="rId204" Type="http://schemas.openxmlformats.org/officeDocument/2006/relationships/customXml" Target="../ink/ink103.xml"/><Relationship Id="rId220" Type="http://schemas.openxmlformats.org/officeDocument/2006/relationships/customXml" Target="../ink/ink111.xml"/><Relationship Id="rId225" Type="http://schemas.openxmlformats.org/officeDocument/2006/relationships/image" Target="../media/image116.png"/><Relationship Id="rId241" Type="http://schemas.openxmlformats.org/officeDocument/2006/relationships/image" Target="../media/image124.png"/><Relationship Id="rId246" Type="http://schemas.openxmlformats.org/officeDocument/2006/relationships/customXml" Target="../ink/ink124.xml"/><Relationship Id="rId267" Type="http://schemas.openxmlformats.org/officeDocument/2006/relationships/image" Target="../media/image137.png"/><Relationship Id="rId288" Type="http://schemas.openxmlformats.org/officeDocument/2006/relationships/customXml" Target="../ink/ink145.xml"/><Relationship Id="rId15" Type="http://schemas.openxmlformats.org/officeDocument/2006/relationships/image" Target="../media/image11.png"/><Relationship Id="rId36" Type="http://schemas.openxmlformats.org/officeDocument/2006/relationships/customXml" Target="../ink/ink19.xml"/><Relationship Id="rId57" Type="http://schemas.openxmlformats.org/officeDocument/2006/relationships/image" Target="../media/image32.png"/><Relationship Id="rId106" Type="http://schemas.openxmlformats.org/officeDocument/2006/relationships/customXml" Target="../ink/ink54.xml"/><Relationship Id="rId127" Type="http://schemas.openxmlformats.org/officeDocument/2006/relationships/image" Target="../media/image67.png"/><Relationship Id="rId262" Type="http://schemas.openxmlformats.org/officeDocument/2006/relationships/customXml" Target="../ink/ink132.xml"/><Relationship Id="rId283" Type="http://schemas.openxmlformats.org/officeDocument/2006/relationships/image" Target="../media/image145.png"/><Relationship Id="rId10" Type="http://schemas.openxmlformats.org/officeDocument/2006/relationships/customXml" Target="../ink/ink6.xml"/><Relationship Id="rId31" Type="http://schemas.openxmlformats.org/officeDocument/2006/relationships/image" Target="../media/image19.png"/><Relationship Id="rId52" Type="http://schemas.openxmlformats.org/officeDocument/2006/relationships/customXml" Target="../ink/ink27.xml"/><Relationship Id="rId73" Type="http://schemas.openxmlformats.org/officeDocument/2006/relationships/image" Target="../media/image40.png"/><Relationship Id="rId78" Type="http://schemas.openxmlformats.org/officeDocument/2006/relationships/customXml" Target="../ink/ink40.xml"/><Relationship Id="rId94" Type="http://schemas.openxmlformats.org/officeDocument/2006/relationships/customXml" Target="../ink/ink48.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2.xml"/><Relationship Id="rId143" Type="http://schemas.openxmlformats.org/officeDocument/2006/relationships/image" Target="../media/image75.png"/><Relationship Id="rId148" Type="http://schemas.openxmlformats.org/officeDocument/2006/relationships/customXml" Target="../ink/ink75.xml"/><Relationship Id="rId164" Type="http://schemas.openxmlformats.org/officeDocument/2006/relationships/customXml" Target="../ink/ink83.xml"/><Relationship Id="rId169" Type="http://schemas.openxmlformats.org/officeDocument/2006/relationships/image" Target="../media/image88.png"/><Relationship Id="rId185" Type="http://schemas.openxmlformats.org/officeDocument/2006/relationships/image" Target="../media/image96.png"/><Relationship Id="rId4" Type="http://schemas.openxmlformats.org/officeDocument/2006/relationships/customXml" Target="../ink/ink3.xml"/><Relationship Id="rId9" Type="http://schemas.openxmlformats.org/officeDocument/2006/relationships/image" Target="../media/image8.png"/><Relationship Id="rId180" Type="http://schemas.openxmlformats.org/officeDocument/2006/relationships/customXml" Target="../ink/ink91.xml"/><Relationship Id="rId210" Type="http://schemas.openxmlformats.org/officeDocument/2006/relationships/customXml" Target="../ink/ink106.xml"/><Relationship Id="rId215" Type="http://schemas.openxmlformats.org/officeDocument/2006/relationships/image" Target="../media/image111.png"/><Relationship Id="rId236" Type="http://schemas.openxmlformats.org/officeDocument/2006/relationships/customXml" Target="../ink/ink119.xml"/><Relationship Id="rId257" Type="http://schemas.openxmlformats.org/officeDocument/2006/relationships/image" Target="../media/image132.png"/><Relationship Id="rId278" Type="http://schemas.openxmlformats.org/officeDocument/2006/relationships/customXml" Target="../ink/ink140.xml"/><Relationship Id="rId26" Type="http://schemas.openxmlformats.org/officeDocument/2006/relationships/customXml" Target="../ink/ink14.xml"/><Relationship Id="rId231" Type="http://schemas.openxmlformats.org/officeDocument/2006/relationships/image" Target="../media/image119.png"/><Relationship Id="rId252" Type="http://schemas.openxmlformats.org/officeDocument/2006/relationships/customXml" Target="../ink/ink127.xml"/><Relationship Id="rId273" Type="http://schemas.openxmlformats.org/officeDocument/2006/relationships/image" Target="../media/image140.png"/><Relationship Id="rId294" Type="http://schemas.openxmlformats.org/officeDocument/2006/relationships/customXml" Target="../ink/ink148.xml"/><Relationship Id="rId47" Type="http://schemas.openxmlformats.org/officeDocument/2006/relationships/image" Target="../media/image27.png"/><Relationship Id="rId68" Type="http://schemas.openxmlformats.org/officeDocument/2006/relationships/customXml" Target="../ink/ink35.xml"/><Relationship Id="rId89" Type="http://schemas.openxmlformats.org/officeDocument/2006/relationships/image" Target="../media/image48.png"/><Relationship Id="rId112" Type="http://schemas.openxmlformats.org/officeDocument/2006/relationships/customXml" Target="../ink/ink57.xml"/><Relationship Id="rId133" Type="http://schemas.openxmlformats.org/officeDocument/2006/relationships/image" Target="../media/image70.png"/><Relationship Id="rId154" Type="http://schemas.openxmlformats.org/officeDocument/2006/relationships/customXml" Target="../ink/ink78.xml"/><Relationship Id="rId175" Type="http://schemas.openxmlformats.org/officeDocument/2006/relationships/image" Target="../media/image91.png"/><Relationship Id="rId196" Type="http://schemas.openxmlformats.org/officeDocument/2006/relationships/customXml" Target="../ink/ink99.xml"/><Relationship Id="rId200" Type="http://schemas.openxmlformats.org/officeDocument/2006/relationships/customXml" Target="../ink/ink101.xml"/><Relationship Id="rId16" Type="http://schemas.openxmlformats.org/officeDocument/2006/relationships/customXml" Target="../ink/ink9.xml"/><Relationship Id="rId221" Type="http://schemas.openxmlformats.org/officeDocument/2006/relationships/image" Target="../media/image114.png"/><Relationship Id="rId242" Type="http://schemas.openxmlformats.org/officeDocument/2006/relationships/customXml" Target="../ink/ink122.xml"/><Relationship Id="rId263" Type="http://schemas.openxmlformats.org/officeDocument/2006/relationships/image" Target="../media/image135.png"/><Relationship Id="rId284" Type="http://schemas.openxmlformats.org/officeDocument/2006/relationships/customXml" Target="../ink/ink143.xml"/><Relationship Id="rId37" Type="http://schemas.openxmlformats.org/officeDocument/2006/relationships/image" Target="../media/image22.png"/><Relationship Id="rId58" Type="http://schemas.openxmlformats.org/officeDocument/2006/relationships/customXml" Target="../ink/ink30.xml"/><Relationship Id="rId79" Type="http://schemas.openxmlformats.org/officeDocument/2006/relationships/image" Target="../media/image43.png"/><Relationship Id="rId102" Type="http://schemas.openxmlformats.org/officeDocument/2006/relationships/customXml" Target="../ink/ink52.xml"/><Relationship Id="rId123" Type="http://schemas.openxmlformats.org/officeDocument/2006/relationships/image" Target="../media/image65.png"/><Relationship Id="rId144" Type="http://schemas.openxmlformats.org/officeDocument/2006/relationships/customXml" Target="../ink/ink73.xml"/><Relationship Id="rId90" Type="http://schemas.openxmlformats.org/officeDocument/2006/relationships/customXml" Target="../ink/ink46.xml"/><Relationship Id="rId165" Type="http://schemas.openxmlformats.org/officeDocument/2006/relationships/image" Target="../media/image86.png"/><Relationship Id="rId186" Type="http://schemas.openxmlformats.org/officeDocument/2006/relationships/customXml" Target="../ink/ink94.xml"/><Relationship Id="rId211" Type="http://schemas.openxmlformats.org/officeDocument/2006/relationships/image" Target="../media/image109.png"/><Relationship Id="rId232" Type="http://schemas.openxmlformats.org/officeDocument/2006/relationships/customXml" Target="../ink/ink117.xml"/><Relationship Id="rId253" Type="http://schemas.openxmlformats.org/officeDocument/2006/relationships/image" Target="../media/image130.png"/><Relationship Id="rId274" Type="http://schemas.openxmlformats.org/officeDocument/2006/relationships/customXml" Target="../ink/ink138.xml"/><Relationship Id="rId295" Type="http://schemas.openxmlformats.org/officeDocument/2006/relationships/image" Target="../media/image151.png"/><Relationship Id="rId27" Type="http://schemas.openxmlformats.org/officeDocument/2006/relationships/image" Target="../media/image17.png"/><Relationship Id="rId48" Type="http://schemas.openxmlformats.org/officeDocument/2006/relationships/customXml" Target="../ink/ink25.xml"/><Relationship Id="rId69" Type="http://schemas.openxmlformats.org/officeDocument/2006/relationships/image" Target="../media/image38.png"/><Relationship Id="rId113" Type="http://schemas.openxmlformats.org/officeDocument/2006/relationships/image" Target="../media/image60.png"/><Relationship Id="rId134" Type="http://schemas.openxmlformats.org/officeDocument/2006/relationships/customXml" Target="../ink/ink68.xml"/><Relationship Id="rId80" Type="http://schemas.openxmlformats.org/officeDocument/2006/relationships/customXml" Target="../ink/ink41.xml"/><Relationship Id="rId155" Type="http://schemas.openxmlformats.org/officeDocument/2006/relationships/image" Target="../media/image81.png"/><Relationship Id="rId176" Type="http://schemas.openxmlformats.org/officeDocument/2006/relationships/customXml" Target="../ink/ink89.xml"/><Relationship Id="rId197" Type="http://schemas.openxmlformats.org/officeDocument/2006/relationships/image" Target="../media/image102.png"/><Relationship Id="rId201" Type="http://schemas.openxmlformats.org/officeDocument/2006/relationships/image" Target="../media/image104.png"/><Relationship Id="rId222" Type="http://schemas.openxmlformats.org/officeDocument/2006/relationships/customXml" Target="../ink/ink112.xml"/><Relationship Id="rId243" Type="http://schemas.openxmlformats.org/officeDocument/2006/relationships/image" Target="../media/image125.png"/><Relationship Id="rId264" Type="http://schemas.openxmlformats.org/officeDocument/2006/relationships/customXml" Target="../ink/ink133.xml"/><Relationship Id="rId285" Type="http://schemas.openxmlformats.org/officeDocument/2006/relationships/image" Target="../media/image146.png"/><Relationship Id="rId17" Type="http://schemas.openxmlformats.org/officeDocument/2006/relationships/image" Target="../media/image12.png"/><Relationship Id="rId38" Type="http://schemas.openxmlformats.org/officeDocument/2006/relationships/customXml" Target="../ink/ink20.xml"/><Relationship Id="rId59" Type="http://schemas.openxmlformats.org/officeDocument/2006/relationships/image" Target="../media/image33.png"/><Relationship Id="rId103" Type="http://schemas.openxmlformats.org/officeDocument/2006/relationships/image" Target="../media/image55.png"/><Relationship Id="rId124" Type="http://schemas.openxmlformats.org/officeDocument/2006/relationships/customXml" Target="../ink/ink63.xml"/><Relationship Id="rId70" Type="http://schemas.openxmlformats.org/officeDocument/2006/relationships/customXml" Target="../ink/ink36.xml"/><Relationship Id="rId91" Type="http://schemas.openxmlformats.org/officeDocument/2006/relationships/image" Target="../media/image49.png"/><Relationship Id="rId145" Type="http://schemas.openxmlformats.org/officeDocument/2006/relationships/image" Target="../media/image76.png"/><Relationship Id="rId166" Type="http://schemas.openxmlformats.org/officeDocument/2006/relationships/customXml" Target="../ink/ink84.xml"/><Relationship Id="rId187" Type="http://schemas.openxmlformats.org/officeDocument/2006/relationships/image" Target="../media/image97.png"/><Relationship Id="rId1" Type="http://schemas.openxmlformats.org/officeDocument/2006/relationships/slideLayout" Target="../slideLayouts/slideLayout1.xml"/><Relationship Id="rId212" Type="http://schemas.openxmlformats.org/officeDocument/2006/relationships/customXml" Target="../ink/ink107.xml"/><Relationship Id="rId233" Type="http://schemas.openxmlformats.org/officeDocument/2006/relationships/image" Target="../media/image120.png"/><Relationship Id="rId254" Type="http://schemas.openxmlformats.org/officeDocument/2006/relationships/customXml" Target="../ink/ink128.xml"/><Relationship Id="rId28" Type="http://schemas.openxmlformats.org/officeDocument/2006/relationships/customXml" Target="../ink/ink15.xml"/><Relationship Id="rId49" Type="http://schemas.openxmlformats.org/officeDocument/2006/relationships/image" Target="../media/image28.png"/><Relationship Id="rId114" Type="http://schemas.openxmlformats.org/officeDocument/2006/relationships/customXml" Target="../ink/ink58.xml"/><Relationship Id="rId275" Type="http://schemas.openxmlformats.org/officeDocument/2006/relationships/image" Target="../media/image141.png"/><Relationship Id="rId296" Type="http://schemas.openxmlformats.org/officeDocument/2006/relationships/customXml" Target="../ink/ink149.xml"/><Relationship Id="rId300" Type="http://schemas.openxmlformats.org/officeDocument/2006/relationships/customXml" Target="../ink/ink151.xml"/><Relationship Id="rId60" Type="http://schemas.openxmlformats.org/officeDocument/2006/relationships/customXml" Target="../ink/ink31.xml"/><Relationship Id="rId81" Type="http://schemas.openxmlformats.org/officeDocument/2006/relationships/image" Target="../media/image44.png"/><Relationship Id="rId135" Type="http://schemas.openxmlformats.org/officeDocument/2006/relationships/image" Target="../media/image71.png"/><Relationship Id="rId156" Type="http://schemas.openxmlformats.org/officeDocument/2006/relationships/customXml" Target="../ink/ink79.xml"/><Relationship Id="rId177" Type="http://schemas.openxmlformats.org/officeDocument/2006/relationships/image" Target="../media/image92.png"/><Relationship Id="rId198" Type="http://schemas.openxmlformats.org/officeDocument/2006/relationships/customXml" Target="../ink/ink100.xml"/><Relationship Id="rId202" Type="http://schemas.openxmlformats.org/officeDocument/2006/relationships/customXml" Target="../ink/ink102.xml"/><Relationship Id="rId223" Type="http://schemas.openxmlformats.org/officeDocument/2006/relationships/image" Target="../media/image115.png"/><Relationship Id="rId244" Type="http://schemas.openxmlformats.org/officeDocument/2006/relationships/customXml" Target="../ink/ink123.xml"/><Relationship Id="rId18" Type="http://schemas.openxmlformats.org/officeDocument/2006/relationships/customXml" Target="../ink/ink10.xml"/><Relationship Id="rId39" Type="http://schemas.openxmlformats.org/officeDocument/2006/relationships/image" Target="../media/image23.png"/><Relationship Id="rId265" Type="http://schemas.openxmlformats.org/officeDocument/2006/relationships/image" Target="../media/image136.png"/><Relationship Id="rId286" Type="http://schemas.openxmlformats.org/officeDocument/2006/relationships/customXml" Target="../ink/ink144.xml"/><Relationship Id="rId50" Type="http://schemas.openxmlformats.org/officeDocument/2006/relationships/customXml" Target="../ink/ink26.xml"/><Relationship Id="rId104" Type="http://schemas.openxmlformats.org/officeDocument/2006/relationships/customXml" Target="../ink/ink53.xml"/><Relationship Id="rId125" Type="http://schemas.openxmlformats.org/officeDocument/2006/relationships/image" Target="../media/image66.png"/><Relationship Id="rId146" Type="http://schemas.openxmlformats.org/officeDocument/2006/relationships/customXml" Target="../ink/ink74.xml"/><Relationship Id="rId167" Type="http://schemas.openxmlformats.org/officeDocument/2006/relationships/image" Target="../media/image87.png"/><Relationship Id="rId188" Type="http://schemas.openxmlformats.org/officeDocument/2006/relationships/customXml" Target="../ink/ink95.xml"/><Relationship Id="rId71" Type="http://schemas.openxmlformats.org/officeDocument/2006/relationships/image" Target="../media/image39.png"/><Relationship Id="rId92" Type="http://schemas.openxmlformats.org/officeDocument/2006/relationships/customXml" Target="../ink/ink47.xml"/><Relationship Id="rId213" Type="http://schemas.openxmlformats.org/officeDocument/2006/relationships/image" Target="../media/image110.png"/><Relationship Id="rId234" Type="http://schemas.openxmlformats.org/officeDocument/2006/relationships/customXml" Target="../ink/ink118.xml"/></Relationships>
</file>

<file path=ppt/slides/_rels/slide4.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jpg"/><Relationship Id="rId7" Type="http://schemas.openxmlformats.org/officeDocument/2006/relationships/customXml" Target="../ink/ink15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7.png"/><Relationship Id="rId5" Type="http://schemas.openxmlformats.org/officeDocument/2006/relationships/customXml" Target="../ink/ink153.xml"/><Relationship Id="rId10" Type="http://schemas.openxmlformats.org/officeDocument/2006/relationships/image" Target="../media/image159.png"/><Relationship Id="rId4" Type="http://schemas.openxmlformats.org/officeDocument/2006/relationships/image" Target="../media/image156.png"/><Relationship Id="rId9" Type="http://schemas.openxmlformats.org/officeDocument/2006/relationships/customXml" Target="../ink/ink155.xml"/></Relationships>
</file>

<file path=ppt/slides/_rels/slide5.xml.rels><?xml version="1.0" encoding="UTF-8" standalone="yes"?>
<Relationships xmlns="http://schemas.openxmlformats.org/package/2006/relationships"><Relationship Id="rId8" Type="http://schemas.openxmlformats.org/officeDocument/2006/relationships/customXml" Target="../ink/ink158.xml"/><Relationship Id="rId13" Type="http://schemas.openxmlformats.org/officeDocument/2006/relationships/image" Target="../media/image164.png"/><Relationship Id="rId3" Type="http://schemas.openxmlformats.org/officeDocument/2006/relationships/image" Target="../media/image1.jpg"/><Relationship Id="rId7" Type="http://schemas.openxmlformats.org/officeDocument/2006/relationships/image" Target="../media/image161.png"/><Relationship Id="rId12" Type="http://schemas.openxmlformats.org/officeDocument/2006/relationships/customXml" Target="../ink/ink16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57.xml"/><Relationship Id="rId11" Type="http://schemas.openxmlformats.org/officeDocument/2006/relationships/image" Target="../media/image163.png"/><Relationship Id="rId5" Type="http://schemas.openxmlformats.org/officeDocument/2006/relationships/image" Target="../media/image160.png"/><Relationship Id="rId15" Type="http://schemas.openxmlformats.org/officeDocument/2006/relationships/image" Target="../media/image165.png"/><Relationship Id="rId10" Type="http://schemas.openxmlformats.org/officeDocument/2006/relationships/customXml" Target="../ink/ink159.xml"/><Relationship Id="rId4" Type="http://schemas.openxmlformats.org/officeDocument/2006/relationships/customXml" Target="../ink/ink156.xml"/><Relationship Id="rId9" Type="http://schemas.openxmlformats.org/officeDocument/2006/relationships/image" Target="../media/image162.png"/><Relationship Id="rId14" Type="http://schemas.openxmlformats.org/officeDocument/2006/relationships/customXml" Target="../ink/ink16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6.png"/></Relationships>
</file>

<file path=ppt/slides/_rels/slide7.xml.rels><?xml version="1.0" encoding="UTF-8" standalone="yes"?>
<Relationships xmlns="http://schemas.openxmlformats.org/package/2006/relationships"><Relationship Id="rId8" Type="http://schemas.openxmlformats.org/officeDocument/2006/relationships/customXml" Target="../ink/ink164.xml"/><Relationship Id="rId3" Type="http://schemas.openxmlformats.org/officeDocument/2006/relationships/image" Target="../media/image1.jpg"/><Relationship Id="rId7" Type="http://schemas.openxmlformats.org/officeDocument/2006/relationships/image" Target="../media/image16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63.xml"/><Relationship Id="rId11" Type="http://schemas.openxmlformats.org/officeDocument/2006/relationships/image" Target="../media/image170.png"/><Relationship Id="rId5" Type="http://schemas.openxmlformats.org/officeDocument/2006/relationships/image" Target="../media/image167.png"/><Relationship Id="rId10" Type="http://schemas.openxmlformats.org/officeDocument/2006/relationships/customXml" Target="../ink/ink165.xml"/><Relationship Id="rId4" Type="http://schemas.openxmlformats.org/officeDocument/2006/relationships/customXml" Target="../ink/ink162.xml"/><Relationship Id="rId9" Type="http://schemas.openxmlformats.org/officeDocument/2006/relationships/image" Target="../media/image169.png"/></Relationships>
</file>

<file path=ppt/slides/_rels/slide8.xml.rels><?xml version="1.0" encoding="UTF-8" standalone="yes"?>
<Relationships xmlns="http://schemas.openxmlformats.org/package/2006/relationships"><Relationship Id="rId8" Type="http://schemas.openxmlformats.org/officeDocument/2006/relationships/customXml" Target="../ink/ink168.xml"/><Relationship Id="rId3" Type="http://schemas.openxmlformats.org/officeDocument/2006/relationships/image" Target="../media/image1.jpg"/><Relationship Id="rId7" Type="http://schemas.openxmlformats.org/officeDocument/2006/relationships/image" Target="../media/image17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67.xml"/><Relationship Id="rId5" Type="http://schemas.openxmlformats.org/officeDocument/2006/relationships/image" Target="../media/image171.png"/><Relationship Id="rId4" Type="http://schemas.openxmlformats.org/officeDocument/2006/relationships/customXml" Target="../ink/ink166.xml"/><Relationship Id="rId9" Type="http://schemas.openxmlformats.org/officeDocument/2006/relationships/image" Target="../media/image173.png"/></Relationships>
</file>

<file path=ppt/slides/_rels/slide9.xml.rels><?xml version="1.0" encoding="UTF-8" standalone="yes"?>
<Relationships xmlns="http://schemas.openxmlformats.org/package/2006/relationships"><Relationship Id="rId8" Type="http://schemas.openxmlformats.org/officeDocument/2006/relationships/customXml" Target="../ink/ink171.xml"/><Relationship Id="rId13" Type="http://schemas.openxmlformats.org/officeDocument/2006/relationships/image" Target="../media/image178.png"/><Relationship Id="rId3" Type="http://schemas.openxmlformats.org/officeDocument/2006/relationships/image" Target="../media/image1.jpg"/><Relationship Id="rId7" Type="http://schemas.openxmlformats.org/officeDocument/2006/relationships/image" Target="../media/image175.png"/><Relationship Id="rId12" Type="http://schemas.openxmlformats.org/officeDocument/2006/relationships/customXml" Target="../ink/ink17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70.xml"/><Relationship Id="rId11" Type="http://schemas.openxmlformats.org/officeDocument/2006/relationships/image" Target="../media/image177.png"/><Relationship Id="rId5" Type="http://schemas.openxmlformats.org/officeDocument/2006/relationships/image" Target="../media/image174.png"/><Relationship Id="rId10" Type="http://schemas.openxmlformats.org/officeDocument/2006/relationships/customXml" Target="../ink/ink172.xml"/><Relationship Id="rId4" Type="http://schemas.openxmlformats.org/officeDocument/2006/relationships/customXml" Target="../ink/ink169.xml"/><Relationship Id="rId9" Type="http://schemas.openxmlformats.org/officeDocument/2006/relationships/image" Target="../media/image17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15:1-9</a:t>
            </a:r>
          </a:p>
          <a:p>
            <a:pPr algn="ctr"/>
            <a:r>
              <a:rPr lang="he-IL" sz="9600" b="1">
                <a:ln w="15875">
                  <a:solidFill>
                    <a:schemeClr val="tx1"/>
                  </a:solidFill>
                  <a:prstDash val="solid"/>
                </a:ln>
                <a:solidFill>
                  <a:srgbClr val="FFFF00"/>
                </a:solidFill>
                <a:cs typeface="+mj-cs"/>
              </a:rPr>
              <a:t>ישעיהו טו:א-ט</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16146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74811"/>
            <a:ext cx="10054610" cy="5847755"/>
          </a:xfrm>
          <a:prstGeom prst="rect">
            <a:avLst/>
          </a:prstGeom>
          <a:noFill/>
        </p:spPr>
        <p:txBody>
          <a:bodyPr wrap="square" rtlCol="0">
            <a:spAutoFit/>
          </a:bodyPr>
          <a:lstStyle/>
          <a:p>
            <a:r>
              <a:rPr lang="en-US" sz="2200" b="1">
                <a:solidFill>
                  <a:srgbClr val="FFC000"/>
                </a:solidFill>
                <a:cs typeface="+mj-cs"/>
              </a:rPr>
              <a:t>ZOAR </a:t>
            </a:r>
            <a:r>
              <a:rPr lang="en-US" sz="2200">
                <a:solidFill>
                  <a:srgbClr val="FFC000"/>
                </a:solidFill>
                <a:cs typeface="+mj-cs"/>
              </a:rPr>
              <a:t>(</a:t>
            </a:r>
            <a:r>
              <a:rPr lang="he-IL" sz="2200">
                <a:solidFill>
                  <a:srgbClr val="FFC000"/>
                </a:solidFill>
                <a:cs typeface="+mj-cs"/>
              </a:rPr>
              <a:t>צוֹעַר, צָעִיר, בֶּלַע). </a:t>
            </a:r>
            <a:r>
              <a:rPr lang="en-US" sz="2200">
                <a:solidFill>
                  <a:srgbClr val="FFC000"/>
                </a:solidFill>
                <a:cs typeface="+mj-cs"/>
              </a:rPr>
              <a:t>One of five cities of the plain. The city to which Lot escaped during the destruction of Sodom and Gomorrah (Bereshit / Genesis 19:22, 23). Formerly called Bela (Bereshit / Genesis 14:2-8) and also referred to by Isaiah and Jeremiah (Isaiah 15:5, Jeremiah 48:34).</a:t>
            </a:r>
          </a:p>
          <a:p>
            <a:endParaRPr lang="en-US" sz="2200">
              <a:solidFill>
                <a:srgbClr val="FFC000"/>
              </a:solidFill>
              <a:cs typeface="+mj-cs"/>
            </a:endParaRPr>
          </a:p>
          <a:p>
            <a:r>
              <a:rPr lang="en-US" sz="2200" b="1">
                <a:solidFill>
                  <a:srgbClr val="92D050"/>
                </a:solidFill>
                <a:cs typeface="+mj-cs"/>
              </a:rPr>
              <a:t>WATERS OF NIMRIM </a:t>
            </a:r>
            <a:r>
              <a:rPr lang="en-US" sz="2200">
                <a:solidFill>
                  <a:srgbClr val="92D050"/>
                </a:solidFill>
                <a:cs typeface="+mj-cs"/>
              </a:rPr>
              <a:t>(</a:t>
            </a:r>
            <a:r>
              <a:rPr lang="he-IL" sz="2200">
                <a:solidFill>
                  <a:srgbClr val="92D050"/>
                </a:solidFill>
                <a:cs typeface="+mj-cs"/>
              </a:rPr>
              <a:t>מֵי־נִמְרִים). </a:t>
            </a:r>
            <a:r>
              <a:rPr lang="en-US" sz="2200">
                <a:solidFill>
                  <a:srgbClr val="92D050"/>
                </a:solidFill>
                <a:cs typeface="+mj-cs"/>
              </a:rPr>
              <a:t>Waters in Moab that Isaiah and Jeremiah denounced (Isaiah 15:6, Jeremiah 48:34). Because Isaiah associates these waters with Zoar and Horonaim, both of which are located on the south end of the Dead Sea, most scholars prefer to identify the Waters of Nimrim with the once fertile land southeast of the Sea, the modern Wadi Nemeirah.</a:t>
            </a:r>
          </a:p>
          <a:p>
            <a:endParaRPr lang="en-US" sz="2200">
              <a:solidFill>
                <a:srgbClr val="FFC000"/>
              </a:solidFill>
              <a:cs typeface="+mj-cs"/>
            </a:endParaRPr>
          </a:p>
          <a:p>
            <a:r>
              <a:rPr lang="en-US" sz="2200" b="1">
                <a:solidFill>
                  <a:srgbClr val="00B0F0"/>
                </a:solidFill>
                <a:cs typeface="+mj-cs"/>
              </a:rPr>
              <a:t>EGLAIM</a:t>
            </a:r>
            <a:r>
              <a:rPr lang="en-US" sz="2200">
                <a:solidFill>
                  <a:srgbClr val="00B0F0"/>
                </a:solidFill>
                <a:cs typeface="+mj-cs"/>
              </a:rPr>
              <a:t> (</a:t>
            </a:r>
            <a:r>
              <a:rPr lang="he-IL" sz="2200">
                <a:solidFill>
                  <a:srgbClr val="00B0F0"/>
                </a:solidFill>
                <a:cs typeface="+mj-cs"/>
              </a:rPr>
              <a:t>אֶגְלַיִם) </a:t>
            </a:r>
            <a:r>
              <a:rPr lang="en-US" sz="2200">
                <a:solidFill>
                  <a:srgbClr val="00B0F0"/>
                </a:solidFill>
                <a:cs typeface="+mj-cs"/>
              </a:rPr>
              <a:t>A village in the south of Moab, which is mentioned in Isaiah’s oracle against Moab (Isaiah 15:8).</a:t>
            </a:r>
          </a:p>
          <a:p>
            <a:endParaRPr lang="en-US" sz="2200">
              <a:solidFill>
                <a:srgbClr val="FFC000"/>
              </a:solidFill>
              <a:cs typeface="+mj-cs"/>
            </a:endParaRPr>
          </a:p>
          <a:p>
            <a:r>
              <a:rPr lang="en-US" sz="2200" b="1">
                <a:solidFill>
                  <a:srgbClr val="00B0F0"/>
                </a:solidFill>
                <a:cs typeface="+mj-cs"/>
              </a:rPr>
              <a:t>BEER-ELIM</a:t>
            </a:r>
            <a:r>
              <a:rPr lang="en-US" sz="2200">
                <a:solidFill>
                  <a:srgbClr val="00B0F0"/>
                </a:solidFill>
                <a:cs typeface="+mj-cs"/>
              </a:rPr>
              <a:t> (</a:t>
            </a:r>
            <a:r>
              <a:rPr lang="he-IL" sz="2200">
                <a:solidFill>
                  <a:srgbClr val="00B0F0"/>
                </a:solidFill>
                <a:cs typeface="+mj-cs"/>
              </a:rPr>
              <a:t>בְּאֵר אֵלִים) </a:t>
            </a:r>
            <a:r>
              <a:rPr lang="en-US" sz="2200">
                <a:solidFill>
                  <a:srgbClr val="00B0F0"/>
                </a:solidFill>
                <a:cs typeface="+mj-cs"/>
              </a:rPr>
              <a:t>Area located north of Moab and connected to Eglaim (Isaiah 15:8); also known as the Well of Elim.</a:t>
            </a:r>
          </a:p>
          <a:p>
            <a:endParaRPr lang="en-US" sz="22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0FAF4FA-BBBB-4B9D-8E00-0FD81D139260}"/>
                  </a:ext>
                </a:extLst>
              </p14:cNvPr>
              <p14:cNvContentPartPr/>
              <p14:nvPr/>
            </p14:nvContentPartPr>
            <p14:xfrm>
              <a:off x="927976" y="1051014"/>
              <a:ext cx="4792320" cy="106200"/>
            </p14:xfrm>
          </p:contentPart>
        </mc:Choice>
        <mc:Fallback>
          <p:pic>
            <p:nvPicPr>
              <p:cNvPr id="2" name="Ink 1">
                <a:extLst>
                  <a:ext uri="{FF2B5EF4-FFF2-40B4-BE49-F238E27FC236}">
                    <a16:creationId xmlns:a16="http://schemas.microsoft.com/office/drawing/2014/main" id="{20FAF4FA-BBBB-4B9D-8E00-0FD81D139260}"/>
                  </a:ext>
                </a:extLst>
              </p:cNvPr>
              <p:cNvPicPr/>
              <p:nvPr/>
            </p:nvPicPr>
            <p:blipFill>
              <a:blip r:embed="rId5"/>
              <a:stretch>
                <a:fillRect/>
              </a:stretch>
            </p:blipFill>
            <p:spPr>
              <a:xfrm>
                <a:off x="909976" y="1033374"/>
                <a:ext cx="4827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F4F3B40-BAC6-4C5B-B01E-DDA599A2505C}"/>
                  </a:ext>
                </a:extLst>
              </p14:cNvPr>
              <p14:cNvContentPartPr/>
              <p14:nvPr/>
            </p14:nvContentPartPr>
            <p14:xfrm>
              <a:off x="6561976" y="718734"/>
              <a:ext cx="3386880" cy="97560"/>
            </p14:xfrm>
          </p:contentPart>
        </mc:Choice>
        <mc:Fallback>
          <p:pic>
            <p:nvPicPr>
              <p:cNvPr id="4" name="Ink 3">
                <a:extLst>
                  <a:ext uri="{FF2B5EF4-FFF2-40B4-BE49-F238E27FC236}">
                    <a16:creationId xmlns:a16="http://schemas.microsoft.com/office/drawing/2014/main" id="{2F4F3B40-BAC6-4C5B-B01E-DDA599A2505C}"/>
                  </a:ext>
                </a:extLst>
              </p:cNvPr>
              <p:cNvPicPr/>
              <p:nvPr/>
            </p:nvPicPr>
            <p:blipFill>
              <a:blip r:embed="rId7"/>
              <a:stretch>
                <a:fillRect/>
              </a:stretch>
            </p:blipFill>
            <p:spPr>
              <a:xfrm>
                <a:off x="6543976" y="701094"/>
                <a:ext cx="3422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D8DB1B3-8551-44B7-8C38-A7FD4F506328}"/>
                  </a:ext>
                </a:extLst>
              </p14:cNvPr>
              <p14:cNvContentPartPr/>
              <p14:nvPr/>
            </p14:nvContentPartPr>
            <p14:xfrm>
              <a:off x="8116816" y="1015734"/>
              <a:ext cx="630720" cy="30240"/>
            </p14:xfrm>
          </p:contentPart>
        </mc:Choice>
        <mc:Fallback>
          <p:pic>
            <p:nvPicPr>
              <p:cNvPr id="5" name="Ink 4">
                <a:extLst>
                  <a:ext uri="{FF2B5EF4-FFF2-40B4-BE49-F238E27FC236}">
                    <a16:creationId xmlns:a16="http://schemas.microsoft.com/office/drawing/2014/main" id="{8D8DB1B3-8551-44B7-8C38-A7FD4F506328}"/>
                  </a:ext>
                </a:extLst>
              </p:cNvPr>
              <p:cNvPicPr/>
              <p:nvPr/>
            </p:nvPicPr>
            <p:blipFill>
              <a:blip r:embed="rId9"/>
              <a:stretch>
                <a:fillRect/>
              </a:stretch>
            </p:blipFill>
            <p:spPr>
              <a:xfrm>
                <a:off x="8099176" y="997734"/>
                <a:ext cx="666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1984415-A19A-43D2-9913-2B2468198B58}"/>
                  </a:ext>
                </a:extLst>
              </p14:cNvPr>
              <p14:cNvContentPartPr/>
              <p14:nvPr/>
            </p14:nvContentPartPr>
            <p14:xfrm>
              <a:off x="432976" y="1037694"/>
              <a:ext cx="545040" cy="85680"/>
            </p14:xfrm>
          </p:contentPart>
        </mc:Choice>
        <mc:Fallback>
          <p:pic>
            <p:nvPicPr>
              <p:cNvPr id="7" name="Ink 6">
                <a:extLst>
                  <a:ext uri="{FF2B5EF4-FFF2-40B4-BE49-F238E27FC236}">
                    <a16:creationId xmlns:a16="http://schemas.microsoft.com/office/drawing/2014/main" id="{B1984415-A19A-43D2-9913-2B2468198B58}"/>
                  </a:ext>
                </a:extLst>
              </p:cNvPr>
              <p:cNvPicPr/>
              <p:nvPr/>
            </p:nvPicPr>
            <p:blipFill>
              <a:blip r:embed="rId11"/>
              <a:stretch>
                <a:fillRect/>
              </a:stretch>
            </p:blipFill>
            <p:spPr>
              <a:xfrm>
                <a:off x="414976" y="1019694"/>
                <a:ext cx="580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A14806E-5634-4C88-8FDF-1A10ED3CB244}"/>
                  </a:ext>
                </a:extLst>
              </p14:cNvPr>
              <p14:cNvContentPartPr/>
              <p14:nvPr/>
            </p14:nvContentPartPr>
            <p14:xfrm>
              <a:off x="603976" y="2782254"/>
              <a:ext cx="2935800" cy="78120"/>
            </p14:xfrm>
          </p:contentPart>
        </mc:Choice>
        <mc:Fallback>
          <p:pic>
            <p:nvPicPr>
              <p:cNvPr id="9" name="Ink 8">
                <a:extLst>
                  <a:ext uri="{FF2B5EF4-FFF2-40B4-BE49-F238E27FC236}">
                    <a16:creationId xmlns:a16="http://schemas.microsoft.com/office/drawing/2014/main" id="{7A14806E-5634-4C88-8FDF-1A10ED3CB244}"/>
                  </a:ext>
                </a:extLst>
              </p:cNvPr>
              <p:cNvPicPr/>
              <p:nvPr/>
            </p:nvPicPr>
            <p:blipFill>
              <a:blip r:embed="rId13"/>
              <a:stretch>
                <a:fillRect/>
              </a:stretch>
            </p:blipFill>
            <p:spPr>
              <a:xfrm>
                <a:off x="585976" y="2764254"/>
                <a:ext cx="2971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037A766-AAA8-49CC-9A5F-E6A5E63F31E4}"/>
                  </a:ext>
                </a:extLst>
              </p14:cNvPr>
              <p14:cNvContentPartPr/>
              <p14:nvPr/>
            </p14:nvContentPartPr>
            <p14:xfrm>
              <a:off x="8812696" y="2806374"/>
              <a:ext cx="577800" cy="46800"/>
            </p14:xfrm>
          </p:contentPart>
        </mc:Choice>
        <mc:Fallback>
          <p:pic>
            <p:nvPicPr>
              <p:cNvPr id="11" name="Ink 10">
                <a:extLst>
                  <a:ext uri="{FF2B5EF4-FFF2-40B4-BE49-F238E27FC236}">
                    <a16:creationId xmlns:a16="http://schemas.microsoft.com/office/drawing/2014/main" id="{D037A766-AAA8-49CC-9A5F-E6A5E63F31E4}"/>
                  </a:ext>
                </a:extLst>
              </p:cNvPr>
              <p:cNvPicPr/>
              <p:nvPr/>
            </p:nvPicPr>
            <p:blipFill>
              <a:blip r:embed="rId15"/>
              <a:stretch>
                <a:fillRect/>
              </a:stretch>
            </p:blipFill>
            <p:spPr>
              <a:xfrm>
                <a:off x="8794696" y="2788734"/>
                <a:ext cx="613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9EE4025-6483-4CB0-9791-4156929CB838}"/>
                  </a:ext>
                </a:extLst>
              </p14:cNvPr>
              <p14:cNvContentPartPr/>
              <p14:nvPr/>
            </p14:nvContentPartPr>
            <p14:xfrm>
              <a:off x="525136" y="3098694"/>
              <a:ext cx="1064520" cy="39600"/>
            </p14:xfrm>
          </p:contentPart>
        </mc:Choice>
        <mc:Fallback>
          <p:pic>
            <p:nvPicPr>
              <p:cNvPr id="12" name="Ink 11">
                <a:extLst>
                  <a:ext uri="{FF2B5EF4-FFF2-40B4-BE49-F238E27FC236}">
                    <a16:creationId xmlns:a16="http://schemas.microsoft.com/office/drawing/2014/main" id="{19EE4025-6483-4CB0-9791-4156929CB838}"/>
                  </a:ext>
                </a:extLst>
              </p:cNvPr>
              <p:cNvPicPr/>
              <p:nvPr/>
            </p:nvPicPr>
            <p:blipFill>
              <a:blip r:embed="rId17"/>
              <a:stretch>
                <a:fillRect/>
              </a:stretch>
            </p:blipFill>
            <p:spPr>
              <a:xfrm>
                <a:off x="507496" y="3081054"/>
                <a:ext cx="1100160" cy="75240"/>
              </a:xfrm>
              <a:prstGeom prst="rect">
                <a:avLst/>
              </a:prstGeom>
            </p:spPr>
          </p:pic>
        </mc:Fallback>
      </mc:AlternateContent>
    </p:spTree>
    <p:extLst>
      <p:ext uri="{BB962C8B-B14F-4D97-AF65-F5344CB8AC3E}">
        <p14:creationId xmlns:p14="http://schemas.microsoft.com/office/powerpoint/2010/main" val="214770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560913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74811"/>
            <a:ext cx="10054610" cy="5447645"/>
          </a:xfrm>
          <a:prstGeom prst="rect">
            <a:avLst/>
          </a:prstGeom>
          <a:noFill/>
        </p:spPr>
        <p:txBody>
          <a:bodyPr wrap="square" rtlCol="0">
            <a:spAutoFit/>
          </a:bodyPr>
          <a:lstStyle/>
          <a:p>
            <a:r>
              <a:rPr lang="en-US" sz="2200" b="1">
                <a:solidFill>
                  <a:srgbClr val="FFC000"/>
                </a:solidFill>
                <a:cs typeface="+mj-cs"/>
              </a:rPr>
              <a:t>DIMON </a:t>
            </a:r>
            <a:r>
              <a:rPr lang="en-US" sz="2200">
                <a:solidFill>
                  <a:srgbClr val="FFC000"/>
                </a:solidFill>
                <a:cs typeface="+mj-cs"/>
              </a:rPr>
              <a:t>(</a:t>
            </a:r>
            <a:r>
              <a:rPr lang="he-IL" sz="2200">
                <a:solidFill>
                  <a:srgbClr val="FFC000"/>
                </a:solidFill>
                <a:cs typeface="+mj-cs"/>
              </a:rPr>
              <a:t>דִּימוֹן, </a:t>
            </a:r>
            <a:r>
              <a:rPr lang="en-US" sz="2200">
                <a:solidFill>
                  <a:srgbClr val="FFC000"/>
                </a:solidFill>
                <a:cs typeface="+mj-cs"/>
              </a:rPr>
              <a:t>dimon). Also Dibon. A Moabite city near the Arnon river (Isaiah 15:9).</a:t>
            </a:r>
          </a:p>
          <a:p>
            <a:endParaRPr lang="en-US" sz="2200" b="1">
              <a:solidFill>
                <a:srgbClr val="FFC000"/>
              </a:solidFill>
              <a:cs typeface="+mj-cs"/>
            </a:endParaRPr>
          </a:p>
          <a:p>
            <a:pPr algn="r"/>
            <a:r>
              <a:rPr lang="he-IL" sz="3200" b="1">
                <a:solidFill>
                  <a:srgbClr val="FFFF00"/>
                </a:solidFill>
                <a:cs typeface="+mj-cs"/>
              </a:rPr>
              <a:t>ספר עמוס פרק ה</a:t>
            </a:r>
          </a:p>
          <a:p>
            <a:pPr algn="r"/>
            <a:r>
              <a:rPr lang="he-IL" sz="3200">
                <a:solidFill>
                  <a:srgbClr val="FFFF00"/>
                </a:solidFill>
                <a:cs typeface="+mj-cs"/>
              </a:rPr>
              <a:t>יח  ה֥וֹי הַמִּתְאַוִּ֖ים אֶת־י֣וֹם יְהוָ֑ה לָמָּה־זֶּ֥ה לָכֶ֛ם י֥וֹם יְהוָ֖ה הוּא־חֹ֥שֶׁךְ וְלֹא־אֽוֹר׃ יט   כַּאֲשֶׁ֨ר יָנ֥וּס אִישׁ֙ מִפְּנֵ֣י הָאֲרִ֔י וּפְגָע֖וֹ הַדֹּ֑ב וּבָ֣א הַבַּ֔יִת וְסָמַ֤ךְ יָדוֹ֙ עַל־הַקִּ֔יר וּנְשָׁכ֖וֹ הַנָּחָֽשׁ׃ כ   הֲלֹא־חֹ֛שֶׁךְ י֥וֹם יְהוָ֖ה וְלֹא־א֑וֹר וְאָפֵ֖ל וְלֹא־נֹ֥גַֽהּ לֽוֹ׃</a:t>
            </a:r>
          </a:p>
          <a:p>
            <a:endParaRPr lang="he-IL" sz="2200">
              <a:solidFill>
                <a:srgbClr val="FFC000"/>
              </a:solidFill>
              <a:cs typeface="+mj-cs"/>
            </a:endParaRPr>
          </a:p>
          <a:p>
            <a:r>
              <a:rPr lang="en-US" sz="2200" b="1">
                <a:solidFill>
                  <a:srgbClr val="92D050"/>
                </a:solidFill>
                <a:cs typeface="+mj-cs"/>
              </a:rPr>
              <a:t>Amos 5:18-20</a:t>
            </a:r>
          </a:p>
          <a:p>
            <a:r>
              <a:rPr lang="en-US" sz="2200">
                <a:solidFill>
                  <a:srgbClr val="92D050"/>
                </a:solidFill>
                <a:cs typeface="+mj-cs"/>
              </a:rPr>
              <a:t>5:18  Woe unto you that desire the day of the LORD! to what end is it for you? the day of the LORD is darkness, and not light. 5:19  As if a man did flee from a lion, and a bear met him; or went into the house, and leaned his hand on the wall, and a serpent bit him. 5:20  Shall not the day of the LORD be darkness, and not light? even very dark, and no brightness in it? (KJV)</a:t>
            </a:r>
          </a:p>
          <a:p>
            <a:endParaRPr lang="en-US" sz="22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35CBC37-253C-49BE-98EA-F4A5ECF2F7FF}"/>
                  </a:ext>
                </a:extLst>
              </p14:cNvPr>
              <p14:cNvContentPartPr/>
              <p14:nvPr/>
            </p14:nvContentPartPr>
            <p14:xfrm>
              <a:off x="5080216" y="875694"/>
              <a:ext cx="2898720" cy="43200"/>
            </p14:xfrm>
          </p:contentPart>
        </mc:Choice>
        <mc:Fallback>
          <p:pic>
            <p:nvPicPr>
              <p:cNvPr id="2" name="Ink 1">
                <a:extLst>
                  <a:ext uri="{FF2B5EF4-FFF2-40B4-BE49-F238E27FC236}">
                    <a16:creationId xmlns:a16="http://schemas.microsoft.com/office/drawing/2014/main" id="{E35CBC37-253C-49BE-98EA-F4A5ECF2F7FF}"/>
                  </a:ext>
                </a:extLst>
              </p:cNvPr>
              <p:cNvPicPr/>
              <p:nvPr/>
            </p:nvPicPr>
            <p:blipFill>
              <a:blip r:embed="rId5"/>
              <a:stretch>
                <a:fillRect/>
              </a:stretch>
            </p:blipFill>
            <p:spPr>
              <a:xfrm>
                <a:off x="5062576" y="857694"/>
                <a:ext cx="2934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D7C337B-6E04-40B2-AD7B-2E86A503BC1E}"/>
                  </a:ext>
                </a:extLst>
              </p14:cNvPr>
              <p14:cNvContentPartPr/>
              <p14:nvPr/>
            </p14:nvContentPartPr>
            <p14:xfrm>
              <a:off x="5737216" y="4375614"/>
              <a:ext cx="4328280" cy="46080"/>
            </p14:xfrm>
          </p:contentPart>
        </mc:Choice>
        <mc:Fallback>
          <p:pic>
            <p:nvPicPr>
              <p:cNvPr id="4" name="Ink 3">
                <a:extLst>
                  <a:ext uri="{FF2B5EF4-FFF2-40B4-BE49-F238E27FC236}">
                    <a16:creationId xmlns:a16="http://schemas.microsoft.com/office/drawing/2014/main" id="{0D7C337B-6E04-40B2-AD7B-2E86A503BC1E}"/>
                  </a:ext>
                </a:extLst>
              </p:cNvPr>
              <p:cNvPicPr/>
              <p:nvPr/>
            </p:nvPicPr>
            <p:blipFill>
              <a:blip r:embed="rId7"/>
              <a:stretch>
                <a:fillRect/>
              </a:stretch>
            </p:blipFill>
            <p:spPr>
              <a:xfrm>
                <a:off x="5719216" y="4357974"/>
                <a:ext cx="4363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376FAE5-7D13-43C4-BD7F-8B9BDC502843}"/>
                  </a:ext>
                </a:extLst>
              </p14:cNvPr>
              <p14:cNvContentPartPr/>
              <p14:nvPr/>
            </p14:nvContentPartPr>
            <p14:xfrm>
              <a:off x="427216" y="4698894"/>
              <a:ext cx="3646080" cy="43200"/>
            </p14:xfrm>
          </p:contentPart>
        </mc:Choice>
        <mc:Fallback>
          <p:pic>
            <p:nvPicPr>
              <p:cNvPr id="5" name="Ink 4">
                <a:extLst>
                  <a:ext uri="{FF2B5EF4-FFF2-40B4-BE49-F238E27FC236}">
                    <a16:creationId xmlns:a16="http://schemas.microsoft.com/office/drawing/2014/main" id="{4376FAE5-7D13-43C4-BD7F-8B9BDC502843}"/>
                  </a:ext>
                </a:extLst>
              </p:cNvPr>
              <p:cNvPicPr/>
              <p:nvPr/>
            </p:nvPicPr>
            <p:blipFill>
              <a:blip r:embed="rId9"/>
              <a:stretch>
                <a:fillRect/>
              </a:stretch>
            </p:blipFill>
            <p:spPr>
              <a:xfrm>
                <a:off x="409216" y="4681254"/>
                <a:ext cx="3681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67E167E-1468-436F-BFE2-5E6515A67BC4}"/>
                  </a:ext>
                </a:extLst>
              </p14:cNvPr>
              <p14:cNvContentPartPr/>
              <p14:nvPr/>
            </p14:nvContentPartPr>
            <p14:xfrm>
              <a:off x="4506016" y="4616094"/>
              <a:ext cx="5337000" cy="116280"/>
            </p14:xfrm>
          </p:contentPart>
        </mc:Choice>
        <mc:Fallback>
          <p:pic>
            <p:nvPicPr>
              <p:cNvPr id="7" name="Ink 6">
                <a:extLst>
                  <a:ext uri="{FF2B5EF4-FFF2-40B4-BE49-F238E27FC236}">
                    <a16:creationId xmlns:a16="http://schemas.microsoft.com/office/drawing/2014/main" id="{567E167E-1468-436F-BFE2-5E6515A67BC4}"/>
                  </a:ext>
                </a:extLst>
              </p:cNvPr>
              <p:cNvPicPr/>
              <p:nvPr/>
            </p:nvPicPr>
            <p:blipFill>
              <a:blip r:embed="rId11"/>
              <a:stretch>
                <a:fillRect/>
              </a:stretch>
            </p:blipFill>
            <p:spPr>
              <a:xfrm>
                <a:off x="4488016" y="4598094"/>
                <a:ext cx="5372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3B9F715-9DAB-4E05-B6D4-7F43859A2B9B}"/>
                  </a:ext>
                </a:extLst>
              </p14:cNvPr>
              <p14:cNvContentPartPr/>
              <p14:nvPr/>
            </p14:nvContentPartPr>
            <p14:xfrm>
              <a:off x="438376" y="5031174"/>
              <a:ext cx="399240" cy="60480"/>
            </p14:xfrm>
          </p:contentPart>
        </mc:Choice>
        <mc:Fallback>
          <p:pic>
            <p:nvPicPr>
              <p:cNvPr id="9" name="Ink 8">
                <a:extLst>
                  <a:ext uri="{FF2B5EF4-FFF2-40B4-BE49-F238E27FC236}">
                    <a16:creationId xmlns:a16="http://schemas.microsoft.com/office/drawing/2014/main" id="{13B9F715-9DAB-4E05-B6D4-7F43859A2B9B}"/>
                  </a:ext>
                </a:extLst>
              </p:cNvPr>
              <p:cNvPicPr/>
              <p:nvPr/>
            </p:nvPicPr>
            <p:blipFill>
              <a:blip r:embed="rId13"/>
              <a:stretch>
                <a:fillRect/>
              </a:stretch>
            </p:blipFill>
            <p:spPr>
              <a:xfrm>
                <a:off x="420736" y="5013534"/>
                <a:ext cx="434880" cy="96120"/>
              </a:xfrm>
              <a:prstGeom prst="rect">
                <a:avLst/>
              </a:prstGeom>
            </p:spPr>
          </p:pic>
        </mc:Fallback>
      </mc:AlternateContent>
      <p:grpSp>
        <p:nvGrpSpPr>
          <p:cNvPr id="14" name="Group 13">
            <a:extLst>
              <a:ext uri="{FF2B5EF4-FFF2-40B4-BE49-F238E27FC236}">
                <a16:creationId xmlns:a16="http://schemas.microsoft.com/office/drawing/2014/main" id="{FF01F6EF-9251-4F26-8E21-6451F6BD0CC8}"/>
              </a:ext>
            </a:extLst>
          </p:cNvPr>
          <p:cNvGrpSpPr/>
          <p:nvPr/>
        </p:nvGrpSpPr>
        <p:grpSpPr>
          <a:xfrm>
            <a:off x="4454176" y="5023254"/>
            <a:ext cx="5302800" cy="165240"/>
            <a:chOff x="4454176" y="5023254"/>
            <a:chExt cx="5302800" cy="16524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DD42907-8094-4C7A-A5E1-E270741B7CE9}"/>
                    </a:ext>
                  </a:extLst>
                </p14:cNvPr>
                <p14:cNvContentPartPr/>
                <p14:nvPr/>
              </p14:nvContentPartPr>
              <p14:xfrm>
                <a:off x="4454176" y="5023254"/>
                <a:ext cx="1703160" cy="44640"/>
              </p14:xfrm>
            </p:contentPart>
          </mc:Choice>
          <mc:Fallback>
            <p:pic>
              <p:nvPicPr>
                <p:cNvPr id="11" name="Ink 10">
                  <a:extLst>
                    <a:ext uri="{FF2B5EF4-FFF2-40B4-BE49-F238E27FC236}">
                      <a16:creationId xmlns:a16="http://schemas.microsoft.com/office/drawing/2014/main" id="{0DD42907-8094-4C7A-A5E1-E270741B7CE9}"/>
                    </a:ext>
                  </a:extLst>
                </p:cNvPr>
                <p:cNvPicPr/>
                <p:nvPr/>
              </p:nvPicPr>
              <p:blipFill>
                <a:blip r:embed="rId15"/>
                <a:stretch>
                  <a:fillRect/>
                </a:stretch>
              </p:blipFill>
              <p:spPr>
                <a:xfrm>
                  <a:off x="4436536" y="5005254"/>
                  <a:ext cx="1738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F05F3E8-B3EC-4C85-A658-A10784337B69}"/>
                    </a:ext>
                  </a:extLst>
                </p14:cNvPr>
                <p14:cNvContentPartPr/>
                <p14:nvPr/>
              </p14:nvContentPartPr>
              <p14:xfrm>
                <a:off x="7043296" y="5038374"/>
                <a:ext cx="869040" cy="54720"/>
              </p14:xfrm>
            </p:contentPart>
          </mc:Choice>
          <mc:Fallback>
            <p:pic>
              <p:nvPicPr>
                <p:cNvPr id="12" name="Ink 11">
                  <a:extLst>
                    <a:ext uri="{FF2B5EF4-FFF2-40B4-BE49-F238E27FC236}">
                      <a16:creationId xmlns:a16="http://schemas.microsoft.com/office/drawing/2014/main" id="{CF05F3E8-B3EC-4C85-A658-A10784337B69}"/>
                    </a:ext>
                  </a:extLst>
                </p:cNvPr>
                <p:cNvPicPr/>
                <p:nvPr/>
              </p:nvPicPr>
              <p:blipFill>
                <a:blip r:embed="rId17"/>
                <a:stretch>
                  <a:fillRect/>
                </a:stretch>
              </p:blipFill>
              <p:spPr>
                <a:xfrm>
                  <a:off x="7025296" y="5020374"/>
                  <a:ext cx="904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310AFA1-4FEB-4EEB-AED6-BD3F755BE583}"/>
                    </a:ext>
                  </a:extLst>
                </p14:cNvPr>
                <p14:cNvContentPartPr/>
                <p14:nvPr/>
              </p14:nvContentPartPr>
              <p14:xfrm>
                <a:off x="8375656" y="5044134"/>
                <a:ext cx="1381320" cy="144360"/>
              </p14:xfrm>
            </p:contentPart>
          </mc:Choice>
          <mc:Fallback>
            <p:pic>
              <p:nvPicPr>
                <p:cNvPr id="13" name="Ink 12">
                  <a:extLst>
                    <a:ext uri="{FF2B5EF4-FFF2-40B4-BE49-F238E27FC236}">
                      <a16:creationId xmlns:a16="http://schemas.microsoft.com/office/drawing/2014/main" id="{1310AFA1-4FEB-4EEB-AED6-BD3F755BE583}"/>
                    </a:ext>
                  </a:extLst>
                </p:cNvPr>
                <p:cNvPicPr/>
                <p:nvPr/>
              </p:nvPicPr>
              <p:blipFill>
                <a:blip r:embed="rId19"/>
                <a:stretch>
                  <a:fillRect/>
                </a:stretch>
              </p:blipFill>
              <p:spPr>
                <a:xfrm>
                  <a:off x="8358016" y="5026134"/>
                  <a:ext cx="1416960" cy="18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E8DA0C94-4AFA-46AA-9A8F-28431ABE37C9}"/>
                  </a:ext>
                </a:extLst>
              </p14:cNvPr>
              <p14:cNvContentPartPr/>
              <p14:nvPr/>
            </p14:nvContentPartPr>
            <p14:xfrm>
              <a:off x="697576" y="5462814"/>
              <a:ext cx="1879920" cy="51480"/>
            </p14:xfrm>
          </p:contentPart>
        </mc:Choice>
        <mc:Fallback>
          <p:pic>
            <p:nvPicPr>
              <p:cNvPr id="15" name="Ink 14">
                <a:extLst>
                  <a:ext uri="{FF2B5EF4-FFF2-40B4-BE49-F238E27FC236}">
                    <a16:creationId xmlns:a16="http://schemas.microsoft.com/office/drawing/2014/main" id="{E8DA0C94-4AFA-46AA-9A8F-28431ABE37C9}"/>
                  </a:ext>
                </a:extLst>
              </p:cNvPr>
              <p:cNvPicPr/>
              <p:nvPr/>
            </p:nvPicPr>
            <p:blipFill>
              <a:blip r:embed="rId21"/>
              <a:stretch>
                <a:fillRect/>
              </a:stretch>
            </p:blipFill>
            <p:spPr>
              <a:xfrm>
                <a:off x="679576" y="5445174"/>
                <a:ext cx="1915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C409340-53BB-417C-878A-2357401C7E58}"/>
                  </a:ext>
                </a:extLst>
              </p14:cNvPr>
              <p14:cNvContentPartPr/>
              <p14:nvPr/>
            </p14:nvContentPartPr>
            <p14:xfrm>
              <a:off x="1940296" y="4994814"/>
              <a:ext cx="2407320" cy="123840"/>
            </p14:xfrm>
          </p:contentPart>
        </mc:Choice>
        <mc:Fallback>
          <p:pic>
            <p:nvPicPr>
              <p:cNvPr id="16" name="Ink 15">
                <a:extLst>
                  <a:ext uri="{FF2B5EF4-FFF2-40B4-BE49-F238E27FC236}">
                    <a16:creationId xmlns:a16="http://schemas.microsoft.com/office/drawing/2014/main" id="{CC409340-53BB-417C-878A-2357401C7E58}"/>
                  </a:ext>
                </a:extLst>
              </p:cNvPr>
              <p:cNvPicPr/>
              <p:nvPr/>
            </p:nvPicPr>
            <p:blipFill>
              <a:blip r:embed="rId23"/>
              <a:stretch>
                <a:fillRect/>
              </a:stretch>
            </p:blipFill>
            <p:spPr>
              <a:xfrm>
                <a:off x="1922296" y="4977174"/>
                <a:ext cx="2442960" cy="159480"/>
              </a:xfrm>
              <a:prstGeom prst="rect">
                <a:avLst/>
              </a:prstGeom>
            </p:spPr>
          </p:pic>
        </mc:Fallback>
      </mc:AlternateContent>
    </p:spTree>
    <p:extLst>
      <p:ext uri="{BB962C8B-B14F-4D97-AF65-F5344CB8AC3E}">
        <p14:creationId xmlns:p14="http://schemas.microsoft.com/office/powerpoint/2010/main" val="3355901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1058" y="-5417"/>
            <a:ext cx="10322843" cy="6247864"/>
          </a:xfrm>
          <a:prstGeom prst="rect">
            <a:avLst/>
          </a:prstGeom>
          <a:noFill/>
        </p:spPr>
        <p:txBody>
          <a:bodyPr wrap="square" rtlCol="0">
            <a:spAutoFit/>
          </a:bodyPr>
          <a:lstStyle/>
          <a:p>
            <a:r>
              <a:rPr lang="en-US" sz="2200" b="1">
                <a:solidFill>
                  <a:srgbClr val="FFC000"/>
                </a:solidFill>
                <a:cs typeface="+mj-cs"/>
              </a:rPr>
              <a:t>Targum Jonathan son of Uziel Isaiah 15:1-9</a:t>
            </a:r>
          </a:p>
          <a:p>
            <a:r>
              <a:rPr lang="en-US" sz="2100">
                <a:solidFill>
                  <a:srgbClr val="FFC000"/>
                </a:solidFill>
                <a:cs typeface="+mj-cs"/>
              </a:rPr>
              <a:t>15:1 THE BURDEN OF THE CUP OF CURSING TO GIVE MOAB TO DRINK. Because in the night Leheyath-Moab is destroyed, and they were asleep. Yea, in the night the fortified city of Moab was subdued, and they were in deep slumber. </a:t>
            </a:r>
            <a:r>
              <a:rPr lang="en-US" sz="2100">
                <a:solidFill>
                  <a:srgbClr val="92D050"/>
                </a:solidFill>
                <a:cs typeface="+mj-cs"/>
              </a:rPr>
              <a:t>15:2 They went up to the houses in Dibon, to the high place, to weep. Over Nebo, and over Medeba the Moabites are howling: on every head is baldness; every beard is shorn. 15:3 In their streets they shall gird themselves with sackcloth: on their house-tops, and in their broad-places all of them shall howl, crying and weeping. 15:4 And the inhabitants of Heshbon and Elealeh shall cry out aloud; unto Jahats is their voice heard: therefore the armed of Moab are howling, and crying out aloud for their souls. 15:5 The Moabites shall think to flee to Zoar, unto Eglath Tiltum Rabb’tha; for the ascent of Luhith they shall ascend it as with weeping; because in the descent of Horonaim they shall declare the cry of the broken in battle. </a:t>
            </a:r>
            <a:r>
              <a:rPr lang="en-US" sz="2100">
                <a:solidFill>
                  <a:srgbClr val="00B0F0"/>
                </a:solidFill>
                <a:cs typeface="+mj-cs"/>
              </a:rPr>
              <a:t>15:6 For the waters of Nimrim shall become desolate; for the herbage is withered away; the grass faileth, there is no green herb. 15:7 Therefore the remnant of their riches, shall be plundered; and their border, which is by the western sea, shall be taken from them. 15:8 For the cry encompasseth the border of Moab; unto Eglaim are they howling, and unto Beer-Elim they are crying aloud. 15:9 For the waters of Dimon shall be full of blood: for I will appoint upon Dimon an assembly of armies. Upon the escaped of Moab, a king with his army shall ascend; yea, to spoil the remainder of their land.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228DC38-0C3D-4DA8-89C6-0FA5AA306358}"/>
                  </a:ext>
                </a:extLst>
              </p14:cNvPr>
              <p14:cNvContentPartPr/>
              <p14:nvPr/>
            </p14:nvContentPartPr>
            <p14:xfrm>
              <a:off x="1811776" y="670134"/>
              <a:ext cx="5977800" cy="83520"/>
            </p14:xfrm>
          </p:contentPart>
        </mc:Choice>
        <mc:Fallback>
          <p:pic>
            <p:nvPicPr>
              <p:cNvPr id="2" name="Ink 1">
                <a:extLst>
                  <a:ext uri="{FF2B5EF4-FFF2-40B4-BE49-F238E27FC236}">
                    <a16:creationId xmlns:a16="http://schemas.microsoft.com/office/drawing/2014/main" id="{1228DC38-0C3D-4DA8-89C6-0FA5AA306358}"/>
                  </a:ext>
                </a:extLst>
              </p:cNvPr>
              <p:cNvPicPr/>
              <p:nvPr/>
            </p:nvPicPr>
            <p:blipFill>
              <a:blip r:embed="rId5"/>
              <a:stretch>
                <a:fillRect/>
              </a:stretch>
            </p:blipFill>
            <p:spPr>
              <a:xfrm>
                <a:off x="1794136" y="652134"/>
                <a:ext cx="6013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00FE825-52BE-4A8F-8AF7-6109DD0ABD12}"/>
                  </a:ext>
                </a:extLst>
              </p14:cNvPr>
              <p14:cNvContentPartPr/>
              <p14:nvPr/>
            </p14:nvContentPartPr>
            <p14:xfrm>
              <a:off x="4613656" y="2908254"/>
              <a:ext cx="5451840" cy="100440"/>
            </p14:xfrm>
          </p:contentPart>
        </mc:Choice>
        <mc:Fallback>
          <p:pic>
            <p:nvPicPr>
              <p:cNvPr id="4" name="Ink 3">
                <a:extLst>
                  <a:ext uri="{FF2B5EF4-FFF2-40B4-BE49-F238E27FC236}">
                    <a16:creationId xmlns:a16="http://schemas.microsoft.com/office/drawing/2014/main" id="{100FE825-52BE-4A8F-8AF7-6109DD0ABD12}"/>
                  </a:ext>
                </a:extLst>
              </p:cNvPr>
              <p:cNvPicPr/>
              <p:nvPr/>
            </p:nvPicPr>
            <p:blipFill>
              <a:blip r:embed="rId7"/>
              <a:stretch>
                <a:fillRect/>
              </a:stretch>
            </p:blipFill>
            <p:spPr>
              <a:xfrm>
                <a:off x="4596016" y="2890614"/>
                <a:ext cx="5487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3B6166F-7704-4575-85E3-1BB4C519092C}"/>
                  </a:ext>
                </a:extLst>
              </p14:cNvPr>
              <p14:cNvContentPartPr/>
              <p14:nvPr/>
            </p14:nvContentPartPr>
            <p14:xfrm>
              <a:off x="398776" y="3209574"/>
              <a:ext cx="2508480" cy="142920"/>
            </p14:xfrm>
          </p:contentPart>
        </mc:Choice>
        <mc:Fallback>
          <p:pic>
            <p:nvPicPr>
              <p:cNvPr id="5" name="Ink 4">
                <a:extLst>
                  <a:ext uri="{FF2B5EF4-FFF2-40B4-BE49-F238E27FC236}">
                    <a16:creationId xmlns:a16="http://schemas.microsoft.com/office/drawing/2014/main" id="{A3B6166F-7704-4575-85E3-1BB4C519092C}"/>
                  </a:ext>
                </a:extLst>
              </p:cNvPr>
              <p:cNvPicPr/>
              <p:nvPr/>
            </p:nvPicPr>
            <p:blipFill>
              <a:blip r:embed="rId9"/>
              <a:stretch>
                <a:fillRect/>
              </a:stretch>
            </p:blipFill>
            <p:spPr>
              <a:xfrm>
                <a:off x="380776" y="3191934"/>
                <a:ext cx="2544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D779CE8-06E5-40DF-96AD-DC28413E88A6}"/>
                  </a:ext>
                </a:extLst>
              </p14:cNvPr>
              <p14:cNvContentPartPr/>
              <p14:nvPr/>
            </p14:nvContentPartPr>
            <p14:xfrm>
              <a:off x="8590576" y="3270774"/>
              <a:ext cx="1110240" cy="54720"/>
            </p14:xfrm>
          </p:contentPart>
        </mc:Choice>
        <mc:Fallback>
          <p:pic>
            <p:nvPicPr>
              <p:cNvPr id="7" name="Ink 6">
                <a:extLst>
                  <a:ext uri="{FF2B5EF4-FFF2-40B4-BE49-F238E27FC236}">
                    <a16:creationId xmlns:a16="http://schemas.microsoft.com/office/drawing/2014/main" id="{6D779CE8-06E5-40DF-96AD-DC28413E88A6}"/>
                  </a:ext>
                </a:extLst>
              </p:cNvPr>
              <p:cNvPicPr/>
              <p:nvPr/>
            </p:nvPicPr>
            <p:blipFill>
              <a:blip r:embed="rId11"/>
              <a:stretch>
                <a:fillRect/>
              </a:stretch>
            </p:blipFill>
            <p:spPr>
              <a:xfrm>
                <a:off x="8572936" y="3253134"/>
                <a:ext cx="1145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4BF25F6-4B5C-42F5-A0FA-D185FBCE3EE7}"/>
                  </a:ext>
                </a:extLst>
              </p14:cNvPr>
              <p14:cNvContentPartPr/>
              <p14:nvPr/>
            </p14:nvContentPartPr>
            <p14:xfrm>
              <a:off x="6531736" y="5186694"/>
              <a:ext cx="964080" cy="36000"/>
            </p14:xfrm>
          </p:contentPart>
        </mc:Choice>
        <mc:Fallback>
          <p:pic>
            <p:nvPicPr>
              <p:cNvPr id="9" name="Ink 8">
                <a:extLst>
                  <a:ext uri="{FF2B5EF4-FFF2-40B4-BE49-F238E27FC236}">
                    <a16:creationId xmlns:a16="http://schemas.microsoft.com/office/drawing/2014/main" id="{04BF25F6-4B5C-42F5-A0FA-D185FBCE3EE7}"/>
                  </a:ext>
                </a:extLst>
              </p:cNvPr>
              <p:cNvPicPr/>
              <p:nvPr/>
            </p:nvPicPr>
            <p:blipFill>
              <a:blip r:embed="rId13"/>
              <a:stretch>
                <a:fillRect/>
              </a:stretch>
            </p:blipFill>
            <p:spPr>
              <a:xfrm>
                <a:off x="6514096" y="5169054"/>
                <a:ext cx="999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CB90613-4012-4337-9F6F-F85FBB874287}"/>
                  </a:ext>
                </a:extLst>
              </p14:cNvPr>
              <p14:cNvContentPartPr/>
              <p14:nvPr/>
            </p14:nvContentPartPr>
            <p14:xfrm>
              <a:off x="2745616" y="5136654"/>
              <a:ext cx="781200" cy="56520"/>
            </p14:xfrm>
          </p:contentPart>
        </mc:Choice>
        <mc:Fallback>
          <p:pic>
            <p:nvPicPr>
              <p:cNvPr id="11" name="Ink 10">
                <a:extLst>
                  <a:ext uri="{FF2B5EF4-FFF2-40B4-BE49-F238E27FC236}">
                    <a16:creationId xmlns:a16="http://schemas.microsoft.com/office/drawing/2014/main" id="{2CB90613-4012-4337-9F6F-F85FBB874287}"/>
                  </a:ext>
                </a:extLst>
              </p:cNvPr>
              <p:cNvPicPr/>
              <p:nvPr/>
            </p:nvPicPr>
            <p:blipFill>
              <a:blip r:embed="rId15"/>
              <a:stretch>
                <a:fillRect/>
              </a:stretch>
            </p:blipFill>
            <p:spPr>
              <a:xfrm>
                <a:off x="2727616" y="5118654"/>
                <a:ext cx="816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CE9D907-95F8-46A1-8906-62222741F96B}"/>
                  </a:ext>
                </a:extLst>
              </p14:cNvPr>
              <p14:cNvContentPartPr/>
              <p14:nvPr/>
            </p14:nvContentPartPr>
            <p14:xfrm>
              <a:off x="2916616" y="5496654"/>
              <a:ext cx="592560" cy="33120"/>
            </p14:xfrm>
          </p:contentPart>
        </mc:Choice>
        <mc:Fallback>
          <p:pic>
            <p:nvPicPr>
              <p:cNvPr id="12" name="Ink 11">
                <a:extLst>
                  <a:ext uri="{FF2B5EF4-FFF2-40B4-BE49-F238E27FC236}">
                    <a16:creationId xmlns:a16="http://schemas.microsoft.com/office/drawing/2014/main" id="{BCE9D907-95F8-46A1-8906-62222741F96B}"/>
                  </a:ext>
                </a:extLst>
              </p:cNvPr>
              <p:cNvPicPr/>
              <p:nvPr/>
            </p:nvPicPr>
            <p:blipFill>
              <a:blip r:embed="rId17"/>
              <a:stretch>
                <a:fillRect/>
              </a:stretch>
            </p:blipFill>
            <p:spPr>
              <a:xfrm>
                <a:off x="2898616" y="5478654"/>
                <a:ext cx="628200" cy="68760"/>
              </a:xfrm>
              <a:prstGeom prst="rect">
                <a:avLst/>
              </a:prstGeom>
            </p:spPr>
          </p:pic>
        </mc:Fallback>
      </mc:AlternateContent>
    </p:spTree>
    <p:extLst>
      <p:ext uri="{BB962C8B-B14F-4D97-AF65-F5344CB8AC3E}">
        <p14:creationId xmlns:p14="http://schemas.microsoft.com/office/powerpoint/2010/main" val="25969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81779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74811"/>
            <a:ext cx="10054610" cy="5293757"/>
          </a:xfrm>
          <a:prstGeom prst="rect">
            <a:avLst/>
          </a:prstGeom>
          <a:noFill/>
        </p:spPr>
        <p:txBody>
          <a:bodyPr wrap="square" rtlCol="0">
            <a:spAutoFit/>
          </a:bodyPr>
          <a:lstStyle/>
          <a:p>
            <a:r>
              <a:rPr lang="en-US" sz="2200" b="1">
                <a:solidFill>
                  <a:srgbClr val="FFC000"/>
                </a:solidFill>
                <a:cs typeface="+mj-cs"/>
              </a:rPr>
              <a:t>Rashi on Isaiah 15:1 Part 1-2</a:t>
            </a:r>
          </a:p>
          <a:p>
            <a:pPr algn="r"/>
            <a:r>
              <a:rPr lang="he-IL" sz="2800">
                <a:solidFill>
                  <a:srgbClr val="FFFF00"/>
                </a:solidFill>
                <a:cs typeface="+mj-cs"/>
              </a:rPr>
              <a:t>משא מואב. נתנבא ישעיה שיבוא סנחרב על מואב ויגלם כמו שנאמר (לקמן טז) בשלש שנים כשני שכיר ונקלה כבוד מואב: </a:t>
            </a:r>
            <a:endParaRPr lang="en-US" sz="2800">
              <a:solidFill>
                <a:srgbClr val="FFFF00"/>
              </a:solidFill>
              <a:cs typeface="+mj-cs"/>
            </a:endParaRPr>
          </a:p>
          <a:p>
            <a:r>
              <a:rPr lang="en-US" sz="2200">
                <a:solidFill>
                  <a:srgbClr val="FFC000"/>
                </a:solidFill>
                <a:cs typeface="+mj-cs"/>
              </a:rPr>
              <a:t>The harsh prophecy concerning Moab Isaiah prophesied that Sennacherib would come upon Moab and exile them, as it is said (infra 16:14): “In three years, like the years of a hireling, shall the glory of Moab be debased.”</a:t>
            </a:r>
          </a:p>
          <a:p>
            <a:pPr algn="r"/>
            <a:r>
              <a:rPr lang="he-IL" sz="2800">
                <a:solidFill>
                  <a:srgbClr val="FFFF00"/>
                </a:solidFill>
                <a:cs typeface="+mj-cs"/>
              </a:rPr>
              <a:t>כי בליל שדד ער מואב נדמה. נדמה מואב כאילו ישן דומה ואין יכול להלחם ובליל אחר אשר שודד בו קיר מואב נדמה ת"י ואינון רדימין ער וקיר שתי מדינות מואב הם: </a:t>
            </a:r>
            <a:endParaRPr lang="en-US" sz="2800">
              <a:solidFill>
                <a:srgbClr val="FFFF00"/>
              </a:solidFill>
              <a:cs typeface="+mj-cs"/>
            </a:endParaRPr>
          </a:p>
          <a:p>
            <a:r>
              <a:rPr lang="en-US" sz="2200">
                <a:solidFill>
                  <a:srgbClr val="92D050"/>
                </a:solidFill>
                <a:cs typeface="+mj-cs"/>
              </a:rPr>
              <a:t>for on the night that Ar of Moab was pillaged, it was as though they were sleeping silently Moab was silent as though they were sleeping silently and were unable to wage war, and on another night when Kir of Moab was pillaged, it was as though they were sleeping silently. Jonathan renders: And they were sleeping. Ar and Kir were two provinces of Moab.</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B5C8923-916E-417D-9CFC-D31C959509C3}"/>
                  </a:ext>
                </a:extLst>
              </p14:cNvPr>
              <p14:cNvContentPartPr/>
              <p14:nvPr/>
            </p14:nvContentPartPr>
            <p14:xfrm>
              <a:off x="7570336" y="1898454"/>
              <a:ext cx="1024560" cy="24840"/>
            </p14:xfrm>
          </p:contentPart>
        </mc:Choice>
        <mc:Fallback>
          <p:pic>
            <p:nvPicPr>
              <p:cNvPr id="2" name="Ink 1">
                <a:extLst>
                  <a:ext uri="{FF2B5EF4-FFF2-40B4-BE49-F238E27FC236}">
                    <a16:creationId xmlns:a16="http://schemas.microsoft.com/office/drawing/2014/main" id="{4B5C8923-916E-417D-9CFC-D31C959509C3}"/>
                  </a:ext>
                </a:extLst>
              </p:cNvPr>
              <p:cNvPicPr/>
              <p:nvPr/>
            </p:nvPicPr>
            <p:blipFill>
              <a:blip r:embed="rId5"/>
              <a:stretch>
                <a:fillRect/>
              </a:stretch>
            </p:blipFill>
            <p:spPr>
              <a:xfrm>
                <a:off x="7552696" y="1880454"/>
                <a:ext cx="10602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EACE17F-1937-45F9-A59A-04F56824894D}"/>
                  </a:ext>
                </a:extLst>
              </p14:cNvPr>
              <p14:cNvContentPartPr/>
              <p14:nvPr/>
            </p14:nvContentPartPr>
            <p14:xfrm>
              <a:off x="2862256" y="4205694"/>
              <a:ext cx="1233360" cy="45000"/>
            </p14:xfrm>
          </p:contentPart>
        </mc:Choice>
        <mc:Fallback>
          <p:pic>
            <p:nvPicPr>
              <p:cNvPr id="4" name="Ink 3">
                <a:extLst>
                  <a:ext uri="{FF2B5EF4-FFF2-40B4-BE49-F238E27FC236}">
                    <a16:creationId xmlns:a16="http://schemas.microsoft.com/office/drawing/2014/main" id="{0EACE17F-1937-45F9-A59A-04F56824894D}"/>
                  </a:ext>
                </a:extLst>
              </p:cNvPr>
              <p:cNvPicPr/>
              <p:nvPr/>
            </p:nvPicPr>
            <p:blipFill>
              <a:blip r:embed="rId7"/>
              <a:stretch>
                <a:fillRect/>
              </a:stretch>
            </p:blipFill>
            <p:spPr>
              <a:xfrm>
                <a:off x="2844616" y="4188054"/>
                <a:ext cx="1269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4F80688-90C5-4CB4-AAEC-A7A53C58E0EA}"/>
                  </a:ext>
                </a:extLst>
              </p14:cNvPr>
              <p14:cNvContentPartPr/>
              <p14:nvPr/>
            </p14:nvContentPartPr>
            <p14:xfrm>
              <a:off x="4912456" y="4845414"/>
              <a:ext cx="1026360" cy="133200"/>
            </p14:xfrm>
          </p:contentPart>
        </mc:Choice>
        <mc:Fallback>
          <p:pic>
            <p:nvPicPr>
              <p:cNvPr id="5" name="Ink 4">
                <a:extLst>
                  <a:ext uri="{FF2B5EF4-FFF2-40B4-BE49-F238E27FC236}">
                    <a16:creationId xmlns:a16="http://schemas.microsoft.com/office/drawing/2014/main" id="{14F80688-90C5-4CB4-AAEC-A7A53C58E0EA}"/>
                  </a:ext>
                </a:extLst>
              </p:cNvPr>
              <p:cNvPicPr/>
              <p:nvPr/>
            </p:nvPicPr>
            <p:blipFill>
              <a:blip r:embed="rId9"/>
              <a:stretch>
                <a:fillRect/>
              </a:stretch>
            </p:blipFill>
            <p:spPr>
              <a:xfrm>
                <a:off x="4894456" y="4827774"/>
                <a:ext cx="1062000" cy="168840"/>
              </a:xfrm>
              <a:prstGeom prst="rect">
                <a:avLst/>
              </a:prstGeom>
            </p:spPr>
          </p:pic>
        </mc:Fallback>
      </mc:AlternateContent>
      <p:grpSp>
        <p:nvGrpSpPr>
          <p:cNvPr id="12" name="Group 11">
            <a:extLst>
              <a:ext uri="{FF2B5EF4-FFF2-40B4-BE49-F238E27FC236}">
                <a16:creationId xmlns:a16="http://schemas.microsoft.com/office/drawing/2014/main" id="{C7A085C5-99CA-4CB7-8561-C9C9BA2B70EB}"/>
              </a:ext>
            </a:extLst>
          </p:cNvPr>
          <p:cNvGrpSpPr/>
          <p:nvPr/>
        </p:nvGrpSpPr>
        <p:grpSpPr>
          <a:xfrm>
            <a:off x="5100376" y="5270214"/>
            <a:ext cx="3863880" cy="107280"/>
            <a:chOff x="5100376" y="5270214"/>
            <a:chExt cx="3863880" cy="10728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AFD9F27-0F2C-43E1-8F40-930764FC716B}"/>
                    </a:ext>
                  </a:extLst>
                </p14:cNvPr>
                <p14:cNvContentPartPr/>
                <p14:nvPr/>
              </p14:nvContentPartPr>
              <p14:xfrm>
                <a:off x="5100376" y="5273814"/>
                <a:ext cx="2405520" cy="47520"/>
              </p14:xfrm>
            </p:contentPart>
          </mc:Choice>
          <mc:Fallback>
            <p:pic>
              <p:nvPicPr>
                <p:cNvPr id="7" name="Ink 6">
                  <a:extLst>
                    <a:ext uri="{FF2B5EF4-FFF2-40B4-BE49-F238E27FC236}">
                      <a16:creationId xmlns:a16="http://schemas.microsoft.com/office/drawing/2014/main" id="{9AFD9F27-0F2C-43E1-8F40-930764FC716B}"/>
                    </a:ext>
                  </a:extLst>
                </p:cNvPr>
                <p:cNvPicPr/>
                <p:nvPr/>
              </p:nvPicPr>
              <p:blipFill>
                <a:blip r:embed="rId11"/>
                <a:stretch>
                  <a:fillRect/>
                </a:stretch>
              </p:blipFill>
              <p:spPr>
                <a:xfrm>
                  <a:off x="5082376" y="5255814"/>
                  <a:ext cx="2441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D2723BC-9172-4D92-ADD2-5CB18B49AFBA}"/>
                    </a:ext>
                  </a:extLst>
                </p14:cNvPr>
                <p14:cNvContentPartPr/>
                <p14:nvPr/>
              </p14:nvContentPartPr>
              <p14:xfrm>
                <a:off x="7917736" y="5270214"/>
                <a:ext cx="318600" cy="19800"/>
              </p14:xfrm>
            </p:contentPart>
          </mc:Choice>
          <mc:Fallback>
            <p:pic>
              <p:nvPicPr>
                <p:cNvPr id="9" name="Ink 8">
                  <a:extLst>
                    <a:ext uri="{FF2B5EF4-FFF2-40B4-BE49-F238E27FC236}">
                      <a16:creationId xmlns:a16="http://schemas.microsoft.com/office/drawing/2014/main" id="{2D2723BC-9172-4D92-ADD2-5CB18B49AFBA}"/>
                    </a:ext>
                  </a:extLst>
                </p:cNvPr>
                <p:cNvPicPr/>
                <p:nvPr/>
              </p:nvPicPr>
              <p:blipFill>
                <a:blip r:embed="rId13"/>
                <a:stretch>
                  <a:fillRect/>
                </a:stretch>
              </p:blipFill>
              <p:spPr>
                <a:xfrm>
                  <a:off x="7899736" y="5252574"/>
                  <a:ext cx="3542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CD812D3-CE8B-4878-9B79-53AFDBA52C83}"/>
                    </a:ext>
                  </a:extLst>
                </p14:cNvPr>
                <p14:cNvContentPartPr/>
                <p14:nvPr/>
              </p14:nvContentPartPr>
              <p14:xfrm>
                <a:off x="8732416" y="5348694"/>
                <a:ext cx="231840" cy="28800"/>
              </p14:xfrm>
            </p:contentPart>
          </mc:Choice>
          <mc:Fallback>
            <p:pic>
              <p:nvPicPr>
                <p:cNvPr id="11" name="Ink 10">
                  <a:extLst>
                    <a:ext uri="{FF2B5EF4-FFF2-40B4-BE49-F238E27FC236}">
                      <a16:creationId xmlns:a16="http://schemas.microsoft.com/office/drawing/2014/main" id="{ECD812D3-CE8B-4878-9B79-53AFDBA52C83}"/>
                    </a:ext>
                  </a:extLst>
                </p:cNvPr>
                <p:cNvPicPr/>
                <p:nvPr/>
              </p:nvPicPr>
              <p:blipFill>
                <a:blip r:embed="rId15"/>
                <a:stretch>
                  <a:fillRect/>
                </a:stretch>
              </p:blipFill>
              <p:spPr>
                <a:xfrm>
                  <a:off x="8714776" y="5331054"/>
                  <a:ext cx="267480" cy="64440"/>
                </a:xfrm>
                <a:prstGeom prst="rect">
                  <a:avLst/>
                </a:prstGeom>
              </p:spPr>
            </p:pic>
          </mc:Fallback>
        </mc:AlternateContent>
      </p:grpSp>
    </p:spTree>
    <p:extLst>
      <p:ext uri="{BB962C8B-B14F-4D97-AF65-F5344CB8AC3E}">
        <p14:creationId xmlns:p14="http://schemas.microsoft.com/office/powerpoint/2010/main" val="2101051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10243061" cy="5940088"/>
          </a:xfrm>
          <a:prstGeom prst="rect">
            <a:avLst/>
          </a:prstGeom>
          <a:noFill/>
        </p:spPr>
        <p:txBody>
          <a:bodyPr wrap="square" rtlCol="0">
            <a:spAutoFit/>
          </a:bodyPr>
          <a:lstStyle/>
          <a:p>
            <a:r>
              <a:rPr lang="en-US" sz="2200" b="1">
                <a:solidFill>
                  <a:srgbClr val="FFC000"/>
                </a:solidFill>
                <a:cs typeface="+mj-cs"/>
              </a:rPr>
              <a:t>Matthew 24:42-44</a:t>
            </a:r>
          </a:p>
          <a:p>
            <a:r>
              <a:rPr lang="en-US" sz="2200">
                <a:solidFill>
                  <a:srgbClr val="FFC000"/>
                </a:solidFill>
                <a:cs typeface="+mj-cs"/>
              </a:rPr>
              <a:t>24:42 Therefore keep watch, because you do not know the day on which your Lord will come. 24:43 But understand this: If the homeowner had known in which watch of the night the thief was coming, he would have kept watch and would not have let his house be broken into. 24:44 For this reason, you also must be ready, because the Son of Man will come at an hour you do not expect. (BSB, </a:t>
            </a:r>
            <a:r>
              <a:rPr lang="syr-SY" sz="2200">
                <a:solidFill>
                  <a:srgbClr val="FFFF00"/>
                </a:solidFill>
                <a:cs typeface="+mj-cs"/>
              </a:rPr>
              <a:t>܀ 42   ܐܷܬ݁ܬ݁ܥܺܝܪܘ ܗܳܟ݂ܺܝܠ ܆ ܕ݁ܠܴܐ ܝܳܕ݂ܥܺܝܢ ܐܢ̄ܬܾ݁ܘܢ ܒܱ݁ܐܝܕ݂ܳܐ ܫܳܥܬ݂ܴܐ ܐܴܬ݂ܷܐ ܡܳܪܟ݂ܽܘܢ ܀ 43     ܗܳܕ݂ܶܐ ܕܷ݁ܝܢ ܕܱ݁ܥܘ ܂ ܕܷ݁ܐܠܾܘ ܝܳܕ݂ܰܥ ܗ̄ܘܳܐ ܡܳܪܷܐ ܒܱ݁ܝܬܴ݁ܐ ܁ ܒܱ݁ܐܝܕ݂ܳܐ ܡܰܛܱܪܬ݂ܴܐ ܐܴܬ݂ܷܐ ܓܱ݁ܢܳܒ݂ܳܐ ܆ ܡܶܬ݁ܬ݁ܥܺܝܪ ܗ̄ܘܳܐ ܂ ܘܠܴܐ ܫܳܒ݂ܶܩ ܗ̄ܘܳܐ ܕ݁ܢܶܬ݂ܦ݁ܠܷܫ ܒܱ݁ܝܬܷ݁ܗ ܂ 44     ܡܶܛܾܠ ܗܳܢܳܐ ܁ ܐܴܦ݂ ܐܱܢ̄ܬܾ݁ܘܢ ܗܘܰܘ ܡܛܱܝ̈ܒ݂ܺܝܢ ܂ ܕܱ݁ܒ݂ܫܳܥܬ݂ܴܐ ܕ݁ܠܴܐ ܣܳܒ݂ܪܻܝܢ ܐܢ̄ܬܾ݁ܘܢ ܂ ܢܺܐܬ݂ܷܐ ܒ݁ܪܷܗ ܕ݁ܐ̱ܢܳܫܳܐ ܁܀܁܀</a:t>
            </a:r>
            <a:r>
              <a:rPr lang="syr-SY" sz="2200">
                <a:solidFill>
                  <a:srgbClr val="FFC000"/>
                </a:solidFill>
                <a:cs typeface="+mj-cs"/>
              </a:rPr>
              <a:t>܁) </a:t>
            </a:r>
          </a:p>
          <a:p>
            <a:endParaRPr lang="syr-SY" sz="1000" b="1">
              <a:solidFill>
                <a:srgbClr val="FFC000"/>
              </a:solidFill>
              <a:cs typeface="+mj-cs"/>
            </a:endParaRPr>
          </a:p>
          <a:p>
            <a:r>
              <a:rPr lang="en-US" sz="2200" b="1">
                <a:solidFill>
                  <a:srgbClr val="92D050"/>
                </a:solidFill>
                <a:cs typeface="+mj-cs"/>
              </a:rPr>
              <a:t>Matthew 25:13</a:t>
            </a:r>
          </a:p>
          <a:p>
            <a:r>
              <a:rPr lang="en-US" sz="2200">
                <a:solidFill>
                  <a:srgbClr val="92D050"/>
                </a:solidFill>
                <a:cs typeface="+mj-cs"/>
              </a:rPr>
              <a:t>25:13 Watch therefore, for ye know neither the day nor the hour wherein the Son of man cometh. (KJV, </a:t>
            </a:r>
            <a:r>
              <a:rPr lang="syr-SY" sz="2200">
                <a:solidFill>
                  <a:srgbClr val="FFFF00"/>
                </a:solidFill>
                <a:cs typeface="+mj-cs"/>
              </a:rPr>
              <a:t>܀ 13   ܐܷܬ݁ܬ݁ܥܺܝܪܘ ܗܳܟ݂ܺܝܠ ܂ ܕ݁ܠܴܐ ܝܳܕ݂ܥܺܝܢ ܐܢ̄ܬܾ݁ܘܢ ܠܝܰܘܡܳܐ ܗܰܘ ܂ ܘܠܴܐ ܠܫܳܥܬ݂ܴܐ ܀</a:t>
            </a:r>
            <a:r>
              <a:rPr lang="syr-SY" sz="2200">
                <a:solidFill>
                  <a:srgbClr val="92D050"/>
                </a:solidFill>
                <a:cs typeface="+mj-cs"/>
              </a:rPr>
              <a:t>)</a:t>
            </a:r>
            <a:r>
              <a:rPr lang="syr-SY" sz="2200">
                <a:solidFill>
                  <a:srgbClr val="FFFF00"/>
                </a:solidFill>
                <a:cs typeface="+mj-cs"/>
              </a:rPr>
              <a:t> </a:t>
            </a:r>
          </a:p>
          <a:p>
            <a:endParaRPr lang="syr-SY" sz="1050" b="1">
              <a:solidFill>
                <a:srgbClr val="FFC000"/>
              </a:solidFill>
              <a:cs typeface="+mj-cs"/>
            </a:endParaRPr>
          </a:p>
          <a:p>
            <a:r>
              <a:rPr lang="en-US" sz="2200" b="1">
                <a:solidFill>
                  <a:srgbClr val="00B0F0"/>
                </a:solidFill>
                <a:cs typeface="+mj-cs"/>
              </a:rPr>
              <a:t>Mark 13:32</a:t>
            </a:r>
          </a:p>
          <a:p>
            <a:r>
              <a:rPr lang="en-US" sz="2200">
                <a:solidFill>
                  <a:srgbClr val="00B0F0"/>
                </a:solidFill>
                <a:cs typeface="+mj-cs"/>
              </a:rPr>
              <a:t>13:32 But of that day and that hour knoweth no man, no, not the angels which are in heaven, neither the Son, but the Father. (KJV, </a:t>
            </a:r>
            <a:r>
              <a:rPr lang="syr-SY" sz="2200">
                <a:solidFill>
                  <a:srgbClr val="FFFF00"/>
                </a:solidFill>
                <a:cs typeface="+mj-cs"/>
              </a:rPr>
              <a:t>܀ 32    ܥܰܠ ܕܷ݁ܝܢ ܝܰܘܡܳܐ ܗܰܘ ܁ ܘܥܰܠ ܫܳܥܬ݂ܴܐ ܗܳܝ ܆ ܐ̱ܢܳܫ ܠܴܐ ܝܳܕ݂ܰܥ ܂ ܐܴܦ݂ܠܴܐ ܡܰܠܱܐܟ݂ܷ̈ܐ ܕܱ݁ܫܡܰܝܳܐ ܂ ܘܠܴܐ ܒ݁ܪܴܐ ܂ ܐܷܠܴܐ ܐܷܢ ܐܱܒ݂ܳܐ ܀</a:t>
            </a:r>
            <a:r>
              <a:rPr lang="syr-SY" sz="2200">
                <a:solidFill>
                  <a:srgbClr val="00B0F0"/>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42DFB49-A9CE-4EE7-8831-91A1CE7A0E44}"/>
                  </a:ext>
                </a:extLst>
              </p14:cNvPr>
              <p14:cNvContentPartPr/>
              <p14:nvPr/>
            </p14:nvContentPartPr>
            <p14:xfrm>
              <a:off x="3035416" y="1838694"/>
              <a:ext cx="7043760" cy="120240"/>
            </p14:xfrm>
          </p:contentPart>
        </mc:Choice>
        <mc:Fallback>
          <p:pic>
            <p:nvPicPr>
              <p:cNvPr id="2" name="Ink 1">
                <a:extLst>
                  <a:ext uri="{FF2B5EF4-FFF2-40B4-BE49-F238E27FC236}">
                    <a16:creationId xmlns:a16="http://schemas.microsoft.com/office/drawing/2014/main" id="{242DFB49-A9CE-4EE7-8831-91A1CE7A0E44}"/>
                  </a:ext>
                </a:extLst>
              </p:cNvPr>
              <p:cNvPicPr/>
              <p:nvPr/>
            </p:nvPicPr>
            <p:blipFill>
              <a:blip r:embed="rId5"/>
              <a:stretch>
                <a:fillRect/>
              </a:stretch>
            </p:blipFill>
            <p:spPr>
              <a:xfrm>
                <a:off x="3017416" y="1821054"/>
                <a:ext cx="7079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1E7D312-6F66-4CD9-965A-FA3F7834FD4B}"/>
                  </a:ext>
                </a:extLst>
              </p14:cNvPr>
              <p14:cNvContentPartPr/>
              <p14:nvPr/>
            </p14:nvContentPartPr>
            <p14:xfrm>
              <a:off x="477256" y="2195814"/>
              <a:ext cx="4521960" cy="90000"/>
            </p14:xfrm>
          </p:contentPart>
        </mc:Choice>
        <mc:Fallback>
          <p:pic>
            <p:nvPicPr>
              <p:cNvPr id="4" name="Ink 3">
                <a:extLst>
                  <a:ext uri="{FF2B5EF4-FFF2-40B4-BE49-F238E27FC236}">
                    <a16:creationId xmlns:a16="http://schemas.microsoft.com/office/drawing/2014/main" id="{61E7D312-6F66-4CD9-965A-FA3F7834FD4B}"/>
                  </a:ext>
                </a:extLst>
              </p:cNvPr>
              <p:cNvPicPr/>
              <p:nvPr/>
            </p:nvPicPr>
            <p:blipFill>
              <a:blip r:embed="rId7"/>
              <a:stretch>
                <a:fillRect/>
              </a:stretch>
            </p:blipFill>
            <p:spPr>
              <a:xfrm>
                <a:off x="459616" y="2177814"/>
                <a:ext cx="4557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EEFD23A-499C-48E0-8464-D0C8E3AA92E0}"/>
                  </a:ext>
                </a:extLst>
              </p14:cNvPr>
              <p14:cNvContentPartPr/>
              <p14:nvPr/>
            </p14:nvContentPartPr>
            <p14:xfrm>
              <a:off x="718816" y="4378494"/>
              <a:ext cx="604440" cy="31320"/>
            </p14:xfrm>
          </p:contentPart>
        </mc:Choice>
        <mc:Fallback>
          <p:pic>
            <p:nvPicPr>
              <p:cNvPr id="7" name="Ink 6">
                <a:extLst>
                  <a:ext uri="{FF2B5EF4-FFF2-40B4-BE49-F238E27FC236}">
                    <a16:creationId xmlns:a16="http://schemas.microsoft.com/office/drawing/2014/main" id="{3EEFD23A-499C-48E0-8464-D0C8E3AA92E0}"/>
                  </a:ext>
                </a:extLst>
              </p:cNvPr>
              <p:cNvPicPr/>
              <p:nvPr/>
            </p:nvPicPr>
            <p:blipFill>
              <a:blip r:embed="rId9"/>
              <a:stretch>
                <a:fillRect/>
              </a:stretch>
            </p:blipFill>
            <p:spPr>
              <a:xfrm>
                <a:off x="700816" y="4360494"/>
                <a:ext cx="640080" cy="66960"/>
              </a:xfrm>
              <a:prstGeom prst="rect">
                <a:avLst/>
              </a:prstGeom>
            </p:spPr>
          </p:pic>
        </mc:Fallback>
      </mc:AlternateContent>
      <p:grpSp>
        <p:nvGrpSpPr>
          <p:cNvPr id="13" name="Group 12">
            <a:extLst>
              <a:ext uri="{FF2B5EF4-FFF2-40B4-BE49-F238E27FC236}">
                <a16:creationId xmlns:a16="http://schemas.microsoft.com/office/drawing/2014/main" id="{6E6DFF8C-13F7-4180-BE75-088B306711AA}"/>
              </a:ext>
            </a:extLst>
          </p:cNvPr>
          <p:cNvGrpSpPr/>
          <p:nvPr/>
        </p:nvGrpSpPr>
        <p:grpSpPr>
          <a:xfrm>
            <a:off x="1158016" y="3995094"/>
            <a:ext cx="8893800" cy="90360"/>
            <a:chOff x="1158016" y="3995094"/>
            <a:chExt cx="8893800" cy="9036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F0863E05-C35C-4EF3-BB6F-2262B3EFB746}"/>
                    </a:ext>
                  </a:extLst>
                </p14:cNvPr>
                <p14:cNvContentPartPr/>
                <p14:nvPr/>
              </p14:nvContentPartPr>
              <p14:xfrm>
                <a:off x="4183816" y="3995094"/>
                <a:ext cx="5868000" cy="90360"/>
              </p14:xfrm>
            </p:contentPart>
          </mc:Choice>
          <mc:Fallback>
            <p:pic>
              <p:nvPicPr>
                <p:cNvPr id="5" name="Ink 4">
                  <a:extLst>
                    <a:ext uri="{FF2B5EF4-FFF2-40B4-BE49-F238E27FC236}">
                      <a16:creationId xmlns:a16="http://schemas.microsoft.com/office/drawing/2014/main" id="{F0863E05-C35C-4EF3-BB6F-2262B3EFB746}"/>
                    </a:ext>
                  </a:extLst>
                </p:cNvPr>
                <p:cNvPicPr/>
                <p:nvPr/>
              </p:nvPicPr>
              <p:blipFill>
                <a:blip r:embed="rId11"/>
                <a:stretch>
                  <a:fillRect/>
                </a:stretch>
              </p:blipFill>
              <p:spPr>
                <a:xfrm>
                  <a:off x="4166176" y="3977094"/>
                  <a:ext cx="5903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3D970E2-15FD-4A95-9235-5EFCDAAE98F7}"/>
                    </a:ext>
                  </a:extLst>
                </p14:cNvPr>
                <p14:cNvContentPartPr/>
                <p14:nvPr/>
              </p14:nvContentPartPr>
              <p14:xfrm>
                <a:off x="1508656" y="4031094"/>
                <a:ext cx="2322720" cy="49320"/>
              </p14:xfrm>
            </p:contentPart>
          </mc:Choice>
          <mc:Fallback>
            <p:pic>
              <p:nvPicPr>
                <p:cNvPr id="9" name="Ink 8">
                  <a:extLst>
                    <a:ext uri="{FF2B5EF4-FFF2-40B4-BE49-F238E27FC236}">
                      <a16:creationId xmlns:a16="http://schemas.microsoft.com/office/drawing/2014/main" id="{23D970E2-15FD-4A95-9235-5EFCDAAE98F7}"/>
                    </a:ext>
                  </a:extLst>
                </p:cNvPr>
                <p:cNvPicPr/>
                <p:nvPr/>
              </p:nvPicPr>
              <p:blipFill>
                <a:blip r:embed="rId13"/>
                <a:stretch>
                  <a:fillRect/>
                </a:stretch>
              </p:blipFill>
              <p:spPr>
                <a:xfrm>
                  <a:off x="1490656" y="4013094"/>
                  <a:ext cx="2358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5EEC474E-F757-4469-B5C9-C55D82051491}"/>
                    </a:ext>
                  </a:extLst>
                </p14:cNvPr>
                <p14:cNvContentPartPr/>
                <p14:nvPr/>
              </p14:nvContentPartPr>
              <p14:xfrm>
                <a:off x="1158016" y="4027134"/>
                <a:ext cx="281880" cy="31320"/>
              </p14:xfrm>
            </p:contentPart>
          </mc:Choice>
          <mc:Fallback>
            <p:pic>
              <p:nvPicPr>
                <p:cNvPr id="12" name="Ink 11">
                  <a:extLst>
                    <a:ext uri="{FF2B5EF4-FFF2-40B4-BE49-F238E27FC236}">
                      <a16:creationId xmlns:a16="http://schemas.microsoft.com/office/drawing/2014/main" id="{5EEC474E-F757-4469-B5C9-C55D82051491}"/>
                    </a:ext>
                  </a:extLst>
                </p:cNvPr>
                <p:cNvPicPr/>
                <p:nvPr/>
              </p:nvPicPr>
              <p:blipFill>
                <a:blip r:embed="rId15"/>
                <a:stretch>
                  <a:fillRect/>
                </a:stretch>
              </p:blipFill>
              <p:spPr>
                <a:xfrm>
                  <a:off x="1140376" y="4009494"/>
                  <a:ext cx="317520" cy="66960"/>
                </a:xfrm>
                <a:prstGeom prst="rect">
                  <a:avLst/>
                </a:prstGeom>
              </p:spPr>
            </p:pic>
          </mc:Fallback>
        </mc:AlternateContent>
      </p:grpSp>
      <p:grpSp>
        <p:nvGrpSpPr>
          <p:cNvPr id="17" name="Group 16">
            <a:extLst>
              <a:ext uri="{FF2B5EF4-FFF2-40B4-BE49-F238E27FC236}">
                <a16:creationId xmlns:a16="http://schemas.microsoft.com/office/drawing/2014/main" id="{2610B57C-7CA6-4CEE-B80D-5451B474DD46}"/>
              </a:ext>
            </a:extLst>
          </p:cNvPr>
          <p:cNvGrpSpPr/>
          <p:nvPr/>
        </p:nvGrpSpPr>
        <p:grpSpPr>
          <a:xfrm>
            <a:off x="4458136" y="5169414"/>
            <a:ext cx="5398200" cy="60120"/>
            <a:chOff x="4458136" y="5169414"/>
            <a:chExt cx="5398200" cy="6012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456042F3-7004-4950-BED9-C9A54AB69613}"/>
                    </a:ext>
                  </a:extLst>
                </p14:cNvPr>
                <p14:cNvContentPartPr/>
                <p14:nvPr/>
              </p14:nvContentPartPr>
              <p14:xfrm>
                <a:off x="4458136" y="5169414"/>
                <a:ext cx="2364840" cy="27360"/>
              </p14:xfrm>
            </p:contentPart>
          </mc:Choice>
          <mc:Fallback>
            <p:pic>
              <p:nvPicPr>
                <p:cNvPr id="14" name="Ink 13">
                  <a:extLst>
                    <a:ext uri="{FF2B5EF4-FFF2-40B4-BE49-F238E27FC236}">
                      <a16:creationId xmlns:a16="http://schemas.microsoft.com/office/drawing/2014/main" id="{456042F3-7004-4950-BED9-C9A54AB69613}"/>
                    </a:ext>
                  </a:extLst>
                </p:cNvPr>
                <p:cNvPicPr/>
                <p:nvPr/>
              </p:nvPicPr>
              <p:blipFill>
                <a:blip r:embed="rId17"/>
                <a:stretch>
                  <a:fillRect/>
                </a:stretch>
              </p:blipFill>
              <p:spPr>
                <a:xfrm>
                  <a:off x="4440496" y="5151414"/>
                  <a:ext cx="24004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57416626-6CC0-45B1-9C38-45305BE94549}"/>
                    </a:ext>
                  </a:extLst>
                </p14:cNvPr>
                <p14:cNvContentPartPr/>
                <p14:nvPr/>
              </p14:nvContentPartPr>
              <p14:xfrm>
                <a:off x="7278736" y="5198574"/>
                <a:ext cx="2577600" cy="30960"/>
              </p14:xfrm>
            </p:contentPart>
          </mc:Choice>
          <mc:Fallback>
            <p:pic>
              <p:nvPicPr>
                <p:cNvPr id="15" name="Ink 14">
                  <a:extLst>
                    <a:ext uri="{FF2B5EF4-FFF2-40B4-BE49-F238E27FC236}">
                      <a16:creationId xmlns:a16="http://schemas.microsoft.com/office/drawing/2014/main" id="{57416626-6CC0-45B1-9C38-45305BE94549}"/>
                    </a:ext>
                  </a:extLst>
                </p:cNvPr>
                <p:cNvPicPr/>
                <p:nvPr/>
              </p:nvPicPr>
              <p:blipFill>
                <a:blip r:embed="rId19"/>
                <a:stretch>
                  <a:fillRect/>
                </a:stretch>
              </p:blipFill>
              <p:spPr>
                <a:xfrm>
                  <a:off x="7261096" y="5180574"/>
                  <a:ext cx="261324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D13402B-3A0A-485A-8268-EC06EEDC91EF}"/>
                  </a:ext>
                </a:extLst>
              </p14:cNvPr>
              <p14:cNvContentPartPr/>
              <p14:nvPr/>
            </p14:nvContentPartPr>
            <p14:xfrm>
              <a:off x="1890616" y="5476854"/>
              <a:ext cx="2773080" cy="35640"/>
            </p14:xfrm>
          </p:contentPart>
        </mc:Choice>
        <mc:Fallback>
          <p:pic>
            <p:nvPicPr>
              <p:cNvPr id="16" name="Ink 15">
                <a:extLst>
                  <a:ext uri="{FF2B5EF4-FFF2-40B4-BE49-F238E27FC236}">
                    <a16:creationId xmlns:a16="http://schemas.microsoft.com/office/drawing/2014/main" id="{4D13402B-3A0A-485A-8268-EC06EEDC91EF}"/>
                  </a:ext>
                </a:extLst>
              </p:cNvPr>
              <p:cNvPicPr/>
              <p:nvPr/>
            </p:nvPicPr>
            <p:blipFill>
              <a:blip r:embed="rId21"/>
              <a:stretch>
                <a:fillRect/>
              </a:stretch>
            </p:blipFill>
            <p:spPr>
              <a:xfrm>
                <a:off x="1872616" y="5459214"/>
                <a:ext cx="2808720" cy="71280"/>
              </a:xfrm>
              <a:prstGeom prst="rect">
                <a:avLst/>
              </a:prstGeom>
            </p:spPr>
          </p:pic>
        </mc:Fallback>
      </mc:AlternateContent>
    </p:spTree>
    <p:extLst>
      <p:ext uri="{BB962C8B-B14F-4D97-AF65-F5344CB8AC3E}">
        <p14:creationId xmlns:p14="http://schemas.microsoft.com/office/powerpoint/2010/main" val="3730102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82640" y="203155"/>
            <a:ext cx="10243061" cy="5909310"/>
          </a:xfrm>
          <a:prstGeom prst="rect">
            <a:avLst/>
          </a:prstGeom>
          <a:noFill/>
        </p:spPr>
        <p:txBody>
          <a:bodyPr wrap="square" rtlCol="0">
            <a:spAutoFit/>
          </a:bodyPr>
          <a:lstStyle/>
          <a:p>
            <a:r>
              <a:rPr lang="en-US" sz="2100" b="1">
                <a:solidFill>
                  <a:srgbClr val="FFC000"/>
                </a:solidFill>
                <a:cs typeface="+mj-cs"/>
              </a:rPr>
              <a:t>The War Scroll, 1QM, 4Q491–496</a:t>
            </a:r>
          </a:p>
          <a:p>
            <a:r>
              <a:rPr lang="en-US" sz="2100" b="1">
                <a:solidFill>
                  <a:srgbClr val="FFC000"/>
                </a:solidFill>
                <a:cs typeface="+mj-cs"/>
              </a:rPr>
              <a:t>The description of the eschatological war.</a:t>
            </a:r>
          </a:p>
          <a:p>
            <a:r>
              <a:rPr lang="en-US" sz="2100">
                <a:solidFill>
                  <a:srgbClr val="FFC000"/>
                </a:solidFill>
                <a:cs typeface="+mj-cs"/>
              </a:rPr>
              <a:t>  Col. 1 1For the In[structor, the Rule of] the War. The first attack of the Sons of Light shall be undertaken against the forces of the Sons of Darkness, the army of Belial: the troops of Edom, Moab, the sons of Ammon, 2the [Amalekites,] Philistia and the troops of the Kittim of Assyria. Supporting them are those who have violated the covenant. The sons of Levi, the sons of Judah, and the sons of Benjamin, those exiled to the wilderness, shall fight against them 3with […] against all their troops, when the exiles of the Sons of Light return from the Wilderness of the Peoples to camp in the Wilderness of Jerusalem. Then after the battle they shall go up from that place 4a[nd the king of] the Kittim [shall enter] into Egypt. In his time he shall go forth with great wrath to do battle against the kings of the north, and in his anger he shall set out to destroy and eliminate the strength of 5I[srael. Then the]re shall be a time of salvation for the People of God, and time of dominion for all the men of His forces, and eternal annihilation for all the forces of Belial. There shall be g[reat] panic 6[among] the sons of Japheth, Assyria shall fall with no one to come to his aid, and the supremacy of the Kittim shall cease, that wickedness be overcome without a remnant. There shall be no survivors 7of [all Sons of] Darkness.  8Then [the Sons of Rig]hteousness shall shine to all ends of the world, continuing to shine forth until the end of the appointed seasons of darkness.</a:t>
            </a:r>
            <a:endParaRPr lang="syr-SY" sz="21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FD05F3D4-74FE-4EDD-812C-AC17C439DE0C}"/>
              </a:ext>
            </a:extLst>
          </p:cNvPr>
          <p:cNvGrpSpPr/>
          <p:nvPr/>
        </p:nvGrpSpPr>
        <p:grpSpPr>
          <a:xfrm>
            <a:off x="4170496" y="253614"/>
            <a:ext cx="434160" cy="371880"/>
            <a:chOff x="4170496" y="253614"/>
            <a:chExt cx="434160" cy="3718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33E32C0-4A30-49DB-9819-8867B0032461}"/>
                    </a:ext>
                  </a:extLst>
                </p14:cNvPr>
                <p14:cNvContentPartPr/>
                <p14:nvPr/>
              </p14:nvContentPartPr>
              <p14:xfrm>
                <a:off x="4277056" y="340734"/>
                <a:ext cx="327600" cy="56520"/>
              </p14:xfrm>
            </p:contentPart>
          </mc:Choice>
          <mc:Fallback>
            <p:pic>
              <p:nvPicPr>
                <p:cNvPr id="2" name="Ink 1">
                  <a:extLst>
                    <a:ext uri="{FF2B5EF4-FFF2-40B4-BE49-F238E27FC236}">
                      <a16:creationId xmlns:a16="http://schemas.microsoft.com/office/drawing/2014/main" id="{833E32C0-4A30-49DB-9819-8867B0032461}"/>
                    </a:ext>
                  </a:extLst>
                </p:cNvPr>
                <p:cNvPicPr/>
                <p:nvPr/>
              </p:nvPicPr>
              <p:blipFill>
                <a:blip r:embed="rId5"/>
                <a:stretch>
                  <a:fillRect/>
                </a:stretch>
              </p:blipFill>
              <p:spPr>
                <a:xfrm>
                  <a:off x="4259056" y="323094"/>
                  <a:ext cx="363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37D7036-F51B-40C1-AC6D-D27F8BD53AE3}"/>
                    </a:ext>
                  </a:extLst>
                </p14:cNvPr>
                <p14:cNvContentPartPr/>
                <p14:nvPr/>
              </p14:nvContentPartPr>
              <p14:xfrm>
                <a:off x="4354096" y="294654"/>
                <a:ext cx="79200" cy="330840"/>
              </p14:xfrm>
            </p:contentPart>
          </mc:Choice>
          <mc:Fallback>
            <p:pic>
              <p:nvPicPr>
                <p:cNvPr id="4" name="Ink 3">
                  <a:extLst>
                    <a:ext uri="{FF2B5EF4-FFF2-40B4-BE49-F238E27FC236}">
                      <a16:creationId xmlns:a16="http://schemas.microsoft.com/office/drawing/2014/main" id="{537D7036-F51B-40C1-AC6D-D27F8BD53AE3}"/>
                    </a:ext>
                  </a:extLst>
                </p:cNvPr>
                <p:cNvPicPr/>
                <p:nvPr/>
              </p:nvPicPr>
              <p:blipFill>
                <a:blip r:embed="rId7"/>
                <a:stretch>
                  <a:fillRect/>
                </a:stretch>
              </p:blipFill>
              <p:spPr>
                <a:xfrm>
                  <a:off x="4336456" y="277014"/>
                  <a:ext cx="11484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F1C5C39-43FE-47FB-AB30-F5EFBAE8DFBF}"/>
                    </a:ext>
                  </a:extLst>
                </p14:cNvPr>
                <p14:cNvContentPartPr/>
                <p14:nvPr/>
              </p14:nvContentPartPr>
              <p14:xfrm>
                <a:off x="4402336" y="253614"/>
                <a:ext cx="101880" cy="353160"/>
              </p14:xfrm>
            </p:contentPart>
          </mc:Choice>
          <mc:Fallback>
            <p:pic>
              <p:nvPicPr>
                <p:cNvPr id="5" name="Ink 4">
                  <a:extLst>
                    <a:ext uri="{FF2B5EF4-FFF2-40B4-BE49-F238E27FC236}">
                      <a16:creationId xmlns:a16="http://schemas.microsoft.com/office/drawing/2014/main" id="{EF1C5C39-43FE-47FB-AB30-F5EFBAE8DFBF}"/>
                    </a:ext>
                  </a:extLst>
                </p:cNvPr>
                <p:cNvPicPr/>
                <p:nvPr/>
              </p:nvPicPr>
              <p:blipFill>
                <a:blip r:embed="rId9"/>
                <a:stretch>
                  <a:fillRect/>
                </a:stretch>
              </p:blipFill>
              <p:spPr>
                <a:xfrm>
                  <a:off x="4384696" y="235974"/>
                  <a:ext cx="13752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330D29C-2D2A-4995-A711-5EFAC3EF962E}"/>
                    </a:ext>
                  </a:extLst>
                </p14:cNvPr>
                <p14:cNvContentPartPr/>
                <p14:nvPr/>
              </p14:nvContentPartPr>
              <p14:xfrm>
                <a:off x="4170496" y="405174"/>
                <a:ext cx="330120" cy="41760"/>
              </p14:xfrm>
            </p:contentPart>
          </mc:Choice>
          <mc:Fallback>
            <p:pic>
              <p:nvPicPr>
                <p:cNvPr id="7" name="Ink 6">
                  <a:extLst>
                    <a:ext uri="{FF2B5EF4-FFF2-40B4-BE49-F238E27FC236}">
                      <a16:creationId xmlns:a16="http://schemas.microsoft.com/office/drawing/2014/main" id="{D330D29C-2D2A-4995-A711-5EFAC3EF962E}"/>
                    </a:ext>
                  </a:extLst>
                </p:cNvPr>
                <p:cNvPicPr/>
                <p:nvPr/>
              </p:nvPicPr>
              <p:blipFill>
                <a:blip r:embed="rId11"/>
                <a:stretch>
                  <a:fillRect/>
                </a:stretch>
              </p:blipFill>
              <p:spPr>
                <a:xfrm>
                  <a:off x="4152496" y="387534"/>
                  <a:ext cx="365760" cy="7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A918CC7-BB76-4066-8718-1007A65BE304}"/>
                  </a:ext>
                </a:extLst>
              </p14:cNvPr>
              <p14:cNvContentPartPr/>
              <p14:nvPr/>
            </p14:nvContentPartPr>
            <p14:xfrm>
              <a:off x="8180176" y="1177734"/>
              <a:ext cx="1791000" cy="111240"/>
            </p14:xfrm>
          </p:contentPart>
        </mc:Choice>
        <mc:Fallback>
          <p:pic>
            <p:nvPicPr>
              <p:cNvPr id="11" name="Ink 10">
                <a:extLst>
                  <a:ext uri="{FF2B5EF4-FFF2-40B4-BE49-F238E27FC236}">
                    <a16:creationId xmlns:a16="http://schemas.microsoft.com/office/drawing/2014/main" id="{8A918CC7-BB76-4066-8718-1007A65BE304}"/>
                  </a:ext>
                </a:extLst>
              </p:cNvPr>
              <p:cNvPicPr/>
              <p:nvPr/>
            </p:nvPicPr>
            <p:blipFill>
              <a:blip r:embed="rId13"/>
              <a:stretch>
                <a:fillRect/>
              </a:stretch>
            </p:blipFill>
            <p:spPr>
              <a:xfrm>
                <a:off x="8162536" y="1159734"/>
                <a:ext cx="1826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0E89AE1-D3B9-4142-9CCB-0C3644F5407B}"/>
                  </a:ext>
                </a:extLst>
              </p14:cNvPr>
              <p14:cNvContentPartPr/>
              <p14:nvPr/>
            </p14:nvContentPartPr>
            <p14:xfrm>
              <a:off x="3120016" y="1528734"/>
              <a:ext cx="2984040" cy="55080"/>
            </p14:xfrm>
          </p:contentPart>
        </mc:Choice>
        <mc:Fallback>
          <p:pic>
            <p:nvPicPr>
              <p:cNvPr id="12" name="Ink 11">
                <a:extLst>
                  <a:ext uri="{FF2B5EF4-FFF2-40B4-BE49-F238E27FC236}">
                    <a16:creationId xmlns:a16="http://schemas.microsoft.com/office/drawing/2014/main" id="{C0E89AE1-D3B9-4142-9CCB-0C3644F5407B}"/>
                  </a:ext>
                </a:extLst>
              </p:cNvPr>
              <p:cNvPicPr/>
              <p:nvPr/>
            </p:nvPicPr>
            <p:blipFill>
              <a:blip r:embed="rId15"/>
              <a:stretch>
                <a:fillRect/>
              </a:stretch>
            </p:blipFill>
            <p:spPr>
              <a:xfrm>
                <a:off x="3102016" y="1510734"/>
                <a:ext cx="3019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6343884A-8CF9-4CEC-8E58-4226A286830E}"/>
                  </a:ext>
                </a:extLst>
              </p14:cNvPr>
              <p14:cNvContentPartPr/>
              <p14:nvPr/>
            </p14:nvContentPartPr>
            <p14:xfrm>
              <a:off x="7654936" y="1526574"/>
              <a:ext cx="549000" cy="21600"/>
            </p14:xfrm>
          </p:contentPart>
        </mc:Choice>
        <mc:Fallback>
          <p:pic>
            <p:nvPicPr>
              <p:cNvPr id="13" name="Ink 12">
                <a:extLst>
                  <a:ext uri="{FF2B5EF4-FFF2-40B4-BE49-F238E27FC236}">
                    <a16:creationId xmlns:a16="http://schemas.microsoft.com/office/drawing/2014/main" id="{6343884A-8CF9-4CEC-8E58-4226A286830E}"/>
                  </a:ext>
                </a:extLst>
              </p:cNvPr>
              <p:cNvPicPr/>
              <p:nvPr/>
            </p:nvPicPr>
            <p:blipFill>
              <a:blip r:embed="rId17"/>
              <a:stretch>
                <a:fillRect/>
              </a:stretch>
            </p:blipFill>
            <p:spPr>
              <a:xfrm>
                <a:off x="7637296" y="1508934"/>
                <a:ext cx="584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697C55B-92CF-452F-9085-C0862BA4FCB0}"/>
                  </a:ext>
                </a:extLst>
              </p14:cNvPr>
              <p14:cNvContentPartPr/>
              <p14:nvPr/>
            </p14:nvContentPartPr>
            <p14:xfrm>
              <a:off x="6741976" y="1513254"/>
              <a:ext cx="1129680" cy="47880"/>
            </p14:xfrm>
          </p:contentPart>
        </mc:Choice>
        <mc:Fallback>
          <p:pic>
            <p:nvPicPr>
              <p:cNvPr id="14" name="Ink 13">
                <a:extLst>
                  <a:ext uri="{FF2B5EF4-FFF2-40B4-BE49-F238E27FC236}">
                    <a16:creationId xmlns:a16="http://schemas.microsoft.com/office/drawing/2014/main" id="{8697C55B-92CF-452F-9085-C0862BA4FCB0}"/>
                  </a:ext>
                </a:extLst>
              </p:cNvPr>
              <p:cNvPicPr/>
              <p:nvPr/>
            </p:nvPicPr>
            <p:blipFill>
              <a:blip r:embed="rId19"/>
              <a:stretch>
                <a:fillRect/>
              </a:stretch>
            </p:blipFill>
            <p:spPr>
              <a:xfrm>
                <a:off x="6723976" y="1495614"/>
                <a:ext cx="1165320" cy="83520"/>
              </a:xfrm>
              <a:prstGeom prst="rect">
                <a:avLst/>
              </a:prstGeom>
            </p:spPr>
          </p:pic>
        </mc:Fallback>
      </mc:AlternateContent>
      <p:grpSp>
        <p:nvGrpSpPr>
          <p:cNvPr id="19" name="Group 18">
            <a:extLst>
              <a:ext uri="{FF2B5EF4-FFF2-40B4-BE49-F238E27FC236}">
                <a16:creationId xmlns:a16="http://schemas.microsoft.com/office/drawing/2014/main" id="{DA616252-A790-453B-ACDB-F8BEAD348815}"/>
              </a:ext>
            </a:extLst>
          </p:cNvPr>
          <p:cNvGrpSpPr/>
          <p:nvPr/>
        </p:nvGrpSpPr>
        <p:grpSpPr>
          <a:xfrm>
            <a:off x="463936" y="1825374"/>
            <a:ext cx="1269360" cy="37440"/>
            <a:chOff x="463936" y="1825374"/>
            <a:chExt cx="1269360" cy="3744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459662B-16C5-4BA9-BE25-BD761D206CA2}"/>
                    </a:ext>
                  </a:extLst>
                </p14:cNvPr>
                <p14:cNvContentPartPr/>
                <p14:nvPr/>
              </p14:nvContentPartPr>
              <p14:xfrm>
                <a:off x="463936" y="1825374"/>
                <a:ext cx="470160" cy="37440"/>
              </p14:xfrm>
            </p:contentPart>
          </mc:Choice>
          <mc:Fallback>
            <p:pic>
              <p:nvPicPr>
                <p:cNvPr id="15" name="Ink 14">
                  <a:extLst>
                    <a:ext uri="{FF2B5EF4-FFF2-40B4-BE49-F238E27FC236}">
                      <a16:creationId xmlns:a16="http://schemas.microsoft.com/office/drawing/2014/main" id="{F459662B-16C5-4BA9-BE25-BD761D206CA2}"/>
                    </a:ext>
                  </a:extLst>
                </p:cNvPr>
                <p:cNvPicPr/>
                <p:nvPr/>
              </p:nvPicPr>
              <p:blipFill>
                <a:blip r:embed="rId21"/>
                <a:stretch>
                  <a:fillRect/>
                </a:stretch>
              </p:blipFill>
              <p:spPr>
                <a:xfrm>
                  <a:off x="445936" y="1807734"/>
                  <a:ext cx="505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89C90912-5A39-48DF-A8B4-86FD2AE98ADC}"/>
                    </a:ext>
                  </a:extLst>
                </p14:cNvPr>
                <p14:cNvContentPartPr/>
                <p14:nvPr/>
              </p14:nvContentPartPr>
              <p14:xfrm>
                <a:off x="1261336" y="1830414"/>
                <a:ext cx="471960" cy="27360"/>
              </p14:xfrm>
            </p:contentPart>
          </mc:Choice>
          <mc:Fallback>
            <p:pic>
              <p:nvPicPr>
                <p:cNvPr id="16" name="Ink 15">
                  <a:extLst>
                    <a:ext uri="{FF2B5EF4-FFF2-40B4-BE49-F238E27FC236}">
                      <a16:creationId xmlns:a16="http://schemas.microsoft.com/office/drawing/2014/main" id="{89C90912-5A39-48DF-A8B4-86FD2AE98ADC}"/>
                    </a:ext>
                  </a:extLst>
                </p:cNvPr>
                <p:cNvPicPr/>
                <p:nvPr/>
              </p:nvPicPr>
              <p:blipFill>
                <a:blip r:embed="rId23"/>
                <a:stretch>
                  <a:fillRect/>
                </a:stretch>
              </p:blipFill>
              <p:spPr>
                <a:xfrm>
                  <a:off x="1243696" y="1812774"/>
                  <a:ext cx="50760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2DDDED4-6E3E-4BF9-889F-8123F40EF132}"/>
                  </a:ext>
                </a:extLst>
              </p14:cNvPr>
              <p14:cNvContentPartPr/>
              <p14:nvPr/>
            </p14:nvContentPartPr>
            <p14:xfrm>
              <a:off x="2630776" y="1836174"/>
              <a:ext cx="1156680" cy="47520"/>
            </p14:xfrm>
          </p:contentPart>
        </mc:Choice>
        <mc:Fallback>
          <p:pic>
            <p:nvPicPr>
              <p:cNvPr id="17" name="Ink 16">
                <a:extLst>
                  <a:ext uri="{FF2B5EF4-FFF2-40B4-BE49-F238E27FC236}">
                    <a16:creationId xmlns:a16="http://schemas.microsoft.com/office/drawing/2014/main" id="{12DDDED4-6E3E-4BF9-889F-8123F40EF132}"/>
                  </a:ext>
                </a:extLst>
              </p:cNvPr>
              <p:cNvPicPr/>
              <p:nvPr/>
            </p:nvPicPr>
            <p:blipFill>
              <a:blip r:embed="rId25"/>
              <a:stretch>
                <a:fillRect/>
              </a:stretch>
            </p:blipFill>
            <p:spPr>
              <a:xfrm>
                <a:off x="2612776" y="1818534"/>
                <a:ext cx="1192320" cy="83160"/>
              </a:xfrm>
              <a:prstGeom prst="rect">
                <a:avLst/>
              </a:prstGeom>
            </p:spPr>
          </p:pic>
        </mc:Fallback>
      </mc:AlternateContent>
      <p:grpSp>
        <p:nvGrpSpPr>
          <p:cNvPr id="21" name="Group 20">
            <a:extLst>
              <a:ext uri="{FF2B5EF4-FFF2-40B4-BE49-F238E27FC236}">
                <a16:creationId xmlns:a16="http://schemas.microsoft.com/office/drawing/2014/main" id="{8131E393-633C-478F-8B49-86CEFA455D9C}"/>
              </a:ext>
            </a:extLst>
          </p:cNvPr>
          <p:cNvGrpSpPr/>
          <p:nvPr/>
        </p:nvGrpSpPr>
        <p:grpSpPr>
          <a:xfrm>
            <a:off x="4979416" y="1840854"/>
            <a:ext cx="1952280" cy="73440"/>
            <a:chOff x="4979416" y="1840854"/>
            <a:chExt cx="1952280" cy="73440"/>
          </a:xfrm>
        </p:grpSpPr>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8A10FF82-C9D5-4008-A3DD-2219DAE9A151}"/>
                    </a:ext>
                  </a:extLst>
                </p14:cNvPr>
                <p14:cNvContentPartPr/>
                <p14:nvPr/>
              </p14:nvContentPartPr>
              <p14:xfrm>
                <a:off x="4979416" y="1840854"/>
                <a:ext cx="932040" cy="54720"/>
              </p14:xfrm>
            </p:contentPart>
          </mc:Choice>
          <mc:Fallback>
            <p:pic>
              <p:nvPicPr>
                <p:cNvPr id="18" name="Ink 17">
                  <a:extLst>
                    <a:ext uri="{FF2B5EF4-FFF2-40B4-BE49-F238E27FC236}">
                      <a16:creationId xmlns:a16="http://schemas.microsoft.com/office/drawing/2014/main" id="{8A10FF82-C9D5-4008-A3DD-2219DAE9A151}"/>
                    </a:ext>
                  </a:extLst>
                </p:cNvPr>
                <p:cNvPicPr/>
                <p:nvPr/>
              </p:nvPicPr>
              <p:blipFill>
                <a:blip r:embed="rId27"/>
                <a:stretch>
                  <a:fillRect/>
                </a:stretch>
              </p:blipFill>
              <p:spPr>
                <a:xfrm>
                  <a:off x="4961776" y="1822854"/>
                  <a:ext cx="967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ABB1973D-5706-4D45-BC7B-788257B9760A}"/>
                    </a:ext>
                  </a:extLst>
                </p14:cNvPr>
                <p14:cNvContentPartPr/>
                <p14:nvPr/>
              </p14:nvContentPartPr>
              <p14:xfrm>
                <a:off x="6354616" y="1866774"/>
                <a:ext cx="577080" cy="47520"/>
              </p14:xfrm>
            </p:contentPart>
          </mc:Choice>
          <mc:Fallback>
            <p:pic>
              <p:nvPicPr>
                <p:cNvPr id="20" name="Ink 19">
                  <a:extLst>
                    <a:ext uri="{FF2B5EF4-FFF2-40B4-BE49-F238E27FC236}">
                      <a16:creationId xmlns:a16="http://schemas.microsoft.com/office/drawing/2014/main" id="{ABB1973D-5706-4D45-BC7B-788257B9760A}"/>
                    </a:ext>
                  </a:extLst>
                </p:cNvPr>
                <p:cNvPicPr/>
                <p:nvPr/>
              </p:nvPicPr>
              <p:blipFill>
                <a:blip r:embed="rId29"/>
                <a:stretch>
                  <a:fillRect/>
                </a:stretch>
              </p:blipFill>
              <p:spPr>
                <a:xfrm>
                  <a:off x="6336976" y="1849134"/>
                  <a:ext cx="612720" cy="8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86446F90-4E0D-4B6F-BB89-F16468E30B5F}"/>
                  </a:ext>
                </a:extLst>
              </p14:cNvPr>
              <p14:cNvContentPartPr/>
              <p14:nvPr/>
            </p14:nvContentPartPr>
            <p14:xfrm>
              <a:off x="9497416" y="1854894"/>
              <a:ext cx="617760" cy="30240"/>
            </p14:xfrm>
          </p:contentPart>
        </mc:Choice>
        <mc:Fallback>
          <p:pic>
            <p:nvPicPr>
              <p:cNvPr id="22" name="Ink 21">
                <a:extLst>
                  <a:ext uri="{FF2B5EF4-FFF2-40B4-BE49-F238E27FC236}">
                    <a16:creationId xmlns:a16="http://schemas.microsoft.com/office/drawing/2014/main" id="{86446F90-4E0D-4B6F-BB89-F16468E30B5F}"/>
                  </a:ext>
                </a:extLst>
              </p:cNvPr>
              <p:cNvPicPr/>
              <p:nvPr/>
            </p:nvPicPr>
            <p:blipFill>
              <a:blip r:embed="rId31"/>
              <a:stretch>
                <a:fillRect/>
              </a:stretch>
            </p:blipFill>
            <p:spPr>
              <a:xfrm>
                <a:off x="9479416" y="1837254"/>
                <a:ext cx="653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8E17E0ED-26D9-47D9-A8CD-11295F66BD01}"/>
                  </a:ext>
                </a:extLst>
              </p14:cNvPr>
              <p14:cNvContentPartPr/>
              <p14:nvPr/>
            </p14:nvContentPartPr>
            <p14:xfrm>
              <a:off x="406336" y="2139294"/>
              <a:ext cx="650160" cy="54720"/>
            </p14:xfrm>
          </p:contentPart>
        </mc:Choice>
        <mc:Fallback>
          <p:pic>
            <p:nvPicPr>
              <p:cNvPr id="23" name="Ink 22">
                <a:extLst>
                  <a:ext uri="{FF2B5EF4-FFF2-40B4-BE49-F238E27FC236}">
                    <a16:creationId xmlns:a16="http://schemas.microsoft.com/office/drawing/2014/main" id="{8E17E0ED-26D9-47D9-A8CD-11295F66BD01}"/>
                  </a:ext>
                </a:extLst>
              </p:cNvPr>
              <p:cNvPicPr/>
              <p:nvPr/>
            </p:nvPicPr>
            <p:blipFill>
              <a:blip r:embed="rId33"/>
              <a:stretch>
                <a:fillRect/>
              </a:stretch>
            </p:blipFill>
            <p:spPr>
              <a:xfrm>
                <a:off x="388696" y="2121294"/>
                <a:ext cx="685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1F0D9BAB-2202-4C25-8C6A-4ACB8C88CD83}"/>
                  </a:ext>
                </a:extLst>
              </p14:cNvPr>
              <p14:cNvContentPartPr/>
              <p14:nvPr/>
            </p14:nvContentPartPr>
            <p14:xfrm>
              <a:off x="469696" y="5000214"/>
              <a:ext cx="1510920" cy="110160"/>
            </p14:xfrm>
          </p:contentPart>
        </mc:Choice>
        <mc:Fallback>
          <p:pic>
            <p:nvPicPr>
              <p:cNvPr id="24" name="Ink 23">
                <a:extLst>
                  <a:ext uri="{FF2B5EF4-FFF2-40B4-BE49-F238E27FC236}">
                    <a16:creationId xmlns:a16="http://schemas.microsoft.com/office/drawing/2014/main" id="{1F0D9BAB-2202-4C25-8C6A-4ACB8C88CD83}"/>
                  </a:ext>
                </a:extLst>
              </p:cNvPr>
              <p:cNvPicPr/>
              <p:nvPr/>
            </p:nvPicPr>
            <p:blipFill>
              <a:blip r:embed="rId35"/>
              <a:stretch>
                <a:fillRect/>
              </a:stretch>
            </p:blipFill>
            <p:spPr>
              <a:xfrm>
                <a:off x="451696" y="4982214"/>
                <a:ext cx="15465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AF15BD6E-B1EE-4E86-8E3F-7BA261B00858}"/>
                  </a:ext>
                </a:extLst>
              </p14:cNvPr>
              <p14:cNvContentPartPr/>
              <p14:nvPr/>
            </p14:nvContentPartPr>
            <p14:xfrm>
              <a:off x="2388856" y="4983654"/>
              <a:ext cx="353160" cy="56520"/>
            </p14:xfrm>
          </p:contentPart>
        </mc:Choice>
        <mc:Fallback>
          <p:pic>
            <p:nvPicPr>
              <p:cNvPr id="25" name="Ink 24">
                <a:extLst>
                  <a:ext uri="{FF2B5EF4-FFF2-40B4-BE49-F238E27FC236}">
                    <a16:creationId xmlns:a16="http://schemas.microsoft.com/office/drawing/2014/main" id="{AF15BD6E-B1EE-4E86-8E3F-7BA261B00858}"/>
                  </a:ext>
                </a:extLst>
              </p:cNvPr>
              <p:cNvPicPr/>
              <p:nvPr/>
            </p:nvPicPr>
            <p:blipFill>
              <a:blip r:embed="rId37"/>
              <a:stretch>
                <a:fillRect/>
              </a:stretch>
            </p:blipFill>
            <p:spPr>
              <a:xfrm>
                <a:off x="2370856" y="4965654"/>
                <a:ext cx="388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41A5A796-E8CD-431D-A6DF-E452F7DA426C}"/>
                  </a:ext>
                </a:extLst>
              </p14:cNvPr>
              <p14:cNvContentPartPr/>
              <p14:nvPr/>
            </p14:nvContentPartPr>
            <p14:xfrm>
              <a:off x="4941616" y="5648214"/>
              <a:ext cx="4892400" cy="101160"/>
            </p14:xfrm>
          </p:contentPart>
        </mc:Choice>
        <mc:Fallback>
          <p:pic>
            <p:nvPicPr>
              <p:cNvPr id="26" name="Ink 25">
                <a:extLst>
                  <a:ext uri="{FF2B5EF4-FFF2-40B4-BE49-F238E27FC236}">
                    <a16:creationId xmlns:a16="http://schemas.microsoft.com/office/drawing/2014/main" id="{41A5A796-E8CD-431D-A6DF-E452F7DA426C}"/>
                  </a:ext>
                </a:extLst>
              </p:cNvPr>
              <p:cNvPicPr/>
              <p:nvPr/>
            </p:nvPicPr>
            <p:blipFill>
              <a:blip r:embed="rId39"/>
              <a:stretch>
                <a:fillRect/>
              </a:stretch>
            </p:blipFill>
            <p:spPr>
              <a:xfrm>
                <a:off x="4923616" y="5630214"/>
                <a:ext cx="4928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70101325-EEC6-4064-A377-551F589A2F25}"/>
                  </a:ext>
                </a:extLst>
              </p14:cNvPr>
              <p14:cNvContentPartPr/>
              <p14:nvPr/>
            </p14:nvContentPartPr>
            <p14:xfrm>
              <a:off x="641776" y="5958534"/>
              <a:ext cx="8664120" cy="252720"/>
            </p14:xfrm>
          </p:contentPart>
        </mc:Choice>
        <mc:Fallback>
          <p:pic>
            <p:nvPicPr>
              <p:cNvPr id="27" name="Ink 26">
                <a:extLst>
                  <a:ext uri="{FF2B5EF4-FFF2-40B4-BE49-F238E27FC236}">
                    <a16:creationId xmlns:a16="http://schemas.microsoft.com/office/drawing/2014/main" id="{70101325-EEC6-4064-A377-551F589A2F25}"/>
                  </a:ext>
                </a:extLst>
              </p:cNvPr>
              <p:cNvPicPr/>
              <p:nvPr/>
            </p:nvPicPr>
            <p:blipFill>
              <a:blip r:embed="rId41"/>
              <a:stretch>
                <a:fillRect/>
              </a:stretch>
            </p:blipFill>
            <p:spPr>
              <a:xfrm>
                <a:off x="624136" y="5940894"/>
                <a:ext cx="8699760" cy="288360"/>
              </a:xfrm>
              <a:prstGeom prst="rect">
                <a:avLst/>
              </a:prstGeom>
            </p:spPr>
          </p:pic>
        </mc:Fallback>
      </mc:AlternateContent>
    </p:spTree>
    <p:extLst>
      <p:ext uri="{BB962C8B-B14F-4D97-AF65-F5344CB8AC3E}">
        <p14:creationId xmlns:p14="http://schemas.microsoft.com/office/powerpoint/2010/main" val="1830576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22287"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2739" y="103291"/>
            <a:ext cx="10224095" cy="6001643"/>
          </a:xfrm>
          <a:prstGeom prst="rect">
            <a:avLst/>
          </a:prstGeom>
          <a:noFill/>
        </p:spPr>
        <p:txBody>
          <a:bodyPr wrap="square" rtlCol="0">
            <a:spAutoFit/>
          </a:bodyPr>
          <a:lstStyle/>
          <a:p>
            <a:r>
              <a:rPr lang="en-US" sz="2200" b="1">
                <a:solidFill>
                  <a:srgbClr val="FFC000"/>
                </a:solidFill>
                <a:cs typeface="+mj-cs"/>
              </a:rPr>
              <a:t>The War Scroll, 1QM, 4Q491–496</a:t>
            </a:r>
          </a:p>
          <a:p>
            <a:r>
              <a:rPr lang="en-US" sz="2200" b="1">
                <a:solidFill>
                  <a:srgbClr val="FFC000"/>
                </a:solidFill>
                <a:cs typeface="+mj-cs"/>
              </a:rPr>
              <a:t>The description of the eschatological war, cont…</a:t>
            </a:r>
          </a:p>
          <a:p>
            <a:r>
              <a:rPr lang="en-US" sz="2000">
                <a:solidFill>
                  <a:srgbClr val="FFC000"/>
                </a:solidFill>
                <a:cs typeface="+mj-cs"/>
              </a:rPr>
              <a:t>Then at the time appointed by God, His great excellence shall shine for all the times of 9e[ternity;] for peace and blessing, glory and joy, and long life for all Sons of Light. On the day when the Kittim fall there shall be a battle and horrible carnage before the God of 10Israel, for it is a day appointed by Him from ancient times as a battle of annihilation for the Sons of Darkness. On that day the congregation of the gods and the congregation of men shall engage one another, resulting in great carnage. 11The Sons of Light and the forces of Darkness shall fight together to show the strength of God with the roar of a great multitude and the shout of gods and men; a day of disaster. It is a time of 12distress fo[r al]l the people who are redeemed by God. In all their afflictions none exists that is like it, hastening to its completion as an eternal redemption. On the day of their battle against the Kittim, 13they shall g[o forth for] carnage in battle. In three lots the Sons of Light shall stand firm so as to strike a blow at wickedness, and in three the army of Belial shall strengthen themselves so as to force the retreat of the forces 14[of Light. And when the] banners of the infantry cause their hearts to melt, then the might of God will strengthen the he[arts of the Sons of Light.] In the seventh lot the great hand of God shall overcome 15[Belial and al]l the angels of his dominion, and all the men of [his forces shall be destroyed forever.] (</a:t>
            </a:r>
            <a:r>
              <a:rPr lang="en-US" sz="2000">
                <a:solidFill>
                  <a:srgbClr val="00B0F0"/>
                </a:solidFill>
                <a:cs typeface="+mj-cs"/>
              </a:rPr>
              <a:t>Michael O. Wise, Martin G. Abegg Jr., and Edward M. Cook, The Dead Sea Scrolls: A New Translation (New York: HarperOne, 2005), 147–148</a:t>
            </a:r>
            <a:r>
              <a:rPr lang="en-US" sz="2000">
                <a:solidFill>
                  <a:srgbClr val="FFC000"/>
                </a:solidFill>
                <a:cs typeface="+mj-cs"/>
              </a:rPr>
              <a:t>.)</a:t>
            </a:r>
            <a:endParaRPr lang="syr-SY" sz="20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8F82E119-1AE6-4F14-B258-5BAC44A372BB}"/>
              </a:ext>
            </a:extLst>
          </p:cNvPr>
          <p:cNvGrpSpPr/>
          <p:nvPr/>
        </p:nvGrpSpPr>
        <p:grpSpPr>
          <a:xfrm>
            <a:off x="1947856" y="2322174"/>
            <a:ext cx="5571360" cy="69480"/>
            <a:chOff x="1947856" y="2322174"/>
            <a:chExt cx="5571360" cy="694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5B66340-69C2-48C2-AE05-FBC07CEB93D0}"/>
                    </a:ext>
                  </a:extLst>
                </p14:cNvPr>
                <p14:cNvContentPartPr/>
                <p14:nvPr/>
              </p14:nvContentPartPr>
              <p14:xfrm>
                <a:off x="1947856" y="2356374"/>
                <a:ext cx="2399400" cy="35280"/>
              </p14:xfrm>
            </p:contentPart>
          </mc:Choice>
          <mc:Fallback>
            <p:pic>
              <p:nvPicPr>
                <p:cNvPr id="2" name="Ink 1">
                  <a:extLst>
                    <a:ext uri="{FF2B5EF4-FFF2-40B4-BE49-F238E27FC236}">
                      <a16:creationId xmlns:a16="http://schemas.microsoft.com/office/drawing/2014/main" id="{15B66340-69C2-48C2-AE05-FBC07CEB93D0}"/>
                    </a:ext>
                  </a:extLst>
                </p:cNvPr>
                <p:cNvPicPr/>
                <p:nvPr/>
              </p:nvPicPr>
              <p:blipFill>
                <a:blip r:embed="rId5"/>
                <a:stretch>
                  <a:fillRect/>
                </a:stretch>
              </p:blipFill>
              <p:spPr>
                <a:xfrm>
                  <a:off x="1930216" y="2338734"/>
                  <a:ext cx="2435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B50E8B9-3254-4C3B-8975-82A42F3AF643}"/>
                    </a:ext>
                  </a:extLst>
                </p14:cNvPr>
                <p14:cNvContentPartPr/>
                <p14:nvPr/>
              </p14:nvContentPartPr>
              <p14:xfrm>
                <a:off x="5488096" y="2322174"/>
                <a:ext cx="2031120" cy="45360"/>
              </p14:xfrm>
            </p:contentPart>
          </mc:Choice>
          <mc:Fallback>
            <p:pic>
              <p:nvPicPr>
                <p:cNvPr id="4" name="Ink 3">
                  <a:extLst>
                    <a:ext uri="{FF2B5EF4-FFF2-40B4-BE49-F238E27FC236}">
                      <a16:creationId xmlns:a16="http://schemas.microsoft.com/office/drawing/2014/main" id="{9B50E8B9-3254-4C3B-8975-82A42F3AF643}"/>
                    </a:ext>
                  </a:extLst>
                </p:cNvPr>
                <p:cNvPicPr/>
                <p:nvPr/>
              </p:nvPicPr>
              <p:blipFill>
                <a:blip r:embed="rId7"/>
                <a:stretch>
                  <a:fillRect/>
                </a:stretch>
              </p:blipFill>
              <p:spPr>
                <a:xfrm>
                  <a:off x="5470096" y="2304534"/>
                  <a:ext cx="2066760" cy="8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5FB876C-A093-493E-9522-DB9FEDBF41F7}"/>
                  </a:ext>
                </a:extLst>
              </p14:cNvPr>
              <p14:cNvContentPartPr/>
              <p14:nvPr/>
            </p14:nvContentPartPr>
            <p14:xfrm>
              <a:off x="1075576" y="4132254"/>
              <a:ext cx="2901600" cy="72000"/>
            </p14:xfrm>
          </p:contentPart>
        </mc:Choice>
        <mc:Fallback>
          <p:pic>
            <p:nvPicPr>
              <p:cNvPr id="7" name="Ink 6">
                <a:extLst>
                  <a:ext uri="{FF2B5EF4-FFF2-40B4-BE49-F238E27FC236}">
                    <a16:creationId xmlns:a16="http://schemas.microsoft.com/office/drawing/2014/main" id="{F5FB876C-A093-493E-9522-DB9FEDBF41F7}"/>
                  </a:ext>
                </a:extLst>
              </p:cNvPr>
              <p:cNvPicPr/>
              <p:nvPr/>
            </p:nvPicPr>
            <p:blipFill>
              <a:blip r:embed="rId9"/>
              <a:stretch>
                <a:fillRect/>
              </a:stretch>
            </p:blipFill>
            <p:spPr>
              <a:xfrm>
                <a:off x="1057936" y="4114254"/>
                <a:ext cx="2937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AA4F5BE-05E6-4B79-9E40-A8B39FCA26CB}"/>
                  </a:ext>
                </a:extLst>
              </p14:cNvPr>
              <p14:cNvContentPartPr/>
              <p14:nvPr/>
            </p14:nvContentPartPr>
            <p14:xfrm>
              <a:off x="7464496" y="4748214"/>
              <a:ext cx="1779840" cy="140400"/>
            </p14:xfrm>
          </p:contentPart>
        </mc:Choice>
        <mc:Fallback>
          <p:pic>
            <p:nvPicPr>
              <p:cNvPr id="9" name="Ink 8">
                <a:extLst>
                  <a:ext uri="{FF2B5EF4-FFF2-40B4-BE49-F238E27FC236}">
                    <a16:creationId xmlns:a16="http://schemas.microsoft.com/office/drawing/2014/main" id="{BAA4F5BE-05E6-4B79-9E40-A8B39FCA26CB}"/>
                  </a:ext>
                </a:extLst>
              </p:cNvPr>
              <p:cNvPicPr/>
              <p:nvPr/>
            </p:nvPicPr>
            <p:blipFill>
              <a:blip r:embed="rId11"/>
              <a:stretch>
                <a:fillRect/>
              </a:stretch>
            </p:blipFill>
            <p:spPr>
              <a:xfrm>
                <a:off x="7446856" y="4730214"/>
                <a:ext cx="1815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61F783C-64AA-4C03-859F-A559C2B6E5A9}"/>
                  </a:ext>
                </a:extLst>
              </p14:cNvPr>
              <p14:cNvContentPartPr/>
              <p14:nvPr/>
            </p14:nvContentPartPr>
            <p14:xfrm>
              <a:off x="274216" y="5039814"/>
              <a:ext cx="4408920" cy="133200"/>
            </p14:xfrm>
          </p:contentPart>
        </mc:Choice>
        <mc:Fallback>
          <p:pic>
            <p:nvPicPr>
              <p:cNvPr id="11" name="Ink 10">
                <a:extLst>
                  <a:ext uri="{FF2B5EF4-FFF2-40B4-BE49-F238E27FC236}">
                    <a16:creationId xmlns:a16="http://schemas.microsoft.com/office/drawing/2014/main" id="{261F783C-64AA-4C03-859F-A559C2B6E5A9}"/>
                  </a:ext>
                </a:extLst>
              </p:cNvPr>
              <p:cNvPicPr/>
              <p:nvPr/>
            </p:nvPicPr>
            <p:blipFill>
              <a:blip r:embed="rId13"/>
              <a:stretch>
                <a:fillRect/>
              </a:stretch>
            </p:blipFill>
            <p:spPr>
              <a:xfrm>
                <a:off x="256216" y="5022174"/>
                <a:ext cx="4444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9130319-FCCC-4BE7-844A-6520E33F5B56}"/>
                  </a:ext>
                </a:extLst>
              </p14:cNvPr>
              <p14:cNvContentPartPr/>
              <p14:nvPr/>
            </p14:nvContentPartPr>
            <p14:xfrm>
              <a:off x="5050696" y="5025054"/>
              <a:ext cx="4272840" cy="162000"/>
            </p14:xfrm>
          </p:contentPart>
        </mc:Choice>
        <mc:Fallback>
          <p:pic>
            <p:nvPicPr>
              <p:cNvPr id="12" name="Ink 11">
                <a:extLst>
                  <a:ext uri="{FF2B5EF4-FFF2-40B4-BE49-F238E27FC236}">
                    <a16:creationId xmlns:a16="http://schemas.microsoft.com/office/drawing/2014/main" id="{39130319-FCCC-4BE7-844A-6520E33F5B56}"/>
                  </a:ext>
                </a:extLst>
              </p:cNvPr>
              <p:cNvPicPr/>
              <p:nvPr/>
            </p:nvPicPr>
            <p:blipFill>
              <a:blip r:embed="rId15"/>
              <a:stretch>
                <a:fillRect/>
              </a:stretch>
            </p:blipFill>
            <p:spPr>
              <a:xfrm>
                <a:off x="5032696" y="5007054"/>
                <a:ext cx="43084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B932B39-33CF-4651-BBBE-5AAEFB2D66D5}"/>
                  </a:ext>
                </a:extLst>
              </p14:cNvPr>
              <p14:cNvContentPartPr/>
              <p14:nvPr/>
            </p14:nvContentPartPr>
            <p14:xfrm>
              <a:off x="279976" y="5349054"/>
              <a:ext cx="8979840" cy="114120"/>
            </p14:xfrm>
          </p:contentPart>
        </mc:Choice>
        <mc:Fallback>
          <p:pic>
            <p:nvPicPr>
              <p:cNvPr id="13" name="Ink 12">
                <a:extLst>
                  <a:ext uri="{FF2B5EF4-FFF2-40B4-BE49-F238E27FC236}">
                    <a16:creationId xmlns:a16="http://schemas.microsoft.com/office/drawing/2014/main" id="{EB932B39-33CF-4651-BBBE-5AAEFB2D66D5}"/>
                  </a:ext>
                </a:extLst>
              </p:cNvPr>
              <p:cNvPicPr/>
              <p:nvPr/>
            </p:nvPicPr>
            <p:blipFill>
              <a:blip r:embed="rId17"/>
              <a:stretch>
                <a:fillRect/>
              </a:stretch>
            </p:blipFill>
            <p:spPr>
              <a:xfrm>
                <a:off x="261976" y="5331414"/>
                <a:ext cx="9015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59F5E10-A294-44B3-AB48-9264A1C55AD0}"/>
                  </a:ext>
                </a:extLst>
              </p14:cNvPr>
              <p14:cNvContentPartPr/>
              <p14:nvPr/>
            </p14:nvContentPartPr>
            <p14:xfrm>
              <a:off x="150736" y="5705094"/>
              <a:ext cx="1953360" cy="52920"/>
            </p14:xfrm>
          </p:contentPart>
        </mc:Choice>
        <mc:Fallback>
          <p:pic>
            <p:nvPicPr>
              <p:cNvPr id="14" name="Ink 13">
                <a:extLst>
                  <a:ext uri="{FF2B5EF4-FFF2-40B4-BE49-F238E27FC236}">
                    <a16:creationId xmlns:a16="http://schemas.microsoft.com/office/drawing/2014/main" id="{B59F5E10-A294-44B3-AB48-9264A1C55AD0}"/>
                  </a:ext>
                </a:extLst>
              </p:cNvPr>
              <p:cNvPicPr/>
              <p:nvPr/>
            </p:nvPicPr>
            <p:blipFill>
              <a:blip r:embed="rId19"/>
              <a:stretch>
                <a:fillRect/>
              </a:stretch>
            </p:blipFill>
            <p:spPr>
              <a:xfrm>
                <a:off x="132736" y="5687454"/>
                <a:ext cx="1989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07C0F713-619C-40EA-8DA0-94005F20DD2D}"/>
                  </a:ext>
                </a:extLst>
              </p14:cNvPr>
              <p14:cNvContentPartPr/>
              <p14:nvPr/>
            </p14:nvContentPartPr>
            <p14:xfrm>
              <a:off x="9999976" y="1223454"/>
              <a:ext cx="40320" cy="45000"/>
            </p14:xfrm>
          </p:contentPart>
        </mc:Choice>
        <mc:Fallback>
          <p:pic>
            <p:nvPicPr>
              <p:cNvPr id="15" name="Ink 14">
                <a:extLst>
                  <a:ext uri="{FF2B5EF4-FFF2-40B4-BE49-F238E27FC236}">
                    <a16:creationId xmlns:a16="http://schemas.microsoft.com/office/drawing/2014/main" id="{07C0F713-619C-40EA-8DA0-94005F20DD2D}"/>
                  </a:ext>
                </a:extLst>
              </p:cNvPr>
              <p:cNvPicPr/>
              <p:nvPr/>
            </p:nvPicPr>
            <p:blipFill>
              <a:blip r:embed="rId21"/>
              <a:stretch>
                <a:fillRect/>
              </a:stretch>
            </p:blipFill>
            <p:spPr>
              <a:xfrm>
                <a:off x="9981976" y="1205814"/>
                <a:ext cx="75960" cy="80640"/>
              </a:xfrm>
              <a:prstGeom prst="rect">
                <a:avLst/>
              </a:prstGeom>
            </p:spPr>
          </p:pic>
        </mc:Fallback>
      </mc:AlternateContent>
    </p:spTree>
    <p:extLst>
      <p:ext uri="{BB962C8B-B14F-4D97-AF65-F5344CB8AC3E}">
        <p14:creationId xmlns:p14="http://schemas.microsoft.com/office/powerpoint/2010/main" val="206558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850061"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1368" y="103291"/>
            <a:ext cx="10776419" cy="5924699"/>
          </a:xfrm>
          <a:prstGeom prst="rect">
            <a:avLst/>
          </a:prstGeom>
          <a:noFill/>
        </p:spPr>
        <p:txBody>
          <a:bodyPr wrap="square" rtlCol="0">
            <a:spAutoFit/>
          </a:bodyPr>
          <a:lstStyle/>
          <a:p>
            <a:r>
              <a:rPr lang="en-US" sz="2200" b="1">
                <a:solidFill>
                  <a:srgbClr val="FFC000"/>
                </a:solidFill>
                <a:cs typeface="+mj-cs"/>
              </a:rPr>
              <a:t>Rashi on Isaiah 15:5 Part 1-4</a:t>
            </a:r>
          </a:p>
          <a:p>
            <a:r>
              <a:rPr lang="he-IL" sz="2100">
                <a:solidFill>
                  <a:srgbClr val="FFFF00"/>
                </a:solidFill>
                <a:cs typeface="+mj-cs"/>
              </a:rPr>
              <a:t>לבי למואב יזעק. נביאי ישראל אינם כנביאי אומות העולם בלעם היה מבקש לעקור את ישראל על לא דבר ונביאי ישראל מתאוננים על פורענות הבאה על האומות: </a:t>
            </a:r>
            <a:r>
              <a:rPr lang="en-US" sz="2100">
                <a:solidFill>
                  <a:srgbClr val="FFFF00"/>
                </a:solidFill>
                <a:cs typeface="+mj-cs"/>
              </a:rPr>
              <a:t> </a:t>
            </a:r>
            <a:r>
              <a:rPr lang="en-US" sz="2100">
                <a:solidFill>
                  <a:srgbClr val="FFC000"/>
                </a:solidFill>
                <a:cs typeface="+mj-cs"/>
              </a:rPr>
              <a:t>My heart shall cry out for Moab The Jewish prophets are not like the gentile prophets. Balaam sought to uproot Israel for no reason, whereas the prophets of Israel bewail the calamity that befalls the nations.</a:t>
            </a:r>
          </a:p>
          <a:p>
            <a:r>
              <a:rPr lang="he-IL" sz="2100">
                <a:solidFill>
                  <a:srgbClr val="FFFF00"/>
                </a:solidFill>
                <a:cs typeface="+mj-cs"/>
              </a:rPr>
              <a:t>בריחיה עד צוער. על כל חזקה של מואב יזעק לבי עד צוער שהיא עגלה שלישיה עיקר חוזק שלהם כעגלה שהיא שלישית לבטן, ל"א שלישיה גברתנית ויונתן תירגם בריחיה כמו בורחיה הבורחים יברחו מהם להמלט עד צוער כמו שעשה לוט אביהם שברח לצוער: </a:t>
            </a:r>
            <a:r>
              <a:rPr lang="en-US" sz="2100">
                <a:solidFill>
                  <a:srgbClr val="FFFF00"/>
                </a:solidFill>
                <a:cs typeface="+mj-cs"/>
              </a:rPr>
              <a:t> </a:t>
            </a:r>
            <a:r>
              <a:rPr lang="en-US" sz="2100">
                <a:solidFill>
                  <a:srgbClr val="FFC000"/>
                </a:solidFill>
                <a:cs typeface="+mj-cs"/>
              </a:rPr>
              <a:t>its bars as far as Zoar Heb. </a:t>
            </a:r>
            <a:r>
              <a:rPr lang="he-IL" sz="2100">
                <a:solidFill>
                  <a:srgbClr val="FFC000"/>
                </a:solidFill>
                <a:cs typeface="+mj-cs"/>
              </a:rPr>
              <a:t>בְּרִיחֶיהָ, </a:t>
            </a:r>
            <a:r>
              <a:rPr lang="en-US" sz="2100">
                <a:solidFill>
                  <a:srgbClr val="FFC000"/>
                </a:solidFill>
                <a:cs typeface="+mj-cs"/>
              </a:rPr>
              <a:t>bars. For the entire strength of Moab shall my heart cry, as far as Zoar, which is a third born heifer; it is their main strength, like a heifer born third to its mother. Alternatively, </a:t>
            </a:r>
            <a:r>
              <a:rPr lang="he-IL" sz="2100">
                <a:solidFill>
                  <a:srgbClr val="FFFF00"/>
                </a:solidFill>
                <a:cs typeface="+mj-cs"/>
              </a:rPr>
              <a:t>שְׁלִשִׁיָּה</a:t>
            </a:r>
            <a:r>
              <a:rPr lang="he-IL" sz="2100">
                <a:solidFill>
                  <a:srgbClr val="FFC000"/>
                </a:solidFill>
                <a:cs typeface="+mj-cs"/>
              </a:rPr>
              <a:t> </a:t>
            </a:r>
            <a:r>
              <a:rPr lang="en-US" sz="2100">
                <a:solidFill>
                  <a:srgbClr val="FFC000"/>
                </a:solidFill>
                <a:cs typeface="+mj-cs"/>
              </a:rPr>
              <a:t> means a strong heifer. Jonathan, however, renders </a:t>
            </a:r>
            <a:r>
              <a:rPr lang="he-IL" sz="2100">
                <a:solidFill>
                  <a:srgbClr val="FFFF00"/>
                </a:solidFill>
                <a:cs typeface="+mj-cs"/>
              </a:rPr>
              <a:t>בְּרִיחֶיהָ</a:t>
            </a:r>
            <a:r>
              <a:rPr lang="he-IL" sz="2100">
                <a:solidFill>
                  <a:srgbClr val="FFC000"/>
                </a:solidFill>
                <a:cs typeface="+mj-cs"/>
              </a:rPr>
              <a:t> </a:t>
            </a:r>
            <a:r>
              <a:rPr lang="en-US" sz="2100">
                <a:solidFill>
                  <a:srgbClr val="FFC000"/>
                </a:solidFill>
                <a:cs typeface="+mj-cs"/>
              </a:rPr>
              <a:t> like </a:t>
            </a:r>
            <a:r>
              <a:rPr lang="he-IL" sz="2100">
                <a:solidFill>
                  <a:srgbClr val="FFFF00"/>
                </a:solidFill>
                <a:cs typeface="+mj-cs"/>
              </a:rPr>
              <a:t>בּוֹרְחֶיהָ</a:t>
            </a:r>
            <a:r>
              <a:rPr lang="he-IL" sz="2100">
                <a:solidFill>
                  <a:srgbClr val="FFC000"/>
                </a:solidFill>
                <a:cs typeface="+mj-cs"/>
              </a:rPr>
              <a:t>, </a:t>
            </a:r>
            <a:r>
              <a:rPr lang="en-US" sz="2100">
                <a:solidFill>
                  <a:srgbClr val="FFC000"/>
                </a:solidFill>
                <a:cs typeface="+mj-cs"/>
              </a:rPr>
              <a:t> those of her who flee. Those who flee shall flee from them to escape to Zoar, as Lot, their forebear, fled to Zoar. </a:t>
            </a:r>
            <a:r>
              <a:rPr lang="he-IL" sz="2100">
                <a:solidFill>
                  <a:srgbClr val="FFFF00"/>
                </a:solidFill>
                <a:cs typeface="+mj-cs"/>
              </a:rPr>
              <a:t>מעלה הלוחית. מקום מעלות הר ששמו מעלה הלוחית וכן מורד חורני' (ירמיהו מ״ח:ה׳) יבכו הבורחי' דרך שם וכל המקומות האלה ממואב הם: </a:t>
            </a:r>
            <a:r>
              <a:rPr lang="en-US" sz="2100">
                <a:solidFill>
                  <a:srgbClr val="FFFF00"/>
                </a:solidFill>
                <a:cs typeface="+mj-cs"/>
              </a:rPr>
              <a:t> </a:t>
            </a:r>
            <a:r>
              <a:rPr lang="en-US" sz="2100">
                <a:solidFill>
                  <a:srgbClr val="FFC000"/>
                </a:solidFill>
                <a:cs typeface="+mj-cs"/>
              </a:rPr>
              <a:t>the ascent of Haluhith A place on the ascents of the mountain, named “the ascent of Haluhith,” and similarly (Jer. 48:5), “The descent of Horonaim.” Those who flee through them shall weep. All these locations are from Moab. </a:t>
            </a:r>
            <a:r>
              <a:rPr lang="he-IL" sz="2100">
                <a:solidFill>
                  <a:srgbClr val="FFFF00"/>
                </a:solidFill>
                <a:cs typeface="+mj-cs"/>
              </a:rPr>
              <a:t>יעערו. יצעקו ולשון ארמי הוא שת"י לא ידרוך הדורך הידד לא יעוערון בקלהון: </a:t>
            </a:r>
            <a:r>
              <a:rPr lang="en-US" sz="2100">
                <a:solidFill>
                  <a:srgbClr val="FFFF00"/>
                </a:solidFill>
                <a:cs typeface="+mj-cs"/>
              </a:rPr>
              <a:t> </a:t>
            </a:r>
            <a:r>
              <a:rPr lang="en-US" sz="2100">
                <a:solidFill>
                  <a:srgbClr val="FFC000"/>
                </a:solidFill>
                <a:cs typeface="+mj-cs"/>
              </a:rPr>
              <a:t>they shall raise Heb. </a:t>
            </a:r>
            <a:r>
              <a:rPr lang="he-IL" sz="2100">
                <a:solidFill>
                  <a:srgbClr val="FFFF00"/>
                </a:solidFill>
                <a:cs typeface="+mj-cs"/>
              </a:rPr>
              <a:t>יְעֹעֵרוּ</a:t>
            </a:r>
            <a:r>
              <a:rPr lang="he-IL" sz="2100">
                <a:solidFill>
                  <a:srgbClr val="FFC000"/>
                </a:solidFill>
                <a:cs typeface="+mj-cs"/>
              </a:rPr>
              <a:t>, </a:t>
            </a:r>
            <a:r>
              <a:rPr lang="en-US" sz="2100">
                <a:solidFill>
                  <a:srgbClr val="FFC000"/>
                </a:solidFill>
                <a:cs typeface="+mj-cs"/>
              </a:rPr>
              <a:t>they shall cry, and this is an Aramaic expression, for Jonathan renders (infra 16:10): “The treader shall not tread; I have abolished the cry,” as: “They shall not cry (</a:t>
            </a:r>
            <a:r>
              <a:rPr lang="he-IL" sz="2100">
                <a:solidFill>
                  <a:srgbClr val="FFFF00"/>
                </a:solidFill>
                <a:cs typeface="+mj-cs"/>
              </a:rPr>
              <a:t>יְעוֹעֲרוּן</a:t>
            </a:r>
            <a:r>
              <a:rPr lang="he-IL" sz="2100">
                <a:solidFill>
                  <a:srgbClr val="FFC000"/>
                </a:solidFill>
                <a:cs typeface="+mj-cs"/>
              </a:rPr>
              <a:t>) </a:t>
            </a:r>
            <a:r>
              <a:rPr lang="en-US" sz="2100">
                <a:solidFill>
                  <a:srgbClr val="FFC000"/>
                </a:solidFill>
                <a:cs typeface="+mj-cs"/>
              </a:rPr>
              <a:t> with their voice.”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7C017B8-8BF7-4919-885F-EE545723900F}"/>
                  </a:ext>
                </a:extLst>
              </p14:cNvPr>
              <p14:cNvContentPartPr/>
              <p14:nvPr/>
            </p14:nvContentPartPr>
            <p14:xfrm>
              <a:off x="3965296" y="1063614"/>
              <a:ext cx="3306240" cy="63360"/>
            </p14:xfrm>
          </p:contentPart>
        </mc:Choice>
        <mc:Fallback>
          <p:pic>
            <p:nvPicPr>
              <p:cNvPr id="2" name="Ink 1">
                <a:extLst>
                  <a:ext uri="{FF2B5EF4-FFF2-40B4-BE49-F238E27FC236}">
                    <a16:creationId xmlns:a16="http://schemas.microsoft.com/office/drawing/2014/main" id="{F7C017B8-8BF7-4919-885F-EE545723900F}"/>
                  </a:ext>
                </a:extLst>
              </p:cNvPr>
              <p:cNvPicPr/>
              <p:nvPr/>
            </p:nvPicPr>
            <p:blipFill>
              <a:blip r:embed="rId5"/>
              <a:stretch>
                <a:fillRect/>
              </a:stretch>
            </p:blipFill>
            <p:spPr>
              <a:xfrm>
                <a:off x="3947296" y="1045614"/>
                <a:ext cx="3341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0E91ED3-AF10-4B02-AFF2-6425F149558C}"/>
                  </a:ext>
                </a:extLst>
              </p14:cNvPr>
              <p14:cNvContentPartPr/>
              <p14:nvPr/>
            </p14:nvContentPartPr>
            <p14:xfrm>
              <a:off x="7737016" y="1094574"/>
              <a:ext cx="2612520" cy="139320"/>
            </p14:xfrm>
          </p:contentPart>
        </mc:Choice>
        <mc:Fallback>
          <p:pic>
            <p:nvPicPr>
              <p:cNvPr id="4" name="Ink 3">
                <a:extLst>
                  <a:ext uri="{FF2B5EF4-FFF2-40B4-BE49-F238E27FC236}">
                    <a16:creationId xmlns:a16="http://schemas.microsoft.com/office/drawing/2014/main" id="{40E91ED3-AF10-4B02-AFF2-6425F149558C}"/>
                  </a:ext>
                </a:extLst>
              </p:cNvPr>
              <p:cNvPicPr/>
              <p:nvPr/>
            </p:nvPicPr>
            <p:blipFill>
              <a:blip r:embed="rId7"/>
              <a:stretch>
                <a:fillRect/>
              </a:stretch>
            </p:blipFill>
            <p:spPr>
              <a:xfrm>
                <a:off x="7719016" y="1076574"/>
                <a:ext cx="2648160" cy="174960"/>
              </a:xfrm>
              <a:prstGeom prst="rect">
                <a:avLst/>
              </a:prstGeom>
            </p:spPr>
          </p:pic>
        </mc:Fallback>
      </mc:AlternateContent>
      <p:grpSp>
        <p:nvGrpSpPr>
          <p:cNvPr id="9" name="Group 8">
            <a:extLst>
              <a:ext uri="{FF2B5EF4-FFF2-40B4-BE49-F238E27FC236}">
                <a16:creationId xmlns:a16="http://schemas.microsoft.com/office/drawing/2014/main" id="{BC3612D4-A3E2-4835-98F6-53E32BAEB163}"/>
              </a:ext>
            </a:extLst>
          </p:cNvPr>
          <p:cNvGrpSpPr/>
          <p:nvPr/>
        </p:nvGrpSpPr>
        <p:grpSpPr>
          <a:xfrm>
            <a:off x="294736" y="1395894"/>
            <a:ext cx="7151400" cy="100800"/>
            <a:chOff x="294736" y="1395894"/>
            <a:chExt cx="7151400" cy="10080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41A120C-0ED3-48F3-B7AF-3312BE1F578D}"/>
                    </a:ext>
                  </a:extLst>
                </p14:cNvPr>
                <p14:cNvContentPartPr/>
                <p14:nvPr/>
              </p14:nvContentPartPr>
              <p14:xfrm>
                <a:off x="294736" y="1421454"/>
                <a:ext cx="2324520" cy="68040"/>
              </p14:xfrm>
            </p:contentPart>
          </mc:Choice>
          <mc:Fallback>
            <p:pic>
              <p:nvPicPr>
                <p:cNvPr id="5" name="Ink 4">
                  <a:extLst>
                    <a:ext uri="{FF2B5EF4-FFF2-40B4-BE49-F238E27FC236}">
                      <a16:creationId xmlns:a16="http://schemas.microsoft.com/office/drawing/2014/main" id="{341A120C-0ED3-48F3-B7AF-3312BE1F578D}"/>
                    </a:ext>
                  </a:extLst>
                </p:cNvPr>
                <p:cNvPicPr/>
                <p:nvPr/>
              </p:nvPicPr>
              <p:blipFill>
                <a:blip r:embed="rId9"/>
                <a:stretch>
                  <a:fillRect/>
                </a:stretch>
              </p:blipFill>
              <p:spPr>
                <a:xfrm>
                  <a:off x="277096" y="1403814"/>
                  <a:ext cx="2360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58404AC-A4F4-44EF-96A7-53C2BCCEF56B}"/>
                    </a:ext>
                  </a:extLst>
                </p14:cNvPr>
                <p14:cNvContentPartPr/>
                <p14:nvPr/>
              </p14:nvContentPartPr>
              <p14:xfrm>
                <a:off x="3116056" y="1395894"/>
                <a:ext cx="4330080" cy="100800"/>
              </p14:xfrm>
            </p:contentPart>
          </mc:Choice>
          <mc:Fallback>
            <p:pic>
              <p:nvPicPr>
                <p:cNvPr id="7" name="Ink 6">
                  <a:extLst>
                    <a:ext uri="{FF2B5EF4-FFF2-40B4-BE49-F238E27FC236}">
                      <a16:creationId xmlns:a16="http://schemas.microsoft.com/office/drawing/2014/main" id="{358404AC-A4F4-44EF-96A7-53C2BCCEF56B}"/>
                    </a:ext>
                  </a:extLst>
                </p:cNvPr>
                <p:cNvPicPr/>
                <p:nvPr/>
              </p:nvPicPr>
              <p:blipFill>
                <a:blip r:embed="rId11"/>
                <a:stretch>
                  <a:fillRect/>
                </a:stretch>
              </p:blipFill>
              <p:spPr>
                <a:xfrm>
                  <a:off x="3098056" y="1378254"/>
                  <a:ext cx="4365720" cy="13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6155749A-18BC-488F-B5CE-EC3C453C3892}"/>
                  </a:ext>
                </a:extLst>
              </p14:cNvPr>
              <p14:cNvContentPartPr/>
              <p14:nvPr/>
            </p14:nvContentPartPr>
            <p14:xfrm>
              <a:off x="8045896" y="1440174"/>
              <a:ext cx="2315160" cy="44280"/>
            </p14:xfrm>
          </p:contentPart>
        </mc:Choice>
        <mc:Fallback>
          <p:pic>
            <p:nvPicPr>
              <p:cNvPr id="11" name="Ink 10">
                <a:extLst>
                  <a:ext uri="{FF2B5EF4-FFF2-40B4-BE49-F238E27FC236}">
                    <a16:creationId xmlns:a16="http://schemas.microsoft.com/office/drawing/2014/main" id="{6155749A-18BC-488F-B5CE-EC3C453C3892}"/>
                  </a:ext>
                </a:extLst>
              </p:cNvPr>
              <p:cNvPicPr/>
              <p:nvPr/>
            </p:nvPicPr>
            <p:blipFill>
              <a:blip r:embed="rId13"/>
              <a:stretch>
                <a:fillRect/>
              </a:stretch>
            </p:blipFill>
            <p:spPr>
              <a:xfrm>
                <a:off x="8028256" y="1422534"/>
                <a:ext cx="2350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AAA77F0B-358C-43E9-9EDF-99CFA5A06CE8}"/>
                  </a:ext>
                </a:extLst>
              </p14:cNvPr>
              <p14:cNvContentPartPr/>
              <p14:nvPr/>
            </p14:nvContentPartPr>
            <p14:xfrm>
              <a:off x="570856" y="1735374"/>
              <a:ext cx="4677480" cy="88920"/>
            </p14:xfrm>
          </p:contentPart>
        </mc:Choice>
        <mc:Fallback>
          <p:pic>
            <p:nvPicPr>
              <p:cNvPr id="12" name="Ink 11">
                <a:extLst>
                  <a:ext uri="{FF2B5EF4-FFF2-40B4-BE49-F238E27FC236}">
                    <a16:creationId xmlns:a16="http://schemas.microsoft.com/office/drawing/2014/main" id="{AAA77F0B-358C-43E9-9EDF-99CFA5A06CE8}"/>
                  </a:ext>
                </a:extLst>
              </p:cNvPr>
              <p:cNvPicPr/>
              <p:nvPr/>
            </p:nvPicPr>
            <p:blipFill>
              <a:blip r:embed="rId15"/>
              <a:stretch>
                <a:fillRect/>
              </a:stretch>
            </p:blipFill>
            <p:spPr>
              <a:xfrm>
                <a:off x="553216" y="1717374"/>
                <a:ext cx="4713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3E2B47A-737D-4C39-AF82-D7D1BAF047A5}"/>
                  </a:ext>
                </a:extLst>
              </p14:cNvPr>
              <p14:cNvContentPartPr/>
              <p14:nvPr/>
            </p14:nvContentPartPr>
            <p14:xfrm>
              <a:off x="2340976" y="3941094"/>
              <a:ext cx="464400" cy="35640"/>
            </p14:xfrm>
          </p:contentPart>
        </mc:Choice>
        <mc:Fallback>
          <p:pic>
            <p:nvPicPr>
              <p:cNvPr id="13" name="Ink 12">
                <a:extLst>
                  <a:ext uri="{FF2B5EF4-FFF2-40B4-BE49-F238E27FC236}">
                    <a16:creationId xmlns:a16="http://schemas.microsoft.com/office/drawing/2014/main" id="{E3E2B47A-737D-4C39-AF82-D7D1BAF047A5}"/>
                  </a:ext>
                </a:extLst>
              </p:cNvPr>
              <p:cNvPicPr/>
              <p:nvPr/>
            </p:nvPicPr>
            <p:blipFill>
              <a:blip r:embed="rId17"/>
              <a:stretch>
                <a:fillRect/>
              </a:stretch>
            </p:blipFill>
            <p:spPr>
              <a:xfrm>
                <a:off x="2323336" y="3923094"/>
                <a:ext cx="500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66B2C10-5FC9-4C73-831A-88E8852C1CF8}"/>
                  </a:ext>
                </a:extLst>
              </p14:cNvPr>
              <p14:cNvContentPartPr/>
              <p14:nvPr/>
            </p14:nvContentPartPr>
            <p14:xfrm>
              <a:off x="7625776" y="4617894"/>
              <a:ext cx="213480" cy="19800"/>
            </p14:xfrm>
          </p:contentPart>
        </mc:Choice>
        <mc:Fallback>
          <p:pic>
            <p:nvPicPr>
              <p:cNvPr id="14" name="Ink 13">
                <a:extLst>
                  <a:ext uri="{FF2B5EF4-FFF2-40B4-BE49-F238E27FC236}">
                    <a16:creationId xmlns:a16="http://schemas.microsoft.com/office/drawing/2014/main" id="{066B2C10-5FC9-4C73-831A-88E8852C1CF8}"/>
                  </a:ext>
                </a:extLst>
              </p:cNvPr>
              <p:cNvPicPr/>
              <p:nvPr/>
            </p:nvPicPr>
            <p:blipFill>
              <a:blip r:embed="rId19"/>
              <a:stretch>
                <a:fillRect/>
              </a:stretch>
            </p:blipFill>
            <p:spPr>
              <a:xfrm>
                <a:off x="7608136" y="4600254"/>
                <a:ext cx="249120" cy="55440"/>
              </a:xfrm>
              <a:prstGeom prst="rect">
                <a:avLst/>
              </a:prstGeom>
            </p:spPr>
          </p:pic>
        </mc:Fallback>
      </mc:AlternateContent>
      <p:grpSp>
        <p:nvGrpSpPr>
          <p:cNvPr id="19" name="Group 18">
            <a:extLst>
              <a:ext uri="{FF2B5EF4-FFF2-40B4-BE49-F238E27FC236}">
                <a16:creationId xmlns:a16="http://schemas.microsoft.com/office/drawing/2014/main" id="{FA7B81A9-E012-48D1-BC29-B1C477345697}"/>
              </a:ext>
            </a:extLst>
          </p:cNvPr>
          <p:cNvGrpSpPr/>
          <p:nvPr/>
        </p:nvGrpSpPr>
        <p:grpSpPr>
          <a:xfrm>
            <a:off x="10705936" y="722694"/>
            <a:ext cx="421920" cy="538560"/>
            <a:chOff x="10705936" y="722694"/>
            <a:chExt cx="421920" cy="53856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A5C45BBE-BBD5-4D4C-B57D-D263385979E9}"/>
                    </a:ext>
                  </a:extLst>
                </p14:cNvPr>
                <p14:cNvContentPartPr/>
                <p14:nvPr/>
              </p14:nvContentPartPr>
              <p14:xfrm>
                <a:off x="10768936" y="887934"/>
                <a:ext cx="300960" cy="221760"/>
              </p14:xfrm>
            </p:contentPart>
          </mc:Choice>
          <mc:Fallback>
            <p:pic>
              <p:nvPicPr>
                <p:cNvPr id="15" name="Ink 14">
                  <a:extLst>
                    <a:ext uri="{FF2B5EF4-FFF2-40B4-BE49-F238E27FC236}">
                      <a16:creationId xmlns:a16="http://schemas.microsoft.com/office/drawing/2014/main" id="{A5C45BBE-BBD5-4D4C-B57D-D263385979E9}"/>
                    </a:ext>
                  </a:extLst>
                </p:cNvPr>
                <p:cNvPicPr/>
                <p:nvPr/>
              </p:nvPicPr>
              <p:blipFill>
                <a:blip r:embed="rId21"/>
                <a:stretch>
                  <a:fillRect/>
                </a:stretch>
              </p:blipFill>
              <p:spPr>
                <a:xfrm>
                  <a:off x="10751296" y="869934"/>
                  <a:ext cx="3366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5C31E92F-C225-48A1-B5E9-435BE2DC3A49}"/>
                    </a:ext>
                  </a:extLst>
                </p14:cNvPr>
                <p14:cNvContentPartPr/>
                <p14:nvPr/>
              </p14:nvContentPartPr>
              <p14:xfrm>
                <a:off x="10785136" y="855534"/>
                <a:ext cx="342720" cy="398520"/>
              </p14:xfrm>
            </p:contentPart>
          </mc:Choice>
          <mc:Fallback>
            <p:pic>
              <p:nvPicPr>
                <p:cNvPr id="16" name="Ink 15">
                  <a:extLst>
                    <a:ext uri="{FF2B5EF4-FFF2-40B4-BE49-F238E27FC236}">
                      <a16:creationId xmlns:a16="http://schemas.microsoft.com/office/drawing/2014/main" id="{5C31E92F-C225-48A1-B5E9-435BE2DC3A49}"/>
                    </a:ext>
                  </a:extLst>
                </p:cNvPr>
                <p:cNvPicPr/>
                <p:nvPr/>
              </p:nvPicPr>
              <p:blipFill>
                <a:blip r:embed="rId23"/>
                <a:stretch>
                  <a:fillRect/>
                </a:stretch>
              </p:blipFill>
              <p:spPr>
                <a:xfrm>
                  <a:off x="10767136" y="837894"/>
                  <a:ext cx="37836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0125EBBB-AF7D-4D67-8469-5797F2584CB4}"/>
                    </a:ext>
                  </a:extLst>
                </p14:cNvPr>
                <p14:cNvContentPartPr/>
                <p14:nvPr/>
              </p14:nvContentPartPr>
              <p14:xfrm>
                <a:off x="10933816" y="722694"/>
                <a:ext cx="141840" cy="538560"/>
              </p14:xfrm>
            </p:contentPart>
          </mc:Choice>
          <mc:Fallback>
            <p:pic>
              <p:nvPicPr>
                <p:cNvPr id="17" name="Ink 16">
                  <a:extLst>
                    <a:ext uri="{FF2B5EF4-FFF2-40B4-BE49-F238E27FC236}">
                      <a16:creationId xmlns:a16="http://schemas.microsoft.com/office/drawing/2014/main" id="{0125EBBB-AF7D-4D67-8469-5797F2584CB4}"/>
                    </a:ext>
                  </a:extLst>
                </p:cNvPr>
                <p:cNvPicPr/>
                <p:nvPr/>
              </p:nvPicPr>
              <p:blipFill>
                <a:blip r:embed="rId25"/>
                <a:stretch>
                  <a:fillRect/>
                </a:stretch>
              </p:blipFill>
              <p:spPr>
                <a:xfrm>
                  <a:off x="10916176" y="705054"/>
                  <a:ext cx="17748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3AD08ACF-80B6-4FB1-8AD4-F59F7DD05750}"/>
                    </a:ext>
                  </a:extLst>
                </p14:cNvPr>
                <p14:cNvContentPartPr/>
                <p14:nvPr/>
              </p14:nvContentPartPr>
              <p14:xfrm>
                <a:off x="10705936" y="1032654"/>
                <a:ext cx="410760" cy="48240"/>
              </p14:xfrm>
            </p:contentPart>
          </mc:Choice>
          <mc:Fallback>
            <p:pic>
              <p:nvPicPr>
                <p:cNvPr id="18" name="Ink 17">
                  <a:extLst>
                    <a:ext uri="{FF2B5EF4-FFF2-40B4-BE49-F238E27FC236}">
                      <a16:creationId xmlns:a16="http://schemas.microsoft.com/office/drawing/2014/main" id="{3AD08ACF-80B6-4FB1-8AD4-F59F7DD05750}"/>
                    </a:ext>
                  </a:extLst>
                </p:cNvPr>
                <p:cNvPicPr/>
                <p:nvPr/>
              </p:nvPicPr>
              <p:blipFill>
                <a:blip r:embed="rId27"/>
                <a:stretch>
                  <a:fillRect/>
                </a:stretch>
              </p:blipFill>
              <p:spPr>
                <a:xfrm>
                  <a:off x="10687936" y="1014654"/>
                  <a:ext cx="446400" cy="83880"/>
                </a:xfrm>
                <a:prstGeom prst="rect">
                  <a:avLst/>
                </a:prstGeom>
              </p:spPr>
            </p:pic>
          </mc:Fallback>
        </mc:AlternateContent>
      </p:grpSp>
    </p:spTree>
    <p:extLst>
      <p:ext uri="{BB962C8B-B14F-4D97-AF65-F5344CB8AC3E}">
        <p14:creationId xmlns:p14="http://schemas.microsoft.com/office/powerpoint/2010/main" val="1013296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70024" y="49936"/>
            <a:ext cx="10414341" cy="629646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32084" y="134069"/>
            <a:ext cx="9727008" cy="5970865"/>
          </a:xfrm>
          <a:prstGeom prst="rect">
            <a:avLst/>
          </a:prstGeom>
          <a:noFill/>
        </p:spPr>
        <p:txBody>
          <a:bodyPr wrap="square" rtlCol="0">
            <a:spAutoFit/>
          </a:bodyPr>
          <a:lstStyle/>
          <a:p>
            <a:r>
              <a:rPr lang="en-US" sz="2200" b="1">
                <a:solidFill>
                  <a:srgbClr val="FFC000"/>
                </a:solidFill>
                <a:cs typeface="+mj-cs"/>
              </a:rPr>
              <a:t>Rashi on Isaiah 15:9 Part 1-6</a:t>
            </a:r>
            <a:endParaRPr lang="en-US" sz="2400" b="1">
              <a:solidFill>
                <a:srgbClr val="FFC000"/>
              </a:solidFill>
              <a:cs typeface="+mj-cs"/>
            </a:endParaRPr>
          </a:p>
          <a:p>
            <a:r>
              <a:rPr lang="he-IL" sz="2400">
                <a:solidFill>
                  <a:srgbClr val="FFFF00"/>
                </a:solidFill>
                <a:cs typeface="+mj-cs"/>
              </a:rPr>
              <a:t>מי דימון. שם הנהר: </a:t>
            </a:r>
            <a:r>
              <a:rPr lang="en-US" sz="2400">
                <a:solidFill>
                  <a:srgbClr val="FFC000"/>
                </a:solidFill>
                <a:cs typeface="+mj-cs"/>
              </a:rPr>
              <a:t> The waters of Dimon The name of the river.</a:t>
            </a:r>
          </a:p>
          <a:p>
            <a:r>
              <a:rPr lang="he-IL" sz="2400">
                <a:solidFill>
                  <a:srgbClr val="FFFF00"/>
                </a:solidFill>
                <a:cs typeface="+mj-cs"/>
              </a:rPr>
              <a:t>מלאו דם. כשם הנהר: </a:t>
            </a:r>
            <a:r>
              <a:rPr lang="en-US" sz="2400">
                <a:solidFill>
                  <a:srgbClr val="FFC000"/>
                </a:solidFill>
                <a:cs typeface="+mj-cs"/>
              </a:rPr>
              <a:t> have been filled with blood Like the name of the river. [The name </a:t>
            </a:r>
            <a:r>
              <a:rPr lang="he-IL" sz="2400">
                <a:solidFill>
                  <a:srgbClr val="FFC000"/>
                </a:solidFill>
                <a:cs typeface="+mj-cs"/>
              </a:rPr>
              <a:t>דִּימוֹן </a:t>
            </a:r>
            <a:r>
              <a:rPr lang="en-US" sz="2400">
                <a:solidFill>
                  <a:srgbClr val="FFC000"/>
                </a:solidFill>
                <a:cs typeface="+mj-cs"/>
              </a:rPr>
              <a:t>resembles </a:t>
            </a:r>
            <a:r>
              <a:rPr lang="he-IL" sz="2400">
                <a:solidFill>
                  <a:srgbClr val="FFC000"/>
                </a:solidFill>
                <a:cs typeface="+mj-cs"/>
              </a:rPr>
              <a:t>דַּם, </a:t>
            </a:r>
            <a:r>
              <a:rPr lang="en-US" sz="2400">
                <a:solidFill>
                  <a:srgbClr val="FFC000"/>
                </a:solidFill>
                <a:cs typeface="+mj-cs"/>
              </a:rPr>
              <a:t>blood.] </a:t>
            </a:r>
            <a:r>
              <a:rPr lang="he-IL" sz="2400">
                <a:solidFill>
                  <a:srgbClr val="FFFF00"/>
                </a:solidFill>
                <a:cs typeface="+mj-cs"/>
              </a:rPr>
              <a:t>כי אשית על דימון נוספות. דם שמו ודם חללים אוסיף עליו למלאותו והוא ל' ספו שנה על שנה (לקמן כט) ספות הרוה (דברים כ״ט:י״ח) וי"ת נוספות כנישת משיריין מחנות הנאספות יחד: </a:t>
            </a:r>
            <a:r>
              <a:rPr lang="en-US" sz="2400">
                <a:solidFill>
                  <a:srgbClr val="FFC000"/>
                </a:solidFill>
                <a:cs typeface="+mj-cs"/>
              </a:rPr>
              <a:t> </a:t>
            </a:r>
            <a:r>
              <a:rPr lang="en-US" sz="2400">
                <a:solidFill>
                  <a:srgbClr val="92D050"/>
                </a:solidFill>
                <a:cs typeface="+mj-cs"/>
              </a:rPr>
              <a:t>for I will place upon Dimon additions Its name is blood, and I will add the blood of the fallen, to fill it. Jonathan renders, however: </a:t>
            </a:r>
            <a:r>
              <a:rPr lang="he-IL" sz="2400">
                <a:solidFill>
                  <a:srgbClr val="FFFF00"/>
                </a:solidFill>
                <a:cs typeface="+mj-cs"/>
              </a:rPr>
              <a:t>כְּנִישַׁתמַשַׁירְיָן</a:t>
            </a:r>
            <a:r>
              <a:rPr lang="he-IL" sz="2400">
                <a:solidFill>
                  <a:srgbClr val="FFC000"/>
                </a:solidFill>
                <a:cs typeface="+mj-cs"/>
              </a:rPr>
              <a:t>, </a:t>
            </a:r>
            <a:r>
              <a:rPr lang="en-US" sz="2400">
                <a:solidFill>
                  <a:srgbClr val="FFC000"/>
                </a:solidFill>
                <a:cs typeface="+mj-cs"/>
              </a:rPr>
              <a:t> </a:t>
            </a:r>
            <a:r>
              <a:rPr lang="en-US" sz="2400">
                <a:solidFill>
                  <a:srgbClr val="00B0F0"/>
                </a:solidFill>
                <a:cs typeface="+mj-cs"/>
              </a:rPr>
              <a:t>the gathering of the camps, the camps joined together. This is an expression of (infra 21:1) “Join (</a:t>
            </a:r>
            <a:r>
              <a:rPr lang="he-IL" sz="2400">
                <a:solidFill>
                  <a:srgbClr val="FFFF00"/>
                </a:solidFill>
                <a:cs typeface="+mj-cs"/>
              </a:rPr>
              <a:t>סְפוּ</a:t>
            </a:r>
            <a:r>
              <a:rPr lang="he-IL" sz="2400">
                <a:solidFill>
                  <a:srgbClr val="00B0F0"/>
                </a:solidFill>
                <a:cs typeface="+mj-cs"/>
              </a:rPr>
              <a:t>) </a:t>
            </a:r>
            <a:r>
              <a:rPr lang="en-US" sz="2400">
                <a:solidFill>
                  <a:srgbClr val="00B0F0"/>
                </a:solidFill>
                <a:cs typeface="+mj-cs"/>
              </a:rPr>
              <a:t> year to year”; (Deut. 29:18) “to add (</a:t>
            </a:r>
            <a:r>
              <a:rPr lang="he-IL" sz="2400">
                <a:solidFill>
                  <a:srgbClr val="00B0F0"/>
                </a:solidFill>
                <a:cs typeface="+mj-cs"/>
              </a:rPr>
              <a:t>סְפוֹת) </a:t>
            </a:r>
            <a:r>
              <a:rPr lang="en-US" sz="2400">
                <a:solidFill>
                  <a:srgbClr val="00B0F0"/>
                </a:solidFill>
                <a:cs typeface="+mj-cs"/>
              </a:rPr>
              <a:t>the inadvertent sins.” </a:t>
            </a:r>
            <a:r>
              <a:rPr lang="he-IL" sz="2400">
                <a:solidFill>
                  <a:srgbClr val="FFFF00"/>
                </a:solidFill>
                <a:cs typeface="+mj-cs"/>
              </a:rPr>
              <a:t>לפליטת מואב אריה. פליטה שישאיר סנחרב יבא נבוכדנצר בעתו וישחיתה והוא נקרא אריה כענין שנאמר (ירמיהו ד׳:ז׳) עלה אריה מסובכו: </a:t>
            </a:r>
            <a:r>
              <a:rPr lang="en-US" sz="2400">
                <a:solidFill>
                  <a:srgbClr val="FFFF00"/>
                </a:solidFill>
                <a:cs typeface="+mj-cs"/>
              </a:rPr>
              <a:t> </a:t>
            </a:r>
            <a:r>
              <a:rPr lang="en-US" sz="2400">
                <a:solidFill>
                  <a:srgbClr val="FFC000"/>
                </a:solidFill>
                <a:cs typeface="+mj-cs"/>
              </a:rPr>
              <a:t>for the survivors of Moab is the lion The survivors which Sennacherib will leave over, Nebuchadnezzar will carry away in his time, and he will destroy them. And he is called “the lion,” as the matter is stated (Jer. 4:7): “The lion has come up out of his thicket.” </a:t>
            </a:r>
            <a:r>
              <a:rPr lang="he-IL" sz="2400">
                <a:solidFill>
                  <a:srgbClr val="FFFF00"/>
                </a:solidFill>
                <a:cs typeface="+mj-cs"/>
              </a:rPr>
              <a:t>ולשארית. ישראל: </a:t>
            </a:r>
            <a:r>
              <a:rPr lang="en-US" sz="2400">
                <a:solidFill>
                  <a:srgbClr val="FFFF00"/>
                </a:solidFill>
                <a:cs typeface="+mj-cs"/>
              </a:rPr>
              <a:t> </a:t>
            </a:r>
            <a:r>
              <a:rPr lang="en-US" sz="2400">
                <a:solidFill>
                  <a:srgbClr val="FFC000"/>
                </a:solidFill>
                <a:cs typeface="+mj-cs"/>
              </a:rPr>
              <a:t>and for the remnant of Israel. </a:t>
            </a:r>
            <a:r>
              <a:rPr lang="he-IL" sz="2400">
                <a:solidFill>
                  <a:srgbClr val="FFFF00"/>
                </a:solidFill>
                <a:cs typeface="+mj-cs"/>
              </a:rPr>
              <a:t>אדמה. אדמתכם: </a:t>
            </a:r>
            <a:r>
              <a:rPr lang="en-US" sz="2400">
                <a:solidFill>
                  <a:srgbClr val="FFFF00"/>
                </a:solidFill>
                <a:cs typeface="+mj-cs"/>
              </a:rPr>
              <a:t> </a:t>
            </a:r>
            <a:r>
              <a:rPr lang="en-US" sz="2400">
                <a:solidFill>
                  <a:srgbClr val="FFC000"/>
                </a:solidFill>
                <a:cs typeface="+mj-cs"/>
              </a:rPr>
              <a:t>is the land [i.e,] your land.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D5703CC-D4FF-4077-A9E7-C2857D8165E2}"/>
                  </a:ext>
                </a:extLst>
              </p14:cNvPr>
              <p14:cNvContentPartPr/>
              <p14:nvPr/>
            </p14:nvContentPartPr>
            <p14:xfrm>
              <a:off x="2139376" y="957054"/>
              <a:ext cx="430200" cy="388080"/>
            </p14:xfrm>
          </p:contentPart>
        </mc:Choice>
        <mc:Fallback>
          <p:pic>
            <p:nvPicPr>
              <p:cNvPr id="4" name="Ink 3">
                <a:extLst>
                  <a:ext uri="{FF2B5EF4-FFF2-40B4-BE49-F238E27FC236}">
                    <a16:creationId xmlns:a16="http://schemas.microsoft.com/office/drawing/2014/main" id="{2D5703CC-D4FF-4077-A9E7-C2857D8165E2}"/>
                  </a:ext>
                </a:extLst>
              </p:cNvPr>
              <p:cNvPicPr/>
              <p:nvPr/>
            </p:nvPicPr>
            <p:blipFill>
              <a:blip r:embed="rId5"/>
              <a:stretch>
                <a:fillRect/>
              </a:stretch>
            </p:blipFill>
            <p:spPr>
              <a:xfrm>
                <a:off x="2121736" y="939054"/>
                <a:ext cx="46584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D7CF38E-64D7-4F49-823D-432D311A998B}"/>
                  </a:ext>
                </a:extLst>
              </p14:cNvPr>
              <p14:cNvContentPartPr/>
              <p14:nvPr/>
            </p14:nvContentPartPr>
            <p14:xfrm>
              <a:off x="2026336" y="540174"/>
              <a:ext cx="636120" cy="370800"/>
            </p14:xfrm>
          </p:contentPart>
        </mc:Choice>
        <mc:Fallback>
          <p:pic>
            <p:nvPicPr>
              <p:cNvPr id="5" name="Ink 4">
                <a:extLst>
                  <a:ext uri="{FF2B5EF4-FFF2-40B4-BE49-F238E27FC236}">
                    <a16:creationId xmlns:a16="http://schemas.microsoft.com/office/drawing/2014/main" id="{9D7CF38E-64D7-4F49-823D-432D311A998B}"/>
                  </a:ext>
                </a:extLst>
              </p:cNvPr>
              <p:cNvPicPr/>
              <p:nvPr/>
            </p:nvPicPr>
            <p:blipFill>
              <a:blip r:embed="rId7"/>
              <a:stretch>
                <a:fillRect/>
              </a:stretch>
            </p:blipFill>
            <p:spPr>
              <a:xfrm>
                <a:off x="2008696" y="522174"/>
                <a:ext cx="67176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0E33784-F178-41AA-8D7A-D4212877CE50}"/>
                  </a:ext>
                </a:extLst>
              </p14:cNvPr>
              <p14:cNvContentPartPr/>
              <p14:nvPr/>
            </p14:nvContentPartPr>
            <p14:xfrm>
              <a:off x="962176" y="1596414"/>
              <a:ext cx="4286160" cy="88200"/>
            </p14:xfrm>
          </p:contentPart>
        </mc:Choice>
        <mc:Fallback>
          <p:pic>
            <p:nvPicPr>
              <p:cNvPr id="7" name="Ink 6">
                <a:extLst>
                  <a:ext uri="{FF2B5EF4-FFF2-40B4-BE49-F238E27FC236}">
                    <a16:creationId xmlns:a16="http://schemas.microsoft.com/office/drawing/2014/main" id="{50E33784-F178-41AA-8D7A-D4212877CE50}"/>
                  </a:ext>
                </a:extLst>
              </p:cNvPr>
              <p:cNvPicPr/>
              <p:nvPr/>
            </p:nvPicPr>
            <p:blipFill>
              <a:blip r:embed="rId9"/>
              <a:stretch>
                <a:fillRect/>
              </a:stretch>
            </p:blipFill>
            <p:spPr>
              <a:xfrm>
                <a:off x="944536" y="1578774"/>
                <a:ext cx="4321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FDE8A54-6A2B-4672-9D14-410DE5E45DDA}"/>
                  </a:ext>
                </a:extLst>
              </p14:cNvPr>
              <p14:cNvContentPartPr/>
              <p14:nvPr/>
            </p14:nvContentPartPr>
            <p14:xfrm>
              <a:off x="5725696" y="4477494"/>
              <a:ext cx="436680" cy="45000"/>
            </p14:xfrm>
          </p:contentPart>
        </mc:Choice>
        <mc:Fallback>
          <p:pic>
            <p:nvPicPr>
              <p:cNvPr id="9" name="Ink 8">
                <a:extLst>
                  <a:ext uri="{FF2B5EF4-FFF2-40B4-BE49-F238E27FC236}">
                    <a16:creationId xmlns:a16="http://schemas.microsoft.com/office/drawing/2014/main" id="{2FDE8A54-6A2B-4672-9D14-410DE5E45DDA}"/>
                  </a:ext>
                </a:extLst>
              </p:cNvPr>
              <p:cNvPicPr/>
              <p:nvPr/>
            </p:nvPicPr>
            <p:blipFill>
              <a:blip r:embed="rId11"/>
              <a:stretch>
                <a:fillRect/>
              </a:stretch>
            </p:blipFill>
            <p:spPr>
              <a:xfrm>
                <a:off x="5707696" y="4459854"/>
                <a:ext cx="472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E2AF2DD-7D87-486A-BDCA-060EAD29E81E}"/>
                  </a:ext>
                </a:extLst>
              </p14:cNvPr>
              <p14:cNvContentPartPr/>
              <p14:nvPr/>
            </p14:nvContentPartPr>
            <p14:xfrm>
              <a:off x="3042976" y="4878174"/>
              <a:ext cx="4815360" cy="66600"/>
            </p14:xfrm>
          </p:contentPart>
        </mc:Choice>
        <mc:Fallback>
          <p:pic>
            <p:nvPicPr>
              <p:cNvPr id="11" name="Ink 10">
                <a:extLst>
                  <a:ext uri="{FF2B5EF4-FFF2-40B4-BE49-F238E27FC236}">
                    <a16:creationId xmlns:a16="http://schemas.microsoft.com/office/drawing/2014/main" id="{2E2AF2DD-7D87-486A-BDCA-060EAD29E81E}"/>
                  </a:ext>
                </a:extLst>
              </p:cNvPr>
              <p:cNvPicPr/>
              <p:nvPr/>
            </p:nvPicPr>
            <p:blipFill>
              <a:blip r:embed="rId13"/>
              <a:stretch>
                <a:fillRect/>
              </a:stretch>
            </p:blipFill>
            <p:spPr>
              <a:xfrm>
                <a:off x="3025336" y="4860534"/>
                <a:ext cx="4851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82D4821-0FE3-4AAD-BB5C-34FD4AAC5E2F}"/>
                  </a:ext>
                </a:extLst>
              </p14:cNvPr>
              <p14:cNvContentPartPr/>
              <p14:nvPr/>
            </p14:nvContentPartPr>
            <p14:xfrm>
              <a:off x="4768456" y="5237814"/>
              <a:ext cx="900000" cy="34560"/>
            </p14:xfrm>
          </p:contentPart>
        </mc:Choice>
        <mc:Fallback>
          <p:pic>
            <p:nvPicPr>
              <p:cNvPr id="12" name="Ink 11">
                <a:extLst>
                  <a:ext uri="{FF2B5EF4-FFF2-40B4-BE49-F238E27FC236}">
                    <a16:creationId xmlns:a16="http://schemas.microsoft.com/office/drawing/2014/main" id="{D82D4821-0FE3-4AAD-BB5C-34FD4AAC5E2F}"/>
                  </a:ext>
                </a:extLst>
              </p:cNvPr>
              <p:cNvPicPr/>
              <p:nvPr/>
            </p:nvPicPr>
            <p:blipFill>
              <a:blip r:embed="rId15"/>
              <a:stretch>
                <a:fillRect/>
              </a:stretch>
            </p:blipFill>
            <p:spPr>
              <a:xfrm>
                <a:off x="4750816" y="5219814"/>
                <a:ext cx="9356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42F150E-3534-4B83-A96C-AA0EB26660CD}"/>
                  </a:ext>
                </a:extLst>
              </p14:cNvPr>
              <p14:cNvContentPartPr/>
              <p14:nvPr/>
            </p14:nvContentPartPr>
            <p14:xfrm>
              <a:off x="9010696" y="5237814"/>
              <a:ext cx="642600" cy="85680"/>
            </p14:xfrm>
          </p:contentPart>
        </mc:Choice>
        <mc:Fallback>
          <p:pic>
            <p:nvPicPr>
              <p:cNvPr id="13" name="Ink 12">
                <a:extLst>
                  <a:ext uri="{FF2B5EF4-FFF2-40B4-BE49-F238E27FC236}">
                    <a16:creationId xmlns:a16="http://schemas.microsoft.com/office/drawing/2014/main" id="{D42F150E-3534-4B83-A96C-AA0EB26660CD}"/>
                  </a:ext>
                </a:extLst>
              </p:cNvPr>
              <p:cNvPicPr/>
              <p:nvPr/>
            </p:nvPicPr>
            <p:blipFill>
              <a:blip r:embed="rId17"/>
              <a:stretch>
                <a:fillRect/>
              </a:stretch>
            </p:blipFill>
            <p:spPr>
              <a:xfrm>
                <a:off x="8993056" y="5219814"/>
                <a:ext cx="678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943C32F-2897-464F-8885-6F749494D86B}"/>
                  </a:ext>
                </a:extLst>
              </p14:cNvPr>
              <p14:cNvContentPartPr/>
              <p14:nvPr/>
            </p14:nvContentPartPr>
            <p14:xfrm>
              <a:off x="7089016" y="6047094"/>
              <a:ext cx="349560" cy="29160"/>
            </p14:xfrm>
          </p:contentPart>
        </mc:Choice>
        <mc:Fallback>
          <p:pic>
            <p:nvPicPr>
              <p:cNvPr id="14" name="Ink 13">
                <a:extLst>
                  <a:ext uri="{FF2B5EF4-FFF2-40B4-BE49-F238E27FC236}">
                    <a16:creationId xmlns:a16="http://schemas.microsoft.com/office/drawing/2014/main" id="{3943C32F-2897-464F-8885-6F749494D86B}"/>
                  </a:ext>
                </a:extLst>
              </p:cNvPr>
              <p:cNvPicPr/>
              <p:nvPr/>
            </p:nvPicPr>
            <p:blipFill>
              <a:blip r:embed="rId19"/>
              <a:stretch>
                <a:fillRect/>
              </a:stretch>
            </p:blipFill>
            <p:spPr>
              <a:xfrm>
                <a:off x="7071376" y="6029094"/>
                <a:ext cx="385200" cy="64800"/>
              </a:xfrm>
              <a:prstGeom prst="rect">
                <a:avLst/>
              </a:prstGeom>
            </p:spPr>
          </p:pic>
        </mc:Fallback>
      </mc:AlternateContent>
      <p:grpSp>
        <p:nvGrpSpPr>
          <p:cNvPr id="17" name="Group 16">
            <a:extLst>
              <a:ext uri="{FF2B5EF4-FFF2-40B4-BE49-F238E27FC236}">
                <a16:creationId xmlns:a16="http://schemas.microsoft.com/office/drawing/2014/main" id="{3427BBF6-66B9-494E-AA28-57347C94C19C}"/>
              </a:ext>
            </a:extLst>
          </p:cNvPr>
          <p:cNvGrpSpPr/>
          <p:nvPr/>
        </p:nvGrpSpPr>
        <p:grpSpPr>
          <a:xfrm>
            <a:off x="2630776" y="4524654"/>
            <a:ext cx="3142800" cy="739080"/>
            <a:chOff x="2630776" y="4524654"/>
            <a:chExt cx="3142800" cy="73908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D21D47CC-395D-4569-8E30-A76D01E673C3}"/>
                    </a:ext>
                  </a:extLst>
                </p14:cNvPr>
                <p14:cNvContentPartPr/>
                <p14:nvPr/>
              </p14:nvContentPartPr>
              <p14:xfrm>
                <a:off x="2630776" y="4524654"/>
                <a:ext cx="2261160" cy="453600"/>
              </p14:xfrm>
            </p:contentPart>
          </mc:Choice>
          <mc:Fallback>
            <p:pic>
              <p:nvPicPr>
                <p:cNvPr id="15" name="Ink 14">
                  <a:extLst>
                    <a:ext uri="{FF2B5EF4-FFF2-40B4-BE49-F238E27FC236}">
                      <a16:creationId xmlns:a16="http://schemas.microsoft.com/office/drawing/2014/main" id="{D21D47CC-395D-4569-8E30-A76D01E673C3}"/>
                    </a:ext>
                  </a:extLst>
                </p:cNvPr>
                <p:cNvPicPr/>
                <p:nvPr/>
              </p:nvPicPr>
              <p:blipFill>
                <a:blip r:embed="rId21"/>
                <a:stretch>
                  <a:fillRect/>
                </a:stretch>
              </p:blipFill>
              <p:spPr>
                <a:xfrm>
                  <a:off x="2612776" y="4506654"/>
                  <a:ext cx="2296800" cy="489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00674109-75B3-44D4-B3F8-A66C2E07F2E2}"/>
                    </a:ext>
                  </a:extLst>
                </p14:cNvPr>
                <p14:cNvContentPartPr/>
                <p14:nvPr/>
              </p14:nvContentPartPr>
              <p14:xfrm>
                <a:off x="4607176" y="4843974"/>
                <a:ext cx="1166400" cy="419760"/>
              </p14:xfrm>
            </p:contentPart>
          </mc:Choice>
          <mc:Fallback>
            <p:pic>
              <p:nvPicPr>
                <p:cNvPr id="16" name="Ink 15">
                  <a:extLst>
                    <a:ext uri="{FF2B5EF4-FFF2-40B4-BE49-F238E27FC236}">
                      <a16:creationId xmlns:a16="http://schemas.microsoft.com/office/drawing/2014/main" id="{00674109-75B3-44D4-B3F8-A66C2E07F2E2}"/>
                    </a:ext>
                  </a:extLst>
                </p:cNvPr>
                <p:cNvPicPr/>
                <p:nvPr/>
              </p:nvPicPr>
              <p:blipFill>
                <a:blip r:embed="rId23"/>
                <a:stretch>
                  <a:fillRect/>
                </a:stretch>
              </p:blipFill>
              <p:spPr>
                <a:xfrm>
                  <a:off x="4589536" y="4826334"/>
                  <a:ext cx="1202040" cy="45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D2881658-4CF7-4BF1-B1F3-4E5A459B9FA4}"/>
                  </a:ext>
                </a:extLst>
              </p14:cNvPr>
              <p14:cNvContentPartPr/>
              <p14:nvPr/>
            </p14:nvContentPartPr>
            <p14:xfrm>
              <a:off x="5219536" y="3032454"/>
              <a:ext cx="2862360" cy="90360"/>
            </p14:xfrm>
          </p:contentPart>
        </mc:Choice>
        <mc:Fallback>
          <p:pic>
            <p:nvPicPr>
              <p:cNvPr id="18" name="Ink 17">
                <a:extLst>
                  <a:ext uri="{FF2B5EF4-FFF2-40B4-BE49-F238E27FC236}">
                    <a16:creationId xmlns:a16="http://schemas.microsoft.com/office/drawing/2014/main" id="{D2881658-4CF7-4BF1-B1F3-4E5A459B9FA4}"/>
                  </a:ext>
                </a:extLst>
              </p:cNvPr>
              <p:cNvPicPr/>
              <p:nvPr/>
            </p:nvPicPr>
            <p:blipFill>
              <a:blip r:embed="rId25"/>
              <a:stretch>
                <a:fillRect/>
              </a:stretch>
            </p:blipFill>
            <p:spPr>
              <a:xfrm>
                <a:off x="5201896" y="3014454"/>
                <a:ext cx="2898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8FEDDC62-7266-451B-916F-CB208E8604FD}"/>
                  </a:ext>
                </a:extLst>
              </p14:cNvPr>
              <p14:cNvContentPartPr/>
              <p14:nvPr/>
            </p14:nvContentPartPr>
            <p14:xfrm>
              <a:off x="4027576" y="3790254"/>
              <a:ext cx="2064960" cy="37440"/>
            </p14:xfrm>
          </p:contentPart>
        </mc:Choice>
        <mc:Fallback>
          <p:pic>
            <p:nvPicPr>
              <p:cNvPr id="19" name="Ink 18">
                <a:extLst>
                  <a:ext uri="{FF2B5EF4-FFF2-40B4-BE49-F238E27FC236}">
                    <a16:creationId xmlns:a16="http://schemas.microsoft.com/office/drawing/2014/main" id="{8FEDDC62-7266-451B-916F-CB208E8604FD}"/>
                  </a:ext>
                </a:extLst>
              </p:cNvPr>
              <p:cNvPicPr/>
              <p:nvPr/>
            </p:nvPicPr>
            <p:blipFill>
              <a:blip r:embed="rId27"/>
              <a:stretch>
                <a:fillRect/>
              </a:stretch>
            </p:blipFill>
            <p:spPr>
              <a:xfrm>
                <a:off x="4009576" y="3772614"/>
                <a:ext cx="2100600" cy="73080"/>
              </a:xfrm>
              <a:prstGeom prst="rect">
                <a:avLst/>
              </a:prstGeom>
            </p:spPr>
          </p:pic>
        </mc:Fallback>
      </mc:AlternateContent>
    </p:spTree>
    <p:extLst>
      <p:ext uri="{BB962C8B-B14F-4D97-AF65-F5344CB8AC3E}">
        <p14:creationId xmlns:p14="http://schemas.microsoft.com/office/powerpoint/2010/main" val="26066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60333" y="0"/>
            <a:ext cx="10736250"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14097"/>
            <a:ext cx="10545288" cy="6586418"/>
          </a:xfrm>
          <a:prstGeom prst="rect">
            <a:avLst/>
          </a:prstGeom>
          <a:noFill/>
        </p:spPr>
        <p:txBody>
          <a:bodyPr wrap="square" rtlCol="0">
            <a:spAutoFit/>
          </a:bodyPr>
          <a:lstStyle/>
          <a:p>
            <a:pPr algn="r"/>
            <a:r>
              <a:rPr lang="en-US" sz="2800" b="1">
                <a:solidFill>
                  <a:srgbClr val="FFFF00"/>
                </a:solidFill>
                <a:cs typeface="+mj-cs"/>
              </a:rPr>
              <a:t>     </a:t>
            </a:r>
            <a:r>
              <a:rPr lang="he-IL" sz="2800" b="1">
                <a:solidFill>
                  <a:srgbClr val="FFFF00"/>
                </a:solidFill>
                <a:cs typeface="+mj-cs"/>
              </a:rPr>
              <a:t>ספר במדבר פרק כא</a:t>
            </a:r>
            <a:r>
              <a:rPr lang="en-US" sz="2800" b="1">
                <a:solidFill>
                  <a:srgbClr val="FFFF00"/>
                </a:solidFill>
                <a:cs typeface="+mj-cs"/>
              </a:rPr>
              <a:t>    	</a:t>
            </a:r>
            <a:endParaRPr lang="he-IL" sz="2800" b="1">
              <a:solidFill>
                <a:srgbClr val="FFFF00"/>
              </a:solidFill>
              <a:cs typeface="+mj-cs"/>
            </a:endParaRPr>
          </a:p>
          <a:p>
            <a:pPr algn="r"/>
            <a:r>
              <a:rPr lang="he-IL" sz="2800">
                <a:solidFill>
                  <a:srgbClr val="FFFF00"/>
                </a:solidFill>
                <a:cs typeface="+mj-cs"/>
              </a:rPr>
              <a:t>י   וַיִּסְעוּ בְּנֵי יִשְֹרָאֵל וַיַּחֲנוּ בְּאֹבֹת: יא   וַיִּסְעוּ מֵאֹבֹת וַיַּחֲנוּ בְּעִיֵּי הָעֲבָרִים בַּמִּדְבָּר אֲשֶׁר עַל-פְּנֵי מוֹאָב מִמִּזְרַח הַשָּׁמֶשׁ: יב   מִשָּׁם נָסָעוּ וַיַּחֲנוּ בְּנַחַל זָרֶד: יג   מִשָּׁם נָסָעוּ וַיַּחֲנוּ מֵעֵבֶר אַרְנוֹן אֲשֶׁר בַּמִּדְבָּר הַיֹּצֵא מִגְּבֻל הָאֱמֹרִי כִּי אַרְנוֹן גְּבוּל מוֹאָב בֵּין מוֹאָב וּבֵין הָאֱמֹרִי: יד   עַל-כֵּן יֵאָמַר בְּסֵפֶר מִלְחֲמֹת יְהוָֹה אֶת-וָהֵב בְּסוּפָה וְאֶת-הַנְּחָלִים אַרְנוֹן: טו   וְאֶשֶׁד הַנְּחָלִים אֲשֶׁר נָטָה לְשֶׁבֶת עָר וְנִשְׁעַן לִגְבוּל מוֹאָב: </a:t>
            </a:r>
          </a:p>
          <a:p>
            <a:r>
              <a:rPr lang="en-US" sz="2400" b="1">
                <a:solidFill>
                  <a:srgbClr val="FFC000"/>
                </a:solidFill>
                <a:cs typeface="+mj-cs"/>
              </a:rPr>
              <a:t>Bamidbar / Numbers 21:10-15</a:t>
            </a:r>
          </a:p>
          <a:p>
            <a:r>
              <a:rPr lang="en-US" sz="2400">
                <a:solidFill>
                  <a:srgbClr val="FFC000"/>
                </a:solidFill>
                <a:cs typeface="+mj-cs"/>
              </a:rPr>
              <a:t>21:10  And the children of Israel set forward, and pitched in Oboth. 21:11  And they journeyed from Oboth, and pitched at Ijeabarim, in the wilderness which is before Moab, toward the sunrising. 21:12  From thence they removed, and pitched in the valley of Zared. 21:13  From thence they removed, and pitched on the other side of Arnon, which is in the wilderness that cometh out of the coasts of the Amorites: for Arnon is the border of Moab, between Moab and the Amorites. 21:14  Wherefore it is said in the book of the wars of the LORD, What he did in the Red sea, and in the brooks of Arnon, 21:15  And at the stream of the brooks that goeth down to the dwelling of Ar, and lieth upon the border of Moab.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F0DDB14-118A-4F0F-B852-07670FBBCBE2}"/>
                  </a:ext>
                </a:extLst>
              </p14:cNvPr>
              <p14:cNvContentPartPr/>
              <p14:nvPr/>
            </p14:nvContentPartPr>
            <p14:xfrm>
              <a:off x="5708056" y="2075574"/>
              <a:ext cx="905760" cy="491760"/>
            </p14:xfrm>
          </p:contentPart>
        </mc:Choice>
        <mc:Fallback>
          <p:pic>
            <p:nvPicPr>
              <p:cNvPr id="4" name="Ink 3">
                <a:extLst>
                  <a:ext uri="{FF2B5EF4-FFF2-40B4-BE49-F238E27FC236}">
                    <a16:creationId xmlns:a16="http://schemas.microsoft.com/office/drawing/2014/main" id="{FF0DDB14-118A-4F0F-B852-07670FBBCBE2}"/>
                  </a:ext>
                </a:extLst>
              </p:cNvPr>
              <p:cNvPicPr/>
              <p:nvPr/>
            </p:nvPicPr>
            <p:blipFill>
              <a:blip r:embed="rId5"/>
              <a:stretch>
                <a:fillRect/>
              </a:stretch>
            </p:blipFill>
            <p:spPr>
              <a:xfrm>
                <a:off x="5690416" y="2057934"/>
                <a:ext cx="94140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12B3C24-9F60-489F-86EC-2786CBB8FACC}"/>
                  </a:ext>
                </a:extLst>
              </p14:cNvPr>
              <p14:cNvContentPartPr/>
              <p14:nvPr/>
            </p14:nvContentPartPr>
            <p14:xfrm>
              <a:off x="8133016" y="2053254"/>
              <a:ext cx="446400" cy="631800"/>
            </p14:xfrm>
          </p:contentPart>
        </mc:Choice>
        <mc:Fallback>
          <p:pic>
            <p:nvPicPr>
              <p:cNvPr id="5" name="Ink 4">
                <a:extLst>
                  <a:ext uri="{FF2B5EF4-FFF2-40B4-BE49-F238E27FC236}">
                    <a16:creationId xmlns:a16="http://schemas.microsoft.com/office/drawing/2014/main" id="{312B3C24-9F60-489F-86EC-2786CBB8FACC}"/>
                  </a:ext>
                </a:extLst>
              </p:cNvPr>
              <p:cNvPicPr/>
              <p:nvPr/>
            </p:nvPicPr>
            <p:blipFill>
              <a:blip r:embed="rId7"/>
              <a:stretch>
                <a:fillRect/>
              </a:stretch>
            </p:blipFill>
            <p:spPr>
              <a:xfrm>
                <a:off x="8115376" y="2035254"/>
                <a:ext cx="482040" cy="667440"/>
              </a:xfrm>
              <a:prstGeom prst="rect">
                <a:avLst/>
              </a:prstGeom>
            </p:spPr>
          </p:pic>
        </mc:Fallback>
      </mc:AlternateContent>
    </p:spTree>
    <p:extLst>
      <p:ext uri="{BB962C8B-B14F-4D97-AF65-F5344CB8AC3E}">
        <p14:creationId xmlns:p14="http://schemas.microsoft.com/office/powerpoint/2010/main" val="274518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850061" cy="615532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1173" y="103291"/>
            <a:ext cx="9984758" cy="5755422"/>
          </a:xfrm>
          <a:prstGeom prst="rect">
            <a:avLst/>
          </a:prstGeom>
          <a:noFill/>
        </p:spPr>
        <p:txBody>
          <a:bodyPr wrap="square" rtlCol="0">
            <a:spAutoFit/>
          </a:bodyPr>
          <a:lstStyle/>
          <a:p>
            <a:pPr algn="r"/>
            <a:r>
              <a:rPr lang="he-IL" sz="3200" b="1">
                <a:solidFill>
                  <a:srgbClr val="FFFF00"/>
                </a:solidFill>
                <a:cs typeface="+mj-cs"/>
              </a:rPr>
              <a:t>ספר ויקרא פרק ה</a:t>
            </a:r>
          </a:p>
          <a:p>
            <a:pPr algn="r"/>
            <a:r>
              <a:rPr lang="he-IL" sz="3200">
                <a:solidFill>
                  <a:srgbClr val="FFFF00"/>
                </a:solidFill>
                <a:cs typeface="+mj-cs"/>
              </a:rPr>
              <a:t>א   וְנֶפֶשׁ כִּי-תֶחֱטָא וְשָׁמְעָה קוֹל אָלָה וְהוּא עֵד אוֹ רָאָה אוֹ יָדָע אִם-לוֹא יַגִּיד וְנָשָֹא עֲוֹנוֹ: ב   אוֹ נֶפֶשׁ אֲשֶׁר תִּגַּע בְּכָל-דָּבָר טָמֵא אוֹ בְנִבְלַת חַיָּה טְמֵאָה אוֹ בְּנִבְלַת בְּהֵמָה טְמֵאָה אוֹ בְּנִבְלַת שֶׁרֶץ טָמֵא וְנֶעְלַם מִמֶּנּוּ וְהוּא טָמֵא וְאָשֵׁם: ג   אוֹ כִי יִגַּע בְּטֻמְאַת אָדָם לְכֹל טֻמְאָתוֹ אֲשֶׁר יִטְמָא בָּהּ וְנֶעְלַם מִמֶּנּוּ וְהוּא יָדַע וְאָשֵׁם: </a:t>
            </a:r>
          </a:p>
          <a:p>
            <a:r>
              <a:rPr lang="en-US" sz="2200" b="1">
                <a:solidFill>
                  <a:srgbClr val="FFC000"/>
                </a:solidFill>
                <a:cs typeface="+mj-cs"/>
              </a:rPr>
              <a:t>Vayikra / Leviticus 5:1-3</a:t>
            </a:r>
          </a:p>
          <a:p>
            <a:r>
              <a:rPr lang="en-US" sz="2200">
                <a:solidFill>
                  <a:srgbClr val="FFC000"/>
                </a:solidFill>
                <a:cs typeface="+mj-cs"/>
              </a:rPr>
              <a:t>5:1  And if a soul sin, and hear the voice of swearing, and is a witness, whether he hath seen or known of it; if he do not utter it, then he shall bear his iniquity. 5:2  Or if a soul touch any unclean thing, whether it be a carcase of an unclean beast, or a carcase of unclean cattle, or the carcase of unclean creeping things, and if it be hidden from him; he also shall be unclean, and guilty. 5:3  Or if he touch the uncleanness of man, whatsoever uncleanness it be that a man shall be defiled withal, and it be hid from him; when he knoweth of it, then he shall be guilty.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591F6D8-D808-4E8D-895D-68D7521005A0}"/>
                  </a:ext>
                </a:extLst>
              </p14:cNvPr>
              <p14:cNvContentPartPr/>
              <p14:nvPr/>
            </p14:nvContentPartPr>
            <p14:xfrm>
              <a:off x="7807936" y="622254"/>
              <a:ext cx="2370600" cy="64080"/>
            </p14:xfrm>
          </p:contentPart>
        </mc:Choice>
        <mc:Fallback>
          <p:pic>
            <p:nvPicPr>
              <p:cNvPr id="2" name="Ink 1">
                <a:extLst>
                  <a:ext uri="{FF2B5EF4-FFF2-40B4-BE49-F238E27FC236}">
                    <a16:creationId xmlns:a16="http://schemas.microsoft.com/office/drawing/2014/main" id="{2591F6D8-D808-4E8D-895D-68D7521005A0}"/>
                  </a:ext>
                </a:extLst>
              </p:cNvPr>
              <p:cNvPicPr/>
              <p:nvPr/>
            </p:nvPicPr>
            <p:blipFill>
              <a:blip r:embed="rId5"/>
              <a:stretch>
                <a:fillRect/>
              </a:stretch>
            </p:blipFill>
            <p:spPr>
              <a:xfrm>
                <a:off x="7789936" y="604254"/>
                <a:ext cx="2406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CA1728B-C87E-401E-8841-77144DD72A91}"/>
                  </a:ext>
                </a:extLst>
              </p14:cNvPr>
              <p14:cNvContentPartPr/>
              <p14:nvPr/>
            </p14:nvContentPartPr>
            <p14:xfrm>
              <a:off x="7805776" y="1186014"/>
              <a:ext cx="2036880" cy="50040"/>
            </p14:xfrm>
          </p:contentPart>
        </mc:Choice>
        <mc:Fallback>
          <p:pic>
            <p:nvPicPr>
              <p:cNvPr id="4" name="Ink 3">
                <a:extLst>
                  <a:ext uri="{FF2B5EF4-FFF2-40B4-BE49-F238E27FC236}">
                    <a16:creationId xmlns:a16="http://schemas.microsoft.com/office/drawing/2014/main" id="{ECA1728B-C87E-401E-8841-77144DD72A91}"/>
                  </a:ext>
                </a:extLst>
              </p:cNvPr>
              <p:cNvPicPr/>
              <p:nvPr/>
            </p:nvPicPr>
            <p:blipFill>
              <a:blip r:embed="rId7"/>
              <a:stretch>
                <a:fillRect/>
              </a:stretch>
            </p:blipFill>
            <p:spPr>
              <a:xfrm>
                <a:off x="7788136" y="1168374"/>
                <a:ext cx="2072520" cy="85680"/>
              </a:xfrm>
              <a:prstGeom prst="rect">
                <a:avLst/>
              </a:prstGeom>
            </p:spPr>
          </p:pic>
        </mc:Fallback>
      </mc:AlternateContent>
      <p:grpSp>
        <p:nvGrpSpPr>
          <p:cNvPr id="12" name="Group 11">
            <a:extLst>
              <a:ext uri="{FF2B5EF4-FFF2-40B4-BE49-F238E27FC236}">
                <a16:creationId xmlns:a16="http://schemas.microsoft.com/office/drawing/2014/main" id="{BB4C5BB0-0D46-4C45-8F82-1C55F2B06FB3}"/>
              </a:ext>
            </a:extLst>
          </p:cNvPr>
          <p:cNvGrpSpPr/>
          <p:nvPr/>
        </p:nvGrpSpPr>
        <p:grpSpPr>
          <a:xfrm>
            <a:off x="2036416" y="1077294"/>
            <a:ext cx="5745600" cy="133560"/>
            <a:chOff x="2036416" y="1077294"/>
            <a:chExt cx="5745600" cy="13356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AD83155-BF62-42D6-A1BB-CCAF7112E4A9}"/>
                    </a:ext>
                  </a:extLst>
                </p14:cNvPr>
                <p14:cNvContentPartPr/>
                <p14:nvPr/>
              </p14:nvContentPartPr>
              <p14:xfrm>
                <a:off x="5510776" y="1077294"/>
                <a:ext cx="2271240" cy="133200"/>
              </p14:xfrm>
            </p:contentPart>
          </mc:Choice>
          <mc:Fallback>
            <p:pic>
              <p:nvPicPr>
                <p:cNvPr id="5" name="Ink 4">
                  <a:extLst>
                    <a:ext uri="{FF2B5EF4-FFF2-40B4-BE49-F238E27FC236}">
                      <a16:creationId xmlns:a16="http://schemas.microsoft.com/office/drawing/2014/main" id="{8AD83155-BF62-42D6-A1BB-CCAF7112E4A9}"/>
                    </a:ext>
                  </a:extLst>
                </p:cNvPr>
                <p:cNvPicPr/>
                <p:nvPr/>
              </p:nvPicPr>
              <p:blipFill>
                <a:blip r:embed="rId9"/>
                <a:stretch>
                  <a:fillRect/>
                </a:stretch>
              </p:blipFill>
              <p:spPr>
                <a:xfrm>
                  <a:off x="5492776" y="1059294"/>
                  <a:ext cx="2306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23FDDCA-0315-4353-A962-2DC68C50880D}"/>
                    </a:ext>
                  </a:extLst>
                </p14:cNvPr>
                <p14:cNvContentPartPr/>
                <p14:nvPr/>
              </p14:nvContentPartPr>
              <p14:xfrm>
                <a:off x="4542736" y="1095654"/>
                <a:ext cx="1023840" cy="115200"/>
              </p14:xfrm>
            </p:contentPart>
          </mc:Choice>
          <mc:Fallback>
            <p:pic>
              <p:nvPicPr>
                <p:cNvPr id="7" name="Ink 6">
                  <a:extLst>
                    <a:ext uri="{FF2B5EF4-FFF2-40B4-BE49-F238E27FC236}">
                      <a16:creationId xmlns:a16="http://schemas.microsoft.com/office/drawing/2014/main" id="{723FDDCA-0315-4353-A962-2DC68C50880D}"/>
                    </a:ext>
                  </a:extLst>
                </p:cNvPr>
                <p:cNvPicPr/>
                <p:nvPr/>
              </p:nvPicPr>
              <p:blipFill>
                <a:blip r:embed="rId11"/>
                <a:stretch>
                  <a:fillRect/>
                </a:stretch>
              </p:blipFill>
              <p:spPr>
                <a:xfrm>
                  <a:off x="4524736" y="1077654"/>
                  <a:ext cx="1059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02CE1B3-6664-4026-BD2D-0BB1A166E8E8}"/>
                    </a:ext>
                  </a:extLst>
                </p14:cNvPr>
                <p14:cNvContentPartPr/>
                <p14:nvPr/>
              </p14:nvContentPartPr>
              <p14:xfrm>
                <a:off x="2036416" y="1102854"/>
                <a:ext cx="2358720" cy="104400"/>
              </p14:xfrm>
            </p:contentPart>
          </mc:Choice>
          <mc:Fallback>
            <p:pic>
              <p:nvPicPr>
                <p:cNvPr id="11" name="Ink 10">
                  <a:extLst>
                    <a:ext uri="{FF2B5EF4-FFF2-40B4-BE49-F238E27FC236}">
                      <a16:creationId xmlns:a16="http://schemas.microsoft.com/office/drawing/2014/main" id="{D02CE1B3-6664-4026-BD2D-0BB1A166E8E8}"/>
                    </a:ext>
                  </a:extLst>
                </p:cNvPr>
                <p:cNvPicPr/>
                <p:nvPr/>
              </p:nvPicPr>
              <p:blipFill>
                <a:blip r:embed="rId13"/>
                <a:stretch>
                  <a:fillRect/>
                </a:stretch>
              </p:blipFill>
              <p:spPr>
                <a:xfrm>
                  <a:off x="2018776" y="1084854"/>
                  <a:ext cx="2394360" cy="14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D8D07C9E-A00D-40F4-8B69-0DCF7FB5667E}"/>
                  </a:ext>
                </a:extLst>
              </p14:cNvPr>
              <p14:cNvContentPartPr/>
              <p14:nvPr/>
            </p14:nvContentPartPr>
            <p14:xfrm>
              <a:off x="495976" y="1078014"/>
              <a:ext cx="1542600" cy="154080"/>
            </p14:xfrm>
          </p:contentPart>
        </mc:Choice>
        <mc:Fallback>
          <p:pic>
            <p:nvPicPr>
              <p:cNvPr id="13" name="Ink 12">
                <a:extLst>
                  <a:ext uri="{FF2B5EF4-FFF2-40B4-BE49-F238E27FC236}">
                    <a16:creationId xmlns:a16="http://schemas.microsoft.com/office/drawing/2014/main" id="{D8D07C9E-A00D-40F4-8B69-0DCF7FB5667E}"/>
                  </a:ext>
                </a:extLst>
              </p:cNvPr>
              <p:cNvPicPr/>
              <p:nvPr/>
            </p:nvPicPr>
            <p:blipFill>
              <a:blip r:embed="rId15"/>
              <a:stretch>
                <a:fillRect/>
              </a:stretch>
            </p:blipFill>
            <p:spPr>
              <a:xfrm>
                <a:off x="478336" y="1060374"/>
                <a:ext cx="15782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2D682BA3-0502-4935-A1B8-C5979890C1EB}"/>
                  </a:ext>
                </a:extLst>
              </p14:cNvPr>
              <p14:cNvContentPartPr/>
              <p14:nvPr/>
            </p14:nvContentPartPr>
            <p14:xfrm>
              <a:off x="8801536" y="1611534"/>
              <a:ext cx="1431000" cy="130320"/>
            </p14:xfrm>
          </p:contentPart>
        </mc:Choice>
        <mc:Fallback>
          <p:pic>
            <p:nvPicPr>
              <p:cNvPr id="14" name="Ink 13">
                <a:extLst>
                  <a:ext uri="{FF2B5EF4-FFF2-40B4-BE49-F238E27FC236}">
                    <a16:creationId xmlns:a16="http://schemas.microsoft.com/office/drawing/2014/main" id="{2D682BA3-0502-4935-A1B8-C5979890C1EB}"/>
                  </a:ext>
                </a:extLst>
              </p:cNvPr>
              <p:cNvPicPr/>
              <p:nvPr/>
            </p:nvPicPr>
            <p:blipFill>
              <a:blip r:embed="rId17"/>
              <a:stretch>
                <a:fillRect/>
              </a:stretch>
            </p:blipFill>
            <p:spPr>
              <a:xfrm>
                <a:off x="8783896" y="1593894"/>
                <a:ext cx="14666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FBD6EDA7-2F8C-446D-8B44-B335BF5779FE}"/>
                  </a:ext>
                </a:extLst>
              </p14:cNvPr>
              <p14:cNvContentPartPr/>
              <p14:nvPr/>
            </p14:nvContentPartPr>
            <p14:xfrm>
              <a:off x="965776" y="2120574"/>
              <a:ext cx="871560" cy="96840"/>
            </p14:xfrm>
          </p:contentPart>
        </mc:Choice>
        <mc:Fallback>
          <p:pic>
            <p:nvPicPr>
              <p:cNvPr id="16" name="Ink 15">
                <a:extLst>
                  <a:ext uri="{FF2B5EF4-FFF2-40B4-BE49-F238E27FC236}">
                    <a16:creationId xmlns:a16="http://schemas.microsoft.com/office/drawing/2014/main" id="{FBD6EDA7-2F8C-446D-8B44-B335BF5779FE}"/>
                  </a:ext>
                </a:extLst>
              </p:cNvPr>
              <p:cNvPicPr/>
              <p:nvPr/>
            </p:nvPicPr>
            <p:blipFill>
              <a:blip r:embed="rId19"/>
              <a:stretch>
                <a:fillRect/>
              </a:stretch>
            </p:blipFill>
            <p:spPr>
              <a:xfrm>
                <a:off x="948136" y="2102574"/>
                <a:ext cx="907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8A78A3B9-4C54-4E63-9CA8-CAC45717447B}"/>
                  </a:ext>
                </a:extLst>
              </p14:cNvPr>
              <p14:cNvContentPartPr/>
              <p14:nvPr/>
            </p14:nvContentPartPr>
            <p14:xfrm>
              <a:off x="930136" y="1625934"/>
              <a:ext cx="880200" cy="595440"/>
            </p14:xfrm>
          </p:contentPart>
        </mc:Choice>
        <mc:Fallback>
          <p:pic>
            <p:nvPicPr>
              <p:cNvPr id="17" name="Ink 16">
                <a:extLst>
                  <a:ext uri="{FF2B5EF4-FFF2-40B4-BE49-F238E27FC236}">
                    <a16:creationId xmlns:a16="http://schemas.microsoft.com/office/drawing/2014/main" id="{8A78A3B9-4C54-4E63-9CA8-CAC45717447B}"/>
                  </a:ext>
                </a:extLst>
              </p:cNvPr>
              <p:cNvPicPr/>
              <p:nvPr/>
            </p:nvPicPr>
            <p:blipFill>
              <a:blip r:embed="rId21"/>
              <a:stretch>
                <a:fillRect/>
              </a:stretch>
            </p:blipFill>
            <p:spPr>
              <a:xfrm>
                <a:off x="912136" y="1608294"/>
                <a:ext cx="91584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28DAFBBC-3AEE-4F94-A0B8-98BB0CE61590}"/>
                  </a:ext>
                </a:extLst>
              </p14:cNvPr>
              <p14:cNvContentPartPr/>
              <p14:nvPr/>
            </p14:nvContentPartPr>
            <p14:xfrm>
              <a:off x="1748056" y="1674534"/>
              <a:ext cx="1410120" cy="556560"/>
            </p14:xfrm>
          </p:contentPart>
        </mc:Choice>
        <mc:Fallback>
          <p:pic>
            <p:nvPicPr>
              <p:cNvPr id="20" name="Ink 19">
                <a:extLst>
                  <a:ext uri="{FF2B5EF4-FFF2-40B4-BE49-F238E27FC236}">
                    <a16:creationId xmlns:a16="http://schemas.microsoft.com/office/drawing/2014/main" id="{28DAFBBC-3AEE-4F94-A0B8-98BB0CE61590}"/>
                  </a:ext>
                </a:extLst>
              </p:cNvPr>
              <p:cNvPicPr/>
              <p:nvPr/>
            </p:nvPicPr>
            <p:blipFill>
              <a:blip r:embed="rId23"/>
              <a:stretch>
                <a:fillRect/>
              </a:stretch>
            </p:blipFill>
            <p:spPr>
              <a:xfrm>
                <a:off x="1730416" y="1656534"/>
                <a:ext cx="1445760" cy="592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60922BD0-F25B-4C8C-AFD4-2B231FEE8077}"/>
                  </a:ext>
                </a:extLst>
              </p14:cNvPr>
              <p14:cNvContentPartPr/>
              <p14:nvPr/>
            </p14:nvContentPartPr>
            <p14:xfrm>
              <a:off x="591016" y="2195814"/>
              <a:ext cx="1598400" cy="623880"/>
            </p14:xfrm>
          </p:contentPart>
        </mc:Choice>
        <mc:Fallback>
          <p:pic>
            <p:nvPicPr>
              <p:cNvPr id="21" name="Ink 20">
                <a:extLst>
                  <a:ext uri="{FF2B5EF4-FFF2-40B4-BE49-F238E27FC236}">
                    <a16:creationId xmlns:a16="http://schemas.microsoft.com/office/drawing/2014/main" id="{60922BD0-F25B-4C8C-AFD4-2B231FEE8077}"/>
                  </a:ext>
                </a:extLst>
              </p:cNvPr>
              <p:cNvPicPr/>
              <p:nvPr/>
            </p:nvPicPr>
            <p:blipFill>
              <a:blip r:embed="rId25"/>
              <a:stretch>
                <a:fillRect/>
              </a:stretch>
            </p:blipFill>
            <p:spPr>
              <a:xfrm>
                <a:off x="573376" y="2177814"/>
                <a:ext cx="1634040" cy="659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26F46D47-B695-4F13-B69A-D9BF8723E8A7}"/>
                  </a:ext>
                </a:extLst>
              </p14:cNvPr>
              <p14:cNvContentPartPr/>
              <p14:nvPr/>
            </p14:nvContentPartPr>
            <p14:xfrm>
              <a:off x="9212656" y="2717094"/>
              <a:ext cx="1297080" cy="615600"/>
            </p14:xfrm>
          </p:contentPart>
        </mc:Choice>
        <mc:Fallback>
          <p:pic>
            <p:nvPicPr>
              <p:cNvPr id="22" name="Ink 21">
                <a:extLst>
                  <a:ext uri="{FF2B5EF4-FFF2-40B4-BE49-F238E27FC236}">
                    <a16:creationId xmlns:a16="http://schemas.microsoft.com/office/drawing/2014/main" id="{26F46D47-B695-4F13-B69A-D9BF8723E8A7}"/>
                  </a:ext>
                </a:extLst>
              </p:cNvPr>
              <p:cNvPicPr/>
              <p:nvPr/>
            </p:nvPicPr>
            <p:blipFill>
              <a:blip r:embed="rId27"/>
              <a:stretch>
                <a:fillRect/>
              </a:stretch>
            </p:blipFill>
            <p:spPr>
              <a:xfrm>
                <a:off x="9194656" y="2699094"/>
                <a:ext cx="1332720" cy="651240"/>
              </a:xfrm>
              <a:prstGeom prst="rect">
                <a:avLst/>
              </a:prstGeom>
            </p:spPr>
          </p:pic>
        </mc:Fallback>
      </mc:AlternateContent>
    </p:spTree>
    <p:extLst>
      <p:ext uri="{BB962C8B-B14F-4D97-AF65-F5344CB8AC3E}">
        <p14:creationId xmlns:p14="http://schemas.microsoft.com/office/powerpoint/2010/main" val="64526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7417415"/>
          </a:xfrm>
          <a:prstGeom prst="rect">
            <a:avLst/>
          </a:prstGeom>
          <a:noFill/>
        </p:spPr>
        <p:txBody>
          <a:bodyPr wrap="square" rtlCol="0">
            <a:spAutoFit/>
          </a:bodyPr>
          <a:lstStyle/>
          <a:p>
            <a:pPr algn="r"/>
            <a:r>
              <a:rPr lang="he-IL" sz="3400" b="1">
                <a:solidFill>
                  <a:schemeClr val="bg1"/>
                </a:solidFill>
                <a:cs typeface="+mj-cs"/>
              </a:rPr>
              <a:t>﻿</a:t>
            </a:r>
            <a:r>
              <a:rPr lang="he-IL" sz="3400" b="1">
                <a:solidFill>
                  <a:srgbClr val="FFFF00"/>
                </a:solidFill>
                <a:cs typeface="+mj-cs"/>
              </a:rPr>
              <a:t>ספר ישעיה פרק טו</a:t>
            </a:r>
          </a:p>
          <a:p>
            <a:pPr algn="r"/>
            <a:r>
              <a:rPr lang="he-IL" sz="3400">
                <a:solidFill>
                  <a:srgbClr val="FFFF00"/>
                </a:solidFill>
                <a:cs typeface="+mj-cs"/>
              </a:rPr>
              <a:t>א   מַשָּׂא מוֹאָב כִּי בְּלֵיל שֻׁדַּד עָר מוֹאָב נִדְמָה כִּי בְּלֵיל שֻׁדַּד קִיר-מוֹאָב נִדְמָה: </a:t>
            </a:r>
            <a:r>
              <a:rPr lang="he-IL" sz="3400">
                <a:solidFill>
                  <a:srgbClr val="FFC000"/>
                </a:solidFill>
                <a:cs typeface="+mj-cs"/>
              </a:rPr>
              <a:t>ב   עָלָה הַבַּיִת וְדִיבֹן הַבָּמוֹת לְבֶכִי עַל-נְבוֹ וְעַל מֵידְבָא מוֹאָב יְיֵלִיל בְּכָל-רֹאשָׁיו קָרְחָה כָּל-זָקָן גְּרוּעָה: ג   בְּחוּצֹתָיו חָגְרוּ שָֹק עַל גַּגּוֹתֶיהָ וּבִרְחֹבֹתֶיהָ כֻּלֹּה יְיֵלִיל יֹרֵד בַּבֶּכִי: </a:t>
            </a:r>
            <a:r>
              <a:rPr lang="he-IL" sz="3400">
                <a:solidFill>
                  <a:srgbClr val="92D050"/>
                </a:solidFill>
                <a:cs typeface="+mj-cs"/>
              </a:rPr>
              <a:t>ד   וַתִּזְעַק חֶשְׁבּוֹן וְאֶלְעָלֵה עַד-יַהַץ נִשְׁמַע קוֹלָם עַל-כֵּן חֲלֻצֵי מוֹאָב יָרִיעוּ נַפְשׁוֹ יָרְעָה לּוֹ: </a:t>
            </a:r>
            <a:r>
              <a:rPr lang="he-IL" sz="3400">
                <a:solidFill>
                  <a:srgbClr val="00B0F0"/>
                </a:solidFill>
                <a:cs typeface="+mj-cs"/>
              </a:rPr>
              <a:t>ה   לִבִּי לְמוֹאָב יִזְעָק בְּרִיחֶהָ עַד-צֹעַר עֶגְלַת שְׁלִשִׁיָּה כִּי | מַעֲלֵה הַלּוּחִית בִּבְכִי יַעֲלֶה-בּוֹ כִּי דֶּרֶךְ חוֹרֹנַיִם זַעֲקַת-שֶׁבֶר יְעֹעֵרוּ: </a:t>
            </a:r>
            <a:r>
              <a:rPr lang="he-IL" sz="3400">
                <a:solidFill>
                  <a:srgbClr val="FFFF00"/>
                </a:solidFill>
                <a:cs typeface="+mj-cs"/>
              </a:rPr>
              <a:t>ו   כִּי-מֵי נִמְרִים מְשַׁמּוֹת יִהְיוּ כִּי-יָבֵשׁ חָצִיר כָּלָה דֶשֶׁא יֶרֶק לֹא הָיָה: ז   עַל-כֵּן יִתְרָה עָשָֹה וּפְקֻדָּתָם עַל נַחַל הָעֲרָבִים יִשָּׂאוּם: ח   כִּי-הִקִּיפָה הַזְּעָקָה אֶת-גְּבוּל מוֹאָב עַד-אֶגְלַיִם יִלְלָתָהּ וּבְאֵר אֵילִים יִלְלָתָהּ:</a:t>
            </a:r>
            <a:r>
              <a:rPr lang="he-IL" sz="3400">
                <a:solidFill>
                  <a:schemeClr val="bg1"/>
                </a:solidFill>
                <a:cs typeface="+mj-cs"/>
              </a:rPr>
              <a:t> </a:t>
            </a:r>
            <a:r>
              <a:rPr lang="he-IL" sz="3400">
                <a:solidFill>
                  <a:srgbClr val="FFC000"/>
                </a:solidFill>
                <a:cs typeface="+mj-cs"/>
              </a:rPr>
              <a:t>ט   כִּי מֵי דִימוֹן מָלְאוּ דָם כִּי-אָשִׁית עַל-דִּימוֹן נוֹסָפוֹת לִפְלֵיטַת מוֹאָב אַרְיֵה וְלִשְׁאֵרִית אֲדָמָה:        </a:t>
            </a:r>
          </a:p>
          <a:p>
            <a:pPr algn="r"/>
            <a:endParaRPr lang="he-IL" sz="3400">
              <a:solidFill>
                <a:schemeClr val="bg1"/>
              </a:solidFill>
              <a:cs typeface="+mj-cs"/>
            </a:endParaRPr>
          </a:p>
          <a:p>
            <a:pPr algn="r"/>
            <a:endParaRPr lang="he-IL" sz="34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B5F5261-F264-4C60-BBE0-8C96543CB9B5}"/>
                  </a:ext>
                </a:extLst>
              </p14:cNvPr>
              <p14:cNvContentPartPr/>
              <p14:nvPr/>
            </p14:nvContentPartPr>
            <p14:xfrm>
              <a:off x="3929296" y="553134"/>
              <a:ext cx="115200" cy="563040"/>
            </p14:xfrm>
          </p:contentPart>
        </mc:Choice>
        <mc:Fallback>
          <p:pic>
            <p:nvPicPr>
              <p:cNvPr id="2" name="Ink 1">
                <a:extLst>
                  <a:ext uri="{FF2B5EF4-FFF2-40B4-BE49-F238E27FC236}">
                    <a16:creationId xmlns:a16="http://schemas.microsoft.com/office/drawing/2014/main" id="{AB5F5261-F264-4C60-BBE0-8C96543CB9B5}"/>
                  </a:ext>
                </a:extLst>
              </p:cNvPr>
              <p:cNvPicPr/>
              <p:nvPr/>
            </p:nvPicPr>
            <p:blipFill>
              <a:blip r:embed="rId5"/>
              <a:stretch>
                <a:fillRect/>
              </a:stretch>
            </p:blipFill>
            <p:spPr>
              <a:xfrm>
                <a:off x="3911296" y="535134"/>
                <a:ext cx="15084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7" name="Ink 26">
                <a:extLst>
                  <a:ext uri="{FF2B5EF4-FFF2-40B4-BE49-F238E27FC236}">
                    <a16:creationId xmlns:a16="http://schemas.microsoft.com/office/drawing/2014/main" id="{BE2AF117-80FA-4ECC-8C17-2D55FF359999}"/>
                  </a:ext>
                </a:extLst>
              </p14:cNvPr>
              <p14:cNvContentPartPr/>
              <p14:nvPr/>
            </p14:nvContentPartPr>
            <p14:xfrm>
              <a:off x="6400336" y="584094"/>
              <a:ext cx="3403080" cy="592560"/>
            </p14:xfrm>
          </p:contentPart>
        </mc:Choice>
        <mc:Fallback>
          <p:pic>
            <p:nvPicPr>
              <p:cNvPr id="27" name="Ink 26">
                <a:extLst>
                  <a:ext uri="{FF2B5EF4-FFF2-40B4-BE49-F238E27FC236}">
                    <a16:creationId xmlns:a16="http://schemas.microsoft.com/office/drawing/2014/main" id="{BE2AF117-80FA-4ECC-8C17-2D55FF359999}"/>
                  </a:ext>
                </a:extLst>
              </p:cNvPr>
              <p:cNvPicPr/>
              <p:nvPr/>
            </p:nvPicPr>
            <p:blipFill>
              <a:blip r:embed="rId7"/>
              <a:stretch>
                <a:fillRect/>
              </a:stretch>
            </p:blipFill>
            <p:spPr>
              <a:xfrm>
                <a:off x="6382696" y="566454"/>
                <a:ext cx="3438720" cy="62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Ink 32">
                <a:extLst>
                  <a:ext uri="{FF2B5EF4-FFF2-40B4-BE49-F238E27FC236}">
                    <a16:creationId xmlns:a16="http://schemas.microsoft.com/office/drawing/2014/main" id="{768752EB-A3F9-4E85-BF87-E2C54F7E9227}"/>
                  </a:ext>
                </a:extLst>
              </p14:cNvPr>
              <p14:cNvContentPartPr/>
              <p14:nvPr/>
            </p14:nvContentPartPr>
            <p14:xfrm>
              <a:off x="5729296" y="175134"/>
              <a:ext cx="91080" cy="180360"/>
            </p14:xfrm>
          </p:contentPart>
        </mc:Choice>
        <mc:Fallback>
          <p:pic>
            <p:nvPicPr>
              <p:cNvPr id="33" name="Ink 32">
                <a:extLst>
                  <a:ext uri="{FF2B5EF4-FFF2-40B4-BE49-F238E27FC236}">
                    <a16:creationId xmlns:a16="http://schemas.microsoft.com/office/drawing/2014/main" id="{768752EB-A3F9-4E85-BF87-E2C54F7E9227}"/>
                  </a:ext>
                </a:extLst>
              </p:cNvPr>
              <p:cNvPicPr/>
              <p:nvPr/>
            </p:nvPicPr>
            <p:blipFill>
              <a:blip r:embed="rId9"/>
              <a:stretch>
                <a:fillRect/>
              </a:stretch>
            </p:blipFill>
            <p:spPr>
              <a:xfrm>
                <a:off x="5711296" y="157134"/>
                <a:ext cx="126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2" name="Ink 41">
                <a:extLst>
                  <a:ext uri="{FF2B5EF4-FFF2-40B4-BE49-F238E27FC236}">
                    <a16:creationId xmlns:a16="http://schemas.microsoft.com/office/drawing/2014/main" id="{2D8D8753-71DD-4EAC-844F-BAB0A7313608}"/>
                  </a:ext>
                </a:extLst>
              </p14:cNvPr>
              <p14:cNvContentPartPr/>
              <p14:nvPr/>
            </p14:nvContentPartPr>
            <p14:xfrm>
              <a:off x="4715176" y="1580934"/>
              <a:ext cx="592560" cy="165960"/>
            </p14:xfrm>
          </p:contentPart>
        </mc:Choice>
        <mc:Fallback>
          <p:pic>
            <p:nvPicPr>
              <p:cNvPr id="42" name="Ink 41">
                <a:extLst>
                  <a:ext uri="{FF2B5EF4-FFF2-40B4-BE49-F238E27FC236}">
                    <a16:creationId xmlns:a16="http://schemas.microsoft.com/office/drawing/2014/main" id="{2D8D8753-71DD-4EAC-844F-BAB0A7313608}"/>
                  </a:ext>
                </a:extLst>
              </p:cNvPr>
              <p:cNvPicPr/>
              <p:nvPr/>
            </p:nvPicPr>
            <p:blipFill>
              <a:blip r:embed="rId11"/>
              <a:stretch>
                <a:fillRect/>
              </a:stretch>
            </p:blipFill>
            <p:spPr>
              <a:xfrm>
                <a:off x="4697176" y="1563294"/>
                <a:ext cx="6282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3" name="Ink 42">
                <a:extLst>
                  <a:ext uri="{FF2B5EF4-FFF2-40B4-BE49-F238E27FC236}">
                    <a16:creationId xmlns:a16="http://schemas.microsoft.com/office/drawing/2014/main" id="{ED550758-6398-4623-BA07-741652C8FBB8}"/>
                  </a:ext>
                </a:extLst>
              </p14:cNvPr>
              <p14:cNvContentPartPr/>
              <p14:nvPr/>
            </p14:nvContentPartPr>
            <p14:xfrm>
              <a:off x="7276576" y="1114374"/>
              <a:ext cx="896400" cy="624240"/>
            </p14:xfrm>
          </p:contentPart>
        </mc:Choice>
        <mc:Fallback>
          <p:pic>
            <p:nvPicPr>
              <p:cNvPr id="43" name="Ink 42">
                <a:extLst>
                  <a:ext uri="{FF2B5EF4-FFF2-40B4-BE49-F238E27FC236}">
                    <a16:creationId xmlns:a16="http://schemas.microsoft.com/office/drawing/2014/main" id="{ED550758-6398-4623-BA07-741652C8FBB8}"/>
                  </a:ext>
                </a:extLst>
              </p:cNvPr>
              <p:cNvPicPr/>
              <p:nvPr/>
            </p:nvPicPr>
            <p:blipFill>
              <a:blip r:embed="rId13"/>
              <a:stretch>
                <a:fillRect/>
              </a:stretch>
            </p:blipFill>
            <p:spPr>
              <a:xfrm>
                <a:off x="7258576" y="1096734"/>
                <a:ext cx="932040" cy="659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 name="Ink 25">
                <a:extLst>
                  <a:ext uri="{FF2B5EF4-FFF2-40B4-BE49-F238E27FC236}">
                    <a16:creationId xmlns:a16="http://schemas.microsoft.com/office/drawing/2014/main" id="{EA6EED78-521A-4266-8B54-1B157C4953F4}"/>
                  </a:ext>
                </a:extLst>
              </p14:cNvPr>
              <p14:cNvContentPartPr/>
              <p14:nvPr/>
            </p14:nvContentPartPr>
            <p14:xfrm>
              <a:off x="9597136" y="1661214"/>
              <a:ext cx="583560" cy="75600"/>
            </p14:xfrm>
          </p:contentPart>
        </mc:Choice>
        <mc:Fallback>
          <p:pic>
            <p:nvPicPr>
              <p:cNvPr id="26" name="Ink 25">
                <a:extLst>
                  <a:ext uri="{FF2B5EF4-FFF2-40B4-BE49-F238E27FC236}">
                    <a16:creationId xmlns:a16="http://schemas.microsoft.com/office/drawing/2014/main" id="{EA6EED78-521A-4266-8B54-1B157C4953F4}"/>
                  </a:ext>
                </a:extLst>
              </p:cNvPr>
              <p:cNvPicPr/>
              <p:nvPr/>
            </p:nvPicPr>
            <p:blipFill>
              <a:blip r:embed="rId15"/>
              <a:stretch>
                <a:fillRect/>
              </a:stretch>
            </p:blipFill>
            <p:spPr>
              <a:xfrm>
                <a:off x="9579496" y="1643574"/>
                <a:ext cx="619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 name="Ink 3">
                <a:extLst>
                  <a:ext uri="{FF2B5EF4-FFF2-40B4-BE49-F238E27FC236}">
                    <a16:creationId xmlns:a16="http://schemas.microsoft.com/office/drawing/2014/main" id="{2CC7038B-CDCB-44D8-9E3D-4F9ABD96ADC2}"/>
                  </a:ext>
                </a:extLst>
              </p14:cNvPr>
              <p14:cNvContentPartPr/>
              <p14:nvPr/>
            </p14:nvContentPartPr>
            <p14:xfrm>
              <a:off x="7152376" y="1136334"/>
              <a:ext cx="2560320" cy="78840"/>
            </p14:xfrm>
          </p:contentPart>
        </mc:Choice>
        <mc:Fallback>
          <p:pic>
            <p:nvPicPr>
              <p:cNvPr id="4" name="Ink 3">
                <a:extLst>
                  <a:ext uri="{FF2B5EF4-FFF2-40B4-BE49-F238E27FC236}">
                    <a16:creationId xmlns:a16="http://schemas.microsoft.com/office/drawing/2014/main" id="{2CC7038B-CDCB-44D8-9E3D-4F9ABD96ADC2}"/>
                  </a:ext>
                </a:extLst>
              </p:cNvPr>
              <p:cNvPicPr/>
              <p:nvPr/>
            </p:nvPicPr>
            <p:blipFill>
              <a:blip r:embed="rId17"/>
              <a:stretch>
                <a:fillRect/>
              </a:stretch>
            </p:blipFill>
            <p:spPr>
              <a:xfrm>
                <a:off x="7134376" y="1118694"/>
                <a:ext cx="2595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 name="Ink 4">
                <a:extLst>
                  <a:ext uri="{FF2B5EF4-FFF2-40B4-BE49-F238E27FC236}">
                    <a16:creationId xmlns:a16="http://schemas.microsoft.com/office/drawing/2014/main" id="{0795D47E-4D8E-49AA-B678-18612D3521D9}"/>
                  </a:ext>
                </a:extLst>
              </p14:cNvPr>
              <p14:cNvContentPartPr/>
              <p14:nvPr/>
            </p14:nvContentPartPr>
            <p14:xfrm>
              <a:off x="6226456" y="1052094"/>
              <a:ext cx="759960" cy="81720"/>
            </p14:xfrm>
          </p:contentPart>
        </mc:Choice>
        <mc:Fallback>
          <p:pic>
            <p:nvPicPr>
              <p:cNvPr id="5" name="Ink 4">
                <a:extLst>
                  <a:ext uri="{FF2B5EF4-FFF2-40B4-BE49-F238E27FC236}">
                    <a16:creationId xmlns:a16="http://schemas.microsoft.com/office/drawing/2014/main" id="{0795D47E-4D8E-49AA-B678-18612D3521D9}"/>
                  </a:ext>
                </a:extLst>
              </p:cNvPr>
              <p:cNvPicPr/>
              <p:nvPr/>
            </p:nvPicPr>
            <p:blipFill>
              <a:blip r:embed="rId19"/>
              <a:stretch>
                <a:fillRect/>
              </a:stretch>
            </p:blipFill>
            <p:spPr>
              <a:xfrm>
                <a:off x="6208456" y="1034454"/>
                <a:ext cx="795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8FA67AED-2DB4-437C-98A7-37B3BA694D02}"/>
                  </a:ext>
                </a:extLst>
              </p14:cNvPr>
              <p14:cNvContentPartPr/>
              <p14:nvPr/>
            </p14:nvContentPartPr>
            <p14:xfrm>
              <a:off x="5838376" y="1184214"/>
              <a:ext cx="392040" cy="30960"/>
            </p14:xfrm>
          </p:contentPart>
        </mc:Choice>
        <mc:Fallback>
          <p:pic>
            <p:nvPicPr>
              <p:cNvPr id="7" name="Ink 6">
                <a:extLst>
                  <a:ext uri="{FF2B5EF4-FFF2-40B4-BE49-F238E27FC236}">
                    <a16:creationId xmlns:a16="http://schemas.microsoft.com/office/drawing/2014/main" id="{8FA67AED-2DB4-437C-98A7-37B3BA694D02}"/>
                  </a:ext>
                </a:extLst>
              </p:cNvPr>
              <p:cNvPicPr/>
              <p:nvPr/>
            </p:nvPicPr>
            <p:blipFill>
              <a:blip r:embed="rId21"/>
              <a:stretch>
                <a:fillRect/>
              </a:stretch>
            </p:blipFill>
            <p:spPr>
              <a:xfrm>
                <a:off x="5820736" y="1166214"/>
                <a:ext cx="4276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Ink 8">
                <a:extLst>
                  <a:ext uri="{FF2B5EF4-FFF2-40B4-BE49-F238E27FC236}">
                    <a16:creationId xmlns:a16="http://schemas.microsoft.com/office/drawing/2014/main" id="{54E39783-3B05-42D2-A4F2-EC76B69F58BC}"/>
                  </a:ext>
                </a:extLst>
              </p14:cNvPr>
              <p14:cNvContentPartPr/>
              <p14:nvPr/>
            </p14:nvContentPartPr>
            <p14:xfrm>
              <a:off x="5010736" y="1111494"/>
              <a:ext cx="713520" cy="51120"/>
            </p14:xfrm>
          </p:contentPart>
        </mc:Choice>
        <mc:Fallback>
          <p:pic>
            <p:nvPicPr>
              <p:cNvPr id="9" name="Ink 8">
                <a:extLst>
                  <a:ext uri="{FF2B5EF4-FFF2-40B4-BE49-F238E27FC236}">
                    <a16:creationId xmlns:a16="http://schemas.microsoft.com/office/drawing/2014/main" id="{54E39783-3B05-42D2-A4F2-EC76B69F58BC}"/>
                  </a:ext>
                </a:extLst>
              </p:cNvPr>
              <p:cNvPicPr/>
              <p:nvPr/>
            </p:nvPicPr>
            <p:blipFill>
              <a:blip r:embed="rId23"/>
              <a:stretch>
                <a:fillRect/>
              </a:stretch>
            </p:blipFill>
            <p:spPr>
              <a:xfrm>
                <a:off x="4992736" y="1093494"/>
                <a:ext cx="749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Ink 10">
                <a:extLst>
                  <a:ext uri="{FF2B5EF4-FFF2-40B4-BE49-F238E27FC236}">
                    <a16:creationId xmlns:a16="http://schemas.microsoft.com/office/drawing/2014/main" id="{0BBC9106-CFC6-4227-9656-DB4F24E2A3C0}"/>
                  </a:ext>
                </a:extLst>
              </p14:cNvPr>
              <p14:cNvContentPartPr/>
              <p14:nvPr/>
            </p14:nvContentPartPr>
            <p14:xfrm>
              <a:off x="4101376" y="1122654"/>
              <a:ext cx="756000" cy="48600"/>
            </p14:xfrm>
          </p:contentPart>
        </mc:Choice>
        <mc:Fallback>
          <p:pic>
            <p:nvPicPr>
              <p:cNvPr id="11" name="Ink 10">
                <a:extLst>
                  <a:ext uri="{FF2B5EF4-FFF2-40B4-BE49-F238E27FC236}">
                    <a16:creationId xmlns:a16="http://schemas.microsoft.com/office/drawing/2014/main" id="{0BBC9106-CFC6-4227-9656-DB4F24E2A3C0}"/>
                  </a:ext>
                </a:extLst>
              </p:cNvPr>
              <p:cNvPicPr/>
              <p:nvPr/>
            </p:nvPicPr>
            <p:blipFill>
              <a:blip r:embed="rId25"/>
              <a:stretch>
                <a:fillRect/>
              </a:stretch>
            </p:blipFill>
            <p:spPr>
              <a:xfrm>
                <a:off x="4083376" y="1105014"/>
                <a:ext cx="791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 name="Ink 12">
                <a:extLst>
                  <a:ext uri="{FF2B5EF4-FFF2-40B4-BE49-F238E27FC236}">
                    <a16:creationId xmlns:a16="http://schemas.microsoft.com/office/drawing/2014/main" id="{33EF005A-B398-408E-BBFC-1C3886205920}"/>
                  </a:ext>
                </a:extLst>
              </p14:cNvPr>
              <p14:cNvContentPartPr/>
              <p14:nvPr/>
            </p14:nvContentPartPr>
            <p14:xfrm>
              <a:off x="6354976" y="1135614"/>
              <a:ext cx="621360" cy="76320"/>
            </p14:xfrm>
          </p:contentPart>
        </mc:Choice>
        <mc:Fallback>
          <p:pic>
            <p:nvPicPr>
              <p:cNvPr id="13" name="Ink 12">
                <a:extLst>
                  <a:ext uri="{FF2B5EF4-FFF2-40B4-BE49-F238E27FC236}">
                    <a16:creationId xmlns:a16="http://schemas.microsoft.com/office/drawing/2014/main" id="{33EF005A-B398-408E-BBFC-1C3886205920}"/>
                  </a:ext>
                </a:extLst>
              </p:cNvPr>
              <p:cNvPicPr/>
              <p:nvPr/>
            </p:nvPicPr>
            <p:blipFill>
              <a:blip r:embed="rId27"/>
              <a:stretch>
                <a:fillRect/>
              </a:stretch>
            </p:blipFill>
            <p:spPr>
              <a:xfrm>
                <a:off x="6337336" y="1117614"/>
                <a:ext cx="657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Ink 13">
                <a:extLst>
                  <a:ext uri="{FF2B5EF4-FFF2-40B4-BE49-F238E27FC236}">
                    <a16:creationId xmlns:a16="http://schemas.microsoft.com/office/drawing/2014/main" id="{0D2ADBED-516F-4180-95A3-F19F5117FAD6}"/>
                  </a:ext>
                </a:extLst>
              </p14:cNvPr>
              <p14:cNvContentPartPr/>
              <p14:nvPr/>
            </p14:nvContentPartPr>
            <p14:xfrm>
              <a:off x="7087936" y="1164054"/>
              <a:ext cx="528840" cy="34920"/>
            </p14:xfrm>
          </p:contentPart>
        </mc:Choice>
        <mc:Fallback>
          <p:pic>
            <p:nvPicPr>
              <p:cNvPr id="14" name="Ink 13">
                <a:extLst>
                  <a:ext uri="{FF2B5EF4-FFF2-40B4-BE49-F238E27FC236}">
                    <a16:creationId xmlns:a16="http://schemas.microsoft.com/office/drawing/2014/main" id="{0D2ADBED-516F-4180-95A3-F19F5117FAD6}"/>
                  </a:ext>
                </a:extLst>
              </p:cNvPr>
              <p:cNvPicPr/>
              <p:nvPr/>
            </p:nvPicPr>
            <p:blipFill>
              <a:blip r:embed="rId29"/>
              <a:stretch>
                <a:fillRect/>
              </a:stretch>
            </p:blipFill>
            <p:spPr>
              <a:xfrm>
                <a:off x="7069936" y="1146414"/>
                <a:ext cx="564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Ink 15">
                <a:extLst>
                  <a:ext uri="{FF2B5EF4-FFF2-40B4-BE49-F238E27FC236}">
                    <a16:creationId xmlns:a16="http://schemas.microsoft.com/office/drawing/2014/main" id="{62F6B48E-238D-48D9-A838-B7DA34B90827}"/>
                  </a:ext>
                </a:extLst>
              </p14:cNvPr>
              <p14:cNvContentPartPr/>
              <p14:nvPr/>
            </p14:nvContentPartPr>
            <p14:xfrm>
              <a:off x="5727856" y="1073694"/>
              <a:ext cx="468000" cy="104040"/>
            </p14:xfrm>
          </p:contentPart>
        </mc:Choice>
        <mc:Fallback>
          <p:pic>
            <p:nvPicPr>
              <p:cNvPr id="16" name="Ink 15">
                <a:extLst>
                  <a:ext uri="{FF2B5EF4-FFF2-40B4-BE49-F238E27FC236}">
                    <a16:creationId xmlns:a16="http://schemas.microsoft.com/office/drawing/2014/main" id="{62F6B48E-238D-48D9-A838-B7DA34B90827}"/>
                  </a:ext>
                </a:extLst>
              </p:cNvPr>
              <p:cNvPicPr/>
              <p:nvPr/>
            </p:nvPicPr>
            <p:blipFill>
              <a:blip r:embed="rId31"/>
              <a:stretch>
                <a:fillRect/>
              </a:stretch>
            </p:blipFill>
            <p:spPr>
              <a:xfrm>
                <a:off x="5709856" y="1056054"/>
                <a:ext cx="503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Ink 16">
                <a:extLst>
                  <a:ext uri="{FF2B5EF4-FFF2-40B4-BE49-F238E27FC236}">
                    <a16:creationId xmlns:a16="http://schemas.microsoft.com/office/drawing/2014/main" id="{D32D80A1-1BEB-4187-A219-836E6817D57B}"/>
                  </a:ext>
                </a:extLst>
              </p14:cNvPr>
              <p14:cNvContentPartPr/>
              <p14:nvPr/>
            </p14:nvContentPartPr>
            <p14:xfrm>
              <a:off x="5664856" y="603174"/>
              <a:ext cx="527400" cy="614160"/>
            </p14:xfrm>
          </p:contentPart>
        </mc:Choice>
        <mc:Fallback>
          <p:pic>
            <p:nvPicPr>
              <p:cNvPr id="17" name="Ink 16">
                <a:extLst>
                  <a:ext uri="{FF2B5EF4-FFF2-40B4-BE49-F238E27FC236}">
                    <a16:creationId xmlns:a16="http://schemas.microsoft.com/office/drawing/2014/main" id="{D32D80A1-1BEB-4187-A219-836E6817D57B}"/>
                  </a:ext>
                </a:extLst>
              </p:cNvPr>
              <p:cNvPicPr/>
              <p:nvPr/>
            </p:nvPicPr>
            <p:blipFill>
              <a:blip r:embed="rId33"/>
              <a:stretch>
                <a:fillRect/>
              </a:stretch>
            </p:blipFill>
            <p:spPr>
              <a:xfrm>
                <a:off x="5646856" y="585534"/>
                <a:ext cx="56304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Ink 18">
                <a:extLst>
                  <a:ext uri="{FF2B5EF4-FFF2-40B4-BE49-F238E27FC236}">
                    <a16:creationId xmlns:a16="http://schemas.microsoft.com/office/drawing/2014/main" id="{9A7E7826-7E2A-4ADD-B333-F2F914A30525}"/>
                  </a:ext>
                </a:extLst>
              </p14:cNvPr>
              <p14:cNvContentPartPr/>
              <p14:nvPr/>
            </p14:nvContentPartPr>
            <p14:xfrm>
              <a:off x="4243216" y="1127694"/>
              <a:ext cx="505080" cy="48240"/>
            </p14:xfrm>
          </p:contentPart>
        </mc:Choice>
        <mc:Fallback>
          <p:pic>
            <p:nvPicPr>
              <p:cNvPr id="19" name="Ink 18">
                <a:extLst>
                  <a:ext uri="{FF2B5EF4-FFF2-40B4-BE49-F238E27FC236}">
                    <a16:creationId xmlns:a16="http://schemas.microsoft.com/office/drawing/2014/main" id="{9A7E7826-7E2A-4ADD-B333-F2F914A30525}"/>
                  </a:ext>
                </a:extLst>
              </p:cNvPr>
              <p:cNvPicPr/>
              <p:nvPr/>
            </p:nvPicPr>
            <p:blipFill>
              <a:blip r:embed="rId35"/>
              <a:stretch>
                <a:fillRect/>
              </a:stretch>
            </p:blipFill>
            <p:spPr>
              <a:xfrm>
                <a:off x="4225576" y="1109694"/>
                <a:ext cx="540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Ink 20">
                <a:extLst>
                  <a:ext uri="{FF2B5EF4-FFF2-40B4-BE49-F238E27FC236}">
                    <a16:creationId xmlns:a16="http://schemas.microsoft.com/office/drawing/2014/main" id="{A0F9E159-3C24-45F1-85DD-3FE8189BA515}"/>
                  </a:ext>
                </a:extLst>
              </p14:cNvPr>
              <p14:cNvContentPartPr/>
              <p14:nvPr/>
            </p14:nvContentPartPr>
            <p14:xfrm>
              <a:off x="2630776" y="1034454"/>
              <a:ext cx="1288440" cy="111240"/>
            </p14:xfrm>
          </p:contentPart>
        </mc:Choice>
        <mc:Fallback>
          <p:pic>
            <p:nvPicPr>
              <p:cNvPr id="21" name="Ink 20">
                <a:extLst>
                  <a:ext uri="{FF2B5EF4-FFF2-40B4-BE49-F238E27FC236}">
                    <a16:creationId xmlns:a16="http://schemas.microsoft.com/office/drawing/2014/main" id="{A0F9E159-3C24-45F1-85DD-3FE8189BA515}"/>
                  </a:ext>
                </a:extLst>
              </p:cNvPr>
              <p:cNvPicPr/>
              <p:nvPr/>
            </p:nvPicPr>
            <p:blipFill>
              <a:blip r:embed="rId37"/>
              <a:stretch>
                <a:fillRect/>
              </a:stretch>
            </p:blipFill>
            <p:spPr>
              <a:xfrm>
                <a:off x="2612776" y="1016454"/>
                <a:ext cx="1324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389B28BC-A578-47FA-8D8D-C036394E0E7D}"/>
                  </a:ext>
                </a:extLst>
              </p14:cNvPr>
              <p14:cNvContentPartPr/>
              <p14:nvPr/>
            </p14:nvContentPartPr>
            <p14:xfrm>
              <a:off x="2181496" y="1134894"/>
              <a:ext cx="441720" cy="39600"/>
            </p14:xfrm>
          </p:contentPart>
        </mc:Choice>
        <mc:Fallback>
          <p:pic>
            <p:nvPicPr>
              <p:cNvPr id="23" name="Ink 22">
                <a:extLst>
                  <a:ext uri="{FF2B5EF4-FFF2-40B4-BE49-F238E27FC236}">
                    <a16:creationId xmlns:a16="http://schemas.microsoft.com/office/drawing/2014/main" id="{389B28BC-A578-47FA-8D8D-C036394E0E7D}"/>
                  </a:ext>
                </a:extLst>
              </p:cNvPr>
              <p:cNvPicPr/>
              <p:nvPr/>
            </p:nvPicPr>
            <p:blipFill>
              <a:blip r:embed="rId39"/>
              <a:stretch>
                <a:fillRect/>
              </a:stretch>
            </p:blipFill>
            <p:spPr>
              <a:xfrm>
                <a:off x="2163856" y="1117254"/>
                <a:ext cx="477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5EC682B9-4D55-430D-9297-2FE1502E4AFB}"/>
                  </a:ext>
                </a:extLst>
              </p14:cNvPr>
              <p14:cNvContentPartPr/>
              <p14:nvPr/>
            </p14:nvContentPartPr>
            <p14:xfrm>
              <a:off x="690376" y="1180974"/>
              <a:ext cx="1200600" cy="31320"/>
            </p14:xfrm>
          </p:contentPart>
        </mc:Choice>
        <mc:Fallback>
          <p:pic>
            <p:nvPicPr>
              <p:cNvPr id="24" name="Ink 23">
                <a:extLst>
                  <a:ext uri="{FF2B5EF4-FFF2-40B4-BE49-F238E27FC236}">
                    <a16:creationId xmlns:a16="http://schemas.microsoft.com/office/drawing/2014/main" id="{5EC682B9-4D55-430D-9297-2FE1502E4AFB}"/>
                  </a:ext>
                </a:extLst>
              </p:cNvPr>
              <p:cNvPicPr/>
              <p:nvPr/>
            </p:nvPicPr>
            <p:blipFill>
              <a:blip r:embed="rId41"/>
              <a:stretch>
                <a:fillRect/>
              </a:stretch>
            </p:blipFill>
            <p:spPr>
              <a:xfrm>
                <a:off x="672376" y="1162974"/>
                <a:ext cx="1236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F59B75B1-ABD3-48A1-864E-B8C256833DB6}"/>
                  </a:ext>
                </a:extLst>
              </p14:cNvPr>
              <p14:cNvContentPartPr/>
              <p14:nvPr/>
            </p14:nvContentPartPr>
            <p14:xfrm>
              <a:off x="3959536" y="647454"/>
              <a:ext cx="5131800" cy="577080"/>
            </p14:xfrm>
          </p:contentPart>
        </mc:Choice>
        <mc:Fallback>
          <p:pic>
            <p:nvPicPr>
              <p:cNvPr id="28" name="Ink 27">
                <a:extLst>
                  <a:ext uri="{FF2B5EF4-FFF2-40B4-BE49-F238E27FC236}">
                    <a16:creationId xmlns:a16="http://schemas.microsoft.com/office/drawing/2014/main" id="{F59B75B1-ABD3-48A1-864E-B8C256833DB6}"/>
                  </a:ext>
                </a:extLst>
              </p:cNvPr>
              <p:cNvPicPr/>
              <p:nvPr/>
            </p:nvPicPr>
            <p:blipFill>
              <a:blip r:embed="rId43"/>
              <a:stretch>
                <a:fillRect/>
              </a:stretch>
            </p:blipFill>
            <p:spPr>
              <a:xfrm>
                <a:off x="3941536" y="629454"/>
                <a:ext cx="516744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32711EA2-3EE5-44C1-8F9F-4740CB1E6628}"/>
                  </a:ext>
                </a:extLst>
              </p14:cNvPr>
              <p14:cNvContentPartPr/>
              <p14:nvPr/>
            </p14:nvContentPartPr>
            <p14:xfrm>
              <a:off x="4910656" y="619734"/>
              <a:ext cx="1751040" cy="47520"/>
            </p14:xfrm>
          </p:contentPart>
        </mc:Choice>
        <mc:Fallback>
          <p:pic>
            <p:nvPicPr>
              <p:cNvPr id="31" name="Ink 30">
                <a:extLst>
                  <a:ext uri="{FF2B5EF4-FFF2-40B4-BE49-F238E27FC236}">
                    <a16:creationId xmlns:a16="http://schemas.microsoft.com/office/drawing/2014/main" id="{32711EA2-3EE5-44C1-8F9F-4740CB1E6628}"/>
                  </a:ext>
                </a:extLst>
              </p:cNvPr>
              <p:cNvPicPr/>
              <p:nvPr/>
            </p:nvPicPr>
            <p:blipFill>
              <a:blip r:embed="rId45"/>
              <a:stretch>
                <a:fillRect/>
              </a:stretch>
            </p:blipFill>
            <p:spPr>
              <a:xfrm>
                <a:off x="4892656" y="602094"/>
                <a:ext cx="1786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4D7AF4AC-B5BC-447F-866A-C546537086D5}"/>
                  </a:ext>
                </a:extLst>
              </p14:cNvPr>
              <p14:cNvContentPartPr/>
              <p14:nvPr/>
            </p14:nvContentPartPr>
            <p14:xfrm>
              <a:off x="367816" y="523254"/>
              <a:ext cx="3571200" cy="704880"/>
            </p14:xfrm>
          </p:contentPart>
        </mc:Choice>
        <mc:Fallback>
          <p:pic>
            <p:nvPicPr>
              <p:cNvPr id="34" name="Ink 33">
                <a:extLst>
                  <a:ext uri="{FF2B5EF4-FFF2-40B4-BE49-F238E27FC236}">
                    <a16:creationId xmlns:a16="http://schemas.microsoft.com/office/drawing/2014/main" id="{4D7AF4AC-B5BC-447F-866A-C546537086D5}"/>
                  </a:ext>
                </a:extLst>
              </p:cNvPr>
              <p:cNvPicPr/>
              <p:nvPr/>
            </p:nvPicPr>
            <p:blipFill>
              <a:blip r:embed="rId47"/>
              <a:stretch>
                <a:fillRect/>
              </a:stretch>
            </p:blipFill>
            <p:spPr>
              <a:xfrm>
                <a:off x="350176" y="505614"/>
                <a:ext cx="3606840" cy="740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38F93941-B4B9-4C93-AF9A-87A29C79A5FB}"/>
                  </a:ext>
                </a:extLst>
              </p14:cNvPr>
              <p14:cNvContentPartPr/>
              <p14:nvPr/>
            </p14:nvContentPartPr>
            <p14:xfrm>
              <a:off x="9326776" y="1227054"/>
              <a:ext cx="967320" cy="549360"/>
            </p14:xfrm>
          </p:contentPart>
        </mc:Choice>
        <mc:Fallback>
          <p:pic>
            <p:nvPicPr>
              <p:cNvPr id="36" name="Ink 35">
                <a:extLst>
                  <a:ext uri="{FF2B5EF4-FFF2-40B4-BE49-F238E27FC236}">
                    <a16:creationId xmlns:a16="http://schemas.microsoft.com/office/drawing/2014/main" id="{38F93941-B4B9-4C93-AF9A-87A29C79A5FB}"/>
                  </a:ext>
                </a:extLst>
              </p:cNvPr>
              <p:cNvPicPr/>
              <p:nvPr/>
            </p:nvPicPr>
            <p:blipFill>
              <a:blip r:embed="rId49"/>
              <a:stretch>
                <a:fillRect/>
              </a:stretch>
            </p:blipFill>
            <p:spPr>
              <a:xfrm>
                <a:off x="9308776" y="1209054"/>
                <a:ext cx="100296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B5352043-3654-443B-BD0B-B3DC3D32A1DF}"/>
                  </a:ext>
                </a:extLst>
              </p14:cNvPr>
              <p14:cNvContentPartPr/>
              <p14:nvPr/>
            </p14:nvContentPartPr>
            <p14:xfrm>
              <a:off x="3049456" y="171174"/>
              <a:ext cx="410040" cy="286560"/>
            </p14:xfrm>
          </p:contentPart>
        </mc:Choice>
        <mc:Fallback>
          <p:pic>
            <p:nvPicPr>
              <p:cNvPr id="37" name="Ink 36">
                <a:extLst>
                  <a:ext uri="{FF2B5EF4-FFF2-40B4-BE49-F238E27FC236}">
                    <a16:creationId xmlns:a16="http://schemas.microsoft.com/office/drawing/2014/main" id="{B5352043-3654-443B-BD0B-B3DC3D32A1DF}"/>
                  </a:ext>
                </a:extLst>
              </p:cNvPr>
              <p:cNvPicPr/>
              <p:nvPr/>
            </p:nvPicPr>
            <p:blipFill>
              <a:blip r:embed="rId51"/>
              <a:stretch>
                <a:fillRect/>
              </a:stretch>
            </p:blipFill>
            <p:spPr>
              <a:xfrm>
                <a:off x="3031816" y="153534"/>
                <a:ext cx="4456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Ink 44">
                <a:extLst>
                  <a:ext uri="{FF2B5EF4-FFF2-40B4-BE49-F238E27FC236}">
                    <a16:creationId xmlns:a16="http://schemas.microsoft.com/office/drawing/2014/main" id="{6275D30F-95FD-46CE-85CB-91A046CA9C97}"/>
                  </a:ext>
                </a:extLst>
              </p14:cNvPr>
              <p14:cNvContentPartPr/>
              <p14:nvPr/>
            </p14:nvContentPartPr>
            <p14:xfrm>
              <a:off x="5278576" y="1194294"/>
              <a:ext cx="1234440" cy="480960"/>
            </p14:xfrm>
          </p:contentPart>
        </mc:Choice>
        <mc:Fallback>
          <p:pic>
            <p:nvPicPr>
              <p:cNvPr id="45" name="Ink 44">
                <a:extLst>
                  <a:ext uri="{FF2B5EF4-FFF2-40B4-BE49-F238E27FC236}">
                    <a16:creationId xmlns:a16="http://schemas.microsoft.com/office/drawing/2014/main" id="{6275D30F-95FD-46CE-85CB-91A046CA9C97}"/>
                  </a:ext>
                </a:extLst>
              </p:cNvPr>
              <p:cNvPicPr/>
              <p:nvPr/>
            </p:nvPicPr>
            <p:blipFill>
              <a:blip r:embed="rId53"/>
              <a:stretch>
                <a:fillRect/>
              </a:stretch>
            </p:blipFill>
            <p:spPr>
              <a:xfrm>
                <a:off x="5260576" y="1176654"/>
                <a:ext cx="127008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7" name="Ink 46">
                <a:extLst>
                  <a:ext uri="{FF2B5EF4-FFF2-40B4-BE49-F238E27FC236}">
                    <a16:creationId xmlns:a16="http://schemas.microsoft.com/office/drawing/2014/main" id="{67AEAE7D-9EBB-43CF-8213-584FD17554B4}"/>
                  </a:ext>
                </a:extLst>
              </p14:cNvPr>
              <p14:cNvContentPartPr/>
              <p14:nvPr/>
            </p14:nvContentPartPr>
            <p14:xfrm>
              <a:off x="3677296" y="1671654"/>
              <a:ext cx="919080" cy="50040"/>
            </p14:xfrm>
          </p:contentPart>
        </mc:Choice>
        <mc:Fallback>
          <p:pic>
            <p:nvPicPr>
              <p:cNvPr id="47" name="Ink 46">
                <a:extLst>
                  <a:ext uri="{FF2B5EF4-FFF2-40B4-BE49-F238E27FC236}">
                    <a16:creationId xmlns:a16="http://schemas.microsoft.com/office/drawing/2014/main" id="{67AEAE7D-9EBB-43CF-8213-584FD17554B4}"/>
                  </a:ext>
                </a:extLst>
              </p:cNvPr>
              <p:cNvPicPr/>
              <p:nvPr/>
            </p:nvPicPr>
            <p:blipFill>
              <a:blip r:embed="rId55"/>
              <a:stretch>
                <a:fillRect/>
              </a:stretch>
            </p:blipFill>
            <p:spPr>
              <a:xfrm>
                <a:off x="3659656" y="1653654"/>
                <a:ext cx="954720" cy="85680"/>
              </a:xfrm>
              <a:prstGeom prst="rect">
                <a:avLst/>
              </a:prstGeom>
            </p:spPr>
          </p:pic>
        </mc:Fallback>
      </mc:AlternateContent>
      <p:grpSp>
        <p:nvGrpSpPr>
          <p:cNvPr id="52" name="Group 51">
            <a:extLst>
              <a:ext uri="{FF2B5EF4-FFF2-40B4-BE49-F238E27FC236}">
                <a16:creationId xmlns:a16="http://schemas.microsoft.com/office/drawing/2014/main" id="{198D4FAE-BC6A-407A-A055-D80462225277}"/>
              </a:ext>
            </a:extLst>
          </p:cNvPr>
          <p:cNvGrpSpPr/>
          <p:nvPr/>
        </p:nvGrpSpPr>
        <p:grpSpPr>
          <a:xfrm>
            <a:off x="241096" y="1619454"/>
            <a:ext cx="3195720" cy="69120"/>
            <a:chOff x="241096" y="1619454"/>
            <a:chExt cx="3195720" cy="69120"/>
          </a:xfrm>
        </p:grpSpPr>
        <mc:AlternateContent xmlns:mc="http://schemas.openxmlformats.org/markup-compatibility/2006">
          <mc:Choice xmlns:p14="http://schemas.microsoft.com/office/powerpoint/2010/main" Requires="p14">
            <p:contentPart p14:bwMode="auto" r:id="rId56">
              <p14:nvContentPartPr>
                <p14:cNvPr id="48" name="Ink 47">
                  <a:extLst>
                    <a:ext uri="{FF2B5EF4-FFF2-40B4-BE49-F238E27FC236}">
                      <a16:creationId xmlns:a16="http://schemas.microsoft.com/office/drawing/2014/main" id="{EA242946-8D53-45AE-8B52-50A69BBE9FC8}"/>
                    </a:ext>
                  </a:extLst>
                </p14:cNvPr>
                <p14:cNvContentPartPr/>
                <p14:nvPr/>
              </p14:nvContentPartPr>
              <p14:xfrm>
                <a:off x="1849936" y="1634574"/>
                <a:ext cx="1586880" cy="45720"/>
              </p14:xfrm>
            </p:contentPart>
          </mc:Choice>
          <mc:Fallback>
            <p:pic>
              <p:nvPicPr>
                <p:cNvPr id="48" name="Ink 47">
                  <a:extLst>
                    <a:ext uri="{FF2B5EF4-FFF2-40B4-BE49-F238E27FC236}">
                      <a16:creationId xmlns:a16="http://schemas.microsoft.com/office/drawing/2014/main" id="{EA242946-8D53-45AE-8B52-50A69BBE9FC8}"/>
                    </a:ext>
                  </a:extLst>
                </p:cNvPr>
                <p:cNvPicPr/>
                <p:nvPr/>
              </p:nvPicPr>
              <p:blipFill>
                <a:blip r:embed="rId57"/>
                <a:stretch>
                  <a:fillRect/>
                </a:stretch>
              </p:blipFill>
              <p:spPr>
                <a:xfrm>
                  <a:off x="1831936" y="1616574"/>
                  <a:ext cx="1622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 name="Ink 48">
                  <a:extLst>
                    <a:ext uri="{FF2B5EF4-FFF2-40B4-BE49-F238E27FC236}">
                      <a16:creationId xmlns:a16="http://schemas.microsoft.com/office/drawing/2014/main" id="{D37441C8-E278-405F-B7A6-A9A224937C8C}"/>
                    </a:ext>
                  </a:extLst>
                </p14:cNvPr>
                <p14:cNvContentPartPr/>
                <p14:nvPr/>
              </p14:nvContentPartPr>
              <p14:xfrm>
                <a:off x="1215616" y="1619454"/>
                <a:ext cx="598680" cy="51480"/>
              </p14:xfrm>
            </p:contentPart>
          </mc:Choice>
          <mc:Fallback>
            <p:pic>
              <p:nvPicPr>
                <p:cNvPr id="49" name="Ink 48">
                  <a:extLst>
                    <a:ext uri="{FF2B5EF4-FFF2-40B4-BE49-F238E27FC236}">
                      <a16:creationId xmlns:a16="http://schemas.microsoft.com/office/drawing/2014/main" id="{D37441C8-E278-405F-B7A6-A9A224937C8C}"/>
                    </a:ext>
                  </a:extLst>
                </p:cNvPr>
                <p:cNvPicPr/>
                <p:nvPr/>
              </p:nvPicPr>
              <p:blipFill>
                <a:blip r:embed="rId59"/>
                <a:stretch>
                  <a:fillRect/>
                </a:stretch>
              </p:blipFill>
              <p:spPr>
                <a:xfrm>
                  <a:off x="1197616" y="1601454"/>
                  <a:ext cx="634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 name="Ink 50">
                  <a:extLst>
                    <a:ext uri="{FF2B5EF4-FFF2-40B4-BE49-F238E27FC236}">
                      <a16:creationId xmlns:a16="http://schemas.microsoft.com/office/drawing/2014/main" id="{8BE994FF-27AC-4E48-B3CF-25B64945FCB1}"/>
                    </a:ext>
                  </a:extLst>
                </p14:cNvPr>
                <p14:cNvContentPartPr/>
                <p14:nvPr/>
              </p14:nvContentPartPr>
              <p14:xfrm>
                <a:off x="241096" y="1636374"/>
                <a:ext cx="781200" cy="52200"/>
              </p14:xfrm>
            </p:contentPart>
          </mc:Choice>
          <mc:Fallback>
            <p:pic>
              <p:nvPicPr>
                <p:cNvPr id="51" name="Ink 50">
                  <a:extLst>
                    <a:ext uri="{FF2B5EF4-FFF2-40B4-BE49-F238E27FC236}">
                      <a16:creationId xmlns:a16="http://schemas.microsoft.com/office/drawing/2014/main" id="{8BE994FF-27AC-4E48-B3CF-25B64945FCB1}"/>
                    </a:ext>
                  </a:extLst>
                </p:cNvPr>
                <p:cNvPicPr/>
                <p:nvPr/>
              </p:nvPicPr>
              <p:blipFill>
                <a:blip r:embed="rId61"/>
                <a:stretch>
                  <a:fillRect/>
                </a:stretch>
              </p:blipFill>
              <p:spPr>
                <a:xfrm>
                  <a:off x="223456" y="1618734"/>
                  <a:ext cx="816840" cy="8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53" name="Ink 52">
                <a:extLst>
                  <a:ext uri="{FF2B5EF4-FFF2-40B4-BE49-F238E27FC236}">
                    <a16:creationId xmlns:a16="http://schemas.microsoft.com/office/drawing/2014/main" id="{55736884-B4FD-45A9-9E47-BA64D37B8119}"/>
                  </a:ext>
                </a:extLst>
              </p14:cNvPr>
              <p14:cNvContentPartPr/>
              <p14:nvPr/>
            </p14:nvContentPartPr>
            <p14:xfrm>
              <a:off x="8711176" y="2179614"/>
              <a:ext cx="1431000" cy="53280"/>
            </p14:xfrm>
          </p:contentPart>
        </mc:Choice>
        <mc:Fallback>
          <p:pic>
            <p:nvPicPr>
              <p:cNvPr id="53" name="Ink 52">
                <a:extLst>
                  <a:ext uri="{FF2B5EF4-FFF2-40B4-BE49-F238E27FC236}">
                    <a16:creationId xmlns:a16="http://schemas.microsoft.com/office/drawing/2014/main" id="{55736884-B4FD-45A9-9E47-BA64D37B8119}"/>
                  </a:ext>
                </a:extLst>
              </p:cNvPr>
              <p:cNvPicPr/>
              <p:nvPr/>
            </p:nvPicPr>
            <p:blipFill>
              <a:blip r:embed="rId63"/>
              <a:stretch>
                <a:fillRect/>
              </a:stretch>
            </p:blipFill>
            <p:spPr>
              <a:xfrm>
                <a:off x="8693536" y="2161974"/>
                <a:ext cx="1466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4" name="Ink 53">
                <a:extLst>
                  <a:ext uri="{FF2B5EF4-FFF2-40B4-BE49-F238E27FC236}">
                    <a16:creationId xmlns:a16="http://schemas.microsoft.com/office/drawing/2014/main" id="{5CFD0583-5B42-4D01-90FB-E424533BAF5A}"/>
                  </a:ext>
                </a:extLst>
              </p14:cNvPr>
              <p14:cNvContentPartPr/>
              <p14:nvPr/>
            </p14:nvContentPartPr>
            <p14:xfrm>
              <a:off x="7733056" y="2145414"/>
              <a:ext cx="842400" cy="72360"/>
            </p14:xfrm>
          </p:contentPart>
        </mc:Choice>
        <mc:Fallback>
          <p:pic>
            <p:nvPicPr>
              <p:cNvPr id="54" name="Ink 53">
                <a:extLst>
                  <a:ext uri="{FF2B5EF4-FFF2-40B4-BE49-F238E27FC236}">
                    <a16:creationId xmlns:a16="http://schemas.microsoft.com/office/drawing/2014/main" id="{5CFD0583-5B42-4D01-90FB-E424533BAF5A}"/>
                  </a:ext>
                </a:extLst>
              </p:cNvPr>
              <p:cNvPicPr/>
              <p:nvPr/>
            </p:nvPicPr>
            <p:blipFill>
              <a:blip r:embed="rId65"/>
              <a:stretch>
                <a:fillRect/>
              </a:stretch>
            </p:blipFill>
            <p:spPr>
              <a:xfrm>
                <a:off x="7715056" y="2127774"/>
                <a:ext cx="878040" cy="108000"/>
              </a:xfrm>
              <a:prstGeom prst="rect">
                <a:avLst/>
              </a:prstGeom>
            </p:spPr>
          </p:pic>
        </mc:Fallback>
      </mc:AlternateContent>
      <p:grpSp>
        <p:nvGrpSpPr>
          <p:cNvPr id="57" name="Group 56">
            <a:extLst>
              <a:ext uri="{FF2B5EF4-FFF2-40B4-BE49-F238E27FC236}">
                <a16:creationId xmlns:a16="http://schemas.microsoft.com/office/drawing/2014/main" id="{AA2C4877-6DE4-48CC-8366-5632B06D944A}"/>
              </a:ext>
            </a:extLst>
          </p:cNvPr>
          <p:cNvGrpSpPr/>
          <p:nvPr/>
        </p:nvGrpSpPr>
        <p:grpSpPr>
          <a:xfrm>
            <a:off x="5372536" y="2133894"/>
            <a:ext cx="2184480" cy="133560"/>
            <a:chOff x="5372536" y="2133894"/>
            <a:chExt cx="2184480" cy="133560"/>
          </a:xfrm>
        </p:grpSpPr>
        <mc:AlternateContent xmlns:mc="http://schemas.openxmlformats.org/markup-compatibility/2006">
          <mc:Choice xmlns:p14="http://schemas.microsoft.com/office/powerpoint/2010/main" Requires="p14">
            <p:contentPart p14:bwMode="auto" r:id="rId66">
              <p14:nvContentPartPr>
                <p14:cNvPr id="55" name="Ink 54">
                  <a:extLst>
                    <a:ext uri="{FF2B5EF4-FFF2-40B4-BE49-F238E27FC236}">
                      <a16:creationId xmlns:a16="http://schemas.microsoft.com/office/drawing/2014/main" id="{AE2CB7D7-A811-45B5-BD06-F87B2D5B62F7}"/>
                    </a:ext>
                  </a:extLst>
                </p14:cNvPr>
                <p14:cNvContentPartPr/>
                <p14:nvPr/>
              </p14:nvContentPartPr>
              <p14:xfrm>
                <a:off x="6575296" y="2203734"/>
                <a:ext cx="981720" cy="63720"/>
              </p14:xfrm>
            </p:contentPart>
          </mc:Choice>
          <mc:Fallback>
            <p:pic>
              <p:nvPicPr>
                <p:cNvPr id="55" name="Ink 54">
                  <a:extLst>
                    <a:ext uri="{FF2B5EF4-FFF2-40B4-BE49-F238E27FC236}">
                      <a16:creationId xmlns:a16="http://schemas.microsoft.com/office/drawing/2014/main" id="{AE2CB7D7-A811-45B5-BD06-F87B2D5B62F7}"/>
                    </a:ext>
                  </a:extLst>
                </p:cNvPr>
                <p:cNvPicPr/>
                <p:nvPr/>
              </p:nvPicPr>
              <p:blipFill>
                <a:blip r:embed="rId67"/>
                <a:stretch>
                  <a:fillRect/>
                </a:stretch>
              </p:blipFill>
              <p:spPr>
                <a:xfrm>
                  <a:off x="6557656" y="2185734"/>
                  <a:ext cx="1017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6" name="Ink 55">
                  <a:extLst>
                    <a:ext uri="{FF2B5EF4-FFF2-40B4-BE49-F238E27FC236}">
                      <a16:creationId xmlns:a16="http://schemas.microsoft.com/office/drawing/2014/main" id="{730372E6-FBBD-4CE4-A3A0-242D4A0243BC}"/>
                    </a:ext>
                  </a:extLst>
                </p14:cNvPr>
                <p14:cNvContentPartPr/>
                <p14:nvPr/>
              </p14:nvContentPartPr>
              <p14:xfrm>
                <a:off x="5372536" y="2133894"/>
                <a:ext cx="1174320" cy="53640"/>
              </p14:xfrm>
            </p:contentPart>
          </mc:Choice>
          <mc:Fallback>
            <p:pic>
              <p:nvPicPr>
                <p:cNvPr id="56" name="Ink 55">
                  <a:extLst>
                    <a:ext uri="{FF2B5EF4-FFF2-40B4-BE49-F238E27FC236}">
                      <a16:creationId xmlns:a16="http://schemas.microsoft.com/office/drawing/2014/main" id="{730372E6-FBBD-4CE4-A3A0-242D4A0243BC}"/>
                    </a:ext>
                  </a:extLst>
                </p:cNvPr>
                <p:cNvPicPr/>
                <p:nvPr/>
              </p:nvPicPr>
              <p:blipFill>
                <a:blip r:embed="rId69"/>
                <a:stretch>
                  <a:fillRect/>
                </a:stretch>
              </p:blipFill>
              <p:spPr>
                <a:xfrm>
                  <a:off x="5354896" y="2116254"/>
                  <a:ext cx="120996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58" name="Ink 57">
                <a:extLst>
                  <a:ext uri="{FF2B5EF4-FFF2-40B4-BE49-F238E27FC236}">
                    <a16:creationId xmlns:a16="http://schemas.microsoft.com/office/drawing/2014/main" id="{060ED269-886C-4E51-B60B-19CFAF868757}"/>
                  </a:ext>
                </a:extLst>
              </p14:cNvPr>
              <p14:cNvContentPartPr/>
              <p14:nvPr/>
            </p14:nvContentPartPr>
            <p14:xfrm>
              <a:off x="3645256" y="2203734"/>
              <a:ext cx="1271520" cy="65520"/>
            </p14:xfrm>
          </p:contentPart>
        </mc:Choice>
        <mc:Fallback>
          <p:pic>
            <p:nvPicPr>
              <p:cNvPr id="58" name="Ink 57">
                <a:extLst>
                  <a:ext uri="{FF2B5EF4-FFF2-40B4-BE49-F238E27FC236}">
                    <a16:creationId xmlns:a16="http://schemas.microsoft.com/office/drawing/2014/main" id="{060ED269-886C-4E51-B60B-19CFAF868757}"/>
                  </a:ext>
                </a:extLst>
              </p:cNvPr>
              <p:cNvPicPr/>
              <p:nvPr/>
            </p:nvPicPr>
            <p:blipFill>
              <a:blip r:embed="rId71"/>
              <a:stretch>
                <a:fillRect/>
              </a:stretch>
            </p:blipFill>
            <p:spPr>
              <a:xfrm>
                <a:off x="3627256" y="2185734"/>
                <a:ext cx="1307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9" name="Ink 58">
                <a:extLst>
                  <a:ext uri="{FF2B5EF4-FFF2-40B4-BE49-F238E27FC236}">
                    <a16:creationId xmlns:a16="http://schemas.microsoft.com/office/drawing/2014/main" id="{580D8308-C2CD-4FB1-9690-6C032B9CC68C}"/>
                  </a:ext>
                </a:extLst>
              </p14:cNvPr>
              <p14:cNvContentPartPr/>
              <p14:nvPr/>
            </p14:nvContentPartPr>
            <p14:xfrm>
              <a:off x="2281576" y="2120574"/>
              <a:ext cx="1371600" cy="147240"/>
            </p14:xfrm>
          </p:contentPart>
        </mc:Choice>
        <mc:Fallback>
          <p:pic>
            <p:nvPicPr>
              <p:cNvPr id="59" name="Ink 58">
                <a:extLst>
                  <a:ext uri="{FF2B5EF4-FFF2-40B4-BE49-F238E27FC236}">
                    <a16:creationId xmlns:a16="http://schemas.microsoft.com/office/drawing/2014/main" id="{580D8308-C2CD-4FB1-9690-6C032B9CC68C}"/>
                  </a:ext>
                </a:extLst>
              </p:cNvPr>
              <p:cNvPicPr/>
              <p:nvPr/>
            </p:nvPicPr>
            <p:blipFill>
              <a:blip r:embed="rId73"/>
              <a:stretch>
                <a:fillRect/>
              </a:stretch>
            </p:blipFill>
            <p:spPr>
              <a:xfrm>
                <a:off x="2263936" y="2102574"/>
                <a:ext cx="1407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0" name="Ink 59">
                <a:extLst>
                  <a:ext uri="{FF2B5EF4-FFF2-40B4-BE49-F238E27FC236}">
                    <a16:creationId xmlns:a16="http://schemas.microsoft.com/office/drawing/2014/main" id="{130CDFB5-0F09-40DF-AE43-94E7550F3849}"/>
                  </a:ext>
                </a:extLst>
              </p14:cNvPr>
              <p14:cNvContentPartPr/>
              <p14:nvPr/>
            </p14:nvContentPartPr>
            <p14:xfrm>
              <a:off x="586336" y="2176014"/>
              <a:ext cx="1711800" cy="89640"/>
            </p14:xfrm>
          </p:contentPart>
        </mc:Choice>
        <mc:Fallback>
          <p:pic>
            <p:nvPicPr>
              <p:cNvPr id="60" name="Ink 59">
                <a:extLst>
                  <a:ext uri="{FF2B5EF4-FFF2-40B4-BE49-F238E27FC236}">
                    <a16:creationId xmlns:a16="http://schemas.microsoft.com/office/drawing/2014/main" id="{130CDFB5-0F09-40DF-AE43-94E7550F3849}"/>
                  </a:ext>
                </a:extLst>
              </p:cNvPr>
              <p:cNvPicPr/>
              <p:nvPr/>
            </p:nvPicPr>
            <p:blipFill>
              <a:blip r:embed="rId75"/>
              <a:stretch>
                <a:fillRect/>
              </a:stretch>
            </p:blipFill>
            <p:spPr>
              <a:xfrm>
                <a:off x="568696" y="2158374"/>
                <a:ext cx="1747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1" name="Ink 60">
                <a:extLst>
                  <a:ext uri="{FF2B5EF4-FFF2-40B4-BE49-F238E27FC236}">
                    <a16:creationId xmlns:a16="http://schemas.microsoft.com/office/drawing/2014/main" id="{1A31B4D7-2ECC-45EF-935E-5C4C617AFEAF}"/>
                  </a:ext>
                </a:extLst>
              </p14:cNvPr>
              <p14:cNvContentPartPr/>
              <p14:nvPr/>
            </p14:nvContentPartPr>
            <p14:xfrm>
              <a:off x="8760856" y="2668854"/>
              <a:ext cx="1398600" cy="90360"/>
            </p14:xfrm>
          </p:contentPart>
        </mc:Choice>
        <mc:Fallback>
          <p:pic>
            <p:nvPicPr>
              <p:cNvPr id="61" name="Ink 60">
                <a:extLst>
                  <a:ext uri="{FF2B5EF4-FFF2-40B4-BE49-F238E27FC236}">
                    <a16:creationId xmlns:a16="http://schemas.microsoft.com/office/drawing/2014/main" id="{1A31B4D7-2ECC-45EF-935E-5C4C617AFEAF}"/>
                  </a:ext>
                </a:extLst>
              </p:cNvPr>
              <p:cNvPicPr/>
              <p:nvPr/>
            </p:nvPicPr>
            <p:blipFill>
              <a:blip r:embed="rId77"/>
              <a:stretch>
                <a:fillRect/>
              </a:stretch>
            </p:blipFill>
            <p:spPr>
              <a:xfrm>
                <a:off x="8743216" y="2651214"/>
                <a:ext cx="1434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8" name="Ink 67">
                <a:extLst>
                  <a:ext uri="{FF2B5EF4-FFF2-40B4-BE49-F238E27FC236}">
                    <a16:creationId xmlns:a16="http://schemas.microsoft.com/office/drawing/2014/main" id="{2F56A835-43EC-47C5-ABA5-F20B670B36FF}"/>
                  </a:ext>
                </a:extLst>
              </p14:cNvPr>
              <p14:cNvContentPartPr/>
              <p14:nvPr/>
            </p14:nvContentPartPr>
            <p14:xfrm>
              <a:off x="8796136" y="2623494"/>
              <a:ext cx="1413000" cy="104040"/>
            </p14:xfrm>
          </p:contentPart>
        </mc:Choice>
        <mc:Fallback>
          <p:pic>
            <p:nvPicPr>
              <p:cNvPr id="68" name="Ink 67">
                <a:extLst>
                  <a:ext uri="{FF2B5EF4-FFF2-40B4-BE49-F238E27FC236}">
                    <a16:creationId xmlns:a16="http://schemas.microsoft.com/office/drawing/2014/main" id="{2F56A835-43EC-47C5-ABA5-F20B670B36FF}"/>
                  </a:ext>
                </a:extLst>
              </p:cNvPr>
              <p:cNvPicPr/>
              <p:nvPr/>
            </p:nvPicPr>
            <p:blipFill>
              <a:blip r:embed="rId79"/>
              <a:stretch>
                <a:fillRect/>
              </a:stretch>
            </p:blipFill>
            <p:spPr>
              <a:xfrm>
                <a:off x="8778136" y="2605494"/>
                <a:ext cx="1448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0" name="Ink 69">
                <a:extLst>
                  <a:ext uri="{FF2B5EF4-FFF2-40B4-BE49-F238E27FC236}">
                    <a16:creationId xmlns:a16="http://schemas.microsoft.com/office/drawing/2014/main" id="{FE452653-CDBE-46D7-8CC4-1869F4A257EF}"/>
                  </a:ext>
                </a:extLst>
              </p14:cNvPr>
              <p14:cNvContentPartPr/>
              <p14:nvPr/>
            </p14:nvContentPartPr>
            <p14:xfrm>
              <a:off x="7393576" y="2681094"/>
              <a:ext cx="752040" cy="86760"/>
            </p14:xfrm>
          </p:contentPart>
        </mc:Choice>
        <mc:Fallback>
          <p:pic>
            <p:nvPicPr>
              <p:cNvPr id="70" name="Ink 69">
                <a:extLst>
                  <a:ext uri="{FF2B5EF4-FFF2-40B4-BE49-F238E27FC236}">
                    <a16:creationId xmlns:a16="http://schemas.microsoft.com/office/drawing/2014/main" id="{FE452653-CDBE-46D7-8CC4-1869F4A257EF}"/>
                  </a:ext>
                </a:extLst>
              </p:cNvPr>
              <p:cNvPicPr/>
              <p:nvPr/>
            </p:nvPicPr>
            <p:blipFill>
              <a:blip r:embed="rId81"/>
              <a:stretch>
                <a:fillRect/>
              </a:stretch>
            </p:blipFill>
            <p:spPr>
              <a:xfrm>
                <a:off x="7375936" y="2663454"/>
                <a:ext cx="787680" cy="122400"/>
              </a:xfrm>
              <a:prstGeom prst="rect">
                <a:avLst/>
              </a:prstGeom>
            </p:spPr>
          </p:pic>
        </mc:Fallback>
      </mc:AlternateContent>
      <p:grpSp>
        <p:nvGrpSpPr>
          <p:cNvPr id="74" name="Group 73">
            <a:extLst>
              <a:ext uri="{FF2B5EF4-FFF2-40B4-BE49-F238E27FC236}">
                <a16:creationId xmlns:a16="http://schemas.microsoft.com/office/drawing/2014/main" id="{F632AC86-64DC-4515-BDDE-E13CE9B43D4B}"/>
              </a:ext>
            </a:extLst>
          </p:cNvPr>
          <p:cNvGrpSpPr/>
          <p:nvPr/>
        </p:nvGrpSpPr>
        <p:grpSpPr>
          <a:xfrm>
            <a:off x="5741176" y="2614854"/>
            <a:ext cx="2871360" cy="165600"/>
            <a:chOff x="5741176" y="2614854"/>
            <a:chExt cx="2871360" cy="165600"/>
          </a:xfrm>
        </p:grpSpPr>
        <mc:AlternateContent xmlns:mc="http://schemas.openxmlformats.org/markup-compatibility/2006">
          <mc:Choice xmlns:p14="http://schemas.microsoft.com/office/powerpoint/2010/main" Requires="p14">
            <p:contentPart p14:bwMode="auto" r:id="rId82">
              <p14:nvContentPartPr>
                <p14:cNvPr id="62" name="Ink 61">
                  <a:extLst>
                    <a:ext uri="{FF2B5EF4-FFF2-40B4-BE49-F238E27FC236}">
                      <a16:creationId xmlns:a16="http://schemas.microsoft.com/office/drawing/2014/main" id="{D508CABB-809F-41C0-AA48-66EACBAD157D}"/>
                    </a:ext>
                  </a:extLst>
                </p14:cNvPr>
                <p14:cNvContentPartPr/>
                <p14:nvPr/>
              </p14:nvContentPartPr>
              <p14:xfrm>
                <a:off x="8088016" y="2694774"/>
                <a:ext cx="524520" cy="85680"/>
              </p14:xfrm>
            </p:contentPart>
          </mc:Choice>
          <mc:Fallback>
            <p:pic>
              <p:nvPicPr>
                <p:cNvPr id="62" name="Ink 61">
                  <a:extLst>
                    <a:ext uri="{FF2B5EF4-FFF2-40B4-BE49-F238E27FC236}">
                      <a16:creationId xmlns:a16="http://schemas.microsoft.com/office/drawing/2014/main" id="{D508CABB-809F-41C0-AA48-66EACBAD157D}"/>
                    </a:ext>
                  </a:extLst>
                </p:cNvPr>
                <p:cNvPicPr/>
                <p:nvPr/>
              </p:nvPicPr>
              <p:blipFill>
                <a:blip r:embed="rId83"/>
                <a:stretch>
                  <a:fillRect/>
                </a:stretch>
              </p:blipFill>
              <p:spPr>
                <a:xfrm>
                  <a:off x="8070016" y="2676774"/>
                  <a:ext cx="560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Ink 62">
                  <a:extLst>
                    <a:ext uri="{FF2B5EF4-FFF2-40B4-BE49-F238E27FC236}">
                      <a16:creationId xmlns:a16="http://schemas.microsoft.com/office/drawing/2014/main" id="{76502E55-108C-4638-BFB1-C6B7D90C59CF}"/>
                    </a:ext>
                  </a:extLst>
                </p14:cNvPr>
                <p14:cNvContentPartPr/>
                <p14:nvPr/>
              </p14:nvContentPartPr>
              <p14:xfrm>
                <a:off x="7192336" y="2660574"/>
                <a:ext cx="819360" cy="70200"/>
              </p14:xfrm>
            </p:contentPart>
          </mc:Choice>
          <mc:Fallback>
            <p:pic>
              <p:nvPicPr>
                <p:cNvPr id="63" name="Ink 62">
                  <a:extLst>
                    <a:ext uri="{FF2B5EF4-FFF2-40B4-BE49-F238E27FC236}">
                      <a16:creationId xmlns:a16="http://schemas.microsoft.com/office/drawing/2014/main" id="{76502E55-108C-4638-BFB1-C6B7D90C59CF}"/>
                    </a:ext>
                  </a:extLst>
                </p:cNvPr>
                <p:cNvPicPr/>
                <p:nvPr/>
              </p:nvPicPr>
              <p:blipFill>
                <a:blip r:embed="rId85"/>
                <a:stretch>
                  <a:fillRect/>
                </a:stretch>
              </p:blipFill>
              <p:spPr>
                <a:xfrm>
                  <a:off x="7174336" y="2642574"/>
                  <a:ext cx="855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5" name="Ink 64">
                  <a:extLst>
                    <a:ext uri="{FF2B5EF4-FFF2-40B4-BE49-F238E27FC236}">
                      <a16:creationId xmlns:a16="http://schemas.microsoft.com/office/drawing/2014/main" id="{8D03EB2F-9CB9-4336-A517-32E9C2B9EC2E}"/>
                    </a:ext>
                  </a:extLst>
                </p14:cNvPr>
                <p14:cNvContentPartPr/>
                <p14:nvPr/>
              </p14:nvContentPartPr>
              <p14:xfrm>
                <a:off x="6682576" y="2614854"/>
                <a:ext cx="437760" cy="78120"/>
              </p14:xfrm>
            </p:contentPart>
          </mc:Choice>
          <mc:Fallback>
            <p:pic>
              <p:nvPicPr>
                <p:cNvPr id="65" name="Ink 64">
                  <a:extLst>
                    <a:ext uri="{FF2B5EF4-FFF2-40B4-BE49-F238E27FC236}">
                      <a16:creationId xmlns:a16="http://schemas.microsoft.com/office/drawing/2014/main" id="{8D03EB2F-9CB9-4336-A517-32E9C2B9EC2E}"/>
                    </a:ext>
                  </a:extLst>
                </p:cNvPr>
                <p:cNvPicPr/>
                <p:nvPr/>
              </p:nvPicPr>
              <p:blipFill>
                <a:blip r:embed="rId87"/>
                <a:stretch>
                  <a:fillRect/>
                </a:stretch>
              </p:blipFill>
              <p:spPr>
                <a:xfrm>
                  <a:off x="6664576" y="2596854"/>
                  <a:ext cx="473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6" name="Ink 65">
                  <a:extLst>
                    <a:ext uri="{FF2B5EF4-FFF2-40B4-BE49-F238E27FC236}">
                      <a16:creationId xmlns:a16="http://schemas.microsoft.com/office/drawing/2014/main" id="{888C74E5-2BDB-4BD7-994D-549E17471B71}"/>
                    </a:ext>
                  </a:extLst>
                </p14:cNvPr>
                <p14:cNvContentPartPr/>
                <p14:nvPr/>
              </p14:nvContentPartPr>
              <p14:xfrm>
                <a:off x="5741176" y="2624934"/>
                <a:ext cx="843480" cy="72360"/>
              </p14:xfrm>
            </p:contentPart>
          </mc:Choice>
          <mc:Fallback>
            <p:pic>
              <p:nvPicPr>
                <p:cNvPr id="66" name="Ink 65">
                  <a:extLst>
                    <a:ext uri="{FF2B5EF4-FFF2-40B4-BE49-F238E27FC236}">
                      <a16:creationId xmlns:a16="http://schemas.microsoft.com/office/drawing/2014/main" id="{888C74E5-2BDB-4BD7-994D-549E17471B71}"/>
                    </a:ext>
                  </a:extLst>
                </p:cNvPr>
                <p:cNvPicPr/>
                <p:nvPr/>
              </p:nvPicPr>
              <p:blipFill>
                <a:blip r:embed="rId89"/>
                <a:stretch>
                  <a:fillRect/>
                </a:stretch>
              </p:blipFill>
              <p:spPr>
                <a:xfrm>
                  <a:off x="5723176" y="2606934"/>
                  <a:ext cx="879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2" name="Ink 71">
                  <a:extLst>
                    <a:ext uri="{FF2B5EF4-FFF2-40B4-BE49-F238E27FC236}">
                      <a16:creationId xmlns:a16="http://schemas.microsoft.com/office/drawing/2014/main" id="{782E02E0-D3DC-42A9-B3FC-177B792F66A9}"/>
                    </a:ext>
                  </a:extLst>
                </p14:cNvPr>
                <p14:cNvContentPartPr/>
                <p14:nvPr/>
              </p14:nvContentPartPr>
              <p14:xfrm>
                <a:off x="7110256" y="2692614"/>
                <a:ext cx="26640" cy="8640"/>
              </p14:xfrm>
            </p:contentPart>
          </mc:Choice>
          <mc:Fallback>
            <p:pic>
              <p:nvPicPr>
                <p:cNvPr id="72" name="Ink 71">
                  <a:extLst>
                    <a:ext uri="{FF2B5EF4-FFF2-40B4-BE49-F238E27FC236}">
                      <a16:creationId xmlns:a16="http://schemas.microsoft.com/office/drawing/2014/main" id="{782E02E0-D3DC-42A9-B3FC-177B792F66A9}"/>
                    </a:ext>
                  </a:extLst>
                </p:cNvPr>
                <p:cNvPicPr/>
                <p:nvPr/>
              </p:nvPicPr>
              <p:blipFill>
                <a:blip r:embed="rId91"/>
                <a:stretch>
                  <a:fillRect/>
                </a:stretch>
              </p:blipFill>
              <p:spPr>
                <a:xfrm>
                  <a:off x="7092616" y="2674974"/>
                  <a:ext cx="62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3" name="Ink 72">
                  <a:extLst>
                    <a:ext uri="{FF2B5EF4-FFF2-40B4-BE49-F238E27FC236}">
                      <a16:creationId xmlns:a16="http://schemas.microsoft.com/office/drawing/2014/main" id="{1FE14F9D-33D2-406A-A739-471943D6D469}"/>
                    </a:ext>
                  </a:extLst>
                </p14:cNvPr>
                <p14:cNvContentPartPr/>
                <p14:nvPr/>
              </p14:nvContentPartPr>
              <p14:xfrm>
                <a:off x="5760256" y="2671014"/>
                <a:ext cx="1405800" cy="78480"/>
              </p14:xfrm>
            </p:contentPart>
          </mc:Choice>
          <mc:Fallback>
            <p:pic>
              <p:nvPicPr>
                <p:cNvPr id="73" name="Ink 72">
                  <a:extLst>
                    <a:ext uri="{FF2B5EF4-FFF2-40B4-BE49-F238E27FC236}">
                      <a16:creationId xmlns:a16="http://schemas.microsoft.com/office/drawing/2014/main" id="{1FE14F9D-33D2-406A-A739-471943D6D469}"/>
                    </a:ext>
                  </a:extLst>
                </p:cNvPr>
                <p:cNvPicPr/>
                <p:nvPr/>
              </p:nvPicPr>
              <p:blipFill>
                <a:blip r:embed="rId93"/>
                <a:stretch>
                  <a:fillRect/>
                </a:stretch>
              </p:blipFill>
              <p:spPr>
                <a:xfrm>
                  <a:off x="5742616" y="2653014"/>
                  <a:ext cx="1441440" cy="114120"/>
                </a:xfrm>
                <a:prstGeom prst="rect">
                  <a:avLst/>
                </a:prstGeom>
              </p:spPr>
            </p:pic>
          </mc:Fallback>
        </mc:AlternateContent>
      </p:grpSp>
      <p:grpSp>
        <p:nvGrpSpPr>
          <p:cNvPr id="76" name="Group 75">
            <a:extLst>
              <a:ext uri="{FF2B5EF4-FFF2-40B4-BE49-F238E27FC236}">
                <a16:creationId xmlns:a16="http://schemas.microsoft.com/office/drawing/2014/main" id="{2C058275-EAFF-461E-9C33-CF002EA8A5EE}"/>
              </a:ext>
            </a:extLst>
          </p:cNvPr>
          <p:cNvGrpSpPr/>
          <p:nvPr/>
        </p:nvGrpSpPr>
        <p:grpSpPr>
          <a:xfrm>
            <a:off x="5299816" y="1586694"/>
            <a:ext cx="3513960" cy="170640"/>
            <a:chOff x="5299816" y="1586694"/>
            <a:chExt cx="3513960" cy="170640"/>
          </a:xfrm>
        </p:grpSpPr>
        <mc:AlternateContent xmlns:mc="http://schemas.openxmlformats.org/markup-compatibility/2006">
          <mc:Choice xmlns:p14="http://schemas.microsoft.com/office/powerpoint/2010/main" Requires="p14">
            <p:contentPart p14:bwMode="auto" r:id="rId94">
              <p14:nvContentPartPr>
                <p14:cNvPr id="38" name="Ink 37">
                  <a:extLst>
                    <a:ext uri="{FF2B5EF4-FFF2-40B4-BE49-F238E27FC236}">
                      <a16:creationId xmlns:a16="http://schemas.microsoft.com/office/drawing/2014/main" id="{6BB0ADEB-43DF-4DA3-9158-CB817AE0600F}"/>
                    </a:ext>
                  </a:extLst>
                </p14:cNvPr>
                <p14:cNvContentPartPr/>
                <p14:nvPr/>
              </p14:nvContentPartPr>
              <p14:xfrm>
                <a:off x="7468456" y="1593174"/>
                <a:ext cx="1345320" cy="108000"/>
              </p14:xfrm>
            </p:contentPart>
          </mc:Choice>
          <mc:Fallback>
            <p:pic>
              <p:nvPicPr>
                <p:cNvPr id="38" name="Ink 37">
                  <a:extLst>
                    <a:ext uri="{FF2B5EF4-FFF2-40B4-BE49-F238E27FC236}">
                      <a16:creationId xmlns:a16="http://schemas.microsoft.com/office/drawing/2014/main" id="{6BB0ADEB-43DF-4DA3-9158-CB817AE0600F}"/>
                    </a:ext>
                  </a:extLst>
                </p:cNvPr>
                <p:cNvPicPr/>
                <p:nvPr/>
              </p:nvPicPr>
              <p:blipFill>
                <a:blip r:embed="rId95"/>
                <a:stretch>
                  <a:fillRect/>
                </a:stretch>
              </p:blipFill>
              <p:spPr>
                <a:xfrm>
                  <a:off x="7450816" y="1575534"/>
                  <a:ext cx="1380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9" name="Ink 38">
                  <a:extLst>
                    <a:ext uri="{FF2B5EF4-FFF2-40B4-BE49-F238E27FC236}">
                      <a16:creationId xmlns:a16="http://schemas.microsoft.com/office/drawing/2014/main" id="{4560DB56-06B7-4CFD-AFB2-62DC9C9288B0}"/>
                    </a:ext>
                  </a:extLst>
                </p14:cNvPr>
                <p14:cNvContentPartPr/>
                <p14:nvPr/>
              </p14:nvContentPartPr>
              <p14:xfrm>
                <a:off x="6459736" y="1699014"/>
                <a:ext cx="1016640" cy="58320"/>
              </p14:xfrm>
            </p:contentPart>
          </mc:Choice>
          <mc:Fallback>
            <p:pic>
              <p:nvPicPr>
                <p:cNvPr id="39" name="Ink 38">
                  <a:extLst>
                    <a:ext uri="{FF2B5EF4-FFF2-40B4-BE49-F238E27FC236}">
                      <a16:creationId xmlns:a16="http://schemas.microsoft.com/office/drawing/2014/main" id="{4560DB56-06B7-4CFD-AFB2-62DC9C9288B0}"/>
                    </a:ext>
                  </a:extLst>
                </p:cNvPr>
                <p:cNvPicPr/>
                <p:nvPr/>
              </p:nvPicPr>
              <p:blipFill>
                <a:blip r:embed="rId97"/>
                <a:stretch>
                  <a:fillRect/>
                </a:stretch>
              </p:blipFill>
              <p:spPr>
                <a:xfrm>
                  <a:off x="6442096" y="1681374"/>
                  <a:ext cx="1052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0" name="Ink 39">
                  <a:extLst>
                    <a:ext uri="{FF2B5EF4-FFF2-40B4-BE49-F238E27FC236}">
                      <a16:creationId xmlns:a16="http://schemas.microsoft.com/office/drawing/2014/main" id="{23D00333-908F-45B0-8770-87A4E561C8B5}"/>
                    </a:ext>
                  </a:extLst>
                </p14:cNvPr>
                <p14:cNvContentPartPr/>
                <p14:nvPr/>
              </p14:nvContentPartPr>
              <p14:xfrm>
                <a:off x="5299816" y="1629174"/>
                <a:ext cx="1126440" cy="41040"/>
              </p14:xfrm>
            </p:contentPart>
          </mc:Choice>
          <mc:Fallback>
            <p:pic>
              <p:nvPicPr>
                <p:cNvPr id="40" name="Ink 39">
                  <a:extLst>
                    <a:ext uri="{FF2B5EF4-FFF2-40B4-BE49-F238E27FC236}">
                      <a16:creationId xmlns:a16="http://schemas.microsoft.com/office/drawing/2014/main" id="{23D00333-908F-45B0-8770-87A4E561C8B5}"/>
                    </a:ext>
                  </a:extLst>
                </p:cNvPr>
                <p:cNvPicPr/>
                <p:nvPr/>
              </p:nvPicPr>
              <p:blipFill>
                <a:blip r:embed="rId99"/>
                <a:stretch>
                  <a:fillRect/>
                </a:stretch>
              </p:blipFill>
              <p:spPr>
                <a:xfrm>
                  <a:off x="5281816" y="1611174"/>
                  <a:ext cx="1162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5" name="Ink 74">
                  <a:extLst>
                    <a:ext uri="{FF2B5EF4-FFF2-40B4-BE49-F238E27FC236}">
                      <a16:creationId xmlns:a16="http://schemas.microsoft.com/office/drawing/2014/main" id="{27CC41A1-F206-4FC2-AF6D-052C6D2B3932}"/>
                    </a:ext>
                  </a:extLst>
                </p14:cNvPr>
                <p14:cNvContentPartPr/>
                <p14:nvPr/>
              </p14:nvContentPartPr>
              <p14:xfrm>
                <a:off x="8067136" y="1586694"/>
                <a:ext cx="2160" cy="3600"/>
              </p14:xfrm>
            </p:contentPart>
          </mc:Choice>
          <mc:Fallback>
            <p:pic>
              <p:nvPicPr>
                <p:cNvPr id="75" name="Ink 74">
                  <a:extLst>
                    <a:ext uri="{FF2B5EF4-FFF2-40B4-BE49-F238E27FC236}">
                      <a16:creationId xmlns:a16="http://schemas.microsoft.com/office/drawing/2014/main" id="{27CC41A1-F206-4FC2-AF6D-052C6D2B3932}"/>
                    </a:ext>
                  </a:extLst>
                </p:cNvPr>
                <p:cNvPicPr/>
                <p:nvPr/>
              </p:nvPicPr>
              <p:blipFill>
                <a:blip r:embed="rId101"/>
                <a:stretch>
                  <a:fillRect/>
                </a:stretch>
              </p:blipFill>
              <p:spPr>
                <a:xfrm>
                  <a:off x="8049496" y="1569054"/>
                  <a:ext cx="37800" cy="3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77" name="Ink 76">
                <a:extLst>
                  <a:ext uri="{FF2B5EF4-FFF2-40B4-BE49-F238E27FC236}">
                    <a16:creationId xmlns:a16="http://schemas.microsoft.com/office/drawing/2014/main" id="{FFA47ADF-065B-4CAA-906A-D2D4E7DE5122}"/>
                  </a:ext>
                </a:extLst>
              </p14:cNvPr>
              <p14:cNvContentPartPr/>
              <p14:nvPr/>
            </p14:nvContentPartPr>
            <p14:xfrm>
              <a:off x="6350296" y="1182774"/>
              <a:ext cx="923400" cy="581760"/>
            </p14:xfrm>
          </p:contentPart>
        </mc:Choice>
        <mc:Fallback>
          <p:pic>
            <p:nvPicPr>
              <p:cNvPr id="77" name="Ink 76">
                <a:extLst>
                  <a:ext uri="{FF2B5EF4-FFF2-40B4-BE49-F238E27FC236}">
                    <a16:creationId xmlns:a16="http://schemas.microsoft.com/office/drawing/2014/main" id="{FFA47ADF-065B-4CAA-906A-D2D4E7DE5122}"/>
                  </a:ext>
                </a:extLst>
              </p:cNvPr>
              <p:cNvPicPr/>
              <p:nvPr/>
            </p:nvPicPr>
            <p:blipFill>
              <a:blip r:embed="rId103"/>
              <a:stretch>
                <a:fillRect/>
              </a:stretch>
            </p:blipFill>
            <p:spPr>
              <a:xfrm>
                <a:off x="6332656" y="1164774"/>
                <a:ext cx="959040" cy="617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8" name="Ink 77">
                <a:extLst>
                  <a:ext uri="{FF2B5EF4-FFF2-40B4-BE49-F238E27FC236}">
                    <a16:creationId xmlns:a16="http://schemas.microsoft.com/office/drawing/2014/main" id="{D1DE6642-6554-4D03-8EE8-18A0C75DD03E}"/>
                  </a:ext>
                </a:extLst>
              </p14:cNvPr>
              <p14:cNvContentPartPr/>
              <p14:nvPr/>
            </p14:nvContentPartPr>
            <p14:xfrm>
              <a:off x="3419896" y="1137774"/>
              <a:ext cx="725760" cy="590760"/>
            </p14:xfrm>
          </p:contentPart>
        </mc:Choice>
        <mc:Fallback>
          <p:pic>
            <p:nvPicPr>
              <p:cNvPr id="78" name="Ink 77">
                <a:extLst>
                  <a:ext uri="{FF2B5EF4-FFF2-40B4-BE49-F238E27FC236}">
                    <a16:creationId xmlns:a16="http://schemas.microsoft.com/office/drawing/2014/main" id="{D1DE6642-6554-4D03-8EE8-18A0C75DD03E}"/>
                  </a:ext>
                </a:extLst>
              </p:cNvPr>
              <p:cNvPicPr/>
              <p:nvPr/>
            </p:nvPicPr>
            <p:blipFill>
              <a:blip r:embed="rId105"/>
              <a:stretch>
                <a:fillRect/>
              </a:stretch>
            </p:blipFill>
            <p:spPr>
              <a:xfrm>
                <a:off x="3402256" y="1119774"/>
                <a:ext cx="76140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9" name="Ink 78">
                <a:extLst>
                  <a:ext uri="{FF2B5EF4-FFF2-40B4-BE49-F238E27FC236}">
                    <a16:creationId xmlns:a16="http://schemas.microsoft.com/office/drawing/2014/main" id="{AD3E40CE-FBB0-4BD5-8BCA-CD0874865147}"/>
                  </a:ext>
                </a:extLst>
              </p14:cNvPr>
              <p14:cNvContentPartPr/>
              <p14:nvPr/>
            </p14:nvContentPartPr>
            <p14:xfrm>
              <a:off x="1796296" y="1129854"/>
              <a:ext cx="1129680" cy="571680"/>
            </p14:xfrm>
          </p:contentPart>
        </mc:Choice>
        <mc:Fallback>
          <p:pic>
            <p:nvPicPr>
              <p:cNvPr id="79" name="Ink 78">
                <a:extLst>
                  <a:ext uri="{FF2B5EF4-FFF2-40B4-BE49-F238E27FC236}">
                    <a16:creationId xmlns:a16="http://schemas.microsoft.com/office/drawing/2014/main" id="{AD3E40CE-FBB0-4BD5-8BCA-CD0874865147}"/>
                  </a:ext>
                </a:extLst>
              </p:cNvPr>
              <p:cNvPicPr/>
              <p:nvPr/>
            </p:nvPicPr>
            <p:blipFill>
              <a:blip r:embed="rId107"/>
              <a:stretch>
                <a:fillRect/>
              </a:stretch>
            </p:blipFill>
            <p:spPr>
              <a:xfrm>
                <a:off x="1778656" y="1111854"/>
                <a:ext cx="1165320" cy="607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0" name="Ink 79">
                <a:extLst>
                  <a:ext uri="{FF2B5EF4-FFF2-40B4-BE49-F238E27FC236}">
                    <a16:creationId xmlns:a16="http://schemas.microsoft.com/office/drawing/2014/main" id="{72083853-9999-41B3-9452-25EC7CF50F2D}"/>
                  </a:ext>
                </a:extLst>
              </p14:cNvPr>
              <p14:cNvContentPartPr/>
              <p14:nvPr/>
            </p14:nvContentPartPr>
            <p14:xfrm>
              <a:off x="7249936" y="1207974"/>
              <a:ext cx="1578600" cy="532440"/>
            </p14:xfrm>
          </p:contentPart>
        </mc:Choice>
        <mc:Fallback>
          <p:pic>
            <p:nvPicPr>
              <p:cNvPr id="80" name="Ink 79">
                <a:extLst>
                  <a:ext uri="{FF2B5EF4-FFF2-40B4-BE49-F238E27FC236}">
                    <a16:creationId xmlns:a16="http://schemas.microsoft.com/office/drawing/2014/main" id="{72083853-9999-41B3-9452-25EC7CF50F2D}"/>
                  </a:ext>
                </a:extLst>
              </p:cNvPr>
              <p:cNvPicPr/>
              <p:nvPr/>
            </p:nvPicPr>
            <p:blipFill>
              <a:blip r:embed="rId109"/>
              <a:stretch>
                <a:fillRect/>
              </a:stretch>
            </p:blipFill>
            <p:spPr>
              <a:xfrm>
                <a:off x="7231936" y="1190334"/>
                <a:ext cx="161424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Ink 80">
                <a:extLst>
                  <a:ext uri="{FF2B5EF4-FFF2-40B4-BE49-F238E27FC236}">
                    <a16:creationId xmlns:a16="http://schemas.microsoft.com/office/drawing/2014/main" id="{156DE825-C151-4B12-96FA-4694A15008FC}"/>
                  </a:ext>
                </a:extLst>
              </p14:cNvPr>
              <p14:cNvContentPartPr/>
              <p14:nvPr/>
            </p14:nvContentPartPr>
            <p14:xfrm>
              <a:off x="5449576" y="1675254"/>
              <a:ext cx="4946040" cy="622800"/>
            </p14:xfrm>
          </p:contentPart>
        </mc:Choice>
        <mc:Fallback>
          <p:pic>
            <p:nvPicPr>
              <p:cNvPr id="81" name="Ink 80">
                <a:extLst>
                  <a:ext uri="{FF2B5EF4-FFF2-40B4-BE49-F238E27FC236}">
                    <a16:creationId xmlns:a16="http://schemas.microsoft.com/office/drawing/2014/main" id="{156DE825-C151-4B12-96FA-4694A15008FC}"/>
                  </a:ext>
                </a:extLst>
              </p:cNvPr>
              <p:cNvPicPr/>
              <p:nvPr/>
            </p:nvPicPr>
            <p:blipFill>
              <a:blip r:embed="rId111"/>
              <a:stretch>
                <a:fillRect/>
              </a:stretch>
            </p:blipFill>
            <p:spPr>
              <a:xfrm>
                <a:off x="5431576" y="1657254"/>
                <a:ext cx="4981680" cy="658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Ink 81">
                <a:extLst>
                  <a:ext uri="{FF2B5EF4-FFF2-40B4-BE49-F238E27FC236}">
                    <a16:creationId xmlns:a16="http://schemas.microsoft.com/office/drawing/2014/main" id="{E2B97AFA-E180-4B6E-9013-06245030098F}"/>
                  </a:ext>
                </a:extLst>
              </p14:cNvPr>
              <p14:cNvContentPartPr/>
              <p14:nvPr/>
            </p14:nvContentPartPr>
            <p14:xfrm>
              <a:off x="2329456" y="1735734"/>
              <a:ext cx="1433160" cy="519840"/>
            </p14:xfrm>
          </p:contentPart>
        </mc:Choice>
        <mc:Fallback>
          <p:pic>
            <p:nvPicPr>
              <p:cNvPr id="82" name="Ink 81">
                <a:extLst>
                  <a:ext uri="{FF2B5EF4-FFF2-40B4-BE49-F238E27FC236}">
                    <a16:creationId xmlns:a16="http://schemas.microsoft.com/office/drawing/2014/main" id="{E2B97AFA-E180-4B6E-9013-06245030098F}"/>
                  </a:ext>
                </a:extLst>
              </p:cNvPr>
              <p:cNvPicPr/>
              <p:nvPr/>
            </p:nvPicPr>
            <p:blipFill>
              <a:blip r:embed="rId113"/>
              <a:stretch>
                <a:fillRect/>
              </a:stretch>
            </p:blipFill>
            <p:spPr>
              <a:xfrm>
                <a:off x="2311456" y="1718094"/>
                <a:ext cx="146880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2" name="Ink 91">
                <a:extLst>
                  <a:ext uri="{FF2B5EF4-FFF2-40B4-BE49-F238E27FC236}">
                    <a16:creationId xmlns:a16="http://schemas.microsoft.com/office/drawing/2014/main" id="{40CF3D24-47B4-4930-A2DB-05E08419C1F2}"/>
                  </a:ext>
                </a:extLst>
              </p14:cNvPr>
              <p14:cNvContentPartPr/>
              <p14:nvPr/>
            </p14:nvContentPartPr>
            <p14:xfrm>
              <a:off x="9434056" y="3175374"/>
              <a:ext cx="783000" cy="107640"/>
            </p14:xfrm>
          </p:contentPart>
        </mc:Choice>
        <mc:Fallback>
          <p:pic>
            <p:nvPicPr>
              <p:cNvPr id="92" name="Ink 91">
                <a:extLst>
                  <a:ext uri="{FF2B5EF4-FFF2-40B4-BE49-F238E27FC236}">
                    <a16:creationId xmlns:a16="http://schemas.microsoft.com/office/drawing/2014/main" id="{40CF3D24-47B4-4930-A2DB-05E08419C1F2}"/>
                  </a:ext>
                </a:extLst>
              </p:cNvPr>
              <p:cNvPicPr/>
              <p:nvPr/>
            </p:nvPicPr>
            <p:blipFill>
              <a:blip r:embed="rId115"/>
              <a:stretch>
                <a:fillRect/>
              </a:stretch>
            </p:blipFill>
            <p:spPr>
              <a:xfrm>
                <a:off x="9416056" y="3157734"/>
                <a:ext cx="8186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3" name="Ink 92">
                <a:extLst>
                  <a:ext uri="{FF2B5EF4-FFF2-40B4-BE49-F238E27FC236}">
                    <a16:creationId xmlns:a16="http://schemas.microsoft.com/office/drawing/2014/main" id="{424430DB-3211-49A2-91B2-2DD659652CF5}"/>
                  </a:ext>
                </a:extLst>
              </p14:cNvPr>
              <p14:cNvContentPartPr/>
              <p14:nvPr/>
            </p14:nvContentPartPr>
            <p14:xfrm>
              <a:off x="8849416" y="3118134"/>
              <a:ext cx="497520" cy="33840"/>
            </p14:xfrm>
          </p:contentPart>
        </mc:Choice>
        <mc:Fallback>
          <p:pic>
            <p:nvPicPr>
              <p:cNvPr id="93" name="Ink 92">
                <a:extLst>
                  <a:ext uri="{FF2B5EF4-FFF2-40B4-BE49-F238E27FC236}">
                    <a16:creationId xmlns:a16="http://schemas.microsoft.com/office/drawing/2014/main" id="{424430DB-3211-49A2-91B2-2DD659652CF5}"/>
                  </a:ext>
                </a:extLst>
              </p:cNvPr>
              <p:cNvPicPr/>
              <p:nvPr/>
            </p:nvPicPr>
            <p:blipFill>
              <a:blip r:embed="rId117"/>
              <a:stretch>
                <a:fillRect/>
              </a:stretch>
            </p:blipFill>
            <p:spPr>
              <a:xfrm>
                <a:off x="8831416" y="3100494"/>
                <a:ext cx="533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3" name="Ink 82">
                <a:extLst>
                  <a:ext uri="{FF2B5EF4-FFF2-40B4-BE49-F238E27FC236}">
                    <a16:creationId xmlns:a16="http://schemas.microsoft.com/office/drawing/2014/main" id="{23A1C668-9C78-4E98-8208-5AB0606BE272}"/>
                  </a:ext>
                </a:extLst>
              </p14:cNvPr>
              <p14:cNvContentPartPr/>
              <p14:nvPr/>
            </p14:nvContentPartPr>
            <p14:xfrm>
              <a:off x="4484776" y="2649054"/>
              <a:ext cx="591480" cy="117720"/>
            </p14:xfrm>
          </p:contentPart>
        </mc:Choice>
        <mc:Fallback>
          <p:pic>
            <p:nvPicPr>
              <p:cNvPr id="83" name="Ink 82">
                <a:extLst>
                  <a:ext uri="{FF2B5EF4-FFF2-40B4-BE49-F238E27FC236}">
                    <a16:creationId xmlns:a16="http://schemas.microsoft.com/office/drawing/2014/main" id="{23A1C668-9C78-4E98-8208-5AB0606BE272}"/>
                  </a:ext>
                </a:extLst>
              </p:cNvPr>
              <p:cNvPicPr/>
              <p:nvPr/>
            </p:nvPicPr>
            <p:blipFill>
              <a:blip r:embed="rId119"/>
              <a:stretch>
                <a:fillRect/>
              </a:stretch>
            </p:blipFill>
            <p:spPr>
              <a:xfrm>
                <a:off x="4466776" y="2631054"/>
                <a:ext cx="627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4" name="Ink 83">
                <a:extLst>
                  <a:ext uri="{FF2B5EF4-FFF2-40B4-BE49-F238E27FC236}">
                    <a16:creationId xmlns:a16="http://schemas.microsoft.com/office/drawing/2014/main" id="{4824B30E-07A2-47EB-8C34-BFFE27F0152C}"/>
                  </a:ext>
                </a:extLst>
              </p14:cNvPr>
              <p14:cNvContentPartPr/>
              <p14:nvPr/>
            </p14:nvContentPartPr>
            <p14:xfrm>
              <a:off x="3265096" y="2601534"/>
              <a:ext cx="955440" cy="61560"/>
            </p14:xfrm>
          </p:contentPart>
        </mc:Choice>
        <mc:Fallback>
          <p:pic>
            <p:nvPicPr>
              <p:cNvPr id="84" name="Ink 83">
                <a:extLst>
                  <a:ext uri="{FF2B5EF4-FFF2-40B4-BE49-F238E27FC236}">
                    <a16:creationId xmlns:a16="http://schemas.microsoft.com/office/drawing/2014/main" id="{4824B30E-07A2-47EB-8C34-BFFE27F0152C}"/>
                  </a:ext>
                </a:extLst>
              </p:cNvPr>
              <p:cNvPicPr/>
              <p:nvPr/>
            </p:nvPicPr>
            <p:blipFill>
              <a:blip r:embed="rId121"/>
              <a:stretch>
                <a:fillRect/>
              </a:stretch>
            </p:blipFill>
            <p:spPr>
              <a:xfrm>
                <a:off x="3247096" y="2583534"/>
                <a:ext cx="991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3" name="Ink 102">
                <a:extLst>
                  <a:ext uri="{FF2B5EF4-FFF2-40B4-BE49-F238E27FC236}">
                    <a16:creationId xmlns:a16="http://schemas.microsoft.com/office/drawing/2014/main" id="{E915C1E6-B64B-4789-B6C7-C9CBAD0951CE}"/>
                  </a:ext>
                </a:extLst>
              </p14:cNvPr>
              <p14:cNvContentPartPr/>
              <p14:nvPr/>
            </p14:nvContentPartPr>
            <p14:xfrm>
              <a:off x="3120736" y="2237934"/>
              <a:ext cx="1076040" cy="528840"/>
            </p14:xfrm>
          </p:contentPart>
        </mc:Choice>
        <mc:Fallback>
          <p:pic>
            <p:nvPicPr>
              <p:cNvPr id="103" name="Ink 102">
                <a:extLst>
                  <a:ext uri="{FF2B5EF4-FFF2-40B4-BE49-F238E27FC236}">
                    <a16:creationId xmlns:a16="http://schemas.microsoft.com/office/drawing/2014/main" id="{E915C1E6-B64B-4789-B6C7-C9CBAD0951CE}"/>
                  </a:ext>
                </a:extLst>
              </p:cNvPr>
              <p:cNvPicPr/>
              <p:nvPr/>
            </p:nvPicPr>
            <p:blipFill>
              <a:blip r:embed="rId123"/>
              <a:stretch>
                <a:fillRect/>
              </a:stretch>
            </p:blipFill>
            <p:spPr>
              <a:xfrm>
                <a:off x="3102736" y="2220294"/>
                <a:ext cx="111168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4" name="Ink 103">
                <a:extLst>
                  <a:ext uri="{FF2B5EF4-FFF2-40B4-BE49-F238E27FC236}">
                    <a16:creationId xmlns:a16="http://schemas.microsoft.com/office/drawing/2014/main" id="{6F4FB85B-D6F5-4388-82F8-CC2207292C1A}"/>
                  </a:ext>
                </a:extLst>
              </p14:cNvPr>
              <p14:cNvContentPartPr/>
              <p14:nvPr/>
            </p14:nvContentPartPr>
            <p14:xfrm>
              <a:off x="1903936" y="2198334"/>
              <a:ext cx="1303200" cy="539640"/>
            </p14:xfrm>
          </p:contentPart>
        </mc:Choice>
        <mc:Fallback>
          <p:pic>
            <p:nvPicPr>
              <p:cNvPr id="104" name="Ink 103">
                <a:extLst>
                  <a:ext uri="{FF2B5EF4-FFF2-40B4-BE49-F238E27FC236}">
                    <a16:creationId xmlns:a16="http://schemas.microsoft.com/office/drawing/2014/main" id="{6F4FB85B-D6F5-4388-82F8-CC2207292C1A}"/>
                  </a:ext>
                </a:extLst>
              </p:cNvPr>
              <p:cNvPicPr/>
              <p:nvPr/>
            </p:nvPicPr>
            <p:blipFill>
              <a:blip r:embed="rId125"/>
              <a:stretch>
                <a:fillRect/>
              </a:stretch>
            </p:blipFill>
            <p:spPr>
              <a:xfrm>
                <a:off x="1886296" y="2180694"/>
                <a:ext cx="1338840" cy="575280"/>
              </a:xfrm>
              <a:prstGeom prst="rect">
                <a:avLst/>
              </a:prstGeom>
            </p:spPr>
          </p:pic>
        </mc:Fallback>
      </mc:AlternateContent>
      <p:grpSp>
        <p:nvGrpSpPr>
          <p:cNvPr id="108" name="Group 107">
            <a:extLst>
              <a:ext uri="{FF2B5EF4-FFF2-40B4-BE49-F238E27FC236}">
                <a16:creationId xmlns:a16="http://schemas.microsoft.com/office/drawing/2014/main" id="{389F9358-C199-4044-B752-D66A3ADB46D8}"/>
              </a:ext>
            </a:extLst>
          </p:cNvPr>
          <p:cNvGrpSpPr/>
          <p:nvPr/>
        </p:nvGrpSpPr>
        <p:grpSpPr>
          <a:xfrm>
            <a:off x="714856" y="2252694"/>
            <a:ext cx="2426040" cy="577440"/>
            <a:chOff x="714856" y="2252694"/>
            <a:chExt cx="2426040" cy="577440"/>
          </a:xfrm>
        </p:grpSpPr>
        <mc:AlternateContent xmlns:mc="http://schemas.openxmlformats.org/markup-compatibility/2006">
          <mc:Choice xmlns:p14="http://schemas.microsoft.com/office/powerpoint/2010/main" Requires="p14">
            <p:contentPart p14:bwMode="auto" r:id="rId126">
              <p14:nvContentPartPr>
                <p14:cNvPr id="86" name="Ink 85">
                  <a:extLst>
                    <a:ext uri="{FF2B5EF4-FFF2-40B4-BE49-F238E27FC236}">
                      <a16:creationId xmlns:a16="http://schemas.microsoft.com/office/drawing/2014/main" id="{041F8537-8036-4423-B4D0-10D9C1A4395E}"/>
                    </a:ext>
                  </a:extLst>
                </p14:cNvPr>
                <p14:cNvContentPartPr/>
                <p14:nvPr/>
              </p14:nvContentPartPr>
              <p14:xfrm>
                <a:off x="2916616" y="2766414"/>
                <a:ext cx="224280" cy="63720"/>
              </p14:xfrm>
            </p:contentPart>
          </mc:Choice>
          <mc:Fallback>
            <p:pic>
              <p:nvPicPr>
                <p:cNvPr id="86" name="Ink 85">
                  <a:extLst>
                    <a:ext uri="{FF2B5EF4-FFF2-40B4-BE49-F238E27FC236}">
                      <a16:creationId xmlns:a16="http://schemas.microsoft.com/office/drawing/2014/main" id="{041F8537-8036-4423-B4D0-10D9C1A4395E}"/>
                    </a:ext>
                  </a:extLst>
                </p:cNvPr>
                <p:cNvPicPr/>
                <p:nvPr/>
              </p:nvPicPr>
              <p:blipFill>
                <a:blip r:embed="rId127"/>
                <a:stretch>
                  <a:fillRect/>
                </a:stretch>
              </p:blipFill>
              <p:spPr>
                <a:xfrm>
                  <a:off x="2898616" y="2748414"/>
                  <a:ext cx="259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7" name="Ink 86">
                  <a:extLst>
                    <a:ext uri="{FF2B5EF4-FFF2-40B4-BE49-F238E27FC236}">
                      <a16:creationId xmlns:a16="http://schemas.microsoft.com/office/drawing/2014/main" id="{5A8E59F0-36BF-48C2-BC89-A66846D906E7}"/>
                    </a:ext>
                  </a:extLst>
                </p14:cNvPr>
                <p14:cNvContentPartPr/>
                <p14:nvPr/>
              </p14:nvContentPartPr>
              <p14:xfrm>
                <a:off x="1950016" y="2682534"/>
                <a:ext cx="1168200" cy="108000"/>
              </p14:xfrm>
            </p:contentPart>
          </mc:Choice>
          <mc:Fallback>
            <p:pic>
              <p:nvPicPr>
                <p:cNvPr id="87" name="Ink 86">
                  <a:extLst>
                    <a:ext uri="{FF2B5EF4-FFF2-40B4-BE49-F238E27FC236}">
                      <a16:creationId xmlns:a16="http://schemas.microsoft.com/office/drawing/2014/main" id="{5A8E59F0-36BF-48C2-BC89-A66846D906E7}"/>
                    </a:ext>
                  </a:extLst>
                </p:cNvPr>
                <p:cNvPicPr/>
                <p:nvPr/>
              </p:nvPicPr>
              <p:blipFill>
                <a:blip r:embed="rId129"/>
                <a:stretch>
                  <a:fillRect/>
                </a:stretch>
              </p:blipFill>
              <p:spPr>
                <a:xfrm>
                  <a:off x="1932016" y="2664534"/>
                  <a:ext cx="1203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9" name="Ink 88">
                  <a:extLst>
                    <a:ext uri="{FF2B5EF4-FFF2-40B4-BE49-F238E27FC236}">
                      <a16:creationId xmlns:a16="http://schemas.microsoft.com/office/drawing/2014/main" id="{F63200E8-0AFC-49EF-AD6C-E22A4724207D}"/>
                    </a:ext>
                  </a:extLst>
                </p14:cNvPr>
                <p14:cNvContentPartPr/>
                <p14:nvPr/>
              </p14:nvContentPartPr>
              <p14:xfrm>
                <a:off x="1595056" y="2732214"/>
                <a:ext cx="330120" cy="58320"/>
              </p14:xfrm>
            </p:contentPart>
          </mc:Choice>
          <mc:Fallback>
            <p:pic>
              <p:nvPicPr>
                <p:cNvPr id="89" name="Ink 88">
                  <a:extLst>
                    <a:ext uri="{FF2B5EF4-FFF2-40B4-BE49-F238E27FC236}">
                      <a16:creationId xmlns:a16="http://schemas.microsoft.com/office/drawing/2014/main" id="{F63200E8-0AFC-49EF-AD6C-E22A4724207D}"/>
                    </a:ext>
                  </a:extLst>
                </p:cNvPr>
                <p:cNvPicPr/>
                <p:nvPr/>
              </p:nvPicPr>
              <p:blipFill>
                <a:blip r:embed="rId131"/>
                <a:stretch>
                  <a:fillRect/>
                </a:stretch>
              </p:blipFill>
              <p:spPr>
                <a:xfrm>
                  <a:off x="1577056" y="2714214"/>
                  <a:ext cx="365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0" name="Ink 89">
                  <a:extLst>
                    <a:ext uri="{FF2B5EF4-FFF2-40B4-BE49-F238E27FC236}">
                      <a16:creationId xmlns:a16="http://schemas.microsoft.com/office/drawing/2014/main" id="{F6B62A9C-209F-480E-B982-0AB973BC53EA}"/>
                    </a:ext>
                  </a:extLst>
                </p14:cNvPr>
                <p14:cNvContentPartPr/>
                <p14:nvPr/>
              </p14:nvContentPartPr>
              <p14:xfrm>
                <a:off x="714856" y="2662374"/>
                <a:ext cx="730800" cy="93240"/>
              </p14:xfrm>
            </p:contentPart>
          </mc:Choice>
          <mc:Fallback>
            <p:pic>
              <p:nvPicPr>
                <p:cNvPr id="90" name="Ink 89">
                  <a:extLst>
                    <a:ext uri="{FF2B5EF4-FFF2-40B4-BE49-F238E27FC236}">
                      <a16:creationId xmlns:a16="http://schemas.microsoft.com/office/drawing/2014/main" id="{F6B62A9C-209F-480E-B982-0AB973BC53EA}"/>
                    </a:ext>
                  </a:extLst>
                </p:cNvPr>
                <p:cNvPicPr/>
                <p:nvPr/>
              </p:nvPicPr>
              <p:blipFill>
                <a:blip r:embed="rId133"/>
                <a:stretch>
                  <a:fillRect/>
                </a:stretch>
              </p:blipFill>
              <p:spPr>
                <a:xfrm>
                  <a:off x="697216" y="2644734"/>
                  <a:ext cx="766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7" name="Ink 106">
                  <a:extLst>
                    <a:ext uri="{FF2B5EF4-FFF2-40B4-BE49-F238E27FC236}">
                      <a16:creationId xmlns:a16="http://schemas.microsoft.com/office/drawing/2014/main" id="{A8784F07-9026-4E36-87C8-664AE47C0AB8}"/>
                    </a:ext>
                  </a:extLst>
                </p14:cNvPr>
                <p14:cNvContentPartPr/>
                <p14:nvPr/>
              </p14:nvContentPartPr>
              <p14:xfrm>
                <a:off x="722056" y="2252694"/>
                <a:ext cx="746640" cy="510480"/>
              </p14:xfrm>
            </p:contentPart>
          </mc:Choice>
          <mc:Fallback>
            <p:pic>
              <p:nvPicPr>
                <p:cNvPr id="107" name="Ink 106">
                  <a:extLst>
                    <a:ext uri="{FF2B5EF4-FFF2-40B4-BE49-F238E27FC236}">
                      <a16:creationId xmlns:a16="http://schemas.microsoft.com/office/drawing/2014/main" id="{A8784F07-9026-4E36-87C8-664AE47C0AB8}"/>
                    </a:ext>
                  </a:extLst>
                </p:cNvPr>
                <p:cNvPicPr/>
                <p:nvPr/>
              </p:nvPicPr>
              <p:blipFill>
                <a:blip r:embed="rId135"/>
                <a:stretch>
                  <a:fillRect/>
                </a:stretch>
              </p:blipFill>
              <p:spPr>
                <a:xfrm>
                  <a:off x="704416" y="2235054"/>
                  <a:ext cx="782280" cy="54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
            <p14:nvContentPartPr>
              <p14:cNvPr id="136" name="Ink 135">
                <a:extLst>
                  <a:ext uri="{FF2B5EF4-FFF2-40B4-BE49-F238E27FC236}">
                    <a16:creationId xmlns:a16="http://schemas.microsoft.com/office/drawing/2014/main" id="{870CB5EF-8B8F-48DA-A87E-764F809F313F}"/>
                  </a:ext>
                </a:extLst>
              </p14:cNvPr>
              <p14:cNvContentPartPr/>
              <p14:nvPr/>
            </p14:nvContentPartPr>
            <p14:xfrm>
              <a:off x="7293136" y="3212454"/>
              <a:ext cx="745200" cy="599400"/>
            </p14:xfrm>
          </p:contentPart>
        </mc:Choice>
        <mc:Fallback>
          <p:pic>
            <p:nvPicPr>
              <p:cNvPr id="136" name="Ink 135">
                <a:extLst>
                  <a:ext uri="{FF2B5EF4-FFF2-40B4-BE49-F238E27FC236}">
                    <a16:creationId xmlns:a16="http://schemas.microsoft.com/office/drawing/2014/main" id="{870CB5EF-8B8F-48DA-A87E-764F809F313F}"/>
                  </a:ext>
                </a:extLst>
              </p:cNvPr>
              <p:cNvPicPr/>
              <p:nvPr/>
            </p:nvPicPr>
            <p:blipFill>
              <a:blip r:embed="rId137"/>
              <a:stretch>
                <a:fillRect/>
              </a:stretch>
            </p:blipFill>
            <p:spPr>
              <a:xfrm>
                <a:off x="7275496" y="3194814"/>
                <a:ext cx="78084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8" name="Ink 137">
                <a:extLst>
                  <a:ext uri="{FF2B5EF4-FFF2-40B4-BE49-F238E27FC236}">
                    <a16:creationId xmlns:a16="http://schemas.microsoft.com/office/drawing/2014/main" id="{A32F3B58-E38C-4DC0-BDB7-699ED6FB2803}"/>
                  </a:ext>
                </a:extLst>
              </p14:cNvPr>
              <p14:cNvContentPartPr/>
              <p14:nvPr/>
            </p14:nvContentPartPr>
            <p14:xfrm>
              <a:off x="5215216" y="3239454"/>
              <a:ext cx="2104560" cy="556200"/>
            </p14:xfrm>
          </p:contentPart>
        </mc:Choice>
        <mc:Fallback>
          <p:pic>
            <p:nvPicPr>
              <p:cNvPr id="138" name="Ink 137">
                <a:extLst>
                  <a:ext uri="{FF2B5EF4-FFF2-40B4-BE49-F238E27FC236}">
                    <a16:creationId xmlns:a16="http://schemas.microsoft.com/office/drawing/2014/main" id="{A32F3B58-E38C-4DC0-BDB7-699ED6FB2803}"/>
                  </a:ext>
                </a:extLst>
              </p:cNvPr>
              <p:cNvPicPr/>
              <p:nvPr/>
            </p:nvPicPr>
            <p:blipFill>
              <a:blip r:embed="rId139"/>
              <a:stretch>
                <a:fillRect/>
              </a:stretch>
            </p:blipFill>
            <p:spPr>
              <a:xfrm>
                <a:off x="5197576" y="3221454"/>
                <a:ext cx="214020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4" name="Ink 93">
                <a:extLst>
                  <a:ext uri="{FF2B5EF4-FFF2-40B4-BE49-F238E27FC236}">
                    <a16:creationId xmlns:a16="http://schemas.microsoft.com/office/drawing/2014/main" id="{79BF8B2E-1DD0-420B-9831-88F5578EA435}"/>
                  </a:ext>
                </a:extLst>
              </p14:cNvPr>
              <p14:cNvContentPartPr/>
              <p14:nvPr/>
            </p14:nvContentPartPr>
            <p14:xfrm>
              <a:off x="6948976" y="3204174"/>
              <a:ext cx="1528560" cy="124200"/>
            </p14:xfrm>
          </p:contentPart>
        </mc:Choice>
        <mc:Fallback>
          <p:pic>
            <p:nvPicPr>
              <p:cNvPr id="94" name="Ink 93">
                <a:extLst>
                  <a:ext uri="{FF2B5EF4-FFF2-40B4-BE49-F238E27FC236}">
                    <a16:creationId xmlns:a16="http://schemas.microsoft.com/office/drawing/2014/main" id="{79BF8B2E-1DD0-420B-9831-88F5578EA435}"/>
                  </a:ext>
                </a:extLst>
              </p:cNvPr>
              <p:cNvPicPr/>
              <p:nvPr/>
            </p:nvPicPr>
            <p:blipFill>
              <a:blip r:embed="rId141"/>
              <a:stretch>
                <a:fillRect/>
              </a:stretch>
            </p:blipFill>
            <p:spPr>
              <a:xfrm>
                <a:off x="6931336" y="3186174"/>
                <a:ext cx="15642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5" name="Ink 94">
                <a:extLst>
                  <a:ext uri="{FF2B5EF4-FFF2-40B4-BE49-F238E27FC236}">
                    <a16:creationId xmlns:a16="http://schemas.microsoft.com/office/drawing/2014/main" id="{A67FB8FA-1292-4FDE-850C-6038882442DA}"/>
                  </a:ext>
                </a:extLst>
              </p14:cNvPr>
              <p14:cNvContentPartPr/>
              <p14:nvPr/>
            </p14:nvContentPartPr>
            <p14:xfrm>
              <a:off x="6189376" y="3279054"/>
              <a:ext cx="564480" cy="29160"/>
            </p14:xfrm>
          </p:contentPart>
        </mc:Choice>
        <mc:Fallback>
          <p:pic>
            <p:nvPicPr>
              <p:cNvPr id="95" name="Ink 94">
                <a:extLst>
                  <a:ext uri="{FF2B5EF4-FFF2-40B4-BE49-F238E27FC236}">
                    <a16:creationId xmlns:a16="http://schemas.microsoft.com/office/drawing/2014/main" id="{A67FB8FA-1292-4FDE-850C-6038882442DA}"/>
                  </a:ext>
                </a:extLst>
              </p:cNvPr>
              <p:cNvPicPr/>
              <p:nvPr/>
            </p:nvPicPr>
            <p:blipFill>
              <a:blip r:embed="rId143"/>
              <a:stretch>
                <a:fillRect/>
              </a:stretch>
            </p:blipFill>
            <p:spPr>
              <a:xfrm>
                <a:off x="6171736" y="3261054"/>
                <a:ext cx="600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6" name="Ink 95">
                <a:extLst>
                  <a:ext uri="{FF2B5EF4-FFF2-40B4-BE49-F238E27FC236}">
                    <a16:creationId xmlns:a16="http://schemas.microsoft.com/office/drawing/2014/main" id="{508C97DF-0391-4142-A835-B606F9A76F85}"/>
                  </a:ext>
                </a:extLst>
              </p14:cNvPr>
              <p14:cNvContentPartPr/>
              <p14:nvPr/>
            </p14:nvContentPartPr>
            <p14:xfrm>
              <a:off x="5344096" y="3156654"/>
              <a:ext cx="634680" cy="72360"/>
            </p14:xfrm>
          </p:contentPart>
        </mc:Choice>
        <mc:Fallback>
          <p:pic>
            <p:nvPicPr>
              <p:cNvPr id="96" name="Ink 95">
                <a:extLst>
                  <a:ext uri="{FF2B5EF4-FFF2-40B4-BE49-F238E27FC236}">
                    <a16:creationId xmlns:a16="http://schemas.microsoft.com/office/drawing/2014/main" id="{508C97DF-0391-4142-A835-B606F9A76F85}"/>
                  </a:ext>
                </a:extLst>
              </p:cNvPr>
              <p:cNvPicPr/>
              <p:nvPr/>
            </p:nvPicPr>
            <p:blipFill>
              <a:blip r:embed="rId145"/>
              <a:stretch>
                <a:fillRect/>
              </a:stretch>
            </p:blipFill>
            <p:spPr>
              <a:xfrm>
                <a:off x="5326456" y="3138654"/>
                <a:ext cx="670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8" name="Ink 97">
                <a:extLst>
                  <a:ext uri="{FF2B5EF4-FFF2-40B4-BE49-F238E27FC236}">
                    <a16:creationId xmlns:a16="http://schemas.microsoft.com/office/drawing/2014/main" id="{294E7477-3DDB-41A3-85FC-23BFDB2FA595}"/>
                  </a:ext>
                </a:extLst>
              </p14:cNvPr>
              <p14:cNvContentPartPr/>
              <p14:nvPr/>
            </p14:nvContentPartPr>
            <p14:xfrm>
              <a:off x="4498096" y="3138294"/>
              <a:ext cx="635400" cy="94680"/>
            </p14:xfrm>
          </p:contentPart>
        </mc:Choice>
        <mc:Fallback>
          <p:pic>
            <p:nvPicPr>
              <p:cNvPr id="98" name="Ink 97">
                <a:extLst>
                  <a:ext uri="{FF2B5EF4-FFF2-40B4-BE49-F238E27FC236}">
                    <a16:creationId xmlns:a16="http://schemas.microsoft.com/office/drawing/2014/main" id="{294E7477-3DDB-41A3-85FC-23BFDB2FA595}"/>
                  </a:ext>
                </a:extLst>
              </p:cNvPr>
              <p:cNvPicPr/>
              <p:nvPr/>
            </p:nvPicPr>
            <p:blipFill>
              <a:blip r:embed="rId147"/>
              <a:stretch>
                <a:fillRect/>
              </a:stretch>
            </p:blipFill>
            <p:spPr>
              <a:xfrm>
                <a:off x="4480456" y="3120294"/>
                <a:ext cx="671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9" name="Ink 98">
                <a:extLst>
                  <a:ext uri="{FF2B5EF4-FFF2-40B4-BE49-F238E27FC236}">
                    <a16:creationId xmlns:a16="http://schemas.microsoft.com/office/drawing/2014/main" id="{E63478BD-2DF3-4721-AEF2-5EEC1358768C}"/>
                  </a:ext>
                </a:extLst>
              </p14:cNvPr>
              <p14:cNvContentPartPr/>
              <p14:nvPr/>
            </p14:nvContentPartPr>
            <p14:xfrm>
              <a:off x="3610336" y="3205614"/>
              <a:ext cx="660600" cy="60480"/>
            </p14:xfrm>
          </p:contentPart>
        </mc:Choice>
        <mc:Fallback>
          <p:pic>
            <p:nvPicPr>
              <p:cNvPr id="99" name="Ink 98">
                <a:extLst>
                  <a:ext uri="{FF2B5EF4-FFF2-40B4-BE49-F238E27FC236}">
                    <a16:creationId xmlns:a16="http://schemas.microsoft.com/office/drawing/2014/main" id="{E63478BD-2DF3-4721-AEF2-5EEC1358768C}"/>
                  </a:ext>
                </a:extLst>
              </p:cNvPr>
              <p:cNvPicPr/>
              <p:nvPr/>
            </p:nvPicPr>
            <p:blipFill>
              <a:blip r:embed="rId149"/>
              <a:stretch>
                <a:fillRect/>
              </a:stretch>
            </p:blipFill>
            <p:spPr>
              <a:xfrm>
                <a:off x="3592336" y="3187974"/>
                <a:ext cx="696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1" name="Ink 100">
                <a:extLst>
                  <a:ext uri="{FF2B5EF4-FFF2-40B4-BE49-F238E27FC236}">
                    <a16:creationId xmlns:a16="http://schemas.microsoft.com/office/drawing/2014/main" id="{55F9E907-1340-491E-95D9-392A43BE023E}"/>
                  </a:ext>
                </a:extLst>
              </p14:cNvPr>
              <p14:cNvContentPartPr/>
              <p14:nvPr/>
            </p14:nvContentPartPr>
            <p14:xfrm>
              <a:off x="2996536" y="3119214"/>
              <a:ext cx="353160" cy="48960"/>
            </p14:xfrm>
          </p:contentPart>
        </mc:Choice>
        <mc:Fallback>
          <p:pic>
            <p:nvPicPr>
              <p:cNvPr id="101" name="Ink 100">
                <a:extLst>
                  <a:ext uri="{FF2B5EF4-FFF2-40B4-BE49-F238E27FC236}">
                    <a16:creationId xmlns:a16="http://schemas.microsoft.com/office/drawing/2014/main" id="{55F9E907-1340-491E-95D9-392A43BE023E}"/>
                  </a:ext>
                </a:extLst>
              </p:cNvPr>
              <p:cNvPicPr/>
              <p:nvPr/>
            </p:nvPicPr>
            <p:blipFill>
              <a:blip r:embed="rId151"/>
              <a:stretch>
                <a:fillRect/>
              </a:stretch>
            </p:blipFill>
            <p:spPr>
              <a:xfrm>
                <a:off x="2978896" y="3101574"/>
                <a:ext cx="388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9" name="Ink 108">
                <a:extLst>
                  <a:ext uri="{FF2B5EF4-FFF2-40B4-BE49-F238E27FC236}">
                    <a16:creationId xmlns:a16="http://schemas.microsoft.com/office/drawing/2014/main" id="{E11326F0-EC1E-415C-8968-31A48646B2FB}"/>
                  </a:ext>
                </a:extLst>
              </p14:cNvPr>
              <p14:cNvContentPartPr/>
              <p14:nvPr/>
            </p14:nvContentPartPr>
            <p14:xfrm>
              <a:off x="695416" y="3199854"/>
              <a:ext cx="1659600" cy="117000"/>
            </p14:xfrm>
          </p:contentPart>
        </mc:Choice>
        <mc:Fallback>
          <p:pic>
            <p:nvPicPr>
              <p:cNvPr id="109" name="Ink 108">
                <a:extLst>
                  <a:ext uri="{FF2B5EF4-FFF2-40B4-BE49-F238E27FC236}">
                    <a16:creationId xmlns:a16="http://schemas.microsoft.com/office/drawing/2014/main" id="{E11326F0-EC1E-415C-8968-31A48646B2FB}"/>
                  </a:ext>
                </a:extLst>
              </p:cNvPr>
              <p:cNvPicPr/>
              <p:nvPr/>
            </p:nvPicPr>
            <p:blipFill>
              <a:blip r:embed="rId153"/>
              <a:stretch>
                <a:fillRect/>
              </a:stretch>
            </p:blipFill>
            <p:spPr>
              <a:xfrm>
                <a:off x="677776" y="3182214"/>
                <a:ext cx="1695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0" name="Ink 109">
                <a:extLst>
                  <a:ext uri="{FF2B5EF4-FFF2-40B4-BE49-F238E27FC236}">
                    <a16:creationId xmlns:a16="http://schemas.microsoft.com/office/drawing/2014/main" id="{C32141AC-9A23-454A-ADBA-93FCD1215305}"/>
                  </a:ext>
                </a:extLst>
              </p14:cNvPr>
              <p14:cNvContentPartPr/>
              <p14:nvPr/>
            </p14:nvContentPartPr>
            <p14:xfrm>
              <a:off x="9694696" y="3743454"/>
              <a:ext cx="576360" cy="71280"/>
            </p14:xfrm>
          </p:contentPart>
        </mc:Choice>
        <mc:Fallback>
          <p:pic>
            <p:nvPicPr>
              <p:cNvPr id="110" name="Ink 109">
                <a:extLst>
                  <a:ext uri="{FF2B5EF4-FFF2-40B4-BE49-F238E27FC236}">
                    <a16:creationId xmlns:a16="http://schemas.microsoft.com/office/drawing/2014/main" id="{C32141AC-9A23-454A-ADBA-93FCD1215305}"/>
                  </a:ext>
                </a:extLst>
              </p:cNvPr>
              <p:cNvPicPr/>
              <p:nvPr/>
            </p:nvPicPr>
            <p:blipFill>
              <a:blip r:embed="rId155"/>
              <a:stretch>
                <a:fillRect/>
              </a:stretch>
            </p:blipFill>
            <p:spPr>
              <a:xfrm>
                <a:off x="9677056" y="3725814"/>
                <a:ext cx="612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0" name="Ink 139">
                <a:extLst>
                  <a:ext uri="{FF2B5EF4-FFF2-40B4-BE49-F238E27FC236}">
                    <a16:creationId xmlns:a16="http://schemas.microsoft.com/office/drawing/2014/main" id="{A9EEDF67-A9D6-471E-8CB7-1C71B8D6F845}"/>
                  </a:ext>
                </a:extLst>
              </p14:cNvPr>
              <p14:cNvContentPartPr/>
              <p14:nvPr/>
            </p14:nvContentPartPr>
            <p14:xfrm>
              <a:off x="2578936" y="3190134"/>
              <a:ext cx="1203480" cy="563040"/>
            </p14:xfrm>
          </p:contentPart>
        </mc:Choice>
        <mc:Fallback>
          <p:pic>
            <p:nvPicPr>
              <p:cNvPr id="140" name="Ink 139">
                <a:extLst>
                  <a:ext uri="{FF2B5EF4-FFF2-40B4-BE49-F238E27FC236}">
                    <a16:creationId xmlns:a16="http://schemas.microsoft.com/office/drawing/2014/main" id="{A9EEDF67-A9D6-471E-8CB7-1C71B8D6F845}"/>
                  </a:ext>
                </a:extLst>
              </p:cNvPr>
              <p:cNvPicPr/>
              <p:nvPr/>
            </p:nvPicPr>
            <p:blipFill>
              <a:blip r:embed="rId157"/>
              <a:stretch>
                <a:fillRect/>
              </a:stretch>
            </p:blipFill>
            <p:spPr>
              <a:xfrm>
                <a:off x="2561296" y="3172494"/>
                <a:ext cx="123912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2" name="Ink 141">
                <a:extLst>
                  <a:ext uri="{FF2B5EF4-FFF2-40B4-BE49-F238E27FC236}">
                    <a16:creationId xmlns:a16="http://schemas.microsoft.com/office/drawing/2014/main" id="{36BAD8BC-7C18-4D66-830A-0A5E821E801A}"/>
                  </a:ext>
                </a:extLst>
              </p14:cNvPr>
              <p14:cNvContentPartPr/>
              <p14:nvPr/>
            </p14:nvContentPartPr>
            <p14:xfrm>
              <a:off x="8421016" y="3802854"/>
              <a:ext cx="1166760" cy="485280"/>
            </p14:xfrm>
          </p:contentPart>
        </mc:Choice>
        <mc:Fallback>
          <p:pic>
            <p:nvPicPr>
              <p:cNvPr id="142" name="Ink 141">
                <a:extLst>
                  <a:ext uri="{FF2B5EF4-FFF2-40B4-BE49-F238E27FC236}">
                    <a16:creationId xmlns:a16="http://schemas.microsoft.com/office/drawing/2014/main" id="{36BAD8BC-7C18-4D66-830A-0A5E821E801A}"/>
                  </a:ext>
                </a:extLst>
              </p:cNvPr>
              <p:cNvPicPr/>
              <p:nvPr/>
            </p:nvPicPr>
            <p:blipFill>
              <a:blip r:embed="rId159"/>
              <a:stretch>
                <a:fillRect/>
              </a:stretch>
            </p:blipFill>
            <p:spPr>
              <a:xfrm>
                <a:off x="8403016" y="3785214"/>
                <a:ext cx="120240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4" name="Ink 143">
                <a:extLst>
                  <a:ext uri="{FF2B5EF4-FFF2-40B4-BE49-F238E27FC236}">
                    <a16:creationId xmlns:a16="http://schemas.microsoft.com/office/drawing/2014/main" id="{A28568BE-F92B-4B66-A785-C0A2AE6A5999}"/>
                  </a:ext>
                </a:extLst>
              </p14:cNvPr>
              <p14:cNvContentPartPr/>
              <p14:nvPr/>
            </p14:nvContentPartPr>
            <p14:xfrm>
              <a:off x="8382136" y="3766494"/>
              <a:ext cx="1255680" cy="569880"/>
            </p14:xfrm>
          </p:contentPart>
        </mc:Choice>
        <mc:Fallback>
          <p:pic>
            <p:nvPicPr>
              <p:cNvPr id="144" name="Ink 143">
                <a:extLst>
                  <a:ext uri="{FF2B5EF4-FFF2-40B4-BE49-F238E27FC236}">
                    <a16:creationId xmlns:a16="http://schemas.microsoft.com/office/drawing/2014/main" id="{A28568BE-F92B-4B66-A785-C0A2AE6A5999}"/>
                  </a:ext>
                </a:extLst>
              </p:cNvPr>
              <p:cNvPicPr/>
              <p:nvPr/>
            </p:nvPicPr>
            <p:blipFill>
              <a:blip r:embed="rId161"/>
              <a:stretch>
                <a:fillRect/>
              </a:stretch>
            </p:blipFill>
            <p:spPr>
              <a:xfrm>
                <a:off x="8364136" y="3748494"/>
                <a:ext cx="1291320" cy="605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8" name="Ink 127">
                <a:extLst>
                  <a:ext uri="{FF2B5EF4-FFF2-40B4-BE49-F238E27FC236}">
                    <a16:creationId xmlns:a16="http://schemas.microsoft.com/office/drawing/2014/main" id="{B45D1D0F-6264-474B-A687-54D49D35135B}"/>
                  </a:ext>
                </a:extLst>
              </p14:cNvPr>
              <p14:cNvContentPartPr/>
              <p14:nvPr/>
            </p14:nvContentPartPr>
            <p14:xfrm>
              <a:off x="9749056" y="4194174"/>
              <a:ext cx="468000" cy="68760"/>
            </p14:xfrm>
          </p:contentPart>
        </mc:Choice>
        <mc:Fallback>
          <p:pic>
            <p:nvPicPr>
              <p:cNvPr id="128" name="Ink 127">
                <a:extLst>
                  <a:ext uri="{FF2B5EF4-FFF2-40B4-BE49-F238E27FC236}">
                    <a16:creationId xmlns:a16="http://schemas.microsoft.com/office/drawing/2014/main" id="{B45D1D0F-6264-474B-A687-54D49D35135B}"/>
                  </a:ext>
                </a:extLst>
              </p:cNvPr>
              <p:cNvPicPr/>
              <p:nvPr/>
            </p:nvPicPr>
            <p:blipFill>
              <a:blip r:embed="rId163"/>
              <a:stretch>
                <a:fillRect/>
              </a:stretch>
            </p:blipFill>
            <p:spPr>
              <a:xfrm>
                <a:off x="9731056" y="4176534"/>
                <a:ext cx="503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9" name="Ink 128">
                <a:extLst>
                  <a:ext uri="{FF2B5EF4-FFF2-40B4-BE49-F238E27FC236}">
                    <a16:creationId xmlns:a16="http://schemas.microsoft.com/office/drawing/2014/main" id="{12F945F0-D499-4124-B16F-719F289EFAF4}"/>
                  </a:ext>
                </a:extLst>
              </p14:cNvPr>
              <p14:cNvContentPartPr/>
              <p14:nvPr/>
            </p14:nvContentPartPr>
            <p14:xfrm>
              <a:off x="8592736" y="4244214"/>
              <a:ext cx="1009080" cy="61920"/>
            </p14:xfrm>
          </p:contentPart>
        </mc:Choice>
        <mc:Fallback>
          <p:pic>
            <p:nvPicPr>
              <p:cNvPr id="129" name="Ink 128">
                <a:extLst>
                  <a:ext uri="{FF2B5EF4-FFF2-40B4-BE49-F238E27FC236}">
                    <a16:creationId xmlns:a16="http://schemas.microsoft.com/office/drawing/2014/main" id="{12F945F0-D499-4124-B16F-719F289EFAF4}"/>
                  </a:ext>
                </a:extLst>
              </p:cNvPr>
              <p:cNvPicPr/>
              <p:nvPr/>
            </p:nvPicPr>
            <p:blipFill>
              <a:blip r:embed="rId165"/>
              <a:stretch>
                <a:fillRect/>
              </a:stretch>
            </p:blipFill>
            <p:spPr>
              <a:xfrm>
                <a:off x="8574736" y="4226574"/>
                <a:ext cx="1044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1" name="Ink 130">
                <a:extLst>
                  <a:ext uri="{FF2B5EF4-FFF2-40B4-BE49-F238E27FC236}">
                    <a16:creationId xmlns:a16="http://schemas.microsoft.com/office/drawing/2014/main" id="{B3D335FB-4285-4FC6-AD76-4F95CF11E22B}"/>
                  </a:ext>
                </a:extLst>
              </p14:cNvPr>
              <p14:cNvContentPartPr/>
              <p14:nvPr/>
            </p14:nvContentPartPr>
            <p14:xfrm>
              <a:off x="7654936" y="4181214"/>
              <a:ext cx="807840" cy="81720"/>
            </p14:xfrm>
          </p:contentPart>
        </mc:Choice>
        <mc:Fallback>
          <p:pic>
            <p:nvPicPr>
              <p:cNvPr id="131" name="Ink 130">
                <a:extLst>
                  <a:ext uri="{FF2B5EF4-FFF2-40B4-BE49-F238E27FC236}">
                    <a16:creationId xmlns:a16="http://schemas.microsoft.com/office/drawing/2014/main" id="{B3D335FB-4285-4FC6-AD76-4F95CF11E22B}"/>
                  </a:ext>
                </a:extLst>
              </p:cNvPr>
              <p:cNvPicPr/>
              <p:nvPr/>
            </p:nvPicPr>
            <p:blipFill>
              <a:blip r:embed="rId167"/>
              <a:stretch>
                <a:fillRect/>
              </a:stretch>
            </p:blipFill>
            <p:spPr>
              <a:xfrm>
                <a:off x="7637296" y="4163574"/>
                <a:ext cx="843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2" name="Ink 131">
                <a:extLst>
                  <a:ext uri="{FF2B5EF4-FFF2-40B4-BE49-F238E27FC236}">
                    <a16:creationId xmlns:a16="http://schemas.microsoft.com/office/drawing/2014/main" id="{080A163B-30E5-4F6C-B501-D85693CCF465}"/>
                  </a:ext>
                </a:extLst>
              </p14:cNvPr>
              <p14:cNvContentPartPr/>
              <p14:nvPr/>
            </p14:nvContentPartPr>
            <p14:xfrm>
              <a:off x="7067776" y="4255374"/>
              <a:ext cx="435960" cy="31680"/>
            </p14:xfrm>
          </p:contentPart>
        </mc:Choice>
        <mc:Fallback>
          <p:pic>
            <p:nvPicPr>
              <p:cNvPr id="132" name="Ink 131">
                <a:extLst>
                  <a:ext uri="{FF2B5EF4-FFF2-40B4-BE49-F238E27FC236}">
                    <a16:creationId xmlns:a16="http://schemas.microsoft.com/office/drawing/2014/main" id="{080A163B-30E5-4F6C-B501-D85693CCF465}"/>
                  </a:ext>
                </a:extLst>
              </p:cNvPr>
              <p:cNvPicPr/>
              <p:nvPr/>
            </p:nvPicPr>
            <p:blipFill>
              <a:blip r:embed="rId169"/>
              <a:stretch>
                <a:fillRect/>
              </a:stretch>
            </p:blipFill>
            <p:spPr>
              <a:xfrm>
                <a:off x="7049776" y="4237374"/>
                <a:ext cx="4716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4" name="Ink 133">
                <a:extLst>
                  <a:ext uri="{FF2B5EF4-FFF2-40B4-BE49-F238E27FC236}">
                    <a16:creationId xmlns:a16="http://schemas.microsoft.com/office/drawing/2014/main" id="{72207646-BA85-4B0A-AA1B-BFFCA2602173}"/>
                  </a:ext>
                </a:extLst>
              </p14:cNvPr>
              <p14:cNvContentPartPr/>
              <p14:nvPr/>
            </p14:nvContentPartPr>
            <p14:xfrm>
              <a:off x="5986336" y="4158534"/>
              <a:ext cx="813600" cy="65520"/>
            </p14:xfrm>
          </p:contentPart>
        </mc:Choice>
        <mc:Fallback>
          <p:pic>
            <p:nvPicPr>
              <p:cNvPr id="134" name="Ink 133">
                <a:extLst>
                  <a:ext uri="{FF2B5EF4-FFF2-40B4-BE49-F238E27FC236}">
                    <a16:creationId xmlns:a16="http://schemas.microsoft.com/office/drawing/2014/main" id="{72207646-BA85-4B0A-AA1B-BFFCA2602173}"/>
                  </a:ext>
                </a:extLst>
              </p:cNvPr>
              <p:cNvPicPr/>
              <p:nvPr/>
            </p:nvPicPr>
            <p:blipFill>
              <a:blip r:embed="rId171"/>
              <a:stretch>
                <a:fillRect/>
              </a:stretch>
            </p:blipFill>
            <p:spPr>
              <a:xfrm>
                <a:off x="5968336" y="4140894"/>
                <a:ext cx="849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1" name="Ink 110">
                <a:extLst>
                  <a:ext uri="{FF2B5EF4-FFF2-40B4-BE49-F238E27FC236}">
                    <a16:creationId xmlns:a16="http://schemas.microsoft.com/office/drawing/2014/main" id="{38989785-6061-4AA3-BC31-66D7D681D0BD}"/>
                  </a:ext>
                </a:extLst>
              </p14:cNvPr>
              <p14:cNvContentPartPr/>
              <p14:nvPr/>
            </p14:nvContentPartPr>
            <p14:xfrm>
              <a:off x="8665456" y="3638694"/>
              <a:ext cx="709560" cy="73800"/>
            </p14:xfrm>
          </p:contentPart>
        </mc:Choice>
        <mc:Fallback>
          <p:pic>
            <p:nvPicPr>
              <p:cNvPr id="111" name="Ink 110">
                <a:extLst>
                  <a:ext uri="{FF2B5EF4-FFF2-40B4-BE49-F238E27FC236}">
                    <a16:creationId xmlns:a16="http://schemas.microsoft.com/office/drawing/2014/main" id="{38989785-6061-4AA3-BC31-66D7D681D0BD}"/>
                  </a:ext>
                </a:extLst>
              </p:cNvPr>
              <p:cNvPicPr/>
              <p:nvPr/>
            </p:nvPicPr>
            <p:blipFill>
              <a:blip r:embed="rId173"/>
              <a:stretch>
                <a:fillRect/>
              </a:stretch>
            </p:blipFill>
            <p:spPr>
              <a:xfrm>
                <a:off x="8647816" y="3621054"/>
                <a:ext cx="745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2" name="Ink 111">
                <a:extLst>
                  <a:ext uri="{FF2B5EF4-FFF2-40B4-BE49-F238E27FC236}">
                    <a16:creationId xmlns:a16="http://schemas.microsoft.com/office/drawing/2014/main" id="{432F1B5E-FD07-42E4-9D2C-9F8DCC9238CD}"/>
                  </a:ext>
                </a:extLst>
              </p14:cNvPr>
              <p14:cNvContentPartPr/>
              <p14:nvPr/>
            </p14:nvContentPartPr>
            <p14:xfrm>
              <a:off x="7478176" y="3708534"/>
              <a:ext cx="917280" cy="77400"/>
            </p14:xfrm>
          </p:contentPart>
        </mc:Choice>
        <mc:Fallback>
          <p:pic>
            <p:nvPicPr>
              <p:cNvPr id="112" name="Ink 111">
                <a:extLst>
                  <a:ext uri="{FF2B5EF4-FFF2-40B4-BE49-F238E27FC236}">
                    <a16:creationId xmlns:a16="http://schemas.microsoft.com/office/drawing/2014/main" id="{432F1B5E-FD07-42E4-9D2C-9F8DCC9238CD}"/>
                  </a:ext>
                </a:extLst>
              </p:cNvPr>
              <p:cNvPicPr/>
              <p:nvPr/>
            </p:nvPicPr>
            <p:blipFill>
              <a:blip r:embed="rId175"/>
              <a:stretch>
                <a:fillRect/>
              </a:stretch>
            </p:blipFill>
            <p:spPr>
              <a:xfrm>
                <a:off x="7460176" y="3690534"/>
                <a:ext cx="952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 name="Ink 113">
                <a:extLst>
                  <a:ext uri="{FF2B5EF4-FFF2-40B4-BE49-F238E27FC236}">
                    <a16:creationId xmlns:a16="http://schemas.microsoft.com/office/drawing/2014/main" id="{F9CA3C3D-B7CF-4CF9-A855-C65E8CA574F6}"/>
                  </a:ext>
                </a:extLst>
              </p14:cNvPr>
              <p14:cNvContentPartPr/>
              <p14:nvPr/>
            </p14:nvContentPartPr>
            <p14:xfrm>
              <a:off x="6515536" y="3677934"/>
              <a:ext cx="668880" cy="155520"/>
            </p14:xfrm>
          </p:contentPart>
        </mc:Choice>
        <mc:Fallback>
          <p:pic>
            <p:nvPicPr>
              <p:cNvPr id="114" name="Ink 113">
                <a:extLst>
                  <a:ext uri="{FF2B5EF4-FFF2-40B4-BE49-F238E27FC236}">
                    <a16:creationId xmlns:a16="http://schemas.microsoft.com/office/drawing/2014/main" id="{F9CA3C3D-B7CF-4CF9-A855-C65E8CA574F6}"/>
                  </a:ext>
                </a:extLst>
              </p:cNvPr>
              <p:cNvPicPr/>
              <p:nvPr/>
            </p:nvPicPr>
            <p:blipFill>
              <a:blip r:embed="rId177"/>
              <a:stretch>
                <a:fillRect/>
              </a:stretch>
            </p:blipFill>
            <p:spPr>
              <a:xfrm>
                <a:off x="6497536" y="3660294"/>
                <a:ext cx="704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5" name="Ink 114">
                <a:extLst>
                  <a:ext uri="{FF2B5EF4-FFF2-40B4-BE49-F238E27FC236}">
                    <a16:creationId xmlns:a16="http://schemas.microsoft.com/office/drawing/2014/main" id="{9EB05214-4A77-48D9-ADB1-A098D7A9CB70}"/>
                  </a:ext>
                </a:extLst>
              </p14:cNvPr>
              <p14:cNvContentPartPr/>
              <p14:nvPr/>
            </p14:nvContentPartPr>
            <p14:xfrm>
              <a:off x="5435896" y="3727974"/>
              <a:ext cx="865800" cy="45000"/>
            </p14:xfrm>
          </p:contentPart>
        </mc:Choice>
        <mc:Fallback>
          <p:pic>
            <p:nvPicPr>
              <p:cNvPr id="115" name="Ink 114">
                <a:extLst>
                  <a:ext uri="{FF2B5EF4-FFF2-40B4-BE49-F238E27FC236}">
                    <a16:creationId xmlns:a16="http://schemas.microsoft.com/office/drawing/2014/main" id="{9EB05214-4A77-48D9-ADB1-A098D7A9CB70}"/>
                  </a:ext>
                </a:extLst>
              </p:cNvPr>
              <p:cNvPicPr/>
              <p:nvPr/>
            </p:nvPicPr>
            <p:blipFill>
              <a:blip r:embed="rId179"/>
              <a:stretch>
                <a:fillRect/>
              </a:stretch>
            </p:blipFill>
            <p:spPr>
              <a:xfrm>
                <a:off x="5417896" y="3709974"/>
                <a:ext cx="901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6" name="Ink 145">
                <a:extLst>
                  <a:ext uri="{FF2B5EF4-FFF2-40B4-BE49-F238E27FC236}">
                    <a16:creationId xmlns:a16="http://schemas.microsoft.com/office/drawing/2014/main" id="{EA84DAFE-3CB2-4634-95E9-98932E173D82}"/>
                  </a:ext>
                </a:extLst>
              </p14:cNvPr>
              <p14:cNvContentPartPr/>
              <p14:nvPr/>
            </p14:nvContentPartPr>
            <p14:xfrm>
              <a:off x="9534136" y="3761454"/>
              <a:ext cx="850680" cy="510120"/>
            </p14:xfrm>
          </p:contentPart>
        </mc:Choice>
        <mc:Fallback>
          <p:pic>
            <p:nvPicPr>
              <p:cNvPr id="146" name="Ink 145">
                <a:extLst>
                  <a:ext uri="{FF2B5EF4-FFF2-40B4-BE49-F238E27FC236}">
                    <a16:creationId xmlns:a16="http://schemas.microsoft.com/office/drawing/2014/main" id="{EA84DAFE-3CB2-4634-95E9-98932E173D82}"/>
                  </a:ext>
                </a:extLst>
              </p:cNvPr>
              <p:cNvPicPr/>
              <p:nvPr/>
            </p:nvPicPr>
            <p:blipFill>
              <a:blip r:embed="rId181"/>
              <a:stretch>
                <a:fillRect/>
              </a:stretch>
            </p:blipFill>
            <p:spPr>
              <a:xfrm>
                <a:off x="9516136" y="3743454"/>
                <a:ext cx="886320" cy="545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8" name="Ink 147">
                <a:extLst>
                  <a:ext uri="{FF2B5EF4-FFF2-40B4-BE49-F238E27FC236}">
                    <a16:creationId xmlns:a16="http://schemas.microsoft.com/office/drawing/2014/main" id="{2660D4B9-763C-4D06-AB96-B9643DCF6B00}"/>
                  </a:ext>
                </a:extLst>
              </p14:cNvPr>
              <p14:cNvContentPartPr/>
              <p14:nvPr/>
            </p14:nvContentPartPr>
            <p14:xfrm>
              <a:off x="3516736" y="4119654"/>
              <a:ext cx="1825920" cy="72000"/>
            </p14:xfrm>
          </p:contentPart>
        </mc:Choice>
        <mc:Fallback>
          <p:pic>
            <p:nvPicPr>
              <p:cNvPr id="148" name="Ink 147">
                <a:extLst>
                  <a:ext uri="{FF2B5EF4-FFF2-40B4-BE49-F238E27FC236}">
                    <a16:creationId xmlns:a16="http://schemas.microsoft.com/office/drawing/2014/main" id="{2660D4B9-763C-4D06-AB96-B9643DCF6B00}"/>
                  </a:ext>
                </a:extLst>
              </p:cNvPr>
              <p:cNvPicPr/>
              <p:nvPr/>
            </p:nvPicPr>
            <p:blipFill>
              <a:blip r:embed="rId183"/>
              <a:stretch>
                <a:fillRect/>
              </a:stretch>
            </p:blipFill>
            <p:spPr>
              <a:xfrm>
                <a:off x="3498736" y="4101654"/>
                <a:ext cx="1861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2" name="Ink 151">
                <a:extLst>
                  <a:ext uri="{FF2B5EF4-FFF2-40B4-BE49-F238E27FC236}">
                    <a16:creationId xmlns:a16="http://schemas.microsoft.com/office/drawing/2014/main" id="{49094311-9346-4D7E-ADDB-1ACF431F4FF4}"/>
                  </a:ext>
                </a:extLst>
              </p14:cNvPr>
              <p14:cNvContentPartPr/>
              <p14:nvPr/>
            </p14:nvContentPartPr>
            <p14:xfrm>
              <a:off x="552136" y="4218294"/>
              <a:ext cx="1177200" cy="102960"/>
            </p14:xfrm>
          </p:contentPart>
        </mc:Choice>
        <mc:Fallback>
          <p:pic>
            <p:nvPicPr>
              <p:cNvPr id="152" name="Ink 151">
                <a:extLst>
                  <a:ext uri="{FF2B5EF4-FFF2-40B4-BE49-F238E27FC236}">
                    <a16:creationId xmlns:a16="http://schemas.microsoft.com/office/drawing/2014/main" id="{49094311-9346-4D7E-ADDB-1ACF431F4FF4}"/>
                  </a:ext>
                </a:extLst>
              </p:cNvPr>
              <p:cNvPicPr/>
              <p:nvPr/>
            </p:nvPicPr>
            <p:blipFill>
              <a:blip r:embed="rId185"/>
              <a:stretch>
                <a:fillRect/>
              </a:stretch>
            </p:blipFill>
            <p:spPr>
              <a:xfrm>
                <a:off x="534496" y="4200294"/>
                <a:ext cx="1212840" cy="138600"/>
              </a:xfrm>
              <a:prstGeom prst="rect">
                <a:avLst/>
              </a:prstGeom>
            </p:spPr>
          </p:pic>
        </mc:Fallback>
      </mc:AlternateContent>
      <p:grpSp>
        <p:nvGrpSpPr>
          <p:cNvPr id="161" name="Group 160">
            <a:extLst>
              <a:ext uri="{FF2B5EF4-FFF2-40B4-BE49-F238E27FC236}">
                <a16:creationId xmlns:a16="http://schemas.microsoft.com/office/drawing/2014/main" id="{FA05979F-69DA-498B-8A7C-04F9DB888AE4}"/>
              </a:ext>
            </a:extLst>
          </p:cNvPr>
          <p:cNvGrpSpPr/>
          <p:nvPr/>
        </p:nvGrpSpPr>
        <p:grpSpPr>
          <a:xfrm>
            <a:off x="6145456" y="4685574"/>
            <a:ext cx="4069440" cy="169560"/>
            <a:chOff x="6145456" y="4685574"/>
            <a:chExt cx="4069440" cy="169560"/>
          </a:xfrm>
        </p:grpSpPr>
        <mc:AlternateContent xmlns:mc="http://schemas.openxmlformats.org/markup-compatibility/2006">
          <mc:Choice xmlns:p14="http://schemas.microsoft.com/office/powerpoint/2010/main" Requires="p14">
            <p:contentPart p14:bwMode="auto" r:id="rId186">
              <p14:nvContentPartPr>
                <p14:cNvPr id="154" name="Ink 153">
                  <a:extLst>
                    <a:ext uri="{FF2B5EF4-FFF2-40B4-BE49-F238E27FC236}">
                      <a16:creationId xmlns:a16="http://schemas.microsoft.com/office/drawing/2014/main" id="{E73952C2-4063-4AEC-83B8-2326554EEA4C}"/>
                    </a:ext>
                  </a:extLst>
                </p14:cNvPr>
                <p14:cNvContentPartPr/>
                <p14:nvPr/>
              </p14:nvContentPartPr>
              <p14:xfrm>
                <a:off x="9672016" y="4685574"/>
                <a:ext cx="542880" cy="59400"/>
              </p14:xfrm>
            </p:contentPart>
          </mc:Choice>
          <mc:Fallback>
            <p:pic>
              <p:nvPicPr>
                <p:cNvPr id="154" name="Ink 153">
                  <a:extLst>
                    <a:ext uri="{FF2B5EF4-FFF2-40B4-BE49-F238E27FC236}">
                      <a16:creationId xmlns:a16="http://schemas.microsoft.com/office/drawing/2014/main" id="{E73952C2-4063-4AEC-83B8-2326554EEA4C}"/>
                    </a:ext>
                  </a:extLst>
                </p:cNvPr>
                <p:cNvPicPr/>
                <p:nvPr/>
              </p:nvPicPr>
              <p:blipFill>
                <a:blip r:embed="rId187"/>
                <a:stretch>
                  <a:fillRect/>
                </a:stretch>
              </p:blipFill>
              <p:spPr>
                <a:xfrm>
                  <a:off x="9654376" y="4667934"/>
                  <a:ext cx="578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5" name="Ink 154">
                  <a:extLst>
                    <a:ext uri="{FF2B5EF4-FFF2-40B4-BE49-F238E27FC236}">
                      <a16:creationId xmlns:a16="http://schemas.microsoft.com/office/drawing/2014/main" id="{5701AC4E-662A-4EC3-8241-32FA2D679623}"/>
                    </a:ext>
                  </a:extLst>
                </p14:cNvPr>
                <p14:cNvContentPartPr/>
                <p14:nvPr/>
              </p14:nvContentPartPr>
              <p14:xfrm>
                <a:off x="8934016" y="4739574"/>
                <a:ext cx="542880" cy="82080"/>
              </p14:xfrm>
            </p:contentPart>
          </mc:Choice>
          <mc:Fallback>
            <p:pic>
              <p:nvPicPr>
                <p:cNvPr id="155" name="Ink 154">
                  <a:extLst>
                    <a:ext uri="{FF2B5EF4-FFF2-40B4-BE49-F238E27FC236}">
                      <a16:creationId xmlns:a16="http://schemas.microsoft.com/office/drawing/2014/main" id="{5701AC4E-662A-4EC3-8241-32FA2D679623}"/>
                    </a:ext>
                  </a:extLst>
                </p:cNvPr>
                <p:cNvPicPr/>
                <p:nvPr/>
              </p:nvPicPr>
              <p:blipFill>
                <a:blip r:embed="rId189"/>
                <a:stretch>
                  <a:fillRect/>
                </a:stretch>
              </p:blipFill>
              <p:spPr>
                <a:xfrm>
                  <a:off x="8916016" y="4721574"/>
                  <a:ext cx="578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7" name="Ink 156">
                  <a:extLst>
                    <a:ext uri="{FF2B5EF4-FFF2-40B4-BE49-F238E27FC236}">
                      <a16:creationId xmlns:a16="http://schemas.microsoft.com/office/drawing/2014/main" id="{35EE3FD8-BBCB-445D-889B-1EAA157B754D}"/>
                    </a:ext>
                  </a:extLst>
                </p14:cNvPr>
                <p14:cNvContentPartPr/>
                <p14:nvPr/>
              </p14:nvContentPartPr>
              <p14:xfrm>
                <a:off x="8181976" y="4703934"/>
                <a:ext cx="592200" cy="56520"/>
              </p14:xfrm>
            </p:contentPart>
          </mc:Choice>
          <mc:Fallback>
            <p:pic>
              <p:nvPicPr>
                <p:cNvPr id="157" name="Ink 156">
                  <a:extLst>
                    <a:ext uri="{FF2B5EF4-FFF2-40B4-BE49-F238E27FC236}">
                      <a16:creationId xmlns:a16="http://schemas.microsoft.com/office/drawing/2014/main" id="{35EE3FD8-BBCB-445D-889B-1EAA157B754D}"/>
                    </a:ext>
                  </a:extLst>
                </p:cNvPr>
                <p:cNvPicPr/>
                <p:nvPr/>
              </p:nvPicPr>
              <p:blipFill>
                <a:blip r:embed="rId191"/>
                <a:stretch>
                  <a:fillRect/>
                </a:stretch>
              </p:blipFill>
              <p:spPr>
                <a:xfrm>
                  <a:off x="8164336" y="4686294"/>
                  <a:ext cx="627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8" name="Ink 157">
                  <a:extLst>
                    <a:ext uri="{FF2B5EF4-FFF2-40B4-BE49-F238E27FC236}">
                      <a16:creationId xmlns:a16="http://schemas.microsoft.com/office/drawing/2014/main" id="{EC5947FC-1288-4A03-ACDD-FF5A9CE5E819}"/>
                    </a:ext>
                  </a:extLst>
                </p14:cNvPr>
                <p14:cNvContentPartPr/>
                <p14:nvPr/>
              </p14:nvContentPartPr>
              <p14:xfrm>
                <a:off x="7294216" y="4809414"/>
                <a:ext cx="709560" cy="45720"/>
              </p14:xfrm>
            </p:contentPart>
          </mc:Choice>
          <mc:Fallback>
            <p:pic>
              <p:nvPicPr>
                <p:cNvPr id="158" name="Ink 157">
                  <a:extLst>
                    <a:ext uri="{FF2B5EF4-FFF2-40B4-BE49-F238E27FC236}">
                      <a16:creationId xmlns:a16="http://schemas.microsoft.com/office/drawing/2014/main" id="{EC5947FC-1288-4A03-ACDD-FF5A9CE5E819}"/>
                    </a:ext>
                  </a:extLst>
                </p:cNvPr>
                <p:cNvPicPr/>
                <p:nvPr/>
              </p:nvPicPr>
              <p:blipFill>
                <a:blip r:embed="rId193"/>
                <a:stretch>
                  <a:fillRect/>
                </a:stretch>
              </p:blipFill>
              <p:spPr>
                <a:xfrm>
                  <a:off x="7276576" y="4791414"/>
                  <a:ext cx="745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9" name="Ink 158">
                  <a:extLst>
                    <a:ext uri="{FF2B5EF4-FFF2-40B4-BE49-F238E27FC236}">
                      <a16:creationId xmlns:a16="http://schemas.microsoft.com/office/drawing/2014/main" id="{6652649F-7ADE-4296-9952-2893A8A45CCE}"/>
                    </a:ext>
                  </a:extLst>
                </p14:cNvPr>
                <p14:cNvContentPartPr/>
                <p14:nvPr/>
              </p14:nvContentPartPr>
              <p14:xfrm>
                <a:off x="6916576" y="4721934"/>
                <a:ext cx="316440" cy="35640"/>
              </p14:xfrm>
            </p:contentPart>
          </mc:Choice>
          <mc:Fallback>
            <p:pic>
              <p:nvPicPr>
                <p:cNvPr id="159" name="Ink 158">
                  <a:extLst>
                    <a:ext uri="{FF2B5EF4-FFF2-40B4-BE49-F238E27FC236}">
                      <a16:creationId xmlns:a16="http://schemas.microsoft.com/office/drawing/2014/main" id="{6652649F-7ADE-4296-9952-2893A8A45CCE}"/>
                    </a:ext>
                  </a:extLst>
                </p:cNvPr>
                <p:cNvPicPr/>
                <p:nvPr/>
              </p:nvPicPr>
              <p:blipFill>
                <a:blip r:embed="rId195"/>
                <a:stretch>
                  <a:fillRect/>
                </a:stretch>
              </p:blipFill>
              <p:spPr>
                <a:xfrm>
                  <a:off x="6898936" y="4703934"/>
                  <a:ext cx="352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0" name="Ink 159">
                  <a:extLst>
                    <a:ext uri="{FF2B5EF4-FFF2-40B4-BE49-F238E27FC236}">
                      <a16:creationId xmlns:a16="http://schemas.microsoft.com/office/drawing/2014/main" id="{19E09BAA-412D-400A-BD4D-418CBC6F0FA3}"/>
                    </a:ext>
                  </a:extLst>
                </p14:cNvPr>
                <p14:cNvContentPartPr/>
                <p14:nvPr/>
              </p14:nvContentPartPr>
              <p14:xfrm>
                <a:off x="6145456" y="4725894"/>
                <a:ext cx="625680" cy="66960"/>
              </p14:xfrm>
            </p:contentPart>
          </mc:Choice>
          <mc:Fallback>
            <p:pic>
              <p:nvPicPr>
                <p:cNvPr id="160" name="Ink 159">
                  <a:extLst>
                    <a:ext uri="{FF2B5EF4-FFF2-40B4-BE49-F238E27FC236}">
                      <a16:creationId xmlns:a16="http://schemas.microsoft.com/office/drawing/2014/main" id="{19E09BAA-412D-400A-BD4D-418CBC6F0FA3}"/>
                    </a:ext>
                  </a:extLst>
                </p:cNvPr>
                <p:cNvPicPr/>
                <p:nvPr/>
              </p:nvPicPr>
              <p:blipFill>
                <a:blip r:embed="rId197"/>
                <a:stretch>
                  <a:fillRect/>
                </a:stretch>
              </p:blipFill>
              <p:spPr>
                <a:xfrm>
                  <a:off x="6127816" y="4708254"/>
                  <a:ext cx="661320" cy="102600"/>
                </a:xfrm>
                <a:prstGeom prst="rect">
                  <a:avLst/>
                </a:prstGeom>
              </p:spPr>
            </p:pic>
          </mc:Fallback>
        </mc:AlternateContent>
      </p:grpSp>
      <p:grpSp>
        <p:nvGrpSpPr>
          <p:cNvPr id="168" name="Group 167">
            <a:extLst>
              <a:ext uri="{FF2B5EF4-FFF2-40B4-BE49-F238E27FC236}">
                <a16:creationId xmlns:a16="http://schemas.microsoft.com/office/drawing/2014/main" id="{C6394EE0-BC0D-4CAD-BE21-DA31CF41794A}"/>
              </a:ext>
            </a:extLst>
          </p:cNvPr>
          <p:cNvGrpSpPr/>
          <p:nvPr/>
        </p:nvGrpSpPr>
        <p:grpSpPr>
          <a:xfrm>
            <a:off x="609736" y="4695654"/>
            <a:ext cx="4920480" cy="114840"/>
            <a:chOff x="609736" y="4695654"/>
            <a:chExt cx="4920480" cy="114840"/>
          </a:xfrm>
        </p:grpSpPr>
        <mc:AlternateContent xmlns:mc="http://schemas.openxmlformats.org/markup-compatibility/2006">
          <mc:Choice xmlns:p14="http://schemas.microsoft.com/office/powerpoint/2010/main" Requires="p14">
            <p:contentPart p14:bwMode="auto" r:id="rId198">
              <p14:nvContentPartPr>
                <p14:cNvPr id="162" name="Ink 161">
                  <a:extLst>
                    <a:ext uri="{FF2B5EF4-FFF2-40B4-BE49-F238E27FC236}">
                      <a16:creationId xmlns:a16="http://schemas.microsoft.com/office/drawing/2014/main" id="{26AEDCFA-E388-4345-9E79-EC30B710E839}"/>
                    </a:ext>
                  </a:extLst>
                </p14:cNvPr>
                <p14:cNvContentPartPr/>
                <p14:nvPr/>
              </p14:nvContentPartPr>
              <p14:xfrm>
                <a:off x="4091656" y="4729134"/>
                <a:ext cx="1438560" cy="79200"/>
              </p14:xfrm>
            </p:contentPart>
          </mc:Choice>
          <mc:Fallback>
            <p:pic>
              <p:nvPicPr>
                <p:cNvPr id="162" name="Ink 161">
                  <a:extLst>
                    <a:ext uri="{FF2B5EF4-FFF2-40B4-BE49-F238E27FC236}">
                      <a16:creationId xmlns:a16="http://schemas.microsoft.com/office/drawing/2014/main" id="{26AEDCFA-E388-4345-9E79-EC30B710E839}"/>
                    </a:ext>
                  </a:extLst>
                </p:cNvPr>
                <p:cNvPicPr/>
                <p:nvPr/>
              </p:nvPicPr>
              <p:blipFill>
                <a:blip r:embed="rId199"/>
                <a:stretch>
                  <a:fillRect/>
                </a:stretch>
              </p:blipFill>
              <p:spPr>
                <a:xfrm>
                  <a:off x="4074016" y="4711134"/>
                  <a:ext cx="1474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3" name="Ink 162">
                  <a:extLst>
                    <a:ext uri="{FF2B5EF4-FFF2-40B4-BE49-F238E27FC236}">
                      <a16:creationId xmlns:a16="http://schemas.microsoft.com/office/drawing/2014/main" id="{8EBCFCE7-861A-476C-96F0-D535E557976A}"/>
                    </a:ext>
                  </a:extLst>
                </p14:cNvPr>
                <p14:cNvContentPartPr/>
                <p14:nvPr/>
              </p14:nvContentPartPr>
              <p14:xfrm>
                <a:off x="3327016" y="4764414"/>
                <a:ext cx="525600" cy="46080"/>
              </p14:xfrm>
            </p:contentPart>
          </mc:Choice>
          <mc:Fallback>
            <p:pic>
              <p:nvPicPr>
                <p:cNvPr id="163" name="Ink 162">
                  <a:extLst>
                    <a:ext uri="{FF2B5EF4-FFF2-40B4-BE49-F238E27FC236}">
                      <a16:creationId xmlns:a16="http://schemas.microsoft.com/office/drawing/2014/main" id="{8EBCFCE7-861A-476C-96F0-D535E557976A}"/>
                    </a:ext>
                  </a:extLst>
                </p:cNvPr>
                <p:cNvPicPr/>
                <p:nvPr/>
              </p:nvPicPr>
              <p:blipFill>
                <a:blip r:embed="rId201"/>
                <a:stretch>
                  <a:fillRect/>
                </a:stretch>
              </p:blipFill>
              <p:spPr>
                <a:xfrm>
                  <a:off x="3309016" y="4746414"/>
                  <a:ext cx="561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4" name="Ink 163">
                  <a:extLst>
                    <a:ext uri="{FF2B5EF4-FFF2-40B4-BE49-F238E27FC236}">
                      <a16:creationId xmlns:a16="http://schemas.microsoft.com/office/drawing/2014/main" id="{B44B3E9F-A559-43C7-9F88-4B2FF9834ABF}"/>
                    </a:ext>
                  </a:extLst>
                </p14:cNvPr>
                <p14:cNvContentPartPr/>
                <p14:nvPr/>
              </p14:nvContentPartPr>
              <p14:xfrm>
                <a:off x="2137576" y="4722294"/>
                <a:ext cx="926280" cy="61920"/>
              </p14:xfrm>
            </p:contentPart>
          </mc:Choice>
          <mc:Fallback>
            <p:pic>
              <p:nvPicPr>
                <p:cNvPr id="164" name="Ink 163">
                  <a:extLst>
                    <a:ext uri="{FF2B5EF4-FFF2-40B4-BE49-F238E27FC236}">
                      <a16:creationId xmlns:a16="http://schemas.microsoft.com/office/drawing/2014/main" id="{B44B3E9F-A559-43C7-9F88-4B2FF9834ABF}"/>
                    </a:ext>
                  </a:extLst>
                </p:cNvPr>
                <p:cNvPicPr/>
                <p:nvPr/>
              </p:nvPicPr>
              <p:blipFill>
                <a:blip r:embed="rId203"/>
                <a:stretch>
                  <a:fillRect/>
                </a:stretch>
              </p:blipFill>
              <p:spPr>
                <a:xfrm>
                  <a:off x="2119936" y="4704294"/>
                  <a:ext cx="961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6" name="Ink 165">
                  <a:extLst>
                    <a:ext uri="{FF2B5EF4-FFF2-40B4-BE49-F238E27FC236}">
                      <a16:creationId xmlns:a16="http://schemas.microsoft.com/office/drawing/2014/main" id="{84310972-1216-4E8F-BB16-0CFE0C5C4880}"/>
                    </a:ext>
                  </a:extLst>
                </p14:cNvPr>
                <p14:cNvContentPartPr/>
                <p14:nvPr/>
              </p14:nvContentPartPr>
              <p14:xfrm>
                <a:off x="1460776" y="4695654"/>
                <a:ext cx="341640" cy="33480"/>
              </p14:xfrm>
            </p:contentPart>
          </mc:Choice>
          <mc:Fallback>
            <p:pic>
              <p:nvPicPr>
                <p:cNvPr id="166" name="Ink 165">
                  <a:extLst>
                    <a:ext uri="{FF2B5EF4-FFF2-40B4-BE49-F238E27FC236}">
                      <a16:creationId xmlns:a16="http://schemas.microsoft.com/office/drawing/2014/main" id="{84310972-1216-4E8F-BB16-0CFE0C5C4880}"/>
                    </a:ext>
                  </a:extLst>
                </p:cNvPr>
                <p:cNvPicPr/>
                <p:nvPr/>
              </p:nvPicPr>
              <p:blipFill>
                <a:blip r:embed="rId205"/>
                <a:stretch>
                  <a:fillRect/>
                </a:stretch>
              </p:blipFill>
              <p:spPr>
                <a:xfrm>
                  <a:off x="1443136" y="4677654"/>
                  <a:ext cx="377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7" name="Ink 166">
                  <a:extLst>
                    <a:ext uri="{FF2B5EF4-FFF2-40B4-BE49-F238E27FC236}">
                      <a16:creationId xmlns:a16="http://schemas.microsoft.com/office/drawing/2014/main" id="{6B30362B-1A76-4F81-AAB7-91DD0E8C8AB2}"/>
                    </a:ext>
                  </a:extLst>
                </p14:cNvPr>
                <p14:cNvContentPartPr/>
                <p14:nvPr/>
              </p14:nvContentPartPr>
              <p14:xfrm>
                <a:off x="609736" y="4707174"/>
                <a:ext cx="567720" cy="60480"/>
              </p14:xfrm>
            </p:contentPart>
          </mc:Choice>
          <mc:Fallback>
            <p:pic>
              <p:nvPicPr>
                <p:cNvPr id="167" name="Ink 166">
                  <a:extLst>
                    <a:ext uri="{FF2B5EF4-FFF2-40B4-BE49-F238E27FC236}">
                      <a16:creationId xmlns:a16="http://schemas.microsoft.com/office/drawing/2014/main" id="{6B30362B-1A76-4F81-AAB7-91DD0E8C8AB2}"/>
                    </a:ext>
                  </a:extLst>
                </p:cNvPr>
                <p:cNvPicPr/>
                <p:nvPr/>
              </p:nvPicPr>
              <p:blipFill>
                <a:blip r:embed="rId207"/>
                <a:stretch>
                  <a:fillRect/>
                </a:stretch>
              </p:blipFill>
              <p:spPr>
                <a:xfrm>
                  <a:off x="591736" y="4689534"/>
                  <a:ext cx="603360" cy="96120"/>
                </a:xfrm>
                <a:prstGeom prst="rect">
                  <a:avLst/>
                </a:prstGeom>
              </p:spPr>
            </p:pic>
          </mc:Fallback>
        </mc:AlternateContent>
      </p:grpSp>
      <p:grpSp>
        <p:nvGrpSpPr>
          <p:cNvPr id="171" name="Group 170">
            <a:extLst>
              <a:ext uri="{FF2B5EF4-FFF2-40B4-BE49-F238E27FC236}">
                <a16:creationId xmlns:a16="http://schemas.microsoft.com/office/drawing/2014/main" id="{0FD0C284-000C-4E54-910F-B28054B0505F}"/>
              </a:ext>
            </a:extLst>
          </p:cNvPr>
          <p:cNvGrpSpPr/>
          <p:nvPr/>
        </p:nvGrpSpPr>
        <p:grpSpPr>
          <a:xfrm>
            <a:off x="7909816" y="5214774"/>
            <a:ext cx="2300040" cy="108720"/>
            <a:chOff x="7909816" y="5214774"/>
            <a:chExt cx="2300040" cy="108720"/>
          </a:xfrm>
        </p:grpSpPr>
        <mc:AlternateContent xmlns:mc="http://schemas.openxmlformats.org/markup-compatibility/2006">
          <mc:Choice xmlns:p14="http://schemas.microsoft.com/office/powerpoint/2010/main" Requires="p14">
            <p:contentPart p14:bwMode="auto" r:id="rId208">
              <p14:nvContentPartPr>
                <p14:cNvPr id="169" name="Ink 168">
                  <a:extLst>
                    <a:ext uri="{FF2B5EF4-FFF2-40B4-BE49-F238E27FC236}">
                      <a16:creationId xmlns:a16="http://schemas.microsoft.com/office/drawing/2014/main" id="{2B006093-D835-40F9-A517-F5A78B276C24}"/>
                    </a:ext>
                  </a:extLst>
                </p14:cNvPr>
                <p14:cNvContentPartPr/>
                <p14:nvPr/>
              </p14:nvContentPartPr>
              <p14:xfrm>
                <a:off x="9088816" y="5214774"/>
                <a:ext cx="1121040" cy="20160"/>
              </p14:xfrm>
            </p:contentPart>
          </mc:Choice>
          <mc:Fallback>
            <p:pic>
              <p:nvPicPr>
                <p:cNvPr id="169" name="Ink 168">
                  <a:extLst>
                    <a:ext uri="{FF2B5EF4-FFF2-40B4-BE49-F238E27FC236}">
                      <a16:creationId xmlns:a16="http://schemas.microsoft.com/office/drawing/2014/main" id="{2B006093-D835-40F9-A517-F5A78B276C24}"/>
                    </a:ext>
                  </a:extLst>
                </p:cNvPr>
                <p:cNvPicPr/>
                <p:nvPr/>
              </p:nvPicPr>
              <p:blipFill>
                <a:blip r:embed="rId209"/>
                <a:stretch>
                  <a:fillRect/>
                </a:stretch>
              </p:blipFill>
              <p:spPr>
                <a:xfrm>
                  <a:off x="9070816" y="5196774"/>
                  <a:ext cx="1156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0" name="Ink 169">
                  <a:extLst>
                    <a:ext uri="{FF2B5EF4-FFF2-40B4-BE49-F238E27FC236}">
                      <a16:creationId xmlns:a16="http://schemas.microsoft.com/office/drawing/2014/main" id="{AF0EDF76-CC14-40DE-B4FF-5AF65884A23C}"/>
                    </a:ext>
                  </a:extLst>
                </p14:cNvPr>
                <p14:cNvContentPartPr/>
                <p14:nvPr/>
              </p14:nvContentPartPr>
              <p14:xfrm>
                <a:off x="7909816" y="5215854"/>
                <a:ext cx="1095840" cy="107640"/>
              </p14:xfrm>
            </p:contentPart>
          </mc:Choice>
          <mc:Fallback>
            <p:pic>
              <p:nvPicPr>
                <p:cNvPr id="170" name="Ink 169">
                  <a:extLst>
                    <a:ext uri="{FF2B5EF4-FFF2-40B4-BE49-F238E27FC236}">
                      <a16:creationId xmlns:a16="http://schemas.microsoft.com/office/drawing/2014/main" id="{AF0EDF76-CC14-40DE-B4FF-5AF65884A23C}"/>
                    </a:ext>
                  </a:extLst>
                </p:cNvPr>
                <p:cNvPicPr/>
                <p:nvPr/>
              </p:nvPicPr>
              <p:blipFill>
                <a:blip r:embed="rId211"/>
                <a:stretch>
                  <a:fillRect/>
                </a:stretch>
              </p:blipFill>
              <p:spPr>
                <a:xfrm>
                  <a:off x="7892176" y="5197854"/>
                  <a:ext cx="1131480" cy="143280"/>
                </a:xfrm>
                <a:prstGeom prst="rect">
                  <a:avLst/>
                </a:prstGeom>
              </p:spPr>
            </p:pic>
          </mc:Fallback>
        </mc:AlternateContent>
      </p:grpSp>
      <p:grpSp>
        <p:nvGrpSpPr>
          <p:cNvPr id="177" name="Group 176">
            <a:extLst>
              <a:ext uri="{FF2B5EF4-FFF2-40B4-BE49-F238E27FC236}">
                <a16:creationId xmlns:a16="http://schemas.microsoft.com/office/drawing/2014/main" id="{F5963A78-BCB6-4AD7-A530-4DDC136B390B}"/>
              </a:ext>
            </a:extLst>
          </p:cNvPr>
          <p:cNvGrpSpPr/>
          <p:nvPr/>
        </p:nvGrpSpPr>
        <p:grpSpPr>
          <a:xfrm>
            <a:off x="2707456" y="5211894"/>
            <a:ext cx="4528080" cy="141480"/>
            <a:chOff x="2707456" y="5211894"/>
            <a:chExt cx="4528080" cy="141480"/>
          </a:xfrm>
        </p:grpSpPr>
        <mc:AlternateContent xmlns:mc="http://schemas.openxmlformats.org/markup-compatibility/2006">
          <mc:Choice xmlns:p14="http://schemas.microsoft.com/office/powerpoint/2010/main" Requires="p14">
            <p:contentPart p14:bwMode="auto" r:id="rId212">
              <p14:nvContentPartPr>
                <p14:cNvPr id="172" name="Ink 171">
                  <a:extLst>
                    <a:ext uri="{FF2B5EF4-FFF2-40B4-BE49-F238E27FC236}">
                      <a16:creationId xmlns:a16="http://schemas.microsoft.com/office/drawing/2014/main" id="{E26086AA-F5FA-410C-8420-E59AC0F661BC}"/>
                    </a:ext>
                  </a:extLst>
                </p14:cNvPr>
                <p14:cNvContentPartPr/>
                <p14:nvPr/>
              </p14:nvContentPartPr>
              <p14:xfrm>
                <a:off x="6061216" y="5211894"/>
                <a:ext cx="1174320" cy="61560"/>
              </p14:xfrm>
            </p:contentPart>
          </mc:Choice>
          <mc:Fallback>
            <p:pic>
              <p:nvPicPr>
                <p:cNvPr id="172" name="Ink 171">
                  <a:extLst>
                    <a:ext uri="{FF2B5EF4-FFF2-40B4-BE49-F238E27FC236}">
                      <a16:creationId xmlns:a16="http://schemas.microsoft.com/office/drawing/2014/main" id="{E26086AA-F5FA-410C-8420-E59AC0F661BC}"/>
                    </a:ext>
                  </a:extLst>
                </p:cNvPr>
                <p:cNvPicPr/>
                <p:nvPr/>
              </p:nvPicPr>
              <p:blipFill>
                <a:blip r:embed="rId213"/>
                <a:stretch>
                  <a:fillRect/>
                </a:stretch>
              </p:blipFill>
              <p:spPr>
                <a:xfrm>
                  <a:off x="6043216" y="5193894"/>
                  <a:ext cx="1209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3" name="Ink 172">
                  <a:extLst>
                    <a:ext uri="{FF2B5EF4-FFF2-40B4-BE49-F238E27FC236}">
                      <a16:creationId xmlns:a16="http://schemas.microsoft.com/office/drawing/2014/main" id="{969AFC11-1DD7-4CA8-B52B-DE6D7D75C023}"/>
                    </a:ext>
                  </a:extLst>
                </p14:cNvPr>
                <p14:cNvContentPartPr/>
                <p14:nvPr/>
              </p14:nvContentPartPr>
              <p14:xfrm>
                <a:off x="4975816" y="5246094"/>
                <a:ext cx="819360" cy="82440"/>
              </p14:xfrm>
            </p:contentPart>
          </mc:Choice>
          <mc:Fallback>
            <p:pic>
              <p:nvPicPr>
                <p:cNvPr id="173" name="Ink 172">
                  <a:extLst>
                    <a:ext uri="{FF2B5EF4-FFF2-40B4-BE49-F238E27FC236}">
                      <a16:creationId xmlns:a16="http://schemas.microsoft.com/office/drawing/2014/main" id="{969AFC11-1DD7-4CA8-B52B-DE6D7D75C023}"/>
                    </a:ext>
                  </a:extLst>
                </p:cNvPr>
                <p:cNvPicPr/>
                <p:nvPr/>
              </p:nvPicPr>
              <p:blipFill>
                <a:blip r:embed="rId215"/>
                <a:stretch>
                  <a:fillRect/>
                </a:stretch>
              </p:blipFill>
              <p:spPr>
                <a:xfrm>
                  <a:off x="4957816" y="5228454"/>
                  <a:ext cx="855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4" name="Ink 173">
                  <a:extLst>
                    <a:ext uri="{FF2B5EF4-FFF2-40B4-BE49-F238E27FC236}">
                      <a16:creationId xmlns:a16="http://schemas.microsoft.com/office/drawing/2014/main" id="{B29F20DA-9E88-451D-A629-DE443511B5D2}"/>
                    </a:ext>
                  </a:extLst>
                </p14:cNvPr>
                <p14:cNvContentPartPr/>
                <p14:nvPr/>
              </p14:nvContentPartPr>
              <p14:xfrm>
                <a:off x="4396936" y="5290734"/>
                <a:ext cx="324360" cy="62640"/>
              </p14:xfrm>
            </p:contentPart>
          </mc:Choice>
          <mc:Fallback>
            <p:pic>
              <p:nvPicPr>
                <p:cNvPr id="174" name="Ink 173">
                  <a:extLst>
                    <a:ext uri="{FF2B5EF4-FFF2-40B4-BE49-F238E27FC236}">
                      <a16:creationId xmlns:a16="http://schemas.microsoft.com/office/drawing/2014/main" id="{B29F20DA-9E88-451D-A629-DE443511B5D2}"/>
                    </a:ext>
                  </a:extLst>
                </p:cNvPr>
                <p:cNvPicPr/>
                <p:nvPr/>
              </p:nvPicPr>
              <p:blipFill>
                <a:blip r:embed="rId217"/>
                <a:stretch>
                  <a:fillRect/>
                </a:stretch>
              </p:blipFill>
              <p:spPr>
                <a:xfrm>
                  <a:off x="4378936" y="5273094"/>
                  <a:ext cx="360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5" name="Ink 174">
                  <a:extLst>
                    <a:ext uri="{FF2B5EF4-FFF2-40B4-BE49-F238E27FC236}">
                      <a16:creationId xmlns:a16="http://schemas.microsoft.com/office/drawing/2014/main" id="{3934C3A8-5EDF-4240-8246-1B5CE5E73A87}"/>
                    </a:ext>
                  </a:extLst>
                </p14:cNvPr>
                <p14:cNvContentPartPr/>
                <p14:nvPr/>
              </p14:nvContentPartPr>
              <p14:xfrm>
                <a:off x="3662536" y="5272014"/>
                <a:ext cx="591120" cy="32760"/>
              </p14:xfrm>
            </p:contentPart>
          </mc:Choice>
          <mc:Fallback>
            <p:pic>
              <p:nvPicPr>
                <p:cNvPr id="175" name="Ink 174">
                  <a:extLst>
                    <a:ext uri="{FF2B5EF4-FFF2-40B4-BE49-F238E27FC236}">
                      <a16:creationId xmlns:a16="http://schemas.microsoft.com/office/drawing/2014/main" id="{3934C3A8-5EDF-4240-8246-1B5CE5E73A87}"/>
                    </a:ext>
                  </a:extLst>
                </p:cNvPr>
                <p:cNvPicPr/>
                <p:nvPr/>
              </p:nvPicPr>
              <p:blipFill>
                <a:blip r:embed="rId219"/>
                <a:stretch>
                  <a:fillRect/>
                </a:stretch>
              </p:blipFill>
              <p:spPr>
                <a:xfrm>
                  <a:off x="3644896" y="5254014"/>
                  <a:ext cx="626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6" name="Ink 175">
                  <a:extLst>
                    <a:ext uri="{FF2B5EF4-FFF2-40B4-BE49-F238E27FC236}">
                      <a16:creationId xmlns:a16="http://schemas.microsoft.com/office/drawing/2014/main" id="{AFAE29EA-B4AF-4266-861F-E7BF3209895F}"/>
                    </a:ext>
                  </a:extLst>
                </p14:cNvPr>
                <p14:cNvContentPartPr/>
                <p14:nvPr/>
              </p14:nvContentPartPr>
              <p14:xfrm>
                <a:off x="2707456" y="5245374"/>
                <a:ext cx="726840" cy="40680"/>
              </p14:xfrm>
            </p:contentPart>
          </mc:Choice>
          <mc:Fallback>
            <p:pic>
              <p:nvPicPr>
                <p:cNvPr id="176" name="Ink 175">
                  <a:extLst>
                    <a:ext uri="{FF2B5EF4-FFF2-40B4-BE49-F238E27FC236}">
                      <a16:creationId xmlns:a16="http://schemas.microsoft.com/office/drawing/2014/main" id="{AFAE29EA-B4AF-4266-861F-E7BF3209895F}"/>
                    </a:ext>
                  </a:extLst>
                </p:cNvPr>
                <p:cNvPicPr/>
                <p:nvPr/>
              </p:nvPicPr>
              <p:blipFill>
                <a:blip r:embed="rId221"/>
                <a:stretch>
                  <a:fillRect/>
                </a:stretch>
              </p:blipFill>
              <p:spPr>
                <a:xfrm>
                  <a:off x="2689816" y="5227374"/>
                  <a:ext cx="762480" cy="76320"/>
                </a:xfrm>
                <a:prstGeom prst="rect">
                  <a:avLst/>
                </a:prstGeom>
              </p:spPr>
            </p:pic>
          </mc:Fallback>
        </mc:AlternateContent>
      </p:grpSp>
      <p:grpSp>
        <p:nvGrpSpPr>
          <p:cNvPr id="182" name="Group 181">
            <a:extLst>
              <a:ext uri="{FF2B5EF4-FFF2-40B4-BE49-F238E27FC236}">
                <a16:creationId xmlns:a16="http://schemas.microsoft.com/office/drawing/2014/main" id="{DA21A9AD-9643-4198-B5C1-FA8CD2DC0E7E}"/>
              </a:ext>
            </a:extLst>
          </p:cNvPr>
          <p:cNvGrpSpPr/>
          <p:nvPr/>
        </p:nvGrpSpPr>
        <p:grpSpPr>
          <a:xfrm>
            <a:off x="141736" y="5202894"/>
            <a:ext cx="2445480" cy="154080"/>
            <a:chOff x="141736" y="5202894"/>
            <a:chExt cx="2445480" cy="154080"/>
          </a:xfrm>
        </p:grpSpPr>
        <mc:AlternateContent xmlns:mc="http://schemas.openxmlformats.org/markup-compatibility/2006">
          <mc:Choice xmlns:p14="http://schemas.microsoft.com/office/powerpoint/2010/main" Requires="p14">
            <p:contentPart p14:bwMode="auto" r:id="rId222">
              <p14:nvContentPartPr>
                <p14:cNvPr id="178" name="Ink 177">
                  <a:extLst>
                    <a:ext uri="{FF2B5EF4-FFF2-40B4-BE49-F238E27FC236}">
                      <a16:creationId xmlns:a16="http://schemas.microsoft.com/office/drawing/2014/main" id="{2F834452-61CB-4437-BA7C-3094EB026018}"/>
                    </a:ext>
                  </a:extLst>
                </p14:cNvPr>
                <p14:cNvContentPartPr/>
                <p14:nvPr/>
              </p14:nvContentPartPr>
              <p14:xfrm>
                <a:off x="2304976" y="5202894"/>
                <a:ext cx="282240" cy="28080"/>
              </p14:xfrm>
            </p:contentPart>
          </mc:Choice>
          <mc:Fallback>
            <p:pic>
              <p:nvPicPr>
                <p:cNvPr id="178" name="Ink 177">
                  <a:extLst>
                    <a:ext uri="{FF2B5EF4-FFF2-40B4-BE49-F238E27FC236}">
                      <a16:creationId xmlns:a16="http://schemas.microsoft.com/office/drawing/2014/main" id="{2F834452-61CB-4437-BA7C-3094EB026018}"/>
                    </a:ext>
                  </a:extLst>
                </p:cNvPr>
                <p:cNvPicPr/>
                <p:nvPr/>
              </p:nvPicPr>
              <p:blipFill>
                <a:blip r:embed="rId223"/>
                <a:stretch>
                  <a:fillRect/>
                </a:stretch>
              </p:blipFill>
              <p:spPr>
                <a:xfrm>
                  <a:off x="2286976" y="5184894"/>
                  <a:ext cx="317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9" name="Ink 178">
                  <a:extLst>
                    <a:ext uri="{FF2B5EF4-FFF2-40B4-BE49-F238E27FC236}">
                      <a16:creationId xmlns:a16="http://schemas.microsoft.com/office/drawing/2014/main" id="{575B278D-5650-4B4F-807E-B497AFB5FD98}"/>
                    </a:ext>
                  </a:extLst>
                </p14:cNvPr>
                <p14:cNvContentPartPr/>
                <p14:nvPr/>
              </p14:nvContentPartPr>
              <p14:xfrm>
                <a:off x="1275016" y="5291454"/>
                <a:ext cx="874800" cy="65520"/>
              </p14:xfrm>
            </p:contentPart>
          </mc:Choice>
          <mc:Fallback>
            <p:pic>
              <p:nvPicPr>
                <p:cNvPr id="179" name="Ink 178">
                  <a:extLst>
                    <a:ext uri="{FF2B5EF4-FFF2-40B4-BE49-F238E27FC236}">
                      <a16:creationId xmlns:a16="http://schemas.microsoft.com/office/drawing/2014/main" id="{575B278D-5650-4B4F-807E-B497AFB5FD98}"/>
                    </a:ext>
                  </a:extLst>
                </p:cNvPr>
                <p:cNvPicPr/>
                <p:nvPr/>
              </p:nvPicPr>
              <p:blipFill>
                <a:blip r:embed="rId225"/>
                <a:stretch>
                  <a:fillRect/>
                </a:stretch>
              </p:blipFill>
              <p:spPr>
                <a:xfrm>
                  <a:off x="1257016" y="5273454"/>
                  <a:ext cx="910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1" name="Ink 180">
                  <a:extLst>
                    <a:ext uri="{FF2B5EF4-FFF2-40B4-BE49-F238E27FC236}">
                      <a16:creationId xmlns:a16="http://schemas.microsoft.com/office/drawing/2014/main" id="{C1936E13-BA41-4491-A2DE-A3170B124119}"/>
                    </a:ext>
                  </a:extLst>
                </p14:cNvPr>
                <p14:cNvContentPartPr/>
                <p14:nvPr/>
              </p14:nvContentPartPr>
              <p14:xfrm>
                <a:off x="141736" y="5309094"/>
                <a:ext cx="1010880" cy="47160"/>
              </p14:xfrm>
            </p:contentPart>
          </mc:Choice>
          <mc:Fallback>
            <p:pic>
              <p:nvPicPr>
                <p:cNvPr id="181" name="Ink 180">
                  <a:extLst>
                    <a:ext uri="{FF2B5EF4-FFF2-40B4-BE49-F238E27FC236}">
                      <a16:creationId xmlns:a16="http://schemas.microsoft.com/office/drawing/2014/main" id="{C1936E13-BA41-4491-A2DE-A3170B124119}"/>
                    </a:ext>
                  </a:extLst>
                </p:cNvPr>
                <p:cNvPicPr/>
                <p:nvPr/>
              </p:nvPicPr>
              <p:blipFill>
                <a:blip r:embed="rId227"/>
                <a:stretch>
                  <a:fillRect/>
                </a:stretch>
              </p:blipFill>
              <p:spPr>
                <a:xfrm>
                  <a:off x="124096" y="5291454"/>
                  <a:ext cx="1046520" cy="82800"/>
                </a:xfrm>
                <a:prstGeom prst="rect">
                  <a:avLst/>
                </a:prstGeom>
              </p:spPr>
            </p:pic>
          </mc:Fallback>
        </mc:AlternateContent>
      </p:grpSp>
      <p:grpSp>
        <p:nvGrpSpPr>
          <p:cNvPr id="186" name="Group 185">
            <a:extLst>
              <a:ext uri="{FF2B5EF4-FFF2-40B4-BE49-F238E27FC236}">
                <a16:creationId xmlns:a16="http://schemas.microsoft.com/office/drawing/2014/main" id="{49C22911-993F-4384-B7CB-90D158A95A3A}"/>
              </a:ext>
            </a:extLst>
          </p:cNvPr>
          <p:cNvGrpSpPr/>
          <p:nvPr/>
        </p:nvGrpSpPr>
        <p:grpSpPr>
          <a:xfrm>
            <a:off x="7516696" y="5731374"/>
            <a:ext cx="2681640" cy="91440"/>
            <a:chOff x="7516696" y="5731374"/>
            <a:chExt cx="2681640" cy="91440"/>
          </a:xfrm>
        </p:grpSpPr>
        <mc:AlternateContent xmlns:mc="http://schemas.openxmlformats.org/markup-compatibility/2006">
          <mc:Choice xmlns:p14="http://schemas.microsoft.com/office/powerpoint/2010/main" Requires="p14">
            <p:contentPart p14:bwMode="auto" r:id="rId228">
              <p14:nvContentPartPr>
                <p14:cNvPr id="183" name="Ink 182">
                  <a:extLst>
                    <a:ext uri="{FF2B5EF4-FFF2-40B4-BE49-F238E27FC236}">
                      <a16:creationId xmlns:a16="http://schemas.microsoft.com/office/drawing/2014/main" id="{2477D12B-C77E-4D67-A10B-41E49C4E2D32}"/>
                    </a:ext>
                  </a:extLst>
                </p14:cNvPr>
                <p14:cNvContentPartPr/>
                <p14:nvPr/>
              </p14:nvContentPartPr>
              <p14:xfrm>
                <a:off x="9670216" y="5731374"/>
                <a:ext cx="528120" cy="45720"/>
              </p14:xfrm>
            </p:contentPart>
          </mc:Choice>
          <mc:Fallback>
            <p:pic>
              <p:nvPicPr>
                <p:cNvPr id="183" name="Ink 182">
                  <a:extLst>
                    <a:ext uri="{FF2B5EF4-FFF2-40B4-BE49-F238E27FC236}">
                      <a16:creationId xmlns:a16="http://schemas.microsoft.com/office/drawing/2014/main" id="{2477D12B-C77E-4D67-A10B-41E49C4E2D32}"/>
                    </a:ext>
                  </a:extLst>
                </p:cNvPr>
                <p:cNvPicPr/>
                <p:nvPr/>
              </p:nvPicPr>
              <p:blipFill>
                <a:blip r:embed="rId229"/>
                <a:stretch>
                  <a:fillRect/>
                </a:stretch>
              </p:blipFill>
              <p:spPr>
                <a:xfrm>
                  <a:off x="9652216" y="5713374"/>
                  <a:ext cx="563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4" name="Ink 183">
                  <a:extLst>
                    <a:ext uri="{FF2B5EF4-FFF2-40B4-BE49-F238E27FC236}">
                      <a16:creationId xmlns:a16="http://schemas.microsoft.com/office/drawing/2014/main" id="{82B662C4-0732-4B14-9F24-5E081FDB00E9}"/>
                    </a:ext>
                  </a:extLst>
                </p14:cNvPr>
                <p14:cNvContentPartPr/>
                <p14:nvPr/>
              </p14:nvContentPartPr>
              <p14:xfrm>
                <a:off x="8542696" y="5768454"/>
                <a:ext cx="849600" cy="54360"/>
              </p14:xfrm>
            </p:contentPart>
          </mc:Choice>
          <mc:Fallback>
            <p:pic>
              <p:nvPicPr>
                <p:cNvPr id="184" name="Ink 183">
                  <a:extLst>
                    <a:ext uri="{FF2B5EF4-FFF2-40B4-BE49-F238E27FC236}">
                      <a16:creationId xmlns:a16="http://schemas.microsoft.com/office/drawing/2014/main" id="{82B662C4-0732-4B14-9F24-5E081FDB00E9}"/>
                    </a:ext>
                  </a:extLst>
                </p:cNvPr>
                <p:cNvPicPr/>
                <p:nvPr/>
              </p:nvPicPr>
              <p:blipFill>
                <a:blip r:embed="rId231"/>
                <a:stretch>
                  <a:fillRect/>
                </a:stretch>
              </p:blipFill>
              <p:spPr>
                <a:xfrm>
                  <a:off x="8525056" y="5750814"/>
                  <a:ext cx="885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5" name="Ink 184">
                  <a:extLst>
                    <a:ext uri="{FF2B5EF4-FFF2-40B4-BE49-F238E27FC236}">
                      <a16:creationId xmlns:a16="http://schemas.microsoft.com/office/drawing/2014/main" id="{FA20F85E-5965-4AE5-B3FC-E8C03C916C2C}"/>
                    </a:ext>
                  </a:extLst>
                </p14:cNvPr>
                <p14:cNvContentPartPr/>
                <p14:nvPr/>
              </p14:nvContentPartPr>
              <p14:xfrm>
                <a:off x="7516696" y="5779614"/>
                <a:ext cx="878760" cy="21600"/>
              </p14:xfrm>
            </p:contentPart>
          </mc:Choice>
          <mc:Fallback>
            <p:pic>
              <p:nvPicPr>
                <p:cNvPr id="185" name="Ink 184">
                  <a:extLst>
                    <a:ext uri="{FF2B5EF4-FFF2-40B4-BE49-F238E27FC236}">
                      <a16:creationId xmlns:a16="http://schemas.microsoft.com/office/drawing/2014/main" id="{FA20F85E-5965-4AE5-B3FC-E8C03C916C2C}"/>
                    </a:ext>
                  </a:extLst>
                </p:cNvPr>
                <p:cNvPicPr/>
                <p:nvPr/>
              </p:nvPicPr>
              <p:blipFill>
                <a:blip r:embed="rId233"/>
                <a:stretch>
                  <a:fillRect/>
                </a:stretch>
              </p:blipFill>
              <p:spPr>
                <a:xfrm>
                  <a:off x="7499056" y="5761614"/>
                  <a:ext cx="914400" cy="57240"/>
                </a:xfrm>
                <a:prstGeom prst="rect">
                  <a:avLst/>
                </a:prstGeom>
              </p:spPr>
            </p:pic>
          </mc:Fallback>
        </mc:AlternateContent>
      </p:grpSp>
      <p:grpSp>
        <p:nvGrpSpPr>
          <p:cNvPr id="188" name="Group 187">
            <a:extLst>
              <a:ext uri="{FF2B5EF4-FFF2-40B4-BE49-F238E27FC236}">
                <a16:creationId xmlns:a16="http://schemas.microsoft.com/office/drawing/2014/main" id="{D7888A55-2124-4518-93BA-D5241CF70601}"/>
              </a:ext>
            </a:extLst>
          </p:cNvPr>
          <p:cNvGrpSpPr/>
          <p:nvPr/>
        </p:nvGrpSpPr>
        <p:grpSpPr>
          <a:xfrm>
            <a:off x="124456" y="3623934"/>
            <a:ext cx="5152680" cy="603000"/>
            <a:chOff x="124456" y="3623934"/>
            <a:chExt cx="5152680" cy="603000"/>
          </a:xfrm>
        </p:grpSpPr>
        <mc:AlternateContent xmlns:mc="http://schemas.openxmlformats.org/markup-compatibility/2006">
          <mc:Choice xmlns:p14="http://schemas.microsoft.com/office/powerpoint/2010/main" Requires="p14">
            <p:contentPart p14:bwMode="auto" r:id="rId234">
              <p14:nvContentPartPr>
                <p14:cNvPr id="117" name="Ink 116">
                  <a:extLst>
                    <a:ext uri="{FF2B5EF4-FFF2-40B4-BE49-F238E27FC236}">
                      <a16:creationId xmlns:a16="http://schemas.microsoft.com/office/drawing/2014/main" id="{B9C82E00-AA77-492F-A7DD-CFDA7402DC31}"/>
                    </a:ext>
                  </a:extLst>
                </p14:cNvPr>
                <p14:cNvContentPartPr/>
                <p14:nvPr/>
              </p14:nvContentPartPr>
              <p14:xfrm>
                <a:off x="5020096" y="3689814"/>
                <a:ext cx="257040" cy="51480"/>
              </p14:xfrm>
            </p:contentPart>
          </mc:Choice>
          <mc:Fallback>
            <p:pic>
              <p:nvPicPr>
                <p:cNvPr id="117" name="Ink 116">
                  <a:extLst>
                    <a:ext uri="{FF2B5EF4-FFF2-40B4-BE49-F238E27FC236}">
                      <a16:creationId xmlns:a16="http://schemas.microsoft.com/office/drawing/2014/main" id="{B9C82E00-AA77-492F-A7DD-CFDA7402DC31}"/>
                    </a:ext>
                  </a:extLst>
                </p:cNvPr>
                <p:cNvPicPr/>
                <p:nvPr/>
              </p:nvPicPr>
              <p:blipFill>
                <a:blip r:embed="rId235"/>
                <a:stretch>
                  <a:fillRect/>
                </a:stretch>
              </p:blipFill>
              <p:spPr>
                <a:xfrm>
                  <a:off x="5002456" y="3671814"/>
                  <a:ext cx="292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8" name="Ink 117">
                  <a:extLst>
                    <a:ext uri="{FF2B5EF4-FFF2-40B4-BE49-F238E27FC236}">
                      <a16:creationId xmlns:a16="http://schemas.microsoft.com/office/drawing/2014/main" id="{6E1BDEE2-FD99-4969-9988-100D471053F0}"/>
                    </a:ext>
                  </a:extLst>
                </p14:cNvPr>
                <p14:cNvContentPartPr/>
                <p14:nvPr/>
              </p14:nvContentPartPr>
              <p14:xfrm>
                <a:off x="3992296" y="3685494"/>
                <a:ext cx="711360" cy="57240"/>
              </p14:xfrm>
            </p:contentPart>
          </mc:Choice>
          <mc:Fallback>
            <p:pic>
              <p:nvPicPr>
                <p:cNvPr id="118" name="Ink 117">
                  <a:extLst>
                    <a:ext uri="{FF2B5EF4-FFF2-40B4-BE49-F238E27FC236}">
                      <a16:creationId xmlns:a16="http://schemas.microsoft.com/office/drawing/2014/main" id="{6E1BDEE2-FD99-4969-9988-100D471053F0}"/>
                    </a:ext>
                  </a:extLst>
                </p:cNvPr>
                <p:cNvPicPr/>
                <p:nvPr/>
              </p:nvPicPr>
              <p:blipFill>
                <a:blip r:embed="rId237"/>
                <a:stretch>
                  <a:fillRect/>
                </a:stretch>
              </p:blipFill>
              <p:spPr>
                <a:xfrm>
                  <a:off x="3974296" y="3667494"/>
                  <a:ext cx="747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19" name="Ink 118">
                  <a:extLst>
                    <a:ext uri="{FF2B5EF4-FFF2-40B4-BE49-F238E27FC236}">
                      <a16:creationId xmlns:a16="http://schemas.microsoft.com/office/drawing/2014/main" id="{F606B243-0C3C-4002-84F9-1B43582AEC86}"/>
                    </a:ext>
                  </a:extLst>
                </p14:cNvPr>
                <p14:cNvContentPartPr/>
                <p14:nvPr/>
              </p14:nvContentPartPr>
              <p14:xfrm>
                <a:off x="2739856" y="3640854"/>
                <a:ext cx="957240" cy="84240"/>
              </p14:xfrm>
            </p:contentPart>
          </mc:Choice>
          <mc:Fallback>
            <p:pic>
              <p:nvPicPr>
                <p:cNvPr id="119" name="Ink 118">
                  <a:extLst>
                    <a:ext uri="{FF2B5EF4-FFF2-40B4-BE49-F238E27FC236}">
                      <a16:creationId xmlns:a16="http://schemas.microsoft.com/office/drawing/2014/main" id="{F606B243-0C3C-4002-84F9-1B43582AEC86}"/>
                    </a:ext>
                  </a:extLst>
                </p:cNvPr>
                <p:cNvPicPr/>
                <p:nvPr/>
              </p:nvPicPr>
              <p:blipFill>
                <a:blip r:embed="rId239"/>
                <a:stretch>
                  <a:fillRect/>
                </a:stretch>
              </p:blipFill>
              <p:spPr>
                <a:xfrm>
                  <a:off x="2721856" y="3622854"/>
                  <a:ext cx="992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1" name="Ink 120">
                  <a:extLst>
                    <a:ext uri="{FF2B5EF4-FFF2-40B4-BE49-F238E27FC236}">
                      <a16:creationId xmlns:a16="http://schemas.microsoft.com/office/drawing/2014/main" id="{2DC0CB00-F735-4C3D-8FAC-EC0E56AA17C4}"/>
                    </a:ext>
                  </a:extLst>
                </p14:cNvPr>
                <p14:cNvContentPartPr/>
                <p14:nvPr/>
              </p14:nvContentPartPr>
              <p14:xfrm>
                <a:off x="2028856" y="3659574"/>
                <a:ext cx="540360" cy="68760"/>
              </p14:xfrm>
            </p:contentPart>
          </mc:Choice>
          <mc:Fallback>
            <p:pic>
              <p:nvPicPr>
                <p:cNvPr id="121" name="Ink 120">
                  <a:extLst>
                    <a:ext uri="{FF2B5EF4-FFF2-40B4-BE49-F238E27FC236}">
                      <a16:creationId xmlns:a16="http://schemas.microsoft.com/office/drawing/2014/main" id="{2DC0CB00-F735-4C3D-8FAC-EC0E56AA17C4}"/>
                    </a:ext>
                  </a:extLst>
                </p:cNvPr>
                <p:cNvPicPr/>
                <p:nvPr/>
              </p:nvPicPr>
              <p:blipFill>
                <a:blip r:embed="rId241"/>
                <a:stretch>
                  <a:fillRect/>
                </a:stretch>
              </p:blipFill>
              <p:spPr>
                <a:xfrm>
                  <a:off x="2010856" y="3641574"/>
                  <a:ext cx="576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23" name="Ink 122">
                  <a:extLst>
                    <a:ext uri="{FF2B5EF4-FFF2-40B4-BE49-F238E27FC236}">
                      <a16:creationId xmlns:a16="http://schemas.microsoft.com/office/drawing/2014/main" id="{42A92636-D9B7-466B-BEC1-E916D8700159}"/>
                    </a:ext>
                  </a:extLst>
                </p14:cNvPr>
                <p14:cNvContentPartPr/>
                <p14:nvPr/>
              </p14:nvContentPartPr>
              <p14:xfrm>
                <a:off x="1138936" y="3701334"/>
                <a:ext cx="692640" cy="57240"/>
              </p14:xfrm>
            </p:contentPart>
          </mc:Choice>
          <mc:Fallback>
            <p:pic>
              <p:nvPicPr>
                <p:cNvPr id="123" name="Ink 122">
                  <a:extLst>
                    <a:ext uri="{FF2B5EF4-FFF2-40B4-BE49-F238E27FC236}">
                      <a16:creationId xmlns:a16="http://schemas.microsoft.com/office/drawing/2014/main" id="{42A92636-D9B7-466B-BEC1-E916D8700159}"/>
                    </a:ext>
                  </a:extLst>
                </p:cNvPr>
                <p:cNvPicPr/>
                <p:nvPr/>
              </p:nvPicPr>
              <p:blipFill>
                <a:blip r:embed="rId243"/>
                <a:stretch>
                  <a:fillRect/>
                </a:stretch>
              </p:blipFill>
              <p:spPr>
                <a:xfrm>
                  <a:off x="1120936" y="3683334"/>
                  <a:ext cx="728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25" name="Ink 124">
                  <a:extLst>
                    <a:ext uri="{FF2B5EF4-FFF2-40B4-BE49-F238E27FC236}">
                      <a16:creationId xmlns:a16="http://schemas.microsoft.com/office/drawing/2014/main" id="{7389EB04-317F-4DA9-8203-D258BDC091BD}"/>
                    </a:ext>
                  </a:extLst>
                </p14:cNvPr>
                <p14:cNvContentPartPr/>
                <p14:nvPr/>
              </p14:nvContentPartPr>
              <p14:xfrm>
                <a:off x="621256" y="3623934"/>
                <a:ext cx="393480" cy="23760"/>
              </p14:xfrm>
            </p:contentPart>
          </mc:Choice>
          <mc:Fallback>
            <p:pic>
              <p:nvPicPr>
                <p:cNvPr id="125" name="Ink 124">
                  <a:extLst>
                    <a:ext uri="{FF2B5EF4-FFF2-40B4-BE49-F238E27FC236}">
                      <a16:creationId xmlns:a16="http://schemas.microsoft.com/office/drawing/2014/main" id="{7389EB04-317F-4DA9-8203-D258BDC091BD}"/>
                    </a:ext>
                  </a:extLst>
                </p:cNvPr>
                <p:cNvPicPr/>
                <p:nvPr/>
              </p:nvPicPr>
              <p:blipFill>
                <a:blip r:embed="rId245"/>
                <a:stretch>
                  <a:fillRect/>
                </a:stretch>
              </p:blipFill>
              <p:spPr>
                <a:xfrm>
                  <a:off x="603616" y="3605934"/>
                  <a:ext cx="429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26" name="Ink 125">
                  <a:extLst>
                    <a:ext uri="{FF2B5EF4-FFF2-40B4-BE49-F238E27FC236}">
                      <a16:creationId xmlns:a16="http://schemas.microsoft.com/office/drawing/2014/main" id="{6DA8FCAD-10A6-46FE-944E-1CF9A8434E3D}"/>
                    </a:ext>
                  </a:extLst>
                </p14:cNvPr>
                <p14:cNvContentPartPr/>
                <p14:nvPr/>
              </p14:nvContentPartPr>
              <p14:xfrm>
                <a:off x="124456" y="3710334"/>
                <a:ext cx="378000" cy="77040"/>
              </p14:xfrm>
            </p:contentPart>
          </mc:Choice>
          <mc:Fallback>
            <p:pic>
              <p:nvPicPr>
                <p:cNvPr id="126" name="Ink 125">
                  <a:extLst>
                    <a:ext uri="{FF2B5EF4-FFF2-40B4-BE49-F238E27FC236}">
                      <a16:creationId xmlns:a16="http://schemas.microsoft.com/office/drawing/2014/main" id="{6DA8FCAD-10A6-46FE-944E-1CF9A8434E3D}"/>
                    </a:ext>
                  </a:extLst>
                </p:cNvPr>
                <p:cNvPicPr/>
                <p:nvPr/>
              </p:nvPicPr>
              <p:blipFill>
                <a:blip r:embed="rId247"/>
                <a:stretch>
                  <a:fillRect/>
                </a:stretch>
              </p:blipFill>
              <p:spPr>
                <a:xfrm>
                  <a:off x="106456" y="3692694"/>
                  <a:ext cx="413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9" name="Ink 148">
                  <a:extLst>
                    <a:ext uri="{FF2B5EF4-FFF2-40B4-BE49-F238E27FC236}">
                      <a16:creationId xmlns:a16="http://schemas.microsoft.com/office/drawing/2014/main" id="{673E0493-E1DC-4571-A955-61FAA0ED9FA9}"/>
                    </a:ext>
                  </a:extLst>
                </p14:cNvPr>
                <p14:cNvContentPartPr/>
                <p14:nvPr/>
              </p14:nvContentPartPr>
              <p14:xfrm>
                <a:off x="2506216" y="4131894"/>
                <a:ext cx="1081800" cy="95040"/>
              </p14:xfrm>
            </p:contentPart>
          </mc:Choice>
          <mc:Fallback>
            <p:pic>
              <p:nvPicPr>
                <p:cNvPr id="149" name="Ink 148">
                  <a:extLst>
                    <a:ext uri="{FF2B5EF4-FFF2-40B4-BE49-F238E27FC236}">
                      <a16:creationId xmlns:a16="http://schemas.microsoft.com/office/drawing/2014/main" id="{673E0493-E1DC-4571-A955-61FAA0ED9FA9}"/>
                    </a:ext>
                  </a:extLst>
                </p:cNvPr>
                <p:cNvPicPr/>
                <p:nvPr/>
              </p:nvPicPr>
              <p:blipFill>
                <a:blip r:embed="rId249"/>
                <a:stretch>
                  <a:fillRect/>
                </a:stretch>
              </p:blipFill>
              <p:spPr>
                <a:xfrm>
                  <a:off x="2488216" y="4113894"/>
                  <a:ext cx="1117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0" name="Ink 149">
                  <a:extLst>
                    <a:ext uri="{FF2B5EF4-FFF2-40B4-BE49-F238E27FC236}">
                      <a16:creationId xmlns:a16="http://schemas.microsoft.com/office/drawing/2014/main" id="{6C2D1233-8309-4DC5-BF92-36162236D81B}"/>
                    </a:ext>
                  </a:extLst>
                </p14:cNvPr>
                <p14:cNvContentPartPr/>
                <p14:nvPr/>
              </p14:nvContentPartPr>
              <p14:xfrm>
                <a:off x="1796296" y="4177974"/>
                <a:ext cx="564480" cy="43200"/>
              </p14:xfrm>
            </p:contentPart>
          </mc:Choice>
          <mc:Fallback>
            <p:pic>
              <p:nvPicPr>
                <p:cNvPr id="150" name="Ink 149">
                  <a:extLst>
                    <a:ext uri="{FF2B5EF4-FFF2-40B4-BE49-F238E27FC236}">
                      <a16:creationId xmlns:a16="http://schemas.microsoft.com/office/drawing/2014/main" id="{6C2D1233-8309-4DC5-BF92-36162236D81B}"/>
                    </a:ext>
                  </a:extLst>
                </p:cNvPr>
                <p:cNvPicPr/>
                <p:nvPr/>
              </p:nvPicPr>
              <p:blipFill>
                <a:blip r:embed="rId251"/>
                <a:stretch>
                  <a:fillRect/>
                </a:stretch>
              </p:blipFill>
              <p:spPr>
                <a:xfrm>
                  <a:off x="1778656" y="4159974"/>
                  <a:ext cx="600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7" name="Ink 186">
                  <a:extLst>
                    <a:ext uri="{FF2B5EF4-FFF2-40B4-BE49-F238E27FC236}">
                      <a16:creationId xmlns:a16="http://schemas.microsoft.com/office/drawing/2014/main" id="{BE068EAA-099E-434E-B3EA-AC4A762305EA}"/>
                    </a:ext>
                  </a:extLst>
                </p14:cNvPr>
                <p14:cNvContentPartPr/>
                <p14:nvPr/>
              </p14:nvContentPartPr>
              <p14:xfrm>
                <a:off x="3366616" y="3710334"/>
                <a:ext cx="1564920" cy="505080"/>
              </p14:xfrm>
            </p:contentPart>
          </mc:Choice>
          <mc:Fallback>
            <p:pic>
              <p:nvPicPr>
                <p:cNvPr id="187" name="Ink 186">
                  <a:extLst>
                    <a:ext uri="{FF2B5EF4-FFF2-40B4-BE49-F238E27FC236}">
                      <a16:creationId xmlns:a16="http://schemas.microsoft.com/office/drawing/2014/main" id="{BE068EAA-099E-434E-B3EA-AC4A762305EA}"/>
                    </a:ext>
                  </a:extLst>
                </p:cNvPr>
                <p:cNvPicPr/>
                <p:nvPr/>
              </p:nvPicPr>
              <p:blipFill>
                <a:blip r:embed="rId253"/>
                <a:stretch>
                  <a:fillRect/>
                </a:stretch>
              </p:blipFill>
              <p:spPr>
                <a:xfrm>
                  <a:off x="3348616" y="3692334"/>
                  <a:ext cx="1600560" cy="54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4">
            <p14:nvContentPartPr>
              <p14:cNvPr id="189" name="Ink 188">
                <a:extLst>
                  <a:ext uri="{FF2B5EF4-FFF2-40B4-BE49-F238E27FC236}">
                    <a16:creationId xmlns:a16="http://schemas.microsoft.com/office/drawing/2014/main" id="{33EEEFD1-BE67-4569-B130-C0BB99ED81DC}"/>
                  </a:ext>
                </a:extLst>
              </p14:cNvPr>
              <p14:cNvContentPartPr/>
              <p14:nvPr/>
            </p14:nvContentPartPr>
            <p14:xfrm>
              <a:off x="1144696" y="4711134"/>
              <a:ext cx="1017720" cy="669240"/>
            </p14:xfrm>
          </p:contentPart>
        </mc:Choice>
        <mc:Fallback>
          <p:pic>
            <p:nvPicPr>
              <p:cNvPr id="189" name="Ink 188">
                <a:extLst>
                  <a:ext uri="{FF2B5EF4-FFF2-40B4-BE49-F238E27FC236}">
                    <a16:creationId xmlns:a16="http://schemas.microsoft.com/office/drawing/2014/main" id="{33EEEFD1-BE67-4569-B130-C0BB99ED81DC}"/>
                  </a:ext>
                </a:extLst>
              </p:cNvPr>
              <p:cNvPicPr/>
              <p:nvPr/>
            </p:nvPicPr>
            <p:blipFill>
              <a:blip r:embed="rId255"/>
              <a:stretch>
                <a:fillRect/>
              </a:stretch>
            </p:blipFill>
            <p:spPr>
              <a:xfrm>
                <a:off x="1126696" y="4693494"/>
                <a:ext cx="1053360" cy="704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0" name="Ink 189">
                <a:extLst>
                  <a:ext uri="{FF2B5EF4-FFF2-40B4-BE49-F238E27FC236}">
                    <a16:creationId xmlns:a16="http://schemas.microsoft.com/office/drawing/2014/main" id="{40C1FB82-8E44-41EA-860A-5BDB06F54A98}"/>
                  </a:ext>
                </a:extLst>
              </p14:cNvPr>
              <p14:cNvContentPartPr/>
              <p14:nvPr/>
            </p14:nvContentPartPr>
            <p14:xfrm>
              <a:off x="8454136" y="5254734"/>
              <a:ext cx="1850400" cy="518040"/>
            </p14:xfrm>
          </p:contentPart>
        </mc:Choice>
        <mc:Fallback>
          <p:pic>
            <p:nvPicPr>
              <p:cNvPr id="190" name="Ink 189">
                <a:extLst>
                  <a:ext uri="{FF2B5EF4-FFF2-40B4-BE49-F238E27FC236}">
                    <a16:creationId xmlns:a16="http://schemas.microsoft.com/office/drawing/2014/main" id="{40C1FB82-8E44-41EA-860A-5BDB06F54A98}"/>
                  </a:ext>
                </a:extLst>
              </p:cNvPr>
              <p:cNvPicPr/>
              <p:nvPr/>
            </p:nvPicPr>
            <p:blipFill>
              <a:blip r:embed="rId257"/>
              <a:stretch>
                <a:fillRect/>
              </a:stretch>
            </p:blipFill>
            <p:spPr>
              <a:xfrm>
                <a:off x="8436496" y="5237094"/>
                <a:ext cx="1886040" cy="553680"/>
              </a:xfrm>
              <a:prstGeom prst="rect">
                <a:avLst/>
              </a:prstGeom>
            </p:spPr>
          </p:pic>
        </mc:Fallback>
      </mc:AlternateContent>
      <p:grpSp>
        <p:nvGrpSpPr>
          <p:cNvPr id="194" name="Group 193">
            <a:extLst>
              <a:ext uri="{FF2B5EF4-FFF2-40B4-BE49-F238E27FC236}">
                <a16:creationId xmlns:a16="http://schemas.microsoft.com/office/drawing/2014/main" id="{93252DC3-93BD-46FE-9A0E-475419E14A4B}"/>
              </a:ext>
            </a:extLst>
          </p:cNvPr>
          <p:cNvGrpSpPr/>
          <p:nvPr/>
        </p:nvGrpSpPr>
        <p:grpSpPr>
          <a:xfrm>
            <a:off x="333616" y="3671454"/>
            <a:ext cx="9976320" cy="1244520"/>
            <a:chOff x="333616" y="3671454"/>
            <a:chExt cx="9976320" cy="1244520"/>
          </a:xfrm>
        </p:grpSpPr>
        <mc:AlternateContent xmlns:mc="http://schemas.openxmlformats.org/markup-compatibility/2006">
          <mc:Choice xmlns:p14="http://schemas.microsoft.com/office/powerpoint/2010/main" Requires="p14">
            <p:contentPart p14:bwMode="auto" r:id="rId258">
              <p14:nvContentPartPr>
                <p14:cNvPr id="191" name="Ink 190">
                  <a:extLst>
                    <a:ext uri="{FF2B5EF4-FFF2-40B4-BE49-F238E27FC236}">
                      <a16:creationId xmlns:a16="http://schemas.microsoft.com/office/drawing/2014/main" id="{A98AB72E-03A7-4F49-9384-486E672D7330}"/>
                    </a:ext>
                  </a:extLst>
                </p14:cNvPr>
                <p14:cNvContentPartPr/>
                <p14:nvPr/>
              </p14:nvContentPartPr>
              <p14:xfrm>
                <a:off x="333616" y="3671454"/>
                <a:ext cx="5035680" cy="627120"/>
              </p14:xfrm>
            </p:contentPart>
          </mc:Choice>
          <mc:Fallback>
            <p:pic>
              <p:nvPicPr>
                <p:cNvPr id="191" name="Ink 190">
                  <a:extLst>
                    <a:ext uri="{FF2B5EF4-FFF2-40B4-BE49-F238E27FC236}">
                      <a16:creationId xmlns:a16="http://schemas.microsoft.com/office/drawing/2014/main" id="{A98AB72E-03A7-4F49-9384-486E672D7330}"/>
                    </a:ext>
                  </a:extLst>
                </p:cNvPr>
                <p:cNvPicPr/>
                <p:nvPr/>
              </p:nvPicPr>
              <p:blipFill>
                <a:blip r:embed="rId259"/>
                <a:stretch>
                  <a:fillRect/>
                </a:stretch>
              </p:blipFill>
              <p:spPr>
                <a:xfrm>
                  <a:off x="315616" y="3653454"/>
                  <a:ext cx="507132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2" name="Ink 191">
                  <a:extLst>
                    <a:ext uri="{FF2B5EF4-FFF2-40B4-BE49-F238E27FC236}">
                      <a16:creationId xmlns:a16="http://schemas.microsoft.com/office/drawing/2014/main" id="{34A79D20-5C76-439E-B1EB-D91B2B769DEB}"/>
                    </a:ext>
                  </a:extLst>
                </p14:cNvPr>
                <p14:cNvContentPartPr/>
                <p14:nvPr/>
              </p14:nvContentPartPr>
              <p14:xfrm>
                <a:off x="9677776" y="4769814"/>
                <a:ext cx="632160" cy="146160"/>
              </p14:xfrm>
            </p:contentPart>
          </mc:Choice>
          <mc:Fallback>
            <p:pic>
              <p:nvPicPr>
                <p:cNvPr id="192" name="Ink 191">
                  <a:extLst>
                    <a:ext uri="{FF2B5EF4-FFF2-40B4-BE49-F238E27FC236}">
                      <a16:creationId xmlns:a16="http://schemas.microsoft.com/office/drawing/2014/main" id="{34A79D20-5C76-439E-B1EB-D91B2B769DEB}"/>
                    </a:ext>
                  </a:extLst>
                </p:cNvPr>
                <p:cNvPicPr/>
                <p:nvPr/>
              </p:nvPicPr>
              <p:blipFill>
                <a:blip r:embed="rId261"/>
                <a:stretch>
                  <a:fillRect/>
                </a:stretch>
              </p:blipFill>
              <p:spPr>
                <a:xfrm>
                  <a:off x="9660136" y="4752174"/>
                  <a:ext cx="667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3" name="Ink 192">
                  <a:extLst>
                    <a:ext uri="{FF2B5EF4-FFF2-40B4-BE49-F238E27FC236}">
                      <a16:creationId xmlns:a16="http://schemas.microsoft.com/office/drawing/2014/main" id="{F2057550-ED49-4EF2-A961-354EE90BD814}"/>
                    </a:ext>
                  </a:extLst>
                </p14:cNvPr>
                <p14:cNvContentPartPr/>
                <p14:nvPr/>
              </p14:nvContentPartPr>
              <p14:xfrm>
                <a:off x="6105496" y="4258614"/>
                <a:ext cx="4186800" cy="610560"/>
              </p14:xfrm>
            </p:contentPart>
          </mc:Choice>
          <mc:Fallback>
            <p:pic>
              <p:nvPicPr>
                <p:cNvPr id="193" name="Ink 192">
                  <a:extLst>
                    <a:ext uri="{FF2B5EF4-FFF2-40B4-BE49-F238E27FC236}">
                      <a16:creationId xmlns:a16="http://schemas.microsoft.com/office/drawing/2014/main" id="{F2057550-ED49-4EF2-A961-354EE90BD814}"/>
                    </a:ext>
                  </a:extLst>
                </p:cNvPr>
                <p:cNvPicPr/>
                <p:nvPr/>
              </p:nvPicPr>
              <p:blipFill>
                <a:blip r:embed="rId263"/>
                <a:stretch>
                  <a:fillRect/>
                </a:stretch>
              </p:blipFill>
              <p:spPr>
                <a:xfrm>
                  <a:off x="6087856" y="4240614"/>
                  <a:ext cx="4222440" cy="64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4">
            <p14:nvContentPartPr>
              <p14:cNvPr id="195" name="Ink 194">
                <a:extLst>
                  <a:ext uri="{FF2B5EF4-FFF2-40B4-BE49-F238E27FC236}">
                    <a16:creationId xmlns:a16="http://schemas.microsoft.com/office/drawing/2014/main" id="{2E61A538-0A40-46EC-A44D-7AD3D0C71EBE}"/>
                  </a:ext>
                </a:extLst>
              </p14:cNvPr>
              <p14:cNvContentPartPr/>
              <p14:nvPr/>
            </p14:nvContentPartPr>
            <p14:xfrm>
              <a:off x="8308696" y="1058214"/>
              <a:ext cx="1283400" cy="66960"/>
            </p14:xfrm>
          </p:contentPart>
        </mc:Choice>
        <mc:Fallback>
          <p:pic>
            <p:nvPicPr>
              <p:cNvPr id="195" name="Ink 194">
                <a:extLst>
                  <a:ext uri="{FF2B5EF4-FFF2-40B4-BE49-F238E27FC236}">
                    <a16:creationId xmlns:a16="http://schemas.microsoft.com/office/drawing/2014/main" id="{2E61A538-0A40-46EC-A44D-7AD3D0C71EBE}"/>
                  </a:ext>
                </a:extLst>
              </p:cNvPr>
              <p:cNvPicPr/>
              <p:nvPr/>
            </p:nvPicPr>
            <p:blipFill>
              <a:blip r:embed="rId265"/>
              <a:stretch>
                <a:fillRect/>
              </a:stretch>
            </p:blipFill>
            <p:spPr>
              <a:xfrm>
                <a:off x="8290696" y="1040574"/>
                <a:ext cx="1319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6" name="Ink 195">
                <a:extLst>
                  <a:ext uri="{FF2B5EF4-FFF2-40B4-BE49-F238E27FC236}">
                    <a16:creationId xmlns:a16="http://schemas.microsoft.com/office/drawing/2014/main" id="{E9CB709B-65A1-4D29-9AAD-0779632C6E0D}"/>
                  </a:ext>
                </a:extLst>
              </p14:cNvPr>
              <p14:cNvContentPartPr/>
              <p14:nvPr/>
            </p14:nvContentPartPr>
            <p14:xfrm>
              <a:off x="6108376" y="650694"/>
              <a:ext cx="1633320" cy="441360"/>
            </p14:xfrm>
          </p:contentPart>
        </mc:Choice>
        <mc:Fallback>
          <p:pic>
            <p:nvPicPr>
              <p:cNvPr id="196" name="Ink 195">
                <a:extLst>
                  <a:ext uri="{FF2B5EF4-FFF2-40B4-BE49-F238E27FC236}">
                    <a16:creationId xmlns:a16="http://schemas.microsoft.com/office/drawing/2014/main" id="{E9CB709B-65A1-4D29-9AAD-0779632C6E0D}"/>
                  </a:ext>
                </a:extLst>
              </p:cNvPr>
              <p:cNvPicPr/>
              <p:nvPr/>
            </p:nvPicPr>
            <p:blipFill>
              <a:blip r:embed="rId267"/>
              <a:stretch>
                <a:fillRect/>
              </a:stretch>
            </p:blipFill>
            <p:spPr>
              <a:xfrm>
                <a:off x="6090376" y="632694"/>
                <a:ext cx="1668960" cy="477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7" name="Ink 196">
                <a:extLst>
                  <a:ext uri="{FF2B5EF4-FFF2-40B4-BE49-F238E27FC236}">
                    <a16:creationId xmlns:a16="http://schemas.microsoft.com/office/drawing/2014/main" id="{489C6B53-8405-4D38-B364-589DDDD5DBA5}"/>
                  </a:ext>
                </a:extLst>
              </p14:cNvPr>
              <p14:cNvContentPartPr/>
              <p14:nvPr/>
            </p14:nvContentPartPr>
            <p14:xfrm>
              <a:off x="3911656" y="651414"/>
              <a:ext cx="983880" cy="465480"/>
            </p14:xfrm>
          </p:contentPart>
        </mc:Choice>
        <mc:Fallback>
          <p:pic>
            <p:nvPicPr>
              <p:cNvPr id="197" name="Ink 196">
                <a:extLst>
                  <a:ext uri="{FF2B5EF4-FFF2-40B4-BE49-F238E27FC236}">
                    <a16:creationId xmlns:a16="http://schemas.microsoft.com/office/drawing/2014/main" id="{489C6B53-8405-4D38-B364-589DDDD5DBA5}"/>
                  </a:ext>
                </a:extLst>
              </p:cNvPr>
              <p:cNvPicPr/>
              <p:nvPr/>
            </p:nvPicPr>
            <p:blipFill>
              <a:blip r:embed="rId269"/>
              <a:stretch>
                <a:fillRect/>
              </a:stretch>
            </p:blipFill>
            <p:spPr>
              <a:xfrm>
                <a:off x="3893656" y="633414"/>
                <a:ext cx="101952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8" name="Ink 197">
                <a:extLst>
                  <a:ext uri="{FF2B5EF4-FFF2-40B4-BE49-F238E27FC236}">
                    <a16:creationId xmlns:a16="http://schemas.microsoft.com/office/drawing/2014/main" id="{2295EE85-6A5C-47BB-825D-844D23F3AD27}"/>
                  </a:ext>
                </a:extLst>
              </p14:cNvPr>
              <p14:cNvContentPartPr/>
              <p14:nvPr/>
            </p14:nvContentPartPr>
            <p14:xfrm>
              <a:off x="7340656" y="5206494"/>
              <a:ext cx="60120" cy="58680"/>
            </p14:xfrm>
          </p:contentPart>
        </mc:Choice>
        <mc:Fallback>
          <p:pic>
            <p:nvPicPr>
              <p:cNvPr id="198" name="Ink 197">
                <a:extLst>
                  <a:ext uri="{FF2B5EF4-FFF2-40B4-BE49-F238E27FC236}">
                    <a16:creationId xmlns:a16="http://schemas.microsoft.com/office/drawing/2014/main" id="{2295EE85-6A5C-47BB-825D-844D23F3AD27}"/>
                  </a:ext>
                </a:extLst>
              </p:cNvPr>
              <p:cNvPicPr/>
              <p:nvPr/>
            </p:nvPicPr>
            <p:blipFill>
              <a:blip r:embed="rId271"/>
              <a:stretch>
                <a:fillRect/>
              </a:stretch>
            </p:blipFill>
            <p:spPr>
              <a:xfrm>
                <a:off x="7322656" y="5188854"/>
                <a:ext cx="95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9" name="Ink 198">
                <a:extLst>
                  <a:ext uri="{FF2B5EF4-FFF2-40B4-BE49-F238E27FC236}">
                    <a16:creationId xmlns:a16="http://schemas.microsoft.com/office/drawing/2014/main" id="{3E5D1A06-8A2E-48D8-9E32-DB061797EBB4}"/>
                  </a:ext>
                </a:extLst>
              </p14:cNvPr>
              <p14:cNvContentPartPr/>
              <p14:nvPr/>
            </p14:nvContentPartPr>
            <p14:xfrm>
              <a:off x="2520976" y="4683414"/>
              <a:ext cx="4916520" cy="700200"/>
            </p14:xfrm>
          </p:contentPart>
        </mc:Choice>
        <mc:Fallback>
          <p:pic>
            <p:nvPicPr>
              <p:cNvPr id="199" name="Ink 198">
                <a:extLst>
                  <a:ext uri="{FF2B5EF4-FFF2-40B4-BE49-F238E27FC236}">
                    <a16:creationId xmlns:a16="http://schemas.microsoft.com/office/drawing/2014/main" id="{3E5D1A06-8A2E-48D8-9E32-DB061797EBB4}"/>
                  </a:ext>
                </a:extLst>
              </p:cNvPr>
              <p:cNvPicPr/>
              <p:nvPr/>
            </p:nvPicPr>
            <p:blipFill>
              <a:blip r:embed="rId273"/>
              <a:stretch>
                <a:fillRect/>
              </a:stretch>
            </p:blipFill>
            <p:spPr>
              <a:xfrm>
                <a:off x="2503336" y="4665414"/>
                <a:ext cx="4952160" cy="7358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0" name="Ink 199">
                <a:extLst>
                  <a:ext uri="{FF2B5EF4-FFF2-40B4-BE49-F238E27FC236}">
                    <a16:creationId xmlns:a16="http://schemas.microsoft.com/office/drawing/2014/main" id="{E1577892-63A0-4369-B061-A20B84A33274}"/>
                  </a:ext>
                </a:extLst>
              </p14:cNvPr>
              <p14:cNvContentPartPr/>
              <p14:nvPr/>
            </p14:nvContentPartPr>
            <p14:xfrm>
              <a:off x="3794656" y="5708334"/>
              <a:ext cx="2922120" cy="101520"/>
            </p14:xfrm>
          </p:contentPart>
        </mc:Choice>
        <mc:Fallback>
          <p:pic>
            <p:nvPicPr>
              <p:cNvPr id="200" name="Ink 199">
                <a:extLst>
                  <a:ext uri="{FF2B5EF4-FFF2-40B4-BE49-F238E27FC236}">
                    <a16:creationId xmlns:a16="http://schemas.microsoft.com/office/drawing/2014/main" id="{E1577892-63A0-4369-B061-A20B84A33274}"/>
                  </a:ext>
                </a:extLst>
              </p:cNvPr>
              <p:cNvPicPr/>
              <p:nvPr/>
            </p:nvPicPr>
            <p:blipFill>
              <a:blip r:embed="rId275"/>
              <a:stretch>
                <a:fillRect/>
              </a:stretch>
            </p:blipFill>
            <p:spPr>
              <a:xfrm>
                <a:off x="3777016" y="5690334"/>
                <a:ext cx="2957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4" name="Ink 203">
                <a:extLst>
                  <a:ext uri="{FF2B5EF4-FFF2-40B4-BE49-F238E27FC236}">
                    <a16:creationId xmlns:a16="http://schemas.microsoft.com/office/drawing/2014/main" id="{29C6AF26-E1D7-4183-AF8E-EE6661795D66}"/>
                  </a:ext>
                </a:extLst>
              </p14:cNvPr>
              <p14:cNvContentPartPr/>
              <p14:nvPr/>
            </p14:nvContentPartPr>
            <p14:xfrm>
              <a:off x="1077376" y="5701134"/>
              <a:ext cx="1329120" cy="186120"/>
            </p14:xfrm>
          </p:contentPart>
        </mc:Choice>
        <mc:Fallback>
          <p:pic>
            <p:nvPicPr>
              <p:cNvPr id="204" name="Ink 203">
                <a:extLst>
                  <a:ext uri="{FF2B5EF4-FFF2-40B4-BE49-F238E27FC236}">
                    <a16:creationId xmlns:a16="http://schemas.microsoft.com/office/drawing/2014/main" id="{29C6AF26-E1D7-4183-AF8E-EE6661795D66}"/>
                  </a:ext>
                </a:extLst>
              </p:cNvPr>
              <p:cNvPicPr/>
              <p:nvPr/>
            </p:nvPicPr>
            <p:blipFill>
              <a:blip r:embed="rId277"/>
              <a:stretch>
                <a:fillRect/>
              </a:stretch>
            </p:blipFill>
            <p:spPr>
              <a:xfrm>
                <a:off x="1059736" y="5683134"/>
                <a:ext cx="13647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3" name="Ink 212">
                <a:extLst>
                  <a:ext uri="{FF2B5EF4-FFF2-40B4-BE49-F238E27FC236}">
                    <a16:creationId xmlns:a16="http://schemas.microsoft.com/office/drawing/2014/main" id="{AEE53950-49FB-46DC-998A-720140652EAD}"/>
                  </a:ext>
                </a:extLst>
              </p14:cNvPr>
              <p14:cNvContentPartPr/>
              <p14:nvPr/>
            </p14:nvContentPartPr>
            <p14:xfrm>
              <a:off x="4038016" y="6265254"/>
              <a:ext cx="828720" cy="86040"/>
            </p14:xfrm>
          </p:contentPart>
        </mc:Choice>
        <mc:Fallback>
          <p:pic>
            <p:nvPicPr>
              <p:cNvPr id="213" name="Ink 212">
                <a:extLst>
                  <a:ext uri="{FF2B5EF4-FFF2-40B4-BE49-F238E27FC236}">
                    <a16:creationId xmlns:a16="http://schemas.microsoft.com/office/drawing/2014/main" id="{AEE53950-49FB-46DC-998A-720140652EAD}"/>
                  </a:ext>
                </a:extLst>
              </p:cNvPr>
              <p:cNvPicPr/>
              <p:nvPr/>
            </p:nvPicPr>
            <p:blipFill>
              <a:blip r:embed="rId279"/>
              <a:stretch>
                <a:fillRect/>
              </a:stretch>
            </p:blipFill>
            <p:spPr>
              <a:xfrm>
                <a:off x="4020376" y="6247614"/>
                <a:ext cx="864360" cy="121680"/>
              </a:xfrm>
              <a:prstGeom prst="rect">
                <a:avLst/>
              </a:prstGeom>
            </p:spPr>
          </p:pic>
        </mc:Fallback>
      </mc:AlternateContent>
      <p:grpSp>
        <p:nvGrpSpPr>
          <p:cNvPr id="215" name="Group 214">
            <a:extLst>
              <a:ext uri="{FF2B5EF4-FFF2-40B4-BE49-F238E27FC236}">
                <a16:creationId xmlns:a16="http://schemas.microsoft.com/office/drawing/2014/main" id="{806E1A18-B58A-4399-BEF5-BBD67179BEA9}"/>
              </a:ext>
            </a:extLst>
          </p:cNvPr>
          <p:cNvGrpSpPr/>
          <p:nvPr/>
        </p:nvGrpSpPr>
        <p:grpSpPr>
          <a:xfrm>
            <a:off x="2427376" y="5208294"/>
            <a:ext cx="4433760" cy="616680"/>
            <a:chOff x="2427376" y="5208294"/>
            <a:chExt cx="4433760" cy="616680"/>
          </a:xfrm>
        </p:grpSpPr>
        <mc:AlternateContent xmlns:mc="http://schemas.openxmlformats.org/markup-compatibility/2006">
          <mc:Choice xmlns:p14="http://schemas.microsoft.com/office/powerpoint/2010/main" Requires="p14">
            <p:contentPart p14:bwMode="auto" r:id="rId280">
              <p14:nvContentPartPr>
                <p14:cNvPr id="201" name="Ink 200">
                  <a:extLst>
                    <a:ext uri="{FF2B5EF4-FFF2-40B4-BE49-F238E27FC236}">
                      <a16:creationId xmlns:a16="http://schemas.microsoft.com/office/drawing/2014/main" id="{2D11A348-E2D3-4248-813A-82DA328F28E4}"/>
                    </a:ext>
                  </a:extLst>
                </p14:cNvPr>
                <p14:cNvContentPartPr/>
                <p14:nvPr/>
              </p14:nvContentPartPr>
              <p14:xfrm>
                <a:off x="3673696" y="5779974"/>
                <a:ext cx="4320" cy="6840"/>
              </p14:xfrm>
            </p:contentPart>
          </mc:Choice>
          <mc:Fallback>
            <p:pic>
              <p:nvPicPr>
                <p:cNvPr id="201" name="Ink 200">
                  <a:extLst>
                    <a:ext uri="{FF2B5EF4-FFF2-40B4-BE49-F238E27FC236}">
                      <a16:creationId xmlns:a16="http://schemas.microsoft.com/office/drawing/2014/main" id="{2D11A348-E2D3-4248-813A-82DA328F28E4}"/>
                    </a:ext>
                  </a:extLst>
                </p:cNvPr>
                <p:cNvPicPr/>
                <p:nvPr/>
              </p:nvPicPr>
              <p:blipFill>
                <a:blip r:embed="rId281"/>
                <a:stretch>
                  <a:fillRect/>
                </a:stretch>
              </p:blipFill>
              <p:spPr>
                <a:xfrm>
                  <a:off x="3655696" y="5761974"/>
                  <a:ext cx="39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2" name="Ink 201">
                  <a:extLst>
                    <a:ext uri="{FF2B5EF4-FFF2-40B4-BE49-F238E27FC236}">
                      <a16:creationId xmlns:a16="http://schemas.microsoft.com/office/drawing/2014/main" id="{AAD54925-9EDF-44C1-BAC2-26E38EE6D59E}"/>
                    </a:ext>
                  </a:extLst>
                </p14:cNvPr>
                <p14:cNvContentPartPr/>
                <p14:nvPr/>
              </p14:nvContentPartPr>
              <p14:xfrm>
                <a:off x="2427376" y="5711574"/>
                <a:ext cx="1265760" cy="65520"/>
              </p14:xfrm>
            </p:contentPart>
          </mc:Choice>
          <mc:Fallback>
            <p:pic>
              <p:nvPicPr>
                <p:cNvPr id="202" name="Ink 201">
                  <a:extLst>
                    <a:ext uri="{FF2B5EF4-FFF2-40B4-BE49-F238E27FC236}">
                      <a16:creationId xmlns:a16="http://schemas.microsoft.com/office/drawing/2014/main" id="{AAD54925-9EDF-44C1-BAC2-26E38EE6D59E}"/>
                    </a:ext>
                  </a:extLst>
                </p:cNvPr>
                <p:cNvPicPr/>
                <p:nvPr/>
              </p:nvPicPr>
              <p:blipFill>
                <a:blip r:embed="rId283"/>
                <a:stretch>
                  <a:fillRect/>
                </a:stretch>
              </p:blipFill>
              <p:spPr>
                <a:xfrm>
                  <a:off x="2409736" y="5693574"/>
                  <a:ext cx="1301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4" name="Ink 213">
                  <a:extLst>
                    <a:ext uri="{FF2B5EF4-FFF2-40B4-BE49-F238E27FC236}">
                      <a16:creationId xmlns:a16="http://schemas.microsoft.com/office/drawing/2014/main" id="{C9C0EF82-1FFF-49D3-9B2C-06FCCBE988C7}"/>
                    </a:ext>
                  </a:extLst>
                </p14:cNvPr>
                <p14:cNvContentPartPr/>
                <p14:nvPr/>
              </p14:nvContentPartPr>
              <p14:xfrm>
                <a:off x="3698536" y="5208294"/>
                <a:ext cx="3162600" cy="616680"/>
              </p14:xfrm>
            </p:contentPart>
          </mc:Choice>
          <mc:Fallback>
            <p:pic>
              <p:nvPicPr>
                <p:cNvPr id="214" name="Ink 213">
                  <a:extLst>
                    <a:ext uri="{FF2B5EF4-FFF2-40B4-BE49-F238E27FC236}">
                      <a16:creationId xmlns:a16="http://schemas.microsoft.com/office/drawing/2014/main" id="{C9C0EF82-1FFF-49D3-9B2C-06FCCBE988C7}"/>
                    </a:ext>
                  </a:extLst>
                </p:cNvPr>
                <p:cNvPicPr/>
                <p:nvPr/>
              </p:nvPicPr>
              <p:blipFill>
                <a:blip r:embed="rId285"/>
                <a:stretch>
                  <a:fillRect/>
                </a:stretch>
              </p:blipFill>
              <p:spPr>
                <a:xfrm>
                  <a:off x="3680896" y="5190654"/>
                  <a:ext cx="3198240" cy="652320"/>
                </a:xfrm>
                <a:prstGeom prst="rect">
                  <a:avLst/>
                </a:prstGeom>
              </p:spPr>
            </p:pic>
          </mc:Fallback>
        </mc:AlternateContent>
      </p:grpSp>
      <p:grpSp>
        <p:nvGrpSpPr>
          <p:cNvPr id="217" name="Group 216">
            <a:extLst>
              <a:ext uri="{FF2B5EF4-FFF2-40B4-BE49-F238E27FC236}">
                <a16:creationId xmlns:a16="http://schemas.microsoft.com/office/drawing/2014/main" id="{77E65DA1-30D8-4CC1-B161-883FAF4516A0}"/>
              </a:ext>
            </a:extLst>
          </p:cNvPr>
          <p:cNvGrpSpPr/>
          <p:nvPr/>
        </p:nvGrpSpPr>
        <p:grpSpPr>
          <a:xfrm>
            <a:off x="5121616" y="5834694"/>
            <a:ext cx="5058720" cy="628560"/>
            <a:chOff x="5121616" y="5834694"/>
            <a:chExt cx="5058720" cy="628560"/>
          </a:xfrm>
        </p:grpSpPr>
        <mc:AlternateContent xmlns:mc="http://schemas.openxmlformats.org/markup-compatibility/2006">
          <mc:Choice xmlns:p14="http://schemas.microsoft.com/office/powerpoint/2010/main" Requires="p14">
            <p:contentPart p14:bwMode="auto" r:id="rId286">
              <p14:nvContentPartPr>
                <p14:cNvPr id="205" name="Ink 204">
                  <a:extLst>
                    <a:ext uri="{FF2B5EF4-FFF2-40B4-BE49-F238E27FC236}">
                      <a16:creationId xmlns:a16="http://schemas.microsoft.com/office/drawing/2014/main" id="{736588C4-D7CC-41ED-8F72-3999AA250782}"/>
                    </a:ext>
                  </a:extLst>
                </p14:cNvPr>
                <p14:cNvContentPartPr/>
                <p14:nvPr/>
              </p14:nvContentPartPr>
              <p14:xfrm>
                <a:off x="9376456" y="6275334"/>
                <a:ext cx="803880" cy="23040"/>
              </p14:xfrm>
            </p:contentPart>
          </mc:Choice>
          <mc:Fallback>
            <p:pic>
              <p:nvPicPr>
                <p:cNvPr id="205" name="Ink 204">
                  <a:extLst>
                    <a:ext uri="{FF2B5EF4-FFF2-40B4-BE49-F238E27FC236}">
                      <a16:creationId xmlns:a16="http://schemas.microsoft.com/office/drawing/2014/main" id="{736588C4-D7CC-41ED-8F72-3999AA250782}"/>
                    </a:ext>
                  </a:extLst>
                </p:cNvPr>
                <p:cNvPicPr/>
                <p:nvPr/>
              </p:nvPicPr>
              <p:blipFill>
                <a:blip r:embed="rId287"/>
                <a:stretch>
                  <a:fillRect/>
                </a:stretch>
              </p:blipFill>
              <p:spPr>
                <a:xfrm>
                  <a:off x="9358816" y="6257334"/>
                  <a:ext cx="839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6" name="Ink 205">
                  <a:extLst>
                    <a:ext uri="{FF2B5EF4-FFF2-40B4-BE49-F238E27FC236}">
                      <a16:creationId xmlns:a16="http://schemas.microsoft.com/office/drawing/2014/main" id="{F37B36B0-F7B9-46A9-B328-547C5C116270}"/>
                    </a:ext>
                  </a:extLst>
                </p14:cNvPr>
                <p14:cNvContentPartPr/>
                <p14:nvPr/>
              </p14:nvContentPartPr>
              <p14:xfrm>
                <a:off x="8168656" y="6321414"/>
                <a:ext cx="918720" cy="63720"/>
              </p14:xfrm>
            </p:contentPart>
          </mc:Choice>
          <mc:Fallback>
            <p:pic>
              <p:nvPicPr>
                <p:cNvPr id="206" name="Ink 205">
                  <a:extLst>
                    <a:ext uri="{FF2B5EF4-FFF2-40B4-BE49-F238E27FC236}">
                      <a16:creationId xmlns:a16="http://schemas.microsoft.com/office/drawing/2014/main" id="{F37B36B0-F7B9-46A9-B328-547C5C116270}"/>
                    </a:ext>
                  </a:extLst>
                </p:cNvPr>
                <p:cNvPicPr/>
                <p:nvPr/>
              </p:nvPicPr>
              <p:blipFill>
                <a:blip r:embed="rId289"/>
                <a:stretch>
                  <a:fillRect/>
                </a:stretch>
              </p:blipFill>
              <p:spPr>
                <a:xfrm>
                  <a:off x="8150656" y="6303774"/>
                  <a:ext cx="954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8" name="Ink 207">
                  <a:extLst>
                    <a:ext uri="{FF2B5EF4-FFF2-40B4-BE49-F238E27FC236}">
                      <a16:creationId xmlns:a16="http://schemas.microsoft.com/office/drawing/2014/main" id="{9B67CDE5-4726-4258-A276-0C97CC852F04}"/>
                    </a:ext>
                  </a:extLst>
                </p14:cNvPr>
                <p14:cNvContentPartPr/>
                <p14:nvPr/>
              </p14:nvContentPartPr>
              <p14:xfrm>
                <a:off x="7299976" y="6337254"/>
                <a:ext cx="489600" cy="59760"/>
              </p14:xfrm>
            </p:contentPart>
          </mc:Choice>
          <mc:Fallback>
            <p:pic>
              <p:nvPicPr>
                <p:cNvPr id="208" name="Ink 207">
                  <a:extLst>
                    <a:ext uri="{FF2B5EF4-FFF2-40B4-BE49-F238E27FC236}">
                      <a16:creationId xmlns:a16="http://schemas.microsoft.com/office/drawing/2014/main" id="{9B67CDE5-4726-4258-A276-0C97CC852F04}"/>
                    </a:ext>
                  </a:extLst>
                </p:cNvPr>
                <p:cNvPicPr/>
                <p:nvPr/>
              </p:nvPicPr>
              <p:blipFill>
                <a:blip r:embed="rId291"/>
                <a:stretch>
                  <a:fillRect/>
                </a:stretch>
              </p:blipFill>
              <p:spPr>
                <a:xfrm>
                  <a:off x="7282336" y="6319614"/>
                  <a:ext cx="525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0" name="Ink 209">
                  <a:extLst>
                    <a:ext uri="{FF2B5EF4-FFF2-40B4-BE49-F238E27FC236}">
                      <a16:creationId xmlns:a16="http://schemas.microsoft.com/office/drawing/2014/main" id="{85908C5F-6C80-427A-89CB-0E71ED0B6F40}"/>
                    </a:ext>
                  </a:extLst>
                </p14:cNvPr>
                <p14:cNvContentPartPr/>
                <p14:nvPr/>
              </p14:nvContentPartPr>
              <p14:xfrm>
                <a:off x="6410056" y="6350934"/>
                <a:ext cx="581040" cy="79920"/>
              </p14:xfrm>
            </p:contentPart>
          </mc:Choice>
          <mc:Fallback>
            <p:pic>
              <p:nvPicPr>
                <p:cNvPr id="210" name="Ink 209">
                  <a:extLst>
                    <a:ext uri="{FF2B5EF4-FFF2-40B4-BE49-F238E27FC236}">
                      <a16:creationId xmlns:a16="http://schemas.microsoft.com/office/drawing/2014/main" id="{85908C5F-6C80-427A-89CB-0E71ED0B6F40}"/>
                    </a:ext>
                  </a:extLst>
                </p:cNvPr>
                <p:cNvPicPr/>
                <p:nvPr/>
              </p:nvPicPr>
              <p:blipFill>
                <a:blip r:embed="rId293"/>
                <a:stretch>
                  <a:fillRect/>
                </a:stretch>
              </p:blipFill>
              <p:spPr>
                <a:xfrm>
                  <a:off x="6392416" y="6332934"/>
                  <a:ext cx="616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1" name="Ink 210">
                  <a:extLst>
                    <a:ext uri="{FF2B5EF4-FFF2-40B4-BE49-F238E27FC236}">
                      <a16:creationId xmlns:a16="http://schemas.microsoft.com/office/drawing/2014/main" id="{DA4D9A13-E25B-441E-A214-FD0D7E2F572D}"/>
                    </a:ext>
                  </a:extLst>
                </p14:cNvPr>
                <p14:cNvContentPartPr/>
                <p14:nvPr/>
              </p14:nvContentPartPr>
              <p14:xfrm>
                <a:off x="5121616" y="6398454"/>
                <a:ext cx="1122120" cy="64800"/>
              </p14:xfrm>
            </p:contentPart>
          </mc:Choice>
          <mc:Fallback>
            <p:pic>
              <p:nvPicPr>
                <p:cNvPr id="211" name="Ink 210">
                  <a:extLst>
                    <a:ext uri="{FF2B5EF4-FFF2-40B4-BE49-F238E27FC236}">
                      <a16:creationId xmlns:a16="http://schemas.microsoft.com/office/drawing/2014/main" id="{DA4D9A13-E25B-441E-A214-FD0D7E2F572D}"/>
                    </a:ext>
                  </a:extLst>
                </p:cNvPr>
                <p:cNvPicPr/>
                <p:nvPr/>
              </p:nvPicPr>
              <p:blipFill>
                <a:blip r:embed="rId295"/>
                <a:stretch>
                  <a:fillRect/>
                </a:stretch>
              </p:blipFill>
              <p:spPr>
                <a:xfrm>
                  <a:off x="5103616" y="6380814"/>
                  <a:ext cx="1157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6" name="Ink 215">
                  <a:extLst>
                    <a:ext uri="{FF2B5EF4-FFF2-40B4-BE49-F238E27FC236}">
                      <a16:creationId xmlns:a16="http://schemas.microsoft.com/office/drawing/2014/main" id="{ABF3CB54-9608-4DCE-9E72-6C36F6CBB212}"/>
                    </a:ext>
                  </a:extLst>
                </p14:cNvPr>
                <p14:cNvContentPartPr/>
                <p14:nvPr/>
              </p14:nvContentPartPr>
              <p14:xfrm>
                <a:off x="6255976" y="5834694"/>
                <a:ext cx="848880" cy="565920"/>
              </p14:xfrm>
            </p:contentPart>
          </mc:Choice>
          <mc:Fallback>
            <p:pic>
              <p:nvPicPr>
                <p:cNvPr id="216" name="Ink 215">
                  <a:extLst>
                    <a:ext uri="{FF2B5EF4-FFF2-40B4-BE49-F238E27FC236}">
                      <a16:creationId xmlns:a16="http://schemas.microsoft.com/office/drawing/2014/main" id="{ABF3CB54-9608-4DCE-9E72-6C36F6CBB212}"/>
                    </a:ext>
                  </a:extLst>
                </p:cNvPr>
                <p:cNvPicPr/>
                <p:nvPr/>
              </p:nvPicPr>
              <p:blipFill>
                <a:blip r:embed="rId297"/>
                <a:stretch>
                  <a:fillRect/>
                </a:stretch>
              </p:blipFill>
              <p:spPr>
                <a:xfrm>
                  <a:off x="6238336" y="5816694"/>
                  <a:ext cx="884520" cy="601560"/>
                </a:xfrm>
                <a:prstGeom prst="rect">
                  <a:avLst/>
                </a:prstGeom>
              </p:spPr>
            </p:pic>
          </mc:Fallback>
        </mc:AlternateContent>
      </p:grpSp>
      <p:grpSp>
        <p:nvGrpSpPr>
          <p:cNvPr id="220" name="Group 219">
            <a:extLst>
              <a:ext uri="{FF2B5EF4-FFF2-40B4-BE49-F238E27FC236}">
                <a16:creationId xmlns:a16="http://schemas.microsoft.com/office/drawing/2014/main" id="{00FE0D61-3C6D-498D-A8BA-DA633B752022}"/>
              </a:ext>
            </a:extLst>
          </p:cNvPr>
          <p:cNvGrpSpPr/>
          <p:nvPr/>
        </p:nvGrpSpPr>
        <p:grpSpPr>
          <a:xfrm>
            <a:off x="10402816" y="322014"/>
            <a:ext cx="629280" cy="411120"/>
            <a:chOff x="10402816" y="322014"/>
            <a:chExt cx="629280" cy="411120"/>
          </a:xfrm>
        </p:grpSpPr>
        <mc:AlternateContent xmlns:mc="http://schemas.openxmlformats.org/markup-compatibility/2006">
          <mc:Choice xmlns:p14="http://schemas.microsoft.com/office/powerpoint/2010/main" Requires="p14">
            <p:contentPart p14:bwMode="auto" r:id="rId298">
              <p14:nvContentPartPr>
                <p14:cNvPr id="218" name="Ink 217">
                  <a:extLst>
                    <a:ext uri="{FF2B5EF4-FFF2-40B4-BE49-F238E27FC236}">
                      <a16:creationId xmlns:a16="http://schemas.microsoft.com/office/drawing/2014/main" id="{940D0487-D737-4B9F-82E1-AF32976315A8}"/>
                    </a:ext>
                  </a:extLst>
                </p14:cNvPr>
                <p14:cNvContentPartPr/>
                <p14:nvPr/>
              </p14:nvContentPartPr>
              <p14:xfrm>
                <a:off x="10449616" y="322014"/>
                <a:ext cx="582480" cy="324000"/>
              </p14:xfrm>
            </p:contentPart>
          </mc:Choice>
          <mc:Fallback>
            <p:pic>
              <p:nvPicPr>
                <p:cNvPr id="218" name="Ink 217">
                  <a:extLst>
                    <a:ext uri="{FF2B5EF4-FFF2-40B4-BE49-F238E27FC236}">
                      <a16:creationId xmlns:a16="http://schemas.microsoft.com/office/drawing/2014/main" id="{940D0487-D737-4B9F-82E1-AF32976315A8}"/>
                    </a:ext>
                  </a:extLst>
                </p:cNvPr>
                <p:cNvPicPr/>
                <p:nvPr/>
              </p:nvPicPr>
              <p:blipFill>
                <a:blip r:embed="rId299"/>
                <a:stretch>
                  <a:fillRect/>
                </a:stretch>
              </p:blipFill>
              <p:spPr>
                <a:xfrm>
                  <a:off x="10431616" y="304374"/>
                  <a:ext cx="61812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9" name="Ink 218">
                  <a:extLst>
                    <a:ext uri="{FF2B5EF4-FFF2-40B4-BE49-F238E27FC236}">
                      <a16:creationId xmlns:a16="http://schemas.microsoft.com/office/drawing/2014/main" id="{8A9F7D7B-97AC-4C4A-861B-190C55AF3514}"/>
                    </a:ext>
                  </a:extLst>
                </p14:cNvPr>
                <p14:cNvContentPartPr/>
                <p14:nvPr/>
              </p14:nvContentPartPr>
              <p14:xfrm>
                <a:off x="10402816" y="426054"/>
                <a:ext cx="337680" cy="307080"/>
              </p14:xfrm>
            </p:contentPart>
          </mc:Choice>
          <mc:Fallback>
            <p:pic>
              <p:nvPicPr>
                <p:cNvPr id="219" name="Ink 218">
                  <a:extLst>
                    <a:ext uri="{FF2B5EF4-FFF2-40B4-BE49-F238E27FC236}">
                      <a16:creationId xmlns:a16="http://schemas.microsoft.com/office/drawing/2014/main" id="{8A9F7D7B-97AC-4C4A-861B-190C55AF3514}"/>
                    </a:ext>
                  </a:extLst>
                </p:cNvPr>
                <p:cNvPicPr/>
                <p:nvPr/>
              </p:nvPicPr>
              <p:blipFill>
                <a:blip r:embed="rId301"/>
                <a:stretch>
                  <a:fillRect/>
                </a:stretch>
              </p:blipFill>
              <p:spPr>
                <a:xfrm>
                  <a:off x="10384816" y="408414"/>
                  <a:ext cx="373320" cy="34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2">
            <p14:nvContentPartPr>
              <p14:cNvPr id="221" name="Ink 220">
                <a:extLst>
                  <a:ext uri="{FF2B5EF4-FFF2-40B4-BE49-F238E27FC236}">
                    <a16:creationId xmlns:a16="http://schemas.microsoft.com/office/drawing/2014/main" id="{7F424400-E85A-479D-94F0-DCB2EFDD0583}"/>
                  </a:ext>
                </a:extLst>
              </p14:cNvPr>
              <p14:cNvContentPartPr/>
              <p14:nvPr/>
            </p14:nvContentPartPr>
            <p14:xfrm>
              <a:off x="6910456" y="662574"/>
              <a:ext cx="812520" cy="410760"/>
            </p14:xfrm>
          </p:contentPart>
        </mc:Choice>
        <mc:Fallback>
          <p:pic>
            <p:nvPicPr>
              <p:cNvPr id="221" name="Ink 220">
                <a:extLst>
                  <a:ext uri="{FF2B5EF4-FFF2-40B4-BE49-F238E27FC236}">
                    <a16:creationId xmlns:a16="http://schemas.microsoft.com/office/drawing/2014/main" id="{7F424400-E85A-479D-94F0-DCB2EFDD0583}"/>
                  </a:ext>
                </a:extLst>
              </p:cNvPr>
              <p:cNvPicPr/>
              <p:nvPr/>
            </p:nvPicPr>
            <p:blipFill>
              <a:blip r:embed="rId303"/>
              <a:stretch>
                <a:fillRect/>
              </a:stretch>
            </p:blipFill>
            <p:spPr>
              <a:xfrm>
                <a:off x="6892816" y="644934"/>
                <a:ext cx="848160" cy="446400"/>
              </a:xfrm>
              <a:prstGeom prst="rect">
                <a:avLst/>
              </a:prstGeom>
            </p:spPr>
          </p:pic>
        </mc:Fallback>
      </mc:AlternateContent>
    </p:spTree>
    <p:extLst>
      <p:ext uri="{BB962C8B-B14F-4D97-AF65-F5344CB8AC3E}">
        <p14:creationId xmlns:p14="http://schemas.microsoft.com/office/powerpoint/2010/main" val="143290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FBC34464-A311-46F4-83B8-0A0DB9D58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1429019" cy="59712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8E0E53CF-0776-4770-95C1-DBD0B8281236}"/>
                  </a:ext>
                </a:extLst>
              </p14:cNvPr>
              <p14:cNvContentPartPr/>
              <p14:nvPr/>
            </p14:nvContentPartPr>
            <p14:xfrm>
              <a:off x="5652616" y="465294"/>
              <a:ext cx="3421080" cy="4788000"/>
            </p14:xfrm>
          </p:contentPart>
        </mc:Choice>
        <mc:Fallback>
          <p:pic>
            <p:nvPicPr>
              <p:cNvPr id="2" name="Ink 1">
                <a:extLst>
                  <a:ext uri="{FF2B5EF4-FFF2-40B4-BE49-F238E27FC236}">
                    <a16:creationId xmlns:a16="http://schemas.microsoft.com/office/drawing/2014/main" id="{8E0E53CF-0776-4770-95C1-DBD0B8281236}"/>
                  </a:ext>
                </a:extLst>
              </p:cNvPr>
              <p:cNvPicPr/>
              <p:nvPr/>
            </p:nvPicPr>
            <p:blipFill>
              <a:blip r:embed="rId6"/>
              <a:stretch>
                <a:fillRect/>
              </a:stretch>
            </p:blipFill>
            <p:spPr>
              <a:xfrm>
                <a:off x="5634976" y="447294"/>
                <a:ext cx="3456720" cy="4823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C0469C5A-9332-46F5-B7E9-74C48D9265E8}"/>
                  </a:ext>
                </a:extLst>
              </p14:cNvPr>
              <p14:cNvContentPartPr/>
              <p14:nvPr/>
            </p14:nvContentPartPr>
            <p14:xfrm>
              <a:off x="7842136" y="2461854"/>
              <a:ext cx="407160" cy="44280"/>
            </p14:xfrm>
          </p:contentPart>
        </mc:Choice>
        <mc:Fallback>
          <p:pic>
            <p:nvPicPr>
              <p:cNvPr id="3" name="Ink 2">
                <a:extLst>
                  <a:ext uri="{FF2B5EF4-FFF2-40B4-BE49-F238E27FC236}">
                    <a16:creationId xmlns:a16="http://schemas.microsoft.com/office/drawing/2014/main" id="{C0469C5A-9332-46F5-B7E9-74C48D9265E8}"/>
                  </a:ext>
                </a:extLst>
              </p:cNvPr>
              <p:cNvPicPr/>
              <p:nvPr/>
            </p:nvPicPr>
            <p:blipFill>
              <a:blip r:embed="rId8"/>
              <a:stretch>
                <a:fillRect/>
              </a:stretch>
            </p:blipFill>
            <p:spPr>
              <a:xfrm>
                <a:off x="7824496" y="2443854"/>
                <a:ext cx="442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78102DDE-A048-42ED-A966-9FF62F71669F}"/>
                  </a:ext>
                </a:extLst>
              </p14:cNvPr>
              <p14:cNvContentPartPr/>
              <p14:nvPr/>
            </p14:nvContentPartPr>
            <p14:xfrm>
              <a:off x="7164976" y="4273014"/>
              <a:ext cx="398160" cy="64800"/>
            </p14:xfrm>
          </p:contentPart>
        </mc:Choice>
        <mc:Fallback>
          <p:pic>
            <p:nvPicPr>
              <p:cNvPr id="4" name="Ink 3">
                <a:extLst>
                  <a:ext uri="{FF2B5EF4-FFF2-40B4-BE49-F238E27FC236}">
                    <a16:creationId xmlns:a16="http://schemas.microsoft.com/office/drawing/2014/main" id="{78102DDE-A048-42ED-A966-9FF62F71669F}"/>
                  </a:ext>
                </a:extLst>
              </p:cNvPr>
              <p:cNvPicPr/>
              <p:nvPr/>
            </p:nvPicPr>
            <p:blipFill>
              <a:blip r:embed="rId10"/>
              <a:stretch>
                <a:fillRect/>
              </a:stretch>
            </p:blipFill>
            <p:spPr>
              <a:xfrm>
                <a:off x="7146976" y="4255374"/>
                <a:ext cx="433800" cy="100440"/>
              </a:xfrm>
              <a:prstGeom prst="rect">
                <a:avLst/>
              </a:prstGeom>
            </p:spPr>
          </p:pic>
        </mc:Fallback>
      </mc:AlternateContent>
    </p:spTree>
    <p:extLst>
      <p:ext uri="{BB962C8B-B14F-4D97-AF65-F5344CB8AC3E}">
        <p14:creationId xmlns:p14="http://schemas.microsoft.com/office/powerpoint/2010/main" val="213220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85917" y="10795"/>
            <a:ext cx="10580037" cy="6186309"/>
          </a:xfrm>
          <a:prstGeom prst="rect">
            <a:avLst/>
          </a:prstGeom>
          <a:noFill/>
        </p:spPr>
        <p:txBody>
          <a:bodyPr wrap="square" rtlCol="0">
            <a:spAutoFit/>
          </a:bodyPr>
          <a:lstStyle/>
          <a:p>
            <a:r>
              <a:rPr lang="en-US" sz="2200" b="1">
                <a:solidFill>
                  <a:srgbClr val="FFC000"/>
                </a:solidFill>
                <a:cs typeface="+mj-cs"/>
              </a:rPr>
              <a:t>BAJITH</a:t>
            </a:r>
            <a:r>
              <a:rPr lang="en-US" sz="2200">
                <a:solidFill>
                  <a:srgbClr val="FFC000"/>
                </a:solidFill>
                <a:cs typeface="+mj-cs"/>
              </a:rPr>
              <a:t> (</a:t>
            </a:r>
            <a:r>
              <a:rPr lang="he-IL" sz="2200">
                <a:solidFill>
                  <a:srgbClr val="FFC000"/>
                </a:solidFill>
                <a:cs typeface="+mj-cs"/>
              </a:rPr>
              <a:t>בַּיִת) </a:t>
            </a:r>
            <a:r>
              <a:rPr lang="en-US" sz="2200">
                <a:solidFill>
                  <a:srgbClr val="FFC000"/>
                </a:solidFill>
                <a:cs typeface="+mj-cs"/>
              </a:rPr>
              <a:t>This word means “house” in hebrew, and is a word referring to a temple of Moab, sometimes simply translated as “temple” (Isaiah 15:2 ESV) and other times transliterated (Isaiah 15:2 KJV).</a:t>
            </a:r>
          </a:p>
          <a:p>
            <a:endParaRPr lang="en-US" sz="2200">
              <a:solidFill>
                <a:schemeClr val="bg1"/>
              </a:solidFill>
              <a:cs typeface="+mj-cs"/>
            </a:endParaRPr>
          </a:p>
          <a:p>
            <a:r>
              <a:rPr lang="en-US" sz="2200" b="1">
                <a:solidFill>
                  <a:srgbClr val="00B0F0"/>
                </a:solidFill>
                <a:cs typeface="+mj-cs"/>
              </a:rPr>
              <a:t>DIBON</a:t>
            </a:r>
            <a:r>
              <a:rPr lang="en-US" sz="2200">
                <a:solidFill>
                  <a:srgbClr val="00B0F0"/>
                </a:solidFill>
                <a:cs typeface="+mj-cs"/>
              </a:rPr>
              <a:t> (</a:t>
            </a:r>
            <a:r>
              <a:rPr lang="he-IL" sz="2200">
                <a:solidFill>
                  <a:srgbClr val="00B0F0"/>
                </a:solidFill>
                <a:cs typeface="+mj-cs"/>
              </a:rPr>
              <a:t>דִּיבוֹן) </a:t>
            </a:r>
            <a:r>
              <a:rPr lang="en-US" sz="2200">
                <a:solidFill>
                  <a:srgbClr val="00B0F0"/>
                </a:solidFill>
                <a:cs typeface="+mj-cs"/>
              </a:rPr>
              <a:t>The capital city of ancient Moab, mentioned several times in the Hebrew Bible (Bamidbar / Numbers 21:30, 32:3, 32:34, Joshua 13:9, 13:17, Nehemiah 11:25, Isaiah 15:2, Jeremiah 48:18-22). The ancient city of Dibon has been identified with the mound of ruins located north of the modern village of Dhiban, approximately 40 miles south of Amman. Eusebius (260–ca. 339 bc) described Dibon as “a large town near the Arnon” (Eusebius, Onomasticon). The Arab geographer Yaqut (ad 1179–1229) also mentioned “the lowest peaks of the village Dhiban” (cited in Tushingham, “Dibon,” 330, 332). The biblical account demonstrates that the Israelites had a strained relationship with the Moabites, who were descendants of Lot (Bereshit / Genesis 19:36–37, Bamidbar / Numbers 22–24). Bamidbar / Numbers 21:26–30 records that shortly after the Amorite king Sihon defeated the Moabites and conquered Dibon, the Israelites asked Sihon for permission to travel through his territory. Sihon refused and instead attacked the Israelites. With God’s help, the Israelites succeeded in defeating Sihon and capturing Dibon. The territory of Dibon was later allocated to the tribes of Gad (Bamidbar / Numbers 32:34) and Reuben (Joshua 13:15).</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5DFDF7E-5773-4302-9FFA-89A17F97CE40}"/>
                  </a:ext>
                </a:extLst>
              </p14:cNvPr>
              <p14:cNvContentPartPr/>
              <p14:nvPr/>
            </p14:nvContentPartPr>
            <p14:xfrm>
              <a:off x="5706256" y="720174"/>
              <a:ext cx="1252800" cy="188640"/>
            </p14:xfrm>
          </p:contentPart>
        </mc:Choice>
        <mc:Fallback>
          <p:pic>
            <p:nvPicPr>
              <p:cNvPr id="2" name="Ink 1">
                <a:extLst>
                  <a:ext uri="{FF2B5EF4-FFF2-40B4-BE49-F238E27FC236}">
                    <a16:creationId xmlns:a16="http://schemas.microsoft.com/office/drawing/2014/main" id="{25DFDF7E-5773-4302-9FFA-89A17F97CE40}"/>
                  </a:ext>
                </a:extLst>
              </p:cNvPr>
              <p:cNvPicPr/>
              <p:nvPr/>
            </p:nvPicPr>
            <p:blipFill>
              <a:blip r:embed="rId5"/>
              <a:stretch>
                <a:fillRect/>
              </a:stretch>
            </p:blipFill>
            <p:spPr>
              <a:xfrm>
                <a:off x="5688256" y="702534"/>
                <a:ext cx="12884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4C6D804-D3EC-4E33-8AF2-9F5DE750CFD9}"/>
                  </a:ext>
                </a:extLst>
              </p14:cNvPr>
              <p14:cNvContentPartPr/>
              <p14:nvPr/>
            </p14:nvContentPartPr>
            <p14:xfrm>
              <a:off x="2047216" y="1757334"/>
              <a:ext cx="2971440" cy="57960"/>
            </p14:xfrm>
          </p:contentPart>
        </mc:Choice>
        <mc:Fallback>
          <p:pic>
            <p:nvPicPr>
              <p:cNvPr id="4" name="Ink 3">
                <a:extLst>
                  <a:ext uri="{FF2B5EF4-FFF2-40B4-BE49-F238E27FC236}">
                    <a16:creationId xmlns:a16="http://schemas.microsoft.com/office/drawing/2014/main" id="{24C6D804-D3EC-4E33-8AF2-9F5DE750CFD9}"/>
                  </a:ext>
                </a:extLst>
              </p:cNvPr>
              <p:cNvPicPr/>
              <p:nvPr/>
            </p:nvPicPr>
            <p:blipFill>
              <a:blip r:embed="rId7"/>
              <a:stretch>
                <a:fillRect/>
              </a:stretch>
            </p:blipFill>
            <p:spPr>
              <a:xfrm>
                <a:off x="2029576" y="1739694"/>
                <a:ext cx="3007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3BF4014-73B3-483C-8385-1C66E3737635}"/>
                  </a:ext>
                </a:extLst>
              </p14:cNvPr>
              <p14:cNvContentPartPr/>
              <p14:nvPr/>
            </p14:nvContentPartPr>
            <p14:xfrm>
              <a:off x="2446816" y="2044614"/>
              <a:ext cx="7745040" cy="53280"/>
            </p14:xfrm>
          </p:contentPart>
        </mc:Choice>
        <mc:Fallback>
          <p:pic>
            <p:nvPicPr>
              <p:cNvPr id="5" name="Ink 4">
                <a:extLst>
                  <a:ext uri="{FF2B5EF4-FFF2-40B4-BE49-F238E27FC236}">
                    <a16:creationId xmlns:a16="http://schemas.microsoft.com/office/drawing/2014/main" id="{F3BF4014-73B3-483C-8385-1C66E3737635}"/>
                  </a:ext>
                </a:extLst>
              </p:cNvPr>
              <p:cNvPicPr/>
              <p:nvPr/>
            </p:nvPicPr>
            <p:blipFill>
              <a:blip r:embed="rId9"/>
              <a:stretch>
                <a:fillRect/>
              </a:stretch>
            </p:blipFill>
            <p:spPr>
              <a:xfrm>
                <a:off x="2429176" y="2026974"/>
                <a:ext cx="7780680" cy="88920"/>
              </a:xfrm>
              <a:prstGeom prst="rect">
                <a:avLst/>
              </a:prstGeom>
            </p:spPr>
          </p:pic>
        </mc:Fallback>
      </mc:AlternateContent>
      <p:grpSp>
        <p:nvGrpSpPr>
          <p:cNvPr id="11" name="Group 10">
            <a:extLst>
              <a:ext uri="{FF2B5EF4-FFF2-40B4-BE49-F238E27FC236}">
                <a16:creationId xmlns:a16="http://schemas.microsoft.com/office/drawing/2014/main" id="{80E4AFD8-CA80-4882-BF26-71888C8F442D}"/>
              </a:ext>
            </a:extLst>
          </p:cNvPr>
          <p:cNvGrpSpPr/>
          <p:nvPr/>
        </p:nvGrpSpPr>
        <p:grpSpPr>
          <a:xfrm>
            <a:off x="11416" y="2353854"/>
            <a:ext cx="2878560" cy="128160"/>
            <a:chOff x="11416" y="2353854"/>
            <a:chExt cx="2878560" cy="12816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00C0C28-6D3C-425A-B581-907EC072EE18}"/>
                    </a:ext>
                  </a:extLst>
                </p14:cNvPr>
                <p14:cNvContentPartPr/>
                <p14:nvPr/>
              </p14:nvContentPartPr>
              <p14:xfrm>
                <a:off x="1188616" y="2353854"/>
                <a:ext cx="1701360" cy="41040"/>
              </p14:xfrm>
            </p:contentPart>
          </mc:Choice>
          <mc:Fallback>
            <p:pic>
              <p:nvPicPr>
                <p:cNvPr id="7" name="Ink 6">
                  <a:extLst>
                    <a:ext uri="{FF2B5EF4-FFF2-40B4-BE49-F238E27FC236}">
                      <a16:creationId xmlns:a16="http://schemas.microsoft.com/office/drawing/2014/main" id="{100C0C28-6D3C-425A-B581-907EC072EE18}"/>
                    </a:ext>
                  </a:extLst>
                </p:cNvPr>
                <p:cNvPicPr/>
                <p:nvPr/>
              </p:nvPicPr>
              <p:blipFill>
                <a:blip r:embed="rId11"/>
                <a:stretch>
                  <a:fillRect/>
                </a:stretch>
              </p:blipFill>
              <p:spPr>
                <a:xfrm>
                  <a:off x="1170616" y="2336214"/>
                  <a:ext cx="1737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CD7EB3B-BBED-4994-8D1A-5FF3700DB108}"/>
                    </a:ext>
                  </a:extLst>
                </p14:cNvPr>
                <p14:cNvContentPartPr/>
                <p14:nvPr/>
              </p14:nvContentPartPr>
              <p14:xfrm>
                <a:off x="11416" y="2361414"/>
                <a:ext cx="1001160" cy="120600"/>
              </p14:xfrm>
            </p:contentPart>
          </mc:Choice>
          <mc:Fallback>
            <p:pic>
              <p:nvPicPr>
                <p:cNvPr id="9" name="Ink 8">
                  <a:extLst>
                    <a:ext uri="{FF2B5EF4-FFF2-40B4-BE49-F238E27FC236}">
                      <a16:creationId xmlns:a16="http://schemas.microsoft.com/office/drawing/2014/main" id="{9CD7EB3B-BBED-4994-8D1A-5FF3700DB108}"/>
                    </a:ext>
                  </a:extLst>
                </p:cNvPr>
                <p:cNvPicPr/>
                <p:nvPr/>
              </p:nvPicPr>
              <p:blipFill>
                <a:blip r:embed="rId13"/>
                <a:stretch>
                  <a:fillRect/>
                </a:stretch>
              </p:blipFill>
              <p:spPr>
                <a:xfrm>
                  <a:off x="-6224" y="2343414"/>
                  <a:ext cx="1036800" cy="15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B26ED9B-BFE8-4021-BF4A-281C3576D46D}"/>
                  </a:ext>
                </a:extLst>
              </p14:cNvPr>
              <p14:cNvContentPartPr/>
              <p14:nvPr/>
            </p14:nvContentPartPr>
            <p14:xfrm>
              <a:off x="1484176" y="4395414"/>
              <a:ext cx="2071080" cy="133560"/>
            </p14:xfrm>
          </p:contentPart>
        </mc:Choice>
        <mc:Fallback>
          <p:pic>
            <p:nvPicPr>
              <p:cNvPr id="12" name="Ink 11">
                <a:extLst>
                  <a:ext uri="{FF2B5EF4-FFF2-40B4-BE49-F238E27FC236}">
                    <a16:creationId xmlns:a16="http://schemas.microsoft.com/office/drawing/2014/main" id="{0B26ED9B-BFE8-4021-BF4A-281C3576D46D}"/>
                  </a:ext>
                </a:extLst>
              </p:cNvPr>
              <p:cNvPicPr/>
              <p:nvPr/>
            </p:nvPicPr>
            <p:blipFill>
              <a:blip r:embed="rId15"/>
              <a:stretch>
                <a:fillRect/>
              </a:stretch>
            </p:blipFill>
            <p:spPr>
              <a:xfrm>
                <a:off x="1466176" y="4377774"/>
                <a:ext cx="2106720" cy="169200"/>
              </a:xfrm>
              <a:prstGeom prst="rect">
                <a:avLst/>
              </a:prstGeom>
            </p:spPr>
          </p:pic>
        </mc:Fallback>
      </mc:AlternateContent>
    </p:spTree>
    <p:extLst>
      <p:ext uri="{BB962C8B-B14F-4D97-AF65-F5344CB8AC3E}">
        <p14:creationId xmlns:p14="http://schemas.microsoft.com/office/powerpoint/2010/main" val="368625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2050" name="Picture 2">
            <a:extLst>
              <a:ext uri="{FF2B5EF4-FFF2-40B4-BE49-F238E27FC236}">
                <a16:creationId xmlns:a16="http://schemas.microsoft.com/office/drawing/2014/main" id="{A22FC648-E471-4D40-8436-C65BB08DB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202951" cy="555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85461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56112" y="225587"/>
            <a:ext cx="9815271" cy="5509200"/>
          </a:xfrm>
          <a:prstGeom prst="rect">
            <a:avLst/>
          </a:prstGeom>
          <a:noFill/>
        </p:spPr>
        <p:txBody>
          <a:bodyPr wrap="square" rtlCol="0">
            <a:spAutoFit/>
          </a:bodyPr>
          <a:lstStyle/>
          <a:p>
            <a:r>
              <a:rPr lang="en-US" sz="2200" b="1">
                <a:solidFill>
                  <a:srgbClr val="FFC000"/>
                </a:solidFill>
                <a:cs typeface="+mj-cs"/>
              </a:rPr>
              <a:t>NEBO OF JUDAH </a:t>
            </a:r>
            <a:r>
              <a:rPr lang="en-US" sz="2200">
                <a:solidFill>
                  <a:srgbClr val="FFC000"/>
                </a:solidFill>
                <a:cs typeface="+mj-cs"/>
              </a:rPr>
              <a:t>(</a:t>
            </a:r>
            <a:r>
              <a:rPr lang="he-IL" sz="2200">
                <a:solidFill>
                  <a:srgbClr val="FFC000"/>
                </a:solidFill>
                <a:cs typeface="+mj-cs"/>
              </a:rPr>
              <a:t>נְבוֹ) </a:t>
            </a:r>
            <a:r>
              <a:rPr lang="en-US" sz="2200">
                <a:solidFill>
                  <a:srgbClr val="FFC000"/>
                </a:solidFill>
                <a:cs typeface="+mj-cs"/>
              </a:rPr>
              <a:t>The references to Nebo in the books of Ezra and Nehemiah could refer to a place in Judah settled by people who returned from the exile in Babylon (Ezra 2:29, 10:43, Nehemiah 7:33). Many of the names found in Ezra 2:20–35 are also place names which could indicate the name of the villages where they settled. Alternatively, people may have taken the name of a place where they lived in exile as a family name or personal name (see Elam, Ancestor of a Family of Returned Exiles). There was also a place called Nebo in the Transjordan (Bamidbar / Numbers 32:3, 3:38, Jeremiah 48:1, 48:22). The only indication that a place named Nebo may have existed in Judah comes from these references to a “Nebo” among other names that are also place names from territory occupied by the tribes of Israel and Judah (Ezra 2:29, 10:43, Nehemiah 7:33).</a:t>
            </a:r>
          </a:p>
          <a:p>
            <a:endParaRPr lang="en-US" sz="2200" b="1">
              <a:solidFill>
                <a:srgbClr val="FFC000"/>
              </a:solidFill>
              <a:cs typeface="+mj-cs"/>
            </a:endParaRPr>
          </a:p>
          <a:p>
            <a:r>
              <a:rPr lang="en-US" sz="2200" b="1">
                <a:solidFill>
                  <a:srgbClr val="92D050"/>
                </a:solidFill>
                <a:cs typeface="+mj-cs"/>
              </a:rPr>
              <a:t>MEDEBA </a:t>
            </a:r>
            <a:r>
              <a:rPr lang="en-US" sz="2200">
                <a:solidFill>
                  <a:srgbClr val="92D050"/>
                </a:solidFill>
                <a:cs typeface="+mj-cs"/>
              </a:rPr>
              <a:t>(</a:t>
            </a:r>
            <a:r>
              <a:rPr lang="he-IL" sz="2200">
                <a:solidFill>
                  <a:srgbClr val="92D050"/>
                </a:solidFill>
                <a:cs typeface="+mj-cs"/>
              </a:rPr>
              <a:t>מֵידְבָא) </a:t>
            </a:r>
            <a:r>
              <a:rPr lang="en-US" sz="2200">
                <a:solidFill>
                  <a:srgbClr val="92D050"/>
                </a:solidFill>
                <a:cs typeface="+mj-cs"/>
              </a:rPr>
              <a:t>A city located on the Moabite plains that the Israelites conquered and settled prior to entering the land of Canaan (Bamidbar / Numbers 21:30). The town of Medeba can be identified with the modern city of Madaba, which is located about 19 miles south of Amman on the plains of the Central Jordan Plateau.</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50C08EE-1F65-4463-8D44-9C6CD84C6667}"/>
                  </a:ext>
                </a:extLst>
              </p14:cNvPr>
              <p14:cNvContentPartPr/>
              <p14:nvPr/>
            </p14:nvContentPartPr>
            <p14:xfrm>
              <a:off x="7724056" y="532614"/>
              <a:ext cx="1891080" cy="142920"/>
            </p14:xfrm>
          </p:contentPart>
        </mc:Choice>
        <mc:Fallback>
          <p:pic>
            <p:nvPicPr>
              <p:cNvPr id="2" name="Ink 1">
                <a:extLst>
                  <a:ext uri="{FF2B5EF4-FFF2-40B4-BE49-F238E27FC236}">
                    <a16:creationId xmlns:a16="http://schemas.microsoft.com/office/drawing/2014/main" id="{850C08EE-1F65-4463-8D44-9C6CD84C6667}"/>
                  </a:ext>
                </a:extLst>
              </p:cNvPr>
              <p:cNvPicPr/>
              <p:nvPr/>
            </p:nvPicPr>
            <p:blipFill>
              <a:blip r:embed="rId5"/>
              <a:stretch>
                <a:fillRect/>
              </a:stretch>
            </p:blipFill>
            <p:spPr>
              <a:xfrm>
                <a:off x="7706056" y="514614"/>
                <a:ext cx="1926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300A6CA-A370-4056-8E07-EC99937DB767}"/>
                  </a:ext>
                </a:extLst>
              </p14:cNvPr>
              <p14:cNvContentPartPr/>
              <p14:nvPr/>
            </p14:nvContentPartPr>
            <p14:xfrm>
              <a:off x="4807336" y="2588574"/>
              <a:ext cx="2791800" cy="111600"/>
            </p14:xfrm>
          </p:contentPart>
        </mc:Choice>
        <mc:Fallback>
          <p:pic>
            <p:nvPicPr>
              <p:cNvPr id="4" name="Ink 3">
                <a:extLst>
                  <a:ext uri="{FF2B5EF4-FFF2-40B4-BE49-F238E27FC236}">
                    <a16:creationId xmlns:a16="http://schemas.microsoft.com/office/drawing/2014/main" id="{5300A6CA-A370-4056-8E07-EC99937DB767}"/>
                  </a:ext>
                </a:extLst>
              </p:cNvPr>
              <p:cNvPicPr/>
              <p:nvPr/>
            </p:nvPicPr>
            <p:blipFill>
              <a:blip r:embed="rId7"/>
              <a:stretch>
                <a:fillRect/>
              </a:stretch>
            </p:blipFill>
            <p:spPr>
              <a:xfrm>
                <a:off x="4789336" y="2570934"/>
                <a:ext cx="2827440" cy="147240"/>
              </a:xfrm>
              <a:prstGeom prst="rect">
                <a:avLst/>
              </a:prstGeom>
            </p:spPr>
          </p:pic>
        </mc:Fallback>
      </mc:AlternateContent>
      <p:grpSp>
        <p:nvGrpSpPr>
          <p:cNvPr id="9" name="Group 8">
            <a:extLst>
              <a:ext uri="{FF2B5EF4-FFF2-40B4-BE49-F238E27FC236}">
                <a16:creationId xmlns:a16="http://schemas.microsoft.com/office/drawing/2014/main" id="{E6218E92-003A-4868-8D1E-40E1A1F1A7CD}"/>
              </a:ext>
            </a:extLst>
          </p:cNvPr>
          <p:cNvGrpSpPr/>
          <p:nvPr/>
        </p:nvGrpSpPr>
        <p:grpSpPr>
          <a:xfrm>
            <a:off x="1434496" y="5624454"/>
            <a:ext cx="7309800" cy="109440"/>
            <a:chOff x="1434496" y="5624454"/>
            <a:chExt cx="7309800" cy="10944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D43FC1B-8D55-4FCA-9EE2-82EB396C4468}"/>
                    </a:ext>
                  </a:extLst>
                </p14:cNvPr>
                <p14:cNvContentPartPr/>
                <p14:nvPr/>
              </p14:nvContentPartPr>
              <p14:xfrm>
                <a:off x="1434496" y="5663694"/>
                <a:ext cx="4149720" cy="70200"/>
              </p14:xfrm>
            </p:contentPart>
          </mc:Choice>
          <mc:Fallback>
            <p:pic>
              <p:nvPicPr>
                <p:cNvPr id="5" name="Ink 4">
                  <a:extLst>
                    <a:ext uri="{FF2B5EF4-FFF2-40B4-BE49-F238E27FC236}">
                      <a16:creationId xmlns:a16="http://schemas.microsoft.com/office/drawing/2014/main" id="{7D43FC1B-8D55-4FCA-9EE2-82EB396C4468}"/>
                    </a:ext>
                  </a:extLst>
                </p:cNvPr>
                <p:cNvPicPr/>
                <p:nvPr/>
              </p:nvPicPr>
              <p:blipFill>
                <a:blip r:embed="rId9"/>
                <a:stretch>
                  <a:fillRect/>
                </a:stretch>
              </p:blipFill>
              <p:spPr>
                <a:xfrm>
                  <a:off x="1416496" y="5645694"/>
                  <a:ext cx="4185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DF21507-504E-48F6-8BB4-A9E188F2F471}"/>
                    </a:ext>
                  </a:extLst>
                </p14:cNvPr>
                <p14:cNvContentPartPr/>
                <p14:nvPr/>
              </p14:nvContentPartPr>
              <p14:xfrm>
                <a:off x="6400336" y="5624454"/>
                <a:ext cx="2343960" cy="88920"/>
              </p14:xfrm>
            </p:contentPart>
          </mc:Choice>
          <mc:Fallback>
            <p:pic>
              <p:nvPicPr>
                <p:cNvPr id="7" name="Ink 6">
                  <a:extLst>
                    <a:ext uri="{FF2B5EF4-FFF2-40B4-BE49-F238E27FC236}">
                      <a16:creationId xmlns:a16="http://schemas.microsoft.com/office/drawing/2014/main" id="{0DF21507-504E-48F6-8BB4-A9E188F2F471}"/>
                    </a:ext>
                  </a:extLst>
                </p:cNvPr>
                <p:cNvPicPr/>
                <p:nvPr/>
              </p:nvPicPr>
              <p:blipFill>
                <a:blip r:embed="rId11"/>
                <a:stretch>
                  <a:fillRect/>
                </a:stretch>
              </p:blipFill>
              <p:spPr>
                <a:xfrm>
                  <a:off x="6382696" y="5606814"/>
                  <a:ext cx="2379600" cy="124560"/>
                </a:xfrm>
                <a:prstGeom prst="rect">
                  <a:avLst/>
                </a:prstGeom>
              </p:spPr>
            </p:pic>
          </mc:Fallback>
        </mc:AlternateContent>
      </p:grpSp>
    </p:spTree>
    <p:extLst>
      <p:ext uri="{BB962C8B-B14F-4D97-AF65-F5344CB8AC3E}">
        <p14:creationId xmlns:p14="http://schemas.microsoft.com/office/powerpoint/2010/main" val="269856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9033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815" y="55646"/>
            <a:ext cx="10109843" cy="6186309"/>
          </a:xfrm>
          <a:prstGeom prst="rect">
            <a:avLst/>
          </a:prstGeom>
          <a:noFill/>
        </p:spPr>
        <p:txBody>
          <a:bodyPr wrap="square" rtlCol="0">
            <a:spAutoFit/>
          </a:bodyPr>
          <a:lstStyle/>
          <a:p>
            <a:r>
              <a:rPr lang="en-US" sz="2200" b="1">
                <a:solidFill>
                  <a:srgbClr val="FFC000"/>
                </a:solidFill>
                <a:cs typeface="+mj-cs"/>
              </a:rPr>
              <a:t>HESHBON </a:t>
            </a:r>
            <a:r>
              <a:rPr lang="en-US" sz="2200">
                <a:solidFill>
                  <a:srgbClr val="FFC000"/>
                </a:solidFill>
                <a:cs typeface="+mj-cs"/>
              </a:rPr>
              <a:t>(</a:t>
            </a:r>
            <a:r>
              <a:rPr lang="he-IL" sz="2200">
                <a:solidFill>
                  <a:srgbClr val="FFC000"/>
                </a:solidFill>
                <a:cs typeface="+mj-cs"/>
              </a:rPr>
              <a:t>הֶשְׁבּוֹן, </a:t>
            </a:r>
            <a:r>
              <a:rPr lang="en-US" sz="2200">
                <a:solidFill>
                  <a:srgbClr val="FFC000"/>
                </a:solidFill>
                <a:cs typeface="+mj-cs"/>
              </a:rPr>
              <a:t>Greek </a:t>
            </a:r>
            <a:r>
              <a:rPr lang="el-GR" sz="2200">
                <a:solidFill>
                  <a:srgbClr val="FFC000"/>
                </a:solidFill>
                <a:cs typeface="+mj-cs"/>
              </a:rPr>
              <a:t>Εσβους, </a:t>
            </a:r>
            <a:r>
              <a:rPr lang="en-US" sz="2200">
                <a:solidFill>
                  <a:srgbClr val="FFC000"/>
                </a:solidFill>
                <a:cs typeface="+mj-cs"/>
              </a:rPr>
              <a:t>Esbous) A city of Moab is mentioned 38 times in the Old Testament. Heshbon was located along the King’s Highway, the primary north-south trade road through the Transjordan region (Younker, “Hesban,” 59). The first reference to Heshbon describes it as the capital city of Sihon, king of the Amorites—the first king defeated by the Israelites in the Transjordan region (Bamidbar / Numbers 21:21–26). The text indicates that Heshbon had only recently been captured by Sihon, who had deposed the “former king of Moab and taken all his land” (Bamidbar / Numbers 21:26 ESV). After the Israelites defeated Sihon, they inhabited Heshbon and the surrounding area (Bamidbar / Numbers 21:25). Later, Sihon’s territory was divided between the tribes of Reuben and Gad, with Heshbon apparently assigned to Reuben (Joshua 13:15–17, 24–27). Several prophets refer to Heshbon within oracles against Moab (Isaiah 15:4, 16:8–9, Jeremiah 48:2, 48:34, 48:45). It also is mentioned in an oracle against Ammon (Jeremiah 49:3)—which suggests that the Ammonites seized control of Heshbon from the Moabites sometime during the Iron II period. </a:t>
            </a:r>
          </a:p>
          <a:p>
            <a:endParaRPr lang="en-US" sz="2200" b="1">
              <a:solidFill>
                <a:srgbClr val="FFC000"/>
              </a:solidFill>
              <a:cs typeface="+mj-cs"/>
            </a:endParaRPr>
          </a:p>
          <a:p>
            <a:r>
              <a:rPr lang="en-US" sz="2200" b="1">
                <a:solidFill>
                  <a:srgbClr val="92D050"/>
                </a:solidFill>
                <a:cs typeface="+mj-cs"/>
              </a:rPr>
              <a:t>ELEALEH </a:t>
            </a:r>
            <a:r>
              <a:rPr lang="en-US" sz="2200">
                <a:solidFill>
                  <a:srgbClr val="92D050"/>
                </a:solidFill>
                <a:cs typeface="+mj-cs"/>
              </a:rPr>
              <a:t>(</a:t>
            </a:r>
            <a:r>
              <a:rPr lang="he-IL" sz="2200">
                <a:solidFill>
                  <a:srgbClr val="92D050"/>
                </a:solidFill>
                <a:cs typeface="+mj-cs"/>
              </a:rPr>
              <a:t>אֶלְעָלֵא) </a:t>
            </a:r>
            <a:r>
              <a:rPr lang="en-US" sz="2200">
                <a:solidFill>
                  <a:srgbClr val="92D050"/>
                </a:solidFill>
                <a:cs typeface="+mj-cs"/>
              </a:rPr>
              <a:t>A town rebuilt by the Reubenites when they claimed territory in the Transjordan (Bamidbar / Num 32:3, 32:37). It is mentioned with Heshbon in Isaiah’s and Jeremiah’s oracles (Isaiah 15:4, 16:9, Jeremiah 48:34).</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CFDF646-53D6-4908-9B10-CBB66DE833B6}"/>
                  </a:ext>
                </a:extLst>
              </p14:cNvPr>
              <p14:cNvContentPartPr/>
              <p14:nvPr/>
            </p14:nvContentPartPr>
            <p14:xfrm>
              <a:off x="6916576" y="3128934"/>
              <a:ext cx="2987280" cy="44640"/>
            </p14:xfrm>
          </p:contentPart>
        </mc:Choice>
        <mc:Fallback>
          <p:pic>
            <p:nvPicPr>
              <p:cNvPr id="2" name="Ink 1">
                <a:extLst>
                  <a:ext uri="{FF2B5EF4-FFF2-40B4-BE49-F238E27FC236}">
                    <a16:creationId xmlns:a16="http://schemas.microsoft.com/office/drawing/2014/main" id="{5CFDF646-53D6-4908-9B10-CBB66DE833B6}"/>
                  </a:ext>
                </a:extLst>
              </p:cNvPr>
              <p:cNvPicPr/>
              <p:nvPr/>
            </p:nvPicPr>
            <p:blipFill>
              <a:blip r:embed="rId5"/>
              <a:stretch>
                <a:fillRect/>
              </a:stretch>
            </p:blipFill>
            <p:spPr>
              <a:xfrm>
                <a:off x="6898936" y="3111294"/>
                <a:ext cx="3022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D07A2AD-FECC-4FE0-97FF-07DC017923CF}"/>
                  </a:ext>
                </a:extLst>
              </p14:cNvPr>
              <p14:cNvContentPartPr/>
              <p14:nvPr/>
            </p14:nvContentPartPr>
            <p14:xfrm>
              <a:off x="567256" y="3438174"/>
              <a:ext cx="4096800" cy="70920"/>
            </p14:xfrm>
          </p:contentPart>
        </mc:Choice>
        <mc:Fallback>
          <p:pic>
            <p:nvPicPr>
              <p:cNvPr id="4" name="Ink 3">
                <a:extLst>
                  <a:ext uri="{FF2B5EF4-FFF2-40B4-BE49-F238E27FC236}">
                    <a16:creationId xmlns:a16="http://schemas.microsoft.com/office/drawing/2014/main" id="{0D07A2AD-FECC-4FE0-97FF-07DC017923CF}"/>
                  </a:ext>
                </a:extLst>
              </p:cNvPr>
              <p:cNvPicPr/>
              <p:nvPr/>
            </p:nvPicPr>
            <p:blipFill>
              <a:blip r:embed="rId7"/>
              <a:stretch>
                <a:fillRect/>
              </a:stretch>
            </p:blipFill>
            <p:spPr>
              <a:xfrm>
                <a:off x="549256" y="3420534"/>
                <a:ext cx="4132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EF40F6E-D71F-4639-9B31-5D940B5B5DBD}"/>
                  </a:ext>
                </a:extLst>
              </p14:cNvPr>
              <p14:cNvContentPartPr/>
              <p14:nvPr/>
            </p14:nvContentPartPr>
            <p14:xfrm>
              <a:off x="386896" y="5452734"/>
              <a:ext cx="941760" cy="34200"/>
            </p14:xfrm>
          </p:contentPart>
        </mc:Choice>
        <mc:Fallback>
          <p:pic>
            <p:nvPicPr>
              <p:cNvPr id="5" name="Ink 4">
                <a:extLst>
                  <a:ext uri="{FF2B5EF4-FFF2-40B4-BE49-F238E27FC236}">
                    <a16:creationId xmlns:a16="http://schemas.microsoft.com/office/drawing/2014/main" id="{FEF40F6E-D71F-4639-9B31-5D940B5B5DBD}"/>
                  </a:ext>
                </a:extLst>
              </p:cNvPr>
              <p:cNvPicPr/>
              <p:nvPr/>
            </p:nvPicPr>
            <p:blipFill>
              <a:blip r:embed="rId9"/>
              <a:stretch>
                <a:fillRect/>
              </a:stretch>
            </p:blipFill>
            <p:spPr>
              <a:xfrm>
                <a:off x="369256" y="5435094"/>
                <a:ext cx="977400" cy="69840"/>
              </a:xfrm>
              <a:prstGeom prst="rect">
                <a:avLst/>
              </a:prstGeom>
            </p:spPr>
          </p:pic>
        </mc:Fallback>
      </mc:AlternateContent>
    </p:spTree>
    <p:extLst>
      <p:ext uri="{BB962C8B-B14F-4D97-AF65-F5344CB8AC3E}">
        <p14:creationId xmlns:p14="http://schemas.microsoft.com/office/powerpoint/2010/main" val="100960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73187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74811"/>
            <a:ext cx="10054610" cy="5170646"/>
          </a:xfrm>
          <a:prstGeom prst="rect">
            <a:avLst/>
          </a:prstGeom>
          <a:noFill/>
        </p:spPr>
        <p:txBody>
          <a:bodyPr wrap="square" rtlCol="0">
            <a:spAutoFit/>
          </a:bodyPr>
          <a:lstStyle/>
          <a:p>
            <a:r>
              <a:rPr lang="en-US" sz="2200" b="1">
                <a:solidFill>
                  <a:srgbClr val="FFC000"/>
                </a:solidFill>
                <a:cs typeface="+mj-cs"/>
              </a:rPr>
              <a:t>JAHAZ </a:t>
            </a:r>
            <a:r>
              <a:rPr lang="en-US" sz="2200">
                <a:solidFill>
                  <a:srgbClr val="FFC000"/>
                </a:solidFill>
                <a:cs typeface="+mj-cs"/>
              </a:rPr>
              <a:t>(</a:t>
            </a:r>
            <a:r>
              <a:rPr lang="he-IL" sz="2200">
                <a:solidFill>
                  <a:srgbClr val="FFC000"/>
                </a:solidFill>
                <a:cs typeface="+mj-cs"/>
              </a:rPr>
              <a:t>יַהַץ / יַהְצָה). </a:t>
            </a:r>
            <a:r>
              <a:rPr lang="en-US" sz="2200">
                <a:solidFill>
                  <a:srgbClr val="FFC000"/>
                </a:solidFill>
                <a:cs typeface="+mj-cs"/>
              </a:rPr>
              <a:t>An Amorite site conquered by the Israelites under Moses that was later designated as a Levitical city. Also appears in prophetic oracles against Moab (Isaiah 15:4, Jeremiah 48:21, 48:34). King Sihon of the Amorites engaged the Israelite army in battle at Jahaz after he denied their request to pass through his land. After defeating Sihon, Israel appropriated the territory of the Amorites, which presumably included Jahaz (Bamidbar / Numbers 21:21–31, compare Judges 11:18–23). Deuteronomy adds that Israel destroyed (literally “banned,” </a:t>
            </a:r>
            <a:r>
              <a:rPr lang="he-IL" sz="2200">
                <a:solidFill>
                  <a:srgbClr val="FFC000"/>
                </a:solidFill>
                <a:cs typeface="+mj-cs"/>
              </a:rPr>
              <a:t>וַנַּחֲרֵם, </a:t>
            </a:r>
            <a:r>
              <a:rPr lang="en-US" sz="2200">
                <a:solidFill>
                  <a:srgbClr val="FFC000"/>
                </a:solidFill>
                <a:cs typeface="+mj-cs"/>
              </a:rPr>
              <a:t>wannacharem) every Amorite city with all of its inhabitants (Devarim / Deuteronomy 2:34). In apportioning the land, Joshua allotted Jahaz to the Reubenites (Joshua 13:18) but later designated it as a Levitical city (Joshua 21:36, 1 Chronicles 6:78, but see Joshua 21:36 LXX: </a:t>
            </a:r>
            <a:r>
              <a:rPr lang="el-GR" sz="2200">
                <a:solidFill>
                  <a:srgbClr val="FFC000"/>
                </a:solidFill>
                <a:cs typeface="+mj-cs"/>
              </a:rPr>
              <a:t>Ιαζηρ, </a:t>
            </a:r>
            <a:r>
              <a:rPr lang="en-US" sz="2200">
                <a:solidFill>
                  <a:srgbClr val="FFC000"/>
                </a:solidFill>
                <a:cs typeface="+mj-cs"/>
              </a:rPr>
              <a:t>Iazēr). From the scant evidence available concerning Israel’s influence over northern Moab in the following centuries, it appears that Israel held Jahaz only periodically. The Mesha Stele indicates that by the early ninth century Omri conquered Jahaz, and it remained in his possession through the end of Ahab’s reign. After the death of Ahab (ca. 852 bc), King Mesha of Moab revolted against Israel, etc.</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D16C913-9922-4DB2-B420-E195851CEBDC}"/>
                  </a:ext>
                </a:extLst>
              </p14:cNvPr>
              <p14:cNvContentPartPr/>
              <p14:nvPr/>
            </p14:nvContentPartPr>
            <p14:xfrm>
              <a:off x="4214416" y="3728694"/>
              <a:ext cx="5600160" cy="138600"/>
            </p14:xfrm>
          </p:contentPart>
        </mc:Choice>
        <mc:Fallback>
          <p:pic>
            <p:nvPicPr>
              <p:cNvPr id="2" name="Ink 1">
                <a:extLst>
                  <a:ext uri="{FF2B5EF4-FFF2-40B4-BE49-F238E27FC236}">
                    <a16:creationId xmlns:a16="http://schemas.microsoft.com/office/drawing/2014/main" id="{9D16C913-9922-4DB2-B420-E195851CEBDC}"/>
                  </a:ext>
                </a:extLst>
              </p:cNvPr>
              <p:cNvPicPr/>
              <p:nvPr/>
            </p:nvPicPr>
            <p:blipFill>
              <a:blip r:embed="rId5"/>
              <a:stretch>
                <a:fillRect/>
              </a:stretch>
            </p:blipFill>
            <p:spPr>
              <a:xfrm>
                <a:off x="4196416" y="3711054"/>
                <a:ext cx="56358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71BB793-6CAB-4BA4-AD7C-7BB9E12DB027}"/>
                  </a:ext>
                </a:extLst>
              </p14:cNvPr>
              <p14:cNvContentPartPr/>
              <p14:nvPr/>
            </p14:nvContentPartPr>
            <p14:xfrm>
              <a:off x="574816" y="4133334"/>
              <a:ext cx="1547640" cy="39240"/>
            </p14:xfrm>
          </p:contentPart>
        </mc:Choice>
        <mc:Fallback>
          <p:pic>
            <p:nvPicPr>
              <p:cNvPr id="4" name="Ink 3">
                <a:extLst>
                  <a:ext uri="{FF2B5EF4-FFF2-40B4-BE49-F238E27FC236}">
                    <a16:creationId xmlns:a16="http://schemas.microsoft.com/office/drawing/2014/main" id="{171BB793-6CAB-4BA4-AD7C-7BB9E12DB027}"/>
                  </a:ext>
                </a:extLst>
              </p:cNvPr>
              <p:cNvPicPr/>
              <p:nvPr/>
            </p:nvPicPr>
            <p:blipFill>
              <a:blip r:embed="rId7"/>
              <a:stretch>
                <a:fillRect/>
              </a:stretch>
            </p:blipFill>
            <p:spPr>
              <a:xfrm>
                <a:off x="557176" y="4115694"/>
                <a:ext cx="1583280" cy="74880"/>
              </a:xfrm>
              <a:prstGeom prst="rect">
                <a:avLst/>
              </a:prstGeom>
            </p:spPr>
          </p:pic>
        </mc:Fallback>
      </mc:AlternateContent>
      <p:grpSp>
        <p:nvGrpSpPr>
          <p:cNvPr id="9" name="Group 8">
            <a:extLst>
              <a:ext uri="{FF2B5EF4-FFF2-40B4-BE49-F238E27FC236}">
                <a16:creationId xmlns:a16="http://schemas.microsoft.com/office/drawing/2014/main" id="{D5AF0EAC-08D2-4865-84B5-A22E0603B1B7}"/>
              </a:ext>
            </a:extLst>
          </p:cNvPr>
          <p:cNvGrpSpPr/>
          <p:nvPr/>
        </p:nvGrpSpPr>
        <p:grpSpPr>
          <a:xfrm>
            <a:off x="7733056" y="4093374"/>
            <a:ext cx="673920" cy="74520"/>
            <a:chOff x="7733056" y="4093374"/>
            <a:chExt cx="673920" cy="7452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0525843-34E1-4344-A50D-CC252E786AE8}"/>
                    </a:ext>
                  </a:extLst>
                </p14:cNvPr>
                <p14:cNvContentPartPr/>
                <p14:nvPr/>
              </p14:nvContentPartPr>
              <p14:xfrm>
                <a:off x="7733056" y="4093374"/>
                <a:ext cx="378360" cy="41400"/>
              </p14:xfrm>
            </p:contentPart>
          </mc:Choice>
          <mc:Fallback>
            <p:pic>
              <p:nvPicPr>
                <p:cNvPr id="5" name="Ink 4">
                  <a:extLst>
                    <a:ext uri="{FF2B5EF4-FFF2-40B4-BE49-F238E27FC236}">
                      <a16:creationId xmlns:a16="http://schemas.microsoft.com/office/drawing/2014/main" id="{90525843-34E1-4344-A50D-CC252E786AE8}"/>
                    </a:ext>
                  </a:extLst>
                </p:cNvPr>
                <p:cNvPicPr/>
                <p:nvPr/>
              </p:nvPicPr>
              <p:blipFill>
                <a:blip r:embed="rId9"/>
                <a:stretch>
                  <a:fillRect/>
                </a:stretch>
              </p:blipFill>
              <p:spPr>
                <a:xfrm>
                  <a:off x="7715056" y="4075374"/>
                  <a:ext cx="414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A3EBB76-EE38-4C81-B12F-CABC48A939CB}"/>
                    </a:ext>
                  </a:extLst>
                </p14:cNvPr>
                <p14:cNvContentPartPr/>
                <p14:nvPr/>
              </p14:nvContentPartPr>
              <p14:xfrm>
                <a:off x="7791376" y="4130454"/>
                <a:ext cx="615600" cy="37440"/>
              </p14:xfrm>
            </p:contentPart>
          </mc:Choice>
          <mc:Fallback>
            <p:pic>
              <p:nvPicPr>
                <p:cNvPr id="7" name="Ink 6">
                  <a:extLst>
                    <a:ext uri="{FF2B5EF4-FFF2-40B4-BE49-F238E27FC236}">
                      <a16:creationId xmlns:a16="http://schemas.microsoft.com/office/drawing/2014/main" id="{9A3EBB76-EE38-4C81-B12F-CABC48A939CB}"/>
                    </a:ext>
                  </a:extLst>
                </p:cNvPr>
                <p:cNvPicPr/>
                <p:nvPr/>
              </p:nvPicPr>
              <p:blipFill>
                <a:blip r:embed="rId11"/>
                <a:stretch>
                  <a:fillRect/>
                </a:stretch>
              </p:blipFill>
              <p:spPr>
                <a:xfrm>
                  <a:off x="7773376" y="4112454"/>
                  <a:ext cx="651240" cy="7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C17C651-A851-414E-9B02-15E77F8DF016}"/>
                  </a:ext>
                </a:extLst>
              </p14:cNvPr>
              <p14:cNvContentPartPr/>
              <p14:nvPr/>
            </p14:nvContentPartPr>
            <p14:xfrm>
              <a:off x="6985696" y="4429974"/>
              <a:ext cx="559800" cy="52200"/>
            </p14:xfrm>
          </p:contentPart>
        </mc:Choice>
        <mc:Fallback>
          <p:pic>
            <p:nvPicPr>
              <p:cNvPr id="11" name="Ink 10">
                <a:extLst>
                  <a:ext uri="{FF2B5EF4-FFF2-40B4-BE49-F238E27FC236}">
                    <a16:creationId xmlns:a16="http://schemas.microsoft.com/office/drawing/2014/main" id="{9C17C651-A851-414E-9B02-15E77F8DF016}"/>
                  </a:ext>
                </a:extLst>
              </p:cNvPr>
              <p:cNvPicPr/>
              <p:nvPr/>
            </p:nvPicPr>
            <p:blipFill>
              <a:blip r:embed="rId13"/>
              <a:stretch>
                <a:fillRect/>
              </a:stretch>
            </p:blipFill>
            <p:spPr>
              <a:xfrm>
                <a:off x="6968056" y="4411974"/>
                <a:ext cx="595440" cy="87840"/>
              </a:xfrm>
              <a:prstGeom prst="rect">
                <a:avLst/>
              </a:prstGeom>
            </p:spPr>
          </p:pic>
        </mc:Fallback>
      </mc:AlternateContent>
    </p:spTree>
    <p:extLst>
      <p:ext uri="{BB962C8B-B14F-4D97-AF65-F5344CB8AC3E}">
        <p14:creationId xmlns:p14="http://schemas.microsoft.com/office/powerpoint/2010/main" val="1486387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17357</TotalTime>
  <Words>4300</Words>
  <Application>Microsoft Office PowerPoint</Application>
  <PresentationFormat>Widescreen</PresentationFormat>
  <Paragraphs>127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55</cp:revision>
  <dcterms:created xsi:type="dcterms:W3CDTF">2021-02-18T19:11:41Z</dcterms:created>
  <dcterms:modified xsi:type="dcterms:W3CDTF">2022-04-14T23:53:43Z</dcterms:modified>
</cp:coreProperties>
</file>