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3.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4.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notesSlides/notesSlide5.xml" ContentType="application/vnd.openxmlformats-officedocument.presentationml.notesSlide+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6.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notesSlides/notesSlide7.xml" ContentType="application/vnd.openxmlformats-officedocument.presentationml.notesSlide+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0.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notesSlides/notesSlide11.xml" ContentType="application/vnd.openxmlformats-officedocument.presentationml.notesSlide+xml"/>
  <Override PartName="/ppt/ink/ink216.xml" ContentType="application/inkml+xml"/>
  <Override PartName="/ppt/ink/ink217.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notesSlides/notesSlide14.xml" ContentType="application/vnd.openxmlformats-officedocument.presentationml.notesSlide+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notesSlides/notesSlide15.xml" ContentType="application/vnd.openxmlformats-officedocument.presentationml.notesSlide+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notesSlides/notesSlide16.xml" ContentType="application/vnd.openxmlformats-officedocument.presentationml.notesSlide+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notesSlides/notesSlide17.xml" ContentType="application/vnd.openxmlformats-officedocument.presentationml.notesSlide+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notesSlides/notesSlide18.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notesSlides/notesSlide19.xml" ContentType="application/vnd.openxmlformats-officedocument.presentationml.notesSlide+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5" r:id="rId2"/>
    <p:sldId id="267" r:id="rId3"/>
    <p:sldId id="269" r:id="rId4"/>
    <p:sldId id="270" r:id="rId5"/>
    <p:sldId id="271" r:id="rId6"/>
    <p:sldId id="272" r:id="rId7"/>
    <p:sldId id="273" r:id="rId8"/>
    <p:sldId id="268" r:id="rId9"/>
    <p:sldId id="274" r:id="rId10"/>
    <p:sldId id="276" r:id="rId11"/>
    <p:sldId id="277" r:id="rId12"/>
    <p:sldId id="278" r:id="rId13"/>
    <p:sldId id="279" r:id="rId14"/>
    <p:sldId id="280" r:id="rId15"/>
    <p:sldId id="281" r:id="rId16"/>
    <p:sldId id="282" r:id="rId17"/>
    <p:sldId id="283" r:id="rId18"/>
    <p:sldId id="284"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p:scale>
          <a:sx n="90" d="100"/>
          <a:sy n="90" d="100"/>
        </p:scale>
        <p:origin x="706"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329F3206-C49D-409E-9199-A1F93D1D995B}"/>
    <pc:docChg chg="modSld">
      <pc:chgData name="Duane Miller" userId="086b8d4e5ca37aec" providerId="LiveId" clId="{329F3206-C49D-409E-9199-A1F93D1D995B}" dt="2022-04-08T00:18:28.214" v="2" actId="6549"/>
      <pc:docMkLst>
        <pc:docMk/>
      </pc:docMkLst>
      <pc:sldChg chg="modNotesTx">
        <pc:chgData name="Duane Miller" userId="086b8d4e5ca37aec" providerId="LiveId" clId="{329F3206-C49D-409E-9199-A1F93D1D995B}" dt="2022-04-08T00:18:28.214" v="2" actId="6549"/>
        <pc:sldMkLst>
          <pc:docMk/>
          <pc:sldMk cId="2745187841" sldId="267"/>
        </pc:sldMkLst>
      </pc:sldChg>
      <pc:sldChg chg="modNotesTx">
        <pc:chgData name="Duane Miller" userId="086b8d4e5ca37aec" providerId="LiveId" clId="{329F3206-C49D-409E-9199-A1F93D1D995B}" dt="2022-04-08T00:18:19.342" v="1" actId="6549"/>
        <pc:sldMkLst>
          <pc:docMk/>
          <pc:sldMk cId="2299992650" sldId="284"/>
        </pc:sldMkLst>
      </pc:sldChg>
      <pc:sldChg chg="modNotesTx">
        <pc:chgData name="Duane Miller" userId="086b8d4e5ca37aec" providerId="LiveId" clId="{329F3206-C49D-409E-9199-A1F93D1D995B}" dt="2022-04-08T00:18:15.455" v="0" actId="6549"/>
        <pc:sldMkLst>
          <pc:docMk/>
          <pc:sldMk cId="3867249902" sldId="285"/>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5:59.404"/>
    </inkml:context>
    <inkml:brush xml:id="br0">
      <inkml:brushProperty name="width" value="0.1" units="cm"/>
      <inkml:brushProperty name="height" value="0.1" units="cm"/>
      <inkml:brushProperty name="color" value="#E71224"/>
    </inkml:brush>
  </inkml:definitions>
  <inkml:trace contextRef="#ctx0" brushRef="#br0">1463 58 3328,'-5'41'2616,"4"-41"-2507,1 0 0,0 1 0,0-1 1,0 1-1,0-1 0,0 0 0,0 1 0,0-1 0,0 1 0,0-1 0,0 1 0,0-1 1,0 0-1,0 1 0,0-1 0,1 0 0,-1 1 0,0-1 0,0 1 0,0-1 1,1 0-1,-1 1 0,0-1 0,1 1 0,10-23 4667,-10 20-4281,0-1 0,0 0 0,0 1-1,0-1 1,-1 0 0,2-5 1439,-3 8-1769,1-1-1,0 0 0,-1 0 0,1 0 1,-1 0-1,1 0 0,-1 0 1,1 0-1,-1 1 0,1-1 0,-1 0 1,0 0-1,1 1 0,-3-2 0,1 1-12,-3-1 33,-1-1-1,0 1 0,0 0 1,0 1-1,-1-1 0,1 1 1,-9 0-1,4 0-27,-1 0-1,0-1 1,-18-5-1,18 4-55,-1 0 0,1 1 0,-22-2-1,-161-1 1426,7 0 20,102 3-748,-102 5 36,77 9-921,20-2-2680,-114-1 0,102-12-1292,-2 2-900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7:08.336"/>
    </inkml:context>
    <inkml:brush xml:id="br0">
      <inkml:brushProperty name="width" value="0.1" units="cm"/>
      <inkml:brushProperty name="height" value="0.1" units="cm"/>
      <inkml:brushProperty name="color" value="#E71224"/>
    </inkml:brush>
  </inkml:definitions>
  <inkml:trace contextRef="#ctx0" brushRef="#br0">4158 10 1792,'-15'-9'9415,"9"13"-10036,0 0 890,0 0 0,0 0-1,-1-1 1,1 0 0,-1 0 0,0 0-1,1-1 1,-2 0 0,-7 1-1,-6 3 299,11-4-300,-1 0 1,-18 2 0,-20 3 417,-10 6 546,-88 10 0,-61-7-544,33-3-77,-210 10 494,368-23-1108,-443 14 702,215-6 64,24-2-516,122 1-221,0-4-1,-126-13 1,70-6 466,-251 8 0,281 13-143,-166 15 786,75 21-1327,154-27-616,-52 3-3690,-56-11-8218,106-6 8872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2:59.252"/>
    </inkml:context>
    <inkml:brush xml:id="br0">
      <inkml:brushProperty name="width" value="0.1" units="cm"/>
      <inkml:brushProperty name="height" value="0.1" units="cm"/>
      <inkml:brushProperty name="color" value="#66CC00"/>
    </inkml:brush>
  </inkml:definitions>
  <inkml:trace contextRef="#ctx0" brushRef="#br0">3077 29 5888,'-2'0'85,"0"1"104,0 0 1,-1-1 0,1 1-1,0-1 1,-1 1 0,1-1-1,-1 0 1,1 0 0,0 0 0,-1 0-1,1 0 1,-1-1 0,1 1-1,0-1 1,-1 1 0,1-1-1,0 0 1,-1 0 0,1 0 0,0 0-1,0-1 1,-4-2 0,3 2 84,-1 0 0,1-1 0,-1 2 0,0-1 0,0 0 0,1 1 0,-1-1 0,0 1 0,-1 0 0,1 1 0,-5-1 0,0 0 207,-1 0-1,0 2 1,-15 1-1,16 0-278,1 1-1,-1 0 0,0 0 1,1 1-1,-10 5 0,6-2 143,-3 1 393,1 0 1,0 0-1,-23 20 0,32-24-410,3-3-250,0 0 0,1 0 0,-1 0 1,0 1-1,1-1 0,-1 1 0,1-1 1,-1 1-1,1 0 0,0-1 1,0 1-1,0 0 0,-1 3 0,1-4-44,1 0 1,-1 1-1,1-1 0,-1 0 0,0 0 0,0 1 0,1-1 1,-1 0-1,0 0 0,0 0 0,0 0 0,0 0 0,0 0 0,0 0 1,0-1-1,0 1 0,-1 0 0,1 0 0,-3 0 0,-6 6 392,-11 7-222,-11 9 213,29-19-426,-4 3 115,0 0 0,0-1 0,0 0-1,-1 0 1,-16 9 0,0-2 188,4-3-170,-34 14-1,45-21-121,-4 1 34,1 0 1,-1 0 0,1-1 0,-1-1-1,0 0 1,-15 0 0,-375-2 588,323 4-373,42 1-212,-4 0-20,-131-1 8,105-6 122,-131-19 1,168 18-85,-1 1 0,0 2 1,0 1-1,-63 11 0,-36 2 89,71-11 8,-32 1 125,-111-10-1,16 4-71,136 4-1076,0-2 0,-77-10 1,110 6-360,1 0 1,-1-1 0,-27-12 0,32 12-446,1-2 0,-1 0 0,1 0 0,0-1 1,1-1-1,0 0 0,0 0 0,-17-21 0,2-2-1423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3:09.418"/>
    </inkml:context>
    <inkml:brush xml:id="br0">
      <inkml:brushProperty name="width" value="0.1" units="cm"/>
      <inkml:brushProperty name="height" value="0.1" units="cm"/>
      <inkml:brushProperty name="color" value="#66CC00"/>
    </inkml:brush>
  </inkml:definitions>
  <inkml:trace contextRef="#ctx0" brushRef="#br0">7270 89 3712,'0'-1'62,"0"1"0,0-1 0,0 1 0,0-1-1,0 1 1,0-1 0,1 1 0,-1-1 0,0 1 0,0-1 0,0 1 0,1-1 0,-1 1 0,0 0 0,1-1 0,-1 1-1,0-1 1,1 1 0,-1 0 0,1-1 0,-1 1 0,0 0 0,1 0 0,0-1 0,17-4 1260,26 6 1699,-21-5 6117,-23 3-8941,0 0-101,0 0 1,-1 1-1,1-1 0,-1 0 0,1 0 1,-1 0-1,0 0 0,1 0 1,-1 1-1,0-1 0,1 0 1,-3 0-1,-1-3-112,0 1 0,0 0 1,0 1-1,-1-1 0,-5-2 0,-32-6 315,-2 2 0,0 2-1,0 1 1,-62 1 0,-371 5 271,203 23-440,96-4-9,-24-17 210,31-2 21,139 1-142,-324 5 428,235-17-647,9 1 82,-68 4 272,-38-3 520,93 7-902,-171 18 0,184-3-97,-117 30 1,69-18 224,66-12-86,-137 33-16,26 19 59,174-55-32,0-2 0,0-1-1,-40 3 1,-96-3 39,147-7-55,-69 1 98,-164-21 1,41-21-195,123 24 109,-31-4 54,-195 8 29,295 11-100,1 0 1,0-1 0,0-1-1,0-1 1,-28-11-1,24 8 27,-1 1 0,-45-8 0,-260-3-28,260 18 274,-81-11 0,65 2 3,0 3 0,-115 8 0,92 6-319,-64 3-1122,142-11 505,-176 6-7818,130-1 3047,5-11 708,71 6 4724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3:22.812"/>
    </inkml:context>
    <inkml:brush xml:id="br0">
      <inkml:brushProperty name="width" value="0.1" units="cm"/>
      <inkml:brushProperty name="height" value="0.1" units="cm"/>
      <inkml:brushProperty name="color" value="#66CC00"/>
    </inkml:brush>
  </inkml:definitions>
  <inkml:trace contextRef="#ctx0" brushRef="#br0">0 0 3072,'11'0'1120,"-6"0"-864,6 0-64,-6 0-32,0 0-544,4 5-224,2 4-608,-1 5-192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3:25.953"/>
    </inkml:context>
    <inkml:brush xml:id="br0">
      <inkml:brushProperty name="width" value="0.1" units="cm"/>
      <inkml:brushProperty name="height" value="0.1" units="cm"/>
      <inkml:brushProperty name="color" value="#66CC00"/>
    </inkml:brush>
  </inkml:definitions>
  <inkml:trace contextRef="#ctx0" brushRef="#br0">2681 1692 4480,'-2'-3'493,"2"2"-420,0 0 1,-1 1 0,1-1-1,0 1 1,0-1 0,-1 0-1,1 1 1,-1-1 0,1 1-1,-1-1 1,1 1-1,-1-1 1,1 1 0,-1 0-1,1-1 1,-1 1 0,-4-2 2218,0-7-1775,-8-7 99,9 12-280,0-1 0,1 0-1,-1 0 1,1 0 0,0 0-1,1 0 1,-5-11 0,1-3-1,1 0 0,0 0 0,1 0 0,1-1 0,0-23 0,1 16 141,1 24-332,0-1-1,1 1 1,-1-1-1,1 1 1,0-1-1,0 1 1,1-1 0,-1 0-1,1 1 1,0-1-1,0 1 1,0 0-1,0-1 1,3-5-1,1 0 24,-3 6-107,0-1 1,0 1 0,0 0 0,0-1-1,1 1 1,-1 0 0,1 1-1,0-1 1,4-3 0,-7 5 44,1 1 0,-1-1-1,1 0 1,-1 0 0,1 0 0,-1 1 0,1-1 0,-1 0 0,0 0 0,0 0-1,1 0 1,-1 0 0,0 0 0,0 1 0,0-1 0,0 0 0,0 0 0,0-2 0,-1 2-70,1 0 1,0 0 0,0 0-1,0 0 1,1-1 0,-1 1-1,0 0 1,0 0 0,0 0-1,1 0 1,-1 0 0,1 0-1,-1 0 1,2-2 0,-1 1 30,0 0 0,0-1 0,-1 1 0,1-1 0,0 1 1,-1-1-1,0 1 0,1-1 0,-1-2 0,0-32 670,10 21-427,8-11-281,-15 23 28,0 0-1,0 0 1,0-1 0,0 1 0,-1-1-1,0 1 1,0-1 0,0 0-1,-1 0 1,1 0 0,-1 0 0,0-7-1,0-25 193,-2 0 0,-2 0 0,-10-52 0,-6-13-106,-2-10-460,17 100 319,0 0-1,-1 1 1,-7-13 0,-6-16 50,14 30-32,0 0 1,1-1 0,0 1 0,1-1 0,0 0-1,-1-19 1,4 19-17,0 0 1,1 0-1,0 0 0,1 1 0,4-13 0,4-11-139,-6 16 117,2 1 0,12-25 0,-3 6 1,51-123-216,-40 80 292,-26 77-70,1-1-1,-1-1 1,-1 1-1,1 0 0,0 0 1,-1 0-1,1-6 1,-1 8 18,0 0 1,0 1 0,0-1 0,0 0-1,-1 1 1,1-1 0,0 0-1,0 0 1,0 1 0,-1-1 0,1 0-1,0 1 1,-1-1 0,1 1-1,0-1 1,-1 0 0,1 1 0,-1-1-1,1 1 1,-1-1 0,1 1-1,-1-1 1,0 1 0,1 0 0,-1-1-1,1 1 1,-1 0 0,0-1-1,1 1 1,-1 0 0,0 0 0,0-1-1,1 1 1,-1 0 0,0 0-1,1 0 1,-2 0 0,-249 0-76,145 5 293,43-3-361,-74-4 354,65-2-270,-84 6 1,38 0 151,-97 12-115,182-13-1,1 0-1,0-3 0,0 0 1,-37-8-1,60 8-11,-36-3 45,-1 2 0,0 2 0,1 2 0,-50 7 0,25-2 61,-23 2 11,66-5-151,0-1-1,-35-2 1,21-1 141,-36 0-65,-67 2-223,-114 4 327,251-5-76,0-1-1,1 0 0,-1-1 0,0 1 0,1-1 1,0-1-1,0 1 0,-1-1 0,1 0 1,-8-7-1,10 9-76,0-1 0,0 1 0,0-1 1,0 1-1,-1 0 0,1 1 0,0-1 0,0 1 1,-1 0-1,-6 0 0,6 0-7,4 1 34,-1-1 1,0 1-1,0-1 1,1 1 0,-1 0-1,0 0 1,1 0-1,-1 0 1,1 0-1,-1 0 1,-1 2 0,-19 18 133,18-17 11,-5 5-111,5-6-33,1 0-1,0 0 1,0 0-1,0 0 1,1 0-1,-1 1 1,1-1-1,0 1 0,0 0 1,0 0-1,0 0 1,-2 7-1,-4 18 109,-2 0-1,-19 38 0,-1 4 35,27-64-134,0 1 0,1 0 0,0 0 0,0 0 0,1 0 0,-2 16 0,-2 64 134,-1-23 88,4-52-191,0-1-1,1 0 0,0 0 0,1 0 0,1 1 0,0-1 0,4 20 1,7 10-40,-2 1 0,6 63 0,-9-57 119,20 76 1,-11-61-97,-3-9 31,22 58 0,-33-106-45,0 1 0,0-1 0,0 15 0,2 5 0,1 9 1,-4-26 0,0 1 0,1-1 0,0 1 0,0-1 0,1 0 1,1 0-1,0 0 0,9 16 0,-10-22 14,0-1 0,0 1 0,1-1 1,0 1-1,-1-1 0,1-1 0,0 1 0,1 0 0,-1-1 0,0 0 1,1 0-1,-1 0 0,1-1 0,0 1 0,-1-1 0,7 1 1,10 0-6,-1 0 1,33-2 0,-28 0 35,158-9-9,-119 9-65,145-4 88,-165 1-62,0 3 0,50 5 0,87 20 14,34 2 41,-102-25 32,-67-2-90,54 5 0,93 12-6,59 7-272,-201-13-963,-26-5-1629,27 3-1,-5-7-1966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3:31.505"/>
    </inkml:context>
    <inkml:brush xml:id="br0">
      <inkml:brushProperty name="width" value="0.1" units="cm"/>
      <inkml:brushProperty name="height" value="0.1" units="cm"/>
      <inkml:brushProperty name="color" value="#66CC00"/>
    </inkml:brush>
  </inkml:definitions>
  <inkml:trace contextRef="#ctx0" brushRef="#br0">6798 1 5632,'-23'0'1898,"21"0"-1756,0 0-1,0 0 0,0 1 0,0-1 0,1 1 0,-1-1 1,0 1-1,0 0 0,1-1 0,-1 1 0,-2 2 1,3-2-85,0-1 1,-1 1 0,1 0 0,0-1 0,-1 1 0,1-1 0,0 1-1,-1-1 1,1 1 0,-3-1 0,-3 1 396,0 0 0,0 1 0,0-1 1,0 1-1,-12 6 0,-1 0 560,-45 10 168,-1-3 0,-76 8 0,63-18-730,54-5-235,-33 5-1,-136 18 984,79-2-901,85-15 8,0 0 1,-60 3 0,63-9-186,0-1 1,-40-7 0,-10-3 74,-1 4 0,-97 2 1,105 5-231,-227 4 529,1 24-127,232-15-248,-45 5 14,-27-13-178,-34-2 133,92-5 1,11 2 243,0 2-1,0 3 0,-73 16 1,89-13-184,0-2 0,0-3 0,-81-4 1,43 0-150,56 1-35,-159-5-209,150 4 331,31 1-55,-1 0 1,0 0-1,1-2 0,-1 1 1,-15-5-1,-8-7-47,7 3 60,-1 1-1,-31-5 1,-2 2 75,-28-4-114,30 9 26,1 3 1,-90 5 0,63 11 97,56-7 17,-54 2 0,48-7 12,-60-10 0,-12-1-196,-192 6 1,173 7 20,98-2 17,1 0 15,0 0 0,0-2 0,-28-5 0,34 4 5,0 1 0,-1 0 0,-37 4 0,9-1 39,-47 1 121,-109-5 345,102-11-169,2 1-172,-331 7 44,394 7-1351,-58-6 0,66 1-1654,-31-8 0,1-5-2270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3:42.445"/>
    </inkml:context>
    <inkml:brush xml:id="br0">
      <inkml:brushProperty name="width" value="0.1" units="cm"/>
      <inkml:brushProperty name="height" value="0.1" units="cm"/>
      <inkml:brushProperty name="color" value="#66CC00"/>
    </inkml:brush>
  </inkml:definitions>
  <inkml:trace contextRef="#ctx0" brushRef="#br0">1689 1430 2432,'-13'-25'4456,"-16"-29"-3803,27 52-422,1-1 0,-1 1 1,1 0-1,-1 0 0,0 1 0,0-1 0,0 0 1,0 0-1,0 1 0,0 0 0,0-1 0,0 1 1,-1 0-1,1 0 0,-1 0 0,1 0 0,0 0 1,-1 1-1,-4-1 0,7 1-162,-1-1 0,1 1 0,-1 0 0,1 0 0,0-1 0,-1 1 0,1 0 1,-1-1-1,1 1 0,0 0 0,-1-1 0,1 1 0,0-1 0,-1 1 0,1 0 0,0-1 0,-1 1 0,1-1 0,0 1 0,0-1 1,0 1-1,0-1 0,0 1 0,-1-1 0,1 1 0,0-1 0,0 1 0,0-1 0,0 1 0,0-1 0,0 1 0,1-1 0,-1 0 1,0 1-1,0-1 0,0 1 0,1-1 0,4-19 298,10-7 289,-14 25-293,16-16 1380,-9 10-1384,-6 7-276,-1 0 0,1 0-1,0-1 1,-1 1 0,1-1 0,-1 1-1,0-1 1,1 0 0,-1 0-1,0 1 1,0-1 0,0 0 0,0 0-1,-1 0 1,1 0 0,0-4 0,0 4-64,-1 0 1,1 0-1,0 1 1,-1-1-1,1 0 1,0 1-1,0-1 1,0 0-1,0 1 1,0-1-1,2 0 1,6-12 103,-6 3 205,1 1 1,8-14-1,-8 17-274,-1 1-1,0-1 1,0 0-1,0 0 1,-1 0-1,0 0 1,0 0-1,0-10 1,3-38 127,-5 37-114,0 7-24,0 1 0,0 0 0,1-1 0,4-18 1,0 3 28,-1-1 0,-1-1 0,-2 1 0,-2-51 0,-1 17 0,1 24-87,0 20 16,1 0 0,0 0 0,3-17 0,9 1-113,-9 28 148,-1 1 0,-1 0 0,1-1 1,0 1-1,-1-1 0,0 0 0,0 1 0,0-7 0,-1-165 231,-1 162-247,-1 0 0,0 1-1,-1-1 1,0 1 0,-1 0 0,-8-19 0,-5-5-58,7 18 65,5 13-9,-1 0 1,1 1-1,-1-1 0,0 1 1,0 0-1,-1 1 1,1-1-1,-15-5 0,16 8-12,-1 1 0,1-1 0,-1 2 0,1-1 0,-1 0 0,0 1 0,1 0 0,-1 1 0,-6 0 0,4 0 4,0-1 1,0 0-1,-11-1 1,-33-7 42,-101-3 0,126 12-92,20 0 49,-1 0 0,0-1-1,0 0 1,0-1 0,0 1 0,0-2 0,0 1-1,0-1 1,-9-3 0,9 1-1,0 0 0,0 1 0,-1 0 0,1 0 0,-1 1 0,0 1 0,0-1 0,1 1 1,-17 1-1,-19 0-34,-216 8-105,132-7 94,91-2 99,-71 6 1,64-1-68,-77-3 0,60-2-143,-82-2 120,134 3-28,-2 0 61,1 0 1,-16 2-1,22-1-1,0 0 0,0 0 1,0 1-1,1-1 0,-1 1 0,0 0 1,1 0-1,0 0 0,-7 5 0,6-3 58,0-1 0,1 2 0,-1-1 0,1 0 0,0 1 0,0-1 0,0 1 0,0 0 0,-3 10 0,0 4-109,-5 29 0,6-24-129,2-7 159,1 0-1,1 0 1,1 31-1,0-16-29,3-3 117,0-1 0,2 0 0,1 0-1,1-1 1,1 1 0,14 28 0,-19-44-73,0 1 0,0 0 1,-1-1-1,-1 1 0,0 0 0,-1 0 0,0 0 1,-4 25-1,-26 102 188,13-75-116,6-20-45,5-27-73,2 0-1,0 0 0,1 0 0,0 23 0,2-25 73,1-10-72,0 0 0,0-1 0,0 1 1,1 0-1,2 8 0,-3-12 40,1 0 0,0 0 0,0 0 0,0 0 1,0 0-1,1 0 0,-1-1 0,1 1 0,-1 0 0,1-1 0,-1 1 0,1-1 0,0 1 1,0-1-1,-1 0 0,1 0 0,3 2 0,16 5 111,0 0 0,0-1 0,1-1 0,27 3 1,12 4 4,-38-9-116,-1-1-1,1-1 1,0-1 0,32-3 0,-31 1 47,1 1 1,0 1 0,34 5-1,85 18 30,-5-1 246,-1 10-113,77 13-100,-207-45-165,110 10-1582,-102-11-392,1-1 1,29-5-1,-44 6 1570,2-1-299,0 0 0,1 0 0,-1 1 0,0 0 0,5 0 0,-8 0 533,0 0 1,0 0-1,0 0 1,0 0-1,0 1 1,-1-1 0,1 0-1,0 1 1,0-1-1,0 1 1,-1-1-1,1 0 1,0 1 0,0 0-1,-1-1 1,1 1-1,0-1 1,-1 1-1,1 0 1,-1 0 0,1-1-1,-1 1 1,1 0-1,-1 0 1,0 0-1,1-1 1,-1 1 0,0 0-1,0 0 1,0 0-1,1 1 1,0 19-2776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3:48.917"/>
    </inkml:context>
    <inkml:brush xml:id="br0">
      <inkml:brushProperty name="width" value="0.1" units="cm"/>
      <inkml:brushProperty name="height" value="0.1" units="cm"/>
      <inkml:brushProperty name="color" value="#66CC00"/>
    </inkml:brush>
  </inkml:definitions>
  <inkml:trace contextRef="#ctx0" brushRef="#br0">3127 84 3968,'0'0'34,"-1"0"1,1 0-1,-1 0 1,1 0-1,-1 0 0,1 0 1,0 0-1,-1 0 1,1 0-1,-1 1 0,1-1 1,-1 0-1,1 0 1,-1 0-1,1 1 1,0-1-1,-1 0 0,1 1 1,-1-1-1,1 0 1,0 1-1,-1-1 0,1 1 1,0-1-1,0 0 1,-1 1-1,1-1 1,0 1-1,0-1 0,0 1 1,0-1-1,-1 1 1,1-1-1,0 1 1,0-1-1,0 1 0,0-1 1,0 1-1,0-1 1,0 1-1,0-1 0,0 1 1,1-1-1,-1 1 1,0-1-1,1 2 1,-1 5 1141,-1-26 3118,-51 24-1900,-457-5 2877,-254 0-3049,648-7-1995,-2 0-240,46 8 48,8 0 86,-75-8 0,46 2 12,15 2-5,23 0 146,-93 8 0,63 0-235,-115 4 369,-231 6-592,416-15-752,0 0-1,0-2 1,0 1 0,-19-6-1,26 5-30,0 0-1,0-1 1,0 0-1,0-1 1,1 0-1,-1 0 1,1 0-1,0-1 1,-9-8-1,-26-30-3949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3:51.816"/>
    </inkml:context>
    <inkml:brush xml:id="br0">
      <inkml:brushProperty name="width" value="0.1" units="cm"/>
      <inkml:brushProperty name="height" value="0.1" units="cm"/>
      <inkml:brushProperty name="color" value="#66CC00"/>
    </inkml:brush>
  </inkml:definitions>
  <inkml:trace contextRef="#ctx0" brushRef="#br0">1413 46 2048,'2'3'10212,"-4"-1"-10510,0 0 425,-1-1-1,1 0 0,-1 1 0,1-1 1,-1 0-1,1-1 0,-1 1 0,0 0 1,0-1-1,1 1 0,-6-1 0,-37-1 1367,22 0-1221,-235 1 3013,194-5-2474,53 4-693,-1 0 0,0-1 1,-16-5-1,-8-1-31,0 2-5,-48-7 684,19 6-272,29 2-320,-37 0 1,-254 5 1382,298 1-1530,-29 6 0,-16 0-2038,62-6 537,1-2-1,-1 1 1,0-1 0,-16-5 0,-3-2-2520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3:52.834"/>
    </inkml:context>
    <inkml:brush xml:id="br0">
      <inkml:brushProperty name="width" value="0.1" units="cm"/>
      <inkml:brushProperty name="height" value="0.1" units="cm"/>
      <inkml:brushProperty name="color" value="#66CC00"/>
    </inkml:brush>
  </inkml:definitions>
  <inkml:trace contextRef="#ctx0" brushRef="#br0">1027 66 2176,'-9'-3'115,"8"3"-12,0 0 0,0 0 0,0 0 0,1 0 0,-1 0 0,0-1 1,0 1-1,1 0 0,-1-1 0,0 1 0,1 0 0,-1-1 0,0 1 0,1-1 1,-1 1-1,0-1 0,1 1 0,-1-1 0,1 1 0,-1-1 0,1 0 0,-1 1 1,1-1-1,0 0 0,-1 1 0,1-1 0,0 0 0,-1 1 0,1-1 1,0 0-1,0 0 0,0 1 0,0-1 0,0 0 0,0 0 0,0 0 0,0 1 1,0-1-1,0-1 0,0 0-25,1 0 0,-1 1 0,1-1 0,0 0 1,0 0-1,-1 1 0,1-1 0,0 0 0,0 1 0,1-1 0,-1 1 1,0-1-1,0 1 0,1 0 0,-1-1 0,1 1 0,-1 0 1,1 0-1,-1 0 0,1 0 0,0 0 0,-1 1 0,13-6 5416,-22 4-3957,-14 1-1125,22 1-207,-122 11 2059,50-3-1227,-84 12 737,-15 2-1436,69-14-552,-183 8-3833,232-18 1786,5-7-1195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2:48.265"/>
    </inkml:context>
    <inkml:brush xml:id="br0">
      <inkml:brushProperty name="width" value="0.1" units="cm"/>
      <inkml:brushProperty name="height" value="0.1" units="cm"/>
      <inkml:brushProperty name="color" value="#66CC00"/>
    </inkml:brush>
  </inkml:definitions>
  <inkml:trace contextRef="#ctx0" brushRef="#br0">2693 140 2816,'0'-8'75,"1"1"1,1 0-1,-1-1 0,1 1 1,0 0-1,1 0 0,0 0 1,0 1-1,0-1 1,1 1-1,9-12 0,20-27 5739,-41 53-4490,-7 4-528,0-2-1,0 0 1,-1-1-1,0-1 1,-22 9 0,23-13-545,0 0 0,0-1 0,0-1 0,-1 0 0,1-1 0,-1 0 0,-20-3 0,0 1 60,-212 1 1839,227 1-2066,1 2 0,-1 0 1,-24 6-1,24-4 10,1-1 1,-1-1-1,-25 1 0,-427-4 936,450 0-1018,0-1 1,-1-1-1,1-1 0,0-1 1,-29-9-1,26 5 61,-1 2 0,0 0-1,-55-3 1,-87 9 229,84 1-287,47 1-20,0 2 0,0 2-1,-43 12 1,-17 3 592,-216 22 146,202-29-330,-61 13-995,172-26 420,0-1 1,0 0-1,-1 0 1,1 0-1,0 1 1,0-1 0,-1 0-1,1-1 1,0 1-1,-1 0 1,1 0-1,0 0 1,0-1-1,0 1 1,-1-1 0,1 1-1,0-1 1,0 1-1,0-1 1,0 0-1,0 1 1,0-1-1,0 0 1,0 0 0,0 0-1,0 0 1,-1-2-1,1 0-797,0-1-1,0 0 1,0 0 0,0 0-1,1 0 1,0 0 0,0-7-1,-1-15-2421,-8-42-1323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7:21.088"/>
    </inkml:context>
    <inkml:brush xml:id="br0">
      <inkml:brushProperty name="width" value="0.1" units="cm"/>
      <inkml:brushProperty name="height" value="0.1" units="cm"/>
      <inkml:brushProperty name="color" value="#E71224"/>
    </inkml:brush>
  </inkml:definitions>
  <inkml:trace contextRef="#ctx0" brushRef="#br0">0 0 384,'0'0'192,"6"0"-288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2:49.390"/>
    </inkml:context>
    <inkml:brush xml:id="br0">
      <inkml:brushProperty name="width" value="0.1" units="cm"/>
      <inkml:brushProperty name="height" value="0.1" units="cm"/>
      <inkml:brushProperty name="color" value="#66CC00"/>
    </inkml:brush>
  </inkml:definitions>
  <inkml:trace contextRef="#ctx0" brushRef="#br0">1840 1 5888,'-4'0'342,"-1"0"0,0 0 0,1 0-1,-1 1 1,1 0 0,-1 0 0,1 0 0,-6 3 0,9-3-81,-21 8 262,10-4 3,0 0 0,0-1 0,-1 0 0,0-1 0,0-1 0,0 0 0,-24 1 0,8-3 41,0 1 0,-40 7 0,15-1 76,-1-2 0,-70-3 0,97-2-353,-23 2 228,-69 12 1,70-6 152,-71 1-1,-90 0 765,-30 5-443,-12 1-2293,131-2-4613,92-9 3743,-27 1-2325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4:39.039"/>
    </inkml:context>
    <inkml:brush xml:id="br0">
      <inkml:brushProperty name="width" value="0.1" units="cm"/>
      <inkml:brushProperty name="height" value="0.1" units="cm"/>
      <inkml:brushProperty name="color" value="#66CC00"/>
    </inkml:brush>
  </inkml:definitions>
  <inkml:trace contextRef="#ctx0" brushRef="#br0">5099 1150 4992,'-21'23'11450,"27"-43"-9887,-1 1-314,-5 15-1103,1 1 0,0-1 0,0 1-1,0 0 1,0-1 0,0 1 0,1 0 0,-1 0-1,1 0 1,3-4 0,0 0 43,0 0 0,-1 1 1,5-10-1,10-14 126,4-4 182,19-37 0,-36 60-355,-3 5-86,-1 1 0,0-1 0,-1 1 1,1-1-1,-1 0 0,0 1 0,-1-1 0,1 0 1,-2-11-1,1 9 19,0 0 1,1-1-1,3-15 1,2-1 226,3-44-1,3-15-152,2 29 30,2 1-1,2 1 1,34-69 0,-24 54 50,-5 10-64,-22 55-131,1-1-1,-1 1 1,0 0-1,1 0 1,-2-1-1,1 1 1,0-1-1,-1 1 1,1-1-1,-1 1 1,0-1-1,0 1 1,0-1-1,-1 1 1,0-1-1,1 1 1,-1-1-1,0 1 0,-2-5 1,0 4 8,0-1-1,0 1 1,0 0-1,0 0 1,-1 0 0,1 1-1,-1-1 1,0 1-1,0 0 1,-1 0 0,1 0-1,-8-3 1,-38-17 70,-67-23 0,104 42-92,-1 1 0,0 0 0,0 1 0,0 0 0,0 1-1,0 1 1,0 0 0,-16 3 0,-17 4-32,-50 15 0,9-2 33,-142 14 303,97-17-456,89-10 116,-180 19 96,-118-21-174,247-6 172,-151 7-201,-511-6 171,562-6 11,44 3-102,-97-8 107,-194 17 133,295-12-186,-28 3-91,-66-3 80,208 5 0,-40-7 0,40 3 0,-37 0 0,-58-4 0,-302 9 11,415 1-12,0 1 1,1 1-1,-26 7 0,30-7 4,1 0 59,-73 23 79,73-22-110,0 0-1,1 0 1,0 1-1,0 0 1,0 0 0,0 1-1,-6 7 1,3-1-28,1 0 0,1 0 0,0 1 0,1 0 0,0 1 0,1 0 0,0 0 0,1 1 0,1 0 1,-5 21-1,0 17-57,-8 90 0,15-113 64,-2 44-53,6 132 0,4-150-3,3-1 0,29 105 0,-29-132 10,-7-20 41,1 0 0,1 0 0,-1-1 0,1 1 1,1-1-1,-1 1 0,9 10 0,-9-14-6,-1-1-1,2 1 1,-1-1-1,0 1 0,1-1 1,-1 0-1,1-1 1,0 1-1,0-1 1,0 1-1,1-1 1,5 2-1,-3-2-1,0-1-1,0 1 1,0-1-1,1-1 1,-1 0-1,0 0 1,11-1-1,25-6 27,0-2 0,-1-1 0,49-20-1,26-6 15,-33 14-98,96-40-1,-149 51 61,0 0 0,1 3 0,0 0-1,44-3 1,135 0 2,-135 9-1,-34-2 2,-1-1 0,54-14-1,-37 9-4,110-7 0,-90 12 4,280-2 103,-221 9-69,5-4-188,162 5 124,-225 3-31,48 1 248,94-10-167,208 5 1,-180-1-18,7 0-24,-59 17-47,7 1 22,-81-12 160,151 27-1,-231-25-545,10 2-2311,-2-2-3583,-18-4 1035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4:40.330"/>
    </inkml:context>
    <inkml:brush xml:id="br0">
      <inkml:brushProperty name="width" value="0.1" units="cm"/>
      <inkml:brushProperty name="height" value="0.1" units="cm"/>
      <inkml:brushProperty name="color" value="#66CC00"/>
    </inkml:brush>
  </inkml:definitions>
  <inkml:trace contextRef="#ctx0" brushRef="#br0">16 1 2432,'-10'4'960,"10"1"-768,-6-5-224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4:41.921"/>
    </inkml:context>
    <inkml:brush xml:id="br0">
      <inkml:brushProperty name="width" value="0.1" units="cm"/>
      <inkml:brushProperty name="height" value="0.1" units="cm"/>
      <inkml:brushProperty name="color" value="#66CC00"/>
    </inkml:brush>
  </inkml:definitions>
  <inkml:trace contextRef="#ctx0" brushRef="#br0">1384 1216 3968,'0'-1'91,"0"1"0,0-1 0,0 1 0,1-1 0,-1 1 0,0-1 0,1 1 0,-1-1 0,1 1 0,-1-1 0,0 1 0,1 0 0,-1-1 0,1 1 0,9-2 4432,-31 2-1302,8 2-2585,1 0 2978,12-25-2099,1 19-1411,1 0 1,0 1-1,1-1 0,-1 1 1,1 0-1,-1 0 0,6-5 1,5-6 297,1-6-7,-1 1 0,-1-2-1,-1 0 1,-1 0 0,0-1-1,-2 0 1,0 0 0,5-30-1,-7 13 39,-2 1 0,-1-1 0,-4-58 0,-1 29-47,2 42-289,-1 1 0,-1-1 1,-10-45-1,-40-104-198,49 159 39,1 1 0,0-22-1,2 24 70,-1 1-1,0 0 0,-1-1 0,0 1 0,-6-16 0,4 18-97,0 0 0,0 1 0,-1 0-1,-12-17 1,14 21 93,-1 1 0,0 0-1,-1 0 1,1 0 0,-1 0-1,1 0 1,-1 1 0,0 0 0,-1 0-1,-6-3 1,-15-4 123,0 1 1,-1 1-1,-55-7 1,27 9-22,-58 3-1,78 3-137,-64 10-1,-11 11 181,-59 9-57,-160-6-132,322-24 42,-15-1-69,-40 6 0,56-4 77,1 1-1,-1-1 1,1 1-1,-1 0 1,1 1-1,0-1 1,0 1-1,0 0 1,0 1-1,-9 7 1,11-8-2,-5 4-21,1 1 0,0 0 0,-9 11 0,15-16 21,0 1-1,-1-1 1,1 1-1,1 0 1,-1-1-1,1 1 1,-1 0-1,1 0 1,0 0-1,1 0 1,-1 0-1,0 8 1,3 13-17,0-1 0,2 1 1,9 35-1,-7-35 112,6 28 76,7 75 0,-14-67-260,7 132 296,-12-164-225,2-1-1,1 1 1,1 0 0,2-1-1,10 34 1,-12-51-7,0-1 1,1-1 0,0 1-1,0-1 1,1 1-1,0-2 1,1 1 0,0-1-1,13 13 1,-8-11-7,0 0 1,1-1 0,0 0 0,1-1-1,29 13 1,-12-10 23,1-1 0,1-1 0,0-2 0,0-1 0,54 3 1,-32-10 44,-1-1 1,0-3-1,67-15 1,-37 6-21,105-6-1385,-64 17-5911,-100 4 2543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2:20.201"/>
    </inkml:context>
    <inkml:brush xml:id="br0">
      <inkml:brushProperty name="width" value="0.1" units="cm"/>
      <inkml:brushProperty name="height" value="0.1" units="cm"/>
      <inkml:brushProperty name="color" value="#66CC00"/>
    </inkml:brush>
  </inkml:definitions>
  <inkml:trace contextRef="#ctx0" brushRef="#br0">2475 160 2944,'-4'-1'372,"2"1"-229,1 0 0,0 0 1,0-1-1,0 1 0,0 0 1,0-1-1,0 1 0,0-1 1,0 1-1,0-1 0,0 1 1,0-1-1,0 1 0,0-1 1,0 0-1,1 0 0,-1 1 1,0-1-1,0 0 0,1 0 1,-2-1-1,1 1 29,0-1 0,0 1 0,0-1 0,0 1 1,0 0-1,0 0 0,-1 0 0,1 0 0,0 0 0,-1 0 0,1 0 0,-1 0 0,1 0 0,-1 1 0,1-1 0,-1 1 1,0-1-1,-2 0 0,-3 1 549,0-1 0,0 1 0,-11 1 0,12 0-386,-1-1 0,1 1 0,-1-2 0,-6 0 0,-36-9 591,0 3 1,-78-3-1,90 8-365,-64-12 0,81 11-371,-187-27 616,78 13-722,63 6 338,33 5-77,0 1-1,-40-1 1,-384 1 1069,83 28-650,353-21-771,-237 32-333,80-8-4547,153-22 1531,-28 8-1,46-10 2759,-38 8-3338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2:23.112"/>
    </inkml:context>
    <inkml:brush xml:id="br0">
      <inkml:brushProperty name="width" value="0.1" units="cm"/>
      <inkml:brushProperty name="height" value="0.1" units="cm"/>
      <inkml:brushProperty name="color" value="#66CC00"/>
    </inkml:brush>
  </inkml:definitions>
  <inkml:trace contextRef="#ctx0" brushRef="#br0">1163 53 3712,'-4'1'250,"-1"1"0,1 0 0,0-1 0,0 2 0,1-1 0,-1 0-1,-5 5 1,-1 1-276,10-8 80,0 0-1,0 0 1,-1 0-1,1 1 1,0-1-1,0 0 1,0 0 0,0 0-1,-1 1 1,1-1-1,0 0 1,0 0-1,0 0 1,-1 0-1,1 0 1,0 1-1,0-1 1,-1 0 0,1 0-1,0 0 1,0 0-1,-1 0 1,1 0-1,0 0 1,0 0-1,-1 0 1,1 0 0,0 0-1,0 0 1,-1 0-1,1 0 1,0 0-1,0 0 1,-1 0-1,1-1 1,0 1-1,0 0 1,-1 0 0,1 0-1,0 0 1,0 0-1,0-1 1,-1 1-1,1 0 1,0 0-1,0 0 1,0-1-1,0 1 1,-1 0 0,1 0-1,0 0 1,0-1-1,0 1 1,0 0-1,0 0 1,0-1-1,0 1 1,0 0 0,0 0-1,0-1 1,0 1-1,0 0 1,0-1-1,0 1 1,0 0-1,3-22 1117,-1 16-669,-2 2-274,0 3-140,0 0-1,1 0 0,-1 0 1,0 0-1,0 0 0,0 0 1,0 0-1,0 0 0,0 0 1,-1 0-1,1 0 0,0 0 1,0 0-1,-1 0 0,1 0 1,-1 0-1,1 0 0,-1 0 1,1 0-1,-1 0 0,1 0 1,-1 0-1,0 1 1,1-1-1,-1 0 0,0 0 1,0 1-1,0-1 0,0 1 1,0-1-1,1 1 0,-1-1 1,-2 0-1,-8-6 731,10 7-761,1-1 0,-1 0 0,0 1-1,0-1 1,1 1 0,-1-1 0,0 1-1,0-1 1,0 1 0,0 0 0,0-1-1,1 1 1,-1 0 0,0 0 0,0 0-1,-2 0 1,-19-1 760,12 1-531,1-1 0,-1 2-1,1-1 1,-19 5 0,9-3 115,17-3-344,-1 1 1,1 1-1,0-1 0,0 0 1,0 0-1,-1 1 0,1-1 0,-4 2 1,4-1-16,-1 0 0,0-1 0,0 1 0,0-1 0,0 0 0,-4 0 0,-6 1 98,-61 4 805,27 0-493,0-2-1,-62-3 0,33-2-147,-258 2 706,190 0-4733,113 2 929,-5 5-1364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2:32.910"/>
    </inkml:context>
    <inkml:brush xml:id="br0">
      <inkml:brushProperty name="width" value="0.1" units="cm"/>
      <inkml:brushProperty name="height" value="0.1" units="cm"/>
      <inkml:brushProperty name="color" value="#66CC00"/>
    </inkml:brush>
  </inkml:definitions>
  <inkml:trace contextRef="#ctx0" brushRef="#br0">1456 15 2304,'0'-3'250,"0"3"-214,0-1 0,0 1 0,0 0 0,0-1 0,-1 1 0,1 0 0,0-1 0,0 1-1,0 0 1,0-1 0,0 1 0,0-1 0,0 1 0,1 0 0,-1-1 0,0 1 0,0 0 0,0-1-1,0 1 1,0 0 0,0-1 0,1 1 0,-1 0 0,5-3 2036,16 3 461,15 0 8171,-39 1-10573,-1 0 1,1 0-1,0 0 1,0 0-1,-1 1 1,1-1-1,0 1 1,-4 3-1,-7 3 190,-14 4 137,0-2 1,-1 0-1,-54 9 1,19-5-267,9-5 114,40-8-141,-30 7-1,31-4-68,-1-1-1,0-1 1,0-1-1,0 0 1,-21-1-1,-77-13-242,36 2 318,-359 0 1314,299 12-3439,52 6-3285,61-4 1487,0-1 0,-42-1-1,14-9-305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2:33.981"/>
    </inkml:context>
    <inkml:brush xml:id="br0">
      <inkml:brushProperty name="width" value="0.1" units="cm"/>
      <inkml:brushProperty name="height" value="0.1" units="cm"/>
      <inkml:brushProperty name="color" value="#66CC00"/>
    </inkml:brush>
  </inkml:definitions>
  <inkml:trace contextRef="#ctx0" brushRef="#br0">2194 112 2944,'1'-1'246,"-1"1"1,1-1-1,0 0 0,0 1 1,-1-1-1,1 0 0,0 1 1,0-1-1,0 1 0,0-1 1,11-1 4984,-34 2-2932,8 2-1838,1-1 0,-1 1 0,-25 8 0,21-5-189,-26 4 1,10-7 354,1-2 0,-1-1 0,1-2 0,-40-8-1,28 4-438,-66-2-1,-171 24 218,242-12-128,1-1-1,-57-5 0,-76-18 229,14 2-233,-78-2 508,-105-9-107,114 17-7107,205 13 4404,15 0 541,0 0-1,0 0 1,0 0-1,-13-3 0,-6-9-2552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2:35.127"/>
    </inkml:context>
    <inkml:brush xml:id="br0">
      <inkml:brushProperty name="width" value="0.1" units="cm"/>
      <inkml:brushProperty name="height" value="0.1" units="cm"/>
      <inkml:brushProperty name="color" value="#66CC00"/>
    </inkml:brush>
  </inkml:definitions>
  <inkml:trace contextRef="#ctx0" brushRef="#br0">1509 159 4096,'-34'-18'2645,"33"17"-2586,1 1-1,0-1 1,-1 1 0,1-1-1,0 1 1,0-1-1,0 1 1,0-1 0,-1 0-1,1 1 1,0-1 0,0 1-1,0-1 1,0 0-1,0 1 1,0-1 0,1 0-1,-1-3 268,-1 2-133,1 0 0,-1 0 0,0 0 0,1 0 0,-1 1 0,0-1 0,0 0 0,0 0 0,0 1 0,-1-1 0,1 0 0,0 1 0,-1-1 0,1 1 0,-1 0 0,0 0 0,1-1 0,-1 1 0,0 0 0,0 0 0,-2-1 0,-3 1 146,1-1 1,0 1-1,0 0 0,-1 1 0,-9 0 1,10 0-146,0 0 1,0 0-1,0-1 0,0 0 1,0 0-1,-8-2 1,-15-7 350,0 1 0,-1 1 1,-55-7-1,-24 10 975,79 1-1245,-68-11 794,64 10-764,0 1 1,0 2-1,-59 3 1,26 1 152,-278-2-303,296-3-1818,33 2 416,0 0 0,1 1 0,-18 2 0,-45 13-5036,31-4 2694,-27 3-229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5:17.888"/>
    </inkml:context>
    <inkml:brush xml:id="br0">
      <inkml:brushProperty name="width" value="0.1" units="cm"/>
      <inkml:brushProperty name="height" value="0.1" units="cm"/>
      <inkml:brushProperty name="color" value="#66CC00"/>
    </inkml:brush>
  </inkml:definitions>
  <inkml:trace contextRef="#ctx0" brushRef="#br0">7864 1319 2304,'4'-10'1213,"1"0"1,0 0-1,7-11 0,-7 15-809,0-1 397,0 0 1,0 1-1,-1-1 0,7-15 1,-10 20-285,-1-3 1622,6-4-1638,1 0 1,-1 1-1,2 0 1,-1 0-1,17-13 1,3-4 195,-9 8-473,-2-1 0,0 0 0,-1-2 0,-1 1 0,-1-2 0,-1 0 0,0 0 0,-2-1 0,0-1 0,6-26 0,-5 18-112,1 0-1,1 1 1,2 1-1,19-30 1,16-34 354,-45 84-376,-1 0-1,5-19 1,-8 25-48,-1-1 1,1 1 0,-1-1 0,1 0 0,-1 1 0,0-1 0,0 1 0,-1-1 0,1 1 0,-1-1 0,-1-5 0,-3 0 43,1-1 1,-1 1 0,-1 0-1,0 1 1,0-1-1,-15-14 1,-9-13-42,21 25-39,-1 1 0,1 0 1,-2 0-1,1 1 0,-1 1 1,-1 0-1,-23-13 0,2 5 20,-64-21-1,85 32-62,0 0 0,-18-12 0,20 11 63,0 0 1,0 1-1,-21-7 1,3 4 15,1 1 1,-1 1 0,-1 1-1,-44-1 1,57 6-39,-54 0 24,-123-14-1,42-7-73,125 19 71,0 2 0,0 0-1,-50 8 1,14 0-20,0-3 0,-71-3 0,96-2 1,-24-3 207,-75-13 0,76 7-47,-76-1 0,-55 20-902,-145 12 1712,168-11-1067,61 3 219,-76 9-80,91-16 51,-161-10-1,59 1-225,102 4 228,51-2-95,-33 1 185,0-4 1,-87-13 0,-10-1-136,120 14 64,-66-13-1,40 4-78,21 3-38,-100-31 0,90 20 7,0 2 54,-126-20 0,80 37 133,59 2-175,-11 2-62,-75 13 0,-2 1 77,57-11 214,14 3 74,51-8-380,0 1 1,-36 9-1,31-6 121,-26 3 0,-77-2 41,51-2 42,-47 6-101,-419 79 101,442-79-88,86-9-65,1-1 0,-1-1 0,1 0 0,-1-1 0,-17-5 1,-81-20 120,75 21 43,-18-2-91,17 2-10,2 0-127,27 5 94,0-1 1,0 1-1,0-2 0,-9-3 1,-25-9-36,-46-11 0,53 16 0,19 7-12,1 1 0,-1 0 0,0 1 0,-31 3 0,5-1 9,12 0 19,20 0-9,-1-1 0,1 0-1,-1 0 1,1-1 0,0-1 0,0 0-1,-14-4 1,15 2 11,-17-7 112,-27-7 0,44 17-159,1 0-1,-1 0 1,0 1 0,-16 1-1,-3 1-20,12-1 59,1 0 0,-1 2 0,0 0 0,-18 6 0,-10 2 0,8 0 72,1 1 0,0 2 0,-64 33 0,6 8-20,70-40-130,19-11 59,0-1 0,0 1 1,1 1-1,-1-1 1,1 1-1,0-1 1,0 1-1,-4 8 1,-4 5 56,7-13-43,5-5 5,-1 1 0,1 0 0,-1-1 0,1 1 0,-1 0 0,1-1 0,-1 1 0,1 0 0,0-1 0,-1 1 0,1 0 0,0 0 0,0 0 0,-1-1 0,1 1 0,0 0 0,0 0 0,0 1 0,0-1 1,0 0-1,-1 0 0,1 0 1,-1 0-1,1 0 1,-1 0-1,1 0 0,-1 0 1,0 0-1,1-1 1,-1 1-1,0 0 0,1 0 1,-1-1-1,-1 2 1,1-1-1,0-1-1,0 1 1,0 0 0,0 0 0,1 0 0,-1 0 0,0 0 0,1 0 0,-1 0 0,0 0 0,1 0 0,-1 0 0,1 0 0,0 0 0,-1 2-1,0-1 8,1 0 0,-1 0-1,0-1 1,1 1 0,-1 0-1,0 0 1,0 0-1,0-1 1,-3 3 0,-5 14 49,-9 37-184,6-17 205,9-32-57,1 0 0,0 1 1,0-1-1,0 1 0,1-1 1,-1 12-1,0 74-89,0-46 167,1-1-1,12 84 1,0-39-55,4 18-17,-12-90 11,0 24 0,-2-27-15,0-1-1,1 1 1,4 16-1,-2-15-25,1-1-1,1 1 1,8 16-1,-11-27 4,0-1 1,0 1-1,0-1 1,0 0-1,1 0 0,-1 0 1,1 0-1,0 0 1,1-1-1,-1 0 0,0 0 1,1 0-1,7 3 0,16 5 24,1-2 0,0 0-1,0-2 1,1-1 0,0-2-1,0-1 1,44-1 0,38 3 52,-67-2-34,1-1-1,56-6 1,265-21 33,-65 7-20,-155 10-53,0 6 0,1 6 0,-1 7 0,156 32 0,143 44-219,-317-69 335,131 0 0,-245-17-127,597 9 10,-285-38-4,-170 10-3,71-2-21,196-22-13,264-18 41,-503 57-67,228 25 0,-115-1-1315,-236-21-707,0-2 1,110-18 0,-91 3-3200,82-28 0,-49 1 771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7:25.171"/>
    </inkml:context>
    <inkml:brush xml:id="br0">
      <inkml:brushProperty name="width" value="0.1" units="cm"/>
      <inkml:brushProperty name="height" value="0.1" units="cm"/>
      <inkml:brushProperty name="color" value="#E71224"/>
    </inkml:brush>
  </inkml:definitions>
  <inkml:trace contextRef="#ctx0" brushRef="#br0">3944 1217 2048,'10'-17'6448,"-8"18"-6454,1 0 1,-1 0 0,0 0-1,1 0 1,-1 1 0,0-1-1,0 1 1,0 0 0,0 0-1,0-1 1,2 4 0,-2-3 149,4 1 1023,0 3-206,6 9 316,-10-13-1108,0-1 0,-1 1-1,1 0 1,-1-1-1,0 1 1,1 0-1,-1 0 1,2 4-1,12 20 2392,-14-27-2519,0 0 0,0 0 0,0 0 0,0 0 1,0 0-1,0-1 0,0 1 0,0 0 0,0-2 0,3-4-35,-2 5-15,-1-1 0,1 0 0,-1 1 0,0-1 0,1 0 0,-1 0 0,-1 0 0,2-6 0,0 6 106,-1 0-1,1 0 1,0 1-1,0-1 1,0 0-1,0 0 1,0 1-1,1 0 1,2-3-1,-1 1-202,2-1 204,-6 5-47,1 0 0,0-1-1,-1 1 1,1-1 0,0 1 0,-1-1 0,1 0 0,-1 1-1,1-1 1,-1 0 0,1 1 0,-1-1 0,1 0-1,-1 1 1,0-1 0,1 0 0,-1 0 0,0 1 0,1-2-1,-1 1 174,0-26 566,0 25-776,0 0 0,0 0 1,1 0-1,-1 0 0,1 0 0,0 0 1,0 0-1,-1 0 0,1 0 1,0 0-1,1 0 0,-1 1 0,2-4 1,5-6 217,-7 9-164,-1-1 0,1 0 0,-1 1 0,0-1 0,0 0 0,0 0 0,0 1 0,-1-6 0,1-3 93,0-1-16,0-1 0,0 1 0,-2-1 0,1 1-1,-6-18 1,5 19-22,-2-6 16,-12-20-225,14 31 79,0 0 0,1 0 0,0 0 0,0 0 0,0 0 0,1 0 0,0 0 0,0 0 0,2-11 0,-1-6-131,-1 12 147,1 1-1,1-1 0,3-11 0,-3 12 30,0-1-1,0 1 0,0-13 0,-1 8-32,0-1 1,2 1 0,4-19 0,-3 19 12,-1 0 0,-1 1 0,1-20 1,-3-219 151,0 252-146,0 0 0,-1-1 0,1 1 0,-1 0 0,1 0 0,-1 0 0,1-1 0,-1 1 0,0 0 0,0 0 0,1 0 0,-1 0 0,0 0 0,0 0 0,-2-1 0,-21-16-35,10 7-84,10 8 111,-1 0 0,1 0 0,-1 1 0,1-1 1,-7-1-1,6 1-28,0 1 0,0 0 0,0-1 0,-7-5 0,9 7 28,0 0 1,0 0-1,0 0 0,-1 0 1,1 1-1,0-1 0,-1 1 1,1 0-1,0 0 0,-1 0 1,-5 2-1,-4-2 7,-385 0 355,382-1-373,0 0 1,0-2-1,-18-4 0,19 3 17,-1 1-1,0 0 0,-19 1 1,-155-2 383,144 4-393,2-1-114,-59 6 0,80 0 47,-17 0 105,-34 4 78,56-9-121,3 1-20,1-2 0,-1 1-1,1-2 1,-20-3 0,9-1-94,-38-3-1,55 9 99,-12-2 30,11 1 13,-1 0 0,1 0 0,-1-1-1,1 0 1,-12-4 0,-32-7 148,34 11-84,16 2-109,0-1 0,1 1 0,-1 0 0,0-1 0,0 1 0,-4-2 0,-86-41 406,87 42-471,1-1 1,-1 1 0,1 0 0,-1 0-1,-10 1 1,-9-2 57,-14-2 60,27 4-15,0-1 0,-14-4 0,2 1 44,-1 1 0,-1 1 0,-47 2-1,32 0-81,-86 9 32,22-3-266,93-6 270,9 0-20,0 1 0,0-1 0,0 0 0,0 0 0,0 0 0,0-1 0,0 1 0,0-1 0,0 0 0,0 0 0,-6-2 0,-1-3 6,-1 0-1,0 1 0,0 0 1,-1 1-1,1 0 1,-1 1-1,0 0 0,-24-2 1,-7 2-27,-53 4 1,38 0-133,-185 4 505,233-7-387,1 0 0,0-1 0,1 0-1,-1 0 1,0-1 0,1 0 0,-9-6 0,13 8 26,-5-4 89,0 1-29,0 0 0,-15-5 0,21 9-51,0 0 0,-1 0 0,1 1 1,0-1-1,-1 1 0,1 0 0,-1 0 0,1 0 0,-1 0 0,1 1 0,-5 0 1,-21 5 224,-32 2 0,-7 2 94,39-7-187,0 0 0,-36-2 0,-32 2 118,58 3-297,22-3 17,1-1 0,-17 0 0,-304-2-66,329 1 102,-1 0 0,1 0-1,0 1 1,-1 0 0,1 1-1,0 0 1,1 0 0,-1 1-1,-7 4 1,12-5-4,0 0 1,0 0-1,0 0 1,1 1-1,-1-1 1,1 1-1,0-1 1,0 1 0,1 0-1,-1 0 1,1 0-1,-2 5 1,0 0-5,-54 160 669,55-156-676,-1-1-1,2 1 1,-1 0-1,2 23 1,-1 17 133,-6 206-255,7-177 119,2-57 16,0 0 0,10 40 0,0-2 92,-10-51-100,1 0 0,0-1 0,1 1 0,8 15 0,-11-24-5,1-1 1,-1 0-1,0 0 1,1-1-1,0 1 1,-1 0-1,1 0 1,0-1-1,0 1 1,0-1-1,0 0 1,0 1-1,4 0 0,32 11-88,-19-8 143,128 41-227,-121-38 190,1 0-1,-1-2 0,48 5 1,85-3 60,-98-6-68,78 6 3,-51-2-192,134-7-1,316-13 258,-447 14-148,361-5 149,404 24-166,-672-8 296,271 24-1476,-454-34 1175,24 4-1274,-16 0-329,-8-4 1266,-1 0 325,0-1 0,0 0 0,0 0 0,0 1 0,0-1 0,0 0 0,0 1 0,0-1 0,0 0 0,0 0 0,0 1 0,0-1 0,0 0 0,0 0 0,0 1 0,0-1 0,0 0 0,0 1 0,-6 3-1927,3-1 1082,-1-1-1,1 0 0,-1 0 0,-4 1 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1:46.394"/>
    </inkml:context>
    <inkml:brush xml:id="br0">
      <inkml:brushProperty name="width" value="0.1" units="cm"/>
      <inkml:brushProperty name="height" value="0.1" units="cm"/>
      <inkml:brushProperty name="color" value="#E71224"/>
    </inkml:brush>
  </inkml:definitions>
  <inkml:trace contextRef="#ctx0" brushRef="#br0">8481 260 2432,'5'0'7317,"-10"-3"-5450,-8 3-887,8 0-778,-1 0 1,1 0-1,0 0 0,0 0 0,0-1 0,0 0 0,-8-2 0,-25-7 795,-13-3-64,28 7-463,-5 1-230,-1 2 0,0 0 0,0 2 0,-54 5 0,-45 13 323,81-9-303,-84 3-1,82-11 40,-70 9 0,-37 12 311,-229 1 1,327-20-520,-76 14-1,77-7-12,-78 1-1,-112-24-8,209 10 1,0 2-1,0 1 0,-63 8 1,-49 14 163,-113 8-184,158-28-151,-66 4 87,-38 1-38,138-6 47,-406-35 152,194 8-73,-32-9-153,253 28 70,-90 1 0,86 6 19,-104-7 6,30 1 210,-196 13-1,-117 9-45,422-15-171,-155-16 104,78 4-48,84 10-57,-350-20 109,-416 22 134,757-2-243,0-1-1,0-2 1,0-2-1,-32-10 1,-75-14 126,-111-2-112,188 24-5,-38-5 123,67 9-96,-1 1 0,0 2 0,-37 3 0,22-1 121,4 3 17,-70 11 1,-5 1-465,118-15 133,0 0 1,0 0 0,0 0 0,0 0 0,0-1 0,0 1 0,1-1-1,-1 0 1,0 0 0,-4-2 0,6 3-10,0-1 1,0 1-1,0-1 0,0 0 1,0 0-1,0 0 0,1 1 1,-1-1-1,0 0 1,0 0-1,1 0 0,-1 0 1,0 0-1,1 0 0,0 0 1,-1 0-1,1-1 0,-1 1 1,1 0-1,0 0 1,0 0-1,0 0 0,0-1 1,0 1-1,0 0 0,0 0 1,0 0-1,0 0 0,1-2 1,11-32-4599,4-21 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1:47.880"/>
    </inkml:context>
    <inkml:brush xml:id="br0">
      <inkml:brushProperty name="width" value="0.1" units="cm"/>
      <inkml:brushProperty name="height" value="0.1" units="cm"/>
      <inkml:brushProperty name="color" value="#E71224"/>
    </inkml:brush>
  </inkml:definitions>
  <inkml:trace contextRef="#ctx0" brushRef="#br0">2514 48 3968,'-11'-1'939,"9"-2"-952,-2-7 282,3 8-116,0 1 1,-1 0-1,1 0 1,0 0 0,0 1-1,0-1 1,-1 0-1,1 0 1,-1 1 0,1-1-1,0 1 1,-1-1 0,1 1-1,-1-1 1,1 1-1,-1 0 1,1 0 0,-1 0-1,0 0 1,1 0-1,-1 0 1,1 0 0,-1 0-1,1 1 1,-3 0 0,-6 1 256,-1 1 1,-13 6-1,23-8-393,-33 13 497,10-4-301,-38 12-1,1-6-278,-120 28 1374,45-13-42,31-6-333,-163 18-1,208-38-633,-112-6-1,-33-8 582,85 0-434,-126-16 559,121 8-236,-162-30-152,248 37-1874,0-2-1,-49-21 1,-18-20-5562,52 20 2915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1:49.211"/>
    </inkml:context>
    <inkml:brush xml:id="br0">
      <inkml:brushProperty name="width" value="0.1" units="cm"/>
      <inkml:brushProperty name="height" value="0.1" units="cm"/>
      <inkml:brushProperty name="color" value="#E71224"/>
    </inkml:brush>
  </inkml:definitions>
  <inkml:trace contextRef="#ctx0" brushRef="#br0">3202 38 2688,'11'-37'1968,"-32"38"842,13 2-2409,1-1 0,0 0-1,-1 0 1,-8 1 0,-13 3 475,-149 49 1524,131-43-1974,-65 8 0,87-17-340,0-2 1,-1-1 0,1-1 0,-35-6 0,5 1 110,1 3 0,-90 4 1,-39 13-161,41 1 334,15-1-187,74-9 0,-22 1 256,-286-18 1191,201 0-1150,-12 0 702,101 7-688,0 3-1,-132 14 0,151-6-412,0 3 0,-93 27-1,86-17-2057,0-3-1,-120 17 0,166-32 1072,1 0 1,-1-1-1,0-1 1,0 0-1,1-1 1,-1 0-1,1-1 1,-1 0-1,-11-5 1,-39-19-2744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1:55.363"/>
    </inkml:context>
    <inkml:brush xml:id="br0">
      <inkml:brushProperty name="width" value="0.1" units="cm"/>
      <inkml:brushProperty name="height" value="0.1" units="cm"/>
      <inkml:brushProperty name="color" value="#E71224"/>
    </inkml:brush>
  </inkml:definitions>
  <inkml:trace contextRef="#ctx0" brushRef="#br0">2344 185 3584,'0'-1'96,"-1"0"0,1 1 0,0-1 0,-1 0 0,1 0 0,0 0 0,0 0 0,0 0 1,-1 0-1,1 0 0,0 0 0,0 0 0,1 0 0,-1 0 0,0 0 0,0 0 0,0 0 0,1 0 0,-1 0 0,0 0 0,1 0 0,0-1 1,14-27-19,-9 19 60,52-100 721,-58 109-746,1 1 0,-1-1 0,0 1 0,1-1 1,-1 1-1,0-1 0,0 1 0,1-1 0,-1 1 0,0-1 0,0 1 0,0-1 0,0 1 0,0-1 0,0 0 0,0 1 1,0-1-1,0 1 0,0-1 0,0 1 0,0-2 0,-10 5 3411,0 1-3381,1-2 288,-1 0 1,0-1 0,1 0-1,-19 0 1,-21 2 188,17 2-473,1 1 1,0 1-1,0 2 0,-38 16 0,-94 64-203,52-26 379,104-59-283,-1 0 0,0-1-1,0 0 1,0 0 0,0-1 0,-1 0 0,1 0 0,0-1 0,-14 0 0,11-1-17,-1-2 0,1 1 0,0-1 0,-1-1 0,1 0 0,-16-7 0,-35-12 78,-2 3 0,0 3 1,-1 2-1,-94-7 0,83 9 65,-7 0 15,35 5 128,32 4-127,-31-1-1,-44 6 355,-100 15 0,133-11-182,-95-5-1,73-2 353,9-5-482,11 1-736,33 3-115,-58 0-3542,67 3 1265,0 0 0,-32 7-1,2 6-1697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03.459"/>
    </inkml:context>
    <inkml:brush xml:id="br0">
      <inkml:brushProperty name="width" value="0.1" units="cm"/>
      <inkml:brushProperty name="height" value="0.1" units="cm"/>
      <inkml:brushProperty name="color" value="#E71224"/>
    </inkml:brush>
  </inkml:definitions>
  <inkml:trace contextRef="#ctx0" brushRef="#br0">3095 34 3328,'-13'4'1296,"18"-13"-1941,3-4 1402,7-2 4550,-14 25-4476,-1-8-713,1 0-5,-1-1-1,0 1 0,0 0 0,-1 0 0,1-1 1,0 1-1,0 0 0,-1 0 0,0 2 0,0-4-54,1 1 1,-1 0-1,0-1 0,1 1 0,-1-1 0,0 1 0,1-1 0,-1 0 0,0 1 0,0-1 0,0 0 0,1 1 0,-1-1 1,0 0-1,0 0 0,0 0 0,0 0 0,1 1 0,-1-1 0,0 0 0,0-1 0,-1 1 0,0 1 27,-1-1-1,0 1 1,1 0-1,-1 0 1,1 0-1,0 1 1,-1-1-1,-2 3 1,-7 2 72,-31 14 542,-61 26 372,65-34-902,0-2-1,-1-1 1,0-2-1,-79 3 1,71-5 77,2 2 0,-51 14 0,-24 5 157,-59-8 217,105-13-355,-4 1-297,-128-7 0,13-20 281,47 5 46,107 12-204,-109-6-6,33 3 194,80 4-248,-67-9 80,58 5 44,-61-1 0,23 10 792,-164 24-1,212-20-1189,-60 2 1,76-8-352,0-1 0,0-1 0,0 0-1,-32-9 1,26 4-1225,0-2-1,0 0 1,1-1-1,1-2 1,-25-15-1,-35-38-3022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07.103"/>
    </inkml:context>
    <inkml:brush xml:id="br0">
      <inkml:brushProperty name="width" value="0.1" units="cm"/>
      <inkml:brushProperty name="height" value="0.1" units="cm"/>
      <inkml:brushProperty name="color" value="#E71224"/>
    </inkml:brush>
  </inkml:definitions>
  <inkml:trace contextRef="#ctx0" brushRef="#br0">3295 199 3456,'0'1'36,"0"-1"-1,-1 0 1,1 0 0,-1 1-1,1-1 1,0 0 0,-1 0-1,1 1 1,-1-1 0,1 0-1,-1 0 1,1 0 0,-1 0-1,1 0 1,-1 0 0,1 0-1,-1 0 1,1 0 0,-1 0-1,1 0 1,-1 0 0,1 0 0,-1 0-1,1 0 1,-1 0 0,1-1-1,-1 1 1,1 0 0,-1 0-1,1 0 1,0-1 0,-1 1-1,1 0 1,-1-1 0,1 1-1,0 0 1,-1-1 0,1 1-1,0-1 1,-1 1 0,1-1-1,0 1 1,0 0 0,0-1-1,-1 1 1,1-1 0,0 1 0,0-1-1,0 1 1,0-1 0,0 1-1,0-1 1,0 0 0,-1-5-151,1 0 1,1 0-1,1-12 0,0 3 364,-2-32 4562,-1 45-4688,1 1 1,-1-1-1,1 1 0,-1 0 1,0-1-1,0 1 1,1 0-1,-1 0 0,0-1 1,0 1-1,0 0 1,-1-1-1,-10-13 955,10 10-896,0 0-1,0 1 0,-1-1 1,0 1-1,0 0 0,0 0 1,-1 0-1,1 0 0,-1 0 1,-6-4-1,5 6-85,-1 0 0,1 1 0,-1 0 0,1 0-1,-1 1 1,1-1 0,-1 1 0,0 0 0,-9 2 0,-5-1 33,-67 4 374,37 0-270,-147 18 498,17 0 170,-26-21-91,110-4-714,35 2 81,-139 5 505,14 0-244,118-6-343,-72-2 122,-102 2 329,203 5-397,-128 5 438,-11 0-46,99-3-229,-136 15 430,15 0-166,-40-10-926,80-18-3156,130 3-100,-44-10 1,36 5-933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09.692"/>
    </inkml:context>
    <inkml:brush xml:id="br0">
      <inkml:brushProperty name="width" value="0.1" units="cm"/>
      <inkml:brushProperty name="height" value="0.1" units="cm"/>
      <inkml:brushProperty name="color" value="#E71224"/>
    </inkml:brush>
  </inkml:definitions>
  <inkml:trace contextRef="#ctx0" brushRef="#br0">3895 85 4736,'-12'-8'1281,"10"7"-1154,1 0 0,-1 0 1,0 0-1,1 0 0,-1 0 0,0 0 0,0 1 1,0-1-1,1 1 0,-1-1 0,0 1 0,0-1 1,0 1-1,-4 0 0,4 0 30,0-1 0,-1 0 0,1 0 0,-1 0 0,1 0 0,0 0 0,0 0 0,-1 0 0,1-1 0,0 1 0,0-1 0,1 0 0,-4-2 0,3 1 78,-1 1 0,0-1 0,0 1 0,1 0 0,-1 0 1,0 0-1,-1 1 0,1-1 0,-6-1 0,-5 1 251,-1 1 1,0 0-1,-20 3 0,-1-1 273,-49-8 747,1 0-719,59 7-718,-5 0-18,-52-5 0,44 1 274,-79 3 0,57 2-100,-130 8 287,-4-1-235,153-8-261,-537 20 512,469-14-381,-170-13 1,53-1 218,137 8-204,-327 9 546,-110 14 262,265-27-2702,85-6-6119,113 6 3403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16.793"/>
    </inkml:context>
    <inkml:brush xml:id="br0">
      <inkml:brushProperty name="width" value="0.1" units="cm"/>
      <inkml:brushProperty name="height" value="0.1" units="cm"/>
      <inkml:brushProperty name="color" value="#E71224"/>
    </inkml:brush>
  </inkml:definitions>
  <inkml:trace contextRef="#ctx0" brushRef="#br0">2680 8 2432,'-1'0'56,"0"-1"-1,0 0 1,0 0 0,0 1-1,0-1 1,0 0 0,0 1-1,-1-1 1,1 1 0,0 0-1,0-1 1,0 1 0,0 0-1,-1 0 1,1 0 0,0 0-1,0 0 1,-1 0 0,1 0-1,0 0 1,0 0 0,0 0 0,-1 1-1,0 0 1,0-1 104,2 3 663,0 0 0,0 1-1,0-1 1,-1 0 0,1 0 0,-1 0 0,-1 5 0,-5 5-1022,3-6 232,3-4 56,-1 0-1,1 0 0,-1-1 0,0 1 0,1 0 1,-1-1-1,-1 1 0,1-1 0,0 1 0,0-1 1,-1 0-1,0 0 0,1 0 0,-1-1 0,0 1 1,0-1-1,-5 3 0,-79 25 1112,83-27-1143,-4 0 2,1 1-1,0-1 0,-1 0 0,1-1 0,-1 0 0,-10 0 0,-8 1 223,0 1-1,-45 10 1,19-3-19,8-4-108,0-3-1,-51-2 1,54-2 302,27 0-446,-1 0-1,1-1 1,0-1-1,-22-7 1,-20-5-106,28 10 157,15 2 31,-1 1 0,-25-2-1,-101 13 466,1 0-234,-123 0 472,-284 29 223,410-23-626,-207-3 0,319-13-1901,-1-2 0,-39-8-1,-9-11-7055,33 8 4683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19.524"/>
    </inkml:context>
    <inkml:brush xml:id="br0">
      <inkml:brushProperty name="width" value="0.1" units="cm"/>
      <inkml:brushProperty name="height" value="0.1" units="cm"/>
      <inkml:brushProperty name="color" value="#E71224"/>
    </inkml:brush>
  </inkml:definitions>
  <inkml:trace contextRef="#ctx0" brushRef="#br0">2706 67 5888,'-7'-1'320,"-1"0"1,0 1-1,0 0 1,0 0-1,1 1 0,-1 0 1,0 0-1,0 1 1,1 0-1,-1 0 1,-11 6-1,8-3-202,-1 0 0,0-1-1,0 0 1,-21 3 0,26-6 88,0-1 1,1 0-1,-1 0 0,0 0 1,0-1-1,0 0 0,1 0 1,-1-1-1,0 0 0,-8-4 1,-43-23 1383,45 21-1267,-1 0 0,0 1 0,0 1 0,-23-6 0,-4 3-119,0 2 1,0 3-1,-71-1 0,-127 20 962,-11 0-35,20-12-576,-138 3 1013,343-7-1605,-36-7-1,34 4-10,-40-1 0,-199 18 368,28 24 518,199-31-1690,0-1 0,-46-1 0,65-3-102,-29 4-2101,-2 7-1137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23.197"/>
    </inkml:context>
    <inkml:brush xml:id="br0">
      <inkml:brushProperty name="width" value="0.1" units="cm"/>
      <inkml:brushProperty name="height" value="0.1" units="cm"/>
      <inkml:brushProperty name="color" value="#E71224"/>
    </inkml:brush>
  </inkml:definitions>
  <inkml:trace contextRef="#ctx0" brushRef="#br0">13119 219 3968,'-6'2'323,"1"-1"0,-1 0-1,1 0 1,-1-1 0,0 1 0,-9-2 0,13 1-273,1 0 1,0 0-1,-1-1 1,1 1-1,0 0 1,-1-1-1,1 1 1,0-1-1,0 1 1,-1-1-1,1 1 1,0-1-1,0 0 1,0 0-1,0 0 0,0 0 1,0 0-1,0 0 1,0 0-1,0 0 1,0 0-1,1 0 1,-1 0-1,0 0 1,1-1-1,-1 1 1,1 0-1,-1 0 1,1-1-1,0 1 1,0 0-1,-1-1 0,1 1 1,0-3-1,0 2 23,0 1 0,0 0-1,0-1 1,0 1 0,0-1-1,-1 1 1,1 0 0,-1-1-1,1 1 1,-1 0 0,1-1-1,-1 1 1,0 0 0,1 0-1,-1-1 1,0 1-1,0 0 1,0 0 0,0 0-1,0 0 1,0 0 0,-2-1-1,0 1 130,1 0 0,-1-1-1,0 1 1,0 0 0,0 1-1,0-1 1,0 0 0,0 1-1,-6-1 1,-2 1 279,-1 1-1,1 0 1,0 1-1,-18 5 1,10-4-272,0 0-1,0 0 1,-1-2 0,-35-2-1,18 0-24,-160-15 565,37 1-416,-109-10 507,116 7-693,-185 15 134,166 6 302,129-3-483,-443 14 440,250-6-226,8-2-191,175-1-117,-130 13 4,-256 23 864,63-7-980,303-29 160,-117-7 0,60-1 25,-250 3 470,367-1-539,0 0 0,1-1-1,-1 0 1,1 0 0,-18-7 0,-66-14-133,73 18 83,-1 1 0,-46-1 0,-7-1 59,19 0 74,-101 5-1,78 2-32,39 0 33,18 0-103,-1-1 1,-38-6-1,-28-4 11,-1 3 0,-94 5 0,120 2 1,41 2-2,0 0 0,-24 6 0,25-4 0,0 0 0,-26-1 0,-10-1 34,31 0-3,0-2 1,-36-3-1,-146-15 108,-10 17 336,117 2-315,67-3-159,-72-14 0,45 5-25,-23 0 38,-116-1-1,-26 12-173,212-1 169,0 0-1,-29-8 1,25 5 18,-27-3 0,-457-4 74,326 16-202,110-5 206,-26-1 59,-140 16-1,126-4-143,-179-7 1,169-5 141,-131 1-333,123-5 160,98 4 123,-53-11 0,3 1 134,-216 6-299,186 6 31,-59 9 283,-63-15-506,196 5 290,-140 4 273,7 1-199,147-5-116,6-1-3,1-1 0,0 0 0,-1-1 0,-18-6 0,14 3 0,-29-4 0,-7 0-2,37 6 6,0 1 1,-35-2-1,-166-6 647,149 10-998,27-1 246,-1 3-1,-57 7 1,57-3 198,-45 0 0,11-1 8,-56 8 44,-115 7-170,-150-17 426,211-3-2789,164 2-491,0 1 1,-47 10-1,26-3-1663,-39 4-566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6:31.334"/>
    </inkml:context>
    <inkml:brush xml:id="br0">
      <inkml:brushProperty name="width" value="0.1" units="cm"/>
      <inkml:brushProperty name="height" value="0.1" units="cm"/>
      <inkml:brushProperty name="color" value="#E71224"/>
    </inkml:brush>
  </inkml:definitions>
  <inkml:trace contextRef="#ctx0" brushRef="#br0">1662 15 4736,'-10'-8'3630,"10"8"-3458,-1-1-1,0 0 1,1 1 0,-1-1-1,1 1 1,-1-1-1,0 1 1,1 0 0,-1-1-1,0 1 1,0 0-1,1-1 1,-1 1 0,0 0-1,0 0 1,1 0 0,-1-1-1,0 1 1,0 0-1,1 0 1,-1 0 0,0 0-1,-1 1 1,-6 0 197,0 0 0,0 1 0,0 0 0,-12 5-1,-13 3 193,-27 4-98,1 4 0,1 2-1,-72 35 1,97-39-409,-55 24 729,68-33-499,-1-1 1,1-1-1,-2-1 1,-38 3-1,-88-7 274,70-1-74,-5 2 176,5 0 424,-114-12-1,102 2-1256,40 5-1623,-52-12-1,-7-6-4944,62 13 2443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25.520"/>
    </inkml:context>
    <inkml:brush xml:id="br0">
      <inkml:brushProperty name="width" value="0.1" units="cm"/>
      <inkml:brushProperty name="height" value="0.1" units="cm"/>
      <inkml:brushProperty name="color" value="#E71224"/>
    </inkml:brush>
  </inkml:definitions>
  <inkml:trace contextRef="#ctx0" brushRef="#br0">2887 52 5632,'-4'-2'615,"0"1"1,-1-1-1,1 1 1,-9-2-1,11 3-412,-14-5-699,-16-4 3781,-102 21-1156,0-1-1842,74-11-75,-211-4 1011,134 5-422,47 2-291,-785 30 3832,373-6-5260,254-46-3828,183 8-417,-114-34 1,68 9 1898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26.244"/>
    </inkml:context>
    <inkml:brush xml:id="br0">
      <inkml:brushProperty name="width" value="0.1" units="cm"/>
      <inkml:brushProperty name="height" value="0.1" units="cm"/>
      <inkml:brushProperty name="color" value="#E71224"/>
    </inkml:brush>
  </inkml:definitions>
  <inkml:trace contextRef="#ctx0" brushRef="#br0">2760 149 7296,'-14'-18'931,"8"10"-593,0 1 0,0-1-1,0 2 1,-1-1 0,0 1 0,-10-8 0,-46-23 247,55 33-710,0 0-1,-1 1 1,1 0-1,-1 0 1,0 1-1,-14-2 0,-53 2 444,-22-2 1674,-120-5 665,-1 18-1467,133-5-883,-168-1 642,-2-1 305,-223 39 752,-58 2-2663,389-46-2733,82 1-52,4-3-888,8-7 490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28.863"/>
    </inkml:context>
    <inkml:brush xml:id="br0">
      <inkml:brushProperty name="width" value="0.1" units="cm"/>
      <inkml:brushProperty name="height" value="0.1" units="cm"/>
      <inkml:brushProperty name="color" value="#E71224"/>
    </inkml:brush>
  </inkml:definitions>
  <inkml:trace contextRef="#ctx0" brushRef="#br0">4388 402 6400,'-55'-19'3680,"50"17"-3374,0-1 1,0 0 0,0-1 0,1 1 0,-7-7-1,-4-2-8,4 5-168,0 0-1,0 0 1,0 1-1,-1 1 0,-24-8 1,-66-11 732,55 14-474,-285-51 1297,207 43-1300,-75-6-162,-68-9-224,72 6 178,-428-19 694,593 44-910,-233-3 272,-35-3 451,-221-11 63,295 15 318,-149 3 110,292 4-2770,-127-11 1,20-1-7538,155 8 6616,-36-2-1505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30.039"/>
    </inkml:context>
    <inkml:brush xml:id="br0">
      <inkml:brushProperty name="width" value="0.1" units="cm"/>
      <inkml:brushProperty name="height" value="0.1" units="cm"/>
      <inkml:brushProperty name="color" value="#E71224"/>
    </inkml:brush>
  </inkml:definitions>
  <inkml:trace contextRef="#ctx0" brushRef="#br0">3128 137 6784,'-9'-7'452,"0"1"-1,0 0 1,-1 1 0,0 0-1,0 0 1,0 1 0,0 0 0,-1 1-1,-13-3 1,-23-1-79,11 2 598,-53-3 0,15 9 471,-99 12 1,116-7-1214,-106-4 0,-12 0 283,76 6-302,-110 8 65,146-14 5,-86-9 1,-146 0 519,180 8-614,-572 14 2134,606-12-2625,-92-9-1,6-14-5557,158 18 4994,0 1 0,0-1 0,0 0 1,0-1-1,0 0 0,0-1 0,1 0 0,-1 0 0,1 0 1,-11-9-1,-37-39-2747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33.861"/>
    </inkml:context>
    <inkml:brush xml:id="br0">
      <inkml:brushProperty name="width" value="0.1" units="cm"/>
      <inkml:brushProperty name="height" value="0.1" units="cm"/>
      <inkml:brushProperty name="color" value="#E71224"/>
    </inkml:brush>
  </inkml:definitions>
  <inkml:trace contextRef="#ctx0" brushRef="#br0">2365 90 6400,'-46'-28'3536,"31"14"-2268,11 10-1017,0 1 0,0-1-1,0 1 1,0 0 0,0 0 0,-1 1 0,-7-4-1,0 1 189,0 2 0,-1-1 0,0 1 0,1 1 0,-1 1 0,-19-1-1,-77 9 142,27 0 56,-47-7-129,65-2-803,-84 10 0,40 0 394,26-2 76,-102 1 42,0 0 256,91 2-2,-517 38 2132,479-48-2602,113 0-540,0-2 1,0 0-1,0-1 1,1-1-1,-22-8 0,-13-13-2297,0-2-1077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35.166"/>
    </inkml:context>
    <inkml:brush xml:id="br0">
      <inkml:brushProperty name="width" value="0.1" units="cm"/>
      <inkml:brushProperty name="height" value="0.1" units="cm"/>
      <inkml:brushProperty name="color" value="#E71224"/>
    </inkml:brush>
  </inkml:definitions>
  <inkml:trace contextRef="#ctx0" brushRef="#br0">2618 55 3968,'-11'14'1893,"6"-14"-357,-17 1 843,4 10-1566,16-9-740,1-1-1,0 0 1,-1 0-1,1 0 1,-1 0-1,0 0 1,1 0-1,-1 0 1,0-1-1,1 1 0,-1-1 1,0 1-1,0-1 1,0 1-1,-2-1 1,-54 1 900,22 0-562,0-1 1,0-2-1,-49-8 1,63 6-364,0 2 0,0 1 1,-39 2-1,8 1-17,-6-2 409,-107-15 0,44-7 18,39 5-327,-132-8 0,-107 29 471,200 2-37,-158 29 1,150-10-113,-257 15 0,337-40-2205,-55-8 1,44 2-1481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37.120"/>
    </inkml:context>
    <inkml:brush xml:id="br0">
      <inkml:brushProperty name="width" value="0.1" units="cm"/>
      <inkml:brushProperty name="height" value="0.1" units="cm"/>
      <inkml:brushProperty name="color" value="#E71224"/>
    </inkml:brush>
  </inkml:definitions>
  <inkml:trace contextRef="#ctx0" brushRef="#br0">1741 174 3712,'1'-12'4005,"-1"12"-3933,1-1 0,-1 1-1,0 0 1,0-1 0,1 1 0,-1 0 0,0-1-1,0 1 1,1 0 0,-1-1 0,0 1-1,0 0 1,0-1 0,0 1 0,0-1-1,0 1 1,0 0 0,0-1 0,0 1 0,0-1-1,0 1 1,0 0 0,0-1 0,0 1-1,0-1 1,0 1 0,0 0 0,0-1 0,0 1-1,-1 0 1,1-1 0,0 1 0,0 0-1,0-1 1,-1 1 0,1 0 0,0-1-1,0 1 1,-1 0 0,1-1 0,-1 1 0,-19-4 1709,3 2-982,-23-9 347,18 5-703,0 1-1,-36-5 1,-21 3 144,-105-6 485,64 14-768,-233-5 1093,50 2 222,159 4-854,101-4-984,-76-12 1,85 6-3692,-67-24 1,71 21 832,-21-7-944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38.156"/>
    </inkml:context>
    <inkml:brush xml:id="br0">
      <inkml:brushProperty name="width" value="0.1" units="cm"/>
      <inkml:brushProperty name="height" value="0.1" units="cm"/>
      <inkml:brushProperty name="color" value="#E71224"/>
    </inkml:brush>
  </inkml:definitions>
  <inkml:trace contextRef="#ctx0" brushRef="#br0">2845 142 6272,'-1'0'137,"0"0"0,0 1 0,1-1 1,-1 0-1,0-1 0,0 1 0,0 0 1,1 0-1,-1 0 0,0 0 0,0-1 0,1 1 1,-1 0-1,0-1 0,1 1 0,-1 0 1,0-1-1,1 1 0,-1-1 0,0 1 0,1-1 1,-1 1-1,0-2 0,-2-1 970,2-6-579,-1 4-422,1 1 0,-1 0 0,0-1 0,-1 1 0,1 0 0,-1 0 0,1 1 0,-1-1 1,0 0-1,-1 1 0,-6-6 0,3 4 164,0 0 0,0 0 0,-1 1 0,0 0 0,-16-5 0,-3 1 335,-1 2-1,-54-6 0,74 11-638,-357-10 1759,258 12-1371,-207 19 286,199-6-378,-98 8 543,52-18-103,-106 7 521,-164-5 12,278-7-1526,-28-6-1907,-2-11-4537,94 9 2133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55.651"/>
    </inkml:context>
    <inkml:brush xml:id="br0">
      <inkml:brushProperty name="width" value="0.1" units="cm"/>
      <inkml:brushProperty name="height" value="0.1" units="cm"/>
      <inkml:brushProperty name="color" value="#E71224"/>
    </inkml:brush>
  </inkml:definitions>
  <inkml:trace contextRef="#ctx0" brushRef="#br0">5772 1883 3456,'-1'-1'104,"1"0"0,-1-1 1,1 1-1,0-1 0,0 1 1,0 0-1,0-1 0,0 1 1,0-1-1,0 1 0,0-1 0,0 1 1,1-1-1,-1 1 0,1 0 1,-1-1-1,1 1 0,-1 0 1,1-1-1,0 1 0,0 0 0,0 0 1,1-2-1,30-30 895,-18 20-608,0-1 58,-6 6 308,0-1 0,0 1 1,-1-2-1,11-16 2896,-18-39 272,0 64-3822,-1-1 0,1 1 0,-1 0 0,0 0 0,1 0 0,-1 0 0,0 0 0,0 0 0,0 0 0,0 0 0,0 1 0,0-1 0,0 0 0,0 0 0,0 1 0,0-1 0,0 1 0,0-1 0,-1 1 0,1-1 0,0 1 0,0 0 0,0 0 0,-2-1 0,-10-3 484,5-1-374,6 4-177,-1 0 1,1 0-1,0-1 0,-1 1 0,1-1 0,0 0 0,0 1 0,0-1 0,0 0 1,0 0-1,1 0 0,-3-3 0,-8-12 71,8 11-68,0 1 0,1-1 0,-1 1 0,1-1 0,-3-8 0,-77-228 1401,69 212-1394,12 25-1,-1 0 0,1 0 0,-1-1 0,1 1 0,1-1 0,-1 0 0,1 1 0,0-1 0,0-6 0,1-231 297,1 226-315,0-1 0,1 0 1,1 1-1,1 0 0,0 0 1,1 0-1,1 0 1,13-25-1,8-6 44,46-63 0,-66 100-102,5-9 117,-1 0 1,-1 0-1,-1-1 1,-1 0-1,-1-1 1,-1 1 0,0-2-1,4-43 1,-9 50-39,0-1 1,-2-31 0,0 39-38,0 1 0,-1-1 0,0 0 0,0 1 0,-1 0 0,0-1 0,-5-9 0,6 15-1,0-1 0,0 1 0,-1 0 0,1-1 0,-1 1 1,1 0-1,-1 0 0,0 1 0,0-1 0,-1 1 0,1-1 0,0 1 0,-1 0 0,1 0 0,-1 1 0,0-1 0,1 1 0,-1 0 0,0-1 0,0 2 0,0-1 0,0 0 0,0 1 0,0 0 0,-5 0 1,-8 1 6,0 0 1,0 1-1,0 1 1,0 0-1,0 2 1,-21 8-1,16-6 12,-1-1 0,-35 5 1,-9 2-6,9 1-64,-99 10 0,82-17 106,-1-3 0,-141-10 0,103-13-132,-111-33 0,138 30-26,23 9 141,-66-4 0,56 9-25,-245-25-91,171 19 65,97 9 80,-151-22-76,-5-1 114,194 27-115,-381-17-129,2 13 219,128 0-182,239 5 92,-21 0 28,-80-9 0,-22-2-78,91 9 50,-194 2-12,23 8 22,-119-12-22,192 9 15,129-2-9,0 1 0,0 0 0,-48 17 0,41-9-90,2 2 0,0 1 1,-42 26-1,58-30 87,1-1 0,0 2 1,0 0-1,1 0 1,1 2-1,0-1 0,1 1 1,-12 21-1,-19 41-10,4 2-1,3 2 0,-24 84 1,-5 109 44,34-126-26,-27 109-122,39-168 111,-12 174 0,29-248-13,1 1 0,1-1-1,0 1 1,1-1 0,0 0 0,1 0-1,5 15 1,-6-24 12,0 0 0,0 1-1,1-2 1,-1 1 0,1 0 0,0 0-1,0-1 1,1 0 0,0 0-1,-1 0 1,1 0 0,1 0 0,-1-1-1,0 1 1,1-1 0,0-1 0,0 1-1,0 0 1,0-1 0,0 0-1,8 2 1,4-1-2,1-1-1,0 0 1,-1-1-1,1-1 1,0-1-1,26-4 0,106-27 29,-127 26-48,181-59 112,-12 4 4,138-18 270,152-1-263,-418 72-77,263-25-70,-4 28-17,-7 23 215,252 6-46,-304-33-181,-7-1 164,66-4-3,27-5-74,-146 24 16,14-1 150,201-7 42,-375 7-190,1 2 0,63 19 0,-84-19-184,-20-6-44,-1 1 1,1-1-1,0 1 1,0-1 0,0 0-1,-1 0 1,1-1-1,0 1 1,0-1 0,0 0-1,3-1 1,4-2-1290,0-1 0,13-8-1,-22 12 1396,49-29-4914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57.084"/>
    </inkml:context>
    <inkml:brush xml:id="br0">
      <inkml:brushProperty name="width" value="0.1" units="cm"/>
      <inkml:brushProperty name="height" value="0.1" units="cm"/>
      <inkml:brushProperty name="color" value="#E71224"/>
    </inkml:brush>
  </inkml:definitions>
  <inkml:trace contextRef="#ctx0" brushRef="#br0">22 52 3072,'-6'3'454,"5"-2"-362,0-1 0,0 0 1,0 1-1,0-1 0,0 1 1,0-1-1,0 1 0,0-1 0,0 1 1,0 0-1,0-1 0,0 1 1,1 0-1,-2 2 1282,4-3-1173,0 0 0,0 0 0,0-1 1,0 1-1,0-1 0,0 1 0,0-1 0,0 0 0,0 0 1,0 0-1,0 0 0,-1 0 0,1 0 0,0-1 0,-1 1 1,1 0-1,3-5 592,16 5 5729,-21-6-6072,0 4-401,1 1 0,-1-1 0,-1 0 0,1 0-1,0 0 1,-1 0 0,1 0 0,-1 1 0,-1-6 0,2 7-51,0 1 2,0 0 1,0 0-1,0 0 1,0 0-1,0-1 1,0 1-1,0 0 1,0 0-1,0 0 1,-1 0-1,1-1 1,0 1-1,0 0 1,0 0-1,0 0 1,0 0-1,0 0 1,0-1-1,0 1 1,0 0-1,0 0 1,-1 0-1,1 0 1,0 0-1,0 0 1,0-1-1,0 1 1,0 0-1,-1 0 1,1 0-1,0 0 1,0 0-1,0 0 1,0 0-1,-1 0 1,1 0-1,0 0 1,0 0-1,0 0 1,0 0-1,-1 0 1,1 0-1,0 0 1,0 0-1,0 0 1,-1 0-1,0 0-122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6:32.585"/>
    </inkml:context>
    <inkml:brush xml:id="br0">
      <inkml:brushProperty name="width" value="0.1" units="cm"/>
      <inkml:brushProperty name="height" value="0.1" units="cm"/>
      <inkml:brushProperty name="color" value="#E71224"/>
    </inkml:brush>
  </inkml:definitions>
  <inkml:trace contextRef="#ctx0" brushRef="#br0">1751 178 6144,'0'1'73,"-1"-1"-1,1 0 1,-1 0 0,0 0-1,1 0 1,-1 0 0,0 0-1,1-1 1,-1 1 0,1 0 0,-1 0-1,0 0 1,1 0 0,-1-1-1,1 1 1,-1 0 0,1-1 0,-1 1-1,1 0 1,-1-1 0,1 1-1,-1-1 1,1 1 0,0-1 0,-1 0-1,-1-16 858,2 8 372,0 6-1013,-1 1-1,0-1 1,0 1-1,0-1 0,0 1 1,0 0-1,0-1 1,-1 1-1,1 0 1,-1 0-1,0 0 0,0 0 1,0 0-1,0 0 1,0 0-1,-4-2 1,-13-15 391,15 16-511,1-1-1,-1 1 1,0 0-1,0 0 0,0 1 1,0-1-1,0 1 1,-6-2-1,-3-3 300,3 3-329,-1 1-1,1 0 1,-1 0 0,0 1 0,-12-2-1,-5 0-53,-32-8 320,-67-4-1,105 15-282,-1 0 0,0 2 0,0 1 1,1 0-1,-1 2 0,-27 8 0,26-5-56,-12 4 141,-62 27 0,41-11 185,0-1 0,-2-4 0,-93 24 0,148-45-364,-29 6 203,0-1 0,-55 3-1,71-9-489,0-1 0,1-1-1,-1-1 1,0 0 0,1-1-1,-1 0 1,-16-8 0,1 1-2194,-1 1 1,-1 1 0,0 2-1,0 2 1,-68-3-1,5 7-1477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2:59.591"/>
    </inkml:context>
    <inkml:brush xml:id="br0">
      <inkml:brushProperty name="width" value="0.1" units="cm"/>
      <inkml:brushProperty name="height" value="0.1" units="cm"/>
      <inkml:brushProperty name="color" value="#E71224"/>
    </inkml:brush>
  </inkml:definitions>
  <inkml:trace contextRef="#ctx0" brushRef="#br0">5756 2033 5760,'-1'-1'119,"1"1"0,-1 0 1,1 0-1,0 0 0,-1 0 1,1 0-1,-1-1 0,1 1 1,0 0-1,-1 0 1,1-1-1,0 1 0,0 0 1,-1 0-1,1-1 0,0 1 1,-1 0-1,1-1 0,0 1 1,0 0-1,0-1 0,-1 1 1,1-1-1,0 1 0,0 0 1,0-1-1,0 1 0,0-1 1,0 1-1,0 0 0,0-1 1,0 1-1,0-1 0,0 1 1,0-1-1,0 1 0,0 0 1,0-1-1,0 1 0,0-1 1,1 1-1,-1 0 0,0-1 1,0 1-1,1 0 0,-1-1 1,0 1-1,0 0 0,1-1 1,-1 1-1,0 0 0,1-1 1,3-5-259,27-32 1643,-20 25 2581,-10 11-3573,4-8-123,-2 5-201,0 0 0,0 0 1,-1-1-1,0 1 0,0-1 0,-1 0 0,1 0 0,-1 1 1,0-1-1,0-7 0,-1-487 2580,-2 478-2683,-3-24-1,0 6-13,-2-7-39,4 29 24,-2-33 0,5-4-104,11-73 0,-7 95 54,29-166 153,-30 181-96,-2 0-1,1-32 1,-2 30-205,4-39 0,11-57 54,-5 23 166,-6 56-86,-3-47 0,-1 65 18,1 16-2,-1 0 0,0 0-1,-1 0 1,1 0-1,-1 0 1,1 0 0,-1 1-1,0-1 1,0 0-1,0 0 1,0 1 0,0-1-1,-1 1 1,1-1 0,-1 1-1,0 0 1,1-1-1,-1 1 1,0 0 0,-1 0-1,1 0 1,0 0 0,0 1-1,-1-1 1,1 1-1,-1-1 1,0 1 0,1 0-1,-1 0 1,0 0-1,1 0 1,-1 1 0,0-1-1,-4 0 1,-172-26 200,-136 4-219,115 26 54,-252 36 0,324-24 5,-258-2 0,313-15 34,-144-9-68,-177-28 34,209 24-123,-14-2 155,-249-9-103,86 9 94,-46-6 46,177 12-95,3-1-44,-360 16 6,539-4-76,0 2 0,0 3 0,-78 16 0,113-17 84,0 1 0,0 0 0,0 1 0,1 0 0,-1 1 0,2 1 0,-24 17 0,22-13-1,0 1 0,2 0 0,-1 1 0,2 1 0,0 0-1,-9 16 1,-6 16 92,2 0 0,-23 67-1,-23 107-36,58-183-36,-34 170-41,37-161 62,-61 286-95,61-290 13,-8 83-1,16-106 23,1-1-1,1 1 1,1-1-1,0 0 1,2 1-1,8 30 1,-9-43 16,0 1-1,0-1 1,1 0-1,0 0 1,0 0 0,1-1-1,0 0 1,0 0-1,0 0 1,1 0 0,0-1-1,0 0 1,0 0-1,1 0 1,-1-1 0,1 0-1,0 0 1,0-1-1,1 0 1,-1 0 0,10 2-1,10 1 35,0-2-1,1 0 1,-1-2-1,50-2 1,298-34-16,-135 8 54,261 13-58,2 33 80,-161-4 34,237 12-104,-303-19-440,77 6 917,-105 2-118,139 14-186,-247-17 53,1-6-1,200-13 1,355-18-749,-538 18-3728,-123 2 1230,-1-1 0,50-13 1,-9-6-1727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6:16.630"/>
    </inkml:context>
    <inkml:brush xml:id="br0">
      <inkml:brushProperty name="width" value="0.1" units="cm"/>
      <inkml:brushProperty name="height" value="0.1" units="cm"/>
      <inkml:brushProperty name="color" value="#E71224"/>
    </inkml:brush>
  </inkml:definitions>
  <inkml:trace contextRef="#ctx0" brushRef="#br0">9021 2117 3584,'-8'-2'1258,"0"1"0,0-1 0,0 2 0,-1-1-1,1 1 1,-9 1 0,-3-1 1051,18 0-2137,-1 1 0,1-1 0,-1 1 1,1 0-1,0 0 0,0 0 0,-1 0 0,1 0 0,0 0 0,0 0 0,0 1 0,0-1 0,0 1 0,-2 2 0,4-3-140,0-1-1,-1 0 0,1 0 0,0 0 0,0 0 0,0 0 0,0 0 0,0 1 0,0-1 0,0 0 0,0 0 0,0 0 0,0 0 0,-1 0 0,1 1 0,0-1 0,0 0 0,0 0 0,0 0 0,0 0 0,0 0 0,0 1 0,0-1 0,0 0 0,0 0 0,0 0 0,1 0 0,-1 1 0,0-1 0,0 0 0,0 0 0,0 0 0,0 0 0,0 0 0,0 1 0,0-1 0,0 0 0,0 0 1,1 0-1,-1 0 0,0 0 0,0 0 0,0 0 0,0 0 0,0 1 0,4-1 1645,1-7-886,-5-5-508,0-7 61,1-1 1,3-21-1,-2 24-271,-1 0 1,-1 1-1,-1-19 1,0-2-81,1 15-22,3-100 161,-1 102-77,0 0-1,2 0 1,11-37-1,13-18-173,19-59 125,-41 111 42,-1 1-1,-1-1 1,-1 0-1,0-29 0,1-46 204,20-107 0,-17 150-526,2-25 170,-2-87-1,-7 162 122,0 1 0,0-1 0,-1 1 0,0-1-1,0 1 1,0 0 0,0-1 0,-1 1 0,1 0 0,-1 0 0,0 0 0,-1 0 0,1 0-1,-4-3 1,0-1 8,-2 1-1,1 0 0,-1 0 1,0 1-1,-10-6 0,-7-7-101,-13-8 292,-1 3 133,27 16-297,-1 0 0,0 1 0,0 0 0,-24-8 1,13 10-18,0 1 1,0 2 0,-1 0 0,1 1 0,-30 3-1,-2-1-68,-227-15 260,-301-37 58,410 47-227,-10-1-72,-127-14 8,-4 24 92,-90 5-114,122-7 78,-177-1-47,241-3 11,-298-30-22,-240-8 115,683 38 16,-208-15-180,-66 0 72,-479 16 4,659-10 34,68 1-41,-274-20-173,280 21 93,-19-4 218,-117-5-224,203 17 95,-296 11 54,251-8-56,-101-7 0,33 0 27,-138 13 69,237-7-95,-1-1 1,-51-6-1,67 2-655,0-1 1,0-2-1,0 0 1,-40-17-1,58 19-77,-1 0 0,1 0 1,0-1-1,-12-9 0,14 9-258,0-1 0,1 1 0,0-1 0,0 0 0,0 0 0,1-1 0,0 0 0,0 1 0,1-1 0,-3-9 0,-16-43-3928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6:19.535"/>
    </inkml:context>
    <inkml:brush xml:id="br0">
      <inkml:brushProperty name="width" value="0.1" units="cm"/>
      <inkml:brushProperty name="height" value="0.1" units="cm"/>
      <inkml:brushProperty name="color" value="#E71224"/>
    </inkml:brush>
  </inkml:definitions>
  <inkml:trace contextRef="#ctx0" brushRef="#br0">20693 2388 1792,'-2'-2'137,"0"0"0,0 0 0,0 0-1,0 0 1,0-1 0,0 1 0,1-1 0,-1 1 0,1-1 0,0 1 0,-2-6 0,1 3 266,-1 1 1,1-1 0,-1 0 0,0 1 0,0-1 0,-1 1 0,0 0 0,1 0-1,-1 1 1,0-1 0,-1 1 0,1 0 0,-1 0 0,1 0 0,-1 0 0,0 1 0,0 0-1,0 0 1,0 0 0,0 1 0,-6-1 0,-13-3 353,1 2 1,0 1-1,-35 1 1,51 1-551,-310 18 1690,186-8-1037,-388 13 511,468-23-1299,-702-14 805,-415-19 67,692 27-404,2-25-45,15-11-218,233 22-226,-174-8 85,149 18 158,-208 3-258,214 11 133,-35 1-188,-61 23 515,135-12-442,-52 6 116,37 3-66,-239-4 0,238-11-131,-207-6 230,168 7-53,6 1-28,51-11-47,-400-11 362,435-5-378,-27-2-81,-239-22-53,35 11 263,164 16-269,-112 11 79,166 5-33,-269 10 35,-260-4-60,92-5 24,130-1-2,128-9 38,-51-4 0,259 2-10,-201-15-65,128-6-45,-37-3 128,-166-20 67,138 30 32,3 21 14,124 1-104,-329 15-402,320-8 306,-277 32 173,212-15-71,-82 13-264,10-1 8,301-36 226,-403 34 50,2-19 17,280-15-93,-146-3-30,250 1 108,0-2 1,0 0-1,0-2 1,1-1 0,-29-10-1,45 13-42,0-1-1,0 0 1,0-1-1,1 0 0,-1 0 1,1-1-1,1 0 1,-1 0-1,1 0 0,0-1 1,1-1-1,-1 1 1,2-1-1,-1 0 0,1 0 1,-8-18-1,1-5 7,1 0 0,2-1 0,1-1-1,-3-38 1,6 22 62,2 0 0,5-59-1,4 47-56,22-89 0,-20 112 6,13-56-64,4 1 0,4 1 0,42-90 0,-36 94 18,28-106 0,-40 116-1,3 1 0,43-89 0,-63 153 9,1 0 0,0 1 0,1-1 0,0 1 0,1 1 0,1 0 1,0 0-1,0 1 0,1 0 0,0 1 0,1 0 0,0 1 0,15-8 0,2 3-10,-1 1 0,43-11-1,64-9-20,-48 13 77,-27 6 255,1 3 1,119-4 0,123 28-298,-274-11-480,-8-1-703,1 0 0,27-1-1,-42-2 461,1 0-1,0 0 1,-1-1 0,1 0-1,-1 0 1,1-1-1,-1 0 1,0 0 0,0-1-1,6-4 1,35-27-5316,-9-2 1589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0:19.577"/>
    </inkml:context>
    <inkml:brush xml:id="br0">
      <inkml:brushProperty name="width" value="0.1" units="cm"/>
      <inkml:brushProperty name="height" value="0.1" units="cm"/>
      <inkml:brushProperty name="color" value="#FFFC18"/>
    </inkml:brush>
  </inkml:definitions>
  <inkml:trace contextRef="#ctx0" brushRef="#br0">5272 108 1280,'0'0'2224,"5"-9"-1264,1-1-129,-3 6-430,0 1 1,-1-1-1,1 0 1,-1 0-1,0 0 0,-1-1 1,3-8 1770,-3 13-2091,-1 0 0,0 1 0,1-1 1,-1 1-1,0-1 0,0 1 0,0-1 0,1 0 0,-1 1 0,0-1 0,0 1 1,0-1-1,0 1 0,0-1 0,0 1 0,0-1 0,0 1 0,0-1 0,0 1 1,0-1-1,0 0 0,0 1 0,0-1 0,0 1 0,-1-1 0,1 1 0,0-1 1,0 1-1,-1-1 0,1 0 0,0 1 0,0-1 0,-1 0 0,1 1 0,0-1 1,-1 0-1,1 1 0,0-1 0,-1 0 0,1 0 0,-1 1 0,1-1 0,-1 0 1,1 0-1,0 0 0,-1 1 0,1-1 0,-1 0 0,0 0 0,-30 0 1957,21-1-1530,-384 1 2415,358 2-2831,0 2 1,-35 7-1,35-4 68,0-2 0,-37 0 0,-158 5 432,230-10-592,-208 17 27,122-12 34,-94 9-111,-20 1 239,122-11-10,-213-2 161,154-4-168,86 0-48,-1-3 1,-53-12-1,84 13-136,-128-19 24,-76 14 345,186 7-326,-72-13-1,72 9-4,-69-4-1,-122 4-110,-530 6 512,675 4-569,53-2 190,0-1-1,0-2 0,-36-4 1,-57-11 77,-230 0 0,243 23 21,-2 0 295,73-7-223,-58-2-3004,85 0 414,0 0-1,-22-7 1,-1-5-3841,-2-5 1205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0:25.779"/>
    </inkml:context>
    <inkml:brush xml:id="br0">
      <inkml:brushProperty name="width" value="0.1" units="cm"/>
      <inkml:brushProperty name="height" value="0.1" units="cm"/>
      <inkml:brushProperty name="color" value="#E71224"/>
    </inkml:brush>
  </inkml:definitions>
  <inkml:trace contextRef="#ctx0" brushRef="#br0">3612 189 2816,'20'-25'1607,"2"-5"-1283,9-11 1937,-30 40-2003,-1 0 0,1-1-1,-1 1 1,0 0 0,0-1 0,1 1 0,-1 0 0,0-1 0,0 1 0,0 0-1,0-1 1,-1 1 0,1 0 0,0 0 0,-1-1 0,1 1 0,0 0 0,-2-2-1,-12-21 833,10 20-895,0 1 0,0-1 0,-1 1 0,1-1 0,-1 1 0,0 1 0,-7-4 0,8 4-59,-4-1-40,-1 1-1,1 0 1,0 1 0,0-1-1,-1 1 1,1 1 0,-1 0 0,-14 1-1,-4 0 164,-34 2 244,-62 11 1,44-4-157,-65 15 191,52-8-36,-349 35 533,337-40-544,47-4-104,-61 0-1,-6-9-192,-304 11 375,94-4-134,205-7-161,-475 6 1678,376 7-1762,-7-1-4161,104-6-3453,57-1 2859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0:30.967"/>
    </inkml:context>
    <inkml:brush xml:id="br0">
      <inkml:brushProperty name="width" value="0.1" units="cm"/>
      <inkml:brushProperty name="height" value="0.1" units="cm"/>
      <inkml:brushProperty name="color" value="#E71224"/>
    </inkml:brush>
  </inkml:definitions>
  <inkml:trace contextRef="#ctx0" brushRef="#br0">3527 333 4352,'0'0'99,"0"0"-1,0 0 1,-1 0 0,1-1-1,0 1 1,0 0 0,-1 0-1,1-1 1,0 1 0,0 0-1,-1 0 1,1-1 0,0 1-1,0 0 1,0-1 0,0 1-1,0 0 1,0-1 0,-1 1-1,1 0 1,0-1 0,0 1-1,0 0 1,0-1 0,0 1 0,0 0-1,0-1 1,1 1 0,-1 0-1,0-1 1,0 1 0,0 0-1,0-1 1,0 1 0,0 0-1,0-1 1,1 1 0,-1-1-1,14-6 586,1-3 106,-14 9-624,1 0-1,-1-1 1,0 1-1,0-1 1,0 1-1,0-1 1,0 0-1,0 1 1,0-1-1,-1 0 0,1 0 1,0 0-1,-1 1 1,0-1-1,1 0 1,-1 0-1,0 0 1,0 0-1,0 0 1,0 0-1,0 0 1,-1 0-1,1 1 0,-1-1 1,1 0-1,-1 0 1,1 0-1,-1 1 1,0-1-1,0 0 1,0 1-1,0-1 1,0 0-1,0 1 1,-1-1-1,1 1 0,0 0 1,-1-1-1,-1 0 1,-4-4 46,0 0-1,0 0 1,-1 1 0,0 0-1,0 0 1,0 1 0,0 0-1,-1 1 1,1 0 0,-1 0-1,0 0 1,-11-1 0,-242-25 1184,109 16-718,-95-24 144,185 24-791,-146-25 226,23 14-89,-217 0 0,-31 46 327,406-20-462,-173 3 236,3-1 411,102 3 16,-182-14 0,236 4-595,-101-13-346,89 9-1337,-64-1-1,-1 14-5230,29 3 119,-17 2 1436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0:34.397"/>
    </inkml:context>
    <inkml:brush xml:id="br0">
      <inkml:brushProperty name="width" value="0.1" units="cm"/>
      <inkml:brushProperty name="height" value="0.1" units="cm"/>
      <inkml:brushProperty name="color" value="#E71224"/>
    </inkml:brush>
  </inkml:definitions>
  <inkml:trace contextRef="#ctx0" brushRef="#br0">6433 149 2176,'0'0'108,"1"0"1,-1-1-1,1 1 1,-1 0-1,1-1 1,-1 1-1,0 0 1,1-1-1,-1 1 1,1-1-1,-1 1 0,0-1 1,0 1-1,1 0 1,-1-1-1,0 1 1,0-1-1,1 1 1,-1-1-1,0 0 1,0 1-1,0-1 0,0 1 1,0-1-1,0 1 1,0-1-1,0 1 1,0-1-1,0 1 1,0-1-1,0 1 1,-1-1-1,1 1 0,0-1 1,0 1-1,0-1 1,-1 1-1,1-1 1,0 1-1,-1-1 1,1 1-1,-1-1 1,-2-1 379,0 0 0,0 1 0,0-1 0,0 1-1,-1-1 1,-3 0 0,3 1-813,-7-2 534,0 2 0,0-1-1,0 1 1,0 1 0,-22 2 0,1-1 197,-226 8 1925,179-10-1556,-236 11 146,218 0-630,-28 2 326,-136 31 0,196-29-264,-126 9 0,-68-17 717,52 7-921,86-3-144,-345 31 635,336-30-536,0-6-1,-161-15 0,121-5 62,-245-13 52,305 20-199,-263-3 526,-68-12-411,328 16 44,9 0-23,-357-58 304,204 35-136,88 13 130,124 12-340,-42-5 5,-138-35 0,120 17-1930,95 26 606,-1-1 1,0 2-1,1 0 0,-1 0 0,0 1 1,0 0-1,0 1 0,0 0 1,-14 4-1,-8-1-1755,-28 2-899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0:38.615"/>
    </inkml:context>
    <inkml:brush xml:id="br0">
      <inkml:brushProperty name="width" value="0.1" units="cm"/>
      <inkml:brushProperty name="height" value="0.1" units="cm"/>
      <inkml:brushProperty name="color" value="#E71224"/>
    </inkml:brush>
  </inkml:definitions>
  <inkml:trace contextRef="#ctx0" brushRef="#br0">1751 413 6656,'-2'-1'223,"-3"-1"297,-1-1 0,0 1-1,-1 0 1,1 1 0,0 0-1,-9-1 1,12 1-547,0 0 1,1 0-1,0 0 0,-1 0 1,1-1-1,0 1 1,-1-1-1,1 0 0,0 1 1,0-1-1,0 0 0,0 0 1,1 0-1,-1 0 0,-2-5 1,-2-1 201,-15-16 788,-1 1 0,-2 1-1,-39-29 1,46 40-622,-1 1-1,-34-14 1,24 11-46,-8-3-135,-1 0 651,-58-35-1,83 44-590,-1 2-1,1-1 0,-1 2 1,0 0-1,-18-4 0,-3-1 327,-31-8-41,-1 3-1,-113-10 1,139 22-110,0 3 0,0 1-1,0 1 1,-63 15 0,21 0 94,-93 21-1874,60-6-4226,90-25 2043,0-1 0,-36 5 1,3-7 68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0:39.237"/>
    </inkml:context>
    <inkml:brush xml:id="br0">
      <inkml:brushProperty name="width" value="0.1" units="cm"/>
      <inkml:brushProperty name="height" value="0.1" units="cm"/>
      <inkml:brushProperty name="color" value="#E71224"/>
    </inkml:brush>
  </inkml:definitions>
  <inkml:trace contextRef="#ctx0" brushRef="#br0">1374 225 6656,'-42'-52'3930,"37"46"-3421,1 0-1,0-1 1,-4-8-1,6 10-444,-1 0 0,1 0-1,-1 0 1,-1 0 0,1 1 0,-8-8-1,5 7 135,-1-1 0,0 2 1,0-1-1,0 1 0,-1 0 0,1 1 0,-1 0 0,0 0 0,-14-3 0,-7 1 748,-42-3 0,26 3-286,-12 2 498,-99 5 0,102 1-638,-1-3 1,-69-7 0,120 6-512,-207-25-134,70 22-2789,125 5 1592,-1 1 0,1 1-1,-1 0 1,1 2-1,-22 7 1,-16 6-3650,-20-3 1415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0:39.687"/>
    </inkml:context>
    <inkml:brush xml:id="br0">
      <inkml:brushProperty name="width" value="0.1" units="cm"/>
      <inkml:brushProperty name="height" value="0.1" units="cm"/>
      <inkml:brushProperty name="color" value="#E71224"/>
    </inkml:brush>
  </inkml:definitions>
  <inkml:trace contextRef="#ctx0" brushRef="#br0">1778 122 7040,'-28'1'1075,"17"-1"-541,0 1 0,0-2 0,-15-1-1,14-1-377,1 0 0,-1 0 0,1-2-1,-1 1 1,1-1 0,0-1-1,1 0 1,-11-8 0,6 4 101,-1 2 1,1-1 0,-23-7-1,8 8 393,0 1 0,-1 2-1,1 1 1,-1 1-1,-34 2 1,48 1-404,-37 0 938,-95 13 0,-54 22 21,120-19-1029,-224 47-1303,5 19-4273,138-25 856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6:33.732"/>
    </inkml:context>
    <inkml:brush xml:id="br0">
      <inkml:brushProperty name="width" value="0.1" units="cm"/>
      <inkml:brushProperty name="height" value="0.1" units="cm"/>
      <inkml:brushProperty name="color" value="#E71224"/>
    </inkml:brush>
  </inkml:definitions>
  <inkml:trace contextRef="#ctx0" brushRef="#br0">1415 160 4608,'0'-1'71,"0"1"1,0-1-1,0 1 0,0-1 1,0 1-1,-1-1 1,1 1-1,0-1 0,0 1 1,0-1-1,-1 1 1,1-1-1,0 1 0,-1 0 1,1-1-1,0 1 1,-1-1-1,1 1 0,0 0 1,-1-1-1,1 1 1,-1 0-1,1 0 0,-1-1 1,1 1-1,-1 0 1,1 0-1,-1 0 0,1 0 1,-1-1-1,1 1 0,-2 0 1,-13 12 2216,9-8-2031,5-2-175,-1 0-1,0-1 1,1 0-1,-1 1 1,0-1 0,0 0-1,0 0 1,0 0 0,0 0-1,0 0 1,0-1-1,-1 1 1,1 0 0,0-1-1,0 0 1,-1 0-1,1 1 1,-2-2 0,-2 0 191,1 0 1,-1-1 0,1 1-1,0-1 1,0-1 0,-8-3 0,-13-7 880,-2 2 0,-47-12 0,32 10-718,8 4 220,-70-8 0,-1-1 219,-98-23 973,149 32-1353,-96 0-1,99 8-314,-120 3-2778,1 10-4744,97-2 3172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0:41.142"/>
    </inkml:context>
    <inkml:brush xml:id="br0">
      <inkml:brushProperty name="width" value="0.1" units="cm"/>
      <inkml:brushProperty name="height" value="0.1" units="cm"/>
      <inkml:brushProperty name="color" value="#E71224"/>
    </inkml:brush>
  </inkml:definitions>
  <inkml:trace contextRef="#ctx0" brushRef="#br0">2056 14 3456,'-3'-1'314,"-8"-1"528,10 2-817,1 0 1,0 0 0,0 0-1,0 0 1,-1 0 0,1 0-1,0 0 1,0-1 0,0 1-1,-1 0 1,1 0 0,0 1-1,0-1 1,-1 0 0,1 0-1,0 0 1,0 0 0,0 0-1,-1 0 1,1 0 0,0 0-1,0 0 1,0 0 0,-1 0-1,1 1 1,0-1 0,0 0-1,0 0 1,0 0 0,-1 0-1,1 2 749,-12 3 34,11-4-719,0-1 1,0 1 0,0-1 0,0 1-1,0-1 1,0 1 0,0-1 0,0 1-1,0-1 1,0 0 0,0 0 0,0 1-1,-2-1 1,-32-2 2090,-52-9-1,58 7-1735,-1 0-1,1 2 1,-32 1-1,22 5-211,-61 16 0,-20 2 414,-232 39 823,285-47-1285,4-1 130,25-3-163,-2-3 0,1-1-1,-45 0 1,47-6 82,0-2 1,0-2-1,-52-12 0,-73-18 1250,-79-17-1936,195 44-2166,-23 5-5623,54 2 6548,-45 0-2892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0:41.950"/>
    </inkml:context>
    <inkml:brush xml:id="br0">
      <inkml:brushProperty name="width" value="0.1" units="cm"/>
      <inkml:brushProperty name="height" value="0.1" units="cm"/>
      <inkml:brushProperty name="color" value="#E71224"/>
    </inkml:brush>
  </inkml:definitions>
  <inkml:trace contextRef="#ctx0" brushRef="#br0">1304 63 6528,'-20'-12'2270,"16"9"-2094,0 0-1,-1 1 1,1 0-1,0 0 1,-1 0-1,-6-1 0,-4-1-222,0 2 1,0 0-1,0 0 0,-16 2 0,-330-4 5087,184-5-2766,2-1-1295,130 10-905,-117 3-1338,127 0-865,0 1-1,-59 16 0,22 1-1464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0:42.716"/>
    </inkml:context>
    <inkml:brush xml:id="br0">
      <inkml:brushProperty name="width" value="0.1" units="cm"/>
      <inkml:brushProperty name="height" value="0.1" units="cm"/>
      <inkml:brushProperty name="color" value="#E71224"/>
    </inkml:brush>
  </inkml:definitions>
  <inkml:trace contextRef="#ctx0" brushRef="#br0">2102 51 4992,'-15'-14'2506,"14"13"-2468,-1-1 0,0 0 0,0 1 0,0 0-1,0 0 1,0-1 0,0 1 0,0 0 0,0 1-1,-1-1 1,-2-1 0,-31-4 1125,24 4-614,-39-5 818,0 3 0,-72 2 1,-103 19-41,66-1-952,-83 10 13,85 2 130,-45 5 590,155-27-818,-453 35-148,323-55-6651,170 13 6037,-53-7-3293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0:43.823"/>
    </inkml:context>
    <inkml:brush xml:id="br0">
      <inkml:brushProperty name="width" value="0.1" units="cm"/>
      <inkml:brushProperty name="height" value="0.1" units="cm"/>
      <inkml:brushProperty name="color" value="#E71224"/>
    </inkml:brush>
  </inkml:definitions>
  <inkml:trace contextRef="#ctx0" brushRef="#br0">2139 90 3968,'16'0'3278,"-9"0"-1155,-20 0-799,-118-5 1524,124 5-2743,-35 0 651,1-1 0,-78-13 0,-152-24 662,152 25-889,-37 5-460,33 3 235,-140 0 355,168 5-294,-76 9 525,0 0-441,-122 6-3991,216-5 620,7 8-1419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0:45.758"/>
    </inkml:context>
    <inkml:brush xml:id="br0">
      <inkml:brushProperty name="width" value="0.1" units="cm"/>
      <inkml:brushProperty name="height" value="0.1" units="cm"/>
      <inkml:brushProperty name="color" value="#E71224"/>
    </inkml:brush>
  </inkml:definitions>
  <inkml:trace contextRef="#ctx0" brushRef="#br0">2232 86 4480,'0'0'48,"0"0"1,0 0 0,-1 0-1,1 0 1,0 1-1,0-1 1,0 0 0,0 0-1,-1 0 1,1 0 0,0 1-1,0-1 1,0 0-1,0 0 1,0 0 0,0 1-1,0-1 1,0 0-1,-1 0 1,1 0 0,0 1-1,0-1 1,0 0-1,0 0 1,0 1 0,0-1-1,0 0 1,0 0-1,0 0 1,1 1 0,-1-1-1,0 0 1,0 0-1,0 1 1,0-1 0,0 0-1,0 0 1,0 0-1,0 1 1,1-1 0,10 4 636,16-2-373,-27-2-257,4-1 57,0 1-1,-1-1 0,1 0 1,-1 0-1,1-1 1,-1 1-1,0-1 0,1 0 1,-1 1-1,0-1 1,5-5-1,2-1 592,0-1 0,8-10-1,-17 19-648,0-1 0,-1 1-1,1-1 1,-1 0 0,1 1-1,0-1 1,-1 0 0,0 1 0,1-1-1,-1 0 1,1 0 0,-1 1-1,0-1 1,0 0 0,1 0-1,-1 0 1,0 1 0,0-1-1,0 0 1,0 0 0,0 0 0,0-1-1,0 1-23,-1 0 0,1 1 0,-1-1 1,1 1-1,-1-1 0,0 1 0,1-1 0,-1 1 0,0-1 0,1 1 0,-1-1 0,0 1 0,1 0 0,-1-1 0,0 1 0,0 0 1,1 0-1,-1-1 0,-1 1 0,-7-1 62,1 0-1,-1 1 1,-13 1 0,14-1 46,-121-7 1196,0 0-466,-112 17-708,-149 3 1035,150-2-1177,137-3 450,-138-8 0,-109-9 417,111 5-4964,84 2-5281,81-2 5979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03.101"/>
    </inkml:context>
    <inkml:brush xml:id="br0">
      <inkml:brushProperty name="width" value="0.1" units="cm"/>
      <inkml:brushProperty name="height" value="0.1" units="cm"/>
      <inkml:brushProperty name="color" value="#E71224"/>
    </inkml:brush>
  </inkml:definitions>
  <inkml:trace contextRef="#ctx0" brushRef="#br0">4863 18 2816,'0'-1'190,"-1"-1"0,0 1 1,1 0-1,-1 0 0,0 0 0,1 0 0,-1 0 1,0 0-1,0 0 0,0 0 0,0 0 0,0 0 1,0 0-1,0 1 0,0-1 0,-2 0 1,2 1-113,0 0 1,-1 1 0,1-1 0,-1 0 0,1 1 0,0-1 0,-1 1 0,1 0 0,0-1-1,0 1 1,0 0 0,-1 0 0,1 0 0,0 0 0,-1 1 0,-16 14 5,1-2 532,-20 14 0,30-24-356,0 0 1,0 0 0,-1 0 0,1-1-1,-1-1 1,-12 4 0,-62 10 2004,-63 14-1218,129-27-792,0 0 0,-27-1 1,24-1 291,-28 4 1,-41 9 771,-105 2-1,142-13-1091,6-1-102,1-3 1,-44-6-1,-87-20 459,63 2-172,72 15-311,-77-11-1,6 15 0,0 5-1,-165 18 1,50-2-111,-132-25 369,314 7-216,0 2 0,-78 9 0,50-1 50,-111-4 0,107-4-53,-23 2-30,-114-2-47,158-3-6,-141 0 53,-74 37 325,183-20-20,-73 13 539,-179 17-1367,226-42-4313,91-3 2872,1-1-1,0-1 0,-27-8 1,-53-18-3105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07.636"/>
    </inkml:context>
    <inkml:brush xml:id="br0">
      <inkml:brushProperty name="width" value="0.1" units="cm"/>
      <inkml:brushProperty name="height" value="0.1" units="cm"/>
      <inkml:brushProperty name="color" value="#E71224"/>
    </inkml:brush>
  </inkml:definitions>
  <inkml:trace contextRef="#ctx0" brushRef="#br0">6782 198 5120,'-2'2'224,"-2"3"31,1-1 1,-1 1-1,1 0 1,-1 0-1,2 1 1,-1-1 0,0 0-1,1 1 1,0 0-1,0-1 1,-1 11-1,3-15-159,6-12 331,-3 7-105,0-1-1,-1 1 1,0 0 0,0-1 0,0 1-1,0-1 1,-1 0 0,2-4-1,-3 7-162,0 1-1,0-1 0,0 0 0,0 1 1,-1-1-1,1 1 0,0-1 1,0 1-1,-1 0 0,1-1 1,-1 1-1,0-1 0,1 1 0,-1 0 1,0-1-1,0 1 0,0 0 1,0 0-1,0 0 0,0-1 1,0 1-1,0 0 0,0 0 0,0 1 1,-1-1-1,1 0 0,0 0 1,-1 1-1,1-1 0,-3 0 0,-22-9 742,13 4-844,-1 1-1,-18-11 1,20 9 32,0 1-1,0 1 1,0 0-1,-1 0 1,-23-4 0,-69-6 597,61 10-536,-529-32 1072,99 41-202,341-9-863,-49 2 19,-35 11-15,-287-26 0,368 8-204,-37-3 109,56 4 682,-129 6 0,131 4-1292,-115 18 209,177-13 363,-202 3 718,214-9-615,-211-5 88,219 4-209,11 0-45,0 2-1,-43 5 0,25 0 302,-1-1 0,-51-2 0,-3 0-229,-1 4 0,1 4 0,-134 34 0,-496 71 1217,580-109-704,78-6-373,-326 19 235,357-20-606,0-2 1,-56-8 0,-68-24-3168,6 2-5157,80 20 3677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12.054"/>
    </inkml:context>
    <inkml:brush xml:id="br0">
      <inkml:brushProperty name="width" value="0.1" units="cm"/>
      <inkml:brushProperty name="height" value="0.1" units="cm"/>
      <inkml:brushProperty name="color" value="#E71224"/>
    </inkml:brush>
  </inkml:definitions>
  <inkml:trace contextRef="#ctx0" brushRef="#br0">1608 192 2560,'0'-2'165,"-1"0"0,0 0 1,0 0-1,1-1 0,-1 1 0,1 0 0,-1 0 0,1 0 1,0-1-1,0 1 0,0 0 0,0 0 0,0-1 1,1 1-1,-1 0 0,2-4 0,0-14 1037,-1 19-1078,-1 0 0,0-1-1,0 1 1,0 0-1,0-1 1,-1 1 0,1-1-1,0 1 1,-1 0-1,1-1 1,0 1 0,-1 0-1,0-2 1,0 3-72,0 0 0,1 0 0,-1-1 0,1 1 1,-1 0-1,0 0 0,1 0 0,-1 0 0,0 0 1,1 0-1,-1 0 0,0 1 0,1-1 0,-1 0 1,1 0-1,-1 0 0,0 1 0,1-1 0,-1 0 0,1 1 1,-1-1-1,1 0 0,-1 1 0,1-1 0,-1 1 1,1-1-1,-1 1 0,1-1 0,-1 1 0,-1 1 110,-1 0 0,1 0 0,-1 0 0,0 0 0,0-1 0,0 0 0,0 1 0,0-1 0,0 0-1,0 0 1,0-1 0,0 1 0,-7 0 0,2-2 165,0 1-1,0-1 1,0-1-1,-8-2 1,10 3-163,-1-1 0,1 1 0,-1 0-1,0 0 1,1 0 0,-1 1 0,-9 1 0,0 2 58,-8 1 384,-46 2 0,1-6 20,-1-3-1,1-4 0,0-2 0,-133-37 0,158 34-235,0 1 0,0 2 0,-1 3 0,-1 1 0,1 2 0,-50 4 0,47 1-423,-109 2 17,120-5-2214,0-2-1,-48-9 0,33 3-1774,-9 4-224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16.680"/>
    </inkml:context>
    <inkml:brush xml:id="br0">
      <inkml:brushProperty name="width" value="0.1" units="cm"/>
      <inkml:brushProperty name="height" value="0.1" units="cm"/>
      <inkml:brushProperty name="color" value="#E71224"/>
    </inkml:brush>
  </inkml:definitions>
  <inkml:trace contextRef="#ctx0" brushRef="#br0">5044 326 3456,'-18'5'1141,"14"-2"-544,6-2-399,9-5-153,0 0 0,-1-1 1,1 0-1,-1 0 0,0-1 1,-1 0-1,11-10 0,4 1 5542,-27 20-4134,1-4-1304,1-1 0,0 1 1,0-1-1,-1 1 0,1-1 0,0 0 0,-1 0 0,1 0 0,-1 0 0,1 0 0,0 0 1,-1 0-1,1 0 0,-3-1 0,-19-5 942,13 1-726,-2 1-114,1-2 1,-1 1-1,2-2 0,-1 1 0,-18-16 0,20 14-47,-1 1 0,0 0-1,0 1 1,-1 0 0,0 1-1,0 0 1,0 0 0,0 1 0,-1 1-1,1 0 1,-20-2 0,-14 0 367,-80 3 0,80 2-638,-192 9 136,186-6 323,-92 17-1,39-4-102,36-9-243,-1-3 0,1-3 0,0-3 0,-90-13 0,73 2 186,-135-3 0,59 21-187,-229 37 0,361-38 43,-26 5 23,-89 2 0,79-10 160,-104-3-728,122 0 707,-71-14 0,59 2-289,31 7 59,-1 1 1,1 2-1,-39-2 1,-14 0-154,37 2 101,-38-4-20,-53-3 93,109 11-8,0-2-1,0-1 1,0-1 0,1-1-1,0-1 1,0-1 0,-37-16-1,21 9-27,8 5 6,2-2 37,0 2 0,-1 2 0,-36-4 0,21 6 31,-72 4-1,65 2-53,10 0-25,-45 9 1,46-4 214,-45 0 1,-17-1 146,-53 0-207,104-5-105,-20 1 314,-103-12 1,168 9-479,0 0 1,0 0-1,0-1 1,-12-5-1,17 7-458,0-2 0,-1 1 0,1 0 0,0-1 1,1 0-1,-1 0 0,0 0 0,1 0 0,0 0 0,-4-5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22.613"/>
    </inkml:context>
    <inkml:brush xml:id="br0">
      <inkml:brushProperty name="width" value="0.1" units="cm"/>
      <inkml:brushProperty name="height" value="0.1" units="cm"/>
      <inkml:brushProperty name="color" value="#E71224"/>
    </inkml:brush>
  </inkml:definitions>
  <inkml:trace contextRef="#ctx0" brushRef="#br0">4016 291 1664,'-10'-3'98,"9"3"9,0 0 1,1 0 0,-1 0-1,0 0 1,1 0 0,-1-1-1,0 1 1,0 0-1,1 0 1,-1-1 0,0 1-1,1 0 1,-1-1 0,1 1-1,-1-1 1,0 1 0,1 0-1,-1-1 1,1 0-1,-1 1 1,1-1 0,0 1-1,-1-1 1,1 1 0,-1-1-1,1 0 1,0 1 0,0-1-1,-1 0 1,1 0-1,0 1 1,0-1 0,0 0-1,0 1 1,0-1 0,0 0-1,0 0 1,0 1 0,0-1-1,0 0 1,0 0-1,1-9 169,1 1-1,-1-1 1,2 1-1,-1-1 0,5-9 1,4-15 375,-6 17-230,-3 13-12,0-1 0,-1 0 0,1 0 1,-1 0-1,1-10 0,-2 15-341,-1-1 0,1 0 0,0 0 0,0 0-1,0 0 1,0 0 0,-1 0 0,1 1 0,0-1 0,-1 0-1,1 0 1,-1 0 0,1 1 0,-1-1 0,1 0 0,-1 1-1,0-1 1,1 0 0,-1 1 0,0-1 0,1 1 0,-1-1-1,0 1 1,0-1 0,1 1 0,-1 0 0,0-1 0,0 1-1,0 0 1,0 0 0,0-1 0,1 1 0,-1 0 0,0 0-1,0 0 1,0 0 0,0 0 0,0 0 0,-1 1 0,-54-2 1198,-103 5 1067,-93 25-445,-129 32-476,358-57-1400,-116 28 382,-6 1-25,54-19-177,0-3 0,0-5 0,-114-7 0,50-2-8,83 4 79,-76-10-1,-95-32 169,-65-7 8,92 23 381,-25-1 221,145 17-626,-140-9-313,199 16-101,-59-3-2756,-131-22 0,162 15-627,-62-16-5412,23-2 3360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6:59.693"/>
    </inkml:context>
    <inkml:brush xml:id="br0">
      <inkml:brushProperty name="width" value="0.1" units="cm"/>
      <inkml:brushProperty name="height" value="0.1" units="cm"/>
      <inkml:brushProperty name="color" value="#E71224"/>
    </inkml:brush>
  </inkml:definitions>
  <inkml:trace contextRef="#ctx0" brushRef="#br0">4146 76 4224,'0'0'100,"-1"0"1,0 0-1,1-1 0,-1 1 1,1 0-1,-1-1 1,0 1-1,1-1 0,-1 1 1,1-1-1,-1 1 1,1-1-1,-1 1 0,1-1 1,0 1-1,-1-1 0,1 0 1,0 1-1,-1-1 1,1 1-1,0-1 0,0 0 1,0 0-1,-1 1 1,1-1-1,0 0 0,0 1 1,0-1-1,0 0 1,0 1-1,0-1 0,0 0 1,1 0-1,-2 0 58,1 0 1,-1 0-1,0 0 0,1 0 0,-1 0 1,0 0-1,0 0 0,1 1 0,-1-1 0,0 0 1,0 1-1,0-1 0,0 0 0,0 1 1,0-1-1,0 1 0,0 0 0,0-1 1,0 1-1,0 0 0,-2-1 0,-6-3 841,4 3-813,0-1 1,0 1-1,1 0 1,-1 1-1,0-1 1,0 1-1,0 0 1,0 0-1,0 0 1,-6 2-1,6-1-105,1 0 0,-1-1 0,0 0 0,1 0 0,-1 0 0,0 0 1,1-1-1,-1 0 0,0 0 0,1 0 0,-7-2 0,7 1 30,-1 1-1,0 0 1,-1 0 0,1 0 0,0 1-1,0-1 1,0 1 0,0 0 0,-9 2-1,-5-1-33,-127-2 1503,-160 3-483,279 0-1083,1 1 0,-1 1 0,1 1 0,-48 17-1,51-15 33,-49 9 0,5-2 49,39-9 57,1-1 0,-1-1 0,-48-1 0,36-1-162,-1-2 1,1-1-1,0-3 1,-45-10-1,58 9 194,-45-3 1,34 5-154,8 2-78,21 2 30,0 0 1,1-1 0,-11-2 0,-33-3 354,21 4-207,-57-1-89,9 0-148,-273-6 378,315 9-234,18 0-78,-12 0 101,0-1 0,-47-7 1,-31-3 248,76 9-252,-26-1-3,-92 8 1,-58 20-23,107-18 17,41-4 92,-239 10 674,247-12-794,20 0 46,0-1 0,1-1 0,-1-2 0,-40-9 0,47 5-26,0 2-1,0 0 0,-50-1 1,49 5-2415,-45-9 0,9 2-2876,14 3-415,-2-5 1190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25.839"/>
    </inkml:context>
    <inkml:brush xml:id="br0">
      <inkml:brushProperty name="width" value="0.1" units="cm"/>
      <inkml:brushProperty name="height" value="0.1" units="cm"/>
      <inkml:brushProperty name="color" value="#E71224"/>
    </inkml:brush>
  </inkml:definitions>
  <inkml:trace contextRef="#ctx0" brushRef="#br0">1967 276 3712,'1'0'138,"-1"-1"1,0 0-1,0 0 1,0 1-1,0-1 1,0 0-1,0 0 1,0 1-1,0-1 1,-1 0-1,1 0 1,0 1-1,0-1 1,-1 0-1,1 1 1,0-1-1,-1 0 1,1 0-1,-10 6 2735,-4 4-1807,4-5-664,1 0 0,-1-1 0,0 0 0,0 0 0,0-1 0,0-1 0,0 0 0,0 0 0,-17-2 0,-9-2 38,-50-11-1,39 5 337,1 2-231,0-2 0,1-2 1,-69-27-1,-103-50 1343,145 61-1303,-2 3 1,0 4-1,-84-12 0,85 23-213,0 3-1,-126 7 1,-112 20-5572,243-15 2267,-17 0-1728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29.510"/>
    </inkml:context>
    <inkml:brush xml:id="br0">
      <inkml:brushProperty name="width" value="0.1" units="cm"/>
      <inkml:brushProperty name="height" value="0.1" units="cm"/>
      <inkml:brushProperty name="color" value="#E71224"/>
    </inkml:brush>
  </inkml:definitions>
  <inkml:trace contextRef="#ctx0" brushRef="#br0">1698 80 2816,'-1'3'3847,"9"-4"-2744,12-6-469,12-9 119,1 2 1,49-15 0,-66 23-178,-4 3 160,0 1 0,0 0 0,0 1 0,1 0 0,14 1 1221,-39 0-1088,-209 70 1469,3-1-1065,32-42-106,119-20-878,18-1-101,-154 11 168,178-18-291,-37-7 1,23 3 86,-54-11 122,-15-1 60,-114 10 266,44 4-2027,12-11-7554,102 10 2709,1 3 1307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43.320"/>
    </inkml:context>
    <inkml:brush xml:id="br0">
      <inkml:brushProperty name="width" value="0.1" units="cm"/>
      <inkml:brushProperty name="height" value="0.1" units="cm"/>
      <inkml:brushProperty name="color" value="#E71224"/>
    </inkml:brush>
  </inkml:definitions>
  <inkml:trace contextRef="#ctx0" brushRef="#br0">4778 262 4096,'-4'-22'1914,"4"21"-1343,0-19 48,0 19-496,-1 0 1,1 0-1,0 0 1,-1 0 0,1 0-1,-1 0 1,1 0-1,-1 0 1,0 0-1,1 0 1,-1 1-1,0-1 1,0 0-1,1 0 1,-1 1 0,0-1-1,0 0 1,0 1-1,0-1 1,0 1-1,0-1 1,0 1-1,0-1 1,0 1-1,0 0 1,0 0 0,0 0-1,-1-1 1,1 1-1,0 0 1,0 0-1,-1 0 1,-5 0 382,0 0 0,0 0 0,-13 2 0,-29 6 745,-75 11 15,-234 6 398,-305-40 779,459-6-2011,56 4-368,-6 6 220,-91-10-206,190 17-25,-67 2 1,20 2 21,-286-31 202,321 24-190,-92 1-1,-5 0-8,50-7-68,-150-35 1,227 41 72,-1 1 0,0 2-1,-70 1 1,-116 20 80,-24 0 474,227-16-467,-11-1-13,0 0 1,1-2-1,-53-11 1,44 6-245,0 1-1,0 2 1,0 2 0,0 2 0,-45 4 0,70-3-940,-1 0 1,-26-4-1,36 3 216,0-2-1,0 1 0,1-1 0,-1 0 0,0 0 0,-5-3 1,-17-16-4229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47.386"/>
    </inkml:context>
    <inkml:brush xml:id="br0">
      <inkml:brushProperty name="width" value="0.1" units="cm"/>
      <inkml:brushProperty name="height" value="0.1" units="cm"/>
      <inkml:brushProperty name="color" value="#E71224"/>
    </inkml:brush>
  </inkml:definitions>
  <inkml:trace contextRef="#ctx0" brushRef="#br0">1131 136 4864,'-1'-1'166,"1"1"0,-1-1 0,1 0 0,-1 0 0,1 0 0,-1 0 1,1 1-1,-1-1 0,1 0 0,0 0 0,-1 0 0,1 0 0,0 0 0,0 0 0,0 0 1,0 0-1,0-1 0,0-22 194,1 15-361,-1 8 225,-6-13 2000,-3 8-1553,-1 0 0,0 1 1,0 0-1,-1 0 0,0 2 0,-12-4 1,-25-4-111,1 2 1,-1 2 0,0 3 0,0 1-1,-55 5 1,72 1-80,0 1 0,-38 11 1,-32 5 427,-98-6 18,155-13-954,16 0-1336,0-1 0,-49-7 0,17 1-11197,35 3 9167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48.867"/>
    </inkml:context>
    <inkml:brush xml:id="br0">
      <inkml:brushProperty name="width" value="0.1" units="cm"/>
      <inkml:brushProperty name="height" value="0.1" units="cm"/>
      <inkml:brushProperty name="color" value="#E71224"/>
    </inkml:brush>
  </inkml:definitions>
  <inkml:trace contextRef="#ctx0" brushRef="#br0">3242 494 4608,'-3'-23'3045,"18"8"-2549,-15 15-433,1-1-1,-1 0 1,1 0 0,-1 0-1,1 0 1,-1 1 0,0-1-1,1 0 1,-1 0-1,0 0 1,0 0 0,0 0-1,0 0 1,0 0 0,0 0-1,0 0 1,0 0 0,0 0-1,0 0 1,-1-2-1,-8-23 1882,4 12-1038,3 12-791,1-1 0,0 0 0,-1 0 0,0 1 0,1-1 0,-1 1 0,0-1 0,0 1 0,0 0-1,-1 0 1,1 0 0,0 0 0,-1 0 0,0 1 0,1-1 0,-1 1 0,0-1 0,0 1 0,0 0 0,0 0-1,1 0 1,-1 1 0,-1-1 0,1 1 0,-3-1 0,-11 0-22,0 1 0,0 0 0,-23 4 0,27-3-29,-259 31 1835,101-30-817,1 1 273,116 0-1217,0-3 0,0-3-1,0-1 1,1-3 0,-72-19 0,59 14 24,0 2 1,-1 3 0,-104 3-1,-139-19 217,277 17-310,0-2 0,1-1 0,-48-21 0,7 4 23,-2-2 118,-35-10 263,-411-93 44,479 123-2323,-71-4 1,70 11-2726,-81 9 1,16 5 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52.653"/>
    </inkml:context>
    <inkml:brush xml:id="br0">
      <inkml:brushProperty name="width" value="0.1" units="cm"/>
      <inkml:brushProperty name="height" value="0.1" units="cm"/>
      <inkml:brushProperty name="color" value="#E71224"/>
    </inkml:brush>
  </inkml:definitions>
  <inkml:trace contextRef="#ctx0" brushRef="#br0">1345 105 5888,'-21'-3'1236,"-1"1"1,-37 1-1,35 1-1120,-40-4 0,20-3 1107,2-2 0,-46-16 0,42 11 321,0 3-1,-1 1 0,0 2 0,-85-3 1,69 11-1165,0 3-1,0 2 1,-69 16 0,60-7-1501,-121 28-9468,116-22 6164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54.675"/>
    </inkml:context>
    <inkml:brush xml:id="br0">
      <inkml:brushProperty name="width" value="0.1" units="cm"/>
      <inkml:brushProperty name="height" value="0.1" units="cm"/>
      <inkml:brushProperty name="color" value="#E71224"/>
    </inkml:brush>
  </inkml:definitions>
  <inkml:trace contextRef="#ctx0" brushRef="#br0">3847 21 4096,'-45'18'2533,"44"-17"-1962,-10 13-161,-1-8 414,1 0-1,-1-1 1,0 0-1,-20 5 1,25-9-668,0 0 0,0-1 0,0 0 0,0 0 0,0 0 0,0-1 0,1 0 0,-1 0 0,0 0 0,0-1 0,-6-3 0,-10-5 161,18 9-150,1-1 1,-1 0-1,1 0 1,-1-1 0,-7-5-1,6 4-68,1 0-1,-1 0 0,0 1 1,-1 0-1,1 0 0,0 1 1,-1 0-1,0 0 0,1 0 1,-1 1-1,-9-1 0,-11 0 206,-43 3 0,26 0 292,-177 7 759,31-6-1131,103-3-171,6 4-8,52-1 119,0-1-1,0-1 0,-42-6 1,1-5-68,-1 3 0,0 3 0,0 3 0,-128 14 0,-65 12 710,-67 8 478,53-8-373,171-16-931,-273 11-1939,280-14 569,-272-10-8050,237-5 4592,-17-2 1435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58.172"/>
    </inkml:context>
    <inkml:brush xml:id="br0">
      <inkml:brushProperty name="width" value="0.1" units="cm"/>
      <inkml:brushProperty name="height" value="0.1" units="cm"/>
      <inkml:brushProperty name="color" value="#E71224"/>
    </inkml:brush>
  </inkml:definitions>
  <inkml:trace contextRef="#ctx0" brushRef="#br0">2066 305 6016,'-1'0'157,"0"-1"0,0 1 0,-1-1 1,1 0-1,0 1 0,0-1 0,0 0 1,0 0-1,0 1 0,0-1 0,0 0 0,0 0 1,0 0-1,0 0 0,0-1 0,1 1 0,-1 0 1,1 0-1,-1 0 0,0-1 0,1 1 0,-1-3 1,0 1-49,0-1 1,0 1-1,0-1 1,0 1-1,-1-1 1,1 1 0,-1 0-1,0-1 1,-4-4-1,-2-5 902,2 6-656,1 0-1,-1 0 0,0 1 0,0-1 1,-1 2-1,-8-7 0,-2-2 20,11 8-213,-1 1 1,-1 0-1,1 0 1,-1 1-1,0 0 1,-13-5-1,-54-12 619,46 14-525,-43-10 360,-1 3 0,-113-7 0,11 1 582,46 4-506,66 10-291,1 2 0,-118 10 0,-252 53-1616,389-53-869,0-3 0,-1-1-1,-78-8 1,44-5-3216,-2-5 1157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32.633"/>
    </inkml:context>
    <inkml:brush xml:id="br0">
      <inkml:brushProperty name="width" value="0.1" units="cm"/>
      <inkml:brushProperty name="height" value="0.1" units="cm"/>
      <inkml:brushProperty name="color" value="#E71224"/>
    </inkml:brush>
  </inkml:definitions>
  <inkml:trace contextRef="#ctx0" brushRef="#br0">4719 55 4096,'3'-13'1002,"-3"11"-876,0 0 0,0-1 0,0 1 0,1 0 0,0 0 0,-1 0 1,1 0-1,0 0 0,0 0 0,2-3 395,-8-11 4091,-12 28-2527,17-11-2180,-6 4 214,-1-1-1,1 1 0,-1-1 1,0-1-1,0 1 0,0-1 1,0 0-1,0-1 0,-1 0 1,0 0-1,-12 1 0,-9 0 1116,-54-3 0,36-1-514,11 1-226,-23-1 205,-83 11 1,-35 6-386,2 0-57,77-3-10,-130 21 498,159-25-380,0-3 0,-112-5 0,-30 1-185,-5 24 391,201-24-518,-40 3 145,-82-3 1,-3 0 246,-301 37 126,360-36-391,-1-2-1,-104-14 1,173 12-175,-112-4 64,23 1 22,37 2-69,-44-6 148,-269-39 470,255 45-522,89 3-81,0-2 0,-48-6 0,-67-25 241,131 27-276,-1 2 1,0 0 0,0 0 0,-30 2 0,-79 9-1684,107-6 1049,18-2 529,-8 1-715,0 0-1,1 0 1,-1 1-1,1 0 1,-1 1-1,1 0 1,-16 8-1,-6 9-4167,0-4-1195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33.963"/>
    </inkml:context>
    <inkml:brush xml:id="br0">
      <inkml:brushProperty name="width" value="0.1" units="cm"/>
      <inkml:brushProperty name="height" value="0.1" units="cm"/>
      <inkml:brushProperty name="color" value="#E71224"/>
    </inkml:brush>
  </inkml:definitions>
  <inkml:trace contextRef="#ctx0" brushRef="#br0">2429 60 4992,'-21'-5'3466,"21"-8"-3194,0 12-220,0 0-1,1 0 0,-1-1 1,0 1-1,0 0 0,-1 0 1,1-1-1,0 1 0,0 0 1,-1 0-1,1 0 0,0-1 1,-1 1-1,1 0 0,-1 0 1,0 0-1,1 0 0,-1 0 1,0 0-1,-1-1 0,0 1 126,0 0-1,0 1 0,0-1 1,0 1-1,0 0 0,0-1 1,0 1-1,0 0 1,0 0-1,0 1 0,0-1 1,-4 1-1,-9 2 894,-28 9-1,32-9-744,-1 1 1,1-1-1,-1-1 0,0 0 0,-13 0 1,-1-2 192,-61 0 457,-120 14 1,135-7-383,-118-4-1,110-4-103,-66-8 282,3 1-816,-273 2 1437,394 5-1275,0-1 1,-33-8-1,0 0 309,-52-1-338,-135 3 0,173 6-2103,23 1-2916,-57 5 0,35 5-269,-4 0 1302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7:02.514"/>
    </inkml:context>
    <inkml:brush xml:id="br0">
      <inkml:brushProperty name="width" value="0.1" units="cm"/>
      <inkml:brushProperty name="height" value="0.1" units="cm"/>
      <inkml:brushProperty name="color" value="#E71224"/>
    </inkml:brush>
  </inkml:definitions>
  <inkml:trace contextRef="#ctx0" brushRef="#br0">3397 80 3968,'-19'-3'941,"15"3"-684,0-1 0,-1 1 0,1-1 1,0 0-1,0 0 0,1 0 0,-1-1 1,0 1-1,0-1 0,-6-4 0,7 4 89,0 1-1,0 0 0,1 0 1,-1 0-1,0 0 0,0 0 1,0 0-1,0 1 0,0-1 1,-1 1-1,1 0 0,0 0 1,-4 1-1,1-1 212,-12 0-61,-1 0 0,1 2 0,-1 0 0,-29 8 0,18-4-279,-35 5-1,19-4 50,22-4-50,-46 2 0,-399-5 1320,437 1-1448,-38 7 0,38-3-48,-39 0 0,-218-13 914,253 6-979,-179-7 568,-259 14 614,272 8-750,94-4-110,-38-7 27,77-3 24,-237-3 719,71 13-971,230-9-530,1 0-1,-1-1 1,1 1 0,-1-1 0,1 0 0,-1-1 0,1 1 0,0-1 0,0 1 0,0-1 0,0-1 0,0 1 0,-4-4 0,-3-3-1909,0-1 0,-17-20 0,24 24 1790,-42-48-3857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1:35.608"/>
    </inkml:context>
    <inkml:brush xml:id="br0">
      <inkml:brushProperty name="width" value="0.1" units="cm"/>
      <inkml:brushProperty name="height" value="0.1" units="cm"/>
      <inkml:brushProperty name="color" value="#E71224"/>
    </inkml:brush>
  </inkml:definitions>
  <inkml:trace contextRef="#ctx0" brushRef="#br0">2755 188 3456,'13'-32'3672,"-12"30"-3513,0-1 0,-1 0 0,1 0 1,0 0-1,-1 1 0,1-1 0,-1 0 0,0 0 0,0 0 0,0 0 0,-1 0 0,1 0 0,-1 0 0,0-3 0,0 6-78,1-1 0,-1 1 0,1-1 0,-1 1 0,1 0 0,-1 0 0,1-1 0,-1 1 0,0 0 0,1 0 0,-1 0 0,1-1 0,-1 1 0,0 0 0,1 0 0,-1 0 0,0 0 0,1 0 0,-1 0-1,1 0 1,-1 0 0,0 1 0,1-1 0,-1 0 0,1 0 0,-1 0 0,0 1 0,-17 7 1023,16-7-928,2-1-132,0 0 0,0 0 0,-1 0 0,1 1 0,0-1 0,0 0 0,-1 0 0,1 0 0,0 0 0,-1 1 0,1-1 0,0 0-1,-1 0 1,1 0 0,0 0 0,-1 0 0,1 0 0,0 0 0,-1 0 0,1 0 0,0 0 0,-1 0 0,1 0 0,0 0 0,-1 0 0,1 0 0,0 0 0,0-1 0,-1 1 0,1 0 0,0 0 0,-1-1 0,0-11 1476,2 2-1206,-1 8-156,0 1-1,0-1 1,1 1-1,-1-1 1,-1 0-1,1 1 1,0-1-1,0 1 1,-1-1-1,1 0 1,0 1-1,-1-1 1,0 1-1,1-1 1,-1 1-1,0 0 1,-1-3-1,0 3-52,0 0-1,-1 1 1,1-1 0,0 0-1,0 1 1,-1 0 0,1-1-1,0 1 1,0 0-1,-1 0 1,-2 1 0,-84-10 983,63 9-1149,11 1 279,1-1-1,-1 0 1,-26-5 0,-8 1 108,5 3 338,36 2-616,1-1-1,-1 0 1,0-1-1,0 1 1,0-1-1,-10-3 1,3 0 20,0 0 1,-28-2 0,7 1 88,15 3-87,-25-1 0,-15-1 94,-23 1 172,-242-4 404,227 8-675,-133 8 388,-176 10 309,354-15-729,-240 1-17,205-5-373,-19-2-776,-36 0-3892,104 3 795,-66 12-1,0 9-611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2:03.951"/>
    </inkml:context>
    <inkml:brush xml:id="br0">
      <inkml:brushProperty name="width" value="0.1" units="cm"/>
      <inkml:brushProperty name="height" value="0.1" units="cm"/>
      <inkml:brushProperty name="color" value="#E71224"/>
    </inkml:brush>
  </inkml:definitions>
  <inkml:trace contextRef="#ctx0" brushRef="#br0">11 29 1024,'-10'-6'512,"10"3"-640,5-8-512,6 2 256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2:04.462"/>
    </inkml:context>
    <inkml:brush xml:id="br0">
      <inkml:brushProperty name="width" value="0.1" units="cm"/>
      <inkml:brushProperty name="height" value="0.1" units="cm"/>
      <inkml:brushProperty name="color" value="#E71224"/>
    </inkml:brush>
  </inkml:definitions>
  <inkml:trace contextRef="#ctx0" brushRef="#br0">1246 151 3200,'-2'-2'4864,"14"-6"-3414,-1 6-1302,-1 1 0,1 0 0,-1 1 0,17 2 0,3-1 1240,-9-1 3881,-21-5-4602,-2 2-609,0 0-1,0 0 0,0 0 1,-1 0-1,1 0 1,-1 0-1,1 1 0,-7-5 1,-27-18 193,20 16-111,-2 0 0,1 2 0,-1 0 0,0 1 0,0 1 0,-34-6-1,6 5 358,-76 0 0,-270 37 649,138-5-1758,228-25-499,-1-1 0,0-1 0,-38-7 0,35 2-2384,1-1 1,-52-20-1,24 4-158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2:05.968"/>
    </inkml:context>
    <inkml:brush xml:id="br0">
      <inkml:brushProperty name="width" value="0.1" units="cm"/>
      <inkml:brushProperty name="height" value="0.1" units="cm"/>
      <inkml:brushProperty name="color" value="#E71224"/>
    </inkml:brush>
  </inkml:definitions>
  <inkml:trace contextRef="#ctx0" brushRef="#br0">2491 183 5120,'-1'1'2152,"6"1"-1081,13 0-337,-1-6-305,60-10 59,-35 9 5614,-44 6-6003,-1-1 1,1 0-1,0 1 1,0-1-1,0 1 1,0 0-1,0 0 1,0 0 0,-4 2-1,4-2-86,0 0 0,0 0-1,0 1 1,0-2 0,-1 1 0,1 0-1,-1 0 1,1-1 0,0 1 0,-3-1-1,-10 0 102,0-1-1,1-1 0,0 0 0,-23-7 0,-40-15 686,43 12-468,0 2 0,-53-9 0,23 17-284,44 2 65,-27-2 1,-91-24 52,-6 0 192,-110-2-383,-6 13 613,-2 23-173,222-7-445,-164 2 887,107-4-231,-1 4 0,-102 16 0,69-2-663,108-16-627,1 0 0,0-2 0,-43-7-1,-55-21-6661,62 11 2703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2:06.436"/>
    </inkml:context>
    <inkml:brush xml:id="br0">
      <inkml:brushProperty name="width" value="0.1" units="cm"/>
      <inkml:brushProperty name="height" value="0.1" units="cm"/>
      <inkml:brushProperty name="color" value="#E71224"/>
    </inkml:brush>
  </inkml:definitions>
  <inkml:trace contextRef="#ctx0" brushRef="#br0">1209 38 7552,'-11'-8'628,"7"5"-424,0 0 0,0 0 0,-1 0 0,1 0-1,-1 1 1,0 0 0,0 0 0,0 0 0,0 1 0,0-1 0,0 1 0,0 0-1,-6 0 1,-19 1 605,0 1-1,0 1 0,0 1 1,0 2-1,1 1 0,-42 14 1,10 1-135,0-4 0,-119 19 0,140-32-958,0-1 1,0-2-1,0-1 0,0-3 1,-71-13-1,-48-29-4227,144 41 3982,-73-25-3316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2:15.906"/>
    </inkml:context>
    <inkml:brush xml:id="br0">
      <inkml:brushProperty name="width" value="0.1" units="cm"/>
      <inkml:brushProperty name="height" value="0.1" units="cm"/>
      <inkml:brushProperty name="color" value="#E71224"/>
    </inkml:brush>
  </inkml:definitions>
  <inkml:trace contextRef="#ctx0" brushRef="#br0">4831 1628 1024,'6'0'189,"-2"0"403,-1 0 1,1 0-1,0 0 0,0 1 0,5 0 1,-8 0-423,-1-1 1,1 0 0,0 1 0,0-1 0,0 1 0,-1-1 0,1 0 0,0 1-1,-1 0 1,1-1 0,0 1 0,-1-1 0,1 1 0,-1 0 0,1-1 0,-1 1 0,1 0-1,-1 0 1,0-1 0,1 1 0,-1 0 0,0 0 0,0 0 0,1-1 0,-1 1-1,0 0 1,0 0 0,0 0 0,0 1 0,1 2 96,1-1-1,0 0 1,0 1 0,0-1-1,1 0 1,-1 0 0,1 0-1,0 0 1,-1-1 0,6 4-1,-7-5-205,-1 0-1,1-1 0,0 1 1,0-1-1,0 1 0,-1-1 0,1 1 1,0-1-1,0 0 0,0 0 1,0 1-1,0-1 0,0 0 1,0 0-1,0 0 0,0 0 1,0 0-1,0 0 0,0 0 1,0 0-1,0 0 0,0-1 1,0 1-1,2-1 39,-1 0 0,0 0 0,0-1 0,0 1 0,0 0 0,0-1 0,0 1 0,0-1 0,1-2 0,3-3 216,0-1-1,-1 0 1,8-15-1,34-78 1462,32-58-75,-58 122-1235,-1-2-1,-2-1 0,13-41 1,-29 72-403,0 0 0,-1 0 0,1-17 0,2-14 127,4-28 70,-2 0-1,-4-104 1,-3 98 17,1 64-213,-1 0 1,0 0-1,-3-9 0,-1-8 53,1 5-78,-2-14 60,5 26-91,0 0 0,-1 1 0,0-1-1,-1 0 1,0 1 0,-1 0 0,-5-10 0,-3-10 73,10 24-33,0-1-1,0 1 0,0 0 1,-1 0-1,0 1 0,0-1 1,-6-7-1,-12-11 109,-1 2-1,-1 0 1,-1 1 0,-33-21 0,38 28-59,-22-20 0,27 21-44,-1 0 1,-21-13-1,30 22-25,0 0-1,-1 0 1,1 0-1,-1 1 0,1 0 1,-1 0-1,0 1 0,1 0 1,-1 0-1,-8 0 1,0 1 26,-2-1-26,1 1 0,0 1 1,0 1-1,0 0 0,-31 8 1,30-3 28,-1-2 1,0 0 0,0-1 0,0-1-1,-28 1 1,3-3-119,8 0 184,0-2 1,-63-8 0,75 5-129,0 2 1,-1 1 0,-26 2-1,29 0 74,0-1-1,-1-1 1,1 0-1,-26-7 1,-206-48 315,222 53-364,0 1 1,-48 2-1,24 1-92,-306-1 440,352-1-356,0 0 1,0-1-1,0 0 0,1 0 1,-1-1-1,0-1 0,1 1 1,0-1-1,-14-9 0,8 5 7,-25-10-1,12 7-3,-1 1 1,-1 2-1,1 1 0,-2 1 0,1 2 1,-41-2-1,0 7 75,-86 13 1,83-7-59,-91-1 0,-158 20-32,251-18 0,32-4-9,13 0-10,0-1-1,-1-1 1,1-2-1,-47-4 0,20-2 91,0 2 0,-59 4 0,47 1-44,-82 6-126,-1 0 166,-141-12-40,276 5-28,-25 1-28,0-2 0,1-2 0,-74-13 0,62 5 79,-58-6 1,62 15-157,36 2 106,1 0 0,-1 0 0,0-1 0,0 0 0,1-1 0,-1 0 0,1 0 0,-15-7-1,17 7 3,0 1-1,0-1 1,0 1-1,0 0 1,0 1-1,0-1 1,0 1-1,-6 1 1,-18-2 70,18 0-75,-1 0 0,1 1 0,0 0 0,0 1 0,0 0 0,0 1 0,0 1 0,0 0 0,-21 8 0,26-8 4,-1 1-1,1 0 1,0 0-1,0 0 1,1 1-1,0 0 1,-1 1-1,2 0 1,-1-1-1,1 2 1,-1-1-1,2 1 1,-1-1-1,1 2 1,-5 9-1,1 3-3,0 0-1,2 0 1,0 1-1,1-1 1,2 1-1,0 1 1,1-1-1,1 24 0,2-17-39,1 0 0,8 33 0,2 18 66,-10 72 61,-2-30-67,7-25-17,36 181 0,-41-268-19,0 0 1,1-1-1,0 1 0,0-1 0,1 1 1,7 11-1,-9-17 12,1 0-1,0 0 1,0 0 0,-1 0-1,2 0 1,-1 0 0,0-1-1,1 1 1,-1-1 0,1 0-1,0 0 1,-1-1 0,1 1-1,0-1 1,0 1-1,6 0 1,15 1 13,1-1 1,0-1-1,0-1 0,49-7 1,-26 3 100,28-5-143,30-1-46,334 1 29,-65-5-13,5 0 15,-110 9 56,111 2-21,78 26 16,-314-15 0,-76-3 0,600 52 11,-530-39 67,77 12-32,-162-20-79,102 35 0,-86-21-1799,16 7-6335,-79-28 6748,0 1 1,-1-1-1,8 6 0,5 10-3231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2:18.574"/>
    </inkml:context>
    <inkml:brush xml:id="br0">
      <inkml:brushProperty name="width" value="0.1" units="cm"/>
      <inkml:brushProperty name="height" value="0.1" units="cm"/>
      <inkml:brushProperty name="color" value="#E71224"/>
    </inkml:brush>
  </inkml:definitions>
  <inkml:trace contextRef="#ctx0" brushRef="#br0">4290 1719 6656,'0'1'153,"-1"1"-1,1 0 1,-1-1 0,1 1-1,0 0 1,-1 0 0,1-1 0,0 1-1,0 0 1,1 0 0,-1-1 0,0 1-1,0 0 1,1 0 0,-1-1-1,1 1 1,0 0 0,-1-1 0,1 1-1,0-1 1,0 1 0,1 1 0,1 1-79,0 1 0,0-1 0,0 0 0,1 0 0,0-1 1,7 7-1,-2-4 46,0 0 0,0-1-1,1 0 1,0 0 0,0-1 0,15 3 0,-16-4 718,1-1 0,0-1 0,19 1 1,-27-2-151,9-15 1727,7-28-1145,20-71-1,-28 77-1224,24-113 544,-32 132-409,0 0 1,0 0 0,-2 0 0,0 0-1,-2 0 1,-3-24 0,0 18-3,2-1 0,0 1 0,2-1 0,2-26 1,15-99 177,-11 109-393,0-17 243,-4-70 0,-1 67-127,-2 45-27,1 1-1,-2 0 1,0 0 0,-10-29 0,8 30-2,1-1 1,0 1 0,1-1-1,-2-30 1,4 25-66,-2 0 0,0 1 0,-7-26-1,-6-32 232,15 64-165,-1 0 0,0 0 0,-2 1 0,1 0 0,-1-1 0,-1 1 0,0 0 0,-10-15 0,11 20-31,-1 1-1,0-1 1,0 1 0,0 1-1,-1-1 1,0 1-1,0 0 1,0 0 0,-1 1-1,0 0 1,0 0-1,0 0 1,0 1 0,0 0-1,-8-2 1,-69-15 78,0 3-1,-90-6 1,115 19 8,-105 6 0,-60 23 114,166-20-241,-85-3-1,-13 0 108,141-1-90,-311 18 157,232-18-51,-138-17-1,146 4-25,-131-13 51,131 15-92,-36-2-65,-4 13 94,-198 28 0,270-22-35,-1-3 1,1-2-1,-57-5 0,-277-7-29,289 11 0,66-2 0,0-2 0,-45-8 0,-61-23 0,52 12 0,43 13-42,-1 2-1,-1 2 0,1 2 1,-1 2-1,-90 9 0,132-7 43,0-1 0,0 1 0,0 0 0,0 0 0,0 1 0,0-1 0,0 1 0,1 0 0,-1 0 0,0 0 0,1 0 0,-1 1 0,1-1 0,-4 5 0,3-2 0,0 0 0,0 0 0,1 0 0,0 0 0,0 1 0,0-1 0,1 1 0,-4 11 0,2 5 0,0 0 0,1 1 0,1-1 0,2 28 0,0-49 0,11 304 230,-21 63-81,9-217-144,1-89-21,0-51-8,0 1 0,1-1-1,1 1 1,0-1 0,0 0-1,1 0 1,0 0 0,6 12 0,-7-20 10,0-1 0,0 1 0,1 0 1,-1-1-1,1 0 0,-1 1 0,1-1 1,0 0-1,0 0 0,0-1 0,0 1 1,0-1-1,0 1 0,0-1 0,0 0 1,1 0-1,-1 0 0,4 0 0,8 1 21,0-1 0,25 0 0,-27-1-38,449 3-97,-62-6 58,-241 2 52,407 11 15,-190 4 19,-77-5 49,-96-1-50,-172-7-8,395 13 231,-163 11-283,-41-3-6,-110-15 17,139 13 244,-197-13-64,1 3 0,81 26-1,-128-33-396,-1-1 0,1 0-1,0 0 1,0 0-1,1-1 1,-1-1-1,0 1 1,0-1-1,0 0 1,0-1-1,1 0 1,9-3-1,92-22-7817,-55 11 3403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3:16.746"/>
    </inkml:context>
    <inkml:brush xml:id="br0">
      <inkml:brushProperty name="width" value="0.1" units="cm"/>
      <inkml:brushProperty name="height" value="0.1" units="cm"/>
      <inkml:brushProperty name="color" value="#E71224"/>
    </inkml:brush>
  </inkml:definitions>
  <inkml:trace contextRef="#ctx0" brushRef="#br0">0 24 3072,'1'-1'84,"-1"1"0,0 0 0,0-1-1,1 1 1,-1 0 0,0-1 0,1 1 0,-1 0 0,0-1 0,1 1 0,-1 0-1,0 0 1,1-1 0,-1 1 0,1 0 0,-1 0 0,0 0 0,1 0 0,-1 0-1,1-1 1,-1 1 0,1 0 0,-1 0 0,0 0 0,1 0 0,-1 0 0,1 0-1,-1 1 1,1-1 0,-1 0 0,1 0 0,24 3 1310,-9-1-550,-6-2-394,0 0-16,-1 0-1,0-1 1,0 1 0,11-4 0,-13 3-1,0 0 0,0 0-1,1 1 1,-1 0 0,13 1 0,-11 0-177,1 0 0,16-2 0,15-6 187,-15 3 69,49-2 0,-1 6 45,88 14 0,-127-9-234,1 2 0,-1 2-1,53 21 1,-60-21-243,1 0-1,1-2 1,-1-2-1,40 3 1,-7 0-355,35 2 958,154-5-1,-164-6-538,-54 0-140,0-3 0,53-11 0,16-2 59,-35 9 25,0 4 0,0 3 0,94 9 0,-96-3 19,102-4 1,-77-2 45,396 1 71,-342-7-187,-2 0 32,-69 7-54,31-1 125,175 20-1,-250-16-60,1-2 1,0-1-1,0-2 1,44-7-1,-36 4-27,74 0 0,63 19 43,-41-2-217,7-9 121,-84-4 52,83 10 1,166 47-137,-65-10 202,-206-40-115,82 11 1,392 7 658,-443-22-565,-1 2 0,0 3 0,75 18 0,-75-10-149,-21-3-2243,88 10 0,-57-20-2018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3:19.332"/>
    </inkml:context>
    <inkml:brush xml:id="br0">
      <inkml:brushProperty name="width" value="0.1" units="cm"/>
      <inkml:brushProperty name="height" value="0.1" units="cm"/>
      <inkml:brushProperty name="color" value="#E71224"/>
    </inkml:brush>
  </inkml:definitions>
  <inkml:trace contextRef="#ctx0" brushRef="#br0">1 67 4352,'0'-1'152,"0"0"0,1 0 0,-1 1-1,0-1 1,1 0 0,-1 1 0,0-1 0,1 1 0,-1-1 0,1 0 0,-1 1 0,1-1 0,-1 1-1,1-1 1,0 1 0,-1-1 0,1 1 0,-1 0 0,1-1 0,0 1 0,0 0 0,-1 0 0,1-1 0,0 1-1,-1 0 1,1 0 0,0 0 0,0 0 0,-1 0 0,2 0 0,28-2-403,-26 2 406,128-4 8,-67 0 995,105 9 1,-139-2-1011,46 6 298,0-4 1,92-4 0,292-6 332,-153 8 50,-80-2-720,247 5 254,-228 3 66,5 0 81,219 1-457,-50-10-40,-179-5 27,294-15 22,-305 8-70,305-17-14,-113 7 193,198 11-274,-481 11 227,419 22 208,-356-11 163,288 36-874,-474-44-1128,0 1-1,26 10 1,-28-7-2349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3:21.315"/>
    </inkml:context>
    <inkml:brush xml:id="br0">
      <inkml:brushProperty name="width" value="0.1" units="cm"/>
      <inkml:brushProperty name="height" value="0.1" units="cm"/>
      <inkml:brushProperty name="color" value="#E71224"/>
    </inkml:brush>
  </inkml:definitions>
  <inkml:trace contextRef="#ctx0" brushRef="#br0">11 144 5760,'-10'-5'1596,"11"0"-564,19-9 68,173-87 846,-185 97-1779,0 1-1,1 0 0,-1 1 1,1 0-1,-1 0 0,1 1 0,0 0 1,-1 0-1,16 1 0,6 3 223,44 9 0,-4 0-152,156 16 248,84 20 155,-234-36-488,136 3 0,184-12 455,-212-5-286,5 1-409,210 3 352,-280 2-207,160 4 446,91 2-429,1233-10 54,-1286 4-117,103 18 213,-338-16-117,91 17-27,-73-8 181,-59-10-79,-1 1-424,-1-2 0,59-1 0,-93-3 130,22-2-1969,47-7 0,-66 7 1379,1 0 0,-1-1 1,0 0-1,0 0 1,0-1-1,0 0 1,-1 0-1,0-1 0,11-8 1,-4 0-1243,22-27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7:04.200"/>
    </inkml:context>
    <inkml:brush xml:id="br0">
      <inkml:brushProperty name="width" value="0.1" units="cm"/>
      <inkml:brushProperty name="height" value="0.1" units="cm"/>
      <inkml:brushProperty name="color" value="#E71224"/>
    </inkml:brush>
  </inkml:definitions>
  <inkml:trace contextRef="#ctx0" brushRef="#br0">1939 1 3968,'-3'0'6929,"7"9"-5277,-3-6-1443,1 0 0,-1 0-1,1 0 1,0-1 0,0 1 0,3 3-1,11 17 2555,-5-15-2147,25 14 0,-8-6-632,-18-9 15,1-2 0,0 1 1,0-2-1,0 1 0,0-2 1,1 1-1,-1-1 0,1-1 1,24 2-1,-18-4 253,0 0-1,0-2 1,0 1 0,0-2 0,32-9 0,-13 4 289,-30 7-410,1 0 0,-1-1 0,0 0 0,1 0 1,12-6-1,2-1 2183,-25 9-2262,0-1 1,1 0-1,-1 0 0,0 0 0,1 0 0,-1 0 0,-4-4 0,-9-3-117,-11-1 131,0 1 1,-1 1-1,1 2 0,-31-2 0,-107 4 681,88 5-726,54-2-13,0 0 0,-1 2 0,-22 5 0,-66 13 126,-33 8 84,54-8-106,0-3 0,-106 5 0,128-21 20,0-3 0,-109-17 1,36 2 537,-51-5 92,148 17-1002,1 2 1,-52 4-1,-11-1-2294,77-1 1722,-11 1-3319,0-3 0,-71-13 0,45-5-626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3:32.567"/>
    </inkml:context>
    <inkml:brush xml:id="br0">
      <inkml:brushProperty name="width" value="0.1" units="cm"/>
      <inkml:brushProperty name="height" value="0.1" units="cm"/>
      <inkml:brushProperty name="color" value="#E71224"/>
    </inkml:brush>
  </inkml:definitions>
  <inkml:trace contextRef="#ctx0" brushRef="#br0">0 66 1664,'5'-3'244,"0"0"0,0 0 0,0 0 1,1 1-1,-1-1 0,0 1 0,1 1 0,6-2 0,3-2 316,1 0-189,-1 1-1,1 0 1,-1 1 0,1 0-1,28 0 1,-35 4-255,0-1 0,0 1 0,0 1 0,0 0 0,0 0 0,0 0 0,-1 1 0,1 1 0,-1-1 0,0 1 0,11 8 0,-6-4 4,-1-1 0,1 0 1,1-1-1,-1 0 0,1-1 0,0-1 0,0 0 0,0 0 0,1-2 0,-1 0 1,1 0-1,-1-2 0,1 0 0,0 0 0,-1-1 0,1-1 0,-1 0 1,23-8-1,30-6 170,1 2 1,0 3 0,139-4-1,-175 13-244,0-1 0,33-8 0,-34 5 14,1 2 1,34-2 0,38 4 43,-55-1-74,0 3 0,1 1 0,66 12 0,-98-9-22,1-1 6,-1 1 0,0 1 0,29 11 0,-29-8-7,0-2 0,1 0 0,-1 0 0,39 4 1,77-4 148,-84-3-201,58 9 0,-42-3 23,160 20 298,216 18 312,-431-47-580,47 2-128,1 1 0,112 23 0,-143-19 153,1-2 0,0-1-1,51 0 1,86-15 82,-110 8-141,-1 3 1,1 2 0,88 14-1,-123-14 43,0-1-1,0 0 1,1-2 0,-1 0-1,0-2 1,0 0-1,-1-1 1,38-13 0,-24 7-28,0 2 1,0 1-1,37-3 1,-60 9 14,283-22 146,-228 23-162,158-4-136,-165 1 197,1 2 1,62 9 0,-18 9-152,-8-2 236,-90-14-130,162 12-19,150 1-59,-102 0-70,-79-6 387,-20-1-305,-30 0 101,0-1-80,132 27 0,-89-6-4,251 21 0,-327-44 144,297 6 287,78-23-333,92 16-95,-337 7 0,-5 0-23,-103-10 44,175-5 378,-34 2-424,-4 1-74,-19-20 236,-115 11-67,48-12 43,4 0-20,-65 11-142,-37 7 153,29-3-1,-44 6-44,0 1-1,0-2 0,0 0 1,0-1-1,-1 0 1,1-1-1,-1-1 1,0 0-1,0-1 0,-1 0 1,0-1-1,11-9 1,-4 5 21,0 1 1,0 0 0,1 2 0,0 0 0,0 1 0,31-7 0,-27 9-25,0 1 1,1 0 0,27 0 0,73 3 52,-86 2-71,-28 1-11,-1 0 0,0 1 1,1 0-1,17 6 0,-18-4 5,-1-2 0,1 1 1,0-1-1,18 1 1,-19-2 14,1 0 1,17 3 0,-18-2 8,-1 0 0,18 1-1,32 2-39,-15 1-6,97 12 59,-50-5-6,-54-9-37,0 2 0,35 11 0,-9-4 16,-9-2 0,-3-1 2,0-2 0,1-2 0,0-2 0,53-3 0,84 9 48,-61 0-174,20-2 188,347-8 37,-332 9-256,-14 1 182,110 8 28,-207-13 7,-5 2-86,-1 2 0,49 16-1,-45-11 78,71 11-1,46-11 60,96 4-86,-112-5-30,-119-12 28,0-1 0,46-7 1,64-18 107,-33 6-71,-38 7-67,70-9 60,-104 16-26,35-9 1,23-5-16,100-8-13,-172 25-6,293-20 140,-69 6-146,-97 4 61,165-21 56,-240 24-119,-29 1 19,70-21 1,-24 5 73,-34 12-96,0 2 0,0 3 0,1 2 0,113 6 0,-114 0 15,0-2 1,72-12-1,-78 8 2,21 0 5,87 6 0,30 22-19,-104-9 18,-45-11-36,0-1 0,45-5 1,-3 1-18,301 20 75,-175-12-164,-136-7 138,113-9 73,-111 4-110,96 3 1,-98 6 36,109-10 0,245-16-70,-214 13 140,-176 6-70,225-15 0,-218 19 0,-1 2 0,1 1 0,0 2 0,44 13 0,-52-10 0,1 0 0,-1-3 0,1-1 0,0-1 0,54-4 0,309-7 0,-305 8 0,-58-2 7,61-10 1,13-2-23,-28 10 89,-21 0-77,1 2-1,116 12 1,-104 1-11,122 1 1,-138-12-13,272 4 15,-254-4 16,1-4 1,95-17 0,66-5 35,-111 23-19,114-8-220,107 1 249,-262 10 154,-82 0-211,-2 0-162,1 0-1,0 0 1,-1 0 0,1 0-1,0 1 1,-1-1-1,1 1 1,-1-1 0,1 1-1,-1 0 1,4 2 0,10 10-2232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3:36.415"/>
    </inkml:context>
    <inkml:brush xml:id="br0">
      <inkml:brushProperty name="width" value="0.1" units="cm"/>
      <inkml:brushProperty name="height" value="0.1" units="cm"/>
      <inkml:brushProperty name="color" value="#E71224"/>
    </inkml:brush>
  </inkml:definitions>
  <inkml:trace contextRef="#ctx0" brushRef="#br0">24 80 1408,'-1'0'50,"0"0"0,0 0 1,0 0-1,0 0 0,0 0 0,0 0 1,0 0-1,0 1 0,0-1 1,0 0-1,0 0 0,0 1 0,0-1 1,1 1-1,-1-1 0,0 1 0,0-1 1,0 1-1,0 0 0,1-1 0,-1 1 1,0 0-1,0 1 0,0-1 38,1 0 0,0 1 0,0-1 0,0 0 0,0 0 0,0 1 0,0-1 0,0 0 0,0 0 0,0 1 0,1-1 0,-1 0 0,1 0 0,-1 0-1,1 1 1,-1-1 0,1 0 0,0 0 0,-1 0 0,1 0 0,1 2 0,1 0 19,0 0-1,-1 0 1,1 0-1,0 0 0,0 0 1,1-1-1,-1 1 1,1-1-1,-1 0 1,1 0-1,0 0 1,-1 0-1,1-1 1,0 0-1,0 1 1,0-1-1,0-1 0,0 1 1,1-1-1,-1 1 1,0-1-1,0-1 1,0 1-1,0 0 1,6-2-1,33-7 287,0 2 0,1 2 1,63 1-1,134 20 162,-194-14-270,1-1 0,52-7 0,26 0-207,146 15 146,76-11 360,-91-5-218,-172 10-245,151-2-109,230-14 121,-216-1-157,-31 0 96,-108 13-63,267-12 121,37-1 35,-120 8-165,184 7 284,-195 3-285,-228-4-28,265 5 111,39-5-20,-1 0 106,11-8 143,-41-2-292,119 4 157,-169 5-6,100-8-84,-259 1-61,1 5 0,156 15 0,73-11 36,-346-1-58,264 1 58,-95 2-175,64-17 352,-2 0-231,-87 16-13,137-3 7,44 1 9,-207 8 11,58 0-20,-89-11-33,216-1 122,-253 6-94,203 0-24,-143-9 82,139 9-1,-135 4-72,165-12 1,156 5-41,-158-7 241,-67-1-129,-89 10-80,213-7-122,-198 1 149,212 19 0,-149-14 0,-83-4 0,183 13 0,34-11 65,-12-1-2,10 3-173,-232-3 102,211 12 211,-181-2-342,89-8 196,-14-2 41,-58 12-69,111 0-154,232-14 253,-229-6-105,-40 0-46,-89 13 15,127-4 101,-240 1-91,122-9 16,166 12 0,147-1-18,-163 10-37,8-1-1,-142-13 67,189 21 1,-140-16-33,-108-4 27,177 14-31,2-1 9,-272-11-2,366 14 48,-282-2-81,-13-1 36,88 0 0,231 7-94,-302-10 161,147-7-1,-131-2-78,1 5 0,127 21 0,-151-16-3,158-5 0,38 3-6,-210 1 41,0-3 0,81-5 0,-1-6 76,193 16-1,-289-9-124,0-3 0,78-12 0,41-2 136,-26 18-182,-90 1 68,113-9 0,63-20 48,-168 22-31,97 6 0,-80 4 32,164-7 0,-130-16 19,-80 11 123,-32 4-171,2 0-89,-16 7-2195,-1-2 1631,1-1 1,-1 0-1,0 0 1,0 0-1,0-1 1,0 1-1,0-1 0,0-1 1,0 1-1,0-1 1,-12-2-1,13 2 351,-90-6-2701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3:37.986"/>
    </inkml:context>
    <inkml:brush xml:id="br0">
      <inkml:brushProperty name="width" value="0.1" units="cm"/>
      <inkml:brushProperty name="height" value="0.1" units="cm"/>
      <inkml:brushProperty name="color" value="#E71224"/>
    </inkml:brush>
  </inkml:definitions>
  <inkml:trace contextRef="#ctx0" brushRef="#br0">14 329 4096,'-13'-61'1365,"13"60"-1344,0 0 0,0 0 0,0 0 0,0 0 0,0 0 0,0 0 0,0 0-1,0 0 1,0 0 0,0 0 0,0 0 0,1 0 0,-1 0 0,0 1 0,1-1 0,-1 0 0,0 0 0,1 0 0,-1 0-1,1 1 1,0-1 0,-1 0 0,1 0 0,0 1 0,-1-1 0,1 0 0,0 1 0,0-1 0,-1 1 0,1-1 0,0 1-1,0-1 1,0 1 0,0 0 0,1-1 0,3 0-9,-1 1 0,1-1 0,0 1 0,-1 0 1,10 2-1,-3-1 42,100 5 260,-1 0-233,-46-6 262,0-2 1,0-4-1,-1-2 1,108-28-1,29-20 463,-142 43-649,87-9 0,241-17 179,-253 28-197,168 7-1,-47-5 206,40 1-144,101 7-61,-285-2-128,104 7 53,9 0 149,-124-6-158,283 0 55,-20 2-131,-96 0 64,14 0 186,82-6-124,37-2-34,-21 0 6,-43 2 193,63 0 134,-74 2-216,158 4-191,-110 1 155,-140 3-52,28 0-109,224-3 99,-138 0-176,49 4 114,-42 3-24,73 6 50,-124 3 24,175 16-140,-2-15 453,-241-16-174,-167-1 31,119-12 0,-178 10-283,15-2 120,-1 0 0,1 2 0,41 2 0,-58 0-187,0-1-1,1 2 1,-1-1-1,0 1 1,0 0-1,0 0 1,0 0-1,0 1 1,-1 0-1,1 0 1,-1 1-1,0 0 1,0 0-1,0 0 1,0 0-1,-1 1 1,0-1-1,7 11 1,-3-3-572,-2 0 1,0 0 0,8 25-1,-11-26-152,0 0-1,-1 0 0,1 13 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3:43.383"/>
    </inkml:context>
    <inkml:brush xml:id="br0">
      <inkml:brushProperty name="width" value="0.1" units="cm"/>
      <inkml:brushProperty name="height" value="0.1" units="cm"/>
      <inkml:brushProperty name="color" value="#FFFC18"/>
    </inkml:brush>
  </inkml:definitions>
  <inkml:trace contextRef="#ctx0" brushRef="#br0">1 21 2176,'21'-20'2645,"5"20"3990,-26 0-6557,1 0 1,-1 0-1,1 0 1,-1 0-1,1 0 1,-1 0-1,1 0 1,-1 0-1,1 0 1,-1 0-1,1 0 0,-1 0 1,1 0-1,-1 0 1,1 0-1,-1 1 1,1-1-1,-1 0 1,0 0-1,1 1 1,-1-1-1,1 0 1,-1 1-1,0-1 1,1 0-1,-1 1 1,0-1-1,1 1 1,-1-1-1,0 1 1,0-1-1,1 0 1,-1 1-1,0-1 1,0 1-1,0-1 1,0 1-1,1-1 1,-1 2-1,0-1 18,-1 0 0,1 0 0,0 1 1,-1-1-1,1 0 0,-1 0 0,1 0 0,-1 1 0,0-1 0,1 0 0,-1 0 1,0 0-1,-1 1 0,1-1 30,0 0 1,0 0 0,-1 0-1,1 0 1,0 0 0,0-1-1,0 1 1,-1-1 0,1 1-1,0-1 1,-1 1 0,1-1-1,0 0 1,-1 1 0,1-1-1,-1 0 1,1 0-1,0 0 1,-1 0 0,-1-1-1,-5 1-81,6 0-33,2 0-5,0 1 1,-1-1-1,1 0 1,0 0-1,0 0 1,-1 0 0,1 0-1,0 0 1,-1 0-1,1 0 1,0 0-1,-1 0 1,1 0-1,0 0 1,-1 0 0,1 0-1,0 0 1,0-1-1,-1 1 1,1 0-1,0 0 1,-1 0-1,1 0 1,0-1 0,0 1-1,-1 0 1,1 0-1,0 0 1,0-1-1,0 1 1,-1 0 0,1-1-1,0 1 89,0-6-53,0 1 623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3:50.921"/>
    </inkml:context>
    <inkml:brush xml:id="br0">
      <inkml:brushProperty name="width" value="0.1" units="cm"/>
      <inkml:brushProperty name="height" value="0.1" units="cm"/>
      <inkml:brushProperty name="color" value="#FFFC18"/>
    </inkml:brush>
  </inkml:definitions>
  <inkml:trace contextRef="#ctx0" brushRef="#br0">26487 351 6144,'-3'-3'658,"0"1"-317,1 1 0,0-1 1,1 0-1,-1 0 0,0 0 0,0 0 0,-1-2 1,3 3-320,0 1 0,-1-1 0,1 0 0,0 0 0,0 0 0,0 0 0,0 1 0,0-1 0,-1 0 0,1 0 0,1 0 0,-1 0 0,0 0 0,0 1 0,0-1 0,0 0 0,1 0 1,-1 0-1,0 1 0,1-1 0,-1 0 0,0 0 0,1 1 0,-1-1 0,1 0 0,-1 1 0,2-2 0,4-6 193,1-1 0,-1 0 0,0 0 0,-1 0-1,7-17 1,-11 23-25,0-1-1,1 0 1,-1 0-1,-1 0 1,1 0 0,0 0-1,-1 0 1,0 0-1,0 0 1,0 0-1,-1 0 1,1 0-1,-1 0 1,0 0-1,0 0 1,0 0-1,-1 0 1,-1-3 0,-2-1-21,-1 1 0,1 0 0,-1 1 0,0-1 0,-1 1 0,0 0 0,0 1 0,-13-9 0,4 5 9,0 0 1,0 1-1,-24-8 0,-68-10 561,79 20-523,-36-3 26,-1 2 0,-112 3 0,142 4-243,-9 3 19,0 1 0,-60 13-1,-16 14-90,31-6 162,66-19-100,0 2-1,1 0 1,0 2-1,0 1 1,1 0-1,0 2 1,1 0-1,1 1 0,0 1 1,1 2-1,-33 35 1,42-39 54,1 0 1,0 1 0,1 0 0,1 0-1,-11 30 1,-18 82 110,21-67-133,3-7 16,2 1 1,-4 62-1,11 0 335,1-14 56,-19 118-96,15-184-262,-1 0 0,-2 0 0,-1-1 1,-16 36-1,22-62-56,0 0 0,-1 0-1,0-1 1,0 0 0,-1 0 0,0 0 0,0-1 0,0 1 0,-1-2 0,0 1 0,0-1 0,0 0-1,-1 0 1,0-1 0,0 0 0,0 0 0,-12 3 0,-12 2 73,1-2-1,-2-1 1,-45 3-1,27-3-37,-570 59 175,188-23 21,255-37-65,18-1-125,-288-3-50,201-7-67,-154-8 247,-18 9-180,107 7 7,-43 1 19,-224 4-192,352-9 258,-157-7 47,-433 4-48,622 8-71,-96-2 46,1-4-19,-187-8 253,108 4-223,22 1-68,137 0 23,-36-2 17,-181-6-116,193 9-132,-191 3 84,230 3 220,-352 14 113,-1-1-147,286-15-122,-542 6-31,172-3 267,332-3-135,-582-13-220,162-14 410,-297 5-511,479 17 260,-84 3 198,350-7-192,-8 0 0,-534 16 102,427-18-77,232 5-24,-247 5 36,212 3-68,-35-2 50,-347 7 84,275 3 36,-18-2-171,-6 0 224,-402 3-22,500-11-127,-1 2-66,-398-6-71,538 1 148,-49-2 52,95 6-114,-347-9-16,-62 3-72,280 7 144,-518-1 203,617-1-214,-1-4 0,-83-16 1,148 21 2,-3-2-65,0 1 0,0 0 0,-1 0 0,1 1 1,-9 0-1,15 1 12,-1-1 0,1 0 0,-1 0 0,1 1 0,-1-1 0,1 1 0,-1-1 0,1 1 0,-1 0 0,1 0 0,0-1 0,-1 1 0,1 0 0,0 0 0,0 0 0,0 0 0,0 1 0,0-1 0,0 0 0,0 0 0,0 1 0,0-1 0,1 0 0,-1 1 0,0-1 0,1 1 0,-1-1 0,1 1 0,0-1 0,-1 3 0,-1 25-44,0 1 1,5 45 0,-2-59 33,50 479-137,-26-180 607,-19-206-356,3 21-54,9 261 188,-2-62 70,-1-100-153,-26 109-242,7-271 125,-35 247 273,10-116-329,-87 586-348,85-513 534,31-252-167,0 1-1,2 0 1,0-1 0,2 0 0,0 1-1,1-1 1,0 0 0,2-1 0,16 33-1,-19-45 18,-1 0 0,1 0 0,0 0 0,1 0 0,0-1 0,0 0 0,0 0 0,0 0 0,1-1-1,0 0 1,-1 0 0,2 0 0,-1-1 0,0 0 0,12 4 0,7 1 10,0-2-1,52 7 0,-39-7 19,135 13 53,-42-5-220,-71-9 211,86-5-1,-67-1-80,426-21 335,-103-17-365,15-2-39,302-29 9,-545 57 7,275-15 56,-54 14 27,-8-4-57,-124 8 14,203 3-52,-159 5 128,-19 6-32,-79 0-28,413-9 124,-351-6-197,84-1 31,34-1 37,-68 7-13,-21 1-84,127-4 115,-108 5-30,35 0 131,33-1-151,-273 0 21,493-28 226,-240 9-289,92-8 21,71-23-10,259-16-75,-673 66 79,446-4-14,-444 15 146,240 6 26,-104-6-35,122-3-47,158-17-11,-373-4 32,-15 0-58,278 12 26,-41 8-6,-208-3 6,-163 1 0,118 0 0,154-19 0,155-23 0,-437 42 0,119-14 0,7 0 0,-25 6 0,100-3 0,110-3-128,-40 9 262,-173 6 10,49 3-91,107-4 75,36-8-243,21-2 22,-135-1 32,251 17-1,-246 6 74,82 8 2,-2 22 46,-115-15-87,152 7 0,-192-24-5,399 32 32,-248-13 1,285 22 30,-343-41-211,301 8 275,1048-18-239,-1095-14 229,-148 3 33,80-9-120,-116 4 9,-172 15 19,-51 1 17,78-9 0,69-28-166,-53 10 195,-9 3-16,-64 9-56,-32 8-8,56-19 0,-71 19-17,-1-2 0,0-1-1,30-19 1,-27 16 40,0 0 0,1 1-1,29-9 1,9-5 177,31-12-270,47-22 140,-125 52-42,-1-1 1,0 0-1,0-2 1,-1 1-1,0-2 1,17-19 0,-22 20-20,0-1 1,-1 0 0,-1-1 0,7-14-1,5-8 44,0-5-97,-2-1 1,-1 0 0,19-78-1,-13 38 87,-11 38 0,9-80 0,-14 73 61,2-26-110,-3-80 0,-3 30-12,0-104 168,3-46 79,0 208-140,42-384-29,-25 207-110,-13 108 90,28-210 5,-32 280-34,-4-72 0,-2 70-4,1 26-35,-2-1 0,-2 0-1,-1 1 1,-21-76 0,11 68-21,5 15 53,-22-51 1,-43-122 116,55 142-143,-53-114 0,63 162-3,-2 1-1,0 1 1,-1 0-1,0 0 1,-1 1-1,-19-15 1,-104-78-118,81 67 35,-3-2 15,-92-93-1,122 106 126,-37-55 0,47 59-25,-2 0 0,-39-40-1,44 52 58,-1 1 0,0 0 0,-1 1-1,-1 1 1,-20-10 0,9 8-66,-1 2 1,-1 1 0,-42-10-1,-102-11-1764,75 15-867,-4 2-1174,71 12 1660,0-2-1,0-1 1,1-2 0,-59-21-1,12-12-1641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0:18.042"/>
    </inkml:context>
    <inkml:brush xml:id="br0">
      <inkml:brushProperty name="width" value="0.1" units="cm"/>
      <inkml:brushProperty name="height" value="0.1" units="cm"/>
      <inkml:brushProperty name="color" value="#66CC00"/>
    </inkml:brush>
  </inkml:definitions>
  <inkml:trace contextRef="#ctx0" brushRef="#br0">3002 42 4352,'-2'-3'359,"0"0"1,0-1 0,0 1-1,0 0 1,1 0-1,-2-6 1,1-4 5384,2 14-5622,0 0 0,0 0 0,0 0 0,0 0 0,0 0 0,-1 0 0,1 1 0,0-1 0,0 0 0,-1 0 0,1 0 0,-1 0 0,1 0 0,-1-1 0,0 3 0,-79 71 4683,78-73-4742,1 0 0,-1 0 0,0 0-1,0-1 1,0 1 0,1 0 0,-1-1 0,0 0-1,0 1 1,0-1 0,-3 0 0,-28-1 798,17 0-593,-29 4-12,0 1 1,-46 10 0,-11 3-185,56-12 160,-123 18 297,129-16-361,-1 3-1,-42 15 1,43-12-54,-1-2-1,0-1 0,-73 7 1,-233 6 398,303-23-334,-71 10 1,68-6-72,-93-2-1,70-3 22,61 1-112,-476 14 1526,452-11-1648,-206 10-881,120-21-2616,86 3-441,-55-15 0,11-6-2169,-6-6 1605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0:28.435"/>
    </inkml:context>
    <inkml:brush xml:id="br0">
      <inkml:brushProperty name="width" value="0.1" units="cm"/>
      <inkml:brushProperty name="height" value="0.1" units="cm"/>
      <inkml:brushProperty name="color" value="#66CC00"/>
    </inkml:brush>
  </inkml:definitions>
  <inkml:trace contextRef="#ctx0" brushRef="#br0">0 182 2304,'5'7'4815,"-4"-7"-4630,12 2 1071,14-3-1091,-11-2 65,0 0-1,0-2 1,0 0 0,-1-1 0,0 0-1,17-11 1,-15 8 56,0 1 0,1 0 0,36-9 0,-31 11 99,39-16 0,-45 15-269,1 1-1,-1 0 1,1 2 0,28-5 0,141 7-64,-96 3 120,-30-1-161,108-14 0,-97 5 179,1 3 1,-1 2 0,84 8-1,-8-2 106,-86-3-378,62-6 283,-78 3 21,69 2 0,-10 12-127,52 2 13,-119-12-103,0 3 0,0 0 1,38 10-1,-14-2 25,95 3 0,-61-6 38,104 2 348,-53-5-269,-30-2-49,5-5-29,-40-1-68,47 2 51,109 2 29,-56 0-168,-76-1 58,164 19 1,-184-5-40,-25-3 154,0-2 1,64-1 0,330 19 84,-379-18-125,1-3 0,92-6 0,-25-4-11,209 21 0,-167-11-83,-14-2 117,-100 2-19,7 0-104,122 24-1,-161-22 74,0-2 1,68 2-1,83-12 169,-106 0-10,98 9 1,-108-2-120,1-3-1,95-13 1,-57 4 58,-94 7 72,270-11-37,-103 2-162,2-1-28,-92 11 81,107 3-176,154 6 281,-111-5 152,-239-3-390,17 0 265,-1 2 1,41 8 0,-58-8-490,0-1 1,0 2 0,-1-1 0,1 1 0,-1 0-1,0 0 1,1 1 0,-1-1 0,-1 2 0,1-1-1,-1 0 1,0 1 0,0 0 0,5 6 0,16 29-3927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0:29.968"/>
    </inkml:context>
    <inkml:brush xml:id="br0">
      <inkml:brushProperty name="width" value="0.1" units="cm"/>
      <inkml:brushProperty name="height" value="0.1" units="cm"/>
      <inkml:brushProperty name="color" value="#66CC00"/>
    </inkml:brush>
  </inkml:definitions>
  <inkml:trace contextRef="#ctx0" brushRef="#br0">8 1 1792,'-1'1'164,"0"0"-1,0 0 1,1 0 0,-1 0-1,0 0 1,1 1 0,-1-1 0,1 0-1,-1 0 1,1 1 0,0-1-1,-1 3 1,9 15 935,-7-16-959,1 0 0,0 0 1,-1-1-1,1 1 1,0-1-1,0 1 0,1-1 1,-1 1-1,1-1 1,-1 0-1,1 0 0,4 2 1,-2-1 51,1-1 1,-1 0 0,1-1-1,-1 1 1,1-1-1,9 1 1,110 8 591,-66-2-650,87 16 457,-116-18-370,1-1 1,-1-2-1,1-1 0,0-1 1,39-4-1,33-6-126,201-11 130,14 7 79,-6 0-208,-83 3-59,115-13 390,-193 24-423,48-3-51,122-9 238,-263 13-91,0 2 1,0 2-1,85 22 0,-134-26-41,6 2-78,-1 0 0,17 8-1,-27-10-139,0 0 0,0 0 0,0 0 0,0 1-1,-1 0 1,1 0 0,-1 0 0,1 0 0,-1 0-1,0 1 1,3 5 0,12 27-2886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0:38.651"/>
    </inkml:context>
    <inkml:brush xml:id="br0">
      <inkml:brushProperty name="width" value="0.1" units="cm"/>
      <inkml:brushProperty name="height" value="0.1" units="cm"/>
      <inkml:brushProperty name="color" value="#66CC00"/>
    </inkml:brush>
  </inkml:definitions>
  <inkml:trace contextRef="#ctx0" brushRef="#br0">1 4 2944,'70'-2'1907,"-32"0"-1241,1 2-1,66 9 1,-73-3-422,10 2 485,0-1 1,53 0-1,152 2 295,-166-6-595,143 22 0,-189-21-348,0-2-1,1-2 0,-1-1 0,55-9 1,-58 6 29,47-1-80,130 6-1,-81 9 169,66 2 25,-81-12-322,294 9 214,-91 2-189,92 3 794,-112-17-483,-3 1-266,271 16 187,-549-14-172,158 11-145,-108-4 153,81-3 0,-67-8 150,209 0-240,-151 17 266,-74-6-98,96 0 1,-49-12-100,-12-1-48,107 9 1,180 15 52,-229-15 172,155 22-1,-88-8-56,-9-2-202,-52 12 154,-3-1 60,-117-21 36,78-2 0,7-10-5,183 1-245,-245 9 174,0-2 1,121-15 0,-37-2-55,216 5-1,-189 4 17,2 0 32,17 13-104,119-4-28,-173-9 84,200 14 0,-266-5-12,136-14 1,-29 0-95,160 25 436,-334-12-383,-4-1-26,-1 0 1,1 0-1,0 1 0,0-1 1,-1 1-1,1 0 1,-1 0-1,1 0 1,-1 0-1,1 1 0,-1 0 1,0-1-1,1 1 1,3 4-1,-6-6-22,-1 0-1,1 1 1,-1-1 0,1 1 0,-1-1 0,1 1-1,-1-1 1,1 1 0,-1-1 0,0 1 0,1-1-1,-1 1 1,0-1 0,0 1 0,1 0-1,-1-1 1,0 1 0,0 0 0,0-1 0,0 1-1,0-1 1,0 1 0,0 0 0,0-1-1,0 1 1,0 0 0,0-1 0,0 1 0,0 0-1,0-1 1,-1 1 0,1-1 0,0 1 0,-1 0-1,0 0-172,-1 0 0,1 0 0,-1 0 0,1 0 0,-1 0 0,1-1 0,-1 1 0,0 0 0,1-1 0,-1 0-1,0 1 1,0-1 0,1 0 0,-4 0 0,-54-2-3406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0:40.666"/>
    </inkml:context>
    <inkml:brush xml:id="br0">
      <inkml:brushProperty name="width" value="0.1" units="cm"/>
      <inkml:brushProperty name="height" value="0.1" units="cm"/>
      <inkml:brushProperty name="color" value="#66CC00"/>
    </inkml:brush>
  </inkml:definitions>
  <inkml:trace contextRef="#ctx0" brushRef="#br0">1 246 2048,'0'-3'98,"1"0"-1,-1 0 1,1 0 0,0 0-1,0 1 1,0-1 0,1 0 0,-1 1-1,1-1 1,-1 0 0,1 1-1,0 0 1,0 0 0,0-1 0,0 1-1,1 0 1,4-3 0,6-4 432,28-15 1,-38 22-386,34-18 564,1 2 1,0 2-1,70-19 0,-70 25-401,1 2 0,0 2 0,77-2 0,-83 6-183,1-2 0,41-9 0,-23 3 370,0 4-296,0 2 1,0 2-1,0 3 1,76 10-1,-105-8-158,34 3 211,79 19-1,192 40 160,-83-20 101,-173-31-448,0-3 0,1-3 0,79-3 0,-68-4-26,186-4 385,1-18-116,-244 18-306,238-27 46,-36 4-52,-82 6 47,-13 8-5,197 5 1,-170 18-174,74 2 213,64 7-25,-104-4-72,-116-12 73,132-12 1,-104 1 232,-94 7-236,0 0 1,0 2-1,0-1 1,0 1 0,0 1-1,16 6 1,-27-8-139,1 0 1,-1 0 0,1 0-1,-1 0 1,0 1 0,0-1-1,0 1 1,0-1 0,0 1-1,0 0 1,0 0 0,0 0-1,1 2 1,-2-3-89,-1 1-1,1-1 1,-1 1-1,1 0 1,-1-1 0,1 1-1,-1-1 1,0 1-1,0 0 1,0-1 0,0 1-1,0 0 1,0-1-1,0 1 1,-1 0 0,1-1-1,0 1 1,-1-1-1,0 1 1,1-1 0,-1 1-1,-1 1 1,-21 29-3104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7:06.477"/>
    </inkml:context>
    <inkml:brush xml:id="br0">
      <inkml:brushProperty name="width" value="0.1" units="cm"/>
      <inkml:brushProperty name="height" value="0.1" units="cm"/>
      <inkml:brushProperty name="color" value="#E71224"/>
    </inkml:brush>
  </inkml:definitions>
  <inkml:trace contextRef="#ctx0" brushRef="#br0">1761 33 2048,'-7'-2'928,"10"-3"-61,18-7 785,-6 2 757,-16 10-2316,1 0 0,0-1 0,-1 1 0,1 0 0,-1-1-1,1 1 1,0 0 0,-1 0 0,1-1 0,-1 1 0,1 0 0,-1 0 0,1 0 0,-1 0 0,1 0 0,0-1 0,-1 1 0,1 0 0,-1 0 0,1 0 0,-1 0 0,1 0 0,-1 1 0,1-1-1,-1 0 1,1 0 0,-1 0 0,1 0 0,-1 0 0,1 1 0,0-1 0,-2 1 0,-19 6 189,20-7-165,-287 136 5659,271-128-5425,0-1-1,-1 0 0,-34 8 1,-60 5 994,32-6-561,-184 52 1011,-38 7-1281,43-38-1979,128-32-1682,-2-15-3361,52-1 2226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0:49.390"/>
    </inkml:context>
    <inkml:brush xml:id="br0">
      <inkml:brushProperty name="width" value="0.1" units="cm"/>
      <inkml:brushProperty name="height" value="0.1" units="cm"/>
      <inkml:brushProperty name="color" value="#66CC00"/>
    </inkml:brush>
  </inkml:definitions>
  <inkml:trace contextRef="#ctx0" brushRef="#br0">6 29 1664,'-1'-2'94,"1"1"0,-1 0 1,0-1-1,1 1 0,-1-1 0,1 1 0,0 0 1,-1-1-1,1 1 0,0-5 2260,17 6-1144,3-1-440,-14 1-532,0-1-1,1 1 1,-1 0-1,1 0 0,-1 1 1,1 0-1,-1 0 1,10 3-1,-8 0-114,1-1 0,-1 0 0,0 0-1,1-1 1,0 0 0,13 0 0,56-1 418,-44-1-33,49-6-33,-19 1-256,230 10 426,-242-4-492,-1-3 0,73-10-1,54-3 350,-146 15-457,141 5 155,-17 4-56,178-13 0,-272 4-71,85 12 0,32 0 128,-18-14-275,135 3 281,-202 1-249,128-14-1,142 2 164,-242 11-109,-29-1-2,341 5-20,71 5 261,-33 13-368,-184-18 180,24 3-4,-147 3-3,175-12 0,-111 10-154,-36 1 95,-70-11-50,152 3 303,-121 16-278,-115-11 12,1-2 1,0-1-1,67-3 1,-6-7 80,1 5 1,188 23 0,-236-17-93,93-4 1,54-16 9,-112 6 44,0 4 0,91 7 0,-157 0-4,0 0 0,0-2 1,0-1-1,24-3 1,54-9-44,1 5 1,126 6-1,-95 10-45,-65-2 60,1-4 0,76-6 0,33 0 180,-116 4-158,-9 2-117,54 10-1,-46-4 116,-44-7 18,0-1-1,0 0 1,23-4 0,22-1 1,102-2-43,-1 0-14,126 11 188,-129-17-125,-21 0-144,-30 11 134,138 17-1,-190-12-54,0-2 1,85-10-1,24 0 8,28 13 12,-57 6 282,-90-10-367,-1-2-1,60-10 0,-12 3 197,-65 7-94,8-1-12,0 2 0,0 2 0,63 8 0,-61-4-8,1-2 1,50-2-1,-56-1-55,-9-2 75,-1 0-1,41-10 0,-37 6 15,45-4 0,174-9-26,-117 18-35,13-2 102,-89 4-102,-42 0 35,-1 0 1,1-1-1,-1-1 1,22-3 0,-18 1 1,1 0 1,0 2 0,26-1-1,204 13 20,-140-2-22,-82-8-27,20-1 80,-34-1-36,-7 0-5,1 1 0,-1-1 0,1 1 0,0 0 0,-1 0-1,1 0 1,4 1 0,5 1-13,0-1 0,0 0 0,0-1 0,0-1-1,18-3 1,9 0-77,25-4 164,-41 4-94,39-1-1,31 2-63,-46 1 71,89 6 0,-92 3-95,-3-1 108,-1-1 0,1-3 0,66-3 0,-60-5 93,-32 3-31,1 1-1,-1 0 0,0 1 0,1 1 1,-1 1-1,21 3 0,-33-3 103,0-1-354,0 1 1,0 0-1,0 0 1,0 1-1,0-1 1,6 4-1,-9-4-21,0-1 0,-1 1-1,1 0 1,0 0 0,0 0 0,0 0-1,-1 0 1,1 0 0,0 0 0,-1 1 0,1-1-1,-1 0 1,1 0 0,-1 0 0,0 1-1,0-1 1,1 0 0,-1 0 0,0 1 0,0-1-1,0 0 1,0 0 0,0 1 0,-1 1-1,-3 20-3426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0:51.871"/>
    </inkml:context>
    <inkml:brush xml:id="br0">
      <inkml:brushProperty name="width" value="0.1" units="cm"/>
      <inkml:brushProperty name="height" value="0.1" units="cm"/>
      <inkml:brushProperty name="color" value="#66CC00"/>
    </inkml:brush>
  </inkml:definitions>
  <inkml:trace contextRef="#ctx0" brushRef="#br0">0 26 1664,'4'-2'219,"0"0"1,-1 1-1,1-1 0,0 1 0,6-2 1,10-3 523,-14 4-492,0 0 0,0 1 0,0-1 1,0 1-1,0 1 0,1 0 1,-1-1-1,7 2 0,53 9 908,-53-7-1054,15 2 68,4 1 377,0-1 1,50 2-1,13-14 690,4 0-848,-8 5-294,90 3-10,154-3 400,-81-4-293,-113 18-55,18-1 13,329 3-99,-150-6 552,-40-2-359,35-7-8,-55-2-158,82 6-176,168 7 163,-157-2 2,-33-2-22,58 0 135,-93-4-89,-45-8-182,-58-1 128,-127 7-31,401-14-77,-49 4 26,-71-3 255,145 9-387,-251 8 375,123 10-292,-188-1-277,-83-6 1019,-91-4-1682,-11 2-944,-19 5-945,-22 3-2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0:53.744"/>
    </inkml:context>
    <inkml:brush xml:id="br0">
      <inkml:brushProperty name="width" value="0.1" units="cm"/>
      <inkml:brushProperty name="height" value="0.1" units="cm"/>
      <inkml:brushProperty name="color" value="#66CC00"/>
    </inkml:brush>
  </inkml:definitions>
  <inkml:trace contextRef="#ctx0" brushRef="#br0">9 223 1536,'0'0'46,"-1"-1"-1,0 1 1,1-1 0,-1 1-1,1-1 1,-1 0-1,1 1 1,-1-1 0,1 1-1,-1-1 1,1 0 0,0 0-1,-1 1 1,1-1 0,0 0-1,-1 0 1,1 1 0,0-1-1,0 0 1,0 0 0,0-1-1,0 1 34,1 0-1,0 0 1,0 0-1,0 0 1,0 0-1,0 0 1,0 0-1,0 0 1,0 0-1,0 0 1,3-1 0,-1 0 26,17-12 903,33-16 1,-46 27-910,1 0 1,0 0 0,0 1-1,0 0 1,0 0-1,0 0 1,1 1 0,9 0-1,544 15 3421,-495-11-3321,1-2 0,116-15 0,264-36 276,-235 22-161,20-1-137,-27 24-101,41-3-88,0-5 35,-183 14-35,118 16 1,-92-7 52,149-2 1,-141-8-44,100 14 1,-116-2 144,-9-1-127,110 3 1,80-8-95,-176 1 95,87 17 1,-51-5 6,170 4 0,33-17 93,-255-10 130,119-21-1,32-2-61,-52 29-312,-56 1 248,13-11-157,0 1-40,271 7 364,-312-7-127,-62 4-156,1 1 0,29 1 0,-47 1-419,0 1-1,0 1 0,0-1 1,11 5-1,-10-3-1025,0 0 0,0 1-1,9 6 1,-4 2-1728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1:06.091"/>
    </inkml:context>
    <inkml:brush xml:id="br0">
      <inkml:brushProperty name="width" value="0.1" units="cm"/>
      <inkml:brushProperty name="height" value="0.1" units="cm"/>
      <inkml:brushProperty name="color" value="#66CC00"/>
    </inkml:brush>
  </inkml:definitions>
  <inkml:trace contextRef="#ctx0" brushRef="#br0">0 67 4736,'5'0'398,"2"0"135,1 0-1,-1 0 1,1 1-1,-1-1 0,1 2 1,-1-1-1,0 1 1,1 0-1,9 5 0,-13-6-417,0 0 0,0 1 0,-1-2-1,1 1 1,0 0 0,0-1 0,0 0 0,0 0-1,0 0 1,0 0 0,0-1 0,0 1-1,0-1 1,0 0 0,5-3 0,8-2 304,-1-1 0,19-13-1,-2 3-145,-20 11-252,0 0 0,0 1 0,23-5 0,-29 9-28,-1 0-1,1 0 1,-1 1 0,1-1-1,-1 2 1,1-1-1,-1 1 1,1 0 0,12 3-1,11 4 38,1-1-1,0-2 1,50 2-1,-13 0 29,-18-2 24,152 21-36,-137-19-61,1-3 0,76-4 0,-53-1 2,169 11-83,-191-3 115,1-4 1,80-5-1,-110-1 29,114-7 32,-149 10-66,-1 0 1,1 0-1,-1 0 0,0 0 0,1 1 0,-1-1 1,1 1-1,-1 0 0,0 0 0,0 0 0,1 0 1,-1 0-1,2 2 0,-2-2-133,-1 0-1,0 0 1,0 0 0,0 1-1,0-1 1,0 0 0,-1 1-1,1-1 1,0 1 0,-1-1-1,1 1 1,-1-1 0,1 1-1,-1-1 1,0 1 0,1-1-1,-1 1 1,0 0 0,0-1-1,0 1 1,-1 2 0,-3 26-3044,-2-2-138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1:15.293"/>
    </inkml:context>
    <inkml:brush xml:id="br0">
      <inkml:brushProperty name="width" value="0.1" units="cm"/>
      <inkml:brushProperty name="height" value="0.1" units="cm"/>
      <inkml:brushProperty name="color" value="#66CC00"/>
    </inkml:brush>
  </inkml:definitions>
  <inkml:trace contextRef="#ctx0" brushRef="#br0">0 53 3456,'5'-19'3488,"2"14"-1408,-3 3-1803,0 1 1,0 0-1,0 0 1,0 0-1,1 1 1,-1-1-1,5 1 1,15-2 232,31-6 489,91-3-1,56 13-738,-54 1-1482,-148-3 1220,51 0-2024,51 6 1,-29 7-887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7:13.257"/>
    </inkml:context>
    <inkml:brush xml:id="br0">
      <inkml:brushProperty name="width" value="0.1" units="cm"/>
      <inkml:brushProperty name="height" value="0.1" units="cm"/>
      <inkml:brushProperty name="color" value="#66CC00"/>
    </inkml:brush>
  </inkml:definitions>
  <inkml:trace contextRef="#ctx0" brushRef="#br0">0 1 1664,'11'5'628,"3"3"-324,0-2 1,21 8-1,-28-13 11,1 0 0,-1-1-1,1 1 1,-1-1 0,8-2-1,5 2 107,-17 0-327,-1 1 0,1 0 0,0 0 0,-1 0-1,1 1 1,-1-1 0,1 0 0,2 3 0,5 3 128,-1-3-139,0 0-1,1-1 0,-1 0 1,0-1-1,1 1 0,0-2 1,-1 1-1,18-1 0,81-2 38,183 5 358,-154 3 82,75-2-93,-139-6-319,83 10-1,-78 0 28,1-4 0,-1-3-1,82-9 1,87 2 58,-148 6-82,232-11-215,-309 8 73,250-10 350,-193 16-359,40 2 3,158-11-1,-185 1 82,179 15-1,34 0 6,-224-14-32,140-2-87,175 0 3,54-6 27,-103 7-11,-99 0 134,-37-5 370,-121 4-239,-64 4-168,45 4 0,-63-2-303,-1 0 0,0 0 0,0 0 0,0 1 0,0 1 0,0-1 0,-1 1 0,1 0 0,-1 0 0,0 1 0,10 7 0,-11-6-477,0 0-1,0 1 1,0 0 0,5 9-1,12 27-2654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7:37.698"/>
    </inkml:context>
    <inkml:brush xml:id="br0">
      <inkml:brushProperty name="width" value="0.1" units="cm"/>
      <inkml:brushProperty name="height" value="0.1" units="cm"/>
      <inkml:brushProperty name="color" value="#66CC00"/>
    </inkml:brush>
  </inkml:definitions>
  <inkml:trace contextRef="#ctx0" brushRef="#br0">4 29 2304,'-4'3'3971,"4"-3"-3895,1 0-19,-1 0 0,1 0 0,-1 0 0,1 0 0,-1 0 0,0 0-1,1 0 1,-1 0 0,1 0 0,-1 0 0,1 0 0,-1 0 0,0 0 0,1 0 0,-1-1 0,1 1 0,-1 0 0,0 0-1,1 0 1,-1-1 0,1 1 0,-1 0 0,1-1 0,17-9 370,10-7 1029,-28 16-1088,21 2 1434,19 21-730,-2 2-485,-31-21-471,-1 1 1,0-1-1,-1 1 0,11 9 1,-11-9-26,0 0 0,0 0 1,1 0-1,0-1 0,0 1 1,7 2-1,90 26 384,46 19-51,-130-42-376,0 0 1,-1 1-1,-1 0 1,0 2-1,28 23 1,-26-16 49,0 1 0,-1 1 0,-2 0 0,0 2 0,-1 0 0,-2 0 0,0 1 1,-1 1-1,10 33 0,-11-17 7,4 11 46,-4-25-114,2 5 46,21 40-1,-15-38 42,-2 2 0,-2-1 0,14 48 0,-3 21 77,11 30 84,14-21-29,-2-7-123,-32-62-98,-8-23 10,0 1 0,9 40 1,6 168 85,-8-48-38,-15-179-91,6 46 63,1 67 1,-7-97-43,-2 1 0,0-1 0,-1 1 0,-1-1-1,-1 0 1,-7 20 0,-53 214 128,13-41 167,46-197-298,0-1-1,-2 0 0,0 0 0,0 0 0,-12 15 1,-51 59 202,46-61-143,-37 57 0,27-34-18,20-30-6,-15 28 0,18-34-879,11-14 773,0 0-1,0 0 0,0 0 0,-1 0 0,1 0 0,0 0 1,0-1-1,0 1 0,0 0 0,0 0 0,-1 0 0,1 0 1,0 0-1,0-1 0,0 1 0,0 0 0,0 0 0,0 0 1,0 0-1,-1-1 0,1 1 0,0 0 0,0 0 0,0 0 1,0-1-1,0 1 0,0 0 0,0 0 0,0 0 0,0-1 1,0 1-1,0 0 0,0 0 0,0 0 0,0-1 0,1 1 1,-1 0-1,0 0 0,0 0 0,0 0 0,0-1 0,1-4-673,0-1-1,1 1 1,-1 0-1,1-1 0,0 1 1,3-6-1,23-37-3636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7:39.608"/>
    </inkml:context>
    <inkml:brush xml:id="br0">
      <inkml:brushProperty name="width" value="0.1" units="cm"/>
      <inkml:brushProperty name="height" value="0.1" units="cm"/>
      <inkml:brushProperty name="color" value="#66CC00"/>
    </inkml:brush>
  </inkml:definitions>
  <inkml:trace contextRef="#ctx0" brushRef="#br0">800 29 1792,'1'-12'402,"0"11"-341,-1 0 1,0 0 0,0 0 0,0 0-1,1 0 1,-1 0 0,0 0 0,0 0-1,-1 0 1,1 0 0,0 0 0,0 0-1,0 0 1,-2-2 539,0 3-361,0 1-1,0-1 1,0 0 0,0 1 0,0-1 0,0 1 0,1 0 0,-4 1 0,4-2-74,-5 3 201,0 0 1,0 1-1,0-1 1,-8 7-1,9-5-156,-85 50 1088,63-40-963,1 1 1,-35 28 0,40-26-50,-40 34 721,-62 70 1,114-109-963,0-1 0,1 1 0,1 1 0,0 0 0,-5 15 0,-4 7-39,-27 64 25,-26 47 5,44-101 162,2 1 0,2 1 1,-29 99-1,41-113-48,3-1 1,0 1 0,2 0 0,2 0-1,1 0 1,2 0 0,5 38 0,-4-58-90,1 1 1,1 0-1,1-1 1,0 0 0,0 0-1,2 0 1,0-1 0,0 1-1,1-2 1,1 1 0,0-1-1,0-1 1,12 11-1,13 9 184,2-1 0,73 46 0,-90-64-181,-5-3-194,-1 0-1,0 0 0,-1 1 0,0 1 1,-1 0-1,0 0 0,-1 1 0,15 22 1,12 33-2293,-2 8-1492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8:39.914"/>
    </inkml:context>
    <inkml:brush xml:id="br0">
      <inkml:brushProperty name="width" value="0.1" units="cm"/>
      <inkml:brushProperty name="height" value="0.1" units="cm"/>
      <inkml:brushProperty name="color" value="#66CC00"/>
    </inkml:brush>
  </inkml:definitions>
  <inkml:trace contextRef="#ctx0" brushRef="#br0">138 805 2176,'-10'-2'1919,"10"2"-1844,-1 0 0,1 0-1,-1-1 1,1 1 0,-1 0-1,1 0 1,-1 0 0,1 0-1,-1 0 1,0 0 0,1 0 0,-1 0-1,1 0 1,-1 0 0,1 0-1,-1 0 1,1 1 0,-1-1-1,1 0 1,-1 0 0,1 1-1,-1-1 1,1 0 0,0 0-1,-1 1 1,1-1 0,-1 0-1,1 1 1,0-1 0,-1 1-1,1-1 1,0 0 0,-1 1-1,1-1 1,0 2 0,-4 2 224,1 1 0,0 0 1,0 1-1,1-1 0,-1 0 1,1 1-1,0-1 0,1 1 1,-1 0-1,1-1 0,0 1 1,1 0-1,-1 0 0,1 0 1,1 9-1,-1-14-254,0 0 0,1 1 1,-1-1-1,0 0 0,1 0 1,-1 1-1,0-1 0,1 0 0,0 0 1,-1 1-1,1-1 0,0 0 0,0 0 1,-1 0-1,1 0 0,0 0 0,0 0 1,0 0-1,0 0 0,0-1 0,0 1 1,1 0-1,-1-1 0,0 1 0,0 0 1,0-1-1,1 0 0,-1 1 0,0-1 1,2 1-1,5 0 160,-1 0 0,1 0 0,14 0 0,-20-1-156,6-1 108,-1 0 1,1-1-1,-1 1 1,0-1-1,0-1 1,0 1-1,0-1 1,0 0-1,9-6 1,-7 3-84,1 1 0,0 1 1,17-6-1,-18 8-89,33-9 349,0 1 1,1 2-1,74-3 0,-95 10-231,39-7 0,-3 0-85,-23 4-12,0 2-1,1 1 0,-1 2 1,56 8-1,11 7 436,12 2-490,-98-14 98,0 0-1,-1 2 1,1-1-1,-1 2 0,15 9 1,-1 0 71,1-1 0,1-1 0,-1-2 0,2-1 0,59 13 0,116 15 150,-147-31-149,89 1 0,-88-9-75,298 15 542,-140 5-527,4 2 17,-151-17 6,1-3 1,120-12-1,14-1 10,-175 11-81,60 0-1,121-14 0,22-5-17,-1 1 15,-202 13 50,-5 2 6,50-13 0,-50 9-54,-1 1 0,1 2-1,40-3 1,85 6 59,-84 2-18,-7 2-50,78 13 0,-34-3-4,-56-10 64,49-3 0,-28-2 9,240 17 200,-260-9-276,-15 0 13,0-1 0,0-3 1,0 0-1,48-6 0,124-18 5,-158 19-15,-1 3 0,63 8 0,115 6 1,-101-7 10,-113-6 17,185 1 36,-106-3 40,-21 2-141,134 21 1,-162-18 75,-1-1 0,52-3 0,47 3-248,-93 1 235,179 23 158,-142-13-191,164 7 0,367-18 168,-537 1-122,0 4 1,114 25-1,-179-30-9,88 17-31,113 21-150,-153-32 253,94 0 0,309-23 75,1-42-208,-355 32 59,39-4 53,122 10-25,-174 13-41,3-4 73,-57 4-81,1 2 0,0 2 0,-1 1 0,51 8 0,-22-2-6,-17-2 0,244 23-213,-255-23 265,88-6 0,44-18 68,-110 15-128,100 4 0,-78 2 72,-7-2-42,96 3-103,-103 5 78,78 4 97,306-7-174,-375-8 127,-1-4 0,87-20 1,52-6 13,-156 27-90,-1-2 1,78-22-1,-93 16 29,1 3 0,0 1 0,1 3 0,73-2 0,182 10 0,-277-1 0,49-9 0,-49 5 0,49-2 0,2 6 0,5 0 0,107 12 0,-160-8 9,0-1 0,47-3 0,65-15 45,53 0-7,-153 15-47,-1 3 0,0 1 0,75 16 0,-22-1 0,-55-12 11,133 17-107,-51-9 130,-27-4 124,124 27-233,-190-30 113,47 19-1,-51-15 49,-18-6-80,0-1 1,0-1-1,1 0 1,0 0-1,-1-1 1,1 0-1,0 0 1,12 0-1,200-2 5,-214 0-7,0 0 0,0 0 1,0-1-1,0 0 0,-1 0 1,1-1-1,0 0 0,0 0 1,-1 0-1,1-1 0,-1 0 1,0-1-1,0 1 0,0-1 1,6-5-1,-8 5-11,1 0 0,0 1 1,0 0-1,0 0 0,8-4 0,-10 6 17,1 0 1,-1-1-1,1 1 0,-1-1 0,0 0 1,0 0-1,0-1 0,0 1 1,0 0-1,-1-1 0,1 0 0,-1 1 1,0-1-1,1 0 0,-1-1 0,-1 1 1,4-5-1,11-35-8,23-40 1,-19 42 115,-15 33-100,-1-1 0,0 0 1,-1 0-1,0-1 0,0 1 1,-1-1-1,0 1 1,1-17-1,-2 11-51,0 0 0,5-17 0,-3 15 59,-1 1 0,1-20 0,-2-38 38,-3-90-102,-22 11 22,22 144 12,-1 0 1,1 0-1,-1 1 0,-1-1 0,0 1 0,0 0 1,-1 0-1,0 0 0,0 1 0,-1 0 0,1 0 1,-2 0-1,1 1 0,-1 0 0,0 0 0,0 0 1,-1 1-1,1 0 0,-1 1 0,-10-5 0,-11-1 0,0 1-1,-1 1 1,0 2-1,0 1 0,0 1 1,-42 0-1,32 4 5,-44 1 5,-131-17 1,107 3-31,-1 4 0,-172 8 0,59 5-26,-44 2 145,141 6-43,-88 4-203,211-16 152,-592 23 122,535-20-122,1-2 0,-104-13 0,-23 1 0,112 13 0,-95 15 0,124-14 8,-1-1-1,1-3 1,-80-10-1,-46-1-5,-49 28-24,148-7 17,-124-2 0,78-11 11,-210 18-1,261-10-6,0-3 1,-77-8-1,-21 0-8,-139 24 57,-3-9-25,114-9 29,88 7-47,47-2-5,1-2 0,-72-6 0,-479-22 91,562 23-114,-1-1 1,-46-10 0,58 8 68,-33-2-48,-1 3 0,-116 7 0,50 9 11,78-4-46,-93-2 1,16-10 23,-253 23 0,329-14 32,1-2-1,-83-10 1,-15 1-49,-160 26 30,269-15 34,0-1 0,-65-6 0,-19-5-22,-1 5 1,-189 19-1,272-13-24,0-3 0,-86-10 0,2 0 69,-86 18-85,137-3 50,-112-6 0,94-4-47,0 4 1,-114 13-1,143-3 35,29-3-2,-79 1 0,-43-21-4,-33 0 8,115 14 118,-16 2-96,-180-22 0,62-6-132,166 23 157,-1 3 0,-70 7 1,79-3-83,0-3 1,0-1-1,-1-1 1,-50-10 0,-127-13 12,163 21 18,-108 8-1,120 0 28,1-3-1,-1-1 1,-77-9 0,-175-25-222,120 33 277,-13-1 49,73-16-336,-7 11 194,-207 16 1,228 4 72,52-6-92,-81 3 0,95-11 42,-339 14 275,325-10-285,0-1-1,0-3 1,0-2-1,-93-17 1,64 8-21,-2 3 1,-154 4-1,144 13 13,-21 0-20,100-9-25,-282-8 251,144 6-463,82 3 361,-91 8-15,108-10-106,-22 1-31,-101 11 0,161-9 36,-79 14-77,78-13 100,1 1 0,-1 0 0,1 1 0,-23 12 0,18-7-29,1 1 1,0 0-1,0 1 1,1 1-1,1 0 1,0 1-1,1 0 1,0 1-1,2 1 0,-1 0 1,-15 31-1,11-13 8,1 0 0,-17 60 0,27-74 7,1 0 0,0 0 0,2 1 0,0-1 0,2 1-1,2 31 1,-1-45 16,0 0-1,1 1 1,0-1-1,0 0 0,1 0 1,0 0-1,0-1 1,0 1-1,1-1 1,7 10-1,-1-4 36,1 0-1,1-1 1,23 19 0,-30-25-272,0-1 1,0 1-1,-1 0 1,0 0-1,0 0 1,0 1-1,-1-1 1,0 1-1,0 0 1,0 0-1,-1 0 1,3 11-1,0 6-1527,0 1-1,1 27 1,-3-16-208,8 50-2971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1:32.518"/>
    </inkml:context>
    <inkml:brush xml:id="br0">
      <inkml:brushProperty name="width" value="0.1" units="cm"/>
      <inkml:brushProperty name="height" value="0.1" units="cm"/>
      <inkml:brushProperty name="color" value="#66CC00"/>
    </inkml:brush>
  </inkml:definitions>
  <inkml:trace contextRef="#ctx0" brushRef="#br0">1 152 1664,'1'-3'340,"1"0"-1,-1 0 1,1 0 0,0 0-1,0 0 1,0 0 0,0 1-1,1-1 1,2-2 0,-3 4-308,-2 0 192,31 0 840,-18 2-869,-7-1-73,7 0 129,1 0 0,-1-1-1,1 0 1,21-6 0,-5 1-112,0 1 1,0 2 0,0 1-1,49 3 1,-28 0-49,143 8 304,-163-7-270,-1 0 0,1-2 1,-1-2-1,1-1 0,44-9 1,31-7 361,0 5 0,185-1 0,-64 6-572,-143 4 293,126 6 0,-109 7 81,-53-3-106,-1-2-1,84-6 1,-25-7-155,0 4 1,174 13-1,-5 2 239,-56-5-217,-163 0-43,105 21 0,-150-23-15,73 18 12,101 9 0,-101-22-5,266 33 173,-311-32-144,1-3 0,0-1 1,1-1-1,-1-3 1,61-7-1,-43-2-25,1 3 0,0 3-1,68 3 1,-13 11 58,-42-3 13,0-3 0,108-6 0,35-15-77,-153 15 10,91 9-1,69 4 81,-54-5 88,231 49-431,-337-47 279,1-2 1,66-2 0,-51-3 59,125 12 323,29 4-332,-177-18 69,63-7 0,-49 1 46,267-3 387,-232 4-401,191-35 1,-11 0-111,-225 36-22,-1-4-1,105-26 1,66-17 18,-107 28 38,-92 17-78,-1 2 1,2 1-1,32 2 0,-27-2-5,0-1 0,0-1 0,0-2 0,47-16 0,-47 14 11,1 1 0,48-3-1,-37 9-50,0 1 0,1 3 0,72 12 0,-51-1 30,29 4-5,-83-15-2,0-1 1,-1-1 0,1-1 0,21-3 0,-3 1 11,0 0 1,43 3 0,-27 1 22,9 2-51,-1 2-1,0 3 1,108 28 0,-103-23 45,102 9 1,1-1-22,148 44-135,-283-61 156,1 0 0,-1-2 1,38-3-1,94-15 91,-51 4-202,-30 9 120,123 10 1,-11-8-15,-13-1-46,-116 7 17,-1 3 1,-1 3 0,98 30-1,-117-30 29,1-2 1,82 6-1,-96-12-2,127 5-75,24 2 113,-104-2 37,0-4 0,146-11 0,-174 3-100,0 1-1,1 3 0,-1 3 1,0 1-1,0 3 1,57 14-1,-44-5 10,1-3 1,1-2-1,87 2 0,-34-6 1,52 3-6,-24-14 121,-120 1-89,0 0 1,0-2-1,39-12 0,134-40 15,-158 49-29,1 2 1,80-3-1,-90 11-18,-1 1 1,1 2-1,45 12 1,-70-16-19,98 32-46,-75-28 105,1-1 1,-1-1 0,1-2-1,58-5 1,-21 3 21,17-3-153,-24-2 63,-28 3 68,0-1 1,-1-1-1,45-14 1,31-16-85,215-41 0,-279 71-12,74 3 0,-75 3 120,0-2 0,45-8 1,-53 4-93,66-4 0,-12 8-36,101 3 100,-70 16-20,-86-11-21,1-1 0,49 1 0,279-7 4,-190-11-11,-99 12 11,116-5 0,-145 2 62,67 4-1,-64 4-42,61 15 0,-41-7-46,-51-10 11,-1 1 1,-1 0-1,23 12 1,2 0-3,28 13 14,-47-20 3,0-1 1,1-1 0,35 9-1,-23-6-111,-28-9 136,0 0 0,0 0-1,0 0 1,0-1 0,1 0-1,9 1 1,-16-2-24,18 0 7,-1-1-1,1 0 1,27-5-1,-39 5-25,1 0 0,-1 1 0,0-1 0,8 2 0,-2 0 2,-6-2 31,0 0 0,-1-1 0,1 1-1,-1-1 1,1 0 0,5-3-1,20-9 94,-20 10-55,-1-1-1,1 0 1,-2 0-1,1-1 1,0-1-1,-1 1 1,0-1 0,11-13-1,1 2 104,-20 17-59,5-6-43,-6 7-53,1-1 1,-1 0-1,1 0 0,-1 1 1,1-1-1,-1 0 0,1 1 1,-1-1-1,1 1 0,-1-1 1,1 1-1,0-1 0,0 1 1,-1-1-1,1 1 0,0-1 0,0 1 1,-1 0-1,1-1 0,0 1 1,0 0-1,0 0 0,0 0 1,-1 0-1,1 0 0,0 0 1,1 0-1,1 0-8,0 1 0,0 0 1,-1 0-1,1 1 0,0-1 0,3 3 1,-3-2 12,-1-1 1,1 1-1,-1-1 1,1 0 0,-1 0-1,1 0 1,0 0 0,-1 0-1,5 0 1,0 0-8,0 0 0,0 0-1,-1 1 1,1 0 0,-1 0 0,1 1 0,10 6 0,-8-4 14,-1-1 0,1-1 1,15 5-1,-6-4-7,-12-2-46,0-1 1,0 0-1,0 0 1,6 0-1,9 1 159,-19-1-110,1-1 0,-1 1-1,1-1 1,-1 0 0,1 0 0,-1 0 0,1 0-1,0 0 1,-1-1 0,1 1 0,-1-1-1,4-1 1,15-6-57,43-21 205,-4-10 2,12-6-338,5 3 228,-67 37-37,1 1-1,-1 0 0,0 0 0,1 1 0,0 1 0,0 0 0,0 0 1,0 1-1,21 0 0,-21 0-40,0 1 0,0 1 0,0-1 1,0 2-1,0-1 0,0 2 0,0-1 1,0 2-1,-1-1 0,1 1 0,15 9 0,-5-1 119,1 0-1,0-2 1,1-1-1,26 8 0,-6-6-151,61 8-1,-56-9 85,0 1 0,-1 3 1,59 26-1,34 11 65,-118-44-87,1 0 0,0-2 0,1 0 0,-1-2 0,25 1 0,414-7-324,-400 0 455,121-22-1,-28 1-132,9-4 79,-65 8-584,-42 9 762,81-28-1,51-30-259,-133 47 6,1 3 0,1 3 0,1 2 0,74-8 0,-78 20 44,-39 3-10,0-1-1,27-5 0,-2 1 58,-41 4-161,1 0 0,-1 0-1,0 0 1,0 0 0,1 0-1,-1 0 1,0 0 0,0 0 0,1 0-1,-1 0 1,0 1 0,0-1-1,0 0 1,1 0 0,-1 0 0,0 0-1,0 0 1,0 0 0,1 1-1,-1-1 1,0 0 0,0 0-1,0 0 1,0 1 0,1-1 0,-1 0-1,0 0 1,0 0 0,0 1-1,0-1 1,0 0 0,0 0 0,0 1-1,0-1 1,0 0 0,0 1 0,0-1-140,1 3-172,-1 0 1,0 0 0,0 0-1,-1-1 1,1 1 0,0 0-1,-1 0 1,0 0 0,0-1-1,0 1 1,0 0 0,0-1-1,0 1 1,-1-1 0,-2 4-1,0-1-333,0-1-1,-1 0 0,1 0 1,-7 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6:04.698"/>
    </inkml:context>
    <inkml:brush xml:id="br0">
      <inkml:brushProperty name="width" value="0.1" units="cm"/>
      <inkml:brushProperty name="height" value="0.1" units="cm"/>
      <inkml:brushProperty name="color" value="#E71224"/>
    </inkml:brush>
  </inkml:definitions>
  <inkml:trace contextRef="#ctx0" brushRef="#br0">1656 18 1792,'-3'6'8900,"-3"12"-7617,1-3-853,1-7-57,-1 0 0,0 0-1,0 0 1,-1-1 0,0 0 0,-9 9 0,10-11-139,0 0 0,0-1 0,0 0 0,-1 0-1,0-1 1,0 1 0,0-1 0,0-1 0,-9 4 0,-38-2 822,1 1-608,30-3-22,1 0 0,-40-4 0,12 1-237,14 0 208,-61-8 0,77 5-223,-10-2 58,-76 0-14,47 1-10,-99-13 243,69 6-86,-7-4 369,5-1-70,59 15-393,0 2 1,0 1 0,-52 7-1,-42 3-1661,118-11 950,-1-1 1,1 0 0,-1 0 0,1-1 0,-1 0 0,1 0 0,-13-6 0,0-2-2864,-24-17 1,29 18 1516,-33-20-3259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7:29.481"/>
    </inkml:context>
    <inkml:brush xml:id="br0">
      <inkml:brushProperty name="width" value="0.1" units="cm"/>
      <inkml:brushProperty name="height" value="0.1" units="cm"/>
      <inkml:brushProperty name="color" value="#E71224"/>
    </inkml:brush>
  </inkml:definitions>
  <inkml:trace contextRef="#ctx0" brushRef="#br0">3595 1363 2688,'-1'1'44,"1"-1"1,0 0-1,-1 0 0,1 0 1,0 0-1,0 0 0,-1 0 1,1 0-1,0 0 0,0 0 1,-1 0-1,1 0 0,0 0 1,0 0-1,-1-1 0,1 1 1,0 0-1,0 0 0,-1 0 1,1 0-1,0 0 0,0 0 1,0-1-1,-1 1 0,1 0 1,0 0-1,0 0 0,0 0 1,0-1-1,-1 1 0,6-7 1332,23-10 877,-11 6-1491,-12 8-508,-1 0 0,1 0 1,0 0-1,7-2 0,-8 3 157,0 0 0,0 0 1,0 0-1,0 0 0,0-1 0,5-4 1984,12-12 1034,-19 17-3287,-1 0 0,1 0-1,0 0 1,-1 0 0,1 0-1,-1 0 1,0 0 0,0-1-1,0 1 1,0 0 0,1-3-1,-1 1 23,0 1 0,1-1 0,-1 1 0,1 0 0,0-1 0,3-2 0,34-37-28,-28 32-64,-1 0-1,1 0 1,-2-1-1,0-1 1,12-21 0,-18 28-46,-1 0 0,0 0 0,-1 0 0,1 0 0,-1 0 0,-1 0 0,1 0 0,-1 0 0,0 0 0,0 0 0,-2-8 0,-1-6 38,-2 0 0,-8-21 0,7 21-3,0 1 0,-3-26 1,5 15-49,2 5-3,-2 0 0,-7-25-1,8 37 54,1 0 0,-1-13 0,0 3-38,-2 1-4,0-17-138,5 26 127,0 2 23,0 0 1,0 0-1,-4-18 1,2 16-71,1 0 1,0 0 0,2-26-1,1 6-20,-2 32 25,1-6 64,-1 1 0,1-1-1,-1 0 1,-1-11 0,0-2 49,0 18-78,1 1 1,0-1-1,-1 1 1,1-1-1,-1 1 1,1 0-1,-1-1 1,0 1-1,0 0 0,0-1 1,1 1-1,-1 0 1,0 0-1,-1 0 1,1 0-1,0 0 1,0 0-1,0 0 0,-1 0 1,1 0-1,0 1 1,-1-1-1,-1 0 1,-1-1 25,0 0 0,-1 1 0,1 0 0,0 0 0,0 0 0,-1 0 0,-3 0 0,-17 1-75,-6 1 244,-1-1 0,0-2 0,0-1 0,-43-11 0,64 11-208,-3-2 44,-1 1-1,1 1 0,-1 0 1,1 1-1,-1 1 0,-19 0 1,-304 10 444,251-10-236,25-2-183,0-3 1,-108-26-1,-10-1-19,49 8 56,-10-1 80,81 19-144,0-2 0,-95-28 0,105 21 82,0 2 0,-85-11 0,91 18-144,-1 3 0,1 2 0,-1 1 0,-72 10 0,-83 23 68,159-29 42,28-3-89,0 1 0,-24 5 0,-121 22-39,125-25 65,-39-1 0,-17 1-30,-207 7 186,282-10-186,11 0 8,0 1 0,0-1 1,1 1-1,-1 0 0,0 0 0,1 0 0,-1 0 0,1 0 0,-1 0 0,1 1 0,-1-1 0,1 1 1,0-1-1,0 1 0,0 0 0,0 0 0,0 0 0,-1 3 0,-5 5-23,1 1-1,-10 17 0,12-19-5,-4 8 99,-1 0 1,-1-1-1,0 0 1,-2-1 0,0 0-1,-27 24 1,-52 50 24,77-76-130,-24 30 0,33-35 46,1 1-1,-1-1 0,1 1 1,1 1-1,-5 10 1,-13 50 112,20-63-114,-1 6-13,1 1 1,0-1-1,0 26 1,2-22 19,-5 30 1,-1-4 10,3-1 0,1 62 0,2-68-56,1-22 20,0 0-1,1 0 1,1-1-1,0 1 0,6 16 1,1-1 10,19 34-1,-24-54-10,1 0 0,0-1 0,1 0 0,0-1 1,0 1-1,0-1 0,1-1 0,0 1 0,15 8 0,-14-10 53,0-1 0,0-1-1,1 1 1,-1-1 0,18 2 0,-6 0-105,8 0 60,0 0 1,0-2-1,53-2 0,-78-1 18,60-9-54,-54 9 41,0-1 1,0-1-1,16-4 0,-16 3 32,1 1 0,-1 0-1,18-1 1,78-3-19,-61 3 72,88-2-86,109 13-8,-16-7 78,-17-1-6,76 24-61,-123-19 22,-13-1-38,-99 1 5,162 22-69,-93-1 141,231 18 1,-233-47-87,-63 1 71,98-7 18,-130 6-61,40-9 0,-2 0-4,-19 4 15,-27 4 3,30-2 0,45 4-144,48-4-1639,-47-7-2879,-80 11 3701,-1 0 0,0 0 0,0-1-1,0-1 1,0 1 0,12-8 0,-17 8 565,-1 1 0,0 0 1,0-1-1,0 0 0,-1 1 0,1-1 0,-1 0 0,0 0 0,1-1 0,-1 1 0,-1 0 0,1-1 1,0 1-1,-1-1 0,0 0 0,0 1 0,0-1 0,1-5 0,-1 0-538,-1 0 0,0 0-1,-2-16 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1:33.630"/>
    </inkml:context>
    <inkml:brush xml:id="br0">
      <inkml:brushProperty name="width" value="0.1" units="cm"/>
      <inkml:brushProperty name="height" value="0.1" units="cm"/>
      <inkml:brushProperty name="color" value="#66CC00"/>
    </inkml:brush>
  </inkml:definitions>
  <inkml:trace contextRef="#ctx0" brushRef="#br0">3 277 2048,'-1'-3'95,"1"1"0,-1 0 1,1-1-1,0 1 0,-1-1 1,1 1-1,1 0 0,-1-1 0,0 1 1,0 0-1,1-1 0,0 1 0,-1 0 1,1-1-1,0 1 0,0 0 0,0 0 1,0 0-1,1 0 0,-1 0 0,0 0 1,1 0-1,-1 0 0,1 1 0,0-1 1,0 1-1,0-1 0,2-1 1,11-6 59,1 1 1,0 0 0,0 1 0,0 1 0,0 0 0,19-3 0,4 2 375,60-6 1,-45 11-233,19-2-75,-63 3-157,247-30 1129,-193 27-927,-1 3-1,68 6 1,204 5 678,-66-6-726,-251-3-211,50 4 99,122-8 1,-84-7 200,370-43 180,-337 26-173,14-1-1060,-150 27 418,0 1 1,0 0 0,-1-1-1,1 1 1,0 0-1,0 0 1,0 0 0,0 1-1,0-1 1,0 1-1,0 0 1,0 0 0,-1-1-1,1 2 1,0-1 0,3 2-1,-5-2 128,-1 0 0,0-1 0,1 1 0,-1 0 0,0-1 0,1 1 0,-1 0 0,0 0 0,0-1 0,0 1 0,1 0 0,-1 0 0,0-1 0,0 1 0,0 0 0,0 1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1:36.604"/>
    </inkml:context>
    <inkml:brush xml:id="br0">
      <inkml:brushProperty name="width" value="0.1" units="cm"/>
      <inkml:brushProperty name="height" value="0.1" units="cm"/>
      <inkml:brushProperty name="color" value="#66CC00"/>
    </inkml:brush>
  </inkml:definitions>
  <inkml:trace contextRef="#ctx0" brushRef="#br0">1 416 1024,'3'-1'96,"0"0"-1,0 1 1,0-1 0,0 1 0,0 0-1,1-1 1,-1 1 0,0 1-1,0-1 1,5 1 0,0 1 532,1-1 1,15 7 0,-13-4-359,0 0 1,0-1 0,0 0-1,0-1 1,0 0 0,1-1 0,-1 0-1,0 0 1,1-2 0,-1 1 0,1-1-1,-1-1 1,0 0 0,0-1 0,0 0-1,16-7 1,42-19 84,56-20 170,274-55 328,-245 72-403,75-15 535,-184 39-838,-14 3-20,46-4-1,-14 5-2,0-2 1,74-18-1,-34 2 86,1 4 0,204-8 0,-273 26-152,0-2 1,69-14 0,-58 8 27,1 1 0,0 3 0,0 1 0,0 3 1,81 9-1,-28 9-91,-62-10 62,0-1-1,65 2 1,-44-9-67,65-1 189,155 20-1,-220-11-146,0-3 0,0-2 0,64-5 0,322-16 101,-155 4-17,98 4-13,-286 18-79,55 3-21,125-7-98,-2 24 254,-213-20-14,1-2 0,-1-3 1,105-10-1,-54 4-84,204 20 1,-80-16 28,-21-2-52,-164 7-78,-1 3 1,57 16 0,30 10 130,-56-15-126,116 13 0,-33-7 9,10 16 122,-135-28-126,1-3-1,85 11 1,-28-14 132,-43-4-89,85 16 0,-73-7 51,89 6 0,-126-18-28,-1-2-1,37-5 1,36-1-25,212 26-11,-271-16-18,0-3 1,0-2 0,68-11 0,-12 1 0,211-5 225,-136-4-170,84-24-65,-129 26 91,205-56 0,-272 56-85,106-16 0,-129 29 32,1 3 1,0 1 0,64 6 0,-52-1-59,1-3-1,99-13 1,39-1 141,-8 21 14,1 0 19,-171-8-202,-9 0 209,0 1-1,-1 0 1,12 2 0,-19-2-199,1 0-1,0 0 1,-1 1-1,1-1 0,-1 0 1,1 1-1,-1 0 0,1-1 1,-1 1-1,1 0 0,-1 0 1,0 0-1,1 0 1,-1 0-1,0 0 0,0 0 1,0 0-1,0 0 0,0 1 1,0-1-1,0 0 0,0 1 1,1 1-1,-1 2-441,1 0 0,-1 0 0,0 0 0,0 0 0,-1 0 0,1 1 0,-1 5-1,0-10 297,0 1-1,0-1 0,0 1 0,-1-1 0,1 1 0,0-1 1,-1 1-1,1-1 0,-1 0 0,1 1 0,-1-1 0,1 0 1,-1 1-1,0-1 0,0 0 0,0 0 0,0 0 0,0 1 1,0-1-1,0 0 0,0-1 0,0 1 0,0 0 0,-1 0 1,1 0-1,0-1 0,-1 1 0,1 0 0,0-1 0,-3 1 1,-3 0-536,-1-1 0,1 0 1,-14-2-1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2:12.201"/>
    </inkml:context>
    <inkml:brush xml:id="br0">
      <inkml:brushProperty name="width" value="0.1" units="cm"/>
      <inkml:brushProperty name="height" value="0.1" units="cm"/>
      <inkml:brushProperty name="color" value="#66CC00"/>
    </inkml:brush>
  </inkml:definitions>
  <inkml:trace contextRef="#ctx0" brushRef="#br0">28 50 1792,'-2'-3'333,"1"0"8,-1 0-1,1 1 0,0-1 0,0 0 0,0 1 0,-1-7 1,2 9-283,-1 0 1,1 0-1,0 1 1,-1-1 0,1 0-1,-1 0 1,1 0 0,0 0-1,-1 0 1,1 0 0,0 1-1,-1-1 1,1 0-1,-1 0 1,1 0 0,0 1-1,0-1 1,-1 0 0,1 1-1,0-1 1,0 0 0,-1 1-1,1-1 1,0 0 0,0 1-1,0-1 1,-1 1-1,0 1-52,0-1 90,0 0-1,0 0 0,1 0 1,-1 1-1,0-1 0,1 0 1,0 1-1,-1-1 0,1 0 1,0 1-1,-1-1 0,1 0 1,0 1-1,0-1 0,0 1 0,0-1 1,1 3-1,-1 2 248,0-5-194,21-1 1595,-18 0-1704,4 0 93,1 0-1,-1 0 0,0 0 1,1-1-1,-1-1 0,0 1 1,14-5-1,9-6 148,1 3 0,0 0 0,1 2 0,0 1 0,40-2 0,167 6 76,-133 3 141,-2-1-292,0 5-1,139 24 1,-141-4 53,-68-16-63,-1-1 1,1-1-1,67 4 1,-34-11-36,121 2-175,-135 1 44,81 15-1,-89-9 48,0-1 0,1-3-1,-1-1 1,85-6 0,-54-4 52,135 7 0,-98 10-45,150 7 117,203-5 13,-412-8-194,1-1 60,-1-1 0,58-5 0,4-10 13,0 6 1,123 9-1,-148 0-17,118-11-1,-208 8-74,138-3 70,148 16-1,-284-13-69,339-3 116,-58-3 104,-259 7-214,27 1-51,77-7-1,174-10 103,-2 21 8,-44-16 35,-9-1-45,-136 16-128,182-2 157,-267-4-80,203-12 156,0 18-36,67 2 20,-92-6-232,-142 3 119,76 12-1,-85-8 67,1-3 0,0-2 0,0-2 0,68-9 0,-27 0-61,0 5 0,174 14-1,-228-8 7,-1-3 0,1-1 0,54-8 0,58-3-61,-85 13 13,0 3 0,-1 3-1,0 3 1,73 21-1,74 20 55,-59-12-184,235 43 294,-69-70-104,-145-11-50,-41 0 47,185-24 0,-213 12-18,232-35-29,74-18 113,-262 54-99,28-5 12,87-11-151,-135 16 136,-38 5 110,-53 4-65,81-13 0,194-31-76,-151 38 82,-101 7-11,91-13 0,-36-7-31,201-6 0,-292 26-20,57 0-11,121-14-1,-114 1 63,0 4 0,1 4-1,115 9 1,-129-2-102,124-10 0,-16-1 136,-113 10-64,0 2-1,115 22 1,70 5-26,-51-9 93,-147-11-196,83 26 0,-108-25 128,-1-1 0,2-2 0,56 5 0,394 30 67,-450-41-74,-29-3-21,-1 1 0,1 0 0,-1 1 0,1 0 0,-1 0 0,0 1 0,1 0 0,-1 0 0,0 0 0,9 5 0,-14-4-249,1-1 0,-1 0-1,0 1 1,0-1 0,0 1 0,0 0 0,0 0 0,-1 0-1,1 0 1,-1 0 0,0 0 0,0 0 0,0 0-1,0 1 1,0-1 0,-1 0 0,0 1 0,1 4 0,-1-5-224,-1 0 0,1 0 0,-1 0 0,0-1 1,1 1-1,-1 0 0,0 0 0,-1-1 0,-1 4 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2:36.738"/>
    </inkml:context>
    <inkml:brush xml:id="br0">
      <inkml:brushProperty name="width" value="0.1" units="cm"/>
      <inkml:brushProperty name="height" value="0.1" units="cm"/>
      <inkml:brushProperty name="color" value="#66CC00"/>
    </inkml:brush>
  </inkml:definitions>
  <inkml:trace contextRef="#ctx0" brushRef="#br0">0 1 2048,'2'3'207,"0"-1"-1,1 1 1,-1 0 0,1-1-1,-1 1 1,1-1 0,0 0-1,0 0 1,0 0 0,4 3-1,38 13 1685,-12-5-1623,-31-12-267,8 4 132,0 0 0,1 0 0,0-1 1,0 0-1,0 0 0,0-2 0,0 1 1,1-1-1,15 0 0,22-2 763,127 4 1259,-31-2-1374,-79-3-437,127-10 534,2-1-241,230 20 45,-267-6-465,-89-3-183,220-4-7,77 35 224,-258-18-182,184-1 582,-34-3-460,-180-4-94,86-8 0,-21-1 88,-127 5-455,1 1 0,31 5 0,-43-5-56,0 0 0,0 1 0,0-1-1,0 1 1,0 1 0,0-1 0,0 1-1,-1-1 1,1 1 0,-1 0 0,0 1 0,7 6-1,-7-5-555,0 0-1,-1 0 0,5 11 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4:30.512"/>
    </inkml:context>
    <inkml:brush xml:id="br0">
      <inkml:brushProperty name="width" value="0.1" units="cm"/>
      <inkml:brushProperty name="height" value="0.1" units="cm"/>
      <inkml:brushProperty name="color" value="#66CC00"/>
    </inkml:brush>
  </inkml:definitions>
  <inkml:trace contextRef="#ctx0" brushRef="#br0">27 149 2944,'-4'2'386,"2"-2"-287,1 1 1,0-1-1,0 0 0,0 0 1,0 1-1,0-1 0,0 1 1,0-1-1,0 1 0,0 0 1,0-1-1,0 1 0,0 0 1,0-1-1,1 1 0,-1 0 1,0 0-1,1 0 0,-1 0 1,0 0-1,1 0 0,-1 0 0,1 0 1,-1 1-1,17-8 1037,4-9-549,-1 0 1,21-24-1,12-8 1422,-31 24 1399,-5 14-3152,-7 5 52,1 2 1,-1-1 0,1 1-1,0 1 1,0 0 0,0 0-1,11 1 1,-19 0-272,1 1 0,-1 0 0,0 0 0,0 0 0,0 0 0,0 0 0,0 0 1,0 1-1,0-1 0,-1 0 0,1 1 0,2 3 0,9 5 243,32 11 248,-33-16-469,-1 0 0,1 1-1,-1 0 1,15 11 0,-15-9 57,1-1 1,-1 0-1,1-1 1,0 0 0,0-1-1,23 7 1,-30-11-104,1-1 0,0 1 0,-1-1 0,1 0 0,6-1 0,23 1 149,7 4 31,82-3 0,-78-3-152,73 8 1,-9 1-113,-16-1 233,68-4 128,-86-3-68,-31 1-159,307 9 508,-191 13-284,-26-2-142,349-5 123,-348-16-274,-33-2-4,-56 0 46,0 2-1,66 8 0,-81-3-24,98 20 26,11 3 379,-108-22-198,-1 0-213,0-3 0,51-1 0,64-13 71,-71 0-26,0-2 0,129-44-1,-156 41-58,3-2-27,0 2 0,106-19 0,186 22 151,-310 14-113,141-9 377,65 0-432,423 13 346,-343-8 27,-301 3-385,1-1 0,37-8 1,-34 4 51,37-2 1,229-3 439,259 11-11,-463 5-328,-19 1-16,128 16-3,-81-2-51,43 6 34,-99-19-93,290 48 231,-214-34-281,-82-14 150,35 1 39,102-2 1,-20-3 163,-117-1-261,66 6-125,162 16 172,232 8 149,44-64 86,-245 26-184,-189 7-38,-38-1-7,-8-2-58,-1 4 0,88 12 1,-33 14 13,-65-14-48,0-4 0,101 4-1,-41-5 144,115 9 44,117-21-24,-1-30-115,-214 19-1,193 3 404,-282 11-703,-49 1 13,0-1 0,1-1 0,-1 1 0,0 0 0,0-1 0,0 1 0,0-1 0,1 0 0,-1 0 0,0 0 0,0 0 0,-1-1 0,1 1 1,0-1-1,0 0 0,-1 0 0,1 0 0,-1 0 0,0 0 0,1-1 0,-1 1 0,0 0 0,0-1 0,-1 0 0,1 0 0,1-2 0,9-32-4922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5:32.529"/>
    </inkml:context>
    <inkml:brush xml:id="br0">
      <inkml:brushProperty name="width" value="0.1" units="cm"/>
      <inkml:brushProperty name="height" value="0.1" units="cm"/>
      <inkml:brushProperty name="color" value="#66CC00"/>
    </inkml:brush>
  </inkml:definitions>
  <inkml:trace contextRef="#ctx0" brushRef="#br0">11 337 1408,'-4'5'306,"-2"3"25,6-7-324,0-1-1,0 0 0,0 0 1,0 0-1,0 0 1,0 0-1,0 1 1,0-1-1,0 0 1,0 0-1,0 0 0,0 0 1,0 0-1,0 0 1,0 1-1,0-1 1,0 0-1,0 0 0,0 0 1,0 0-1,0 0 1,0 0-1,0 1 1,0-1-1,1 0 0,-1 0 1,0 0-1,0 0 1,0 0-1,0 0 1,0 0-1,0 0 0,0 1 1,0-1-1,1 0 1,-1 0-1,0 0 1,0 0-1,0 0 0,0 0 1,0 0-1,0 0 1,1 0-1,-1 0 1,0 0-1,0 0 0,0 0 1,0 0-1,0 0 1,1 0-1,-1 0 1,0 0-1,0 0 0,0 0 1,0 0-1,37 5 3770,2-5-2618,5 1-262,1-2 0,84-13-1,-105 11-688,-1 0-1,1 2 1,26 2 0,-13 0-175,24 1 89,-39 0-54,1-2 0,0 0 0,27-4 0,160-28 446,-154 26-388,96 3 0,-23 12 83,-56-9 291,117-14-1,-101 4-512,152 5-1,-162 5 92,-29-2-49,53-10 0,-29 3 7,115-14 365,182 13-413,-369 10 10,198-4 57,-78-1 119,202 19 0,-257-7-144,84-3 1,69-14 157,-44 1 79,-111 8-250,-19 1 27,-1-2-1,59-10 1,415-54 330,-232 21-387,-42 3 279,95 6-155,2 20-49,279 20-13,-534-1-115,108 18 0,-168-16 57,44 15 0,5 1 78,17-3-49,104 6 0,-25-5-11,12 0 93,-132-16-153,82-6 0,-57-4 116,0 4 0,0 3 0,90 13 0,-125-7-39,0-2 1,0-2 0,0-1-1,70-9 1,8-3 67,175 5-1,-58 4 96,-144-5-182,70 1-129,-94 12 174,116 27 0,-23-2 60,-10-17-159,32 0 38,10 14-12,-26-3 126,-136-22-107,36 2-4,86-4 0,-64-3 32,80 9 34,-117-4-6,22-1 43,0-4 0,76-11 0,-80 5-51,1 3 1,-1 3-1,119 11 0,-190-9-45,11 2-417,0-1-1,0 2 0,20 6 1,-29-9 219,0 1 1,-1 0-1,1 0 0,0 0 1,0 0-1,-1 1 0,1-1 1,0 0-1,-1 1 0,1-1 1,-1 1-1,2 1 0,-3-2 17,1 0-1,-1 0 0,1 0 0,-1 1 1,0-1-1,0 0 0,1 0 0,-1 0 0,0 1 1,0-1-1,0 0 0,0 0 0,0 0 0,0 1 1,-1-1-1,1 0 0,0 0 0,0 0 1,-1 0-1,1 0 0,-1 1 0,0 0 0,-2 2-398,1-1 0,-1 1 0,0-1 0,0 0 0,-5 5 1,8-8 576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6:06.284"/>
    </inkml:context>
    <inkml:brush xml:id="br0">
      <inkml:brushProperty name="width" value="0.1" units="cm"/>
      <inkml:brushProperty name="height" value="0.1" units="cm"/>
      <inkml:brushProperty name="color" value="#66CC00"/>
    </inkml:brush>
  </inkml:definitions>
  <inkml:trace contextRef="#ctx0" brushRef="#br0">1 192 768,'0'-2'77,"0"1"0,1 0 1,-1 0-1,1-1 0,-1 1 0,1 0 0,-1 0 0,1 0 1,0-1-1,-1 1 0,1 0 0,0 0 0,0 0 1,0 0-1,0 1 0,0-1 0,2-1 0,24-16 110,-13 9 8,55-45 5159,-64 51-4302,-5 2-1001,0 1 0,1-1 0,-1 1-1,1 0 1,-1-1 0,0 1 0,1 0 0,-1-1 0,1 1 0,-1 0-1,1-1 1,-1 1 0,1 0 0,0 0 0,-1 0 0,1-1 0,-1 1 0,1 0-1,-1 0 1,1 0 0,0 0 0,-1 0 0,1 0 0,-1 0 0,1 0 0,0 0-1,-1 0 1,1 1 0,-1-1 0,1 0 0,-1 0 0,1 0 0,-1 1 0,1-1-1,-1 0 1,1 1 0,-1-1 0,1 0 0,-1 1 0,1-1 0,-1 1-1,0-1 1,1 1 0,-1-1 0,1 1 0,0 1 64,1 0 0,-1-1 0,1 1 0,-1-1 1,1 1-1,0-1 0,0 0 0,-1 0 0,1 0 0,0 0 0,0 0 0,0 0 0,0-1 0,0 1 1,1 0-1,-1-1 0,0 0 0,0 1 0,0-1 0,0 0 0,1 0 0,-1 0 0,2-1 1,69 6 1548,294-5-507,-220 9-459,18-18-463,-55 10-63,399-16 472,-243 9-390,-175 7-209,298 4-8,-320-5 10,202-5 301,-210 2-270,58-6 41,173-14-85,-184 17-116,217 0 253,-156 11-246,9 4 368,-36-7 72,-79-3-564,-60 1 158,12 0-832,0-1 0,19-2-1,-31 2 471,0 1-1,0-1 0,0 1 0,0-1 1,-1 0-1,1 0 0,0 0 0,-1 0 0,1-1 1,-1 1-1,1-1 0,-1 1 0,0-1 1,0 0-1,1 0 0,-1 0 0,-1 0 1,1 0-1,2-4 0,-3 4-89,0-1 1,-1 1-1,1-1 0,-1 0 1,1 1-1,-1-1 0,0-4 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6:08.886"/>
    </inkml:context>
    <inkml:brush xml:id="br0">
      <inkml:brushProperty name="width" value="0.1" units="cm"/>
      <inkml:brushProperty name="height" value="0.1" units="cm"/>
      <inkml:brushProperty name="color" value="#66CC00"/>
    </inkml:brush>
  </inkml:definitions>
  <inkml:trace contextRef="#ctx0" brushRef="#br0">49 153 2432,'-2'0'209,"0"1"1,1-1-1,-1 0 1,0 1-1,0-1 1,0 0-1,0 0 0,0 0 1,0 0-1,0-1 1,1 1-1,-1-1 1,0 1-1,0-1 0,0 1 1,1-1-1,-1 0 1,0 0-1,1 0 1,-1 0-1,0 0 0,1 0 1,-1 0-1,1-1 1,-2-1-1,3 3-112,0-1-1,-1 0 1,1 0 0,0 0-1,0 1 1,0-1 0,0 0-1,0 0 1,0 0 0,0 0 0,0 1-1,0-1 1,0 0 0,0 0-1,0 0 1,1 1 0,-1-1-1,0 0 1,1 0 0,-1 1-1,0-1 1,1 0 0,0-1-1,12-15 363,-9 15-247,0-1 1,0 1-1,0 0 1,0 1-1,0-1 1,1 1-1,-1 0 1,0 0 0,1 0-1,-1 1 1,1-1-1,-1 1 1,1 0-1,8 1 1,-6 0 47,0-1 1,1 0-1,-1-1 1,11-2-1,-2 0-54,1 1 0,0 0 1,0 2-1,31 1 0,-6 0-26,-15 0-9,-8-1 52,0 0 0,0 0 0,0-2 0,0 0 0,32-9 0,-28 4-128,0 1 0,0 1 0,0 2 0,28-2 0,94 6 492,-53 1-518,105-13 4,-100 4-72,66 8 15,-58 2 107,251-22-6,-289 16-56,1 4-1,88 11 1,54 2 72,-50-20-63,-110 3-23,211 1 139,30-1 55,-231-2-224,122-7 555,-129 11-232,77 9 0,-24 7-175,72 6-223,-72-20 82,-59-1-475,17-7-4999,-47 7 2207,-16-1 2926,0 1 0,0-1 0,0 1 0,0-1 0,0 0 0,0 1-1,0-1 1,0 0 0,0 0 0,-1 0 0,1 0 0,1-1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6:11.587"/>
    </inkml:context>
    <inkml:brush xml:id="br0">
      <inkml:brushProperty name="width" value="0.1" units="cm"/>
      <inkml:brushProperty name="height" value="0.1" units="cm"/>
      <inkml:brushProperty name="color" value="#66CC00"/>
    </inkml:brush>
  </inkml:definitions>
  <inkml:trace contextRef="#ctx0" brushRef="#br0">11 94 4992,'0'0'130,"0"-1"1,0 0-1,0 1 1,0-1-1,0 1 0,-1-1 1,1 0-1,0 1 1,0-1-1,-1 1 0,1-1 1,0 0-1,-1 1 1,1-1-1,-1 1 1,1-1-1,0 1 0,-1 0 1,1-1-1,-1 1 1,1-1-1,-2 1 1,-1 12 1564,5 26-1238,-1-30-186,1 0 0,0 0 1,1 0-1,0 0 1,0 0-1,0 0 0,1-1 1,6 8-1,-9-13-133,2 0-1,-1 0 1,0 0-1,0 0 0,0-1 1,1 1-1,-1-1 1,1 0-1,-1 0 1,1 1-1,4 0 1,32 6 727,-36-8-798,16 3 169,1-2 1,34-2-1,-11-1-49,19 3 246,-9 0-85,0-2 0,58-9 0,-63 2-156,94-3 0,52 2-75,-88 4-90,-12 1 42,195-5-147,10-1 151,-16-18 252,-171 16-334,108-13 93,116-12 102,-295 35-211,60-6 18,-43 3 66,1 2-1,79 7 1,-9 0 293,-64-4-77,127-20 0,-114 3-126,-50 10-65,0 1 0,0 1 0,42-1 0,-42 6-555,50 6 0,-68-4-154,0 0 0,0 1-1,0 0 1,0 0-1,-1 1 1,1 0-1,-1 1 1,10 6 0,5 11-3615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6:17.284"/>
    </inkml:context>
    <inkml:brush xml:id="br0">
      <inkml:brushProperty name="width" value="0.1" units="cm"/>
      <inkml:brushProperty name="height" value="0.1" units="cm"/>
      <inkml:brushProperty name="color" value="#66CC00"/>
    </inkml:brush>
  </inkml:definitions>
  <inkml:trace contextRef="#ctx0" brushRef="#br0">5 156 5632,'0'0'94,"0"0"0,-1-1 0,1 1 0,-1-1 0,1 1 0,0 0 0,-1-1 0,1 1 0,0-1 0,0 1 0,-1-1 0,1 1 0,0-1 0,0 1 0,0-1 0,0 1 0,-1-1 0,1 1 0,0-1 0,0 1 0,0-1 0,0 1 0,0-1 0,0 0 0,0 1 0,1-1 0,-1 1 0,0-1 0,0 1 0,0-1 0,0 1 0,1-1 0,-1 1 0,0-1 0,1 1 0,18-16 500,13-7-717,24-15 908,-33 23-152,-19 12-482,0 0 0,1 0 0,-1 0 0,1 1 0,0-1 0,8-2 0,8 1 75,-1 0 0,1 2 0,41 0 0,-11 1-4,289-5 1404,-102 1-1327,-23 18 3,-83-3-247,154-7 633,-152-5-554,-34 4-38,136 19 0,-184-16-56,94-3 0,-76-3-35,256 9 363,-70-7-246,-138-2-180,201-4 63,24-4-122,-230 10 156,251-10 204,-219-2 75,209 11-1,-168 23-132,-85-9-157,300 33 42,-370-44-145,-6 1-217,0-2-1,0 0 1,1-2-1,-1-1 1,28-4 0,-50 4-64,0 0 0,1 0 0,-1 0 0,0 0 1,0-1-1,3-1 0,8-11-3745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5:38.876"/>
    </inkml:context>
    <inkml:brush xml:id="br0">
      <inkml:brushProperty name="width" value="0.1" units="cm"/>
      <inkml:brushProperty name="height" value="0.1" units="cm"/>
      <inkml:brushProperty name="color" value="#E71224"/>
    </inkml:brush>
  </inkml:definitions>
  <inkml:trace contextRef="#ctx0" brushRef="#br0">1666 80 1280,'6'0'11648,"-18"12"-10539,11-11-1040,-1 0 1,1 1-1,-1-1 0,1 1 1,0-1-1,0 1 0,0-1 1,0 1-1,0 0 0,0 0 1,0 0-1,1-1 0,-2 5 1,-4 5 322,5-10-324,0 0 0,1 1 0,-1-1-1,0 0 1,1 0 0,-1 0-1,1 1 1,-1-1 0,1 0-1,-1 1 1,1 1 864,-5 7-298,1-7-472,2-1-43,0 0-1,0 1 1,-1-1 0,1-1 0,-1 1-1,0 0 1,1-1 0,-1 1 0,0-1-1,0 0 1,0 0 0,0 0-1,0 0 1,0 0 0,0-1 0,0 1-1,-6-1 1,-23 5 1284,-125-10-438,126 4-753,1-2 1,-1-1-1,1-1 1,0-1-1,-39-15 1,56 17-166,1 1 1,-1 0-1,0 0 1,0 2-1,0 0 1,0 0-1,0 1 1,0 0 0,0 2-1,0-1 1,-19 6-1,15-3-5,-25 3 1,-15 2 38,-173 42 181,182-43-124,0-3 1,-93-1-1,132-5-126,0 0-1,0 0 1,0-1 0,0-1 0,0 1 0,0-2-1,1 1 1,-1-1 0,1 0 0,-8-6 0,-7-6-818,-40-37 0,47 38-1202,0 1 1,0 0-1,-2 2 1,-31-19-1,2 12-4082,-1 4 1482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6:18.481"/>
    </inkml:context>
    <inkml:brush xml:id="br0">
      <inkml:brushProperty name="width" value="0.1" units="cm"/>
      <inkml:brushProperty name="height" value="0.1" units="cm"/>
      <inkml:brushProperty name="color" value="#66CC00"/>
    </inkml:brush>
  </inkml:definitions>
  <inkml:trace contextRef="#ctx0" brushRef="#br0">98 118 3456,'-4'-3'219,"0"-1"15,0 0 0,0 1 0,0-1 0,1-1 1,-1 1-1,1 0 0,0-1 0,0 0 0,1 1 0,-3-8 0,4 9-119,-1 0-1,1 1 1,-1-1-1,0 0 1,0 0-1,0 1 1,0-1-1,-4-3 1,5 5-51,0 0 1,1 0-1,-1 0 1,0 0-1,0 1 1,0-1-1,0 1 1,0-1-1,0 0 1,0 1-1,0-1 1,0 1-1,0 0 1,0-1-1,0 1 1,0 0-1,0 0 1,0 0 0,-1 0-1,1 0 1,0 0-1,0 0 1,0 0-1,0 0 1,0 0-1,0 0 1,0 1-1,-2 0 1,2-1-46,1 0 0,0 0 1,0 0-1,0 0 0,-1 0 0,1 0 1,0 1-1,0-1 0,0 0 1,0 0-1,0 0 0,-1 0 0,1 0 1,0 1-1,0-1 0,0 0 0,0 0 1,0 0-1,0 0 0,0 1 1,0-1-1,-1 0 0,1 0 0,0 0 1,0 1-1,0-1 0,0 0 1,0 0-1,0 0 0,0 1 0,0-1 1,0 0-1,0 0 0,0 0 1,1 1-1,5 3 556,12-1 220,-7-4-480,0 0 1,1-1-1,-1 0 1,0-1-1,12-5 0,-8 3 11,27-6 0,-3 8-142,0 1 0,1 2 0,-1 2 0,43 7 0,-59-6-102,16 3 393,45 13 0,-11-2 260,33 5-56,117 22-184,-151-32-468,-18-2-953,74 4 1,-75-12-1896,9 2-939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6:29.172"/>
    </inkml:context>
    <inkml:brush xml:id="br0">
      <inkml:brushProperty name="width" value="0.1" units="cm"/>
      <inkml:brushProperty name="height" value="0.1" units="cm"/>
      <inkml:brushProperty name="color" value="#66CC00"/>
    </inkml:brush>
  </inkml:definitions>
  <inkml:trace contextRef="#ctx0" brushRef="#br0">0 6 2560,'1'0'56,"-1"0"1,0-1 0,0 1-1,0 0 1,0-1-1,1 1 1,-1 0-1,0-1 1,0 1-1,1 0 1,-1 0 0,0-1-1,1 1 1,-1 0-1,0 0 1,1 0-1,-1 0 1,0-1 0,1 1-1,-1 0 1,1 0-1,-1 0 1,0 0-1,1 0 1,-1 0-1,0 0 1,1 0 0,-1 0-1,1 0 1,-1 0-1,0 0 1,1 0-1,-1 0 1,0 0-1,1 0 1,-1 1 0,1-1-1,-1 0 1,0 0-1,1 0 1,-1 1-1,1-1 1,17 8 1676,-10-4-1299,0 0 0,-1-1 0,2-1 0,-1 1 0,0-1 0,0-1-1,11 2 1,63-1 1109,-55-2-733,11-2-313,37-7 0,12 0-392,-32 3 202,25 0 266,-19 7-216,110 16 0,-118-12-270,0-1 1,67-4-1,-58-2 86,72 9 0,-77-1-85,105 15 166,-109-13-101,1-3 1,1-2-1,-1-3 1,88-10-1,-90 6-48,1 2 0,-1 2-1,0 3 1,81 14-1,-3 15-67,-40-15-133,63 8 283,-71-15-192,129 32-1,-202-40-13,164 41 372,-148-39-329,0-1 1,0-1-1,0-1 1,1-1-1,25-4 0,125-25-26,-97 13 293,0 4-1,96-1 1,-155 12-265,0 0 1,0-1 0,0-1-1,-1-1 1,1-1 0,20-7-1,5-3 122,182-53 238,-211 64-397,1 1 0,-1 1 1,1 0-1,0 2 0,-1 0 1,27 3-1,-41-3-34,-1 0-1,1 1 1,0 0 0,0-1 0,0 1-1,-1 0 1,1 0 0,0 0-1,-1 0 1,1 0 0,-1 0 0,1 0-1,-1 0 1,1 1 0,-1-1-1,0 1 1,0-1 0,0 1-1,0-1 1,0 1 0,0 0 0,0 0-1,0-1 1,-1 1 0,1 0-1,-1 0 1,1 0 0,-1-1 0,0 1-1,1 0 1,-1 0 0,0 0-1,-1 2 1,1 5-535,-1 0 1,-1-1-1,1 1 0,-1-1 0,-6 16 1,5-17-10,0-1 1,0 1 0,-1 0 0,0-1 0,0 0 0,-9 10-1,7-10-222,0-1-1,-1 1 0,0-1 1,-12 6-1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6:54.567"/>
    </inkml:context>
    <inkml:brush xml:id="br0">
      <inkml:brushProperty name="width" value="0.1" units="cm"/>
      <inkml:brushProperty name="height" value="0.1" units="cm"/>
      <inkml:brushProperty name="color" value="#66CC00"/>
    </inkml:brush>
  </inkml:definitions>
  <inkml:trace contextRef="#ctx0" brushRef="#br0">0 38 3328,'5'5'2816,"-5"2"-1946,1 21-353,-1-27-502,0 0-1,0-1 0,0 1 0,0 0 0,0-1 0,0 1 1,0 0-1,0-1 0,1 1 0,-1 0 0,0-1 1,0 1-1,1-1 0,-1 1 0,1 0 0,-1-1 1,0 1-1,1-1 0,-1 1 0,1-1 0,-1 1 1,1-1-1,0 0 0,-1 1 0,1-1 0,-1 0 1,1 1-1,0-1 0,-1 0 0,1 0 0,-1 0 1,3 1 473,-2-3-230,1 0 0,-1 0 0,1 1 0,-1-1 0,1 1-1,0-1 1,0 1 0,0 0 0,0-1 0,0 1 0,4-1 0,-5 1-179,7-1 57,0 0 0,0 0 0,0 1 0,0 0 0,0 1 0,0 0 0,0 0 0,12 2 0,8-1 85,82-10 934,-105 8-1094,90-14 530,42-5-387,252 11 505,-230 30-566,-40-2-89,253-5 352,-314-12-475,83 12 0,54 23 73,32 3 220,-136-28-224,101 0 0,-12-11 61,198-3 171,-130-28-153,-107 9 8,274-7 227,-140 19-282,-174 4 99,165-29-1,-251 32-113,242-30 132,-211 24-217,1 3 0,46 1-1,-71 5-1810,32 4 1,-54-5 1784,1 1 1,-1-1-1,0 0 1,0 0 0,1 0-1,-1 0 1,0 0-1,1 0 1,-1 0-1,0 0 1,0 0 0,1 0-1,-1 0 1,0 0-1,1 0 1,-1 0 0,0 0-1,0 0 1,1 0-1,-1 0 1,0 0 0,1 0-1,-1 0 1,0 0-1,0-1 1,1 1-1,-1 0 1,0 0 0,0 0-1,1-1-186,-8-11-3405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6:57.194"/>
    </inkml:context>
    <inkml:brush xml:id="br0">
      <inkml:brushProperty name="width" value="0.1" units="cm"/>
      <inkml:brushProperty name="height" value="0.1" units="cm"/>
      <inkml:brushProperty name="color" value="#66CC00"/>
    </inkml:brush>
  </inkml:definitions>
  <inkml:trace contextRef="#ctx0" brushRef="#br0">0 40 2560,'1'15'1893,"0"-14"-1816,0 0 0,0 0-1,0 0 1,-1 0 0,1 0-1,0 0 1,-1 0 0,1 0-1,-1 0 1,1 0 0,-1 0 0,1 0-1,-1 0 1,0 0 0,1 0-1,-1 1 1,0-1 0,0 0-1,0 0 1,0 2 0,0-1 106,0 0 0,1 0 0,-1 0 0,1-1 0,0 1 0,-1 0 0,1 0 0,0-1-1,0 1 1,0 0 0,0-1 0,0 1 0,1-1 0,-1 0 0,0 1 0,1-1 0,-1 0 0,1 1 0,-1-1 0,1 0 0,-1 0 0,4 1 0,6 3-104,0 0 0,18 5 0,-13-6 329,-2-1-210,-1 0 0,1-2 0,0 0 0,0 0 0,0-1 1,25-4-1,-7-1-13,0-2 0,50-16-1,9-3-50,49-1 178,191-11 0,-260 37-105,-44 1-177,34-3-1,19-6 137,139 4-1,-3 31-39,-33-2 9,-14-20 84,145 16-192,-269-15-21,327 22 217,-100-10-302,3-1 238,270 7 300,-295-12-389,-95-8-162,144 25 242,-224-18-141,0-4 0,84-3 0,-136-3-4,47 2-21,101 16 0,-107-7 52,-24-4-6,-1-1 1,49 1 0,486-7 507,-550-1-440,-1-1 0,1-1 1,0 0-1,45-15 0,-54 13-89,1 1 0,0 0 1,0 1-1,23-1 0,-35 4-226,1 0 0,-1 0 0,1 0 0,0 1 0,-1-1 0,1 1 1,-1 0-1,1 0 0,-1 1 0,0-1 0,0 1 0,1 0 0,-1 0 0,0 1 0,-1-1 0,1 1 0,0 0 0,-1 0 0,6 6 0,14 27-3623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7:00.248"/>
    </inkml:context>
    <inkml:brush xml:id="br0">
      <inkml:brushProperty name="width" value="0.1" units="cm"/>
      <inkml:brushProperty name="height" value="0.1" units="cm"/>
      <inkml:brushProperty name="color" value="#66CC00"/>
    </inkml:brush>
  </inkml:definitions>
  <inkml:trace contextRef="#ctx0" brushRef="#br0">1 53 1664,'7'-3'112,"1"1"-1,0 0 1,0 1-1,-1-1 1,1 2 0,0-1-1,16 1 1,-21 0-104,17 1 395,0-2 0,0 0-1,28-6 1,-15 0 569,-1 1 0,1 3 0,57-1 0,-82 5-825,0-1 1,0 2-1,12 2 1,12 3 398,63 5 305,57 5-438,-107-13-218,46 2 516,-44-5-393,-13 0-143,0-2 0,41-5 0,62-8-100,-70 8-19,98 5 0,-79 2 82,-64 0 37,29 6-1,-30-4-87,29 1 0,33 3-40,2 0-147,41-15 596,-31 2-299,8 4-154,-68 2-3,68-7 0,-26 0-82,4 0-2,28-9 110,127-1-1,113 16 136,-170 3-165,-178-2-38,412 17-166,-329-10 135,98-5 0,47 4-8,22 22 169,-188-23-65,127-8 0,-162 2-56,301 9-128,-260-4 109,-3-3 24,115-15 1,-27 1-38,-64 11 73,149 17 0,-188-12-54,0-2 1,-1-3-1,64-9 1,73-3 139,102 22-278,-237-7 121,69-8 1,11 0 8,283 7 222,-218-16-183,-30 0-12,167 16 179,-320 1-155,-8-1-343,0 0 0,-1 0-1,1 1 1,-1-1 0,1 1 0,-1 1 0,1-1 0,-1 1 0,10 4 0,2 12-3006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7:25.288"/>
    </inkml:context>
    <inkml:brush xml:id="br0">
      <inkml:brushProperty name="width" value="0.1" units="cm"/>
      <inkml:brushProperty name="height" value="0.1" units="cm"/>
      <inkml:brushProperty name="color" value="#66CC00"/>
    </inkml:brush>
  </inkml:definitions>
  <inkml:trace contextRef="#ctx0" brushRef="#br0">0 192 2688,'1'0'61,"-1"0"0,0 0 1,0 0-1,0 0 0,1 0 0,-1 0 0,0 0 0,0 0 1,0-1-1,1 1 0,-1 0 0,0 0 0,0 0 1,0 0-1,0 0 0,1-1 0,-1 1 0,0 0 1,0 0-1,0 0 0,0 0 0,0-1 0,0 1 1,0 0-1,0 0 0,0-1 0,1 1 0,-1 0 1,0 0-1,0 0 0,0-1 0,0 1 0,0 0 1,0 0-1,0 0 0,0-1 0,-1 1 0,1 0 1,0 0-1,0-1 0,0 1 0,0 0 0,0 0 1,0 0-1,0-1 0,0 1 0,0 0 0,-1 0 1,1 0-1,0 0 0,0-1 0,0 1 0,0 0 0,-1 0 1,1 0-1,0 0 0,0 0 0,-1 0 0,8 3 156,0 0-1,0 1 0,0-1 0,-1 2 0,8 5 1,-9-6-142,1 0 1,0 0 0,0 0-1,0-1 1,0 0 0,0 0 0,1 0-1,6 1 1,3-1 236,1 0 0,-1-2 0,1 0 0,0-1 0,31-4 0,6-2 184,30-5-261,120-13 421,-89 20-374,22-1 145,47 2-348,-99 5-110,59-1 119,159-3 661,-243-1-903,52-2 452,90-6-125,1-1-788,-43 2 1154,1 1-337,65 3 86,-136 3-221,129-20-1,-173 19-87,86 2 0,-72 2 21,190 12 151,4-1-14,141-20-46,-223 4 4,110-15-42,-64 3-47,-5 1-242,-132 9 269,418-30 149,-209 18-268,106 34 122,-220-3-178,113-18 186,-177 0-24,140 9-23,-73 1 16,7-2 3,210-4 16,-290-4-5,37 0-107,238 24 75,-85 8 9,-59-6 0,-2 19-7,-223-37 12,345 70 25,-103-22-80,-172-31 111,0-3 0,121 7 0,100-2 100,-98-6 395,-142-14-387,0-4 0,82-12 0,-81 6-320,127-1-1,-180 11-356,1 0-1,15 4 1,-24-4 256,0-1 1,-1 1-1,1 0 1,-1 0-1,1 0 0,-1 0 1,1 0-1,-1 1 1,0-1-1,1 0 1,-1 1-1,0 0 1,0 0-1,3 4 1,-4-5 26,-1 0 0,0 0 1,1 1-1,-1-1 0,0 0 1,0 1-1,0-1 1,0 0-1,0 0 0,0 1 1,0-1-1,0 0 0,-1 1 1,0 1-1,1-3 219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8:59.809"/>
    </inkml:context>
    <inkml:brush xml:id="br0">
      <inkml:brushProperty name="width" value="0.1" units="cm"/>
      <inkml:brushProperty name="height" value="0.1" units="cm"/>
      <inkml:brushProperty name="color" value="#66CC00"/>
    </inkml:brush>
  </inkml:definitions>
  <inkml:trace contextRef="#ctx0" brushRef="#br0">6 15 2688,'-1'0'78,"1"-1"0,0 1 1,0 0-1,-1 0 0,1 0 1,0 0-1,-1 0 0,1 0 0,0-1 1,0 1-1,0 0 0,-1 0 0,1 0 1,0-1-1,0 1 0,0 0 1,-1 0-1,1 0 0,0-1 0,0 1 1,0 0-1,0 0 0,0-1 1,-1 1-1,1 0 0,0-1 0,0 1 1,0 0-1,0 0 0,0-1 0,0 1 1,0 0-1,0-1 0,0 1 1,0 0-1,0 0 0,0-1 0,1 1 1,-1 0-1,0-1 0,0 1 0,0 0 1,0 0-1,0-1 0,0 1 1,1 0-1,-1 0 0,0-1 0,0 1 1,0 0-1,1 0 0,-1 0 0,0 0 1,0-1-1,1 1 0,-1 0 1,0 0-1,0 0 0,1 0 0,-1 0 1,0 0-1,1-1 0,-1 1 0,1 0 1,2 0 97,0 0-1,0-1 1,0 1 0,0 0-1,0 1 1,0-1 0,0 0 0,0 1-1,0 0 1,0 0 0,0 0 0,0 0-1,0 0 1,4 3 0,16 5 670,-19-8-747,27 8 678,33 14-1,-53-18-652,-1 0-1,1 1 1,-1 0 0,-1 0-1,1 1 1,13 14 0,24 30 354,44 63 1,-4-4 30,-63-79-296,0 0-1,-3 1 1,0 2 0,-2 0-1,23 58 1,-21-34 55,-3 1 0,20 108 0,-24-86-1,24 146 689,-29-152-535,-1 80-1,-19 190 428,6-278-539,-4 0 1,-2-1-1,-3-1 0,-31 86 0,31-116-197,-1-1-1,-1 0 0,-35 50 0,34-61-74,0-1 0,-1-1 0,-1 0 0,-1-2 0,-35 27 0,40-34-500,-1-1 0,-1 0 1,0-1-1,-27 12 0,41-21-144,-11 3-610,13-4 1091,1 0 0,-1 0 0,1 0 1,0 0-1,-1 0 0,1 0 0,0 0 0,-1 0 0,1 0 0,0 0 0,-1 0 0,1 0 0,0-1 0,-1 1 1,1 0-1,0 0 0,-1 0 0,1-1 0,-3-2-1511,3 2 1511,0 1 1,0 0-1,0-1 0,0 1 0,0-1 0,-1-23-4439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29:01.597"/>
    </inkml:context>
    <inkml:brush xml:id="br0">
      <inkml:brushProperty name="width" value="0.1" units="cm"/>
      <inkml:brushProperty name="height" value="0.1" units="cm"/>
      <inkml:brushProperty name="color" value="#66CC00"/>
    </inkml:brush>
  </inkml:definitions>
  <inkml:trace contextRef="#ctx0" brushRef="#br0">351 24 2944,'5'-23'4394,"-5"38"-1594,0-2-2351,0 1 0,-1-1 1,-1 1-1,-6 23 0,-50 128 914,36-109-1190,13-32-94,-2 0-1,-1-1 1,-1 0 0,-30 41 0,27-42-1,1 2-1,1 0 1,1 0 0,1 2-1,2-1 1,-14 47 0,-24 167 372,43-209-350,-4 30 56,3 0 0,3 0 1,2 0-1,2 0 1,12 67-1,59 221 900,21-86 123,-27-88-678,-8 15-2546,-27-87-1062,-5-11-1063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38:42.604"/>
    </inkml:context>
    <inkml:brush xml:id="br0">
      <inkml:brushProperty name="width" value="0.1" units="cm"/>
      <inkml:brushProperty name="height" value="0.1" units="cm"/>
      <inkml:brushProperty name="color" value="#66CC00"/>
    </inkml:brush>
  </inkml:definitions>
  <inkml:trace contextRef="#ctx0" brushRef="#br0">0 305 1152,'4'2'155,"1"1"-1,-1-1 1,1 0 0,-1-1 0,1 1-1,0-1 1,-1 0 0,1 0-1,8 0 1,48-2 642,-27 0-544,-10 0 78,0 0 0,0-2-1,0-1 1,37-11 0,-45 12-271,-1 1 0,1 1 0,0 0 0,28 3 0,-4-1 162,-12-3-47,0-2-1,0 0 1,53-16 0,-36 7-53,-17 7-40,0 1-1,-1 1 0,53 0 1,-31 1 116,-1-2 1,0-2-1,57-17 1,-75 17-225,-11 4 56,0 1 0,1 0 0,18 2 1,8-1 82,147-4-43,-150 3-55,0 2 0,0 2 0,0 2-1,59 13 1,66 8 156,-140-25-120,-1-1-1,31-4 1,18-2-11,34 6 78,-48 1-51,-1-2 1,90-15-1,-67 0-46,1 4 1,129-3-1,-154 16-9,35 1 120,144-17 1,124-20-154,-272 36 102,-52 1-66,-1-2 0,1-1-1,-1-2 1,44-10 0,-23 1-39,1 2 0,101-5 1,125 13 149,-164 4-85,-96-2 27,49-10 0,-50 7-120,49-3 0,-17 7 100,111 14 0,-149-11-48,6 1 45,26 8 0,85 20-7,-111-28-55,-1 0 0,0-2 0,1-1 0,37-2 0,-10 0 59,18 0-117,-7 0 75,81 8 0,-109-2 46,119 18 84,-109-17-60,0-2-1,87-2 1,30 1-81,-141-1 12,64 5-10,157 35 1,241 75-222,-443-109 266,26 7 213,95 7 0,-136-21-145,-19-2-187,0 1 0,0 0 0,0 0 0,0 1 0,-1-1 0,1 1 0,0 1 1,0-1-1,-1 1 0,1 0 0,9 5 0,-2 6-2322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38:45.695"/>
    </inkml:context>
    <inkml:brush xml:id="br0">
      <inkml:brushProperty name="width" value="0.1" units="cm"/>
      <inkml:brushProperty name="height" value="0.1" units="cm"/>
      <inkml:brushProperty name="color" value="#66CC00"/>
    </inkml:brush>
  </inkml:definitions>
  <inkml:trace contextRef="#ctx0" brushRef="#br0">1 228 1792,'1'-3'124,"0"0"1,0 0-1,1 0 0,0 1 1,-1-1-1,1 0 1,0 0-1,0 1 0,0-1 1,0 1-1,1 0 0,-1 0 1,1 0-1,-1 0 1,1 0-1,0 0 0,0 1 1,0-1-1,0 1 0,4-1 1,8-3 59,0 1 1,0 0-1,18-1 1,-2 0-26,85-14 586,146-6-1,121 18-462,-325 8-317,44 0 341,175-22-1,227-30 404,-240 24-624,-126 19 113,174 11-1,-116 8-94,113 11 82,-304-21-220,84 14 425,-81-14-554,0 1-1,-1 1 1,1 0-1,-1 0 1,1 0-1,-1 1 1,0 0-1,10 7 1,-16-10 16,0 0 1,-1 0 0,1-1-1,0 1 1,0 0 0,-1 0-1,1 0 1,0 0-1,-1 0 1,1 0 0,-1 0-1,1 0 1,-1 0 0,0 0-1,1 0 1,-1 0 0,0 1-1,0 0 1,0 1-219,0-1 0,-1 1 0,1-1 0,-1 0 0,0 1 0,0-1 0,-2 3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5:39.667"/>
    </inkml:context>
    <inkml:brush xml:id="br0">
      <inkml:brushProperty name="width" value="0.1" units="cm"/>
      <inkml:brushProperty name="height" value="0.1" units="cm"/>
      <inkml:brushProperty name="color" value="#E71224"/>
    </inkml:brush>
  </inkml:definitions>
  <inkml:trace contextRef="#ctx0" brushRef="#br0">1792 119 4864,'-1'0'177,"0"-1"0,-1 1 0,1 0 0,0-1 1,0 1-1,0-1 0,0 1 0,0-1 0,0 0 0,0 1 1,1-1-1,-1 0 0,0 0 0,0 1 0,0-1 0,1 0 1,-1 0-1,0 0 0,1 0 0,-1 0 0,1 0 0,-1 0 1,1 0-1,0 0 0,-1 0 0,1 0 0,0-1 0,0 1 1,0 0-1,-1 0 0,2-2 0,-2 0 67,0 1 0,-1-1 0,1 1 0,0 0-1,-1 0 1,1 0 0,-4-4 0,-3-4 829,6 5-857,-1 1 1,-1 0-1,1 1 0,0-1 1,-1 1-1,0-1 1,0 1-1,0 0 0,0 0 1,0 1-1,0-1 1,-1 1-1,0 0 0,1 0 1,-1 0-1,0 1 0,-8-2 1,-6 0 2,-1 2 0,0 0 0,-24 1 0,11 1 114,-14-1-72,-262 10 1504,-139 32-352,293-28-783,111-10-458,-201 19 2337,80-3-4433,137-14-543,23-4 961,-1-1-1,0 1 0,0-1 0,0-1 0,0 1 0,0-1 0,-9 0 0,-21-9-3938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38:51.825"/>
    </inkml:context>
    <inkml:brush xml:id="br0">
      <inkml:brushProperty name="width" value="0.1" units="cm"/>
      <inkml:brushProperty name="height" value="0.1" units="cm"/>
      <inkml:brushProperty name="color" value="#66CC00"/>
    </inkml:brush>
  </inkml:definitions>
  <inkml:trace contextRef="#ctx0" brushRef="#br0">0 104 1792,'7'-5'299,"0"1"0,1 0 1,-1 0-1,1 1 0,-1 0 0,1 0 0,0 1 0,0 0 1,9-1-1,21-3 176,0 2-1,0 2 1,70 5-1,-87 0-355,0 1 0,38 13 0,-42-11 36,1 0 0,-1-2 0,1 0-1,0-1 1,19 0 0,88-4 380,138 3 114,-179 6-576,26 1 83,-60-9 36,64-9 0,-44 3 36,114 3 0,-108 3-225,1 2-91,-19-1 294,86-9 1,213-20-298,-94 38 230,-241-10-107,35-2 1,-5-1 83,112-6-14,-71 9-108,207 3 374,-244-3-346,92-13 0,27-1 25,94 5 321,-206 4-324,48-5 189,-21 1-137,172 3 0,-158 7-74,-51 0-53,-2 0 28,55-6-1,-32-2-18,0 5-1,0 2 0,135 18 1,-81 8 2,-89-17 20,1-1-1,1-2 1,48 1-1,-20-7 107,183 3-76,0 17-38,-218-17 73,-1-2 0,1-1 0,0-2 0,40-7 0,69-3-16,-112 12-34,221 10-158,-126 4 143,23-12 208,-81-3 74,3-3 84,-51 2-450,-1 0 0,1 2 0,0 0 0,-1 1 0,33 7 0,-48-7-212,0 0 1,0 0 0,-1 0-1,1 0 1,-1 1 0,1 0-1,-1 0 1,1 0 0,-1 0-1,0 0 1,0 0 0,0 1-1,0 0 1,-1 0 0,5 5-1,-6-5-32,0-1 0,0 1 0,-1-1-1,1 1 1,-1-1 0,1 1-1,-1 0 1,0 4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39:18.132"/>
    </inkml:context>
    <inkml:brush xml:id="br0">
      <inkml:brushProperty name="width" value="0.1" units="cm"/>
      <inkml:brushProperty name="height" value="0.1" units="cm"/>
      <inkml:brushProperty name="color" value="#66CC00"/>
    </inkml:brush>
  </inkml:definitions>
  <inkml:trace contextRef="#ctx0" brushRef="#br0">0 87 1152,'6'3'161,"-1"0"-1,1-1 1,-1 0 0,1 0 0,0-1-1,0 1 1,0-1 0,0-1 0,0 1-1,0-1 1,0 0 0,0 0 0,10-2-1,4-3 523,-1 0-1,34-14 0,-17 6-451,17-3 227,0 3 1,1 2 0,86-6-1,-121 16-365,-1 0 0,0 1-1,1 1 1,-1 0 0,1 1-1,-1 2 1,32 9 0,-22-5-12,29 7 0,15 3 653,33 9 50,-92-23-750,1-1 1,0 0 0,19 1 0,15 2 34,-27-2 58,38 0 0,-41-4-33,0 1 0,0 1-1,27 7 1,10 3 71,89 10 0,-51-10 38,-61-8-203,1-2-1,51-2 0,64-14-8,-94 7 34,0 3 0,99 4 0,105 32 306,-200-30-237,-47-3-253,0 1 0,-1 0-1,1 1 1,0 0 0,0 1-1,-1 0 1,1 0 0,-1 1 0,20 9-1,-28-11-165,0 0 0,0 0 0,0 0 0,-1 0 0,1 1 0,-1-1 0,1 1 0,-1-1 0,1 1 0,-1-1 0,0 1 0,1 0 0,-1 0 0,0 0 0,0-1 0,-1 1 0,2 3 0,4 22-2299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39:29.354"/>
    </inkml:context>
    <inkml:brush xml:id="br0">
      <inkml:brushProperty name="width" value="0.1" units="cm"/>
      <inkml:brushProperty name="height" value="0.1" units="cm"/>
      <inkml:brushProperty name="color" value="#66CC00"/>
    </inkml:brush>
  </inkml:definitions>
  <inkml:trace contextRef="#ctx0" brushRef="#br0">1 98 1152,'294'-4'2080,"-203"-3"-1518,2 0-249,-54 5-250,45-7 0,20-2-3,146 9-51,-134 3 212,-73-3-99,69-12 1,-25 2 74,-57 8-168,317-20 102,-177 24-269,-97 8 623,48 1-224,-14 2-352,82-11 395,-162-3-353,-17 1 161,-1 1 0,17 0 0,-24 1-253,0 0-1,0 0 1,0 1 0,0-1-1,0 0 1,0 1-1,0-1 1,0 1 0,0 0-1,0 0 1,-1 0-1,1 0 1,0 0 0,0 0-1,-1 0 1,1 0-1,-1 1 1,3 1 0,0 6-1241,-3 5 113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39:42.302"/>
    </inkml:context>
    <inkml:brush xml:id="br0">
      <inkml:brushProperty name="width" value="0.1" units="cm"/>
      <inkml:brushProperty name="height" value="0.1" units="cm"/>
      <inkml:brushProperty name="color" value="#66CC00"/>
    </inkml:brush>
  </inkml:definitions>
  <inkml:trace contextRef="#ctx0" brushRef="#br0">0 57 1664,'16'4'642,"-1"-1"0,1-1 0,-1 0-1,1-2 1,0 1 0,16-3 0,-11 1-161,0 1 0,31 4 0,-27-1-308,1-1 0,-1-2 1,1-1-1,-1 0 0,47-10 1,151-10 550,1 19-333,-140 2-402,-37-2 353,83-15 1,-84 9-195,84-4 0,-64 13-71,88 13 1,-60 2-7,33 5 44,28-18 212,-83-5-163,317 2 55,-331-2-122,65-13 1,-65 7-62,65 0-1,240 8 93,-153-6-128,-106 5 101,117 3 1,-90 19-172,-99-14 106,0-2 1,1-1-1,0-1 1,32-2-1,267-9 28,51 8 288,-342-2-369,45-8 1,-46 5 14,45-1 0,-14 6-17,138 18 0,-205-17 15,36 6-25,1-2 0,43 1 1,193-11 230,-248 5-214,105 5 30,-104-3-27,0-1 1,-1-1-1,1-1 1,0-2 0,0-1-1,49-14 1,-26 6 73,1 3-1,0 2 1,1 2 0,-1 3 0,1 2-1,76 11 1,216 2-75,-15-2-76,-277-5 113,6 1 30,0-2 0,73-4 0,49-5-57,179 11-123,-196-10 144,-52-2-5,-61 5-19,219 9-4,-227-4 27,0-3 0,0-1 0,47-5 0,35-6-47,229 10 0,-291 4 74,64 2-78,15-9 26,-48 0 61,147 14 0,36 12-168,-184-24 62,162 7 169,-216-1-71,115 10 15,-122-14-31,0-1 1,53-7-1,2-6-32,0 5 0,0 3 0,107 8 0,-118 0 50,109-10 0,-94 2-27,27 3 41,201 22 0,-38-13-195,-56-5 49,-116 8 12,78 3-106,-99-13 210,312 5 268,-90-13-288,17 3-49,-97 8 167,-49-1 77,-180-2-235,6 0-115,-1 1 0,1 0-1,11 3 1,-19-4 16,1 0 1,-1 1-1,0-1 1,1 1-1,-1 0 1,0-1-1,0 1 1,1 0-1,-1 0 1,0 0-1,2 1 1,-3-1-2,1-1 1,-1 1 0,0 0 0,1-1 0,-1 1-1,0 0 1,0-1 0,0 1 0,1 0 0,-1-1-1,0 1 1,0 0 0,0 0 0,0-1 0,0 1-1,0 0 1,0-1 0,-1 1 0,1 0-1,0-1 1,0 1 0,0 0 0,-1-1 0,0 2-1,-16 25-3068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39:45.066"/>
    </inkml:context>
    <inkml:brush xml:id="br0">
      <inkml:brushProperty name="width" value="0.1" units="cm"/>
      <inkml:brushProperty name="height" value="0.1" units="cm"/>
      <inkml:brushProperty name="color" value="#66CC00"/>
    </inkml:brush>
  </inkml:definitions>
  <inkml:trace contextRef="#ctx0" brushRef="#br0">0 66 1152,'0'-1'130,"1"1"0,-1-1 0,0 0 1,0 0-1,0 1 0,1-1 0,-1 0 0,0 1 0,1-1 0,-1 0 1,1 1-1,-1-1 0,1 1 0,-1-1 0,1 1 0,-1-1 0,1 1 0,-1-1 1,1 1-1,0 0 0,-1-1 0,1 1 0,0 0 0,-1-1 0,1 1 1,0 0-1,1-1 0,1 0 27,0 0-1,0-1 1,1 1 0,-1 0 0,0 0-1,6 0 1,17 2 448,39 6 1,-39-5-318,51-2 1,-28-1-109,119 4 271,168-6 474,-5-10-607,-184 11-268,74-13 122,4-1-99,-15 16-94,117-5-32,37 7 104,-128 4 111,224 5-66,-201-7-67,3 1-31,230 13 114,-196-6-137,80-1 471,-39-11-297,-155 1-10,39-8-33,-2 0-137,-99 8 15,264-7 154,-236 1-130,178 18 0,-19-3 25,49 5 100,-26 2-307,-201-15 182,107 22 113,17 2-124,254 11 3,-422-28 15,99-2 1,-37-3 43,19 10-24,111 3 138,289-7-114,-304-10 46,-71-3 30,-18 12-167,106 0-21,-232-11 53,65-2 0,117 12 0,-123 1 85,153-6 0,-161-8-98,211-2-6,-259 10 44,-9 0 50,54-4 1,15-9-109,89-5-83,-33 16 79,79-3 37,-181-3-2,305-12 217,-76 11-295,-234 1 80,321-18 96,25-1-71,-309 16-23,134 0-2,36-3 0,-114-3 5,207 9 0,-9 2-5,16 1 22,1 2-80,-10 0-34,-281 3 138,103-10-1,208-2-179,-55 3 241,-253 1-357,144 11-1,-167 3-2618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2:11.432"/>
    </inkml:context>
    <inkml:brush xml:id="br0">
      <inkml:brushProperty name="width" value="0.1" units="cm"/>
      <inkml:brushProperty name="height" value="0.1" units="cm"/>
      <inkml:brushProperty name="color" value="#66CC00"/>
    </inkml:brush>
  </inkml:definitions>
  <inkml:trace contextRef="#ctx0" brushRef="#br0">1658 135 3072,'0'-1'55,"-1"1"0,1 0 0,0-1 0,-1 1 0,1 0 1,0 0-1,-1-1 0,1 1 0,0 0 0,-1 0 0,1 0 0,-1 0 0,1-1 1,-1 1-1,1 0 0,0 0 0,-1 0 0,1 0 0,-1 0 0,1 0 0,0 0 0,-1 0 1,1 0-1,-1 0 0,1 0 0,-1 1 0,1-1 0,0 0 0,-1 0 0,1 0 0,-1 0 1,1 1-1,0-1 0,-1 0 0,1 0 0,0 1 0,-1-1 0,1 0 0,0 1 1,0-1-1,-1 1 0,-3 17 2446,4-18-2394,0 1 0,-1-1 0,1 0 0,-1 0 0,1 0 0,-1 0 0,1 0 0,-1 0 0,1 1 0,-1-1 0,1 0 0,0 0 0,-1 0 0,1-1 0,-1 1 0,1 0 0,-1 0 0,1 0 0,-1 0 0,1 0 0,-1 0 0,1-1 0,0 1 0,-1 0 0,1 0 0,-1-1 0,1 1 0,0 0 0,-1-1 0,-13-12 758,10 9-172,-3-2-146,0 0 1,-1 1-1,-9-6 0,13 9-431,0 1-1,0-1 1,0 1-1,-1 0 0,1 0 1,0 0-1,0 1 1,-1 0-1,-3 0 1,-1 0 163,-5 0 139,0 0 0,0 0 0,0-1 0,1-1 0,-1-1 0,-20-5 0,-51-20-130,64 19-202,-1 1 0,0 2 0,-33-7 0,-72-2 55,-35 10 473,136 5-689,12 0 60,0 1 1,0 0-1,0 1 1,0 0-1,0 2 0,0-1 1,1 1-1,0 1 1,0 1-1,-18 9 1,-30 22 99,-10 5 166,-82 64-1,43-9-98,31-25-42,48-46-38,2 2 0,1 1 0,1 1 0,1 1 0,-33 54 0,54-74-83,0 0 1,0 1-1,1-1 0,0 1 1,1 0-1,1 0 1,-2 22-1,3 90 268,2-64-173,-1-20-63,7 251 235,-1-233-248,3-1 0,2 0 0,25 76 0,-27-106 32,54 155 18,-54-162-52,1 0 0,1-1 0,0-1-1,2 1 1,0-2 0,27 29 0,-9-17 48,1-1 1,66 43-1,-72-56 21,0 0 0,1-2 0,0-1 0,53 15 0,-65-24-37,1-1-1,-1 0 1,1-2-1,26-1 1,-5 0-34,47 2-134,95-3 335,-52-12 8,51 0 129,-151 11-323,0-1-1,48-13 1,51-26 287,-96 33-332,-6 0 40,0-2 0,-1 0 0,0-1 0,-1-1 0,0-1 0,-1-1 0,-1-1 0,0 0 0,-2-2 0,28-34 1,-15 11 76,-1-2 1,-2-1 0,-2-1-1,26-66 1,-43 85-28,-1-1 0,-1-1-1,6-50 1,-8 45-100,0-4 109,-2 0 1,-4-75 0,-22-76 174,18 163-226,-1 0 0,-2 0 1,-1 0-1,0 1 0,-15-27 1,6 19-14,-2 0 0,-2 1 0,-25-31 1,-174-200 235,192 227-197,-2 2 0,-1 1 0,-54-44 0,73 68-71,0 1 1,-1 1-1,0-1 0,0 2 0,0 0 1,-1 1-1,-21-5 0,8 4-826,0 2 0,0 1 0,-34 1-1,49 2-16,0 0 0,0 1 0,0 0 0,0 1 0,1 0 0,-1 1 1,-12 5-1,-33 21-3726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2:19.975"/>
    </inkml:context>
    <inkml:brush xml:id="br0">
      <inkml:brushProperty name="width" value="0.1" units="cm"/>
      <inkml:brushProperty name="height" value="0.1" units="cm"/>
      <inkml:brushProperty name="color" value="#66CC00"/>
    </inkml:brush>
  </inkml:definitions>
  <inkml:trace contextRef="#ctx0" brushRef="#br0">1643 1853 3328,'2'-6'684,"-1"0"-1,1 0 1,1 1 0,-1-1-1,5-7 1,-3 4 254,2-2 323,-1-1 0,13-17 0,-15 25-920,0 1 1,0-1-1,1 1 0,-1 0 0,0 0 0,1 0 0,0 0 0,0 0 0,0 1 0,7-4 1,-9 5-316,1-1 1,0 1-1,-1-1 1,1 0-1,-1 0 1,1 0-1,-1 0 0,0 0 1,0 0-1,0-1 1,0 1-1,2-5 1,16-37 644,-10 20 169,16-37 328,-1 4-600,-21 46-397,0 0 0,1 0 0,0 1 0,0 0 0,1 0 1,14-18-1,-6 13-138,-6 8 36,0-1 0,-1 0 0,0-1 1,-1 1-1,0-1 0,0-1 0,7-16 0,2-13 86,-2-1 0,-1 0-1,9-60 1,-19 72-20,-1 0 0,-4-46 0,-3 37 3,-2 0 0,-20-58 0,19 67-45,6 20-61,0 1 1,0 0-1,-1 0 0,0 0 1,0 1-1,-1-1 0,0 1 0,0 0 1,-1 0-1,1 1 0,-8-6 1,-17-19 75,12 10-77,2-2 0,0 0 0,1-1 0,1-1 1,-17-41-1,-13-17 292,24 47-348,9 16 52,-1 0 0,0 1-1,-1 1 1,-1 0 0,-1 0-1,0 1 1,-1 1 0,-1 1-1,0 0 1,-1 1 0,-1 1-1,0 1 1,-25-11 0,37 19-2,-132-56 35,109 50-25,-59-9 1,40 8-38,24 7 2,-9-3 0,-18-5-93,42 9 64,-64-3 135,38 2-100,0 3-1,0 1 0,-66 10 1,64-6 12,-37 12 0,63-14 6,0 1 1,0 0 0,0 1 0,1 0 0,0 1 0,0 0-1,-11 9 1,-19 21-16,1 1 0,-47 58 0,44-48 109,19-21-159,1 1-1,1 1 1,-18 31-1,26-37 5,0-1-1,-2 0 1,0-1 0,-1-1-1,-27 23 1,36-33 38,0 0-1,0 1 1,1 0-1,0 1 1,-7 14 0,8-15-69,0 4 36,0 0 0,2 0 0,-1 0 0,2 0 0,0 1 0,-2 24 0,0-5 43,0 5-35,3 1 0,1-1 0,4 50 0,1-61-9,0 1 1,1-1 0,12 33-1,37 78-88,-3-39 272,-9-18-3,-24-44-137,66 152 26,-78-175-47,0 0 1,1 0 0,1-1 0,0 0-1,1-1 1,0 0 0,1 0-1,1-1 1,12 12 0,-13-16 29,0 0 0,0-1-1,1 0 1,0 0 0,0-1 0,0-1 0,1 0 0,0-1 0,0 0-1,0 0 1,1-1 0,12 1 0,252 18 44,-167-15-1,150 0 311,-173-9-437,41-3-3618,-75 4-3305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1:52.658"/>
    </inkml:context>
    <inkml:brush xml:id="br0">
      <inkml:brushProperty name="width" value="0.1" units="cm"/>
      <inkml:brushProperty name="height" value="0.1" units="cm"/>
      <inkml:brushProperty name="color" value="#66CC00"/>
    </inkml:brush>
  </inkml:definitions>
  <inkml:trace contextRef="#ctx0" brushRef="#br0">278 1 5760,'-2'0'163,"1"0"-1,0 1 1,-1-1 0,1 1-1,0-1 1,-1 1 0,1 0-1,0-1 1,0 1 0,0 0 0,0 0-1,-1 0 1,1 0 0,0 0-1,1 0 1,-1 0 0,0 0-1,0 0 1,-1 2 0,1 0-10,1 0 0,-1-1-1,0 1 1,1-1 0,0 1 0,0 0 0,0-1-1,0 1 1,0 0 0,0-1 0,1 4 0,3 16-28,1-1 0,1 0 1,10 25-1,-9-34-4,-7-18 109,-8-22-48,6 23-137,0 1 1,0 0-1,-1 0 0,1 0 0,-1 0 0,0 1 0,0-1 1,0 1-1,-1-1 0,1 1 0,-1 0 0,1 0 0,-1 1 0,0-1 1,-1 1-1,1 0 0,0 0 0,0 0 0,-1 1 0,1-1 1,-1 1-1,-7-1 0,7 2 30,-1 0-1,1 0 1,-1 0 0,1 0 0,-1 1-1,1 0 1,0 0 0,-1 1-1,1-1 1,0 1 0,0 0 0,0 1-1,0-1 1,0 1 0,1 0 0,-1 0-1,1 0 1,0 1 0,-6 5 0,-3 8 220,0 0 0,1 1 1,0 1-1,-15 35 1,26-52-288,-1 1-1,1-1 1,0 1 0,0 0 0,0-1 0,0 1-1,0 0 1,1 0 0,-1 0 0,1 0 0,0 0-1,0 3 1,0-6-7,0 1-1,0-1 1,0 0-1,0 0 1,0 1 0,0-1-1,0 0 1,0 0-1,0 0 1,1 1-1,-1-1 1,0 0-1,0 0 1,0 0 0,0 1-1,0-1 1,0 0-1,1 0 1,-1 0-1,0 0 1,0 1-1,0-1 1,1 0 0,-1 0-1,0 0 1,0 0-1,0 0 1,1 0-1,-1 0 1,0 0-1,0 0 1,1 1 0,-1-1-1,0 0 1,0 0-1,1 0 1,-1 0-1,0 0 1,0-1 0,1 1-1,-1 0 1,0 0-1,0 0 1,0 0-1,1 0 1,-1 0-1,0 0 1,12-9 36,-1-3-64,0 0 0,-1-2 0,-1 1 0,15-26 0,-7 11-360,-8 8-92,-6 12-414,-4 31-4477,-3 9 2304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1:54.208"/>
    </inkml:context>
    <inkml:brush xml:id="br0">
      <inkml:brushProperty name="width" value="0.1" units="cm"/>
      <inkml:brushProperty name="height" value="0.1" units="cm"/>
      <inkml:brushProperty name="color" value="#66CC00"/>
    </inkml:brush>
  </inkml:definitions>
  <inkml:trace contextRef="#ctx0" brushRef="#br0">48 156 4736,'-32'22'1589,"32"-22"-1515,-1 1 0,1-1 0,-1 0 0,1 1 0,-1-1 0,1 0 0,-1 1 0,1-1 0,-1 1 1,1-1-1,-1 1 0,1-1 0,-1 1 0,1-1 0,0 1 0,0-1 0,-1 1 0,1 0 0,0-1 0,0 1 0,-1-1 0,1 1 0,0 0 0,0-1 0,0 2 0,1-1-56,-1-1 0,1 1 0,-1-1-1,1 0 1,-1 1 0,1-1 0,0 0 0,-1 1-1,1-1 1,0 0 0,-1 0 0,1 0 0,0 1-1,-1-1 1,1 0 0,0 0 0,-1 0-1,2 0 1,32-3-537,-30 2 553,0 0 1,0 0-1,0 0 0,0-1 0,0 0 0,0 0 1,0 0-1,0 0 0,-1 0 0,1-1 1,3-3-1,-4 4-8,-1 0 1,0-1-1,0 1 0,0 0 1,-1-1-1,1 1 0,-1-1 1,1 0-1,-1 0 0,0 1 1,0-1-1,0 0 0,0 0 1,0 0-1,-1 0 0,1-6 1,-1 1 6,0-1 0,0 0 0,-1 0 0,0 1 0,-1-1 0,0 1 0,0-1-1,0 1 1,-1 0 0,-6-12 0,8 19-10,1 0 0,-1 1 0,0-1-1,1 0 1,-1 0 0,0 1 0,1-1-1,-1 0 1,0 1 0,0-1 0,1 0-1,-1 1 1,0-1 0,0 1 0,0 0-1,0-1 1,0 1 0,0 0 0,0-1-1,0 1 1,0 0 0,0 0 0,0 0 0,-1 0-1,0 0 33,0 1 0,1-1-1,-1 1 1,0 0-1,1-1 1,-1 1 0,0 0-1,1 0 1,-1 0 0,1 0-1,-1 0 1,-1 2 0,-3 4 147,0 0 1,1 0 0,-1 1 0,-4 9 0,6-11-162,0 0 0,1 1 0,0-1 0,0 1 0,1 0 0,0 0 1,0 0-1,1 0 0,-1 0 0,1 0 0,1 1 0,0-1 0,0 11 1,1-16-90,-1 0 0,1 0 0,0 0 0,0 0 0,0-1 0,0 1 0,0 0 0,0 0 0,0-1 0,1 1 0,-1 0 0,0-1 0,1 1 0,-1-1 0,1 0 0,0 0 0,0 0 0,-1 1 0,1-1 0,0-1 0,0 1 0,0 0 0,0 0 0,0-1 0,0 1 0,0-1 0,0 0 0,0 1 0,0-1 0,0 0 0,0 0 0,0 0 0,0-1 0,0 1 0,0 0 0,0-1 0,0 0 0,0 1 0,3-2 0,-5 2-59,1-1 0,0 1 1,-1-1-1,1 1 0,0-1 1,-1 1-1,1-1 0,0 1 1,-1-1-1,1 0 0,-1 1 1,1-1-1,-1 0 0,0 1 1,1-2-1,1-16-2474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1:55.822"/>
    </inkml:context>
    <inkml:brush xml:id="br0">
      <inkml:brushProperty name="width" value="0.1" units="cm"/>
      <inkml:brushProperty name="height" value="0.1" units="cm"/>
      <inkml:brushProperty name="color" value="#66CC00"/>
    </inkml:brush>
  </inkml:definitions>
  <inkml:trace contextRef="#ctx0" brushRef="#br0">303 142 3456,'-13'-20'1128,"10"11"1558,3 9-2644,18 24 850,-15-19-919,-8-20 95,2 8-44,1 1 0,-2-1-1,1 0 1,-1 1 0,0 0 0,0 0-1,-1 0 1,0 0 0,-6-5 0,9 9-11,-1 0 0,1 0 1,-1 0-1,0 0 0,0 1 1,0-1-1,1 1 0,-2 0 0,1 0 1,0 0-1,0 0 0,0 0 1,0 1-1,0-1 0,-1 1 1,1 0-1,0 0 0,0 0 1,-1 0-1,1 1 0,0 0 1,-6 1-1,4 0 91,1-1 0,-1 1 0,1 0 0,-1 1-1,1-1 1,0 1 0,0 0 0,0 0 0,0 0 0,1 0 0,-1 1 0,1 0-1,-3 4 1,4-6-74,1 0-1,0 0 0,0 0 0,0 1 0,1-1 1,-1 0-1,0 0 0,1 1 0,-1-1 0,1 0 1,0 1-1,0-1 0,0 0 0,0 1 0,0-1 1,1 0-1,-1 1 0,1-1 0,-1 0 1,1 0-1,0 1 0,0-1 0,0 0 0,0 0 1,0 0-1,0 0 0,1 0 0,-1 0 0,3 1 1,-1 0-30,0 0-1,0 0 1,1 0 0,-1-1 0,1 0 0,0 0 0,0 0 0,0 0 0,0 0-1,0-1 1,0 0 0,0 1 0,1-2 0,-1 1 0,0 0 0,1-1 0,-1 0-1,0 0 1,1 0 0,-1-1 0,0 1 0,1-1 0,-1 0 0,0 0 0,8-4-1,-7 4 5,0-1 0,-1 0 0,1 0 0,-1-1 0,1 1 0,-1-1-1,0 0 1,0 0 0,0 0 0,0 0 0,-1-1 0,1 0-1,-1 0 1,0 0 0,0 0 0,-1 0 0,1 0 0,-1-1 0,0 1-1,0-1 1,0 0 0,1-7 0,-2 9 9,-1 0 1,0 0-1,-1 0 0,1 0 0,0 0 1,-1 0-1,0 0 0,0 0 0,1 0 1,-2 0-1,1 0 0,0 1 0,-1-1 1,1 1-1,-1-1 0,0 1 0,1-1 1,-1 1-1,-1 0 0,1 0 0,0 0 1,0 0-1,-1 0 0,1 0 0,-1 1 1,0-1-1,1 1 0,-6-2 0,1 0 9,0 0-1,-1 1 0,1 0 1,-1 0-1,1 1 0,-1 0 0,0 0 1,0 1-1,1 0 0,-12 1 1,11 0 61,0 1 1,0 1-1,-1-1 0,1 1 1,1 1-1,-1-1 1,0 1-1,1 1 1,0-1-1,0 1 1,0 0-1,1 1 0,0 0 1,0 0-1,0 0 1,0 1-1,-6 11 1,5-7-9,1 0 1,0 1 0,1 0 0,0 0-1,1 0 1,0 0 0,1 0-1,0 1 1,1 0 0,1 0 0,0 13-1,0-24-76,1 0 0,0-1 0,0 1 0,0 0 0,0 0 0,1-1 0,-1 1 0,0 0 0,1-1 0,-1 1 0,1 0 0,0-1 0,-1 1 0,1-1 0,0 1 0,0-1 0,0 1 0,0-1 0,0 1 0,0-1 0,1 0 0,-1 0 0,0 0 0,1 0 0,-1 0 0,1 0 0,-1 0 0,1 0 0,-1 0 0,1-1 0,-1 1 0,1-1 0,0 1 0,1 0 0,0-1-37,-1 0 0,1 0 0,-1-1 0,1 1 0,-1 0-1,1-1 1,-1 1 0,1-1 0,-1 0 0,0 0 0,1 0 0,-1 0 0,0 0-1,0-1 1,0 1 0,0 0 0,0-1 0,0 0 0,0 1 0,0-1 0,-1 0-1,2-2 1,-2 3-32,-1 1-1,0 0 0,1-1 1,-1 1-1,0 0 1,1-1-1,-1 1 0,0 0 1,0-1-1,1 1 1,-1-1-1,0 1 0,0-1 1,0 1-1,0 0 1,1-1-1,-1 1 0,0-1 1,0 1-1,0-1 1,0 1-1,0-1 0,0 1 1,0-1-1,0 1 1,-1 0-1,1-1 0,0 1 1,0-1-1,0 1 1,0-1-1,0 1 0,-1 0 1,1-1-1,0 1 1,0-1-1,-1 1 0,1 0 1,0-1-1,-1 1 1,0-1-1,-8 0-2990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5:40.974"/>
    </inkml:context>
    <inkml:brush xml:id="br0">
      <inkml:brushProperty name="width" value="0.1" units="cm"/>
      <inkml:brushProperty name="height" value="0.1" units="cm"/>
      <inkml:brushProperty name="color" value="#E71224"/>
    </inkml:brush>
  </inkml:definitions>
  <inkml:trace contextRef="#ctx0" brushRef="#br0">6964 411 5760,'-9'-3'821,"7"3"-660,1 0 0,-1 0 1,1-1-1,-1 1 0,1-1 0,-1 1 0,1-1 0,0 0 0,-1 0 1,1 0-1,0 1 0,0-1 0,-3-2 0,-2-16 447,3 14-424,0 0 0,-1 0 0,0 0-1,0 1 1,0 0 0,0 0 0,-1 0 0,0 0 0,1 1 0,-1-1-1,-1 1 1,1 0 0,0 1 0,-1 0 0,1-1 0,-1 2 0,0-1-1,-6 0 1,-12-2 543,0 1 1,-1 1-1,-26 2 0,35 0-596,-204 13 765,0 0-704,57-12 683,-331-11 1055,230-26-1893,111 12 172,-192-5 495,13-7-622,39 3 326,232 29-240,-249-20 214,51 5-351,52 5-4,24-11 56,38 5 0,-168-5-9,220 23 79,-74-5 372,-372-16-13,475 23-381,-294 3 544,2 22-287,167-8-3,-115 18-764,89 15-2379,7 8-4388,92-29 821,-3-8 1269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3:02.660"/>
    </inkml:context>
    <inkml:brush xml:id="br0">
      <inkml:brushProperty name="width" value="0.1" units="cm"/>
      <inkml:brushProperty name="height" value="0.1" units="cm"/>
      <inkml:brushProperty name="color" value="#66CC00"/>
    </inkml:brush>
  </inkml:definitions>
  <inkml:trace contextRef="#ctx0" brushRef="#br0">1830 605 3200,'-27'27'3045,"29"-28"-2474,3-2-313,0-2 0,0 1 0,-1 0 0,1-1 0,-1 0 0,0 0 0,5-8 0,-4 7-88,21-32 1756,-31 58 282,0 8 229,5-29-2384,-1-6 211,1 0-1,-1 0 1,0 0 0,-5-13-1,4 14-93,1 0-1,0 0 1,-1 0-1,1-11 0,0 13-143,1 0-1,-1 1 1,0-1-1,0 0 1,0 0-1,0 1 0,-1-1 1,0 0-1,0 1 1,0-1-1,-2-2 0,-11-22 353,8 15-150,6 12-218,0 0 0,0-1-1,0 1 1,1 0 0,-1-1 0,0 1-1,1 0 1,0-1 0,-1 1 0,1 0-1,0-1 1,-1 1 0,1-1 0,0 1-1,0-2 1,0-3 10,-1 0-1,0 1 1,-1-1-1,-2-9 1,-3-8 31,5 13 1,0-1-1,0 1 0,-1 0 1,-1-1-1,1 1 0,-2 1 0,0-1 1,0 1-1,0-1 0,-1 1 1,-1 1-1,-8-11 0,-8 0 118,-1 1 0,-1 1 0,-1 1 0,0 1-1,-50-21 1,33 22 19,-74-15 0,62 16-57,31 9-53,1 1 1,-1 1-1,-23 1 0,-34-2 68,47 1 213,-39 2 0,22 1-373,16 2 12,0 1 0,1 1 0,-1 2 1,1 2-1,-51 19 0,-62 37 7,138-60-5,-17 10 60,0 1-1,2 2 0,0 0 0,-34 35 0,15-14-8,-9 9-19,25-22 29,-46 35 1,32-30 156,-45 45 1,80-71-228,1 0 1,1 0-1,-1 0 1,1 0-1,-1 1 1,2 0-1,-1 0 1,1 0-1,0 0 1,0 0-1,0 1 1,1-1-1,0 1 0,0 0 1,1 0-1,0 0 1,0-1-1,1 1 1,0 10-1,1 14 33,11 56-1,-7-56 4,3 58 1,-8 139 249,2-203-303,1-1-1,1 1 1,7 26-1,-6-31 21,2 3 56,13 32 0,1 4 15,2 26-81,-10-36 155,1-2 0,21 46-1,-19-58-85,1-2-1,25 37 0,-34-58-61,2 0 0,-1-1 0,1 0 0,1 0-1,0-1 1,1-1 0,0 0 0,19 12 0,-18-15 37,0 0 0,0-1 1,0-1-1,1 0 0,-1 0 0,1-2 0,19 3 0,103-3 73,-78-3 0,-26 1-53,-4 1-18,1-2-1,-1 0 1,0-2 0,32-7 0,125-36 7,-75 29-72,-5 0 49,-63 8 49,-1-2 0,43-19 1,-68 23-49,-1 0 0,0-1 0,0-1 0,-1 0 0,0-1 0,-1-1 0,0 0 0,14-16 0,-10 7 35,-1-1-1,0 0 1,-2-1-1,-1-1 1,0 0-1,-2-1 0,0-1 1,-2 1-1,-1-1 1,6-31-1,-3 2 120,-3 1-1,-2-1 1,-2 0-1,-6-106 1,-3 117-342,-1 1 0,-2-1 0,-2 2 1,-20-52-1,-106-231-18307,94 238 14086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3:04.879"/>
    </inkml:context>
    <inkml:brush xml:id="br0">
      <inkml:brushProperty name="width" value="0.1" units="cm"/>
      <inkml:brushProperty name="height" value="0.1" units="cm"/>
      <inkml:brushProperty name="color" value="#66CC00"/>
    </inkml:brush>
  </inkml:definitions>
  <inkml:trace contextRef="#ctx0" brushRef="#br0">2448 4264 2304,'0'1'41,"-1"-1"-1,1 0 1,-1 0 0,0 1-1,1-1 1,-1 1 0,1-1-1,-1 0 1,1 1 0,-1-1-1,1 1 1,-1-1 0,1 1-1,-1-1 1,1 1 0,0 0-1,-1-1 1,1 1 0,0 0-1,-1-1 1,1 1 0,0-1-1,0 1 1,0 0 0,0 0-1,0-1 1,0 1 0,0 0-1,0-1 1,0 1 0,0 0-1,26 1-2146,-24-2 2493,-1 0 1,1 0 0,0 1 0,-1-1 0,1 0-1,-1 1 1,1 0 0,-1-1 0,0 1 0,1 0-1,-1-1 1,0 1 0,1 0 0,-1 0 0,0 0-1,0 0 1,0 1 0,2 1 0,0 0 622,1-2-514,0 0 0,-1-1 0,1 0 0,0 0 0,-1 0 0,1 0 0,6-2 0,-6 0-159,0 0 1,0 0-1,0-1 0,0 0 1,-1 1-1,5-5 0,-1 1 160,-4 3-286,-1 0-1,1 0 1,-1 0-1,1-1 0,-1 1 1,0-1-1,0 1 0,0-1 1,-1 0-1,1 1 1,-1-1-1,0 0 0,0 0 1,0-5-1,1-9 109,0 0 0,-2-17 0,0 18-101,0-1309 2225,-11 1003-2033,-10 6-207,14 208-118,4 49-69,2-164 22,0 1 31,-3 168-5,-2-45-107,6-344-74,3 395 117,2 1 0,14-65 0,1-3-80,-18 98-13,-2-32 0,-1 20 380,1 26-267,-1 1 1,0-1-1,1 1 0,-1 0 0,-1 0 0,1 0 0,0-1 1,-1 1-1,0 0 0,1 1 0,-1-1 0,-1 0 0,1 0 1,0 1-1,0-1 0,-1 1 0,-4-4 0,-8-7-20,10 8 26,-1 1 0,0 0 0,0 0 1,-1 1-1,1-1 0,-1 1 0,0 1 0,0-1 1,-10-1-1,7 1 11,-36-11 34,0 3 0,-82-11 0,-35-7-82,57 8 11,66 17 1,0 2 0,0 1 0,-69 9 0,8-1 54,-49-5-8,56-1-79,-130 15 1,53 7 15,-241 2 0,138-16 53,175-6-71,52 0-39,-68-5-1,81-4-48,33 6 106,-1 0 0,1 0 0,0 0 0,0-1 1,0 1-1,0 0 0,0-1 0,0 1 0,0-1 0,0 1 1,0-1-1,0 0 0,0 1 0,0-1 0,0 0 1,1 0-1,-1 1 0,0-1 0,0 0 0,1 0 1,-1 0-1,1 0 0,-1 0 0,1 0 0,-1-2 1,1 2 6,0 0-1,0 0 1,1 1 0,-1-1 0,1 0 0,-1 0 0,1 0 0,-1 0 0,1 0 0,0 1 0,-1-1 0,1 0 0,0 0 0,-1 1 0,1-1-1,0 1 1,0-1 0,0 0 0,1 1 0,22-13-18,-14 8 22,32-15 41,46-16-1,-31 14-84,4-1-7,1 2 1,1 3-1,1 2 1,81-8-1,82 6-404,-58 7 531,76-10 307,267-24-217,168-4 174,-640 47-302,685-20 233,-325 29-297,-139 0 14,229 23 119,87-14 271,-401-17 64,-138 0-317,-21 0-29,-1 1 0,1 1 1,0 0-1,20 4 0,-35-5-92,-1 1-1,0-1 0,1 0 1,-1 1-1,0-1 0,0 1 1,1-1-1,-1 1 1,0-1-1,0 1 0,0 0 1,0 0-1,0 0 1,0 0-1,0 0 0,0 0 1,0 0-1,0 0 0,0 0 1,0 0-1,0 1 1,-1 0-60,0-1 0,0 1-1,0-1 1,0 1 0,0-1 0,0 1 0,0-1 0,0 1 0,-1-1 0,1 0 0,-1 1 0,1-1 0,-1 1 0,0-1 0,1 0 0,-1 0 0,0 1 0,0-1 0,0 0 0,-1 1 0,-4 5-776,0 0-1,-1 0 1,0-1 0,0 0-1,-1-1 1,1 0 0,-1 0-1,0 0 1,0-1 0,-1 0 0,-13 4-1,-36 7-4436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3:05.755"/>
    </inkml:context>
    <inkml:brush xml:id="br0">
      <inkml:brushProperty name="width" value="0.1" units="cm"/>
      <inkml:brushProperty name="height" value="0.1" units="cm"/>
      <inkml:brushProperty name="color" value="#66CC00"/>
    </inkml:brush>
  </inkml:definitions>
  <inkml:trace contextRef="#ctx0" brushRef="#br0">179 1983 3712,'-17'7'661,"-1"0"1,1-1-1,-28 5 0,42-11-319,0 1-1,-1-1 1,1 1-1,0-1 1,0 0-1,0 0 1,-1 0-1,1-1 1,0 1-1,0-1 1,0 0-1,-1 0 1,-3-2 0,5 2-202,1 0 1,0-1-1,-1 1 1,1 0 0,0-1-1,0 0 1,-1 1 0,1-1-1,1 0 1,-1 1-1,0-1 1,0 0 0,1 0-1,-1 0 1,1 0 0,-1 0-1,1 1 1,0-1-1,0 0 1,0 0 0,0 0-1,0-3 1,1-99 2310,-3-123-433,-5 159-1203,-1-34 365,10 5-719,5 0 0,4 0 1,43-176-1,-46 243-404,78-372 153,-79 348-237,0 9 101,-1 1 1,-3-1 0,-5-79 0,-12 44 456,3 22-630,10 44 35,2 8 33,3 9 52,1 6 90,-4 2-4,0-1-1,-1 1 1,-1 17-1,0 2-4,6 132 314,28 174 0,30 153-224,-26-195 523,-14-130-708,10 64-554,-4-76-3281,3-44-3377,-19-68 4239,10 36-1924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5:36.443"/>
    </inkml:context>
    <inkml:brush xml:id="br0">
      <inkml:brushProperty name="width" value="0.1" units="cm"/>
      <inkml:brushProperty name="height" value="0.1" units="cm"/>
      <inkml:brushProperty name="color" value="#66CC00"/>
    </inkml:brush>
  </inkml:definitions>
  <inkml:trace contextRef="#ctx0" brushRef="#br0">1 98 2688,'1'-8'5659,"-1"8"-5576,21-3 206,-5 0 357,0-1-377,1 1-1,0 1 1,-1 0-1,1 1 1,31 3-1,-6-1-34,87-5 802,82 3-536,-155 3-330,-1-3-1,1-2 0,63-13 1,195-12 390,-187 26-298,72-6 137,11-5-223,-171 12-194,107 4 328,-112-1-194,0 2 0,44 11 0,-48-10 108,0-1 0,0-1 0,51-1 1,-79-2-205,2-1 20,0 1 1,1-1-1,-1 1 0,0-1 0,0-1 0,7-2 0,-6 2-29,0 0-1,1 0 0,-1 1 0,0 0 0,0 0 0,1 0 1,6 0-1,20 1 278,-32 0-284,1 0 0,-1 0 1,1 0-1,-1 0 0,1 0 1,-1 0-1,1 0 0,-1 0 0,1 0 1,-1 0-1,1 1 0,-1-1 1,1 0-1,-1 0 0,1 0 1,-1 1-1,0-1 0,1 0 0,-1 0 1,1 1-1,-1-1 0,0 0 1,1 1-1,-1-1 0,0 1 0,1-1 1,-1 0-1,0 1 0,0-1 1,1 1-1,-1-1 0,0 1 0,0-1 1,0 1-1,0-1 0,0 1 1,0-1-1,1 0 0,-1 1 1,0 0-1,-7 24-309,4-17-430,-7 26-1537,-5 15-1765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5:38.933"/>
    </inkml:context>
    <inkml:brush xml:id="br0">
      <inkml:brushProperty name="width" value="0.1" units="cm"/>
      <inkml:brushProperty name="height" value="0.1" units="cm"/>
      <inkml:brushProperty name="color" value="#66CC00"/>
    </inkml:brush>
  </inkml:definitions>
  <inkml:trace contextRef="#ctx0" brushRef="#br0">0 9 1664,'11'-2'329,"-1"0"1,1 0-1,0 1 0,0 0 1,0 1-1,18 2 1,3-1 116,-16-1-234,120 5 1528,-5 8-674,-92-9-873,44-2-1,21 2-11,121 12 817,-46-4-98,0-7-581,-15-1-115,115 24-252,-179-18 73,137-4 0,-34-3 149,-197-3-169,364 5 651,137-11-138,-221-5-441,6 0-149,-281 12 72,401 3 5,38 5 193,-183-12 121,-65-3-110,-47 15-132,95-2 0,-199-10-76,369-7 297,-342 13-341,113-10 1,295 1 177,-453 6-206,185 0 36,64 2 187,-172 6-158,149 6-79,233 0 43,-436-10 72,0-3 0,87-9 0,304-30 225,-256 24 72,-78 2-212,-57 4-122,61 0 0,-28 8-41,-89 1 65,0 0-1,-1 0 1,1 0 0,0 0-1,0 0 1,0 0 0,-1 0 0,1 0-1,0 0 1,-1 0 0,1 0-1,-1 0 1,1 0 0,-2 1 0,-18 27-1204,15-19 324,-2-1-1,1 0 1,-2 0-1,-8 9 1,8-12 207,0 0 0,-1-1 0,1 0 0,-12 4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5:41.086"/>
    </inkml:context>
    <inkml:brush xml:id="br0">
      <inkml:brushProperty name="width" value="0.1" units="cm"/>
      <inkml:brushProperty name="height" value="0.1" units="cm"/>
      <inkml:brushProperty name="color" value="#66CC00"/>
    </inkml:brush>
  </inkml:definitions>
  <inkml:trace contextRef="#ctx0" brushRef="#br0">0 188 1792,'0'-1'39,"0"0"0,0 0 0,0 0 0,0 0 0,0 0 0,0 0 0,1 0 0,-1 0 0,0 0 0,1 0 0,-1 0 0,0 0 0,1 0 1,-1 0-1,1 1 0,-1-1 0,1 0 0,0 0 0,-1 0 0,1 1 0,0-1 0,-1 0 0,1 1 0,0-1 0,1 0 0,1-1 11,0 2-1,0-1 1,1 0-1,-1 1 1,0-1-1,0 1 1,0 0 0,4 0-1,95-9 1704,-78 6-1451,1 0 1,0 2-1,0 0 0,30 4 0,-4 7-91,87 27-1,-104-28 129,0-2-1,1-2 0,36 1 0,-13-1-213,16 3-70,141 18 460,-141-18-432,1-2-1,93-6 0,-7-1 7,-74 4-13,237-1 8,47-10 45,-38 2-140,-9 3 159,45-3 269,-10-1-336,8 0 147,-232-2-159,476-53 177,-188 8 516,-193 29-692,183 1-129,34 30 107,-141 2-57,4 1-72,-202-8 123,157-3 55,3-20-39,-178 9 61,368-38 594,-442 50-675,-1 1 0,0 0 1,0 1-1,0 1 0,26 7 0,-39-9-87,1 1-1,-1 0 0,1 0 0,-1 0 1,0 0-1,1 0 0,-1 0 0,0 0 1,0 1-1,0 0 0,0-1 0,0 1 1,0 0-1,-1 0 0,1 0 0,-1 0 1,1 0-1,-1 0 0,1 0 0,-1 0 1,2 5-1,-3-4-111,0 0 0,0 0-1,0-1 1,0 1 0,0 0 0,-1 0 0,1-1 0,-1 1 0,0 0-1,0-1 1,0 1 0,0-1 0,0 1 0,0-1 0,-1 1-1,1-1 1,-1 0 0,1 0 0,-1 0 0,0 0 0,-3 3-1,-8 6-844,-1 0 0,-20 13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5:42.134"/>
    </inkml:context>
    <inkml:brush xml:id="br0">
      <inkml:brushProperty name="width" value="0.1" units="cm"/>
      <inkml:brushProperty name="height" value="0.1" units="cm"/>
      <inkml:brushProperty name="color" value="#66CC00"/>
    </inkml:brush>
  </inkml:definitions>
  <inkml:trace contextRef="#ctx0" brushRef="#br0">1 57 1280,'0'-1'23,"0"0"0,0 0 0,0 1 0,0-1 0,0 0 0,0 0 1,0 0-1,0 0 0,1 1 0,-1-1 0,0 0 0,0 0 0,1 0 0,-1 1 0,0-1 0,1 0 0,-1 0 1,1 1-1,-1-1 0,1 0 0,0 1 0,-1-1 0,1 1 0,-1-1 0,1 1 0,1-1 0,1 0 77,-1 0 0,1 1 0,0-1 0,0 1 0,-1 0 0,1 0-1,4 0 1,1 0 275,22 0 252,-7 1-175,1-1 1,41-7-1,2-4-78,0 3-1,0 2 0,0 4 0,78 7 1,71 5-131,1 0 111,-7 12 227,95 6 214,-299-28-778,296 23 425,-164-10-344,164-6-1,-58-4 44,116-4 53,-70-2-106,92 3-136,-21 6 315,-64 1-320,103 3-102,-10-5 233,-138-5 41,113-10 393,294-23 251,-628 33-613,4-1-960,0 1 0,0 2 1,1 2-1,50 11 0,-15 7-1920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6:52.468"/>
    </inkml:context>
    <inkml:brush xml:id="br0">
      <inkml:brushProperty name="width" value="0.1" units="cm"/>
      <inkml:brushProperty name="height" value="0.1" units="cm"/>
      <inkml:brushProperty name="color" value="#66CC00"/>
    </inkml:brush>
  </inkml:definitions>
  <inkml:trace contextRef="#ctx0" brushRef="#br0">100 74 1792,'-75'0'2197,"75"0"-2162,-1 0 0,0 0-1,0 0 1,0 0 0,0 0 0,0 0-1,0 1 1,0-1 0,0 0 0,0 0-1,0 1 1,0-1 0,0 1 0,0-1-1,0 1 1,1-1 0,-1 1 0,0-1-1,0 1 1,1 0 0,-1-1-1,0 1 1,1 0 0,-1 0 0,1 0-1,-1-1 1,1 1 0,-1 0 0,1 0-1,-1 0 1,1 0 0,0 0 0,0 0-1,-1 0 1,1 0 0,0 2 0,0-2-44,0 1 1,0 0 0,1 0-1,-1 0 1,0 0 0,1 0-1,-1 0 1,1-1 0,0 1 0,-1 0-1,1 0 1,0-1 0,0 1-1,0 0 1,1-1 0,-1 1-1,3 2 1,-2-3 8,-1 0-1,1 1 0,0-1 1,0 0-1,0 0 1,0 0-1,0 0 1,0-1-1,0 1 1,0-1-1,0 1 0,0-1 1,0 1-1,0-1 1,0 0-1,0 0 1,1 0-1,1-1 1,0 0 1,0 0 1,0 0-1,0 0 1,0-1-1,0 0 1,0 0-1,0 0 1,5-4 0,1-3 32,0 1 0,0-1 0,-1-1 0,0 0 0,8-12 0,-15 18-1,0 1 0,0-1 0,0 0-1,0-1 1,-1 1 0,0 0 0,2-8 0,-3 12-12,0-1-1,0 1 1,0-1 0,0 0 0,0 1 0,0-1-1,0 0 1,0 1 0,0-1 0,0 0 0,0 1 0,0-1-1,-1 1 1,1-1 0,0 0 0,0 1 0,-1-1-1,1 1 1,0-1 0,-1 1 0,1-1 0,-1 0-1,0 0 15,0 1-1,0 0 0,0 0 1,0 0-1,0 0 0,0 0 0,0 0 1,0 0-1,0 0 0,0 0 1,0 0-1,0 0 0,0 1 0,0-1 1,0 0-1,0 1 0,0-1 1,0 1-1,0-1 0,-1 2 0,-6 3 47,0 0 0,1 0-1,-1 1 1,1 0 0,0 1-1,1-1 1,-1 1-1,1 1 1,1-1 0,0 1-1,0 0 1,0 0 0,1 0-1,0 1 1,0 0-1,-2 12 1,5-20-75,1-1-1,0 1 1,0-1 0,0 1-1,0-1 1,-1 1 0,1-1-1,0 0 1,0 1-1,0-1 1,0 1 0,0-1-1,0 1 1,0-1 0,0 1-1,1-1 1,-1 1 0,0-1-1,0 1 1,0-1-1,0 1 1,1-1 0,-1 1-1,0-1 1,1 1 0,-1-1-24,1 0 0,-1 0 0,1 0 0,0 0 0,-1 0 0,1 0 0,-1 0 1,1 0-1,-1 0 0,1 0 0,-1 0 0,1 0 0,-1-1 0,1 1 0,-1 0 1,1 0-1,-1 0 0,1-1 0,23-17-1567,-23 17 1411,15-13-1783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6:56.745"/>
    </inkml:context>
    <inkml:brush xml:id="br0">
      <inkml:brushProperty name="width" value="0.1" units="cm"/>
      <inkml:brushProperty name="height" value="0.1" units="cm"/>
      <inkml:brushProperty name="color" value="#FFFC18"/>
    </inkml:brush>
  </inkml:definitions>
  <inkml:trace contextRef="#ctx0" brushRef="#br0">392 0 3456,'-1'1'129,"-1"0"-1,1 0 1,-1 0 0,1 0 0,0 1-1,0-1 1,-1 0 0,1 1 0,0-1-1,0 1 1,0-1 0,0 1 0,0-1-1,1 1 1,-1 0 0,0-1 0,0 3 0,1-1-27,0-1 1,0 0-1,0 0 1,1 1-1,-1-1 1,0 0-1,1 0 1,0 0-1,-1 0 1,1 1 0,0-1-1,0 0 1,0 0-1,3 3 1,42 63 174,-46-67-270,0-1 0,0 0 0,0 1-1,1-1 1,-1 0 0,0 1 0,0-1 0,0 0-1,0 1 1,0-1 0,0 1 0,0-1 0,0 0-1,0 1 1,0-1 0,0 0 0,0 1 0,0-1-1,0 1 1,0-1 0,0 0 0,0 1 0,0-1-1,-1 0 1,1 1 0,0-1 0,0 0 0,0 1-1,-1-1 1,1 0 0,0 0 0,0 1 0,-1-1-1,1 0 1,0 0 0,0 1 0,-1-1 0,1 0-1,0 0 1,-1 0 0,1 1 0,0-1 0,-1 0-1,1 0 1,-1 0 0,1 0 0,0 0 0,-1 0-1,1 0 1,0 0 0,-1 0 0,1 0 0,-1 0 0,-27 1-21,22-2 7,-3 2 68,1 0 1,-1 1-1,0-1 1,1 2-1,-1-1 1,1 1 0,0 1-1,0-1 1,0 1-1,0 1 1,1-1-1,-1 1 1,1 1-1,-9 8 1,9-7 24,0-1 0,0 2 0,1-1 0,0 1 0,0 0 1,0 1-1,1-1 0,1 1 0,0 0 0,0 0 0,0 0 0,-3 18 0,6-4-80,-27-64 186,22 33-165,0 1 1,-1-1-1,0 1 0,0 0 1,-1 0-1,-11-7 1,13 10 97,1 1 0,-1 0 1,0 0-1,1 1 0,-1-1 1,-1 1-1,1 1 0,0-1 1,0 1-1,-1 0 0,-6 0 1,12 1-92,0 0 1,0 0-1,1 0 1,-1 0-1,0 0 1,0 0-1,1 0 1,-1 0-1,0 1 1,0-1 0,1 0-1,-1 1 1,0-1-1,1 0 1,-2 1-1,2 0-22,0-1 0,-1 0 0,1 0 0,0 1 0,0-1-1,0 0 1,0 1 0,0-1 0,0 0 0,-1 0 0,1 1 0,0-1-1,0 0 1,0 1 0,0-1 0,0 0 0,0 1 0,0-1 0,0 0 0,0 0-1,0 1 1,1-1 0,-1 0 0,0 1 0,0-1 0,0 1 0,1 0-1,0 0 1,0 0 0,0 0-1,-1 1 1,2-1 0,-1 0 0,0 0-1,0 0 1,0 0 0,0-1-1,1 1 1,-1 0 0,0 0-1,0-1 1,1 1 0,1 0 0,3 0-69,0 0 1,0 0-1,1-1 1,-1 1-1,0-2 1,1 1-1,-1 0 0,0-1 1,0 0-1,0-1 1,0 1-1,7-4 1,10-4-1428,38-21 1,-52 25 1051,50-29-2522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6:57.922"/>
    </inkml:context>
    <inkml:brush xml:id="br0">
      <inkml:brushProperty name="width" value="0.1" units="cm"/>
      <inkml:brushProperty name="height" value="0.1" units="cm"/>
      <inkml:brushProperty name="color" value="#FFFC18"/>
    </inkml:brush>
  </inkml:definitions>
  <inkml:trace contextRef="#ctx0" brushRef="#br0">236 140 2560,'-4'0'163,"-6"1"251,0-2 0,-1 1-1,1-1 1,0-1 0,-14-3-1,21 4-312,0 1 1,1-1-1,-1 1 0,0-1 1,1 1-1,-1 0 0,1 0 1,-1 0-1,0 1 0,1-1 0,-1 1 1,0-1-1,1 1 0,-1 0 1,1 0-1,-1 0 0,1 0 0,-3 2 1,-4 3 113,1 0 0,0 1 0,-11 9 0,-10 10 29,28-26-265,2-1-43,3-8 100,0 0 0,0 0 0,-1-1 0,0 1-1,3-19 1,-3 9 38,1-39 0,-4 55-6,0-1 0,-1 0 1,1 0-1,-1 1 0,0-1 1,0 0-1,0 1 0,-3-6 1,4 8-36,0 1 1,-1-1-1,1 0 1,0 1 0,-1-1-1,1 1 1,-1-1-1,1 1 1,-1-1-1,1 1 1,-1-1 0,1 1-1,-1 0 1,0-1-1,1 1 1,-1 0-1,1 0 1,-1-1 0,0 1-1,0 0 1,0 0 6,0 0 1,0 0-1,0 0 1,0 1 0,0-1-1,0 0 1,0 1-1,0-1 1,0 0-1,1 1 1,-1-1-1,0 1 1,0 0 0,0-1-1,1 1 1,-1 0-1,0-1 1,0 2-1,-2 1-15,1 0 0,-1-1 0,1 1-1,0 0 1,0 0 0,0 0 0,1 1 0,-1-1-1,1 0 1,-1 1 0,1-1 0,0 1-1,1-1 1,-1 1 0,0 0 0,1-1-1,0 1 1,0-1 0,0 1 0,1 0 0,-1-1-1,1 1 1,-1-1 0,1 1 0,0-1-1,1 1 1,-1-1 0,1 0 0,-1 1-1,1-1 1,0 0 0,0 0 0,0 0 0,1 0-1,-1-1 1,1 1 0,0-1 0,-1 1-1,1-1 1,0 0 0,0 0 0,0 0-1,1-1 1,3 3 0,1-2-394,-1 1 0,1-1 0,0 0 0,0-1 0,0 0 0,0 0 0,0 0 1,0-1-1,0-1 0,0 1 0,0-1 0,0-1 0,0 1 0,0-1 0,-1-1 0,10-3 0,-8 1-678,1-1 0,15-12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5:49.535"/>
    </inkml:context>
    <inkml:brush xml:id="br0">
      <inkml:brushProperty name="width" value="0.1" units="cm"/>
      <inkml:brushProperty name="height" value="0.1" units="cm"/>
      <inkml:brushProperty name="color" value="#E71224"/>
    </inkml:brush>
  </inkml:definitions>
  <inkml:trace contextRef="#ctx0" brushRef="#br0">2797 102 4352,'-3'1'85,"-26"3"2354,28-4-2397,0 0 0,0 0 0,0 0 0,0 0 0,0 0 0,0-1 0,0 1 0,0 0 0,0-1 0,0 1 0,0-1 0,0 1 0,0-1 0,0 0-1,0 1 1,0-1 0,1 0 0,-1 1 0,0-1 0,1 0 0,-1 0 0,0 0 0,1 0 0,-1-1 0,-1 0 170,0-1 1,0 1-1,-1 0 0,1-1 1,0 1-1,-1 0 0,1 1 1,-1-1-1,0 0 0,0 1 0,1-1 1,-6-1-1,-38-12 1812,38 13-1697,-1 1 0,0 0 0,1 0 0,-15 1-1,14 1-209,1-2 0,-1 1 0,0-1 0,-10-2 0,-8-3 135,0 1 0,0 1 0,-38 0 0,52 3-58,3 1-28,0 0 0,0 1 0,0 0 0,-15 3-1,13-2-24,-1 0-1,0-1 1,0-1-1,0 0 1,0 0-1,1-1 1,-1-1-1,-23-6 1,-11 0 189,0 2-228,0 1 0,-1 3 0,0 2 0,1 2 1,-1 2-1,-55 12 0,24 3 92,37-9-10,1 0-1,-2-3 0,-64 3 1,76-10-169,-306 14 279,330-13-280,-253 21 820,146-23-97,-187 8 643,216-2-1708,75-5-89,0-1 0,0 0 0,0-1 0,1 0-1,-1 0 1,-16-7 0,3-1-1013,10 3-623,-1 1 0,-26-7 0,-22 1-3701,-6 1 1498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00.835"/>
    </inkml:context>
    <inkml:brush xml:id="br0">
      <inkml:brushProperty name="width" value="0.1" units="cm"/>
      <inkml:brushProperty name="height" value="0.1" units="cm"/>
      <inkml:brushProperty name="color" value="#FFFC18"/>
    </inkml:brush>
  </inkml:definitions>
  <inkml:trace contextRef="#ctx0" brushRef="#br0">33 81 3968,'-4'-3'243,"3"3"-177,1-1-1,-1 0 1,0 1 0,1-1-1,-1 1 1,0-1 0,1 1 0,-1-1-1,0 1 1,0 0 0,1-1-1,-1 1 1,0 0 0,0 0-1,0-1 1,0 1 0,0 0-1,1 0 1,-1 0 0,0 0-1,0 0 1,0 0 0,0 0-1,0 1 1,0-1 0,1 0-1,-1 0 1,0 1 0,0-1-1,0 0 1,1 1 0,-3 1 575,4 17 58,0-15-691,0-1 1,1 1-1,-1-1 1,1 1-1,0-1 0,0 0 1,0 0-1,0 0 1,1 0-1,-1 0 0,1 0 1,5 3-1,-7-5 28,0 0 1,1 0-1,-1-1 0,0 1 1,1 0-1,-1-1 1,0 0-1,1 1 0,-1-1 1,1 0-1,-1 1 0,1-1 1,-1 0-1,1 0 0,-1 0 1,1 0-1,-1 0 0,1-1 1,-1 1-1,1 0 0,-1-1 1,0 1-1,1-1 1,-1 0-1,1 1 0,-1-1 1,0 0-1,0 0 0,0 0 1,1 1-1,-1-1 0,0-1 1,0 1-1,1-2 0,2-1 43,-1 0 0,-1-1 0,1 1 0,0-1 0,-1 0 0,0 1 0,0-1 0,-1 0 0,1 0-1,0-6 1,0-3 12,0-1 1,-1-19-1,-1 34-84,1-1 1,-1 1 0,0-1-1,0 1 1,0-1 0,0 1-1,0 0 1,0-1 0,0 1 0,0-1-1,0 1 1,0-1 0,0 1-1,0 0 1,0-1 0,-1 1-1,1-1 1,0 1 0,0 0-1,0-1 1,-1 1 0,1-1-1,0 1 1,0 0 0,-1-1-1,1 1 1,-1-1 0,-5 10 183,-6 21 43,10-24-167,0 0 0,1 1 0,-1-1 0,1 1 0,1-1 0,-1 8 0,2-12-45,-1 0 0,0 0 0,1 1 1,-1-1-1,1 0 0,0-1 0,0 1 0,0 0 1,0 0-1,0 0 0,0 0 0,0-1 1,0 1-1,1 0 0,-1-1 0,1 1 1,-1-1-1,1 0 0,0 1 0,-1-1 1,1 0-1,0 0 0,3 1 0,3 1 52,1 0-1,-1 0 0,0-1 0,1 0 0,0-1 1,-1 0-1,1-1 0,0 1 0,-1-1 1,1-1-1,0 0 0,9-2 0,3-2-19,-1 0 0,0-1 0,37-18 0,-44 18 11,0-1 0,0 0 0,-1-1 0,0-1 0,20-18 0,-26 17 159,-6 10-214,0-1-1,-1 1 1,1 0 0,0 0 0,0 0 0,0 0-1,0-1 1,0 1 0,0 0 0,0 0 0,0 0-1,-1 0 1,1-1 0,0 1 0,0 0 0,0 0 0,0 0-1,0 0 1,-1 0 0,1 0 0,0 0 0,0-1-1,0 1 1,-1 0 0,1 0 0,0 0 0,0 0-1,0 0 1,-1 0 0,1 0 0,0 0 0,0 0-1,-2 0 43,0 0-1,0 0 0,0 1 1,0-1-1,0 0 1,0 1-1,0 0 0,1-1 1,-4 2-1,-135 85-1363,139-86 1239,1-1-12,0 0-1,-1 1 1,1-1-1,0 0 1,0 1-1,-1-1 1,1 0-1,0 0 1,-1 0-1,1 1 1,0-1-1,-1 0 1,1 0 0,0 0-1,-1 0 1,1 0-1,0 1 1,-1-1-1,1 0 1,-1 0-1,1 0 1,0 0-1,-1 0 1,1 0-1,0 0 1,-1 0-1,1-1 1,-1 1-1,1 0 1,0 0-1,-1 0 1,1 0-1,0 0 1,-1-1-1,1 1 1,0 0-1,-1 0 1,1 0 0,0-1-1,0 1 1,-1 0-1,1-1 1,0 1-1,0 0 1,-1 0-1,1-1 1,0 1-1,0-1 1,-6-15-2923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03.017"/>
    </inkml:context>
    <inkml:brush xml:id="br0">
      <inkml:brushProperty name="width" value="0.1" units="cm"/>
      <inkml:brushProperty name="height" value="0.1" units="cm"/>
      <inkml:brushProperty name="color" value="#FFFC18"/>
    </inkml:brush>
  </inkml:definitions>
  <inkml:trace contextRef="#ctx0" brushRef="#br0">26 182 3712,'-1'1'81,"-1"-1"1,1 1 0,0-1-1,-1 1 1,1 0-1,0-1 1,-1 1 0,1 0-1,0 0 1,0 0-1,0 0 1,0 0-1,0 0 1,0 0 0,0 0-1,0 0 1,0 1-1,1-1 1,-1 0 0,0 1-1,1-1 1,-1 0-1,1 1 1,-1-1-1,1 1 1,0-1 0,0 0-1,-1 1 1,1-1-1,0 1 1,0-1-1,0 1 1,1-1 0,-1 1-1,1 1 1,0 4 95,0-1 0,1 1 0,0-1 0,0 1 0,1-1 0,5 10 0,-3-7-114,0-1 1,0 1 0,1-1-1,14 15 1,-17-20-52,1 0 0,-1-1 0,1 1 0,0-1-1,0 0 1,0 0 0,0 0 0,1 0 0,-1-1 0,0 0 0,1 1 0,-1-2 0,7 2 0,-5-2 8,0 1 1,0-1-1,-1-1 0,1 1 1,0-1-1,0 0 1,-1 0-1,1-1 0,-1 1 1,1-1-1,7-4 0,-10 4-3,-1 1-1,0-1 1,1 1-1,-1-1 0,0 0 1,0 1-1,-1-1 1,1 0-1,0 0 1,0-1-1,-1 1 1,0 0-1,1-1 0,-1 1 1,0 0-1,0-1 1,0 0-1,0 1 1,-1-1-1,1 1 0,-1-1 1,1 0-1,-1 1 1,0-1-1,0 0 1,-1-5-1,0 2 33,-1-1 0,0 0 0,0 1-1,-1-1 1,0 1 0,0 0 0,0 0 0,-1 0 0,0 0 0,0 1-1,0-1 1,-1 1 0,0 0 0,0 0 0,0 1 0,0-1 0,-10-4-1,12 6 12,-1 1-1,1 0 0,-1 0 0,0 0 1,0 1-1,0-1 0,0 1 0,0 0 0,0 0 1,-1 0-1,1 1 0,0-1 0,0 1 0,-1 0 1,1 0-1,0 1 0,0-1 0,-1 1 1,1 0-1,0 0 0,0 0 0,0 1 0,0-1 1,0 1-1,1 0 0,-1 0 0,0 1 1,1-1-1,-5 4 0,6-3-50,0-1 1,0 1-1,0 0 1,1-1-1,-1 1 1,1 0-1,-1 0 1,1 0-1,0 0 1,0 0-1,1 0 1,-1 0-1,1 1 1,-1-1-1,1 0 1,0 0-1,0 0 1,0 1-1,1 3 1,-1-6-10,1 1 0,-1-1 0,0 0 1,1 1-1,-1-1 0,0 0 0,1 0 0,-1 1 0,1-1 1,0 0-1,0 0 0,-1 0 0,1 0 0,0 0 0,0 0 0,0 0 1,0 0-1,0 0 0,0 0 0,0-1 0,0 1 0,0 0 1,1-1-1,-1 1 0,0-1 0,0 1 0,1-1 0,-1 1 0,0-1 1,0 0-1,1 0 0,-1 0 0,0 0 0,1 0 0,-1 0 1,0 0-1,1 0 0,-1 0 0,0-1 0,1 1 0,-1 0 1,0-1-1,0 1 0,1-1 0,-1 0 0,2-1 0,4-2 23,0 0 0,0 0-1,0-1 1,0-1 0,-1 1 0,0-1-1,0 0 1,-1 0 0,1 0 0,-1-1-1,-1 0 1,1 0 0,-1 0 0,0-1-1,5-15 1,-7 17 18,0-1 1,0 1-1,0-1 0,-1 1 1,0-1-1,-1 1 0,1-1 1,-1 0-1,-1 1 0,1-1 1,-1 1-1,0-1 1,0 0-1,-1 1 0,0 0 1,0-1-1,-1 1 0,1 0 1,-1 0-1,-6-7 0,9 11-62,-1 1 0,0 0 0,0 0-1,-1 0 1,1 0 0,0 0 0,0 0 0,0 0-1,-1 0 1,1 1 0,0-1 0,-1 0-1,1 1 1,-1-1 0,1 1 0,-1-1 0,1 1-1,-1 0 1,1 0 0,-1 0 0,1-1-1,-1 2 1,1-1 0,-1 0 0,1 0 0,-1 0-1,1 1 1,-1-1 0,1 1 0,-1-1-1,-1 1 1,2 0-216,-1 0 0,0 0 0,1 0-1,-1 1 1,1-1 0,-1 0 0,1 0-1,0 1 1,-1-1 0,1 1 0,0-1 0,0 1-1,0 0 1,0-1 0,-1 4 0,0 9-2643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04.846"/>
    </inkml:context>
    <inkml:brush xml:id="br0">
      <inkml:brushProperty name="width" value="0.1" units="cm"/>
      <inkml:brushProperty name="height" value="0.1" units="cm"/>
      <inkml:brushProperty name="color" value="#FFFC18"/>
    </inkml:brush>
  </inkml:definitions>
  <inkml:trace contextRef="#ctx0" brushRef="#br0">312 0 2816,'-6'2'144,"-17"3"1031,-43 17 0,59-19-981,0 1 0,1 0-1,-1 0 1,0 0 0,1 0 0,0 1-1,0 0 1,1 1 0,-11 11 0,-25 44 1166,39-55-1076,7-9-190,7-10-30,-11 11-58,0 0 0,0 0 0,0 0-1,0 0 1,0 0 0,-1 0 0,1 0 0,-1-1-1,0 1 1,1 0 0,-1 0 0,0-1-1,0 1 1,0 0 0,-1 0 0,1-1 0,0 1-1,-1 0 1,0 0 0,1 0 0,-1 0-1,-2-4 1,2 5 4,0-1-1,0 1 1,0 0 0,0 0-1,0 0 1,0 0-1,0 0 1,-1 0-1,1 0 1,0 0 0,-1 0-1,1 1 1,-1-1-1,1 0 1,-1 1 0,1 0-1,-1-1 1,1 1-1,-1 0 1,1 0-1,-1-1 1,0 1 0,1 0-1,-1 1 1,1-1-1,-1 0 1,1 0 0,-1 1-1,1-1 1,-1 1-1,1-1 1,-1 1-1,-1 1 1,-2 0 12,0 1-1,1 0 1,-1 1-1,1-1 1,0 1-1,0 0 1,0 0-1,0 0 1,0 0-1,1 1 1,0-1-1,0 1 1,0 0-1,1 0 1,0 0 0,-1 0-1,2 0 1,-1 1-1,1-1 1,0 1-1,0-1 1,0 1-1,1-1 1,0 1-1,0 0 1,1 8-1,-1-13-10,0 0-1,0 0 0,1 0 0,-1 1 0,0-1 1,0 0-1,1 0 0,-1 0 0,1 0 0,-1 0 0,1 0 1,0 0-1,-1 0 0,1 0 0,0 0 0,0 0 1,-1-1-1,3 3 0,-2-3 1,0 0 0,0 0 1,-1 1-1,1-1 0,0 0 0,0 0 0,0 0 1,0 0-1,0 0 0,0 0 0,-1 0 0,1 0 0,0 0 1,0 0-1,0-1 0,0 1 0,0 0 0,1-1 1,2-2 29,0 1 0,1-1 0,-1 0 0,-1 0 0,1-1 0,6-6 0,-2 0 5,0 0-1,0-1 1,-1 0 0,0 0 0,-1-1 0,-1 1 0,1-1 0,-2-1-1,5-16 1,-9 27-21,0 1-1,1 0 0,-1 0 1,0-1-1,0 1 0,0 0 1,0 0-1,0-1 1,0 1-1,-1 0 0,1 0 1,0-1-1,-1 1 0,1 0 1,-1 0-1,1 0 0,-1 0 1,1 0-1,-1 0 0,0 0 1,0 0-1,1 0 0,-2-1 1,1 1-34,0 1 1,0-1-1,0 1 0,0 0 1,0 0-1,0-1 0,0 1 1,1 0-1,-1 0 0,0 0 1,0 0-1,0 0 1,0 0-1,0 0 0,0 1 1,0-1-1,0 0 0,0 0 1,0 1-1,0-1 0,1 0 1,-1 1-1,0-1 0,0 1 1,0 0-1,1-1 1,-1 1-1,0-1 0,0 2 1,0-1-82,0 0 0,1-1 0,-1 1 0,1 0 1,-1-1-1,1 1 0,-1 0 0,1 0 1,0 0-1,-1-1 0,1 1 0,0 0 0,0 0 1,0 0-1,-1 0 0,1 1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06.041"/>
    </inkml:context>
    <inkml:brush xml:id="br0">
      <inkml:brushProperty name="width" value="0.1" units="cm"/>
      <inkml:brushProperty name="height" value="0.1" units="cm"/>
      <inkml:brushProperty name="color" value="#FFFC18"/>
    </inkml:brush>
  </inkml:definitions>
  <inkml:trace contextRef="#ctx0" brushRef="#br0">33 1 3328,'-3'1'95,"1"1"0,0 0 0,-1 0 0,1 0 0,0 0 0,0 0 0,0 1 0,0-1 0,1 0 0,-1 1 0,1 0-1,-1-1 1,1 1 0,0 0 0,0 0 0,0-1 0,1 1 0,-1 0 0,1 0 0,-1 0 0,1 0 0,0 0 0,0 0 0,0 0 0,0 0 0,1 0 0,-1 0 0,1 0 0,0 0 0,1 3 0,6 21-81,-6-18 173,1 0-1,-1-1 0,2 1 0,-1-1 1,1 0-1,0 0 0,0 0 1,1 0-1,9 11 0,-13-18-136,1-1 0,-1 1 0,0 0 0,0 0 1,0-1-1,1 1 0,-1-1 0,0 1 0,1-1 0,-1 0 0,0 0 0,1 1 0,-1-1 0,1 0 0,-1 0 1,0 0-1,1 0 0,-1 0 0,0-1 0,1 1 0,-1 0 0,1-1 0,-1 1 0,0-1 0,0 1 1,1-1-1,-1 0 0,0 1 0,0-1 0,0 0 0,2-1 0,5-4 37,0-1 0,-1 0 0,8-8 1,-10 10-61,5-6-16,-1 1-1,0-1 1,11-19 0,-18 28-5,0-1 1,-1 0-1,1 1 0,-1-1 0,0 0 1,0 0-1,0 0 0,0 0 0,-1 0 0,1-1 1,-1 1-1,1 0 0,-1 0 0,0 0 1,-1 0-1,1 0 0,0-1 0,-1 1 0,0 0 1,0 0-1,0 0 0,-1-3 0,2 5 0,-1 0 0,1 0 0,-1 0 0,1 0 0,-1 0 0,1 1 0,-1-1 0,0 0 0,0 0 0,1 0 0,-1 1 0,0-1 0,0 0 0,0 1 0,0-1 0,1 1 0,-1-1 0,0 1 0,0 0 0,0-1 0,0 1 0,0 0 0,0-1 0,-2 1 0,2 0 0,0 1 1,0-1 0,-1 0 0,1 1 0,0-1-1,0 1 1,0 0 0,-1-1 0,1 1-1,0 0 1,0 0 0,0 0 0,0 0-1,0-1 1,1 1 0,-2 2 0,-2 3 36,0 0 0,0 0 0,1 0 0,-1 1 0,-2 11 0,3-11-20,1 1 0,1-1 1,-1 1-1,1 0 0,1-1 0,-1 1 1,1 0-1,1 0 0,1 11 0,-1-14 2,0-1 0,0 0 0,1 0 0,0 0 0,-1 0-1,2 0 1,-1 0 0,0 0 0,1 0 0,-1-1-1,1 0 1,0 1 0,0-1 0,1 0 0,-1 0 0,0-1-1,1 1 1,5 2 0,-6-3 0,1 0 0,0-1-1,-1 1 1,1-1 0,0 0 0,0 0 0,0 0 0,0-1-1,0 1 1,0-1 0,1 0 0,4 0 0,-6-1-11,-1 1 1,0-1-1,0 1 1,0-1-1,1 0 1,-1 1 0,0-1-1,0 0 1,0-1-1,-1 1 1,1 0-1,0 0 1,0-1-1,0 1 1,-1-1 0,1 0-1,-1 1 1,0-1-1,1 0 1,-1 0-1,0 0 1,0 0-1,2-3 1,-3 4-18,0 1 1,0 0-1,1-1 1,-1 1-1,0 0 1,0-1-1,0 1 0,0 0 1,1-1-1,-1 1 1,0-1-1,0 1 1,0 0-1,0-1 0,0 1 1,0 0-1,0-1 1,0 1-1,0-1 1,0 1-1,0 0 0,0-1 1,0 1-1,-1-1 1,1 1-1,0 0 1,0-1-1,0 1 1,0 0-1,-1-1 0,1 1 1,0 0-1,0-1 1,-1 1-1,1 0 1,-12 1-1901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10.241"/>
    </inkml:context>
    <inkml:brush xml:id="br0">
      <inkml:brushProperty name="width" value="0.1" units="cm"/>
      <inkml:brushProperty name="height" value="0.1" units="cm"/>
      <inkml:brushProperty name="color" value="#FFFC18"/>
    </inkml:brush>
  </inkml:definitions>
  <inkml:trace contextRef="#ctx0" brushRef="#br0">33 53 4224,'-3'0'261,"0"1"0,1 0 0,-1 0 0,1-1 0,-1 1 0,1 1 1,-4 1-1,5-2-174,0 0 0,0 0 0,1-1 0,-1 1 0,0 0 0,1 1 0,-1-1 0,1 0 0,-1 0 0,1 0 0,0 0 0,-1 0 0,1 0 0,0 0 0,0 1 0,0-1 0,0 0 0,0 0 0,0 2 0,0 87 1588,16-110-1254,-14 17-407,0-1-1,0 1 1,0-1-1,-1 0 1,1 0-1,-1 0 1,0 0 0,0 0-1,0 0 1,0-9 607,0 23-103,-1-9-508,1 0 0,-1 0-1,1 0 1,0 0 0,0 0 0,-1 0 0,1-1 0,0 1 0,0 0 0,0-1 0,0 1 0,0 0 0,0-1 0,0 1 0,0-1 0,0 0 0,0 1 0,0-1 0,0 0 0,0 0 0,1 1 0,-1-1-1,1 0 1,32-1 66,-25 1-60,6-2 57,0 0-1,0-1 0,0 0 0,-1-1 0,25-11 0,65-37 372,-101 51-430,4-3 53,19-11 151,-25 14-194,0 1-1,0-1 0,0 0 1,0 1-1,0-1 1,0 0-1,-1 0 1,1 0-1,0 0 1,0 0-1,-1 0 0,1 0 1,0 0-1,-1 0 1,0 0-1,1-1 1,-1 1-1,1-2 1,-1 3-15,0 0 0,-1-1 0,1 1 0,0 0 1,0-1-1,-1 1 0,1 0 0,0-1 0,-1 1 0,1 0 1,0-1-1,-1 1 0,1 0 0,0 0 0,-1 0 1,1-1-1,0 1 0,-1 0 0,1 0 0,-1 0 0,1 0 1,-1 0-1,1 0 0,0 0 0,-1 0 0,1 0 1,-1 0-1,1 0 0,0 0 0,-1 0 0,1 0 0,-1 0 1,1 0-1,0 0 0,-1 1 0,-17 3 194,-24 15-1488,21-11-299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13.987"/>
    </inkml:context>
    <inkml:brush xml:id="br0">
      <inkml:brushProperty name="width" value="0.1" units="cm"/>
      <inkml:brushProperty name="height" value="0.1" units="cm"/>
      <inkml:brushProperty name="color" value="#FFFC18"/>
    </inkml:brush>
  </inkml:definitions>
  <inkml:trace contextRef="#ctx0" brushRef="#br0">194 141 3456,'-5'0'120,"1"0"0,-1 0-1,0 1 1,1 0 0,-1 0 0,1 0 0,0 0 0,-1 1 0,1-1-1,0 1 1,0 0 0,0 0 0,0 1 0,0-1 0,0 1 0,1 0-1,-1 0 1,-5 7 0,8-10-113,1 1-1,-1 0 1,1 0-1,-1-1 1,1 1-1,-1 0 0,1 0 1,0 0-1,-1 0 1,1-1-1,0 1 1,0 0-1,-1 0 1,1 0-1,0 0 1,0 0-1,0 0 1,0 0-1,0 0 1,0-1-1,1 1 1,-1 0-1,0 0 1,0 0-1,1 0 0,-1 0 1,0 0-1,1-1 1,-1 1-1,1 1 1,0-2 10,0 1 1,0 0-1,-1-1 0,1 0 1,0 1-1,0-1 1,0 1-1,-1-1 0,1 0 1,0 0-1,0 1 1,0-1-1,0 0 0,0 0 1,0 0-1,0 0 1,0 0-1,-1 0 0,1 0 1,0 0-1,0-1 1,0 1-1,0 0 0,0 0 1,0-1-1,-1 1 0,1-1 1,0 1-1,0-1 1,0 1-1,0-2 0,4-1 12,-1 0 0,0 0 0,0 0 0,0-1-1,0 0 1,-1 0 0,1 0 0,-1 0 0,0 0-1,0-1 1,-1 0 0,1 1 0,-1-1 0,3-8-1,-5 11-17,0 0 0,0 1-1,0-1 1,0 1-1,0-1 1,0 1 0,0-1-1,0 0 1,-1 1-1,1-1 1,0 1 0,-1-1-1,0 1 1,1-1-1,-1 1 1,0 0 0,0-1-1,0 1 1,1 0-1,-1 0 1,-1-1 0,1 1-1,0 0 1,0 0-1,0 0 1,-2-1 0,0 0 62,0 1 1,0-1-1,1 1 0,-1-1 1,-1 1-1,1 0 1,0 0-1,0 0 1,0 1-1,0-1 1,-5 0-1,-1 2 119,0-1 0,0 1-1,0 0 1,-17 5 0,22-4-90,-1-1 1,1 1 0,-1 0 0,1 0 0,0 0-1,0 1 1,0 0 0,1 0 0,-1 0 0,1 0 0,-5 5-1,7-8-93,1 1 0,-1-1-1,1 1 1,-1-1 0,1 1-1,-1 0 1,1-1-1,-1 1 1,1 0 0,0-1-1,-1 1 1,1 0 0,0 0-1,-1-1 1,1 1-1,0 0 1,0 0 0,0-1-1,0 1 1,0 0 0,0 0-1,0 0 1,0-1-1,0 1 1,0 0 0,0 0-1,1 0 1,-1-1 0,0 1-1,0 0 1,1-1 0,-1 1-1,0 0 1,1 0-1,-1-1 1,1 1 0,-1-1-1,1 1 1,0 0 0,0 0-1,1 0-3,-1 0-1,1 0 1,0 0-1,0-1 1,0 1-1,0 0 1,0-1-1,0 1 1,0-1-1,0 0 1,0 0-1,0 1 1,0-2-1,3 1 1,4-1 28,0-1 0,0-1 1,0 1-1,0-1 0,-1-1 0,16-8 1,-19 10-28,0-1 0,0-1 1,0 1-1,-1 0 0,1-1 0,-1 0 1,0 0-1,0-1 0,-1 1 0,1-1 1,-1 1-1,3-8 0,-5 11 14,0-1-1,-1 1 0,1-1 1,-1 0-1,1 1 0,-1-1 0,0 0 1,0 1-1,0-1 0,0 0 1,0 0-1,0 1 0,0-1 1,0 0-1,-1 1 0,1-1 0,-1 0 1,1 1-1,-1-1 0,-1-2 1,0 1 29,0 1 0,0-1 0,0 1 0,0 0 0,0 0 1,-1 0-1,1 0 0,-1 0 0,0 0 0,-5-2 0,1 1 99,0 0-1,0 1 1,0 0-1,0 0 1,-1 1-1,1 0 1,-1 0 0,1 0-1,-10 1 1,11 1-140,0 0 0,0 0 1,0 1-1,-10 3 0,14-4-121,0 0-1,0 0 0,1-1 0,-1 1 0,0 0 1,1 0-1,-1 0 0,1 1 0,0-1 0,-1 0 0,1 1 1,0-1-1,0 1 0,-1-1 0,1 1 0,0-1 0,1 1 1,-1 0-1,-1 2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15.770"/>
    </inkml:context>
    <inkml:brush xml:id="br0">
      <inkml:brushProperty name="width" value="0.1" units="cm"/>
      <inkml:brushProperty name="height" value="0.1" units="cm"/>
      <inkml:brushProperty name="color" value="#FFFC18"/>
    </inkml:brush>
  </inkml:definitions>
  <inkml:trace contextRef="#ctx0" brushRef="#br0">110 12 3328,'-6'-1'298,"0"1"0,0 0 0,0 0-1,0 1 1,0 0 0,-9 2 0,3 0 325,10-3-567,0 0 0,0 0 0,0 1-1,0-1 1,0 1 0,1-1 0,-1 1-1,0 0 1,0 0 0,0 0 0,1 0 0,-1 0-1,0 0 1,1 1 0,-1-1 0,1 0-1,-1 1 1,1-1 0,-2 3 0,1 0 45,-6 13 772,8-16-826,0 0 0,0 0-1,0 0 1,0-1-1,0 1 1,0 0-1,1 0 1,-1-1-1,0 1 1,1 0 0,-1 0-1,0-1 1,1 1-1,-1 0 1,1-1-1,-1 1 1,1-1-1,0 1 1,-1-1 0,1 1-1,-1-1 1,1 1-1,0-1 1,1 1-1,0 0-6,-1 0 0,1-1 0,0 1 0,-1-1 0,1 0 0,0 1 0,0-1 0,0 0 0,-1 0 0,1 0 0,0 0 0,0-1 0,0 1 0,-1 0 0,1-1 0,0 1 0,0-1 0,-1 0 1,4-1-1,34-21 135,-34 19-137,-2 2-16,-1 0 0,0 0-1,0 0 1,0-1 0,0 1 0,0-1 0,2-2 0,-4 5-12,0-1 0,1 1 0,-1-1 0,1 0 0,-1 1 0,0-1 0,1 1 0,-1-1 0,0 0 0,0 1 0,0-1 0,1 1 0,-1-1 0,0 0 0,0 1 0,0-1 0,0 0 0,0 1 0,0-1 0,0 0 0,0 1 0,0-1 0,-1 0 0,1 1 0,0-1 0,0 0 0,0 1 0,-1-1 0,1 1 0,0-1 0,-1 0 0,1 1 0,-1-1 0,1 1 0,-1-1 0,1 1 0,0-1 0,-2 1 0,2 0 12,-1-1 1,1 1-1,-1 0 0,0 0 1,1 0-1,-1 1 0,1-1 1,-1 0-1,0 0 0,1 0 1,-1 0-1,1 0 0,-1 1 0,1-1 1,-1 0-1,1 1 0,-1-1 1,1 0-1,-1 1 0,1-1 1,-1 0-1,1 1 0,0-1 1,-1 1-1,1-1 0,0 1 1,-1-1-1,1 1 0,0-1 1,-1 1-1,1-1 0,0 1 1,0 0-1,0-1 0,0 1 1,-1 0-1,-4 23 155,6-20-157,-1 0 0,1-1 0,0 1 0,0 0 0,0 0 0,0-1 0,1 1 0,-1-1 0,1 1 0,0-1 0,0 0 0,1 0 0,-1 0 0,1 0 0,-1 0 0,1 0 0,0-1 0,0 1 0,0-1 0,0 0 0,0 0 0,1 0 0,-1 0 0,1 0 1,5 1-1,-3-1 34,0 1 1,0-1 0,0-1 0,0 1 0,1-1 0,-1 0 0,0-1 0,1 0-1,-1 0 1,1 0 0,-1 0 0,0-1 0,1 0 0,10-4 0,-8 1 2,-1-1 0,0 1 0,0-2 0,0 1 0,0-1 0,10-10 0,-13 10-21,0 1 0,0 0 1,-1-1-1,0 0 0,0 0 1,0 0-1,-1 0 1,0-1-1,4-9 0,-7 8 42,-5 10 23,-4 14-77,8 25-2733,1-32 549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17.650"/>
    </inkml:context>
    <inkml:brush xml:id="br0">
      <inkml:brushProperty name="width" value="0.1" units="cm"/>
      <inkml:brushProperty name="height" value="0.1" units="cm"/>
      <inkml:brushProperty name="color" value="#FFFC18"/>
    </inkml:brush>
  </inkml:definitions>
  <inkml:trace contextRef="#ctx0" brushRef="#br0">1 22 1792,'4'-4'82,"-1"2"241,-1 0 0,1 0-1,-1 0 1,1 0 0,0 0 0,-1 1 0,1-1 0,4-1 0,-6 3-219,0 0 1,0 0-1,0 0 0,0 0 1,0 1-1,1-1 1,-1 0-1,0 0 0,0 1 1,0-1-1,0 0 0,0 1 1,-1-1-1,1 1 1,0-1-1,0 1 0,0 0 1,0-1-1,0 1 1,-1 0-1,1 0 0,0 0 1,-1-1-1,1 1 0,0 0 1,-1 0-1,1 0 1,-1 0-1,1 0 0,-1 1 1,4 6 92,-1 1 0,0-1 0,0 1 0,-1 0 0,0 0 0,1 12 0,4 17 29,-3-14-154,-4-21-54,0 0 0,0 1-1,1-1 1,-1 0 0,1 0-1,0 0 1,0 0 0,0 0 0,0 0-1,1 0 1,-1 0 0,1 0-1,3 4 1,-4-8 30,0 1 0,0-1 0,0 0 0,0 0 0,0 0 0,0 1 0,0-1 0,0 0 0,-1 0 0,2-2 0,10-16 194,-9 13-218,1 0 0,-1 1 0,2-1 0,5-6 1,10-9-7,32-42 1,-51 63 43,-1-1 0,1 1 1,-1 0-1,1-1 0,-1 1 0,0-1 1,1 1-1,-1-1 0,0 1 0,1-1 1,-1 1-1,0-1 0,0 1 0,1-1 1,-1 0-1,0 1 0,0-1 0,0 1 1,0-1-1,0 0 0,0 1 0,0-1 0,0 1 1,0-1-1,0 0 0,0 1 0,0-1 1,-1 1-1,1-1 0,0 1 0,-1-2 1,1 2-4,-1 0 0,0 1 0,1-1 0,-1 0 0,0 0 0,1 0 1,-1 1-1,1-1 0,-1 0 0,0 1 0,1-1 0,-1 0 0,1 1 1,-1-1-1,1 1 0,-1-1 0,1 1 0,0-1 0,-1 1 0,1-1 0,-1 1 1,1-1-1,0 1 0,0 0 0,-1-1 0,1 1 0,0-1 0,0 2 1,-2 1-17,1 0 1,0-1-1,0 1 1,0 0-1,1 0 1,-1 1-1,1-1 1,-1 0-1,1 0 1,0 0-1,0 0 1,0 0-1,1 0 1,-1 0-1,1 0 1,0 0-1,0 0 1,0 0-1,0 0 1,0 0 0,1 0-1,2 4 1,-2-4-404,1 0 1,0 0 0,0 0 0,0 0 0,0 0 0,0-1 0,1 1 0,-1-1 0,1 0-1,0 0 1,-1 0 0,1 0 0,0-1 0,0 0 0,0 0 0,6 1 0,6-1-2745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18.709"/>
    </inkml:context>
    <inkml:brush xml:id="br0">
      <inkml:brushProperty name="width" value="0.1" units="cm"/>
      <inkml:brushProperty name="height" value="0.1" units="cm"/>
      <inkml:brushProperty name="color" value="#FFFC18"/>
    </inkml:brush>
  </inkml:definitions>
  <inkml:trace contextRef="#ctx0" brushRef="#br0">31 140 3328,'-7'-1'721,"5"1"-574,1 0 0,0 0 0,0-1-1,0 1 1,0 0 0,0 0 0,0 0 0,0-1 0,0 1 0,0-1 0,0 1 0,0-1 0,0 1 0,0-1 0,0 1 0,0-1 0,1 0 0,-1 0 0,0 1 0,0-1 0,1 0 0,-2-2 0,22 4 1213,-13 1-1292,1 1 0,-1 0 0,0 0 0,-1 1 0,1 0 0,-1 0 0,1 0-1,-1 1 1,10 10 0,-9-9-39,-1 0 0,1-1 1,0 0-1,0 0 0,1 0 0,-1-1 0,15 6 0,-19-9-25,-1-1 0,0 1 0,0-1 0,0 0 0,1 0 0,-1 1-1,0-1 1,0-1 0,0 1 0,1 0 0,-1-1 0,0 1 0,0-1 0,0 1 0,0-1 0,0 0 0,4-2 0,-2 1 23,-1-1 1,0 0-1,0 1 1,0-1 0,0 0-1,0 0 1,-1-1-1,0 1 1,3-5 0,0-2 48,0 0 0,-1 0 0,0-1 0,-1 0 1,0 1-1,2-20 0,-4 21-8,0 0 0,-1-1 0,-1-10 0,1 18-22,0 0 0,-1 0 0,1 0 1,0 0-1,-1 0 0,1 0 1,-1 0-1,1 1 0,-1-1 1,0 0-1,0 0 0,0 1 1,0-1-1,0 0 0,0 1 1,-1-1-1,1 1 0,0-1 1,-1 1-1,1 0 0,-3-2 1,3 3-12,0 0 0,0-1 0,0 1 0,-1 0 0,1 0 1,0 0-1,0 0 0,0 0 0,0 0 0,0 0 0,0 0 0,-1 0 1,1 1-1,0-1 0,0 0 0,0 1 0,0-1 0,0 1 0,0-1 1,0 1-1,0 0 0,0-1 0,0 1 0,1 0 0,-1 0 0,0-1 1,0 1-1,1 0 0,-1 0 0,0 1 0,-3 4 78,0 0-1,1 1 1,-5 10 0,5-11-59,2-3-32,0 0 1,0-1-1,0 1 0,1 0 0,-1 0 0,1 0 0,-1 0 0,1-1 0,1 7 1,-1-2 1,16-38 498,-15 28-480,0 0-1,-1 0 1,1 0-1,0 0 0,-1 0 1,0-1-1,0 1 1,0 0-1,-1-6 1,1 8-25,0 0 0,0 0 1,0 0-1,-1 0 1,1 0-1,-1 0 1,1 0-1,-1 0 1,1 0-1,-1 0 1,1 0-1,-1 0 1,0 0-1,1 1 0,-1-1 1,0 0-1,0 0 1,0 1-1,0-1 1,0 1-1,1-1 1,-1 1-1,0-1 1,0 1-1,0-1 1,0 1-1,-1 0 0,1 0 1,0-1-1,0 1 1,0 0-1,0 0 1,-1 0-1,-3 1-15,0-1-1,0 1 0,0 0 1,0 1-1,-8 3 0,12-5-131,-1 1 0,1-1-1,-1 1 1,1-1-1,-1 1 1,1 0-1,0 0 1,-1-1-1,1 1 1,0 0 0,0 0-1,0 1 1,0-1-1,0 0 1,0 0-1,0 0 1,0 1 0,0-1-1,0 0 1,1 1-1,-1-1 1,0 3-1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20.973"/>
    </inkml:context>
    <inkml:brush xml:id="br0">
      <inkml:brushProperty name="width" value="0.1" units="cm"/>
      <inkml:brushProperty name="height" value="0.1" units="cm"/>
      <inkml:brushProperty name="color" value="#FFFC18"/>
    </inkml:brush>
  </inkml:definitions>
  <inkml:trace contextRef="#ctx0" brushRef="#br0">133 106 1408,'0'0'98,"-1"-1"0,1 0-1,0 0 1,-1 0 0,1 0 0,0 0-1,0 0 1,0-1 0,0 1 0,0 0 0,0 0-1,0 0 1,0 0 0,0 0 0,0 0 0,0 0-1,1 0 1,-1 0 0,1 0 0,-1 0 0,0 0-1,2-1 1,1-11 661,3-12 1025,-3 19-732,-1 19-427,-2 6-435,1 0-1,5 29 1,-4-40-136,0 1 1,0-1 0,1 0 0,0-1-1,0 1 1,1 0 0,0-1 0,7 9-1,-11-15-34,1 0-1,-1 0 0,1-1 0,0 1 0,-1 0 1,1-1-1,0 1 0,0 0 0,-1-1 0,1 1 1,0-1-1,0 1 0,0-1 0,0 1 1,0-1-1,-1 0 0,1 1 0,0-1 0,0 0 1,0 0-1,0 0 0,0 0 0,0 0 0,1 0 1,0 0 12,0-1 1,-1 1-1,1-1 1,0 0-1,-1 0 1,1 1 0,-1-1-1,1 0 1,-1 0-1,1-1 1,-1 1-1,2-2 1,3-4 120,-1 0 1,1 0-1,7-15 1,-13 21-146,8-12 128,-1-1 1,10-28-1,-16 37-108,1 0 0,-1 0 0,0 0 0,-1-1 0,1 1 0,-1 0 0,0 0 0,0-1 0,-1 1 0,1 0 0,-1 0 0,-2-7 0,3 11-23,-1 0-1,1-1 1,-1 1 0,1 0-1,-1-1 1,0 1 0,1 0-1,-1-1 1,0 1-1,0 0 1,0 0 0,0 0-1,0 0 1,0 0 0,0 0-1,0 0 1,0 0 0,-1 0-1,1 1 1,0-1 0,-1 0-1,1 1 1,0-1 0,-1 1-1,1 0 1,-1-1 0,1 1-1,0 0 1,-1 0-1,1 0 1,-1 0 0,1 0-1,-1 0 1,1 0 0,-1 0-1,1 1 1,0-1 0,-1 0-1,1 1 1,-1-1 0,1 1-1,0 0 1,-3 1 0,-3 2 20,1 0 1,-1 0-1,1 1 1,0 0 0,0 0-1,-9 11 1,2-1 29,0 0 0,1 1 0,1 1 0,1 0 1,-8 19-1,16-31 733,2-19-456,0 12-397,-1 0 1,1 0 0,-1 0-1,0 0 1,1 0-1,-1 1 1,0-1 0,0 0-1,0 0 1,0 0 0,-1 1-1,1-1 1,0 1 0,-1-1-1,1 1 1,-1-1-1,0 1 1,1 0 0,-1 0-1,0 0 1,0 0 0,1 0-1,-1 0 1,-3-1 0,3 2-360,-1 0 0,0 0 0,0 0 0,0 0 0,0 1 0,0-1 0,0 1 0,0 0 0,0 0 0,0 0 0,1 0 0,-1 0 1,0 0-1,1 1 0,-1-1 0,-3 4 0,-20 13-2136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5:52.514"/>
    </inkml:context>
    <inkml:brush xml:id="br0">
      <inkml:brushProperty name="width" value="0.1" units="cm"/>
      <inkml:brushProperty name="height" value="0.1" units="cm"/>
      <inkml:brushProperty name="color" value="#E71224"/>
    </inkml:brush>
  </inkml:definitions>
  <inkml:trace contextRef="#ctx0" brushRef="#br0">1773 175 4352,'-18'12'1445,"18"-12"-1428,0 0 0,0 0 1,0 0-1,0 0 0,0 1 0,-1-1 0,1 0 0,0 0 0,0 0 1,0 0-1,-1 0 0,1 0 0,0 0 0,0 0 0,-1 1 0,1-1 1,0 0-1,0 0 0,0 0 0,-1 0 0,1 0 0,0 0 0,0 0 1,-1 0-1,1-1 0,0 1 0,0 0 0,0 0 0,-1 0 0,1 0 1,0 0-1,0 0 0,0 0 0,-1 0 0,1-1 0,0 1 0,0 0 0,0 0 1,0 0-1,-1 0 0,1 0 0,0-1 0,0 1 0,0 0 0,0 0 1,0 0-1,0-1 0,0 1 0,-1 0 0,1 0 0,0-1 0,0 1 1,0 0-1,0 0 0,0 0 0,0-1 0,0 1 0,0-16-404,1 13 463,-1-11 104,0 4 296,0 1-1,0-1 0,-1 1 1,0-1-1,-3-10 0,4 19-350,-1-1 0,0 0-1,1 0 1,-1 0-1,0 0 1,0 1 0,0-1-1,0 0 1,0 1 0,-1-1-1,1 1 1,0-1-1,-1 1 1,1 0 0,-1-1-1,0 1 1,1 0 0,-1 0-1,0 0 1,0 0-1,0 1 1,1-1 0,-1 0-1,0 1 1,0-1-1,0 1 1,0 0 0,0 0-1,0-1 1,-2 2 0,-6-1 246,1 1 1,-1 1 0,1 0-1,-19 6 1,-19 4 460,43-12-765,-1 1 1,1-1-1,0 0 1,0-1-1,0 1 1,-1-1-1,1 1 1,0-1-1,-7-3 1,-19-8 854,-50-13 1,38 15-745,0 3 0,-45-4-1,8 10 578,0 3 1,-128 19-1,-152 51 1225,211-29-1871,-3 1-2741,133-41 764,0-1 0,0 0 0,0-1-1,0-1 1,0-1 0,-34-5 0,-15-3-2857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24.344"/>
    </inkml:context>
    <inkml:brush xml:id="br0">
      <inkml:brushProperty name="width" value="0.1" units="cm"/>
      <inkml:brushProperty name="height" value="0.1" units="cm"/>
      <inkml:brushProperty name="color" value="#FFFC18"/>
    </inkml:brush>
  </inkml:definitions>
  <inkml:trace contextRef="#ctx0" brushRef="#br0">95 42 896,'1'0'114,"1"0"1,-1-1-1,1 1 1,-1-1-1,1 1 1,0-1-1,-1 0 1,0 0-1,1 1 1,-1-1-1,1 0 1,-1 0-1,0 0 1,0-1-1,0 1 1,0 0-1,0 0 1,0-1-1,0 1 1,0 0-1,1-3 1,11-11 1862,-25 20-1103,-35 32-264,28-23-477,-24 22-1,41-34-130,1 0 0,-1 0 0,1 0-1,0 0 1,-1 0 0,1 0 0,0 0 0,0 0 0,0 0 0,1 1-1,-1-1 1,1 0 0,-1 1 0,1 2 0,0-4-2,0 0 0,0-1 0,0 1 0,0 0 0,0 0 0,0-1 0,0 1 0,0 0 0,1 0 0,-1-1 0,0 1 0,1 0-1,-1-1 1,1 1 0,-1 0 0,0-1 0,1 1 0,-1-1 0,1 1 0,0 0 0,-1-1 0,1 0 0,-1 1 0,1-1 0,0 1 0,-1-1 0,1 0 0,0 1 0,0-1 0,-1 0 0,1 0 0,0 1 0,0-1 0,-1 0 0,1 0 0,0 0 0,0 0 0,-1 0 0,1 0 0,0 0 0,0 0 0,-1-1 0,1 1 0,0 0 0,1-1 0,5 0 16,0-1 0,0-1 0,0 1 1,0-1-1,-1-1 0,1 1 0,-1-1 1,0 0-1,0 0 0,0-1 0,10-10 1,-12 11 9,0 0 0,0-1 0,0 1 0,-1-1 0,0 0 0,0 0 1,0-1-1,0 1 0,-1 0 0,0-1 0,0 0 0,-1 1 1,1-1-1,-1 0 0,0-7 0,-1 13-25,1-1 0,-1 1 1,0 0-1,0-1 0,-1 1 0,1 0 0,0-1 0,0 1 0,0 0 1,0 0-1,0-1 0,0 1 0,0 0 0,0-1 0,-1 1 1,1 0-1,0 0 0,0-1 0,0 1 0,0 0 0,-1 0 0,1-1 1,0 1-1,0 0 0,-1 0 0,1 0 0,0 0 0,0-1 1,-1 1-1,1 0 0,0 0 0,-1 0 0,1 0 0,0 0 0,-1 0 1,1 0-1,0 0 0,-1 0 0,-16 4 53,-15 15 306,26-15-212,1 0-1,-1 0 1,1 1 0,-7 9 0,11-13-132,0 0 1,0 0 0,0 0 0,0 0-1,1 0 1,-1 1 0,0-1 0,1 0-1,-1 1 1,1-1 0,0 0 0,-1 1-1,1-1 1,0 0 0,0 1 0,0-1-1,0 1 1,0-1 0,0 0-1,0 1 1,0-1 0,0 1 0,1-1-1,-1 0 1,1 1 0,-1-1 0,1 0-1,-1 0 1,1 1 0,0-1 0,1 1-1,-1 0-17,1 0 0,-1 0 0,1 0 0,0-1 0,0 1 0,0 0 0,0-1 0,0 0 0,0 1 0,0-1 0,1 0 0,-1 0 0,0-1 0,1 1 0,-1 0 0,0-1 0,1 1 0,-1-1 0,1 0 0,4 0 0,-4 0 13,0-1 1,0 1-1,0-1 0,0 0 1,0 0-1,0-1 0,0 1 1,0-1-1,0 1 0,-1-1 1,1 0-1,-1 0 0,1 0 1,-1 0-1,4-4 0,4-4-3,-8 8 11,0 0 0,-1 0 0,1 0 0,0 0 0,0 0 0,-1 0-1,1 0 1,-1 0 0,0-1 0,0 1 0,0 0 0,0-1 0,0 1-1,0-1 1,0 1 0,0-4 0,-2 6-15,1-1 0,0 1 0,0 0 0,0-1 0,0 1 0,-1 0 0,1-1 0,0 1 0,0 0 0,-1 0 0,1-1 0,0 1 0,-1 0 0,1 0-1,0 0 1,-1 0 0,1-1 0,0 1 0,-1 0 0,1 0 0,0 0 0,-1 0 0,1 0 0,0 0 0,-1 0 0,1 0 0,0 0 0,-1 0 0,1 0 0,0 0 0,-1 0 0,1 0 0,-1 0 0,1 0 0,0 0 0,-1 1 0,1-1 0,-1 0 0,-19 6 107,16-5-55,-21 12 119,24-13-243,0 1 0,0 0 0,0 0 0,0 0 0,0-1 0,0 1 0,0 0 0,0 0 0,1 0 0,-1 0 0,0 1 0,1-1 0,-1 0 0,0 0 0,1 0 0,-1 1 0,1 1 0,0-3 18,0 0-1,0 1 1,0-1-1,0 0 1,0 0-1,0 1 1,0-1-1,0 0 1,0 0-1,1 0 1,-1 1-1,0-1 1,0 0-1,0 0 1,0 0-1,1 1 1,-1-1-1,0 0 1,0 0-1,1 0 1,-1 0-1,0 0 1,0 0-1,0 1 1,1-1-1,-1 0 1,0 0-1,0 0 1,1 0-1,-1 0 1,1 0-1,17 1-2328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25.614"/>
    </inkml:context>
    <inkml:brush xml:id="br0">
      <inkml:brushProperty name="width" value="0.1" units="cm"/>
      <inkml:brushProperty name="height" value="0.1" units="cm"/>
      <inkml:brushProperty name="color" value="#FFFC18"/>
    </inkml:brush>
  </inkml:definitions>
  <inkml:trace contextRef="#ctx0" brushRef="#br0">110 42 2304,'0'1'6,"-7"1"340,-1 0 0,1 1 0,0 0 0,-1 0 0,2 1 0,-1 0 0,0 0 0,-8 8 0,9-6 151,14-8-202,1-2-367,19-7 183,41-18-117,-61 25 245,1 0 1,-1-1-1,0 0 0,0-1 1,10-9-1,-35 20 604,-3 3-514,0 1-1,1 1 1,0 1 0,1 1 0,-25 20 0,31-22-181,9-8-136,-1 1 0,1-1-1,0 1 1,0 0 0,0 0-1,0 0 1,1 1-1,-1-1 1,1 1 0,0-1-1,-2 6 1,3-9-13,1 1 1,0-1-1,0 0 1,0 0-1,0 1 0,0-1 1,-1 0-1,1 1 0,0-1 1,0 0-1,0 0 1,0 1-1,0-1 0,0 0 1,0 1-1,0-1 1,0 0-1,0 1 0,1-1 1,-1 0-1,0 1 0,0-1 1,0 0-1,0 0 1,0 1-1,0-1 0,1 0 1,-1 0-1,0 1 1,0-1-1,0 0 0,1 0 1,-1 1-1,0-1 0,0 0 1,1 0-1,-1 0 1,0 0-1,0 1 0,1-1 1,-1 0-1,0 0 1,1 0-1,-1 0 0,0 0 1,1 0-1,-1 0 0,0 0 1,0 0-1,1 0 1,-1 0-1,0 0 0,1 0 1,-1 0-1,0 0 0,1 0 1,-1 0-1,0 0 1,0 0-1,1-1 0,-1 1 1,0 0-1,1 0 1,20-11 2,31-21 31,20-15 56,-70 46-65,-1 0 0,0 0-1,0 0 1,1 0 0,-1 0-1,0 0 1,0-1 0,0 1 0,0-1-1,0 1 1,0-2 0,-1 3-12,0 0 0,1-1 1,-1 1-1,0 0 0,0 0 0,0 0 1,0 0-1,0 0 0,0 0 1,0-1-1,0 1 0,0 0 1,0 0-1,0 0 0,0 0 0,0 0 1,0 0-1,-1-1 0,1 1 1,0 0-1,0 0 0,0 0 1,0 0-1,0 0 0,0 0 0,0 0 1,0-1-1,0 1 0,0 0 1,0 0-1,0 0 0,-1 0 0,1 0 1,0 0-1,0 0 0,0 0 1,0 0-1,0 0 0,0 0 1,-1 0-1,-10 2 314,6 0-275,0 1 0,0 0 1,0 0-1,0 0 0,1 0 0,-1 1 0,-4 4 1,7-6-168,0 0 1,0 1 0,0-1 0,1 1-1,-1-1 1,1 1 0,-1-1 0,1 1-1,0 0 1,0 0 0,0-1-1,0 1 1,1 0 0,-1 0 0,0 5-1,2-3-576,-1 1 0,1 0 0,-1-1-1,4 9 1,1 5-1665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28.286"/>
    </inkml:context>
    <inkml:brush xml:id="br0">
      <inkml:brushProperty name="width" value="0.1" units="cm"/>
      <inkml:brushProperty name="height" value="0.1" units="cm"/>
      <inkml:brushProperty name="color" value="#FFFC18"/>
    </inkml:brush>
  </inkml:definitions>
  <inkml:trace contextRef="#ctx0" brushRef="#br0">38 60 2816,'-2'-2'215,"0"0"17,0 0 0,0-1 0,0 0 0,1 1-1,-1-1 1,1 0 0,-1 0 0,1 0 0,0 0 0,0 0 0,0 0-1,1 0 1,-2-5 0,2 7-130,0 0 0,0 1 0,-1-1 1,1 0-1,0 0 0,-1 1 0,1-1 0,-1 0 0,1 1 0,-1-1 0,1 0 0,-1 1 0,1-1 1,-1 1-1,0-1 0,0 0-83,1 1 1,0 0-1,0 0 1,0 0-1,0 0 1,0 0-1,0-1 1,0 1 0,-1 0-1,1 0 1,0 0-1,0 0 1,0 0-1,0 0 1,0 0-1,-1 0 1,1-1-1,0 1 1,0 0-1,0 0 1,-1 0-1,1 0 1,0 0-1,0 0 1,0 0 0,0 0-1,-1 0 1,1 0-1,0 0 1,0 0-1,0 0 1,-1 0-1,1 0 1,0 0-1,0 1 1,0-1-1,0 0 1,-1 0-1,1 0 1,0 0-1,0 0 1,0 0-1,0 0 1,0 1 0,0-1-1,-1 0 1,1 0-1,0 0 1,0 0-1,0 0 1,0 1-1,0-1 1,0 0-1,0 0 1,0 0-1,0 0 1,0 1-1,0-1 1,0 0-1,0 0 1,0 0 0,0 1-1,-1 8 140,1 3-85,0-1 0,1 1 0,2 13 1,-2-22-75,-1-1 0,0 0 0,1 0 0,0 0 0,-1 0 0,1 0 1,0 0-1,0 0 0,0 0 0,0-1 0,0 1 0,1 0 0,-1-1 0,1 1 0,-1 0 1,1-1-1,-1 0 0,1 1 0,0-1 0,-1 0 0,1 0 0,0 0 0,0 0 1,3 1-1,-3-2 3,1 0 0,-1 0 0,1 0-1,0 0 1,-1 0 0,1-1 0,-1 1 0,1-1 0,-1 0 0,1 0 0,-1 0 0,0 0 0,1 0 0,-1 0 0,0-1 0,0 1 0,0-1-1,3-2 1,2-2 31,0-1 1,0 0-1,9-12 0,-14 16-5,0 2-17,-1 0-1,0 0 0,0 0 1,0-1-1,-1 1 0,1 0 1,0 0-1,0-1 1,-1 1-1,1 0 0,0-1 1,-1 1-1,0 0 0,1-1 1,-1 1-1,0-1 0,0 1 1,1-3-1,-2 4-9,0 0 0,1 0 0,-1 0 0,0 0 0,1 0 1,-1 0-1,1 0 0,-1 0 0,0 0 0,1 1 0,-1-1 0,1 0 0,-1 0 0,1 1 0,-1-1 0,0 0 1,1 1-1,-1-1 0,1 0 0,-1 1 0,1-1 0,0 1 0,-1-1 0,1 1 0,-1 0 0,-1 1 13,-10 8 55,0 2-1,0-1 0,2 2 1,-1-1-1,2 2 0,0-1 1,0 1-1,1 0 0,1 1 1,-8 22-1,14-34-105,0 0 1,1 0-1,-1 0 1,1 0-1,-1-1 1,1 1-1,0 0 0,1 0 1,-1 0-1,0 0 1,1 0-1,-1-1 1,2 5-1,-1-5-97,0-1 1,0 1-1,-1-1 0,1 1 0,0 0 0,1-1 1,-1 0-1,0 1 0,0-1 0,1 0 1,-1 1-1,1-1 0,-1 0 0,1 0 1,-1 0-1,1 0 0,-1-1 0,1 1 1,0 0-1,0-1 0,2 1 0,21 1-2325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29.427"/>
    </inkml:context>
    <inkml:brush xml:id="br0">
      <inkml:brushProperty name="width" value="0.1" units="cm"/>
      <inkml:brushProperty name="height" value="0.1" units="cm"/>
      <inkml:brushProperty name="color" value="#FFFC18"/>
    </inkml:brush>
  </inkml:definitions>
  <inkml:trace contextRef="#ctx0" brushRef="#br0">0 94 2944,'0'-2'172,"0"0"0,1 0 0,-1 0 0,0 0 0,1 0 0,0 0 0,-1 0 0,1 0 0,0 0 0,0 0 0,0 0 0,0 1 0,0-1 0,1 0 0,0-1 0,-1 2 84,-1 20 789,0-6-841,1 14-10,-1-26-193,0 0 1,1 0-1,-1 0 1,1 1-1,-1-1 0,1 0 1,-1 0-1,1 0 1,0 0-1,-1 0 1,1 0-1,0 0 1,0-1-1,0 1 1,0 0-1,0 0 0,0 0 1,0-1-1,1 2 1,0-2-6,-1 0 1,0 0-1,1 0 1,-1 0 0,0 0-1,1-1 1,-1 1-1,0 0 1,1-1-1,-1 1 1,0-1 0,0 1-1,1-1 1,1-1-1,18-10-67,-4-3 82,1 0 1,28-34-1,-9 8 136,-35 40 109,-6 16 966,-2 2-851,2-6-113,0-1 1,-8 16-1,11-25-257,1-1 0,0 1 0,-1-1-1,1 1 1,0-1 0,-1 1-1,1 0 1,0-1 0,0 1 0,-1-1-1,1 1 1,0 0 0,0-1-1,0 1 1,0 0 0,0-1 0,0 1-1,0 0 1,0-1 0,0 1-1,0 0 1,0-1 0,0 1 0,1-1-1,-1 1 1,0 0 0,0-1 0,1 1-1,-1-1 1,0 1 0,1-1-1,0 2 1,-1-2-4,1 0 0,0 1 0,0-1 0,-1 0 0,1 0 0,0 0 0,0 1 0,0-1 0,-1 0 0,1 0 0,0 0-1,0 0 1,-1-1 0,1 1 0,0 0 0,0 0 0,0 0 0,-1 0 0,1-1 0,0 1 0,-1 0 0,1-1 0,0 1 0,0-1 0,-1 1 0,2-2 0,10-6 65,-2 1 20,-1 0 0,12-11 0,-19 16-59,0 0 0,0 1 0,0-2 0,-1 1 0,1 0 0,-1 0 0,0 0 0,1-1 0,-1 1 0,0-1 1,0 1-1,-1-1 0,1 1 0,0-1 0,0-5 0,-1 8-21,0 0 1,0 0-1,0 0 0,0 0 0,0 0 1,0 0-1,0-1 0,0 1 0,0 0 1,0 0-1,0 0 0,0 0 0,0 0 1,0-1-1,0 1 0,0 0 0,0 0 1,0 0-1,0 0 0,0 0 1,0 0-1,0-1 0,0 1 0,-1 0 1,1 0-1,0 0 0,0 0 0,0 0 1,0 0-1,0 0 0,0-1 0,0 1 1,0 0-1,-1 0 0,1 0 0,0 0 1,0 0-1,0 0 0,0 0 1,0 0-1,0 0 0,-1 0 0,1 0 1,0 0-1,0 0 0,0 0 0,0 0 1,0 0-1,-1 0 0,1 0 0,0 0 1,0 0-1,-9 7-209,-5 13-826,11-13 448,-4 16-1131,7-22 1536,-1 0 1,1 0 0,0 0 0,0 0-1,0 0 1,0-1 0,0 1 0,0 0-1,1 0 1,-1 0 0,0 0 0,0 0-1,1 0 1,-1 0 0,0 0-1,1-1 1,-1 1 0,1 0 0,-1 0-1,1 0 1,1 1 0,7 3-1773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31.602"/>
    </inkml:context>
    <inkml:brush xml:id="br0">
      <inkml:brushProperty name="width" value="0.1" units="cm"/>
      <inkml:brushProperty name="height" value="0.1" units="cm"/>
      <inkml:brushProperty name="color" value="#FFFC18"/>
    </inkml:brush>
  </inkml:definitions>
  <inkml:trace contextRef="#ctx0" brushRef="#br0">172 248 2688,'0'-3'158,"-1"0"0,0 1 1,1-1-1,-1 0 0,1 1 0,0-1 1,0 0-1,0 0 0,1-5 1,-1 6-43,0-1 1,0 0 0,1 0 0,-2 1 0,1-1 0,0 0 0,0 0 0,-1 1 0,-1-5 0,2 6-94,-1 1 1,1 0 0,0-1 0,-1 1-1,1-1 1,0 1 0,-1 0 0,1-1-1,-1 1 1,1 0 0,0-1 0,-1 1-1,1 0 1,-1 0 0,1-1 0,-1 1-1,1 0 1,-1 0 0,0 0 0,1 0-1,-1 0 1,-1 0 34,-1 0 0,1 0 0,0 0 1,0 1-1,0-1 0,0 1 0,0-1 0,-3 2 0,2 1 3,-1 0 0,1 0 1,0 0-1,0 0 0,0 1 0,1-1 0,-1 1 0,1-1 0,0 1 0,0 0 1,0 0-1,-2 6 0,4-10-61,0 1 1,0-1 0,0 1-1,-1-1 1,1 1 0,0 0-1,0-1 1,0 1 0,0-1-1,0 1 1,0-1 0,1 1-1,-1-1 1,0 1 0,0-1-1,0 1 1,0-1 0,1 1-1,-1-1 1,0 1 0,1-1-1,-1 1 1,0-1 0,1 0-1,-1 1 1,0-1 0,1 1-1,-1-1 1,1 0 0,-1 0-1,0 1 1,1-1 0,-1 0-1,1 0 1,-1 1 0,1-1-1,-1 0 1,1 0 0,-1 0-1,1 0 1,-1 0 0,2 0-1,0 1 0,-1-1 0,1 0 0,-1 0 0,1 0 0,0 0 0,-1 0-1,1 0 1,0 0 0,-1 0 0,1-1 0,-1 1 0,1-1 0,1 0-1,7-6 47,-1 0 0,0 0-1,0-1 1,-1 0-1,13-18 1,-18 22 13,1-1 1,-2 1 0,1-1-1,0 1 1,-1-1-1,0 0 1,0 0 0,-1 0-1,1 0 1,-1 0-1,0 0 1,0 0-1,-1-1 1,0 1 0,0-7-1,0 11-27,0-1 1,0 1-1,0 0 0,0 0 1,-1 0-1,1-1 0,0 1 1,-1 0-1,1 0 1,-1 0-1,1 0 0,-1 0 1,0 0-1,0 0 0,1 0 1,-1 0-1,0 0 0,0 0 1,0 0-1,0 1 0,0-1 1,0 0-1,0 1 0,0-1 1,0 0-1,0 1 0,0 0 1,0-1-1,0 1 0,-1 0 1,1-1-1,0 1 0,0 0 1,0 0-1,-1 0 0,1 0 1,0 0-1,0 0 0,0 0 1,-1 0-1,1 1 1,-2 0-1,-6 1 183,1 1 1,-1 1-1,0 0 1,-12 7 0,12-5-18,-3 0-94,0 1 1,1 0 0,0 0 0,1 2-1,0-1 1,0 1 0,0 1-1,1 0 1,1 0 0,-10 14 0,14-11-236,4-12 130,0-1-1,0 0 1,0 0-1,1 0 1,-1 0-1,0 1 0,0-1 1,0 0-1,0 0 1,0 0-1,1 0 1,-1 1-1,0-1 1,0 0-1,0 0 1,1 0-1,-1 0 1,0 0-1,0 0 0,0 0 1,1 0-1,-1 0 1,0 0-1,0 0 1,0 0-1,1 0 1,-1 0-1,0 0 1,0 0-1,0 0 1,1 0-1,-1 0 0,0 0 1,3-1 7,-1 1 0,1-1 0,-1 0 1,1 0-1,-1-1 0,0 1 0,5-3 0,7-9 40,0-1-1,-1 0 0,0-1 1,-1 0-1,-1-1 1,18-32-1,-9 16-32,-19 31-6,12-24 52,-13 25-58,1-1 1,-1 0 0,0 1 0,1-1 0,-1 1 0,0-1 0,0 0 0,0 1 0,1-1-1,-1 0 1,0 1 0,0-1 0,0 0 0,0 1 0,0-1 0,0 0 0,0 0 0,0 1-1,-1-1 1,1 0 0,0 1 0,0-1 0,-1 1 0,1-1 0,0 0 0,0 1 0,-1-1 0,1 1-1,-1-1 1,1 1 0,-1-1 0,0 0 0,0 1 6,0 0 0,0 0-1,1 0 1,-1 0 0,0 0 0,0 0 0,0 0 0,0 0-1,0 1 1,0-1 0,0 0 0,1 1 0,-1-1 0,0 0-1,0 1 1,0-1 0,1 1 0,-1 0 0,0-1 0,1 1-1,-1-1 1,0 1 0,1 0 0,-1 0 0,1-1 0,-1 1-1,1 0 1,-1 0 0,0 1 0,1-1-56,-1-1 0,1 1 0,-1 0 0,1 0 0,-1 0 0,1 0 0,-1 0 0,1 0 0,0 0 0,-1 0 0,1 0 0,0 0 0,0 0 0,0 0 0,0 0 0,0 0 0,0 0 0,0 0 0,0 0 0,0 0 0,1 0 0,-1 0 0,0 0 0,0 0 0,1 0 0,-1-1 0,1 2 0,1 0-193,0-1 0,0 0 1,-1 0-1,1 0 0,0-1 1,0 1-1,0 0 0,0-1 1,0 1-1,0-1 0,0 0 1,0 1-1,4-1 0,28-5-4133,-12 0 2022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34.136"/>
    </inkml:context>
    <inkml:brush xml:id="br0">
      <inkml:brushProperty name="width" value="0.1" units="cm"/>
      <inkml:brushProperty name="height" value="0.1" units="cm"/>
      <inkml:brushProperty name="color" value="#FFFC18"/>
    </inkml:brush>
  </inkml:definitions>
  <inkml:trace contextRef="#ctx0" brushRef="#br0">17 43 3200,'-2'-3'238,"0"0"0,0 0 1,0 0-1,1 0 0,-1 0 0,1 0 0,0 0 1,0-1-1,0 1 0,1 0 0,-1-5 2288,12 18-2195,7 8-152,-11-11-110,0 0-1,1 0 0,9 7 0,-15-13-57,0 0-1,1 1 1,-1-1-1,0 0 0,1 0 1,-1 0-1,1 0 1,-1 0-1,1-1 0,-1 1 1,1-1-1,0 0 1,-1 0-1,1 0 1,0 0-1,4-1 0,-6 1-5,0 0 0,0-1-1,0 1 1,0-1-1,-1 1 1,1-1 0,0 1-1,-1-1 1,1 0 0,0 1-1,-1-1 1,1 0-1,-1 1 1,1-1 0,-1 0-1,1 0 1,-1 0 0,1 0-1,-1 1 1,0-1-1,0 0 1,1 0 0,-1 0-1,0 0 1,0 0 0,0 0-1,0 0 1,0 0-1,0 1 1,0-1 0,0 0-1,0 0 1,-1-1-1,1 0 9,0 1 0,-1-1 0,1 1 0,0 0 0,-1-1 0,1 1-1,-1-1 1,1 1 0,-1 0 0,0 0 0,0-1 0,1 1-1,-1 0 1,0 0 0,0 0 0,0 0 0,0 0 0,-1 0-1,1 0 1,-2-1 0,2 2-15,0 0 0,0 0 0,1 0 1,-1 0-1,0 0 0,0 0 0,0 0 0,0 1 0,0-1 0,1 0 0,-1 1 0,0-1 1,0 0-1,0 1 0,1-1 0,-1 1 0,0-1 0,1 1 0,-1 0 0,0-1 1,1 1-1,-1 0 0,1-1 0,-2 2 0,-10 19-79,9-11 136,0-6-71,1 0 1,1 1 0,-1-1 0,1 1-1,-1 0 1,2-1 0,-1 1-1,0 0 1,1 0 0,0 0 0,0-1-1,1 11 1,-1-15 19,1 1 0,-1 0 0,0 0 0,0-1 0,1 1 0,-1 0 0,1-1 0,-1 1 0,0 0 0,1-1 0,-1 1 0,1 0 0,0-1 0,-1 1 0,1-1 0,-1 1 0,1-1 0,0 0 0,-1 1 0,1-1 0,0 1 0,0-1 0,-1 0 0,1 0 0,0 1-1,1-1 1,0 0 1,0 0-1,0 0 1,1 0-1,-1-1 1,0 1-1,0-1 1,0 1-1,0-1 1,4-1-1,0-1 9,1-1 0,-1 0 0,0 0 0,-1 0-1,8-6 1,-6 3 4,-1 0-1,0 0 1,11-16-1,-16 21 10,0 0-1,1 0 0,-1-1 1,0 1-1,-1 0 0,1 0 1,0-1-1,-1 1 1,1 0-1,-1-1 0,0 1 1,1 0-1,-1-1 0,0 1 1,-1-1-1,1 1 1,0 0-1,-1-1 0,1 1 1,-1 0-1,-1-3 0,2 4-25,-1 0 0,1 1-1,-1-1 1,1 0 0,-1 1-1,0-1 1,1 1 0,-1-1-1,0 1 1,0-1 0,1 1-1,-1-1 1,0 1-1,0 0 1,1-1 0,-1 1-1,0 0 1,0 0 0,0 0-1,0-1 1,0 1 0,1 0-1,-1 0 1,0 0 0,0 0-1,0 1 1,0-1 0,0 0-1,1 0 1,-1 0 0,0 1-1,0-1 1,0 0 0,1 1-1,-1-1 1,0 1-1,0-1 1,0 2 0,-6 2 14,0 0 1,0 1-1,-6 6 1,10-8-12,2-2-48,0-1-1,0 1 0,0 0 0,0 0 1,0-1-1,0 1 0,0 0 0,0 0 0,1 0 1,-1 0-1,0 0 0,1 0 0,-1 1 1,1-1-1,-1 0 0,1 0 0,0 0 0,-1 0 1,1 1-1,0-1 0,0 0 0,0 0 1,0 1-1,0-1 0,0 0 0,0 0 1,0 0-1,0 1 0,1-1 0,-1 0 0,0 0 1,1 0-1,-1 1 0,1-1 0,-1 0 1,1 0-1,0 0 0,0 0 0,1 1 1,-1 0-225,1 0 1,0-1 0,0 0 0,0 1 0,0-1 0,0 0 0,0 0 0,0 0-1,0 0 1,0 0 0,1 0 0,-1-1 0,0 1 0,0-1 0,1 1 0,-1-1-1,0 0 1,1 0 0,-1 0 0,4-1 0,19-8-1523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35.356"/>
    </inkml:context>
    <inkml:brush xml:id="br0">
      <inkml:brushProperty name="width" value="0.1" units="cm"/>
      <inkml:brushProperty name="height" value="0.1" units="cm"/>
      <inkml:brushProperty name="color" value="#FFFC18"/>
    </inkml:brush>
  </inkml:definitions>
  <inkml:trace contextRef="#ctx0" brushRef="#br0">19 14 3200,'-3'-2'422,"2"1"-343,1 1-1,-1 0 1,1-1 0,-1 1-1,1 0 1,-1-1-1,1 1 1,-1-1 0,1 1-1,0-1 1,-1 1 0,1-1-1,0 0 1,-1 1-1,1-1 1,0 1 0,0-1-1,-1-2 986,0 8-451,-1 4-497,1-1-1,-1 1 0,2 0 0,-1-1 0,1 1 0,1 12 0,0 3-19,-1-22-87,0 0 1,0 0-1,0 0 1,1 0-1,-1 0 1,1 0 0,-1 0-1,1 0 1,0 0-1,-1 0 1,1-1-1,0 1 1,0 0-1,0 0 1,1-1-1,-1 1 1,0-1-1,3 3 1,-3-3-5,0-1 1,0 1-1,0-1 1,0 1-1,0-1 1,0 0-1,0 1 1,0-1-1,0 0 1,0 0-1,0 0 1,0 0-1,0 0 1,0 0-1,0 0 1,0 0-1,0 0 1,0 0-1,0-1 1,0 1-1,0 0 1,0-1-1,0 1 1,0-1-1,0 1 0,0-1 1,-1 1-1,1-1 1,0 0-1,0 1 1,0-1-1,-1 0 1,1 0-1,0 1 1,-1-1-1,1-1 1,4-5 47,0 1 1,0-1-1,-1 0 1,4-9-1,-7 14-35,0 0 0,-1 0 1,1 0-1,0 0 0,-1 0 0,1 0 0,-1 0 0,1 0 1,-1 0-1,0 0 0,0 0 0,0 0 0,0 0 0,0 0 0,-1 0 1,1 0-1,0 0 0,-1 0 0,0 0 0,1 0 0,-2-2 0,1 4 4,1-1 0,-1 1 0,1-1 0,0 1 0,-1-1 0,0 1 0,1 0 0,-1-1 0,1 1 0,-1 0 0,1 0 0,-1-1 0,0 1 0,1 0 0,-1 0 0,1 0 0,-1 0 0,0 0 0,1 0 0,-1 0 0,0 0 0,1 0 1,-1 0-1,0 0 0,1 0 0,-1 0 0,1 0 0,-1 1 0,0-1 0,1 0 0,-1 0 0,1 1 0,-1-1 0,1 0 0,-1 1 0,1-1 0,-1 1 0,1-1 0,-1 1 0,0 0 0,0 0-10,0 0 0,-1 1 0,1-1 0,0 0 0,0 1 0,0-1 0,0 1 1,0-1-1,1 1 0,-1-1 0,0 1 0,1-1 0,-1 3 0,1-3-34,0-1 1,0 0-1,0 0 0,0 0 0,0 0 0,0 1 0,0-1 0,0 0 1,0 0-1,0 0 0,0 0 0,0 1 0,0-1 0,0 0 0,1 0 0,-1 0 1,0 0-1,0 0 0,0 1 0,0-1 0,0 0 0,0 0 0,1 0 0,-1 0 1,0 0-1,0 0 0,0 0 0,0 0 0,1 0 0,-1 0 0,0 0 0,0 0 1,0 0-1,0 0 0,1 0 0,-1 0 0,0 0 0,0 0 0,0 0 0,1 0 1,-1 0-1,0 0 0,0 0 0,0 0 0,0 0 0,1 0 0,10-4-1504,-11 4 1435,20-10-2138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37.839"/>
    </inkml:context>
    <inkml:brush xml:id="br0">
      <inkml:brushProperty name="width" value="0.1" units="cm"/>
      <inkml:brushProperty name="height" value="0.1" units="cm"/>
      <inkml:brushProperty name="color" value="#FFFC18"/>
    </inkml:brush>
  </inkml:definitions>
  <inkml:trace contextRef="#ctx0" brushRef="#br0">41 25 1792,'0'-23'2066,"0"22"-2019,0 1 0,0 0 1,0 0-1,-1 0 0,1 0 1,0 0-1,0 0 0,0 0 0,0 0 1,0 0-1,-1 0 0,1 0 1,0 0-1,0 0 0,0 0 1,0 0-1,0 0 0,0 0 0,-1 0 1,1 0-1,0 0 0,0 0 1,-1 1 567,1-1-568,-1 0 0,1 0 1,0 1-1,0-1 0,-1 9 127,0 0 0,-1-1 0,0 1-1,-1 0 1,-4 9 0,-3 13-1,8-26-135,0 2-22,0-1 0,1 0 0,0 0 0,0 1 0,0 7 0,1-13-15,0 0 0,0 0 1,0 0-1,1 0 0,-1 0 0,0 0 1,0 0-1,1-1 0,-1 1 0,0 0 1,1 0-1,-1 0 0,1 0 0,-1-1 1,1 1-1,0 0 0,1 1 0,-1-2 2,0 1 0,0-1 0,0 1 0,0-1 0,0 1 0,0-1 0,1 0 0,-1 0 0,0 0 0,0 0 0,0 0 0,0 0 0,1 0 0,-1 0 0,0 0 0,0 0 0,0-1 0,2 1 0,0-1 9,0 0 0,-1-1 0,1 1-1,0 0 1,0-1 0,-1 0-1,1 1 1,-1-1 0,0 0-1,1 0 1,-1-1 0,0 1 0,3-5-1,-3 5-1,-1 0 0,0 0 0,0 0 0,0 0 0,0 0 0,0 0 0,-1 0 0,1 0 0,0 0 0,-1 0 0,0 0 0,1 0 0,-1-1-1,0 1 1,0 0 0,0 0 0,-1 0 0,1-1 0,-1-2 0,1 4-3,0 1 0,-1 0 0,1-1 0,0 1 0,0 0-1,0-1 1,0 1 0,-1 0 0,1 0 0,0-1 0,0 1 0,0 0 0,-1 0-1,1 0 1,0-1 0,0 1 0,-1 0 0,1 0 0,0 0 0,-1 0 0,1-1-1,0 1 1,-1 0 0,1 0 0,0 0 0,-1 0 0,1 0 0,0 0 0,0 0 0,-1 0-1,1 0 1,-1 0 0,-12 6 253,-6 13 282,15-14-405,0 1 0,0 0-1,1 0 1,0 1-1,-4 12 1,6-18-138,1 0 0,0 0 1,-1 0-1,1 1 0,0-1 0,0 0 1,0 0-1,0 1 0,0-1 0,0 0 1,0 0-1,1 0 0,-1 1 0,0-1 1,1 0-1,-1 0 0,1 0 0,-1 0 1,1 1-1,0-1 0,-1 0 0,1 0 1,0 0-1,0-1 0,0 1 0,-1 0 1,1 0-1,0 0 0,0 0 0,0-1 1,0 1-1,1-1 0,-1 1 0,0-1 1,0 1-1,0-1 0,0 1 0,1-1 0,1 0 1,-1 1 7,0-1 0,0 0 1,0 0-1,0 0 1,0 0-1,0-1 0,0 1 1,0 0-1,0-1 0,0 0 1,0 1-1,0-1 1,0 0-1,0 0 0,0 0 1,-1 0-1,1 0 0,0-1 1,-1 1-1,1 0 0,-1-1 1,1 1-1,-1-1 1,0 1-1,2-4 0,2-2 30,-1 0-1,1-1 0,-1 0 1,4-12-1,-7 18-18,0-1 0,0 1 0,0-1 0,-1 0 0,1 1-1,-1-1 1,1 1 0,-1-6 0,0 8-12,-1-1 0,1 1 0,0 0 0,0 0 0,0-1 0,0 1 0,0 0 0,0 0 0,0-1 0,0 1 0,-1 0 0,1 0 0,0-1-1,0 1 1,0 0 0,0 0 0,-1 0 0,1-1 0,0 1 0,0 0 0,-1 0 0,1 0 0,0 0 0,0 0 0,-1-1 0,1 1 0,0 0 0,0 0 0,-1 0 0,1 0 0,-2 0 18,1 0 1,0 1-1,0-1 1,0 0-1,0 1 1,-1-1-1,1 1 1,0-1-1,0 1 1,0-1-1,-1 2 1,-2 1 28,0 0 0,1 1 0,-1-1 0,1 1 0,0-1 0,0 1 0,0 0 0,1 0 0,0 0 0,-1 1 0,1-1 0,1 1 0,-1-1 0,1 1 0,-2 6 0,3-10-48,0 0-1,0-1 1,0 1-1,0 0 1,0 0-1,0-1 1,0 1-1,1 0 1,-1 0-1,0-1 1,0 1-1,1 0 1,-1-1-1,0 1 1,1-1 0,-1 1-1,1 0 1,-1-1-1,1 1 1,-1-1-1,1 1 1,-1-1-1,1 1 1,0-1-1,-1 1 1,2-1-1,-1 1-174,1-1-1,0 1 0,-1-1 0,1 0 0,0 1 0,-1-1 0,1 0 0,0 0 0,0 0 0,-1-1 0,3 1 0,2-2-797,0 1 0,0-1-1,0 0 1,0-1 0,6-3 0,10-7-1155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39.842"/>
    </inkml:context>
    <inkml:brush xml:id="br0">
      <inkml:brushProperty name="width" value="0.1" units="cm"/>
      <inkml:brushProperty name="height" value="0.1" units="cm"/>
      <inkml:brushProperty name="color" value="#FFFC18"/>
    </inkml:brush>
  </inkml:definitions>
  <inkml:trace contextRef="#ctx0" brushRef="#br0">55 108 2560,'-15'-9'408,"10"7"-245,0-1 0,1 0-1,0 0 1,0 0-1,0 0 1,-5-5 0,9 7-129,0 0 1,-1 1 0,1-1 0,0 0-1,0 0 1,0 1 0,0-1 0,0 0 0,0 0-1,0 0 1,0 1 0,0-1 0,0 0-1,1 0 1,-1 0 0,0 1 0,0-1 0,1-1-1,9-17 195,-7 12-137,-1 3-51,0 0 0,0 0 0,0 0-1,1 0 1,5-7 0,-7 10 252,-11 16 641,7-2-651,1 1 0,-1 20 0,2-30-254,1 1-1,0-1 1,1 1-1,-1-1 1,1 1 0,0-1-1,0 0 1,0 0 0,1 1-1,-1-1 1,1 0-1,2 4 1,-2-7-11,-1 1 1,0-1-1,1 1 0,-1-1 0,1 1 0,-1-1 1,1 0-1,0 1 0,0-1 0,-1 0 0,1 0 1,0-1-1,0 1 0,0 0 0,0-1 0,0 1 1,0-1-1,0 1 0,0-1 0,1 0 0,-1 0 1,0 0-1,0 0 0,0 0 0,0-1 0,0 1 1,0 0-1,4-2 0,-2 0-9,0 1 0,1-1 0,-1 0 0,0-1 0,0 1 0,-1-1 0,1 1 0,0-1 0,-1 0 0,1-1 0,-1 1 0,3-4 0,-4 4 22,0 0 1,0 0-1,-1 0 0,1-1 0,-1 1 0,0 0 0,0-1 0,0 1 0,0 0 0,-1-1 0,1-6 0,-1 9-4,0 0 0,0-1 0,0 1 0,0 0 0,-1-1 0,1 1 0,-1 0 0,1-1 0,-1 1 0,1 0 0,-1 0 0,0-1 0,1 1 0,-1 0 0,0 0 0,0 0 0,0 0 0,0 0 0,0 0 0,0 0 0,0 0 0,0 1 0,0-1 0,0 0 0,-1 0 0,1 1 0,0-1 0,-1 1 0,1-1 0,0 1 0,-1 0 0,1 0 0,-3-1 0,-2 1 117,0 0 1,0 0-1,0 0 0,0 0 0,0 1 1,0 0-1,0 1 0,-10 3 0,0 1 503,-28 16 0,40-17-569,11-3-44,15-1-87,-21-1 42,33-1-1434,0-1-1,35-8 1,-29 0-1200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41.464"/>
    </inkml:context>
    <inkml:brush xml:id="br0">
      <inkml:brushProperty name="width" value="0.1" units="cm"/>
      <inkml:brushProperty name="height" value="0.1" units="cm"/>
      <inkml:brushProperty name="color" value="#FFFC18"/>
    </inkml:brush>
  </inkml:definitions>
  <inkml:trace contextRef="#ctx0" brushRef="#br0">34 121 1792,'-2'1'183,"0"-1"-1,0 1 1,1 0 0,-1 0-1,0-1 1,1 1 0,-1 1 0,1-1-1,-1 0 1,1 0 0,-1 0-1,1 1 1,0-1 0,0 1 0,0-1-1,0 1 1,0-1 0,0 1-1,0 0 1,0-1 0,1 1 0,-1 0-1,0 0 1,0 3 0,1-5-172,0 1 0,-1 0 1,1 0-1,0 0 0,0 0 1,-1 0-1,1 0 0,0-1 1,0 1-1,0 0 0,0 0 1,0 0-1,0 0 0,1 0 0,-1 0 1,0 0-1,0 0 0,1-1 1,-1 1-1,0 0 0,1 0 1,-1 0-1,1 0 0,-1-1 1,1 1-1,-1 0 0,1-1 1,-1 1-1,1 0 0,0-1 1,0 1-1,-1-1 0,1 1 1,0-1-1,0 1 0,0-1 1,-1 1-1,1-1 0,0 0 1,0 0-1,0 1 0,0-1 1,0 0-1,0 0 0,-1 0 1,1 0-1,0 0 0,0 0 0,0 0 1,0 0-1,0 0 0,1-1 1,1 0-3,0 0 0,0 0 1,0 0-1,-1-1 0,1 1 1,-1-1-1,1 1 0,-1-1 1,1 0-1,-1 0 0,0 0 1,0 0-1,0-1 0,0 1 1,0 0-1,1-4 0,5-7 107,12-27 0,-15 29-69,0-1 3,-2 6-7,0 0 1,0 0 0,0-1-1,-1 1 1,0-1 0,0 0-1,-1 1 1,1-15 0,-2 21-38,0 0 0,0 0-1,0 0 1,0-1 0,0 1 0,0 0 0,0 0 0,0 0 0,0 0 0,0 0 0,0-1 0,0 1-1,0 0 1,0 0 0,0 0 0,0 0 0,-1 0 0,1-1 0,0 1 0,0 0 0,0 0 0,0 0 0,0 0-1,0 0 1,0 0 0,-1 0 0,1-1 0,0 1 0,0 0 0,0 0 0,0 0 0,0 0 0,-1 0-1,1 0 1,0 0 0,0 0 0,0 0 0,0 0 0,-1 0 0,1 0 0,0 0 0,0 0 0,0 0-1,0 0 1,0 0 0,-1 0 0,1 0 0,0 0 0,0 0 0,0 0 0,0 0 0,-1 0 0,1 1 0,0-1-1,0 0 1,0 0 0,0 0 0,0 0 0,0 0 0,0 0 0,-1 0 0,1 1 0,-9 7 256,0 3 173,0 1 0,1 1 0,-10 19 0,-7 10 33,23-40-460,0 1 0,1 0 1,-1 0-1,1 0 0,0 0 0,0 0 0,0 0 0,0 1 0,0-1 0,1 0 0,-1 6 0,1-7-43,0-1 0,0 1 1,0-1-1,1 1 0,-1-1 0,1 1 1,-1-1-1,1 1 0,-1-1 0,1 1 0,0-1 1,0 0-1,0 1 0,0-1 0,0 0 0,0 0 1,0 0-1,0 1 0,0-1 0,1 0 0,-1-1 1,0 1-1,1 0 0,-1 0 0,0 0 1,3 0-1,17 7-2739,-10-7 540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5:53.764"/>
    </inkml:context>
    <inkml:brush xml:id="br0">
      <inkml:brushProperty name="width" value="0.1" units="cm"/>
      <inkml:brushProperty name="height" value="0.1" units="cm"/>
      <inkml:brushProperty name="color" value="#E71224"/>
    </inkml:brush>
  </inkml:definitions>
  <inkml:trace contextRef="#ctx0" brushRef="#br0">1357 1 3200,'-7'4'8425,"-7"10"-7299,3-4-757,-3 0 375,0-2 0,0 0 0,-1 0 0,-29 10 0,19-8-230,3-2-125,-1-1 0,-1 0 0,-31 4 0,-76 3 835,92-10-911,-256 10 3031,202-12-2196,14-1-1322,-106-10 0,33-13-6455,51 11 1243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44.073"/>
    </inkml:context>
    <inkml:brush xml:id="br0">
      <inkml:brushProperty name="width" value="0.1" units="cm"/>
      <inkml:brushProperty name="height" value="0.1" units="cm"/>
      <inkml:brushProperty name="color" value="#FFFC18"/>
    </inkml:brush>
  </inkml:definitions>
  <inkml:trace contextRef="#ctx0" brushRef="#br0">114 27 2304,'-7'-6'1160,"7"6"-1114,-1-1 0,1 1-1,-1-1 1,1 1-1,-1-1 1,1 1 0,-1-1-1,1 1 1,-1-1 0,1 1-1,-1 0 1,0-1 0,1 1-1,-1 0 1,1-1 0,-1 1-1,0 0 1,0 0 0,1 0-1,-1 0 1,0 0 0,1 0-1,-1 0 1,0 0 0,1 0-1,-1 0 1,0 0 0,0 0-1,1 0 1,-1 0 0,0 1-1,1-1 1,-1 0 0,1 1-1,-1-1 1,0 0 0,1 1-1,-1-1 1,0 1 0,-1 1-18,0 0 0,1 0 0,-1-1 0,1 1 0,0 0 1,-1 0-1,1 1 0,0-1 0,0 0 0,0 0 1,1 0-1,-1 1 0,0 3 0,-2 31-12,3-37-15,0 1 1,0-1-1,0 1 0,0-1 0,0 1 0,0-1 0,0 1 1,0-1-1,1 1 0,-1-1 0,0 1 0,0-1 0,0 1 1,1-1-1,-1 1 0,0-1 0,0 1 0,1-1 0,-1 0 1,0 1-1,1-1 0,-1 0 0,0 1 0,1-1 1,-1 0-1,1 1 0,-1-1 0,0 0 0,2 1 0,-1-1 0,0 0 1,0 0-1,0 0 0,0 0 0,0 0 0,1 0 0,-1 0 0,0 0 0,0-1 0,0 1 0,0 0 0,2-1 0,-1 0 7,1 0-1,-1 0 0,1-1 0,-1 1 0,1-1 0,-1 1 1,0-1-1,0 0 0,0 0 0,3-2 0,-4 1 8,16-33 43,-17 34-50,1 1 1,-1-1-1,1 1 1,-1-1-1,1 0 0,-1 0 1,0 1-1,0-1 0,0 0 1,0 1-1,0-1 0,0 0 1,-1 0-1,1 1 0,-1-1 1,1 0-1,-1 1 0,1-1 1,-2-2-1,1 4 8,0-1 0,0 1-1,1-1 1,-1 1 0,0-1-1,0 1 1,1 0 0,-1 0-1,0-1 1,0 1 0,0 0 0,1 0-1,-1 0 1,0 0 0,0 0-1,0 0 1,0 0 0,0 0-1,1 0 1,-1 0 0,0 0-1,0 1 1,0-1 0,1 0 0,-1 1-1,0-1 1,0 0 0,1 1-1,-1-1 1,0 1 0,0 0-1,-25 19 487,25-19-471,-6 6 94,0 0 1,-11 15-1,4-4-27,11-14-63,-1 1 0,1 0 0,0 0 0,0 0 0,0 0 0,1 1 0,-1-1 0,1 1 0,-1 8 0,2-13-29,1 1 0,0-1 0,0 1 0,0-1 0,0 1 0,0 0 0,0-1 0,0 1 0,0-1-1,1 1 1,-1-1 0,0 1 0,1-1 0,0 1 0,-1-1 0,1 1 0,0-1 0,-1 0 0,1 0 0,0 1 0,0-1 0,0 0-1,0 0 1,1 0 0,-1 0 0,0 0 0,0 0 0,1 0 0,-1 0 0,0 0 0,1-1 0,-1 1 0,1-1 0,-1 1-1,1-1 1,-1 1 0,1-1 0,-1 0 0,3 1 0,-2-1 6,1-1 1,0 1-1,-1 0 0,1-1 0,0 1 0,-1-1 1,1 0-1,-1 0 0,1 0 0,-1 0 1,1 0-1,-1 0 0,0-1 0,0 1 1,4-4-1,-3 2 27,1 0 0,-1 0-1,1 0 1,-1 0 0,0-1 0,0 0 0,3-6 0,-5 8-21,0 1 1,-1 0-1,1 0 1,-1-1-1,1 1 0,-1 0 1,0-1-1,0 1 1,1 0-1,-1-1 1,0 1-1,0-1 1,0 1-1,-1-3 0,1 3-9,0 1 0,-1-1-1,1 1 1,0-1-1,-1 1 1,1-1-1,0 1 1,-1-1-1,1 1 1,-1 0-1,1-1 1,0 1-1,-1 0 1,1-1-1,-1 1 1,1 0 0,-1-1-1,1 1 1,-1 0-1,0 0 1,1 0-1,-1-1 1,0 1-1,-2 0 7,1 0-1,0 0 1,-1 0 0,1 1-1,0-1 1,-1 1-1,1-1 1,0 1-1,0 0 1,0 0 0,-1 0-1,1 0 1,0 0-1,0 0 1,-3 3-1,2-2-440,8-6-763,0-1 650,13-13-1573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46.077"/>
    </inkml:context>
    <inkml:brush xml:id="br0">
      <inkml:brushProperty name="width" value="0.1" units="cm"/>
      <inkml:brushProperty name="height" value="0.1" units="cm"/>
      <inkml:brushProperty name="color" value="#FFFC18"/>
    </inkml:brush>
  </inkml:definitions>
  <inkml:trace contextRef="#ctx0" brushRef="#br0">275 0 1664,'-5'0'191,"0"0"0,1 0-1,-1 1 1,0-1 0,1 1 0,-1 0-1,1 0 1,-1 1 0,1-1 0,-1 1 0,1 0-1,0 0 1,0 0 0,0 1 0,0 0-1,1-1 1,-1 1 0,1 1 0,-1-1 0,1 0-1,-5 7 1,4-5-154,0 0 1,0 1-1,1-1 0,-1 1 1,1-1-1,0 1 0,1 0 1,0 0-1,0 0 0,0 0 1,0 1-1,0 8 0,2-14-36,0-1 0,0 1 0,0-1 0,0 1 0,1-1 0,-1 1 0,0-1 0,0 1 0,1-1 0,-1 1 0,0-1 0,0 1 0,1-1 0,-1 1 0,1-1 0,-1 0 0,0 1 0,1-1 0,-1 0 0,1 1 0,-1-1 0,1 0 0,-1 1 0,1-1 0,-1 0 0,1 0-1,-1 0 1,1 0 0,-1 1 0,1-1 0,-1 0 0,1 0 0,-1 0 0,1 0 0,0 0 0,-1 0 0,1 0 0,-1-1 0,1 1 0,-1 0 0,1 0 0,-1 0 0,1 0 0,0-1 0,1 1 13,-1-1 0,0 1 0,1-1 0,-1 1 0,1-1 0,-1 1 0,0-1 0,1 0 1,-1 0-1,0 0 0,0 0 0,0 0 0,0 0 0,0 0 0,0 0 0,1-2 0,-1 2 4,-1-1 1,1 1-1,-1-1 0,0 1 0,0-1 0,0 0 1,0 1-1,0-1 0,0 1 0,0-1 1,-1 0-1,1 1 0,0-1 0,-1 1 1,0-1-1,1 1 0,-1-1 0,0 1 0,1 0 1,-1-1-1,0 1 0,0 0 0,0 0 1,0-1-1,-1 1 0,1 0 0,0 0 0,-2-1 1,0 0 19,0 0 0,0 0 0,0 0 0,0 1 0,0-1 0,-1 1 0,1 0 1,0 0-1,-1 0 0,1 0 0,-1 1 0,-3-1 0,2 1 55,-1 0-1,1 0 0,0 1 1,0-1-1,-1 1 1,1 1-1,0-1 1,0 1-1,0 0 1,0 0-1,0 0 0,0 1 1,1 0-1,-1-1 1,1 2-1,0-1 1,0 0-1,0 1 0,0 0 1,-6 8-1,8-8-38,0-1-1,0 1 0,0 0 0,0 0 0,0 0 1,-1 7-1,3-10-48,-1-1 0,1 1 0,0 0 0,0-1 0,0 1 0,0 0 0,0 0 0,0-1 0,0 1 0,0 0 0,0 0 0,1-1 0,-1 1 0,0 0 0,0-1 0,1 1 0,-1 0 0,0-1 0,1 2 0,0-2-5,-1 0-1,1 1 0,0-1 1,0 1-1,-1-1 1,1 0-1,0 0 0,0 1 1,-1-1-1,1 0 1,0 0-1,0 0 0,0 0 1,-1 0-1,1 0 0,0 0 1,0 0-1,0 0 1,-1 0-1,1-1 0,0 1 1,1 0-1,1-2 17,0 1-1,0-1 1,0 0-1,0 0 1,0 0-1,0 0 1,-1 0-1,1-1 1,0 1-1,-1-1 1,0 1-1,0-1 1,0 0-1,0 0 1,0 0-1,-1 0 1,1-1-1,-1 1 1,0 0-1,0 0 1,1-5-1,-1 6 5,-1 0-1,0 0 1,1 0-1,-1-1 0,0 1 1,0 0-1,0 0 0,0 0 1,-1 0-1,1 0 0,-1-1 1,1 1-1,-1 0 1,0 0-1,-1-2 0,1 3-13,0 0 0,0-1 0,0 1 0,0 0 0,0 0 0,0 0 0,-1 0 0,1 0 0,0 0 0,-1 0 0,1 1 0,-1-1 0,1 0 0,-1 1 0,1-1 0,-1 1 0,1 0 0,-1-1 0,0 1 0,1 0 0,-1 0 0,-2 0 0,4 0-10,-1 0 0,1 0 0,-1 0-1,1 0 1,-1 1 0,1-1 0,-1 0-1,1 0 1,-1 0 0,1 0 0,-1 1 0,1-1-1,-1 0 1,1 1 0,-1-1 0,1 0-1,0 1 1,-1-1 0,1 0 0,0 1-1,-1-1 1,1 1 0,-1-1-20,1 1-1,0-1 1,0 0-1,0 0 1,0 0-1,0 1 1,0-1-1,0 0 1,0 0 0,0 1-1,0-1 1,0 0-1,0 0 1,0 1-1,0-1 1,0 0 0,0 0-1,0 0 1,1 1-1,-1-1 1,0 0-1,0 0 1,0 0 0,0 1-1,0-1 1,0 0-1,1 0 1,-1 0-1,0 1 1,0-1 0,0 0-1,1 0 1,-1 0-1,0 0 1,0 0-1,0 0 1,1 0-1,-1 1 1,0-1 0,0 0-1,0 0 1,1 0-1,-1 0 1,0 0-1,1 0 1,9 0-1357,5 0-1003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47:47.277"/>
    </inkml:context>
    <inkml:brush xml:id="br0">
      <inkml:brushProperty name="width" value="0.1" units="cm"/>
      <inkml:brushProperty name="height" value="0.1" units="cm"/>
      <inkml:brushProperty name="color" value="#FFFC18"/>
    </inkml:brush>
  </inkml:definitions>
  <inkml:trace contextRef="#ctx0" brushRef="#br0">31 58 2304,'-4'0'-9,"2"1"165,0-1-1,1 0 1,-1 0 0,0 1-1,0-1 1,1 1-1,-1-1 1,1 1-1,-1 0 1,-1 1 0,2-1-63,0 0 1,1 0 0,-1 0-1,1 0 1,-1 0 0,1 0 0,-1 0-1,1 0 1,0 1 0,-1-1 0,1 0-1,0 0 1,0 0 0,0 1-1,0-1 1,0 2 0,0 12 125,1 0 1,4 20 0,-4-29-218,1 1 0,-1-1 0,1 0 0,1 0 0,-1 0 0,1 0 0,0 0 0,4 5 0,-6-10 0,-1-1 0,0 1 1,1-1-1,-1 1 0,0-1 0,1 1 0,-1-1 1,1 0-1,-1 1 0,1-1 0,-1 0 0,1 1 0,0-1 1,-1 0-1,1 1 0,-1-1 0,1 0 0,0 0 0,-1 0 1,1 0-1,-1 0 0,1 1 0,0-1 0,-1 0 1,1-1-1,0 1 0,-1 0 0,1 0 0,-1 0 0,1 0 1,0 0-1,-1 0 0,1-1 0,-1 1 0,1 0 0,0-1 1,19-18 194,-12 10-160,132-144 464,-125 130-228,-15 22-256,0 1 1,0 0 0,0-1 0,0 1-1,1 0 1,-1-1 0,0 1-1,0-1 1,0 1 0,0 0 0,0-1-1,0 1 1,0 0 0,0-1-1,0 1 1,0 0 0,-1-1 0,1 1-1,0 0 1,0-1 0,0 1-1,0 0 1,0-1 0,-1 0 0,1 1 13,-1 0 0,0 0 1,1-1-1,-1 1 1,0 0-1,1 0 0,-1 0 1,0 0-1,1 0 1,-1 0-1,0 0 0,1 0 1,-1 0-1,0 0 0,1 0 1,-1 0-1,0 0 1,-1 1-1,0 0 36,-1 0 0,1 1-1,-1-1 1,1 0 0,-1 1 0,1 0-1,0 0 1,0-1 0,0 1 0,0 1-1,0-1 1,0 0 0,0 0-1,1 1 1,-1-1 0,1 1 0,-2 4-1,-1 2 54,0 0 0,1 0-1,-3 18 1,5-24-110,1-1 0,0 1 0,0 0 1,0-1-1,0 1 0,0 0 0,1-1 0,-1 1 0,1 0 0,0-1 0,0 1 1,0-1-1,0 1 0,2 2 0,-3-4-8,1 0 1,0 0-1,-1 0 0,1 0 0,0 0 1,0 0-1,0 0 0,0 0 0,0 0 1,0-1-1,0 1 0,0 0 0,0-1 1,0 1-1,1-1 0,-1 1 0,0-1 1,0 1-1,0-1 0,1 0 0,-1 0 1,0 0-1,1 0 0,-1 0 0,0 0 1,0 0-1,1 0 0,-1 0 0,0 0 1,0-1-1,2 1 0,-2-1 10,0 0 1,0 1-1,0-1 0,0 0 1,0 1-1,0-1 1,0 0-1,0 0 0,0 0 1,0 0-1,-1 0 0,1 0 1,0 0-1,-1 0 0,1 0 1,0 0-1,-1 0 1,0 0-1,1 0 0,-1-1 1,0 1-1,1 0 0,-1 0 1,0-3-1,0 3-2,0 0 0,0 0 1,0 0-1,0 0 0,0 0 0,0 0 0,0 0 1,-1 0-1,1 1 0,0-1 0,0 0 0,-1 0 0,1 0 1,-1 0-1,1 0 0,-1 0 0,1 1 0,-1-1 0,0 0 1,1 0-1,-1 1 0,0-1 0,1 0 0,-1 1 0,0-1 1,0 1-1,0-1 0,0 1 0,1-1 0,-1 1 1,-2-1-1,0 1 7,0 0 0,0 0 0,0 0 0,0 1 0,0-1 0,1 1 0,-1-1 0,0 1 0,0 0 0,0 0 0,1 0 0,-1 1-1,1-1 1,-1 1 0,-4 2 0,1 1-25,0 0-1,0 0 1,0 1-1,-9 11 1,15-16 5,-19 28-264,18-27 174,0 0 1,0-1-1,0 1 0,1 0 1,-1-1-1,1 1 0,-1 0 1,1 0-1,0 0 0,-1-1 1,1 1-1,0 0 0,0 0 1,1 0-1,-1 0 0,1 2 1,-1-3 12,0-1 0,0 0 0,0 1 0,0-1 1,1 1-1,-1-1 0,0 0 0,0 1 0,0-1 0,1 0 0,-1 1 1,0-1-1,1 0 0,-1 0 0,0 1 0,1-1 0,-1 0 1,0 0-1,1 1 0,-1-1 0,0 0 0,1 0 0,-1 0 1,1 0-1,-1 1 0,0-1 0,1 0 0,-1 0 0,1 0 1,-1 0-1,1 0 0,0 0 0,12-7-2677,3-6 389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54:03.309"/>
    </inkml:context>
    <inkml:brush xml:id="br0">
      <inkml:brushProperty name="width" value="0.1" units="cm"/>
      <inkml:brushProperty name="height" value="0.1" units="cm"/>
      <inkml:brushProperty name="color" value="#FFFC18"/>
    </inkml:brush>
  </inkml:definitions>
  <inkml:trace contextRef="#ctx0" brushRef="#br0">2 71 3968,'0'-1'68,"0"1"1,0 0-1,-1-1 1,1 1-1,0 0 0,0-1 1,0 1-1,0 0 1,0-1-1,0 1 1,0-1-1,0 1 0,0 0 1,0-1-1,0 1 1,0 0-1,0-1 1,0 1-1,0-1 0,0 1 1,0 0-1,0-1 1,0 1-1,1 0 0,-1-1 1,0 1-1,0 0 1,0-1-1,1 1 1,-1 0-1,0-1 0,0 1 1,1 0-1,-1 0 1,0-1-1,1 1 1,16-3 1334,-4 1-1322,57-11 754,0 3 0,97 0 0,-70 5-162,167-6 362,-148 7-688,0 5-1,135 18 1,-14 2 576,362-13-1,-477-10-826,0 5 0,175 27 0,-222-20-55,126 0 0,-84-15-3685,-91 4 801,-4 1-330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54:05.115"/>
    </inkml:context>
    <inkml:brush xml:id="br0">
      <inkml:brushProperty name="width" value="0.1" units="cm"/>
      <inkml:brushProperty name="height" value="0.1" units="cm"/>
      <inkml:brushProperty name="color" value="#FFFC18"/>
    </inkml:brush>
  </inkml:definitions>
  <inkml:trace contextRef="#ctx0" brushRef="#br0">44 235 4608,'-32'-14'1530,"32"13"-1487,0 1 0,-1 0 0,1 0 0,-1 0-1,1 0 1,-1 0 0,1-1 0,-1 1-1,1 0 1,-1 0 0,1 0 0,-1 0-1,1 0 1,-1 0 0,1 0 0,-1 1-1,1-1 1,0 0 0,-1 0 0,1 0 0,-1 0-1,1 1 1,-1-1 0,1 0 0,-1 1-1,1-1-25,0 0 0,0 0 0,0 1-1,0-1 1,0 0 0,0 0 0,0 0-1,1 1 1,-1-1 0,0 0-1,0 0 1,0 0 0,0 1 0,0-1-1,0 0 1,0 0 0,1 0 0,-1 0-1,0 1 1,0-1 0,0 0 0,1 0-1,-1 0 1,0 0 0,0 0 0,0 0-1,1 0 1,-1 1 0,0-1 0,0 0-1,0 0 1,1 0 0,-1 0-1,0 0 1,0 0 0,1 0 0,-1 0-1,0 0 1,0 0 0,0 0 0,1 0-1,-1 0 1,0-1 0,0 1 0,0 0-1,1 0 1,23-2 50,1-1 0,-1-1 0,0-1 0,25-9 0,-16 5 105,8-2 448,64-8 0,-87 17-415,1 1 1,0 0-1,-1 2 0,1 0 0,-1 2 1,20 3-1,28 11 179,0-3 0,127 9 0,138-36 421,-218 7-702,-1 6 0,178 21 1,-165-3 273,104 10 136,-19-26-47,95 5-452,172 11 211,-362-16-199,105 6 69,90 1 2,-62 1-23,0 0 1,-180-10-78,358 9 294,373 8-152,-364-48-91,-39 7-218,-111 10 217,-42 6 45,-31 2-114,223-21 38,-249 24-9,107-9 92,233-71 681,-338 49-824,97-29 116,-142 29 325,-102 27-319,0 1-1,78-2 0,82 19-783,-92-1-4259,-90-7 1301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54:06.466"/>
    </inkml:context>
    <inkml:brush xml:id="br0">
      <inkml:brushProperty name="width" value="0.1" units="cm"/>
      <inkml:brushProperty name="height" value="0.1" units="cm"/>
      <inkml:brushProperty name="color" value="#FFFC18"/>
    </inkml:brush>
  </inkml:definitions>
  <inkml:trace contextRef="#ctx0" brushRef="#br0">5 236 5632,'0'-1'105,"-1"0"1,1 1-1,-1-1 1,1 0-1,0 0 1,-1 1-1,1-1 1,0 0-1,-1 0 1,1 0-1,0 0 1,0 0-1,0 1 1,0-1-1,0 0 1,0 0-1,0 0 0,0 0 1,0 0-1,1-1 1,0 1 6,0 0 1,0 0-1,0-1 0,0 1 1,0 0-1,1 0 0,-1 1 1,0-1-1,3-1 0,7-5 32,4-1-107,-1 1 0,1 0-1,1 1 1,-1 1 0,26-5-1,-10 1-16,141-36 205,44-12 953,-166 44-665,-1 3 0,1 1 1,67-2-1,155 10 295,-142 2-629,63 8 197,-2 0-43,272 1 19,337 5 521,-628-15-727,-4-2-150,165 3-83,-95 3 150,42 2 98,678 36 175,-592-36-292,-85-2-136,-58-2 65,94 4 113,111 3 22,-206-7-184,228 16 272,107 0 50,11-28 362,23-27-309,-191 13-273,-311 20-84,22 0-21,44-2-534,-53-3-2636,-53 1-724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54:08.108"/>
    </inkml:context>
    <inkml:brush xml:id="br0">
      <inkml:brushProperty name="width" value="0.1" units="cm"/>
      <inkml:brushProperty name="height" value="0.1" units="cm"/>
      <inkml:brushProperty name="color" value="#FFFC18"/>
    </inkml:brush>
  </inkml:definitions>
  <inkml:trace contextRef="#ctx0" brushRef="#br0">10 64 6656,'-9'-24'2144,"9"24"-2120,0-1 1,-1 1-1,1 0 0,0 0 1,0-1-1,0 1 1,0 0-1,0 0 0,0-1 1,0 1-1,0 0 1,0 0-1,0-1 1,0 1-1,1 0 0,-1 0 1,0-1-1,0 1 1,0 0-1,0 0 0,0 0 1,0-1-1,0 1 1,1 0-1,-1 0 0,0 0 1,0-1-1,0 1 1,0 0-1,1 0 1,-1 0-1,0 0 0,0 0 1,1-1-1,-1 1 1,0 0-1,0 0 0,0 0 1,1 0-1,-1 0 1,0 0-1,0 0 1,1 0-1,-1 0 0,16 0 26,-11 0 55,646 4 2114,-357 6-859,288 4-683,-306-9-414,-32-1 103,131 1 178,44 4-608,-100-7 135,-164-4-72,-57 2 19,362-4 214,-179 6-64,11-1 214,-58-13-56,113-3-167,-38 1-119,-9 0-54,39 5-119,131 12 667,-368 2-481,205-2 44,69 4-248,15 3 263,-287-10-113,491-10 98,-431 3-89,121-9 54,-110 6-73,0 7 0,208 25 1,-212-17-2311,-61-4-1966,-50 3 714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54:13.018"/>
    </inkml:context>
    <inkml:brush xml:id="br0">
      <inkml:brushProperty name="width" value="0.1" units="cm"/>
      <inkml:brushProperty name="height" value="0.1" units="cm"/>
      <inkml:brushProperty name="color" value="#FFFC18"/>
    </inkml:brush>
  </inkml:definitions>
  <inkml:trace contextRef="#ctx0" brushRef="#br0">0 1 896,'3'0'250,"-1"0"0,0 1 0,0-1 0,1 1 0,-1-1 1,0 1-1,0 0 0,0 0 0,1 0 0,-1 0 0,0 1 0,-1-1 0,1 0 0,0 1 0,2 1 0,19 13 981,-14-12-1153,4 2 73,1-1-1,0 1 1,0-2-1,1 0 1,26 3-1,143-7 1290,-71-15-1009,1 0-115,-50 14-164,0 3 0,76 12 0,23 1 394,-128-15-321,0-2-1,35-6 1,-4 1-104,53-4-86,153 7-1,-175 5 211,138-16 0,-187 11-89,161 0 169,-168 8-300,-1 1 0,56 16-1,33 4 62,103-9-37,-80-8 147,-74-2-230,232 11 484,-190-14-338,126 18 0,-220-16-1802,30 9-1,-49-12 1163,22 5-2597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54:14.402"/>
    </inkml:context>
    <inkml:brush xml:id="br0">
      <inkml:brushProperty name="width" value="0.1" units="cm"/>
      <inkml:brushProperty name="height" value="0.1" units="cm"/>
      <inkml:brushProperty name="color" value="#FFFC18"/>
    </inkml:brush>
  </inkml:definitions>
  <inkml:trace contextRef="#ctx0" brushRef="#br0">3 114 1792,'-1'-2'80,"1"-1"0,-1 1 0,1 0 0,0-1 0,-1 1 0,1 0 0,0-1 0,1 1 0,-1 0 0,0-1 0,1 1 0,-1 0 0,1-1 0,0 1 0,0 0 0,0 0 0,0 0 0,0 0 0,0-1 0,2-1 0,4-4 355,-1 1 1,1-1 0,12-9 0,-9 8 413,-8 8-793,0-1 1,0 1 0,0-1-1,0 1 1,0 0-1,0 0 1,0 0-1,0 0 1,0 0 0,1 1-1,-1-1 1,0 1-1,0-1 1,1 1 0,-1 0-1,1 0 1,-1 0-1,0 0 1,1 0-1,-1 1 1,4 0 0,5 3 24,-1-1 1,-1 1-1,18 11 0,-19-11 15,0 0-1,0 0 1,0 0-1,15 3 1,13-2 424,0-3 1,65-2 0,-32-2-259,-12 2-44,-1-3 1,77-14 0,-94 12-209,0 2 1,74 2 0,-52 2-1,-1-1 107,301 14 918,-308-7-912,-9 0 128,1-2-1,88-2 1,-78-8 117,171-6-843,-209 13-567,1 0-1,20 6 0,-23-5-31,13-1-1870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54:15.885"/>
    </inkml:context>
    <inkml:brush xml:id="br0">
      <inkml:brushProperty name="width" value="0.1" units="cm"/>
      <inkml:brushProperty name="height" value="0.1" units="cm"/>
      <inkml:brushProperty name="color" value="#FFFC18"/>
    </inkml:brush>
  </inkml:definitions>
  <inkml:trace contextRef="#ctx0" brushRef="#br0">1 245 1664,'15'-2'848,"0"0"0,0-2 1,-1 1-1,1-2 0,16-7 1,-29 11-841,37-14 840,121-41 1067,-108 42-1322,10-3-275,2 2 0,68-7 0,51 11-244,-43-2 38,36 0 171,-83 13-137,33 2 111,191-24 1,-238 12-105,0 4-1,1 3 1,-1 3-1,81 11 1,-138-8-244,0 2-1,42 13 1,0 8-3662,-45-18 703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5:56.237"/>
    </inkml:context>
    <inkml:brush xml:id="br0">
      <inkml:brushProperty name="width" value="0.1" units="cm"/>
      <inkml:brushProperty name="height" value="0.1" units="cm"/>
      <inkml:brushProperty name="color" value="#E71224"/>
    </inkml:brush>
  </inkml:definitions>
  <inkml:trace contextRef="#ctx0" brushRef="#br0">1914 183 2304,'3'-5'433,"0"0"1,1 0-1,0 1 1,-1-1-1,2 1 1,-1 0-1,0 0 0,1 1 1,-1-1-1,10-4 1,-5 3-152,-1-1 1,0 1-1,0-1 1,0-1-1,-1 0 1,13-14-1,-5 2 671,22-36 2085,-38 57-2767,-1 0 1,0 0-1,0-1 1,-1 1 0,1-1-1,0 1 1,0-1-1,-1 0 1,1 0 0,-1 0-1,-3 1 1,5-1-113,-65 28 977,39-15-628,-1-2 0,-1-1-1,0-1 1,-33 7 0,-35 6 643,-7 1-238,62-20-542,-60-1 0,6-1-20,28 3-178,-234 27 1275,229-21-1165,-111 2 0,149-13-369,1-1 1,-1-2 0,-45-10 0,-100-36-3361,152 40 1687,1 1-1,-1 2 1,0 0 0,-1 2 0,1 1-1,-1 1 1,-53 4 0,-22 11-2913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54:17.548"/>
    </inkml:context>
    <inkml:brush xml:id="br0">
      <inkml:brushProperty name="width" value="0.1" units="cm"/>
      <inkml:brushProperty name="height" value="0.1" units="cm"/>
      <inkml:brushProperty name="color" value="#FFFC18"/>
    </inkml:brush>
  </inkml:definitions>
  <inkml:trace contextRef="#ctx0" brushRef="#br0">0 156 1024,'5'-2'132,"0"0"-1,0 0 1,0 1-1,1-1 1,-1 1-1,0 0 1,1 1 0,-1-1-1,0 1 1,1 0-1,6 1 1,-3 0 485,0-1-1,18-3 1,10-5 885,-20 3-1041,0 1-1,1 1 1,26-1-1,-13 2-302,-1-1 0,36-8 0,2 0 269,240-13 837,-210 25-926,147-6-9,-138-1-177,121 8 0,-189-1-141,265 5 165,110 0 250,-351-3-422,69-7 0,-2 0 31,312 18 152,-111-12-175,-73-3-24,80 0 22,77 6 249,-285 0-166,113-12-209,-55 0 14,-8 14 208,47 0-90,212-6 101,-355 1-106,206-17 101,-58 0-192,-123 14 64,203-10 118,212-12 73,-524 23-174,135-10-94,-38 3-38,-85 6 124,244-10-20,1 18 263,-101-2-1500,-117 0-629,-2 8-960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54:21.054"/>
    </inkml:context>
    <inkml:brush xml:id="br0">
      <inkml:brushProperty name="width" value="0.1" units="cm"/>
      <inkml:brushProperty name="height" value="0.1" units="cm"/>
      <inkml:brushProperty name="color" value="#FFFC18"/>
    </inkml:brush>
  </inkml:definitions>
  <inkml:trace contextRef="#ctx0" brushRef="#br0">3 164 3328,'-1'-2'84,"1"1"1,0-1-1,-1 0 1,1 1-1,0-1 1,0 0-1,0 1 1,0-1-1,0 1 1,0-1-1,0 0 1,1 1-1,-1-1 1,1 1-1,-1-1 1,1 1-1,0-1 1,1-2-1,0 3-23,0-1-1,-1 1 1,1 0-1,1-1 1,-1 1 0,0 0-1,0 1 1,0-1-1,0 0 1,1 1-1,-1-1 1,0 1 0,5-1-1,37-1 78,-33 2 19,0 0 0,0-1 0,0-1 0,16-3 0,7-5 159,1 1-1,0 2 1,0 2 0,68-2-1,-39 10-283,86 15-1,47 3-35,-54-18 336,106 4 579,204-11-577,-238-2-135,128-15-205,2-1 7,-33 4 67,-21 1 56,-274 16-110,300-13 228,291-4 60,-577 18-402,-16 0 54,-2-1-1229,-1 1 0,0 1 0,24 4 0,-35-5 1182,-1 0 0,0 0 0,1 0 1,-1 0-1,0 0 0,1 0 0,-1 1 0,0-1 1,1 0-1,-1 0 0,0 0 0,1 1 0,-1-1 1,0 0-1,0 0 0,1 1 0,-1-1 0,0 0 1,0 0-1,0 1 0,1-1 0,-1 0 0,0 1 1,0-1-1,0 0 0,0 1 0,0-1 1,0 0-1,0 1 0,0-1 0,0 1 0,0-1 1,0 0-1,0 1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54:19.814"/>
    </inkml:context>
    <inkml:brush xml:id="br0">
      <inkml:brushProperty name="width" value="0.1" units="cm"/>
      <inkml:brushProperty name="height" value="0.1" units="cm"/>
      <inkml:brushProperty name="color" value="#FFFC18"/>
    </inkml:brush>
  </inkml:definitions>
  <inkml:trace contextRef="#ctx0" brushRef="#br0">1 122 1408,'1'-1'77,"0"0"-1,1 0 1,-1 0-1,1 0 1,-1 0 0,1 0-1,-1 0 1,1 1 0,-1-1-1,1 0 1,0 1-1,-1 0 1,1-1 0,0 1-1,-1 0 1,1 0 0,0 0-1,2 0 1,32 8 1260,-30-6-1035,-1 0 0,1-1 0,0 0 1,8 1-1,218-7 1292,61-14-772,-77 0-476,183-18-196,-335 33 35,83-2-40,8 7-118,172-3 272,-154-16 44,-7 1-244,129 27-16,-55 2-22,-196-12-74,474 14 26,-172-7 418,-214-9-238,45 7-163,125-5 324,-72-11-348,-158 12-6,89 10 0,-160-11-7,12 2-187,-1-1 1,0 2-1,1-1 1,-1 2-1,22 8 1,-1 10-2319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54:22.087"/>
    </inkml:context>
    <inkml:brush xml:id="br0">
      <inkml:brushProperty name="width" value="0.1" units="cm"/>
      <inkml:brushProperty name="height" value="0.1" units="cm"/>
      <inkml:brushProperty name="color" value="#FFFC18"/>
    </inkml:brush>
  </inkml:definitions>
  <inkml:trace contextRef="#ctx0" brushRef="#br0">0 43 2560,'0'-2'48,"1"0"1,-1 1-1,0-1 1,1 1-1,-1-1 1,1 1-1,0-1 0,-1 1 1,1 0-1,0-1 1,0 1-1,0 0 1,0 0-1,0-1 1,0 1-1,0 0 0,1 0 1,-1 0-1,0 0 1,0 0-1,1 1 1,-1-1-1,1 0 1,-1 1-1,1-1 0,-1 1 1,1-1-1,-1 1 1,1 0-1,-1-1 1,1 1-1,0 0 1,-1 0-1,1 0 0,2 1 1,89 2 368,-49 0-306,62-4 1,152-15 1929,-174 16-1499,92 11 0,-115-1-803,-1 2-1,78 27 1,-71-14-811,-3 6-789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56:00.119"/>
    </inkml:context>
    <inkml:brush xml:id="br0">
      <inkml:brushProperty name="width" value="0.1" units="cm"/>
      <inkml:brushProperty name="height" value="0.1" units="cm"/>
      <inkml:brushProperty name="color" value="#66CC00"/>
    </inkml:brush>
  </inkml:definitions>
  <inkml:trace contextRef="#ctx0" brushRef="#br0">362 189 3584,'0'0'43,"0"0"0,-1 0 0,1-1 0,0 1 0,0 0 0,0 0 0,-1-1 0,1 1 0,0 0 0,0-1 1,0 1-1,0 0 0,0-1 0,0 1 0,-1-1 0,1 1 0,0 0 0,0-1 0,0 1 0,0 0 0,0-1 0,0 1 0,0 0 0,1-1 0,-1 1 0,0 0 1,0-1-1,0 1 0,0 0 0,0-1 0,1 1 0,-1 0 0,0-1 0,0 1 0,0 0 0,1-1 0,-1 1 0,0 0 0,0 0 0,1 0 0,-1-1 0,0 1 1,1 0-1,-1 0 0,0 0 0,1-1 0,-1 1 0,0 0 0,1 0 0,-1 0 0,0 0 0,1 0 0,10-10-197,-9 7 220,-1 0 1,1 0-1,-1-1 0,0 1 1,0 0-1,0-1 1,-1 1-1,1-1 0,-1 1 1,0-1-1,0 1 1,0-1-1,0 1 0,-1 0 1,1-1-1,-1 1 1,0-1-1,0 1 0,0 0 1,0 0-1,-1-1 1,1 1-1,-1 0 0,0 0 1,0 0-1,0 1 0,0-1 1,0 0-1,-1 1 1,-2-3-1,-3-1 20,1 0 0,-1 0 0,0 1-1,0 0 1,0 0 0,-1 1 0,0 0 0,0 0 0,0 1 0,-9-2-1,6 2-39,6 1-28,-1 1 0,1-1-1,0 1 1,-1 1 0,1-1 0,-1 1 0,1 0 0,0 0 0,-9 2-1,14-2-1,1 0-1,-1 0 0,1 0 0,0 0 1,-1 0-1,1 0 0,-1 0 1,1 1-1,-1-1 0,1 0 0,-1 0 1,1 1-1,0-1 0,-1 0 0,1 0 1,0 1-1,-1-1 0,1 0 0,0 1 1,-1-1-1,1 0 0,0 1 1,0-1-1,-1 1 0,1-1 0,0 0 1,0 1-1,0-1 0,-1 1 0,1-1 1,0 1-1,0-1 0,0 1 1,0-1-1,0 1 0,0-1 0,0 1 1,0-1-1,0 0 0,0 1 0,0-1 1,1 1-1,-1-1 0,0 1 0,0-1 1,0 1-1,1-1 0,-1 0 1,0 1-1,0-1 0,1 0 0,-1 1 1,0-1-1,1 0 0,0 1 0,25 20 392,-20-16-191,6 3-73,0 0 1,1 0 0,0-2-1,0 1 1,16 4-1,-20-8-176,0 0-1,1-1 1,0 0-1,-1 0 1,1-1-1,0 0 1,0-1-1,14-1 1,-22 1 28,1 0 1,-1-1-1,0 1 1,0-1 0,0 1-1,0-1 1,0 0-1,0 0 1,0 0 0,0 0-1,0 0 1,0 0 0,0 0-1,-1-1 1,1 1-1,0-1 1,-1 1 0,1-1-1,-1 0 1,0 1-1,1-1 1,0-2 0,-2 2 11,1 1 1,-1-1 0,0 0-1,0 1 1,0-1 0,0 1 0,0-1-1,0 1 1,-1-1 0,1 1 0,0-1-1,-1 1 1,0-1 0,1 1 0,-1-1-1,1 1 1,-1 0 0,0-1 0,0 1-1,0 0 1,0 0 0,0-1-1,0 1 1,0 0 0,0 0 0,-1 0-1,1 0 1,0 1 0,-1-1 0,-2-1-1,-2-2 30,-1 1-1,0 0 1,0 1-1,0-1 1,-1 2 0,1-1-1,0 1 1,-1 0-1,1 0 1,-1 0-1,1 1 1,-10 2-1,-7 0 199,0 2-1,-34 10 1,46-10-198,0 0 0,0 1 0,1 0 0,-1 1 1,1 0-1,1 1 0,-1 1 0,1-1 0,1 1 0,-1 1 0,1 0 0,1 0 0,0 1 1,0 0-1,1 0 0,0 1 0,1 0 0,0 0 0,0 1 0,2-1 0,-1 1 0,2 0 0,-4 18 1,7-18-649,1-12 569,-1 0 0,0 0-1,1 0 1,-1 0 0,1 0-1,-1 0 1,0 0 0,1 0 0,-1 0-1,0 0 1,1 0 0,-1 0 0,1 0-1,-1 0 1,0 0 0,1-1 0,-1 1-1,0 0 1,1 0 0,-1 0 0,0-1-1,0 1 1,1 0 0,-1 0-1,0-1 1,1 1 0,-1 0 0,0 0-1,0-1 1,0 1 0,1 0 0,-1-1-1,20-26-1903,6-13-886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56:01.278"/>
    </inkml:context>
    <inkml:brush xml:id="br0">
      <inkml:brushProperty name="width" value="0.1" units="cm"/>
      <inkml:brushProperty name="height" value="0.1" units="cm"/>
      <inkml:brushProperty name="color" value="#66CC00"/>
    </inkml:brush>
  </inkml:definitions>
  <inkml:trace contextRef="#ctx0" brushRef="#br0">363 17 2560,'-3'0'174,"1"1"1,0-1-1,-1 1 0,1-1 1,-1 0-1,1 0 0,-1 0 1,1 0-1,-1-1 0,1 1 1,-1-1-1,1 0 0,-1 1 1,1-1-1,-4-2 0,5 2-56,-1 0-1,0 0 0,0 0 1,0 1-1,0-1 0,0 0 1,0 1-1,0 0 1,0-1-1,0 1 0,0 0 1,0 0-1,-1 0 1,1 0-1,0 0 0,0 1 1,0-1-1,0 0 1,0 1-1,0 0 0,0 0 1,0-1-1,0 1 0,0 0 1,1 0-1,-1 1 1,0-1-1,1 0 0,-1 1 1,-1 1-1,0 0-38,1 0 0,0 0 0,0 1-1,0 0 1,0-1 0,0 1 0,1 0 0,0 0-1,-1-1 1,1 1 0,1 0 0,-1 0 0,1 0 0,-1 6-1,1-6-90,1 0 0,-1 1 0,1-1-1,0 0 1,0 0 0,0 0 0,0 0-1,1 0 1,-1 0 0,1 0-1,0-1 1,0 1 0,1 0 0,-1-1-1,4 4 1,-5-6 4,1 0 0,-1 1 0,0-1 0,1 0 0,-1 0 0,1 0-1,0 0 1,-1-1 0,1 1 0,0 0 0,-1-1 0,1 1 0,0-1 0,0 0 0,-1 1-1,1-1 1,0 0 0,0 0 0,0 0 0,0 0 0,-1 0 0,1-1 0,0 1 0,0-1 0,-1 1-1,1-1 1,0 1 0,0-1 0,-1 0 0,1 0 0,-1 0 0,1 0 0,-1 0 0,1 0 0,-1 0-1,2-2 1,-1 0 42,1 1-1,-1-1 1,0 1-1,0-1 1,0 0-1,0 0 0,0 0 1,0 0-1,-1 0 1,0 0-1,0 0 1,0-1-1,0 1 0,0 0 1,0-1-1,-1 1 1,0-1-1,1 1 1,-2 0-1,1-1 0,0 1 1,0-1-1,-1 1 1,0-1-1,0 1 1,0 0-1,0 0 0,0-1 1,-1 1-1,1 0 1,-1 0-1,0 0 1,0 1-1,0-1 0,0 0 1,-1 1-1,1-1 1,-1 1-1,1 0 1,-6-3-1,-1 1-1,-1 0-1,0 1 1,0 0 0,0 1-1,0 1 1,-1-1 0,1 1-1,-1 1 1,1 0-1,0 1 1,-1 0 0,1 0-1,0 1 1,-15 4 0,21-4-2,0-1 1,0 1-1,0 0 1,0 0-1,0 1 0,0-1 1,1 1-1,-1 0 1,1 0-1,0 0 1,0 0-1,0 0 1,0 1-1,1 0 1,-1-1-1,1 1 1,0 0-1,0 0 1,0 0-1,0 0 1,-1 7-1,3-8-11,-1 0 1,0 0-1,1 0 1,0 0-1,0 0 0,0 0 1,0 0-1,0 0 0,0 0 1,1 0-1,0 0 1,-1 0-1,1 0 0,0 0 1,0-1-1,1 1 1,-1 0-1,1-1 0,-1 1 1,1-1-1,0 1 0,0-1 1,0 0-1,0 1 1,0-1-1,1 0 0,-1-1 1,1 1-1,-1 0 1,1-1-1,5 3 0,-4-2-31,1 0 1,0-1-1,1 1 0,-1-1 0,0 0 0,0-1 1,0 1-1,1-1 0,-1 0 0,0-1 0,9 0 1,-12 0 15,-1 1 0,1 0 0,0-1 1,-1 1-1,1-1 0,0 0 0,-1 1 1,1-1-1,-1 0 0,1 0 1,-1 0-1,1 0 0,-1 0 0,0-1 1,1 1-1,-1 0 0,0-1 0,0 1 1,0 0-1,0-1 0,0 1 0,0-1 1,-1 0-1,1 1 0,0-1 0,-1 0 1,1 1-1,-1-1 0,0 0 0,1 0 1,-1 1-1,0-1 0,0 0 0,0 0 1,0 1-1,-1-4 0,0 1 46,0 0 0,0 0 1,-1 1-1,1-1 0,-1 0 0,0 0 0,0 1 0,0-1 0,-1 1 0,1-1 0,-1 1 0,0 0 0,0 0 0,0 1 1,0-1-1,0 0 0,-1 1 0,1 0 0,-1 0 0,1 0 0,-1 0 0,0 0 0,0 1 0,0 0 0,0 0 0,0 0 1,-4-1-1,2 1 15,0 0 0,0 1 0,0-1 0,0 1 0,0 0 0,0 0 1,0 1-1,0 0 0,0 0 0,0 1 0,0-1 0,0 1 0,1 0 1,-1 1-1,1-1 0,-1 1 0,1 0 0,-5 5 0,-10 14-340,19-21 203,0 0 1,1 0 0,-1 0 0,0 1 0,1-1-1,-1 0 1,1 0 0,-1 0 0,1 1 0,0-1 0,-1 0-1,1 0 1,0 1 0,0-1 0,0 0 0,0 1-1,0-1 1,0 0 0,0 1 0,1 1 0,-1-3 8,0 0 1,1 1 0,-1-1 0,0 1 0,0-1 0,1 1-1,-1-1 1,0 0 0,0 1 0,1-1 0,-1 0 0,0 1 0,1-1-1,-1 0 1,1 1 0,-1-1 0,0 0 0,1 0 0,-1 0-1,1 1 1,-1-1 0,1 0 0,-1 0 0,1 0 0,-1 0 0,0 0-1,1 0 1,-1 0 0,1 0 0,-1 0 0,1 0 0,0 0-1,17-8-1922,-17 8 1920,29-17-3033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0:07.784"/>
    </inkml:context>
    <inkml:brush xml:id="br0">
      <inkml:brushProperty name="width" value="0.1" units="cm"/>
      <inkml:brushProperty name="height" value="0.1" units="cm"/>
      <inkml:brushProperty name="color" value="#66CC00"/>
    </inkml:brush>
  </inkml:definitions>
  <inkml:trace contextRef="#ctx0" brushRef="#br0">0 57 1152,'6'0'109,"-1"-1"-1,0 0 1,0 0-1,0 0 1,0-1 0,0 0-1,0 0 1,8-4 0,-9 3-57,1 1 0,1 0 0,-1-1-1,0 2 1,1-1 0,-1 1 0,0 0 0,11-1 0,72 0 479,102 5 16,-158 1-561,15 1-58,12-4 152,-15 1 133,85-10 1,-71 2-289,96 3 0,-104 3 81,-18 2 60,-1 1 1,40 9 0,26 2 160,18-12 170,-60-3-245,-22-1-83,51-8 0,3-2-15,-20 7-113,107 7 1,-99 5 127,77 4 139,-23-12-202,146 3-39,-184 6 85,54 3 51,92-25-399,-1-1 443,-41 23-67,24-5 56,-117-5-97,19 0 9,131 5 235,-205-1-240,0-2-1,0-1 1,80-15 0,-65 7-36,1 2 1,-1 3-1,1 2 1,85 10-1,-101-1-39,6 0 30,69 2-1,125-18 88,105 9 32,-181-14-60,0 0-2,-73 14 1,103 14 0,-143-7-2,64 0-1,276-7-202,-359 2 183,60 10-1,-67-6-19,1-2 0,-1-1 0,45-3-1,41-11-103,115-5 319,-88 24 17,-85-3-209,110-2-196,18 0 296,-135 2-159,9 0-1,64 14-1,-93-12 24,0-1 0,1-2 0,0-1 0,0-2 0,56-4 0,24-8 35,207 8-1,-226 11 47,-60-3-72,2-2 0,-1-2 1,51-4-1,14-6 3,1 5 0,0 4 0,166 22 0,-200-18-6,112-5 1,-55-3-154,-38 6 219,121 16 0,-177-14-72,1-2 0,-1-1 0,1-1 0,52-7 0,45-5 35,145 4 0,-186 13 63,-68-2-77,0-1 0,0-2 0,1 0 0,-1-1 0,0-1 0,1 0 0,19-6 0,10-5-22,1 3 0,0 2-1,75-3 1,42 10 87,-93 2 140,93-11 1,282-14-643,-361 31 488,-3 0-107,151-17 19,-180 7 27,173 3-43,-174 4 32,46 1 0,105-15 48,80-8 26,-97 28 273,85-4-497,-168-8 236,-103 2-52,24 0-49,-1 1 0,48 7 0,29 6 245,6 5-108,-85-14-127,-1-1 0,1-1-1,28 0 1,-39-3 94,15 0-187,49-5 0,-7-4 157,138 3 0,-158 6-198,110 9 822,-118-8-679,-17 0 7,1-1 0,37-6 0,-27 2 21,1 1-1,58 4 1,-30 0-36,-5-2 4,-14 0 0,85 8 0,-95-3 43,1-2 0,40-3 0,-20 0-12,126-8-106,-168 9 98,38 0 0,0 2-1,69 11 1,-99-9-71,25 6 43,1-2-1,68 1 1,303 11-107,-347-10 159,69 7 82,-118-16-118,0-2 1,33-5 0,28-1 38,318 25 73,-365-13-93,128 9-60,0-18 171,112 4-85,-225 5-111,-32-3 74,0 0 0,0-1 0,0-1 0,0-1 0,29-4 0,207-41 114,-18 32-32,-180 14-135,113-14-1,-63-3 230,201-3-1,-54 23-364,-121-12 274,2 1-86,149 15-12,-226-3 8,0-4 0,71-8 0,-69 4-28,77 3-1,-61 3-142,-21 0 174,0 2 1,101 22 0,-133-22-14,0-1 0,0-2-1,0 0 1,0-1 0,0-2 0,29-5 0,6 1 91,102 2 0,-105 5-35,-23 0-94,60 12-1,-61-7-7,60 2-1,-71-9 42,0-2 0,26-5 0,-23 4-46,27-3 1,-6 5 146,39-3 34,159 12 0,-209-4-128,0-2 1,56-4 0,71-18 111,-117 17-67,87 2 0,-71 3-73,-23 1 33,55 9 0,-16 0-38,173-1 86,-151-11-74,116 2 147,-123 8-123,25-1-13,42-15-5,-158 6 2,178-1-35,-98 4 52,40 5 54,-2 0-138,17-17-21,-1 0 195,-74 10-25,-2-1 58,71 8 0,121 7-346,-214-16 284,69-12 0,-70 7-64,70-2-1,-31 8-32,-23-1 84,1 3 1,69 9-1,-100-7-14,-1-1 0,1-2 1,32-2-1,6 0-216,-37 1 102,42-8 0,-42 5 47,40-2 0,-21 6 69,44-1-24,173 21 0,-233-17 0,1-1-1,-1-2 0,1-1 0,-1-1 0,48-10 1,-20 4 58,-6 3-168,84 4 0,-62 3 104,-43-2 191,0 3 0,0 0-1,34 9 1,-62-12-227,1 0 1,-1 0-1,1 0 0,0 0 1,-1 0-1,1 0 0,-1 0 1,1 1-1,-1-1 0,1 0 1,-1 0-1,1 1 0,-1-1 1,1 0-1,-1 1 0,0-1 1,1 1-1,-1-1 0,1 0 1,-1 1-1,0-1 0,1 1 1,-1 0-1,0 0-37,0-1 1,0 1-1,0-1 0,0 1 1,0-1-1,0 1 1,-1 0-1,1-1 0,0 1 1,0-1-1,-1 1 0,1-1 1,0 1-1,-1-1 0,1 0 1,-1 1-1,1-1 1,0 1-1,-1-1 0,-30 20-2573,21-15 1732,0-1-1,0 0 1,-17 5-1,-48 2-1677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0:16.646"/>
    </inkml:context>
    <inkml:brush xml:id="br0">
      <inkml:brushProperty name="width" value="0.1" units="cm"/>
      <inkml:brushProperty name="height" value="0.1" units="cm"/>
      <inkml:brushProperty name="color" value="#66CC00"/>
    </inkml:brush>
  </inkml:definitions>
  <inkml:trace contextRef="#ctx0" brushRef="#br0">0 61 128,'5'2'110,"-1"0"0,1 0 1,0 0-1,-1-1 0,1 0 0,0 0 0,0 0 0,0-1 1,0 0-1,9 0 0,8-2 908,23-5 0,-32 5-890,4 0-59,0 1 1,31 2 0,-32 0 15,0-1 0,0 0 0,27-5 0,14-7 186,96-17-104,-5 16 23,-117 12-118,0 2-1,53 7 1,-39-2 0,82 1 0,45-14 400,-164 7-448,182-2 214,-101 3-39,-38 2-63,61 10 1,-64-7-111,-6-2 6,71-4-1,26 2-94,-60 8 121,166 25 185,-159-20-102,-54-12-128,0-1 0,1-2 0,-1-1 0,63-11 0,34-2 61,-59 12 161,111 12-1,-127-6-216,64-3 0,-53-2 90,45 0-156,-1-1 38,165 19-1,-235-12 48,0-2 1,1-1-1,74-6 0,99-2-160,-148 6 182,-10 3-25,67 11-1,-83-8 5,1-1 0,-1-2 0,1-2 0,41-4-1,9-7 113,1 4-1,116 8 0,-88 14-378,-78-9 248,74 3-1,-64-13 144,77-12-1,-77 6-63,80-1-1,-78 9 86,0 3 0,94 15 0,-117-13-178,-1-1 1,1-2-1,0-1 0,49-6 1,28 0-6,166 1 133,-254 6-46,0 1-1,36 8 1,-11-1 5,-2-4-55,-31-3-34,-1-1 0,1 0 0,-1-1 0,17-2 0,3 1 57,5-1-63,49-8 1,-24 2 151,-35 4-124,19 0 46,-40 4-31,0 0-21,0 0 0,0 0 0,0 0 0,0-1 0,0 1 0,0-1 0,5-2 0,24-2 45,-13 0 69,-14 2-148,20 1-44,5 2 181,-19 0-116,12 0 4,-22 0 28,-1 0-81,21 0 118,-20-1-92,1 1 1,-1 0-1,1 0 1,-1 0-1,1 0 1,-1 1 0,1-1-1,-1 1 1,1-1-1,-1 1 1,4 2-1,22 2 183,-17-4-191,-10-2 25,0 1 0,0 0 1,0 0-1,0 0 1,0 0-1,1 0 1,-1 0-1,0 0 1,0 1-1,0-1 1,0 0-1,0 1 1,0-1-1,0 0 1,0 1-1,0-1 1,0 1-1,0 0 1,4 2-2,-1-1 1,1 1 0,-1-1 0,1-1 0,0 1-1,5 1 1,10 4-30,-13-5 40,0-1-1,1 1 1,-1-1 0,1-1 0,-1 1 0,1-1 0,10-2 0,6 2-84,61-9 127,52 0 27,-7 4-90,-104 6 10,0 1 0,-1 2 0,0 1 0,1 1 0,35 13 0,-33-9 22,1-1 0,-1-1 0,2-2 1,-1 0-1,44 1 0,109 3-74,-118-5 8,179 29 119,-171-22-59,-49-10-16,1 0 0,-1-2 0,0-1 0,0-1 0,33-7 0,16-1 0,-59 8 0,168-13 70,-138 14-55,1 1 1,52 8 0,-70-5-15,1-1-1,-1-2 1,1-1 0,-1-1-1,0-1 1,0-1 0,33-10-1,-6 2-20,0 1-1,1 3 1,0 3-1,1 2 0,-1 2 1,83 9-1,-116-6 50,-1-1-1,1 0 0,-1-2 1,31-4-1,79-23 30,-117 25-39,39-8-1,1 3 0,0 3 0,1 1 1,74 6-1,-53 3-31,-41-2 50,0-1-1,64-4 0,-47-5-25,160-16-58,-147 19 1,83 5 0,-55 11 16,-58-7 10,51 2 0,65-14 158,-1 0-201,-97 6 46,-10 0 22,0 2-1,1 1 0,58 12 0,-71-7-5,0-1 0,1-1 1,-1-1-1,1-2 0,0-1 0,38-4 1,19-6 49,0 5 0,1 3 1,114 15-1,-150-12-94,1-2 0,-1-3 0,71-11 0,84-5 134,4 30-153,-152-9 71,110-8 0,-85 0 38,177 6-18,-140 13-10,-85-8-52,0-1 0,1-1 0,65-5 0,265-22 35,-271 27 46,-39-1 54,76-6-1,265-20-99,-261 28-58,-61-1 44,125-10 1,-105 0-3,150 6 0,-145 9 16,23 1 176,39-22-126,-2 0-84,-125 13 103,24-1-104,78 10 1,-88-4 59,87-5 1,-64-1-200,44 0 216,131 3 60,-116 14-54,-85-9-61,72 3 0,-1-14-100,-53 2 113,107 8 1,-119 0 29,148 20-28,-177-24 24,-1-1 0,1-1 0,0-2 0,0 0 0,45-11 0,15 0-86,67-2-58,-108 11 175,55-2 9,-20 7-68,88-2 260,-134-3-202,56-14-1,10-1-214,117 9 340,-190 11-173,1 1-1,0 1 1,-1 1-1,36 10 1,-46-11-14,1-1 0,-1 0 0,1-2 1,28-1-1,-3-1-3,52 9 11,0 0 18,-57-5-1,-1 2 1,65 15-1,-20 4 12,-56-14-13,0-2 1,49 8-1,-58-15-27,1 0 1,-1-1 0,1-1 0,-1-1 0,27-8-1,-20 5 10,34-3 0,-43 7-1,344-20 0,-285 19 25,94-17 1,-95 10 4,95-3 1,-102 13-125,-9-2 90,70 9 0,-102-6 56,12 3 67,-17-1-134,1-1-1,1-1 1,37-2 0,-15 1 55,46-9-72,38-2 154,215 21-223,-300-9 124,0-2-1,0-1 1,74-15 0,-81 13-37,0 2 0,52 2 1,-29 1 43,-10 1-43,78 15 0,-6-1 21,-97-14 10,1-2 0,-1 0-1,28-4 1,38-3 38,167 6 0,-160 7 22,-51-2-108,0-2 1,66-6 0,178-15 77,-249 19-58,128 5 30,-121-1-32,-1-2 0,0-2 0,80-11 0,-68 7 80,89 3 0,-64 3 52,98 6-72,1 1-170,-63-18 60,-1 1 150,-9 7-9,192 4-62,-247-2 10,106-15 0,-90 9-21,120 8 1,-154-2-10,84 14-84,-14-1 57,114-12 147,-115-4-53,-21 5-93,145 23 0,-201-24 51,-1-1 0,0 0 1,1-2-1,-1-2 1,37-6-1,-25 2-25,60 0 0,347 1 104,-288-3-50,0 1-38,115 21 142,-82 0-225,-52-15 12,93 1-1,-113 15 82,-15 0 1,-87-13 12,0-1-1,0 0 0,0-2 1,19-2-1,13-5-60,1 3 0,100 0 1,100 27 18,-51 6-5,-136-27 76,-52-1-61,0 1 0,1 0 0,-1 0 0,1 1 0,-1 0-1,0 1 1,14 5 0,-24-7 6,0 0 0,-1 0 0,1 0 0,0 0 0,-1 1-1,1-1 1,-1 0 0,1 0 0,0 1 0,-1-1 0,1 0-1,-1 1 1,1-1 0,-1 1 0,1-1 0,-1 0 0,0 1 0,1-1-1,-1 1 1,1 0 0,-1-1 0,0 1 0,0-1 0,1 1-1,-1-1 1,0 1 0,0 0 0,0-1 0,1 1 0,-1 0 0,0-1-1,0 1 1,0-1 0,0 1 0,0 0 0,0-1 0,-1 1-1,1 0 1,0-1 0,0 1 0,-1 0 0,-1 3-74,0-1 0,0 1 0,-1-1 0,0 0 1,-5 5-1,3-4-143,-3 4-298,0 0 1,-19 12-1,-41 17-2679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0:19.285"/>
    </inkml:context>
    <inkml:brush xml:id="br0">
      <inkml:brushProperty name="width" value="0.1" units="cm"/>
      <inkml:brushProperty name="height" value="0.1" units="cm"/>
      <inkml:brushProperty name="color" value="#66CC00"/>
    </inkml:brush>
  </inkml:definitions>
  <inkml:trace contextRef="#ctx0" brushRef="#br0">0 118 1280,'84'-3'2192,"-67"2"-2053,-13 0-49,1 1-1,-1 0 1,0 0-1,1 0 1,-1 0-1,0 1 1,1-1-1,-1 1 1,8 3 0,-9-3-31,1 0 0,0 1 0,-1-1 1,1 0-1,0-1 0,0 1 1,0-1-1,0 0 0,-1 0 1,1 0-1,5-1 0,45-9 751,-52 10-806,73-15 154,1 5 1,0 2 0,106 4-1,-139 1 27,-1-1-1,63-14 1,37-5 24,-118 21-185,47-5 66,0 3 0,114 8-1,-134 0-153,91-4-1,51-17 189,-178 16-97,44-3 144,0 2 1,64 7 0,118 24 395,-195-24-659,1-2 0,55-4 0,-29 0 443,243 13 444,-259-9-787,0-3 0,0-3-1,70-11 1,90-4-71,56 23 164,63-15-138,-255 11 66,112 17 0,-84-7-37,150-4 0,-182-5 51,108 16 0,-96 0-24,-59-11-45,0-1 0,1-1 0,37 1-1,2-6 135,70-1-74,165 21 0,-255-14 13,1-2-1,96-5 0,-25-8-33,222 13 1,-274-1-14,1-3 0,94-11 0,-54 3 24,207 15 0,-3-4-62,-205-6 35,191 20 1,-220-9 17,161-7 0,-107-4 131,191 3 62,-312-1-167,0-1 1,-1 0-1,1-1 1,0 0-1,-1-1 0,14-6 1,28-7 351,-54 16-383,28-4 381,-27 5-409,-1 0 1,0 0-1,0 0 0,0 1 1,0-1-1,0 0 1,0 0-1,1 1 0,-1-1 1,0 1-1,0-1 1,0 1-1,0-1 0,0 1 1,0 0-1,-1-1 1,1 1-1,0 0 0,0 0 1,0-1-1,-1 1 1,1 0-1,1 2 0,7 24-1230,5 8-1498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1:17.415"/>
    </inkml:context>
    <inkml:brush xml:id="br0">
      <inkml:brushProperty name="width" value="0.1" units="cm"/>
      <inkml:brushProperty name="height" value="0.1" units="cm"/>
      <inkml:brushProperty name="color" value="#66CC00"/>
    </inkml:brush>
  </inkml:definitions>
  <inkml:trace contextRef="#ctx0" brushRef="#br0">0 221 1792,'2'-1'120,"-1"0"0,1 0 0,-1-1 0,1 1 0,-1 0 0,1 1 0,0-1 0,0 0 0,-1 0 0,1 1 0,0-1 0,0 1 0,0-1 0,0 1 0,0 0 0,0 0 0,0 0 0,3 0 0,-1 1-33,0 0 0,1 1 0,-1 0 0,0-1 0,0 2 0,-1-1 0,5 3 0,-3-2-25,0 0-1,1-1 1,-1 0 0,1 0 0,-1 0 0,1 0 0,0-1-1,10 1 1,3-1 356,27-2 0,-27 0-186,26 2 0,104 25-169,-106-16 318,0-2-1,81 4 1,180-17 526,-244 5-831,264 10-115,-69-5 95,-153-6-43,98 14 203,-81-2-250,-51-10 138,113-12 0,-120 7-16,89 6 1,60 19 208,-160-17-286,0-3-1,1-3 0,72-10 1,-29 2-31,-78 9 10,277-16-18,-197 13 97,115-20-1,-116 10-80,113 0-1,-173 14-7,11 1 47,0-2-1,0-2 0,87-16 1,-64 3 109,141-12 1,72 19 22,-250 8-49,1-1 0,46-10 1,62-22-30,30-5-184,66-5 41,-79 13 172,-124 26-121,2 1 1,-1 2-1,0 2 0,62 6 1,-53-1 29,1-3 1,71-4-1,-108 1-9,-3 0 3,0 1 1,0-1 0,0 1 0,0 0 0,0 0 0,-1 0 0,1 1 0,0 0 0,0 0 0,0 0-1,6 3 1,-11-4-26,1 0-1,-1 1 1,0-1-1,1 0 1,-1 0-1,0 1 0,1-1 1,-1 0-1,0 1 1,0-1-1,1 0 1,-1 1-1,0-1 0,0 1 1,0-1-1,0 0 1,1 1-1,-1-1 1,0 1-1,0-1 1,0 0-1,0 1 0,0-1 1,0 1-1,0-1 1,0 1-1,0-1 1,0 1-1,0-1 0,0 0 1,-1 1-1,1-1 1,0 1-1,0 0 1,-14 13-1175,9-10 820,0-1 0,-1 0-1,0-1 1,1 1 0,-10 2 0,2-2-875,-26 2-1,39-5 1243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8:00.839"/>
    </inkml:context>
    <inkml:brush xml:id="br0">
      <inkml:brushProperty name="width" value="0.1" units="cm"/>
      <inkml:brushProperty name="height" value="0.1" units="cm"/>
      <inkml:brushProperty name="color" value="#E71224"/>
    </inkml:brush>
  </inkml:definitions>
  <inkml:trace contextRef="#ctx0" brushRef="#br0">11216 1671 4352,'-1'1'296,"0"0"-56,1 0-1,-1-1 1,0 1 0,0 0-1,1 0 1,-1 0-1,1-1 1,-1 1-1,0 0 1,1 0-1,0 0 1,-1 0-1,1 0 1,0 0 0,-1 0-1,1 0 1,0 0-1,0 2 1,10-9 394,0-1-234,-1-1 0,14-13 0,-23 21-354,0 0-1,0 0 0,1-1 1,-1 1-1,0 0 0,0 0 0,1 0 1,-1 0-1,0 0 0,0-1 1,1 1-1,-1 0 0,0 0 0,1 0 1,-1 0-1,0 0 0,0 0 1,1 0-1,-1 0 0,0 0 0,1 0 1,-1 0-1,0 0 0,0 0 1,1 0-1,-1 0 0,0 0 1,1 1-1,-1-1 0,0 0 0,0 0 1,1 0-1,-1 0 0,0 1 1,0-1-1,1 0 0,-1 0 0,0 0 1,0 1-1,0-1 0,0 0 1,1 0-1,-1 1 0,0-1 0,0 0 1,0 0-1,0 1 0,0-1 1,0 0-1,0 1 0,0-1 1,1 0-1,-1 0 0,0 1 0,0-1 1,0 0-1,-1 1 0,1-1 1,0 0-1,0 0 0,0 1 0,0-1 1,0 0-1,0 1 0,0-1 1,-1 0-1,-10 14 1307,10-13-1197,0 0 0,-1 0 0,1 1 0,0-1-1,0 0 1,0 1 0,0-1 0,0 1 0,0-1-1,1 1 1,-1-1 0,0 1 0,1 0 0,-1 2-1,-20-3 1542,12-1-1277,0 0-1,0 0 0,1-1 1,-1 0-1,1 0 1,-1-1-1,1-1 0,-12-3 1,-143-65 957,85 47-623,55 18-623,-40-16 0,46 14-46,-21-15 0,23 14-3,-30-16 1,4 8 92,-1 1 1,0 2 0,-69-13-1,89 24-173,-21-4 1,-72-2 1,50 10 12,-76-3 103,89-6 60,35 5-122,0 0 0,-22 0 0,-427 3 200,275 9-138,104-5-66,-117 20 0,74-6 4,101-13-97,0 2-1,-31 11 1,23-6 111,11-6-30,0-1 0,0-1-1,0-1 1,0-1 0,-1-2-1,-50-5 1,-64 0 29,-78-9 32,167 12-16,31 2-15,0-2-1,-28-4 1,46 6-70,-19-5 2,0 0-1,-33-13 1,34 11-12,0 0 0,-1 1 0,0 1 0,-39-3-1,-92 4 36,135 4-26,-43-1-39,17 0 57,-1 1 0,-68 11 0,79-7-20,0-1-1,-61-4 0,36 0-6,-146-7 127,33 6 43,92 3-85,-30 8 229,72-11-285,-1-2 1,-58-13-1,70 13-5,0 1-1,0 2 1,-37 2-1,11 1-83,-1-2 49,-87 14 0,132-12 33,-130 24 82,120-23-66,0 0 0,1-1-1,-1-1 1,-28-2-1,20 0-5,-35 3 0,-101 10 47,-41 4 0,113-5 25,-123-2-1,150-9-98,-176-5-27,180 3 50,-102 8 1,3-4 134,87-3-93,-32 0 123,-170 6-376,228 1 316,27-3-161,-32 1 1,-60-11 118,107 6-72,-119-4-94,-90-4 21,160 7 37,-69 7 0,8 0 17,-252 22 124,264-16-73,-53 6-64,-217 13 110,42-25-253,328-5 155,-28 1-1,1-2 0,-58-9-1,-276-35 72,343 43-59,-65-6 59,-73 3-182,146 3 123,-1 1 0,0-1 0,1-1 0,-16-6 0,-13-2 0,20 7 17,0 1-1,0 1 1,-1 0 0,1 2-1,0 0 1,-1 2 0,-35 6-1,38-4-58,-1-1-1,-36 0 0,-7 1 139,-25 1-138,68-4-12,-34-1 1,22 0 90,26-1-45,-1 0 0,1 0 0,0-1 0,0 0 0,0 0 0,0 0 0,0-1 0,0 0 0,1 0 0,-1-1 0,1 1 0,0-1 0,-5-5 0,5 5 8,1-1-1,-1 1 1,1-1-1,0-1 0,1 1 1,-1 0-1,1-1 0,0 0 1,0 0-1,1 0 1,-1 0-1,2 0 0,-1 0 1,0 0-1,1-1 0,0-10 1,1 5 3,1 0 0,0 0 0,1-1 0,0 1 0,1 0 0,7-17 0,1-4 72,-6 15-75,0-1 0,-1 1 0,-1-1 0,1-29 0,-8-85 43,4-93-241,9 153 157,27-98 0,-19 96 22,-10 35-7,-6 32 13,0-1 1,0 1-1,1 0 1,0-1-1,1 1 1,0 0-1,0 0 1,0 0-1,1 0 1,0 1-1,6-7 1,-8 11 8,0 2 0,0-1 1,1 0-1,-1 0 0,1 1 0,-1-1 1,1 1-1,-1 0 0,1 0 0,0 0 1,0 0-1,0 0 0,-1 1 0,1-1 1,0 1-1,0 0 0,0 0 0,3 0 1,9 0-29,0 2 1,19 3 0,-21-2 25,116 27-59,-85-17 12,70 9 0,-88-19 49,376 27-77,-299-30 17,134-19 0,144-27 105,7-2 9,-210 28-32,253 3 1,17-12-20,-245 11 13,111-19-16,-112 10-88,-122 19 51,193-26 71,-163 21-23,216 2-1,111 37-20,-155-6-6,-171-11 83,63 1-14,413 13-33,-269-16 50,-1 1-15,-210-3-95,34 4-35,-4 3 94,-67-6-24,208 0 105,-178-7-198,15-6 96,2 0 7,65 16 26,-3 1-33,11-6 86,99 6 38,-252-10-120,166-3-115,-140 0 67,76-15 0,327-38 50,-373 50 0,141-30 0,-156 22 0,106-7 0,79 14 0,-103-3-42,-72 2-1,-80 7 41,227-11 32,-157 11-2,78 10 1,-121-6-10,58 15-1,-80-15-9,0 2 0,-1 0-1,1 0 1,-1 1 0,0 0-1,-1 1 1,18 14 0,-15-9 4,-2 1 0,1 0 0,-1 0 0,-1 1 0,-1 1-1,9 15 1,-3 0 7,-1 0 0,15 43-1,21 100 18,-45-145-16,-1 1-1,-1 0 1,-1 51-1,-15 87-64,7-134 26,-2 1 0,-1-1 0,-1 0 1,-2-1-1,-1 0 0,-1-1 0,-2 0 1,-30 45-1,-38 45 135,63-91-60,-20 41 1,20-36-88,0 8-95,12-26-284,-17 31 0,23-44 86,-1 0 1,0 0-1,0-1 1,0 1-1,-1-1 1,1 1-1,-1-1 1,0 0-1,1 0 1,-1-1 0,-1 1-1,-4 1 1,-1-1-1077,0 0-1,0-1 1,-1-1 0,1 0 0,0 0 0,-17-1 0,17 0 532,-52 0-3645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1:26.028"/>
    </inkml:context>
    <inkml:brush xml:id="br0">
      <inkml:brushProperty name="width" value="0.1" units="cm"/>
      <inkml:brushProperty name="height" value="0.1" units="cm"/>
      <inkml:brushProperty name="color" value="#66CC00"/>
    </inkml:brush>
  </inkml:definitions>
  <inkml:trace contextRef="#ctx0" brushRef="#br0">4 34 2304,'-4'-4'3818,"41"4"-2861,-21-2-700,0 2-1,0 0 1,0 1-1,0 1 1,28 6-1,34 15 432,39 14 155,-100-30-779,0-1 0,1-1 0,0 0 0,0-1 0,0-2 0,1 1 0,-1-2 0,0-1 0,1 0 0,27-4 0,84-12 440,218 3 0,-128-1-447,0 0 286,-40 24-135,-108-5-141,97-6-1,-68-8 99,30 1 81,167 16-113,-56-7 116,33 3-71,-171 7-164,-40-3 38,0-3 1,108-6-1,-158 0-66,189-15 27,-143 14 38,82 8 0,-120-4-80,48 6 5,0-4 0,90-5 0,-42-5 144,189 12 0,-210-3-132,108-11 0,-2 0 36,-74 10-46,132-4 172,-111-9-78,204 12 0,-95-1-122,-103-5 62,52 12 141,-95-1-141,113-9-1,-91-5 69,193 16 0,-249-6-51,1-3-1,103-14 1,-92 9 49,181 12 0,-211-2-149,177-10 60,-64-2 75,-39 11-128,143 23 0,-222-21 163,77-3 0,5 0-9,-55 5-132,101 23-1,-129-21 41,1-3 0,98-1 0,-2-1 3,-57 4-1,98 21 0,-166-24 0,0-2 0,1 0 0,-1-2 0,1-1 0,-1-1 0,52-10 0,-7 0 6,0 3 0,0 3 1,1 3-1,84 9 1,-81-4-9,146-13 0,-21-1 96,35 20-126,-192-7 40,0-3-1,-1-1 1,1-2-1,62-14 1,-39 8-12,0 3 0,1 4 0,132 9 0,-165-3-5,0-2 0,0-1 1,0-2-1,58-10 1,-34 1 43,0 4 0,79-2 0,121 17-81,-202-8 88,1-3 0,105-18 0,6-2-40,32 21-112,-41 1 147,-122-1-22,0-2 1,45-10-1,-42 6 11,82-5 1,42 11-41,-111 2 2,137 9 12,-34-22 34,-147 12-20,54-4-96,82 5 0,-62 1 160,39 8-43,1 0-32,260-13-121,-198 20 233,2 0-112,-51-25 6,4 0-77,-82 9-24,-9-1 170,66 6 0,-58 0-45,79-4 1,-68-2-112,52-8 94,-15 9-27,123 1 12,-148 7 21,21 1-44,-70-9 75,59-9 0,-42 4-114,0 3 0,51 3 0,-25 0 180,-27 1-187,75 14 0,-16-1 135,-72-14-27,0-1 0,0-2 1,44-7-1,-34 3-105,47 0 1,-62 6 65,186 8 41,-157-3-55,72-5 0,-57-1-9,241-8 32,-265 9 21,-9-1-46,72 7-1,-76-2 13,0-2-1,73-5 1,32-15 152,-93 14-247,82-5 47,110 28 51,-171-10 0,-51-9 20,0 0 0,0-1 0,0-1 0,28-6 0,-23 4-11,0 0 0,24 0 1,-6 4-50,1-1 14,0 3 0,50 6 0,-12 4 31,64 13-15,-124-21 7,1-1 1,-1-2-1,1 0 1,27-3-1,0 1 69,46 0-100,172 6 10,-160 10 26,-18-2 81,-31-9-112,84-6 1,-37 0 106,-47 4-113,74 14 0,-19-2 100,-77-13-71,0-1 1,0-2-1,69-14 0,14 0 56,-70 11-57,134-6 127,-148 11-140,-1 1-1,1 2 1,44 10 0,-59-10 12,0-1 0,1-1 1,32-1-1,-14-1 7,118-4 59,-69 3 103,-15 1-236,88 9 0,-135-6 96,0 0-1,0-2 1,0-1 0,0-1-1,0-1 1,0-1 0,43-13-1,-22 4-46,1 3-1,0 2 0,84-3 1,18 12 148,-88 1-119,114-11 0,-128 5 26,90 3 0,-62 3-2,2-3-80,-7-1 106,111 13 0,-145-8-79,-1-2-1,1-1 0,-1-2 1,71-14-1,-63 12 31,-1 1 0,58 4 0,-31 0 85,-28 0-78,58 8 0,-60-5-20,1-2 0,66-4 0,-7-13-87,-21 8 170,47-3-25,-66 9-29,-26 0-27,-1 1 0,51 6 1,-54-3 15,0-1 0,32-1 0,-27-2-26,-17 0 33,-1 0-1,24-7 1,-24 5-32,0 0 1,25 0-1,216-1 288,-254 4-297,3 0 33,0 0 0,0 1 0,-1-1-1,8 3 1,-13-3-105,0 0 1,0 0-1,0 0 1,0 1-1,0-1 1,0 0-1,0 1 1,0-1-1,0 1 1,0-1-1,0 1 0,-1 0 1,1-1-1,0 1 1,0 0-1,0-1 1,-1 1-1,1 0 1,0 0-1,-1 0 1,1 0-1,-1 0 0,1 0 1,-1 0-1,0 0 1,1 0-1,-1 0 1,0 0-1,1 0 1,-1 0-1,0 0 1,0 0-1,0 0 1,0 2-1,-8 21-3572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1:59.209"/>
    </inkml:context>
    <inkml:brush xml:id="br0">
      <inkml:brushProperty name="width" value="0.1" units="cm"/>
      <inkml:brushProperty name="height" value="0.1" units="cm"/>
      <inkml:brushProperty name="color" value="#66CC00"/>
    </inkml:brush>
  </inkml:definitions>
  <inkml:trace contextRef="#ctx0" brushRef="#br0">2781 154 2560,'5'-7'455,"1"-1"0,0 1 0,0 0 0,0 1 0,12-9 1,-18 14-390,0 1 0,1 0 0,-1 0 0,0-1 0,0 1 0,1 0 0,-1-1 0,0 1 0,0 0 0,0-1 0,0 1 0,0-1 0,1 1 0,-1 0 0,0-1 0,0 1 0,0 0 0,0-1 0,0 1 0,0-1 0,0 1 0,0 0 0,0-1 0,0 1 1,-1 0-1,1-1 0,0 1 0,0-1 0,0 1 0,0 0 0,0-1 0,-1 1 0,1 0 0,0-1 0,0 1 0,-1 0 0,1-1 0,-10-9 1595,9 9-1564,-1 0 1,0 0-1,1 0 0,-1 1 1,0-1-1,1 0 0,-1 1 1,0-1-1,1 1 1,-1 0-1,0 0 0,0 0 1,0-1-1,1 2 0,-1-1 1,0 0-1,0 0 0,-3 1 1,-34 13 615,25-8-476,-4 0 259,0 2 0,0 0 0,-18 11 0,24-12-218,0-1 0,-1-1 0,-17 5 0,15-5 113,-27 13-1,34-14-282,1-1-1,-1 1 1,1-1 0,-1-1-1,0 0 1,0 0 0,0 0-1,-1-1 1,1 0 0,0 0-1,-1-1 1,1 0 0,0-1-1,0 0 1,-11-2 0,-1-3 33,0 1 1,0 1-1,0 1 0,-1 0 1,-29 1-1,-103 14 785,1-1-610,76-12 22,1-2 0,-116-22 0,145 18-342,-78-4 0,-49 11 214,79 1 185,2-6 18,-115-19 0,58 5 222,-238-41 123,325 49-1526,-32-6-4352,2 2-4875,34 6 5169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2:00.522"/>
    </inkml:context>
    <inkml:brush xml:id="br0">
      <inkml:brushProperty name="width" value="0.1" units="cm"/>
      <inkml:brushProperty name="height" value="0.1" units="cm"/>
      <inkml:brushProperty name="color" value="#66CC00"/>
    </inkml:brush>
  </inkml:definitions>
  <inkml:trace contextRef="#ctx0" brushRef="#br0">2101 40 3712,'0'0'80,"0"0"1,0 0-1,0 0 1,-1 0 0,1 0-1,0 0 1,0 0-1,-1 0 1,1 0-1,0 0 1,0 0-1,0 0 1,-1 0-1,1 0 1,-4-2 1530,4 2-1531,0 0 1,0 0-1,0-1 1,0 1-1,0 0 1,0 0-1,6-9 3687,1 2-3450,-4 2 70,4-6 2403,-7 11-2728,0 0 0,0-1-1,0 1 1,-1 0 0,1 0 0,0-1 0,0 1 0,-1 0-1,1-1 1,0 1 0,0 0 0,-1 0 0,1-1 0,0 1-1,-1 0 1,1 0 0,0 0 0,-1 0 0,1-1 0,0 1-1,-1 0 1,1 0 0,0 0 0,-1 0 0,1 0 0,0 0-1,-1 0 1,1 0 0,-1 0 0,1 0 0,0 0 0,-1 0-1,1 0 1,0 0 0,-1 1 0,-3-1 151,0 0-1,0 1 1,0 0 0,0 0 0,1 0 0,-1 0 0,0 0-1,0 1 1,1 0 0,-6 3 0,-33 26 475,11-6-629,6-10-17,0-1 1,-2 0 0,1-2 0,-43 13-1,-114 20 979,60-17-63,23 3-440,67-19-369,-2-1 0,-66 10 0,-186-9 630,48-5 255,16 4-830,177-11-1667,0-2-1,-84-16 1,105 12-1189,-1-2 1,-39-19-1,-7-2-3516,-8 6 2174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2:17.344"/>
    </inkml:context>
    <inkml:brush xml:id="br0">
      <inkml:brushProperty name="width" value="0.1" units="cm"/>
      <inkml:brushProperty name="height" value="0.1" units="cm"/>
      <inkml:brushProperty name="color" value="#66CC00"/>
    </inkml:brush>
  </inkml:definitions>
  <inkml:trace contextRef="#ctx0" brushRef="#br0">6 47 1408,'-2'6'3305,"5"-18"-1682,-2 7-957,0 1 1,0 0 0,-1 0-1,1-1 1,-1-4 0,0 8-427,-1-7 826,-2 8-1050,2 0 32,-2 2 118,0 4-134,5 0 78,-1-1 0,1 0 1,0 0-1,0 0 0,0 0 1,1 0-1,0 0 0,0-1 1,0 1-1,0-1 1,1 0-1,4 4 0,-5-5 15,-3-2-97,1 0 1,-1-1-1,1 1 1,-1-1-1,1 1 0,-1-1 1,1 1-1,-1-1 1,1 0-1,0 1 0,-1-1 1,1 0-1,-1 1 1,1-1-1,0 0 0,0 1 1,0-2-9,0 1 0,0-1 0,0 1 1,0-1-1,0 1 0,0-1 0,0 0 1,-1 1-1,1-1 0,0 0 0,-1 0 0,1 0 1,1-1-1,2-3 65,1 1 1,-1 0 0,1 0-1,0 1 1,0-1-1,0 1 1,1 0-1,8-3 1,48-14 211,-50 17-256,-1 2 1,1 0 0,0 0 0,22 2 0,-5 0 95,-17 0-93,0 0-1,0 1 1,-1 1-1,24 8 1,-6-2 133,75 19 143,-93-25-304,1 1 0,16 8 0,17 6 53,-12-8-15,-21-5-55,0-1 0,17 2 0,-25-5 16,1-1 1,-1 0-1,1 1 0,-1-2 0,1 1 1,-1-1-1,1 1 0,-1-1 0,1 0 1,5-3-1,130-39-58,-90 30 6,-29 9 37,0 0 0,40-1 0,-23 3 58,5-2-17,0 2 0,55 5 0,-75 2 12,-1 0 0,1 2-1,-1 0 1,-1 1 0,31 17 0,6 1-135,-19-3 103,-35-20-4,1 0 0,-1 0 0,1 0 0,0 0-1,0-1 1,0 0 0,1 0 0,-1 0 0,0 0 0,1-1 0,10 1 0,1-2 6,0 0 1,-1-2-1,1 0 1,27-8-1,-27 6-18,-1 1 0,1 0-1,-1 2 1,1-1 0,0 2 0,23 2 0,-13 1 33,-1 2 0,1 0 0,31 13 1,-14-7 54,-30-8-127,0 1-1,15 6 0,-17-7 51,1 0 0,-1-1 0,1 0-1,0 0 1,-1-2 0,1 0 0,21-2 0,7 1 236,-19 2-338,29 5 1,-29-3 133,29 1 0,-32-4-30,1-1-1,1 2 0,24 3 0,-24-2 15,-1 0 0,37-3-1,-12-1 29,-28 3-44,0-2 0,0 0 0,0 0 0,25-7 0,-13 2 31,-20 4-50,0 0 0,18-6-1,-20 6 1,-1 0 0,1 0-1,0 1 1,9-1 0,14-2 3,-20 2-22,0 1-1,0 0 0,0 1 0,16 2 1,3-1 114,501-1 191,-519-1-277,1 0 1,-1-1 0,1-1 0,-1 0-1,16-6 1,-16 5 24,0 1-1,0-1 1,1 2 0,-1 0-1,18-1 1,22 2 141,0 3 1,62 10-1,45 26 265,-106-34-1119,-52-4 605,1 1 0,-1-1 1,0 0-1,0 0 0,1 0 1,-1 0-1,0 0 0,0 0 0,1 1 1,-1-1-1,0 0 0,0 0 1,0 0-1,1 1 0,-1-1 1,0 0-1,0 0 0,0 1 0,0-1 1,0 0-1,0 0 0,1 1 1,-1-1-1,0 0 0,0 0 1,0 1-1,0-1 0,0 0 0,0 0 1,0 1-1,0-1 0,0 0 1,0 1-1,-6 11-2134,-11 7-1327,12-17 2884,1-1 1,-1 1 0,1-1-1,-1 0 1,-6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2:19.372"/>
    </inkml:context>
    <inkml:brush xml:id="br0">
      <inkml:brushProperty name="width" value="0.1" units="cm"/>
      <inkml:brushProperty name="height" value="0.1" units="cm"/>
      <inkml:brushProperty name="color" value="#66CC00"/>
    </inkml:brush>
  </inkml:definitions>
  <inkml:trace contextRef="#ctx0" brushRef="#br0">1 6 2304,'62'-5'5621,"-56"6"-5491,0 0 0,1 1 0,-1 0 1,0 0-1,0 0 0,0 1 0,7 4 0,10 5 354,-8-6-217,-9-3-109,0 0 0,1-1-1,-1 1 1,1-1-1,0-1 1,-1 1 0,1-1-1,9 0 1,158-1 770,-99-5-256,161 5 474,-105 9-719,-75-7-332,-36 0 21,0-2 1,1 0-1,24-3 0,-22 0-62,26 0 0,12 0-55,-33 1 36,1 1 1,46 4-1,2 1 269,-65-4-274,21 0 6,38-4 0,-44 1 5,0 2 1,31 2-1,-7 1 64,-36-3-94,27-6-1,-30 5-4,87-17 10,79 2 2949,-179 17-3016,0 0-1,-1 0 1,1 0 0,0 0-1,0 0 1,-1 0 0,1 1 0,0-1-1,0 0 1,0 1 0,-1-1 0,1 1-1,0-1 1,0 1 0,0 0 0,0-1-1,0 1 1,-1 1 0,1 0-458,-1 0 1,1-1 0,1 1-1,-1 0 1,0 0-1,0 0 1,1 0-1,-1 0 1,0 2-1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2:43.008"/>
    </inkml:context>
    <inkml:brush xml:id="br0">
      <inkml:brushProperty name="width" value="0.1" units="cm"/>
      <inkml:brushProperty name="height" value="0.1" units="cm"/>
      <inkml:brushProperty name="color" value="#E71224"/>
    </inkml:brush>
  </inkml:definitions>
  <inkml:trace contextRef="#ctx0" brushRef="#br0">3023 847 2176,'0'0'4970,"12"9"-4778,-4 11-414,-7-7 3095,0-13-2807,0 0 1,-1 0-1,1 0 1,-1 0-1,1 0 1,-1 0-1,1 0 1,-1-1-1,1 1 0,0 0 1,-1 0-1,1-1 1,-1 1-1,0 0 1,1 0-1,-1-1 0,1 1 1,-1-1-1,1 0 1,5-3 2577,-4 4-2365,0 0 1,0 0-1,0-1 0,0 1 0,0-1 0,0 1 0,0-1 0,-1 0 1,4-1-1,-2-1-233,1 1 1,0-1-1,-1 1 1,0-1-1,0 0 1,0 0-1,0-1 1,0 1-1,0-1 1,-1 1-1,4-8 0,-3-1 176,0 0-49,-1 7-85,0 1 1,0-1-1,-1 1 0,0-1 1,0 1-1,0-1 0,-1 0 0,1-5 1,4-52 1052,-5 58-1108,1 0 0,-1 1 0,1-1 0,-1 0 0,3-4-1,11-34 459,-12 8 229,2-3-523,-4-94-10,-5 99 138,5 18-438,0 6 114,0-1-1,0 0 0,-1 1 0,-3-14 0,3 16 102,-1-1-74,0 0 0,0 0-1,1 0 1,0-11-1,-5-10-16,6 25 6,0 0 1,-1 1-1,1-1 1,-1 0-1,1 0 1,-1 1-1,0-1 0,0 0 1,0 1-1,-1-1 1,1 1-1,-4-5 0,-25-24 233,16 18-123,12 12-118,1 0 1,-1 0-1,1 0 1,-1 1-1,1-1 1,-1 0-1,0 1 1,1-1-1,-1 1 0,0 0 1,1 0-1,-1 0 1,-2 0-1,-29 1 93,17-1-144,-184-3 1034,189 2-997,0-1 1,1 0-1,0 0 1,-1-1 0,1 0-1,-17-8 1,17 6 0,1 1 0,-1 1 0,0 0 0,0 0 0,-1 1 0,-17-2 0,-10 5 125,15 0 27,0-2 0,-30-3 0,-11-10-41,46 12-101,0 1 0,-32 2 1,11 0-5,-204-1-87,236 0 80,0-1 0,-1 0 0,1-1 0,0 0 0,-11-4 0,11 3 20,0 1 0,-1 0-1,1 0 1,0 1 0,-12-1 0,-8 3 10,20 0-25,0-1 1,0 1-1,0-1 0,0-1 0,-1 1 0,1-1 0,0 0 0,-9-3 0,9 1 0,0 1 0,-1 0 0,1 0 0,-1 1 0,-13-1 0,13 2 0,-1-1 0,1-1 0,0 1 0,0-1 0,-9-3 0,2-2 22,1 2 0,-1 0 0,-1 0 0,1 2 0,-1 0 0,1 0 0,-26 0 0,9 3-134,1-1 130,1 1 0,0 2 0,-1 1 1,-51 12-1,2 2-153,8-1 121,34-10 75,30-5-69,0 0 1,1 0 0,-12 4 0,-44 13-31,58-17 32,0 0 0,0-1 0,0 0 0,0 0 0,-1 0 0,1-1 0,0 0-1,0 0 1,0 0 0,0 0 0,-6-4 0,4 3 12,1 0 0,-1 0 0,0 1 0,0-1 0,-8 1 0,-13 1-12,-139-6-164,131 3 218,20 2-7,0-1 0,-26-5 0,25 3-49,0 2 0,0 0 0,-1 1 0,-18 1 0,27 0 32,-104 5-94,73-2 70,29-2 0,-1 0 0,1 0 0,-1-1 0,-22-3 0,19-2-44,12 4 34,0-1-1,0 1 1,0 0-1,0 1 1,0-1-1,-5 0 1,-8 1 54,7-1-96,0 1 1,0 0 0,-13 3-1,20-3 45,0 1 0,0-1 0,0 1-1,1-1 1,-1 1 0,0 0-1,0 0 1,0 0 0,1 0 0,-1 0-1,0 0 1,1 1 0,-1-1-1,1 0 1,-1 1 0,1 0-1,0-1 1,0 1 0,0-1 0,-2 3-1,-49 128 229,9-20-351,35-95 219,0-1 0,-19 29 0,26-42-109,-1 0 1,0 1-1,1-1 1,0 0-1,0 1 1,0-1-1,0 0 1,0 1 0,1 0-1,-1 5 1,2 41 132,0-27-151,-1-12 6,0-5 32,0 1 0,-1-1 0,-1 12 0,1-10 17,0 0-1,1 0 1,0 0 0,0 0 0,1 0 0,2 14-1,0-17-36,-1 0 0,1 1-1,0-1 1,0 0 0,7 6-1,-7-6 63,3 2-75,0 0 0,0 0 0,0 0 0,13 9 0,-15-13 24,-1-1-1,1 1 1,0-1-1,0 0 1,-1-1-1,1 1 1,0-1 0,0 0-1,1 0 1,-1 0-1,0 0 1,7 0-1,-4-1 40,-1 1 0,1 0 0,-1 0-1,1 1 1,6 2 0,-6-1-49,-1-1 0,1-1 0,-1 1 0,1-1-1,8 0 1,195-1-77,-167 6 139,55-3 10,-91-2-50,0-1 0,0 2 0,0-1 0,0 1 0,0 0 0,11 5 1,-12-5-9,1 1 0,0-1 1,-1 0-1,1-1 1,0 1-1,11-1 1,128-4 46,-46-2-191,6-1 197,-90 6 36,-10 0-89,0-1 0,0 1-1,0 0 1,0 1 0,0 0 0,0 0 0,0 0-1,0 0 1,0 1 0,5 3 0,48 18 309,59 14-748,-41-14 322,7-2 534,0 0-418,-41-12-134,-35-8 151,-1 0 0,1 0-1,-1 1 1,0 0 0,14 5 0,-14-3-5,0-2-1,0 1 1,0-1 0,0 0-1,1-1 1,14 1 0,50-2 102,-30-1-309,-31 0 199,0-1-1,-1 1 1,1-2 0,11-3 0,22-5-163,23 3 303,124 2 0,-150 6 18,-37 1-158,0-1 0,1 1 1,-1 0-1,0 0 1,0 1-1,6 1 0,-7-1-4,1 0 0,0-1 0,0 0 0,0 0 0,0 0 0,6 0 0,-2-1 9,0 0 0,-1 1 0,1 0 0,0 0 1,-1 0-1,1 1 0,-1 0 0,0 1 0,1 0 0,-1 0 0,0 0 0,-1 1 0,9 6 0,-8-6 12,-4-1-25,-1-1-1,1 0 1,0 0-1,0-1 0,0 1 1,0 0-1,0-1 1,1 0-1,5 2 0,64 2 22,-63-6-45,0 0 0,-1 0 0,1-1 0,-1 0 0,14-6 1,20-4 71,6 6 42,-23 4-10,50 0 1,-53 2-42,2 0-68,-14 1 6,-1 0 0,0-2 0,0 1 0,1-1 0,-1-1 0,0 1-1,16-6 1,-21 5 83,1 1 0,-1 0 0,1 0 0,0 0 0,0 1 0,-1 0-1,10 1 1,3 0-6,-18-1-42,1 0 1,-1 0-1,0 0 0,0 0 1,0 0-1,1 0 1,-1 0-1,0 0 0,0 0 1,1 0-1,-1 0 1,0 0-1,0 0 0,0 0 1,0 0-1,1 0 0,-1 1 1,0-1-1,0 0 1,0 0-1,1 0 0,-1 0 1,0 0-1,0 1 1,0-1-1,0 0 0,0 0 1,0 0-1,1 0 0,-1 1 1,0-1-1,0 0 1,0 0-1,0 0 0,0 1 1,0-1-1,0 0 1,0 0-1,0 1 0,0-1 1,0 0-1,0 0 0,0 1 1,-6 10 167,6-11-220,0 1 0,-1-1 1,1 1-1,0-1 0,0 0 0,-1 1 0,1-1 0,0 1 1,0-1-1,-1 0 0,1 1 0,-1-1 0,1 0 0,0 0 1,-1 1-1,1-1 0,-1 0 0,1 0 0,0 0 0,-1 0 1,1 1-1,-1-1 0,1 0 0,-1 0 0,1 0 0,-1 0 1,1 0-1,-1 0 0,1 0 0,-1 0 0,1 0 0,0 0 1,-1 0-1,1-1 0,-1 1 0,1 0 0,-1 0 0,1 0 1,0-1-1,-1 1 0,1 0 0,-1 0 0,1-1 0,0 1 1,-1 0-1,1-1 0,0 1 0,-1 0 0,1-1 0,0 1 0,0-1 1,-1 1-1,1-1 0,0 0-145,0 1-1,0-1 1,0 1 0,-1-1-1,1 1 1,0-1-1,1 1 1,-1-1 0,0 1-1,0-1 1,0 1 0,0-1-1,0 1 1,0-1-1,1 1 1,-1-1 0,0 1-1,3-3-976,-3-13-5637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2:48.971"/>
    </inkml:context>
    <inkml:brush xml:id="br0">
      <inkml:brushProperty name="width" value="0.1" units="cm"/>
      <inkml:brushProperty name="height" value="0.1" units="cm"/>
      <inkml:brushProperty name="color" value="#E71224"/>
    </inkml:brush>
  </inkml:definitions>
  <inkml:trace contextRef="#ctx0" brushRef="#br0">2768 1308 2048,'3'-4'1132,"1"0"1,0 0-1,1 0 1,4-3-1,-2 2-288,18-18 159,-24 23-688,-1-21 3589,0 18-3846,0 1-2,0 0 1,0 0 0,0 0-1,0 0 1,0 0-1,0 0 1,0 0 0,1 0-1,-1 0 1,1 1-1,-1-1 1,1 0 0,0 0-1,0 1 1,0-1-1,0 0 1,0 1 0,0-1-1,0 1 1,1-1-1,-1 1 1,3-3 0,30-32 1574,-14 13-1104,-2 0-1,0-1 1,-2-1-1,20-41 0,-27 50-278,-7 13-173,-1 0-1,1 0 0,-1 0 0,0 0 1,0 0-1,0 0 0,0 0 0,-1 0 0,1-1 1,-1 1-1,0-5 0,20-26 571,-19 33-622,-1 0 0,0-1 0,0 1 0,0-1 0,0 1 0,0 0 0,0-1 0,0 1 0,0-1 0,0 1 0,-1 0 0,1-1-1,-1 1 1,1-1 0,-1 1 0,1 0 0,-1 0 0,-1-3 0,-20-18 694,2 2-398,-27-54 23,34 61-402,12 11 66,-1 1 1,1-1-1,0 1 0,-1-1 0,1 0 1,0 1-1,0-1 0,0 0 0,0 0 0,0 0 1,0 0-1,0-2 0,-1-8 32,0 0 0,1 0 0,0-1 1,2-18-1,0 5-10,9-31 249,-4-42-170,-6-50 463,-1 143-555,-1 1-1,1-1 1,-1 1 0,0-1-1,0 1 1,-1 0-1,1 0 1,-1 0 0,0 0-1,-1 0 1,-7-7-1,4 2-18,6 9-5,0-1 1,0 0-1,0 0 0,1 1 0,-1-1 1,0 0-1,1 0 0,-1-4 1,1 5 3,0-1-1,-1 0 1,1 1 0,0-1 0,-1 0 0,0 1 0,1-1 0,-1 1 0,0-1 0,0 1-1,1-1 1,-1 1 0,0 0 0,-1-1 0,0 0 0,-30-32 202,31 33-164,-16-15 305,-21-18 1,31 29-328,1 1-1,-1 0 1,0 0 0,0 0-1,0 1 1,0 0-1,-11-3 1,-13 1 52,0 1 1,-1 2-1,-61 3 0,34 0 63,31-1-111,-58 0 25,-157-18 1,197 11-76,-83 0 0,2 2 35,-56 13 139,119-7-149,0 0 172,-95-11 1,140 9-180,1 0 1,0 2 0,-29 3-1,21-2 24,-6 2 27,-20 1-79,-300-5 104,333-1-76,1-1 0,-29-7 1,6 2 7,13 6-6,22 1-7,1 0 1,-1-1 0,1 1-1,-9-3 1,-3 0 9,0 0 0,0 1 1,0 1-1,-26 2 0,18-1-148,21 1 177,0-1 1,-1 2-1,1-1 0,0 0 1,0 1-1,1 0 1,-1 0-1,0 0 0,-6 4 1,-2 2 27,-18 7-51,20-10 6,0 0 0,0 0 0,1 1 0,0 1 0,-14 11 0,14-9-9,-1-1-1,-1 0 0,-11 7 1,12-8 10,1 0-8,0 0 1,0 1-1,1 0 1,0 0-1,0 1 1,1 0-1,0 1 0,1-1 1,0 1-1,-9 20 1,3 2 80,1-1-1,-11 52 1,16-29 126,5-41-157,0 1 1,-6 22 0,-8 31-53,11-44 37,-1-1 0,-8 25 0,8-33-31,2 0 1,-4 18 0,1 1 3,4-21-14,1 1-1,0 0 1,1 0-1,2 15 0,-1 5 13,-1-28-13,1-1 1,-1 1-1,1-1 0,0 1 1,0-1-1,0 1 1,1-1-1,-1 1 0,1-1 1,0 0-1,1 0 1,-1 0-1,0 0 0,1-1 1,0 1-1,0-1 1,0 1-1,1-1 0,4 4 1,2 1 32,1 0 0,23 14 1,10 6 13,-13-8-7,-23-15-35,1 0 0,12 10 1,-9-5-32,24 14 0,-24-16 105,1 0 1,13 13 0,-13-9-65,0-1 1,1 0-1,1-1 0,0 0 1,0-1-1,1-1 0,24 9 1,82 35-8,-40-30 47,1-3 0,99 10 0,-148-26-47,54-2-1,-59-2 13,-1 2 0,1 0 0,36 7 0,-32-2-17,1-1 1,36 0 0,72-6 135,-58 0-91,79-9-104,-83-3 142,-58 8-84,0 2 1,38-3 0,74 7 94,148-3 20,-250-1-92,0-1 0,-1-2-1,1-1 1,34-13 0,61-13-86,-95 24 152,-19 5-40,-1 1-1,20-10 1,-27 11 9,1 1 0,-1-1 0,1 1 0,0 0 0,0 0 0,0 1 0,7 0 0,-12-1-60,1 0 0,-1-1 0,0 1 0,1 0 0,-1 0 0,0-1 1,0 1-1,0-1 0,0 1 0,1-3 0,0 2-137,0 0-305,0 0 1,0 0 0,0 0 0,1 0 0,-1 0 0,1 1 0,-1-1 0,1 1-1,-1-1 1,1 1 0,0 0 0,5-1 0,-3 0-322,20-7-4310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3:14.834"/>
    </inkml:context>
    <inkml:brush xml:id="br0">
      <inkml:brushProperty name="width" value="0.1" units="cm"/>
      <inkml:brushProperty name="height" value="0.1" units="cm"/>
      <inkml:brushProperty name="color" value="#E71224"/>
    </inkml:brush>
  </inkml:definitions>
  <inkml:trace contextRef="#ctx0" brushRef="#br0">259 12 1408,'0'0'53,"0"0"-1,-1 0 1,1 0-1,0 0 1,0 0 0,-10-8 4053,10 8-3945,-1 0 0,1-1-1,0 1 1,-1 0 0,1 0 0,-1 0 0,1 0 0,0 0 0,-1 0 0,0 0 0,-3 1 66,0 0 0,0 0 1,0 0-1,0 0 0,0 0 0,0 1 1,0 0-1,1 0 0,-6 3 1,6-3-67,-1 0 1,0 1-1,0-2 1,0 1-1,0 0 1,0-1-1,0 0 1,-1 0-1,-5 1 1,5-3-121,0 1 1,0-2 0,1 1-1,-1 0 1,0-1 0,1 0-1,-1 0 1,1 0-1,-5-3 1,3 1-388,0 1 0,0 0 0,0 1 0,-10-4 0,14 6 47,0 0 1,0-1 0,0 1 0,0 0-1,0 0 1,-1 0 0,1 0 0,0 1-1,0-1 1,0 1 0,0-1-1,0 1 1,0 0 0,0-1 0,0 1-1,0 0 1,0 0 0,-2 2 0,-16 13-2321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3:18.114"/>
    </inkml:context>
    <inkml:brush xml:id="br0">
      <inkml:brushProperty name="width" value="0.1" units="cm"/>
      <inkml:brushProperty name="height" value="0.1" units="cm"/>
      <inkml:brushProperty name="color" value="#E71224"/>
    </inkml:brush>
  </inkml:definitions>
  <inkml:trace contextRef="#ctx0" brushRef="#br0">506 135 1408,'-5'3'271,"3"-2"-140,1 0 1,-1-1-1,0 1 1,1 0-1,-1-1 1,0 1-1,0-1 1,1 1-1,-1-1 1,0 0-1,0 0 1,1 0-1,-4 0 1,4-26 1575,-3 16-1446,3 8-161,1 0 0,-1 0 1,0 0-1,0 0 0,1 0 1,-1 0-1,1 0 1,0 0-1,0 0 0,0-3 1,-11-37 827,11 40-880,-1 0 1,1 0 0,-1 1 0,1-1-1,-1 0 1,0 0 0,0 1-1,0-1 1,0 0 0,0 1-1,0-1 1,0 1 0,0 0-1,-1-1 1,1 1 0,0 0-1,-1 0 1,1 0 0,-1 0 0,0 0-1,1 0 1,-1 0 0,0 0-1,1 1 1,-1-1 0,0 1-1,0-1 1,0 1 0,0 0-1,-3-1 1,-18 0 547,18 0-514,1 0 0,0 1-1,0 0 1,0 0 0,0 0 0,0 0-1,-1 1 1,1 0 0,0-1 0,0 1-1,0 1 1,-6 2 0,-10 6 609,-2-1 1,-26 7 0,-11 5 198,43-15-939,0 0 0,-24 5 0,35-10-379,0 0-1,0 0 1,0-1-1,0 1 1,0-1-1,-1-1 1,1 1-1,0-1 1,0 0-1,0 0 1,0 0-1,-7-3 1,-5-5-3284,1 0 1088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3:20.450"/>
    </inkml:context>
    <inkml:brush xml:id="br0">
      <inkml:brushProperty name="width" value="0.1" units="cm"/>
      <inkml:brushProperty name="height" value="0.1" units="cm"/>
      <inkml:brushProperty name="color" value="#E71224"/>
    </inkml:brush>
  </inkml:definitions>
  <inkml:trace contextRef="#ctx0" brushRef="#br0">217 65 128,'-24'9'1141,"23"-9"-1099,1 0 0,-1 0 1,1 0-1,-1 0 0,1 0 1,-1 0-1,1 0 0,-1 0 1,1 0-1,0 0 0,-1 0 1,1 0-1,-1-1 0,1 1 1,-1 0-1,1 0 0,-1-1 1,1 1-1,0 0 0,-1 0 0,1-1 1,-1 1-1,1 0 0,0-1 1,-1 1-1,1-1 0,0 1 1,0 0-1,-1-1 0,1 1 1,0-1-1,0 1 0,0-1 1,-1 1-1,1-1 0,0 1 1,0-1-1,0 1 0,0-1 1,0 1-1,0-1 0,0 1 1,0 0-1,0-2 0,0-1 135,0 1-1,0-1 1,0 0 0,-1 0-1,1 0 1,-1 1-1,0-1 1,0 0 0,0 1-1,0-1 1,0 1-1,-1-1 1,1 1 0,-1-1-1,0 1 1,1 0-1,-3-2 1,2 3-76,1-1 0,-1 1 0,0 0 0,1 0 0,-1 0 1,0 0-1,0 1 0,0-1 0,1 0 0,-1 1 0,0-1 0,0 1 0,0 0 0,0 0 1,0-1-1,0 1 0,0 1 0,0-1 0,0 0 0,0 0 0,0 1 0,1-1 1,-1 1-1,-4 1 0,-2 1-191,0-1 1,0 1-1,0-1 0,0-1 1,-1 0-1,1 0 1,-1 0-1,1-1 0,-17-2 1,15-1-1431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9:30.555"/>
    </inkml:context>
    <inkml:brush xml:id="br0">
      <inkml:brushProperty name="width" value="0.1" units="cm"/>
      <inkml:brushProperty name="height" value="0.1" units="cm"/>
      <inkml:brushProperty name="color" value="#FFFC18"/>
    </inkml:brush>
  </inkml:definitions>
  <inkml:trace contextRef="#ctx0" brushRef="#br0">6822 165 2304,'-14'-12'1019,"12"9"-728,-1 1 0,1-1 0,-1 1 0,1 0 0,-1 0 0,0 0 1,0 0-1,0 1 0,0-1 0,0 1 0,-7-2 0,-7 1 1621,15 1-1702,-1 1 0,1-1 0,0 1 1,0 0-1,-1 0 0,1 0 0,0 0 1,-1 0-1,1 1 0,0-1 0,-1 1 1,-2 0-1,-2 2 83,0 0-1,0 0 1,0-1 0,0 0 0,0 0-1,-1-1 1,1 0 0,-10 0 0,-23-2 1461,19 0-1298,-1 1 0,1 1 0,-34 6 0,-33 11-54,-80 20 705,147-32-854,1-1-1,-1-1 0,0 0 0,0-2 0,-1 0 1,-31-3-1,40-1-216,0-1 0,0-1 0,1 0 0,-25-11 0,-18-7-131,32 15 65,-42-14 202,-131-22 1,70 36-125,17 1 112,-24 1-278,77-1 10,-375-21 558,177 41-216,56 0-250,79-3-87,-63 6 100,141-13 52,-80-3 0,-43-14 77,-14-1 82,147 13-176,-174 1-294,140 1 289,-75-7 0,44 0 74,-103-8-80,76 6-21,-42-1 0,-51 0-53,131 10 23,-178-6-41,143-1 199,-42 2-140,123 4-62,-311-18 309,307 14-112,0 2-1,-1 2 1,-70 9 0,74-6 161,-52-4-1,29 0-306,-286 24 780,251-9-530,-36 4-717,113-17-294,1 0 1,-1-2-1,1 0 0,-29-6 1,42 6 323,0-1 1,1 0-1,-1 0 1,1-1 0,0 0-1,-7-4 1,-1-3-1727,-21-19-1,35 29 2187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3:22.265"/>
    </inkml:context>
    <inkml:brush xml:id="br0">
      <inkml:brushProperty name="width" value="0.1" units="cm"/>
      <inkml:brushProperty name="height" value="0.1" units="cm"/>
      <inkml:brushProperty name="color" value="#E71224"/>
    </inkml:brush>
  </inkml:definitions>
  <inkml:trace contextRef="#ctx0" brushRef="#br0">552 11 2560,'-42'19'2357,"26"-28"-1642,7 5-287,0 0 1,0 1-1,0 1 1,0 0 0,-1 0-1,1 0 1,-1 1-1,1 1 1,-1 0-1,-13 1 1,-5 3 326,0 0 1,-36 12 0,-10 8-246,-24 6-1244,91-29 193,-1 0 0,1 0 0,-1 0 0,0-1 0,1 0 0,-15-3 0,4-2-2301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3:31.745"/>
    </inkml:context>
    <inkml:brush xml:id="br0">
      <inkml:brushProperty name="width" value="0.1" units="cm"/>
      <inkml:brushProperty name="height" value="0.1" units="cm"/>
      <inkml:brushProperty name="color" value="#E71224"/>
    </inkml:brush>
  </inkml:definitions>
  <inkml:trace contextRef="#ctx0" brushRef="#br0">2608 30 1792,'-6'-5'4288,"-10"5"-2315,10 5-1789,5-4-174,0 0 0,0-1 1,0 1-1,1 0 0,-1-1 0,0 1 1,0 0-1,0-1 0,0 0 0,0 1 1,0-1-1,0 1 0,0-1 0,0 0 1,0 0-1,-1 0 0,1 0 0,-1 0 1,-1 1 101,1 0 1,0 0 0,-1 0-1,1 1 1,0-1 0,0 1-1,-1-1 1,1 1 0,1 0-1,-1-1 1,0 1 0,0 0-1,1 0 1,-1 0 0,1 1-1,-1-1 1,1 0 0,0 0-1,0 1 1,0-1 0,0 1-1,0-1 1,0 5 0,-3-6 27,0 0 0,-1 0 0,1-1 0,0 0 0,-1 1 0,1-1 1,-7-1-1,4 1 131,-39 5-143,-14 4 976,31-8-735,18 0-278,0-1 1,0 0 0,-20-3 0,28 2-86,-1 0 1,1-1 0,-1 0-1,1 0 1,-6-4 0,-4-2 22,6 4 7,-1 1 0,1-1 0,-1 2-1,0-1 1,-1 1 0,1 0 0,0 1 0,-1 0 0,1 0 0,-15 1 0,1 0 203,3 0-129,-1 0 1,-30-5-1,10 1-76,-4 0-68,2-2 232,32 5-216,1-1 1,-1 2-1,0-1 1,-19 3-1,-3-1 186,-560-1 919,581 1-1074,0 0 0,-19 4-1,20-2 11,0-1 0,-20 1 0,3-3 5,12 1-86,1-1 1,0-1-1,-20-2 0,32 2 86,0 0-1,0 0 1,0 1-1,1-1 1,-1 0-1,0-1 1,0 1-1,0 0 1,-2-3-1,2 2-30,1 1-1,-1-1 0,0 1 1,0 0-1,0 0 0,0 0 1,0 0-1,0 0 0,0 0 1,-2 0-1,0 0 53,-2-1-23,0 1 0,1 0 0,-1 0 0,0 0 1,1 1-1,-1 0 0,0 0 0,0 0 0,1 1 0,-7 1 0,-6 3-44,2 0 16,1-1 1,-1-1-1,0 0 0,-29 1 0,34-4 7,0 0-1,0-1 1,0 0-1,0-1 1,-12-3-1,18 3 12,-19-6 45,0 2 0,-1 0-1,0 1 1,-45-2 0,53 7 7,-27 0 347,1 1-1,-79 13 1,79-5-368,-83 14-3278,117-22 1763,-1-1 0,1-1 0,-17-2 0,16 2 551,-32-5-2640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3:41.512"/>
    </inkml:context>
    <inkml:brush xml:id="br0">
      <inkml:brushProperty name="width" value="0.1" units="cm"/>
      <inkml:brushProperty name="height" value="0.1" units="cm"/>
      <inkml:brushProperty name="color" value="#E71224"/>
    </inkml:brush>
  </inkml:definitions>
  <inkml:trace contextRef="#ctx0" brushRef="#br0">1866 14 1408,'1'0'67,"-1"0"0,1 0 0,-1-1 1,1 1-1,-1 0 0,1 0 0,-1 0 0,1 0 1,0 0-1,-1 0 0,1 0 0,-1 1 0,1-1 0,-1 0 1,1 0-1,-1 0 0,1 1 0,-1-1 0,1 0 1,-1 0-1,1 1 0,-1-1 0,1 0 0,0 2 0,-8 7 1993,6-8-1962,0 0 0,0 0 0,0 0 0,0 0 0,0 0 0,0 1 0,0-1 1,0 0-1,1 0 0,-1 1 0,1-1 0,-1 1 0,1-1 0,-1 2 0,1 4 404,0 6-171,0-13-314,0 1 0,0-1 0,0 0 0,0 1 1,0-1-1,0 0 0,0 0 0,0 1 0,0-1 0,0 0 0,0 0 0,0 1 0,-1-1 1,1 0-1,0 0 0,0 1 0,0-1 0,0 0 0,0 0 0,-1 0 0,1 1 0,0-1 1,0 0-1,0 0 0,-1 0 0,1 0 0,0 1 0,0-1 0,-1 0 0,1 0 1,-2 0 677,-19 0 793,17 0-1343,-1 0 0,0 1 1,1-1-1,-1 1 0,1 0 0,-1 0 0,1 1 0,-8 2 1,0 0 58,0-1 0,-1 0 0,0-1 0,1 0 1,-1-1-1,-15-1 0,-57 2 344,48 0-376,1-1 0,-1-2 1,-54-8-1,37 0 315,-69-1 0,91 9-335,-70-10 55,-38-1-153,25 13 478,-127-2-94,202-4-350,-57-13 0,52 6 96,36 8-157,-1 1-1,-1 1 1,1-1-1,0 2 0,-1-1 1,1 2-1,0-1 0,-12 2 1,-156 31 991,144-27-1844,-35-1-1,57-3-1450,1 4-768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3:55.774"/>
    </inkml:context>
    <inkml:brush xml:id="br0">
      <inkml:brushProperty name="width" value="0.1" units="cm"/>
      <inkml:brushProperty name="height" value="0.1" units="cm"/>
      <inkml:brushProperty name="color" value="#E71224"/>
    </inkml:brush>
  </inkml:definitions>
  <inkml:trace contextRef="#ctx0" brushRef="#br0">1120 68 2304,'0'-1'196,"0"-1"-1,0 0 1,1 1 0,-1-1-1,0 0 1,1 1 0,0-1 0,-1 1-1,1-1 1,0 1 0,0-1-1,-1 1 1,1 0 0,0-1 0,1 1-1,-1 0 1,0 0 0,0 0-1,0 0 1,3-2 0,4-5 723,-5 4 177,-3 3-1064,0 1 1,1 0-1,-1-1 1,0 1-1,1 0 1,-1-1-1,0 1 1,0-1-1,0 1 0,1 0 1,-1-1-1,0 1 1,0-1-1,0 1 1,0-1-1,0 1 1,0-1-1,0 1 0,0 0 1,0-1-1,0 1 1,0-1-1,0 1 1,0-1-1,0 1 1,0-1-1,0 1 0,-1 0 1,1-2-1,-1 2 79,-1-1 0,1 0 0,-1 0 0,1 1 0,0-1-1,-1 1 1,1-1 0,-1 1 0,1 0 0,-1-1-1,1 1 1,-1 0 0,1 0 0,-1 0 0,1 0 0,-1 0-1,-2 1 1,-3-1 1046,-9 0 166,5-2-928,0 0 1,1 1-1,-1 1 0,0 0 1,0 0-1,1 1 0,-14 3 0,-26 10-235,15-4 11,8-2-116,21-5-38,0-1 1,0-1-1,-1 1 0,1-1 1,-1 0-1,-8 0 0,10-1 17,0-1-1,0 0 1,0 0 0,0 0-1,-5-2 1,5 1 28,0 1-1,-1-1 0,1 1 1,0 1-1,-6-1 1,3 0-6,0 0-1,0 0 1,0 0 0,0-1-1,1 0 1,-1-1 0,1 1 0,-8-5-1,7 3-18,-2 2-11,0 0-1,0 0 0,0 1 0,0 0 0,0 1 0,0 0 1,-13 2-1,-10-1-67,-120-1 90,143 1-96,0 1-1,1 0 0,-1 0 0,0 1 0,1 0 0,0 0 0,-14 8 1,12-6 127,1-1 0,-1 1 0,0-2 1,-17 4-1,-21 3 65,39-8-28,0-1 0,-1 0 0,1-1 0,-17-1 1,-4-1 342,16 3-333,-22-1 138,35 0-461,1 0 1,0 0 0,-1 0-1,1-1 1,0 1-1,-1 0 1,1-1 0,0 1-1,-1-1 1,1 0-1,0 1 1,0-1 0,0 0-1,-1 0 1,1 0-1,0 0 1,0 0 0,0 0-1,1 0 1,-1 0 0,-1-2-1,-3-10-3397,-1-1-710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4:18.339"/>
    </inkml:context>
    <inkml:brush xml:id="br0">
      <inkml:brushProperty name="width" value="0.1" units="cm"/>
      <inkml:brushProperty name="height" value="0.1" units="cm"/>
      <inkml:brushProperty name="color" value="#E71224"/>
    </inkml:brush>
  </inkml:definitions>
  <inkml:trace contextRef="#ctx0" brushRef="#br0">4999 45 2048,'-2'1'2823,"-5"-2"-1550,-3 1 7,-20-3-743,28 2-506,0 1 1,0 0-1,0-1 1,0 1-1,0 0 0,0 0 1,0 0-1,0 0 1,0 0-1,0 1 1,0-1-1,0 0 0,0 1 1,0 0-1,-2 0 1,1 0-46,1 0 0,-1 0 0,1 0 0,-1-1 0,0 1 0,0-1 0,-5 0 0,6 0 53,-1 0-1,0 1 1,0-1 0,1 0-1,-1 1 1,0 0-1,-4 1 1,-45 17 553,44-16-533,0 0-1,0-1 1,0 0 0,0 0 0,-1-1-1,-11 1 1,-56-3 734,32 0-818,-115 1 73,149-1 86,0 0 0,-16-3 0,16 2-41,0 0 1,-17 0-1,18 1-73,0 0 0,1-1 0,-1 0 0,-8-3 0,-16-3-168,2 4 246,-60 2-1,71 2-84,-22 10 62,35-9-72,1 0-1,-1 0 1,1 0-1,-12 4 1,11-3 18,1 0 0,0 0 0,-1-1-1,-12 1 1,-10 1 22,24-1-55,-1-2 1,1 1 0,0-1 0,0 1-1,-1-1 1,1-1 0,-8 0-1,-14-5 39,0 3-1,-45-2 1,-28-4 176,67 5-193,1 2 0,-44 2 0,39 1-20,-48-5 1,31 2-90,-2 0 150,32 0-72,-1 1 0,-30 2 0,6 0 78,-161-10 82,53 7 322,84 3-250,-101 4-56,144-7-133,0-1 0,0-1 1,0-2-1,-34-11 1,49 14-56,-1 1 1,1 0 0,-1 2-1,-28 1 1,7 0 503,-40 3-887,-131 22 0,135-14 331,24-8 310,1-1 0,-70-6 1,14-1-76,19 3-125,-93 3-76,115 6 88,-70-3 256,-328-5-591,453 1 304,1-1 0,0 1 0,-1 0 0,1 0 0,0 1 0,-1 0 0,-9 4 0,1 0-59,-29 6 0,23-7 31,12-4 26,0 0 0,0 0 0,0-1 0,-16-1 1,-5 0 54,13-1-44,-1 0 1,0-1 0,-26-8 0,21 5 145,-8-2-201,13 3 162,0 0 0,0 2 0,-29-3 0,42 6-426,0 0 1,-1 0-1,1 1 0,0 0 1,0 0-1,0 1 0,0-1 1,0 1-1,0 1 0,1-1 1,-1 1-1,1 0 0,-1 0 0,1 0 1,-6 6-1,-21 25-2757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4:49.126"/>
    </inkml:context>
    <inkml:brush xml:id="br0">
      <inkml:brushProperty name="width" value="0.1" units="cm"/>
      <inkml:brushProperty name="height" value="0.1" units="cm"/>
      <inkml:brushProperty name="color" value="#E71224"/>
    </inkml:brush>
  </inkml:definitions>
  <inkml:trace contextRef="#ctx0" brushRef="#br0">550 630 2304,'-11'17'9169,"11"-17"-9020,0 1-91,-1-1-1,1 0 1,0 1 0,0-1-1,-1 1 1,1-1-1,0 0 1,-1 1-1,1-1 1,0 0 0,-1 0-1,1 1 1,-1-1-1,1 0 1,0 0 0,-1 1-1,1-1 1,-1 0-1,1 0 1,-1 0 0,1 0-1,0 0 1,-1 0-1,1 0 1,-2 0 0,0 1 65,0 0 1,0 0 0,0 0-1,0 0 1,0 0-1,0 0 1,0 0 0,0 1-1,0-1 1,1 1 0,-1-1-1,1 1 1,-3 2 0,-11 10 811,10-11-820,0-1-1,0 1 0,0-1 1,-1 0-1,1 0 0,0-1 1,-1 0-1,0 0 0,-6 0 1,-57 0 495,36-2-284,5 1-14,-21-1 415,-90 11-1,135-9-700,0 0 0,0 0 0,0-1 0,0 1 0,-1-1 0,1-1 0,0 1 0,0 0 0,-1-1 0,1 0 0,0 0 0,0 0 0,0 0 0,0-1 0,-6-3 0,8 4 25,0 0-1,0 0 0,0 0 0,0 0 0,0 1 0,0-1 0,0 1 0,-3-1 0,-6-2 267,11 3-305,0 0-1,-1-1 1,1 1-1,0 0 1,0-1-1,-1 1 1,1-1-1,0 1 0,0 0 1,0-1-1,0 1 1,0-1-1,-1 1 1,1-1-1,0 1 1,0 0-1,0-1 0,0 1 1,0-1-1,1 1 1,-1-1-1,0 1 1,0 0-1,0-1 1,0 1-1,0-1 1,0 1-1,1 0 0,-1-1 1,8-20-4,-4 12 35,-2-4-21,1 0 0,-2 0 0,0 0 0,0 0 0,-3-23 0,1 3-15,4-50-39,3 0 0,28-134 0,-30 198 6,-1 3 79,0-1 0,0 0 0,-1-17 0,-2 34-117,30 0-80,-1-2-29,45-7 1,-22 2 69,384-8 298,-331 16-54,-96-1-133,-1 1 0,0 0 0,15 5 0,6 0 30,-26-5-36,-1 0 1,1 0 0,-1 0-1,1 0 1,-1 0 0,0 1-1,0-1 1,1 1 0,-1-1 0,0 1-1,0 0 1,-1 0 0,1 0-1,0 0 1,-1 0 0,3 4-1,3 6 5,11 25-1,-12-22-6,25 62-70,31 117 0,-40-118 56,-9-28 56,-3 0 0,-2 0 0,-2 1 0,-2 0 0,-3 65 0,-7-15 104,-30 156 0,19-192-126,3-17-51,13-19-57,2-15 176,-3-12-75,1 1 0,0 0-1,-1-1 1,1 0 0,0 1 0,-1-1-1,1 0 1,0 1 0,-1-1 0,1 0 0,-1 0-1,-1 0 1,2 0 8,-23 6 188,1 0 0,-1-2 0,0 0 0,-30-1 0,-359-8 1892,299 0-2943,105 5 530,5 0 158,1-1 0,-1 1-1,1-1 1,-1 1 0,-5-3 0,8 3-7,1 0 0,-1-1 1,0 1-1,1 0 0,-1-1 1,0 1-1,1-1 0,-1 1 0,1-1 1,-1 1-1,1-1 0,-1 0 1,1 1-1,-1-1 0,1 0 1,-1 1-1,1-1 0,0 0 0,-1 1 1,1-1-1,0 0 0,0 0 1,0 0-1,0 1 0,-1-1 1,1 0-1,0 0 0,0 1 1,0-1-1,1-1 0,16-70-11657,-10 34 7850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4:50.198"/>
    </inkml:context>
    <inkml:brush xml:id="br0">
      <inkml:brushProperty name="width" value="0.1" units="cm"/>
      <inkml:brushProperty name="height" value="0.1" units="cm"/>
      <inkml:brushProperty name="color" value="#E71224"/>
    </inkml:brush>
  </inkml:definitions>
  <inkml:trace contextRef="#ctx0" brushRef="#br0">913 10 3968,'-5'-9'3490,"7"9"-3238,-1 0 0,1 0-1,-1 0 1,1 0 0,-1 0-1,1 0 1,-1 1 0,0-1-1,1 1 1,-1-1 0,1 1 0,1 0-1,0 2-82,-1-1 0,1 0 0,-1 1-1,0 0 1,1-1 0,-1 1 0,0 0 0,-1 0-1,1 0 1,0 0 0,1 5 0,12 43 595,-11-34-450,10 35 261,60 247 1073,-63-240-1291,-3-1 1,-3 1 0,-1 74-1,-8-63-191,-3 1-1,-3-1 0,-32 120 1,36-170-100,-1 1 1,0-1 0,-16 27-1,22-45-28,-1 1 0,0-1 0,0 0 0,0 0-1,-1 0 1,1-1 0,0 1 0,-1 0 0,1-1-1,-1 0 1,0 1 0,1-1 0,-4 1 0,-40 9 639,38-9-534,-41 7 793,-94 4 0,-54-12 399,98-2-878,1 2-84,-129-2-544,221 1-21,-1-1 0,0 0 0,1 0-1,-1 0 1,0-1 0,-8-3 0,14 5 7,-1-1-1,0 0 1,0 0 0,1 0 0,-1 0 0,1 0-1,-1 0 1,1 0 0,0-1 0,-1 1-1,1-1 1,0 1 0,0-1 0,0 1-1,0-1 1,0 1 0,0-1 0,0 0 0,1 0-1,-1 1 1,1-1 0,-1 0 0,1 0-1,0 0 1,-1 0 0,1-2 0,1-4-933,0 1 1,0 0-1,1-1 0,0 1 1,1 0-1,-1 0 0,7-12 1,-5 12 245,15-35-3624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4:50.741"/>
    </inkml:context>
    <inkml:brush xml:id="br0">
      <inkml:brushProperty name="width" value="0.1" units="cm"/>
      <inkml:brushProperty name="height" value="0.1" units="cm"/>
      <inkml:brushProperty name="color" value="#E71224"/>
    </inkml:brush>
  </inkml:definitions>
  <inkml:trace contextRef="#ctx0" brushRef="#br0">0 1 5376,'0'19'2112,"11"-4"-1664,15 8 800,-10-15 256,9 15-128,12 11-32,6 12 32,-1 16 64,4 7-769,-9 10 33,0-4 64,-5-4-288,-5-11-96,-1-9-512,-6-12-224,-4-13-1888,-6-11-767,6-24-1505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4:52.276"/>
    </inkml:context>
    <inkml:brush xml:id="br0">
      <inkml:brushProperty name="width" value="0.1" units="cm"/>
      <inkml:brushProperty name="height" value="0.1" units="cm"/>
      <inkml:brushProperty name="color" value="#E71224"/>
    </inkml:brush>
  </inkml:definitions>
  <inkml:trace contextRef="#ctx0" brushRef="#br0">113 4 3328,'-10'-4'5814,"8"10"-4743,0 9-631,0 0 0,0 0 0,2 0 0,1 21 0,0-2-117,-13 153 1114,3-71-90,3-49-755,-20 94-1,24-150-521,0 0-1,-1 0 0,0 0 1,-1-1-1,0 1 0,0-1 1,-11 18-1,9-18-57,11-10-77,18-15-85,-19 12 150,4-1-50,0 1-1,1-1 0,-1 2 0,1-1 0,-1 1 0,1 0 0,0 1 0,14-1 0,-5 1 67,23-6 91,-29 5-110,1-1 0,-1 2 0,1 0 0,0 0-1,-1 1 1,15 2 0,-25-2 14,-1 1 0,1-1 0,-1 0-1,1 1 1,-1-1 0,0 1 0,1-1 0,-1 1 0,0 0-1,1 0 1,-1 0 0,0-1 0,0 1 0,1 0 0,-1 1 0,0-1-1,0 0 1,0 0 0,0 0 0,0 2 0,1 1 4,-1-1 0,0 0 0,-1 1 1,1-1-1,-1 1 0,1-1 1,-1 4-1,4 23-125,17 39 530,-2 2 0,-4 0 0,8 82 0,-21-118-53,-2-21-264,0-1 1,4 18-1,1-6 98,-2 1 0,0 40 0,-3-65-194,0 0-1,0 0 1,0 0-1,0 0 1,1-1-1,-1 1 1,0 0 0,1 0-1,-1-1 1,0 1-1,1 0 1,-1 0-1,1-1 1,-1 1-1,2 0 1,2 10 69,2 21 287,-6-28-270,0-1 0,0 0 0,-1 0 0,1 1 0,-1-1 0,1 0 0,-1 0 0,0 0 0,0 0 0,-1 0 0,1 0 0,-1 0 0,1 0 1,-1 0-1,0-1 0,0 1 0,-4 4 0,-95 137 938,70-95-803,-57 67 1,1-29-230,46-48-270,37-35-9,0 0 0,0 1 0,1 0 0,-4 5 1,6-9 169,1 0 0,-1-1 1,1 1-1,0 0 0,-1-1 1,1 1-1,0 0 0,0-1 1,0 1-1,0 0 1,-1 0-1,1-1 0,0 1 1,0 0-1,0 0 0,1 1 1,-1-2-10,0 1-1,1-1 1,-1 0 0,1 1 0,-1-1 0,0 0 0,1 1 0,-1-1 0,1 0 0,-1 1 0,1-1 0,-1 0 0,1 0 0,-1 0-1,1 0 1,-1 1 0,1-1 0,-1 0 0,1 0 0,-1 0 0,1 0 0,0 0 0,-1 0 0,1 0 0,-1 0 0,1 0 0,0-1-1,1 1-243,0-1-1,0 1 1,1-1-1,-1 1 0,0-1 1,0 0-1,0 0 0,0 0 1,0 0-1,3-3 1,31-30-4117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5:06.443"/>
    </inkml:context>
    <inkml:brush xml:id="br0">
      <inkml:brushProperty name="width" value="0.1" units="cm"/>
      <inkml:brushProperty name="height" value="0.1" units="cm"/>
      <inkml:brushProperty name="color" value="#E71224"/>
    </inkml:brush>
  </inkml:definitions>
  <inkml:trace contextRef="#ctx0" brushRef="#br0">1 37 3072,'0'-1'91,"0"0"0,0 0 0,0 0 0,0 1 0,0-1 0,0 0 0,1 0 0,-1 0 0,0 0 0,1 0 0,-1 1 0,1-1 0,-1 0 0,0 0 0,1 1 0,0-1 0,-1 0 0,1 1 0,-1-1 0,4-2 1262,13-11 1628,-11 13-2708,1 0-1,-1 0 1,0 1-1,1 0 0,-1 0 1,11 1-1,5 0 323,-17 0-514,1-1 0,-1 1 0,0 0 0,1 1 0,-1-1 0,0 1 0,0 0 0,0 1 0,0-1 0,-1 1 0,1-1 0,-1 2 0,1-1 0,-1 0 0,0 1 0,0 0 0,0 0 0,-1 0 0,0 0 0,4 5 0,6 12 81,-1 0 0,0 1 0,9 25 0,-15-34-122,82 217 1099,-77-192-926,-1 1-1,-2 1 1,-2 0 0,1 45 0,-8 39 535,-6-1 0,-25 138 1,26-209-555,1 84 1,0-126-83,5-9-96,0-1-17,0 0 0,0 1-1,0-1 1,0 0 0,0 0 0,1 0-1,-1 1 1,0-1 0,0 0 0,0 0-1,0 0 1,0 1 0,0-1-1,0 0 1,-1 0 0,1 1 0,0-1-1,0 0 1,0 0 0,0 0-1,0 1 1,0-1 0,0 0 0,0 0-1,0 0 1,-1 1 0,1-1-1,0 0 1,0 0 0,0 0 0,0 0-1,0 0 1,-1 1 0,1-1-1,0 0 1,0 0 0,0 0 0,-1 0-1,1 0 1,0 0 0,0 0 0,0 0-1,-1 0 1,1 0 0,0 0-1,-1 0-19,2 0-176,8-4-1257,-1 0 0,0 0 1,11-9-1,-5 4-955,-8 5 1080,1-1-1,-1 0 1,9-9 0,17-26-2079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6:11.926"/>
    </inkml:context>
    <inkml:brush xml:id="br0">
      <inkml:brushProperty name="width" value="0.1" units="cm"/>
      <inkml:brushProperty name="height" value="0.1" units="cm"/>
      <inkml:brushProperty name="color" value="#E71224"/>
    </inkml:brush>
  </inkml:definitions>
  <inkml:trace contextRef="#ctx0" brushRef="#br0">1640 136 4480,'-1'-1'159,"1"0"0,-1-1 0,1 0 0,0 1 0,-1-1 0,1 1 0,0-1 0,0 1 0,0-1 0,0 0 1,0 1-1,0-1 0,1 1 0,-1-1 0,0 1 0,1-1 0,0-2 0,1 1 81,1-1 1,-1 1-1,0 0 1,1 1-1,4-6 1,1 1 978,-8-3 770,-1 9-1846,1-1 0,0 0 0,-1 1 0,1-1 0,-1 0 0,1 1 0,-1-1-1,0 1 1,0-1 0,0 1 0,1 0 0,-1-1 0,-1 1 0,1 0 0,0 0 0,0-1-1,0 1 1,-1 0 0,1 0 0,-1 0 0,1 1 0,0-1 0,-1 0 0,-2-1 0,-6-2 508,0 1 0,-19-5 1,20 6-632,-14-3 288,-1 1 1,0 1-1,0 1 1,-1 1-1,1 1 1,-30 4-1,-7 5 239,-73 21 0,113-25-528,-36 11 129,-2-4 1,-64 6-1,-203 27 1251,70-7-1107,233-35-869,-1-1 0,0-2 0,0 0 0,-27-5 0,35 2-949,0 0-1,0-2 0,-30-11 0,-7-7-4388,0 0 1073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9:40.252"/>
    </inkml:context>
    <inkml:brush xml:id="br0">
      <inkml:brushProperty name="width" value="0.1" units="cm"/>
      <inkml:brushProperty name="height" value="0.1" units="cm"/>
      <inkml:brushProperty name="color" value="#FFFC18"/>
    </inkml:brush>
  </inkml:definitions>
  <inkml:trace contextRef="#ctx0" brushRef="#br0">2024 156 3712,'-15'-4'826,"-8"-2"332,23-8 324,1 12-1365,-1 0-1,0 0 1,0-1-1,0 1 1,-1 0-1,1 0 1,0 0-1,-1 0 0,1 0 1,-1 0-1,0 0 1,0 0-1,0 0 1,0 0-1,0 0 1,0 1-1,0-1 0,-1 0 1,1 1-1,-1-1 1,1 1-1,-1-1 1,1 1-1,-1 0 0,0 0 1,0 0-1,0 0 1,1 0-1,-4-1 1,-1-2 150,-1 1 1,0 0-1,0 1 0,0 0 1,0 0-1,0 0 1,-9 0-1,-52-1 1126,54 3-1197,-85 6 513,58-5-477,27 1 12,0-2 1,0 0 0,-26-4 0,-10-3-12,-74-1 1,53 5-67,-3 2 463,-74 8 0,-15 0 857,-377-12 2705,324-8-7290,74-12-7889,84 12 6619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5:10.899"/>
    </inkml:context>
    <inkml:brush xml:id="br0">
      <inkml:brushProperty name="width" value="0.1" units="cm"/>
      <inkml:brushProperty name="height" value="0.1" units="cm"/>
      <inkml:brushProperty name="color" value="#E71224"/>
    </inkml:brush>
  </inkml:definitions>
  <inkml:trace contextRef="#ctx0" brushRef="#br0">1 0 1152,'1'7'3644,"12"13"-6168,-8-15 1308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5:13.122"/>
    </inkml:context>
    <inkml:brush xml:id="br0">
      <inkml:brushProperty name="width" value="0.1" units="cm"/>
      <inkml:brushProperty name="height" value="0.1" units="cm"/>
      <inkml:brushProperty name="color" value="#E71224"/>
    </inkml:brush>
  </inkml:definitions>
  <inkml:trace contextRef="#ctx0" brushRef="#br0">4765 1 2816,'-3'-1'545,"-1"1"1,1 0-1,-1 1 1,1-1-1,-1 1 1,1-1-1,-1 1 0,1 0 1,-1 0-1,-3 3 1,4-3-456,1-1 0,-1 1 0,0-1 1,0 1-1,0-1 0,1 0 0,-1 0 0,-4 0 1,3 0-34,1-1 0,0 1 0,0 1 0,0-1 0,-1 0 1,1 1-1,-3 1 0,-8 2 295,1 0 0,-1 0 0,1-2 0,-20 3 0,-23 4 475,-47 4-107,75-9-338,0 0 0,-53-2 0,13 7-24,-138-9 1018,96-10-1126,51 5-5,-84 5-1,66 1-2,65 0-178,1 0-1,-1 1 1,0 1 0,1 0-1,0 0 1,-1 2 0,-14 7 0,8-5-36,11-5-15,0 0 0,0-1 0,0 0 0,-1 0 0,1-1 0,0 0 0,0 0 0,0 0-1,0-1 1,-1 0 0,-10-4 0,3 1 96,0 0-1,0 1 1,0 1 0,-19-1-1,-64 4-195,40 0 218,5-2-36,22-1 74,-53 6-1,-48 23-3,108-24-101,-25 3 69,-20-1-21,-77-16 257,-2-1-199,9 7 59,63 6-243,-93-3 183,105-5-37,32 2-11,-40 0-1,56 5-120,-39 0 0,-74 9 0,66 1-14,-73 9 7,104-15 68,-21 0-186,-273-4 429,105-5-523,204 6 196,0 0 0,-32 8-1,12-1 46,18-7 62,0 0-1,-29-2 1,12 0-31,-12-1-81,31 0 6,0 1-1,-21 2 0,-178 31 130,194-30-9,1-1 0,-1 0-1,0-2 1,1 0 0,-22-5 0,28 3-109,1 0 0,-1 1 1,-26 1-1,41 1-71,-1 0-1,1 0 1,-1 0-1,0 0 1,1 0-1,-1 0 1,1 0 0,-1 0-1,1-1 1,-1 1-1,1 0 1,-1 0-1,1 0 1,-1-1-1,1 1 1,-1 0 0,1 0-1,-1-1 1,1 1-1,-1 0 1,1-1-1,-1 1 1,1-1-1,0 1 1,-1 0 0,1-1-1,0 0-131,0 0-1,0 1 0,0-1 1,0 0-1,0 1 0,1-1 1,-1 1-1,0-1 0,0 1 1,1-1-1,-1 0 0,1 1 1,-1-1-1,5-3-1931,-5 4 1931,1 0 1,1-1-1,20-8-4137,5 0 491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5:14.598"/>
    </inkml:context>
    <inkml:brush xml:id="br0">
      <inkml:brushProperty name="width" value="0.1" units="cm"/>
      <inkml:brushProperty name="height" value="0.1" units="cm"/>
      <inkml:brushProperty name="color" value="#E71224"/>
    </inkml:brush>
  </inkml:definitions>
  <inkml:trace contextRef="#ctx0" brushRef="#br0">1757 0 2560,'0'0'7317,"-4"3"-7112,-1-1 0,0 0 0,0 0 0,1 0 0,-1-1 0,-1 0 0,1 0 0,0 0-1,0 0 1,-7-1 0,-11 3 309,5-1-165,1-1-1,0-1 1,-21-1 0,17 0-108,-31 2 0,-22 5 273,1 4 0,-89 25 0,106-16-198,43-13-241,-1 0-1,0-2 0,-1 1 1,1-2-1,-1 0 0,-24 1 1,-3-1 186,0 1 0,-51 12 1,7-1-70,29-9 229,-75-2 0,86-3-138,18 0 205,-45-4 0,62 1-343,-1-1 0,1 0 0,1-1 0,-1 0 0,-17-10 0,13 6-79,-30-10 1,30 13-302,-2 1 0,1 0 1,-1 1-1,1 1 0,-23 0 1,30 2-216,1 1 0,0 0 0,0 1 0,-1-1-1,1 1 1,0 1 0,1 0 0,-1 0 0,0 0 0,1 1 0,0 0 0,-13 10 0,-23 26-3896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5:16.894"/>
    </inkml:context>
    <inkml:brush xml:id="br0">
      <inkml:brushProperty name="width" value="0.1" units="cm"/>
      <inkml:brushProperty name="height" value="0.1" units="cm"/>
      <inkml:brushProperty name="color" value="#E71224"/>
    </inkml:brush>
  </inkml:definitions>
  <inkml:trace contextRef="#ctx0" brushRef="#br0">1104 102 1664,'-1'0'129,"1"-1"-1,-1 1 1,0-1-1,0 1 1,1-1-1,-1 1 1,1-1-1,-1 1 1,0-1 0,1 1-1,-1-1 1,1 0-1,-1 1 1,1-1-1,0 0 1,-1 1-1,1-1 1,0 0 0,-1 0-1,1 1 1,0-1-1,0 0 1,0 0-1,0 0 1,0 1-1,0-1 1,0 0 0,0 0-1,0 0 1,0 1-1,0-1 1,1-1-1,-1 0-13,0 0-1,0 1 1,0-1-1,0 0 0,0 1 1,0-1-1,0 0 1,-1 1-1,0-3 0,-1 1 44,0 0 0,0 1-1,0-1 1,-1 1-1,0-1 1,1 1-1,-1 0 1,0 0 0,0 0-1,-6-3 1,2 3 40,0 1 0,0 0 0,0 0 0,0 0 0,-9 1 0,-7-2 192,-9 0 308,-54 2 0,30 1-227,46-1-427,-65 1 1883,-120-16 1,147 10-1646,-1 3 1,-79 5-1,63 0-249,-78 3-993,69-5-2950,51 2 188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5:19.139"/>
    </inkml:context>
    <inkml:brush xml:id="br0">
      <inkml:brushProperty name="width" value="0.1" units="cm"/>
      <inkml:brushProperty name="height" value="0.1" units="cm"/>
      <inkml:brushProperty name="color" value="#E71224"/>
    </inkml:brush>
  </inkml:definitions>
  <inkml:trace contextRef="#ctx0" brushRef="#br0">1677 45 1152,'0'0'3712,"-22"0"-667,9 0-2043,10-1-881,1 1 0,-1 0 0,0-1 0,1 1 0,-1 0 0,0 1-1,1-1 1,-1 0 0,0 1 0,1 0 0,-1-1 0,0 1 0,1 0 0,-1 1 0,1-1 0,0 0 0,-3 2 0,-2 2 87,1 0 0,-1-1 0,0 0 0,0-1 0,0 1 0,-1-1 0,-11 3 0,-7 3 309,-38 14 326,49-17-555,-1-1 1,1-1-1,-1 0 1,-31 2-1,-65-2 465,87-5-623,7 0-38,-1-1 0,1-1 1,-27-7-1,-8-2 147,-263-54 843,301 64-1010,0-1-1,-1 2 0,1 0 0,-31 2 1,7 0-23,-209 5 916,225-8-665,0 0-1,-33-8 0,7 0 56,27 6-376,-30-10 0,21 4-1030,29 9 678,0 1-1,0-1 1,0 1-1,0-1 1,1 1-1,-1-1 1,0 1-1,0 0 1,0 0-1,0 0 1,0 0-1,0 1 1,0-1-1,0 0 1,1 1-1,-1-1 1,0 1 0,0 0-1,0-1 1,1 1-1,-1 0 1,0 0-1,1 0 1,-1 1-1,1-1 1,-1 0-1,1 0 1,0 1-1,0-1 1,-1 1-1,1-1 1,0 1-1,0-1 1,-1 4-1,-8 10-3620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5:20.872"/>
    </inkml:context>
    <inkml:brush xml:id="br0">
      <inkml:brushProperty name="width" value="0.1" units="cm"/>
      <inkml:brushProperty name="height" value="0.1" units="cm"/>
      <inkml:brushProperty name="color" value="#E71224"/>
    </inkml:brush>
  </inkml:definitions>
  <inkml:trace contextRef="#ctx0" brushRef="#br0">2208 71 1536,'6'-10'3669,"-6"5"-3375,0 4-155,0 1 0,0-1 0,0 0 1,0 0-1,0 0 0,0 0 0,0 0 0,0 0 0,0 0 0,-1 1 0,1-1 0,0 0 0,-1 0 0,0-1 0,1 2-35,-1-1 0,0 1-1,0-1 1,-1 1 0,1 0 0,0-1-1,0 1 1,0 0 0,0 0-1,0 0 1,0 0 0,0 0 0,0 0-1,-2 0 1,1 0 49,0 0 0,-1 0 1,1 0-1,0 0 0,-1 0 0,1 1 0,0-1 1,-1 1-1,1 0 0,0-1 0,0 1 0,-1 0 0,1 0 1,0 1-1,0-1 0,0 0 0,-2 3 0,1-2-15,0 0 0,0 0 0,-1-1 0,1 1 0,0-1 0,-1 0 0,1 0 0,-1 0-1,1 0 1,-1 0 0,-5-1 0,-46 0 1037,29-1-981,15 1 81,0-1 0,-18-4-1,17 2-40,1 1 0,-21-1-1,-292-2 1069,305 6-1288,0 1 1,-30 7-1,-17 1 279,-33-6 340,-112-9 1,201 4-621,-146 0 209,86 1-44,31 2-42,-49 9 0,-6 0 210,-8 2 235,-1 1-143,76-14-321,0 0 1,-1-2-1,2-1 0,-1-1 0,-38-11 1,-128-51-1904,134 44-828,56 20 2314,-12-2-2464,21 32-8838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8T00:05:22.471"/>
    </inkml:context>
    <inkml:brush xml:id="br0">
      <inkml:brushProperty name="width" value="0.1" units="cm"/>
      <inkml:brushProperty name="height" value="0.1" units="cm"/>
      <inkml:brushProperty name="color" value="#E71224"/>
    </inkml:brush>
  </inkml:definitions>
  <inkml:trace contextRef="#ctx0" brushRef="#br0">2235 61 1792,'0'-28'6197,"-1"19"-4554,-1 8-1479,0-1 1,-1 1-1,1 0 1,0 0-1,-1 0 1,1 1-1,-1-1 1,1 1-1,-1-1 1,0 1-1,1 0 1,-6 0-1,-15 2 505,-1 1-1,1 1 1,0 1-1,-42 15 1,-27 6 4,37-18-168,-1-2 1,0-3-1,-63-5 0,31 1-366,-6 2 337,-179-5 397,140-1-382,20 4 78,64 1-359,-167 9 574,74-6 43,-137-6 495,215-1-1374,-90-11-1048,154 15 1097,-6-1-339,0 0-1,0 0 1,0-1-1,-10-4 1,15 6 155,0-1 1,0 1-1,0-1 1,0 1 0,0-1-1,0 1 1,0-1-1,1 0 1,-1 1-1,0-1 1,1 0 0,-1 0-1,0 0 1,1 0-1,-1 1 1,1-1 0,-1 0-1,1 0 1,0 0-1,-1 0 1,1 0-1,0 0 1,0 0 0,-1 0-1,1 0 1,0 0-1,0 0 1,0-1 0,0 1-1,0 0 1,1 0-1,-1 0 1,0 0-1,0 0 1,1-1 0,9-24-4614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9:47.758"/>
    </inkml:context>
    <inkml:brush xml:id="br0">
      <inkml:brushProperty name="width" value="0.1" units="cm"/>
      <inkml:brushProperty name="height" value="0.1" units="cm"/>
      <inkml:brushProperty name="color" value="#FFFC18"/>
    </inkml:brush>
  </inkml:definitions>
  <inkml:trace contextRef="#ctx0" brushRef="#br0">1557 32 4864,'-7'2'1151,"0"1"0,0-2 0,0 1 0,0-1 0,-12 1 0,-10-1 90,19-1-1031,1 1 1,-1-1 0,0-1-1,0 0 1,1 0-1,-14-4 1,-2-1 361,-2 0 1,1 2-1,-45-3 1,-80 9 515,104-1-760,-232 19 1257,-5 0-322,181-15-1152,-59 1-1020,128-7-766,-38-6-1,66 6 979,-1 0 0,1-1 0,0 1-1,-1-1 1,1 0 0,0-1 0,0 0 0,0 0-1,1 0 1,-9-6 0,-22-21-3084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9:49.248"/>
    </inkml:context>
    <inkml:brush xml:id="br0">
      <inkml:brushProperty name="width" value="0.1" units="cm"/>
      <inkml:brushProperty name="height" value="0.1" units="cm"/>
      <inkml:brushProperty name="color" value="#FFFC18"/>
    </inkml:brush>
  </inkml:definitions>
  <inkml:trace contextRef="#ctx0" brushRef="#br0">2272 128 5120,'-11'-5'2992,"17"-1"-2550,-4 2-608,1-1 0,-1 1-1,0-1 1,0 1 0,-1-1-1,3-7 1,-4 11 172,0-1 1,0 0-1,1 1 0,-1-1 1,0 1-1,0-1 1,0 0-1,-1 1 0,1-1 1,-1-2-1,1 3 41,-1 0 1,1 1-1,0-1 0,-1 1 0,1-1 1,0 1-1,-1-1 0,1 1 1,-1-1-1,1 1 0,-1 0 0,1-1 1,-1 1-1,1 0 0,-1-1 0,0 1 1,1 0-1,-1-1 0,1 1 1,-1 0-1,0 0 0,1 0 0,-1 0 1,0 0-1,1 0 0,-1 0 0,0 0 1,-12-5 1356,13 4-1317,-1 0-1,0 1 0,0-1 1,0 1-1,0-1 0,0 1 1,0 0-1,0-1 0,0 1 1,1 0-1,-1-1 0,0 1 1,-2 0-1,-55 0 1599,31 11-1226,19-8-142,5-2-208,1 0 1,0 0-1,0 0 1,-1-1-1,1 1 0,0-1 1,-1 0-1,-2 1 0,-62 7 675,-7 3 485,-362-11 913,419-1-2183,-1-1 1,-22-5 0,22 4 73,0 0 0,-25 0 0,-51 1 13,-110 4-12,159 2 2,-110 6 451,-407-10 1249,536-1-2310,1 0-1,-1-2 1,1 0-1,-41-13 1,-31-6-7428,31-3 3610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9:50.031"/>
    </inkml:context>
    <inkml:brush xml:id="br0">
      <inkml:brushProperty name="width" value="0.1" units="cm"/>
      <inkml:brushProperty name="height" value="0.1" units="cm"/>
      <inkml:brushProperty name="color" value="#FFFC18"/>
    </inkml:brush>
  </inkml:definitions>
  <inkml:trace contextRef="#ctx0" brushRef="#br0">1267 1 5760,'-3'0'179,"-1"0"301,-1 0 1,1 0-1,-1 0 0,1 1 0,-1 0 1,-8 2 890,-7-3 463,-27 9-180,-167-10 2548,-193 1-1455,198 2-3069,71-3-2265,-2 5-4744,91-3 3502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9:50.578"/>
    </inkml:context>
    <inkml:brush xml:id="br0">
      <inkml:brushProperty name="width" value="0.1" units="cm"/>
      <inkml:brushProperty name="height" value="0.1" units="cm"/>
      <inkml:brushProperty name="color" value="#FFFC18"/>
    </inkml:brush>
  </inkml:definitions>
  <inkml:trace contextRef="#ctx0" brushRef="#br0">1478 56 5632,'-2'-2'333,"1"1"-95,0 0 1,0 0-1,0 0 0,1-1 1,-1 1-1,0 0 0,1 0 0,-1-1 1,1 1-1,-1 0 0,1-1 0,0 1 1,-1-3-1,1 3-227,-1 1-1,1-1 1,0 0-1,-1 1 1,1-1-1,0 1 1,-1-1 0,1 1-1,-1-1 1,1 1-1,-1-1 1,0 1 0,1 0-1,-1-1 1,1 1-1,-1 0 1,0-1-1,1 1 1,-2-1 0,-13-4 823,15 5-765,-22-5 1016,0 0 1,0 1 0,-31-1-1,-67 5 608,54 1-1051,-25-1 224,-579 8 982,490-10-4962,61 0-977,44 2 129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0:50.709"/>
    </inkml:context>
    <inkml:brush xml:id="br0">
      <inkml:brushProperty name="width" value="0.1" units="cm"/>
      <inkml:brushProperty name="height" value="0.1" units="cm"/>
      <inkml:brushProperty name="color" value="#FFFC18"/>
    </inkml:brush>
  </inkml:definitions>
  <inkml:trace contextRef="#ctx0" brushRef="#br0">7837 1356 3840,'-2'3'538,"1"1"0,0 0 0,1 0-1,-1-1 1,1 1 0,-1 7 0,5-5 316,3 6 1001,-2 7 4257,-5-130-2773,0 107-3255,0 0 1,-1 0-1,0 0 1,1 0-1,-3-5 1,2 5-12,0 0-1,0 0 1,0 0 0,0 0 0,1-5 0,0-51 465,10-86 1,2 68-38,3-114 1,-16 150-198,-8-56 0,7 67-241,2 23-27,0 0 0,-1 0 0,-2-12 1,-1-1-41,2 0 1,0 0 0,2 0-1,1-25 1,1-2 25,-2 37 34,-1 0 0,0 0 0,0 0-1,-4-12 1,3 18-25,1-1-1,-1 1 0,-1 0 1,1 0-1,-1 0 0,1 0 1,-1 1-1,-1-1 1,1 1-1,-5-5 0,2 5-29,0 0-1,-1 0 1,0 0-1,0 1 1,0 0-1,0 1 1,0-1-1,-1 1 1,-9-1-1,10 1 33,-12-1-42,-1 1 1,0 1 0,-36 2 0,15 0 3,32-1-9,-219-9 338,175 5-299,31 3-17,-40-7 1,-207-28 315,238 33-322,-168-9 291,147 10-216,-106-7 81,25-9-206,-86-9 126,164 23-48,-110 6 0,-41 19-82,-57 5 56,129-10-3,-8 2-4,115-17 12,1 0-1,-1-2 1,-37-6-1,45 4-38,-215-31 151,163 28-58,0 4 0,-1 2 0,1 4 0,-123 23 0,-145 15 179,23-5-154,262-25-64,-73 10-101,-215-8 55,288-16 34,-1-3 0,2-2 0,-1-2-1,-70-21 1,-34-30-108,-155-13 46,263 63 20,9 3 53,-81-20 109,66 12-124,0 3 1,0 2-1,-2 3 1,-73 0 0,-604 7 113,672 3-77,-114 20 0,5 1-12,-11-18-278,114-4 273,39-2-45,-50 7 0,49-3 44,-1-2 1,-40-2-1,28 0 174,43 0-204,-1 0-1,0 1 1,1 0 0,-1-1 0,1 1-1,-1 0 1,1 0 0,-1 0 0,1 0 0,0 0-1,0 0 1,-1 0 0,1 0 0,0 1-1,0-1 1,0 0 0,0 1 0,0-1-1,0 1 1,1-1 0,-1 1 0,0-1 0,1 1-1,-1-1 1,1 3 0,-3 6 2,0-1 1,-2 20 0,2 47 157,1-21-133,0 35 45,15 136 1,1-99-28,-10-75-44,2-1-1,2 0 0,21 66 1,-26-106-38,2-1 1,-1 1 0,1-1 0,1-1 0,0 1 0,0-1 0,1 0 0,0 0 0,11 10 0,-5-8 43,-1-1 0,1 0 1,1-1-1,0 0 0,28 13 0,-17-12-5,1-1 0,0-1 0,1-1 0,0-1 0,0-2 0,1 0 0,36-1 0,159 6 209,247 33-245,-346-24 57,23 2-3,97 2-145,-153-13 175,55 2 40,54 2-62,-94-3-120,191 26 287,-249-29-197,52 13 11,-55-10-6,55 5-1,235 5 33,-169-2-175,-108-9 196,77 1 0,-75-10-62,324 9 29,-80-8 33,24 3 16,-124 14-85,-165-17-13,1-3-1,61-9 1,-7 0 5,115 1 24,76-7 0,-37-7 38,91 6-35,-188 12 90,-117 2-91,43-8 1,-4-1-14,145-2 11,-133 12 0,115-20 0,-5-3 6,9 0 111,-170 19-947,0 2-1,46 0 1,-72 5-352,0 0 1,1 1-1,-1 0 0,16 5 0,-23-6 859,0 0 0,1 1 1,-1-1-1,0 1 0,0-1 0,0 1 0,0 0 0,0-1 1,1 1-1,-1 0 0,0 0 0,-1 0 0,1-1 0,0 1 0,0 0 1,0 0-1,0 0 0,-1 1 0,2 1 0,-1 0-373,-1 0 1,1 0-1,0 0 0,-1 1 0,0-1 0,0 5 0,-4 37-3858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8:06.746"/>
    </inkml:context>
    <inkml:brush xml:id="br0">
      <inkml:brushProperty name="width" value="0.1" units="cm"/>
      <inkml:brushProperty name="height" value="0.1" units="cm"/>
      <inkml:brushProperty name="color" value="#E71224"/>
    </inkml:brush>
  </inkml:definitions>
  <inkml:trace contextRef="#ctx0" brushRef="#br0">4721 89 2688,'0'2'1285,"0"-1"-1258,0-2-8,1 1 0,-1 0 0,1 0 0,0 0 0,-1 0 0,1 0 0,-1 0 0,1-1 0,-1 1 0,11-12 5441,-17 17-4064,-9 15-709,12-14-291,0 0 0,-1-1 1,1 0-1,-1 0 0,0 0 1,-1 0-1,1 0 0,-1-1 0,-8 6 1,11-9-263,0-1 1,0 1 0,-1 0 0,1-1 0,-1 0 0,1 1 0,0-1-1,-3 0 1,-14 1 337,-52 17 410,-36 7-191,-265 15 2002,336-39-2576,-1-2-1,1-1 0,-1-3 0,-66-15 1,-14-4 276,-1 5-1,-125-4 1,158 16-165,-88-20-1,-31-4-26,141 25-243,-83-6 4,58 5 57,28 1 48,-208 0-362,262 6 286,-189 5 558,157-4-642,-71 12-1,43-4 46,-124 0 0,47-4 70,103-3 51,-46 8 1,47-5 55,-47 1 0,-33 1-74,0 1 7,-28-14-14,15-1-60,-5 0 110,-9 4 115,-55-3 726,35 12-1889,162-6 548,0 0-1,0 0 0,0-1 1,-1 1-1,1-1 0,0 0 1,0 0-1,0 0 0,0 0 1,-4-3-1,5 2-169,0 0 1,1 0-1,-1-1 1,1 1-1,0 0 0,0-1 1,0 0-1,0 0 1,0 1-1,0-1 0,1 0 1,0 0-1,-3-6 1,-12-47-4805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8:23.782"/>
    </inkml:context>
    <inkml:brush xml:id="br0">
      <inkml:brushProperty name="width" value="0.1" units="cm"/>
      <inkml:brushProperty name="height" value="0.1" units="cm"/>
      <inkml:brushProperty name="color" value="#E71224"/>
    </inkml:brush>
  </inkml:definitions>
  <inkml:trace contextRef="#ctx0" brushRef="#br0">2439 1 2688,'-13'7'6961,"9"-6"-6200,-5 0-830,5 0 249,0 1 0,1-1 0,0 1 0,-1 0 0,1 0 0,0 1 0,0-1 0,-5 6 0,2-3 13,1-1-66,-6 5 332,0 1 0,0 0 0,-9 12 0,18-20-416,0 0 0,0 0 0,-1 0 1,1-1-1,0 1 0,-1-1 0,1 0 0,0 0 0,-1 0 1,-5 2-1,-25 4 437,15-4-199,0 1 1,-32 11-1,5-1-213,-106 13 485,76-16-317,32-7 58,1-1 1,-59-4 0,30 0-118,-226-6 554,0 0 154,100-7 387,93 5-587,-105-4 303,22 3-1173,63-1-2799,102 9 694,0-1 1,0-2-1,0 0 0,0-1 1,-35-16-1,3-5-1246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8:27.683"/>
    </inkml:context>
    <inkml:brush xml:id="br0">
      <inkml:brushProperty name="width" value="0.1" units="cm"/>
      <inkml:brushProperty name="height" value="0.1" units="cm"/>
      <inkml:brushProperty name="color" value="#E71224"/>
    </inkml:brush>
  </inkml:definitions>
  <inkml:trace contextRef="#ctx0" brushRef="#br0">6150 250 2816,'0'0'75,"-1"0"0,1 0 1,0 0-1,-1 0 0,1 0 0,-1 0 1,1 0-1,0 0 0,-1 0 0,1 0 1,0 0-1,-1-1 0,1 1 0,0 0 0,-1 0 1,1 0-1,0-1 0,-1 1 0,1 0 1,0 0-1,-1-1 0,1 1 0,0 0 1,0-1-1,0 1 0,-1 0 0,1-1 1,0 0-1,-2-12 1601,3 12-1548,-1 0 0,0 0 0,0 0-1,0 0 1,0 0 0,-1 0 0,1 0 0,0 0 0,0 0 0,0-1 0,-1 1-1,1 0 1,-1 0 0,1 0 0,-1 1 0,1-1 0,-2-1 0,-1-1 193,0 1 0,0-1 0,0 1 0,-1 0 0,1 1 0,-1-1 0,1 0 0,-1 1 0,-6-2 0,1 2 292,-1 0-1,-16 0 0,21 1-443,-110-7 1965,104 6-2082,-151-1 399,88 4-54,-190 20 1180,148-7-1437,-229 4 586,255-18-415,-179-7 274,-113-14-436,287 16 119,-111-19 1,7-1-166,-153-3 201,142 6-129,47 4-73,-143-15-150,241 27 216,-67 3 0,-28 0-82,-138-32-38,213 24 9,-1 2 1,-114 7-1,-172 28 575,193-11-39,-171 12-310,96-4 428,-113 3-2425,341-26 926,17 0-174,-1-1 0,0 0 0,0-1 0,1 0 0,-16-3 0,18 2-756,1-1-1,0 0 0,-13-8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8:34.981"/>
    </inkml:context>
    <inkml:brush xml:id="br0">
      <inkml:brushProperty name="width" value="0.1" units="cm"/>
      <inkml:brushProperty name="height" value="0.1" units="cm"/>
      <inkml:brushProperty name="color" value="#E71224"/>
    </inkml:brush>
  </inkml:definitions>
  <inkml:trace contextRef="#ctx0" brushRef="#br0">1541 58 6400,'-10'3'1190,"-11"2"1801,21-5-2948,0-1 1,0 0-1,-1 1 0,1-1 0,0 0 1,0 1-1,0-1 0,0 0 0,-1 1 1,1-1-1,0 0 0,-1 1 0,1-1 1,0 0-1,-1 1 0,1-1 0,-2 0 1,-13-17 1188,14 16-1115,0 0 0,0 0 1,-1 0-1,1 0 0,-1 0 1,1 1-1,-1-1 0,0 1 1,0-1-1,1 1 0,-1 0 1,0-1-1,0 1 0,-3-1 1,-4 0 241,0-1 1,-1 1 0,0 1 0,1 0 0,-1 0 0,-16 1 0,-63 10 844,50-5-672,-287 51 2786,159-26-2934,-179 9 0,322-37-1077,0-1 1,0-1 0,0-1 0,-27-6 0,34 4-652,-1-2 0,1 0 0,-27-12 0,-39-28-4806,-2-10 1420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6:13.467"/>
    </inkml:context>
    <inkml:brush xml:id="br0">
      <inkml:brushProperty name="width" value="0.1" units="cm"/>
      <inkml:brushProperty name="height" value="0.1" units="cm"/>
      <inkml:brushProperty name="color" value="#E71224"/>
    </inkml:brush>
  </inkml:definitions>
  <inkml:trace contextRef="#ctx0" brushRef="#br0">1576 119 7552,'-3'-3'394,"-1"0"0,0 1 0,1-1 1,-1 1-1,0-1 0,-1 1 0,1 1 1,0-1-1,-6-1 0,10 3-379,-2-1-36,0 0 0,0 0 1,0-1-1,0 1 0,1 0 0,-1-1 0,0 1 1,1-1-1,-1 1 0,1-1 0,0 0 0,-1 0 1,1 0-1,0 0 0,0 0 0,0 0 0,0 0 1,1 0-1,-2-4 0,1 3 34,0 1-1,0-1 1,0 1 0,0-1 0,0 1-1,0 0 1,-1-1 0,1 1-1,-1 0 1,0 0 0,0 0 0,-2-2-1,-3 0 252,1 1 0,0-1 0,-1 2 0,1-1 0,-1 1 0,0 0 0,0 0 0,0 1 0,0 0 0,0 0 0,0 1 0,0-1 0,0 2 0,-9 0 0,-11 4 665,0 0 1,-39 14-1,40-10-620,-50 9-1,-90-2 146,-86 15 1012,73 13-476,-47 9-321,204-50-959,0-1-1,0 0 1,0-2 0,-33-3 0,46 2-170,0-1 0,0 0 0,0 0 1,0-1-1,0 0 0,1-1 0,0 1 1,-1-2-1,1 1 0,1-1 0,-1-1 1,1 1-1,-9-10 0,-16-20-3646,6 6-1014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9:28.898"/>
    </inkml:context>
    <inkml:brush xml:id="br0">
      <inkml:brushProperty name="width" value="0.1" units="cm"/>
      <inkml:brushProperty name="height" value="0.1" units="cm"/>
      <inkml:brushProperty name="color" value="#E71224"/>
    </inkml:brush>
  </inkml:definitions>
  <inkml:trace contextRef="#ctx0" brushRef="#br0">1906 1195 3968,'-9'1'655,"-13"-1"376,21 0-967,0 0 0,0 0 1,0 0-1,0 0 0,0 0 0,0 0 1,1-1-1,-1 1 0,0 0 0,0 0 1,0-1-1,0 1 0,1-1 0,-1 1 1,0-1-1,0 1 0,0-2 0,0 1-2,0 0-1,0 0 1,0 0-1,0 0 1,0 0-1,0 0 1,-1 1-1,1-1 0,0 0 1,0 0-1,-1 1 1,1-1-1,0 1 1,-3-1-1,-24-5 969,7 2 1018,17 3-1477,0 1 0,0-1-1,0 1 1,0 0 0,0 0-1,0 0 1,0 0 0,0 1-1,0 0 1,0 0-1,-11 4 3366,28-7-2778,-10 2-1062,-1 0 1,1 0-1,0 0 1,0 0-1,0-1 1,-1 1-1,1-1 1,0 0-1,0 0 1,-1 0-1,4-2 1,-3 0-1,1 1-1,-1-1 1,0 0 0,0-1 0,0 1 0,0 0 0,2-6 0,14-19 91,-2-2 0,-1 0 0,-2-1 1,-1-1-1,15-56 0,-13 28-85,-3-1 0,5-78 0,-16 105-22,-1 0 0,-2-1 0,-6-35 0,6 49-66,1-38 0,2 44-1,-1 0 0,0-1 1,-2 1-1,0 0 0,-4-16 0,3 18 23,-2 0 0,0 0 1,0 0-1,-9-14 0,9 20-10,1 0 0,-1 1 1,0 0-1,0 0 0,-1 1 0,1-1 0,-1 1 0,-1 1 0,-6-6 1,0 4-8,0 0 1,-1 0 0,0 1 0,1 1 0,-2 0 0,1 1 0,0 0 0,-1 1-1,1 1 1,-21 0 0,16 0 4,-1-1 0,1-1-1,0-1 1,-30-10 0,-20-5 44,-169-10 102,115 17-297,37 4 119,-140 7 0,175 5-68,0 2 0,-70 18 0,-96 40 21,191-55 42,-1 1 0,1 1 0,1 1 1,-45 29-1,70-41 12,-13 9-49,0 1 0,1 0 0,0 0 0,-17 21 0,23-24 41,2 0 0,-1 1 0,1-1 0,0 1-1,0 0 1,1 0 0,0 0 0,1 0 0,-1 1 0,2-1 0,-1 1-1,1-1 1,0 11 0,-4 118 9,-10 154 123,-27 27-80,41-309-67,0-1 0,0 1 0,0-1 1,1 1-1,1-1 0,0 1 0,0 0 1,0-1-1,5 15 0,-5-19 17,1-1 0,-1 1 0,1-1 0,0 1 0,0-1 1,0 0-1,0 0 0,0 0 0,0 0 0,1-1 0,0 1 0,-1-1 0,1 1 0,0-1 0,0 0 0,1 0 0,-1 0 0,0 0 0,1-1 1,-1 1-1,1-1 0,-1 0 0,1 0 0,5 0 0,9 0 4,0 0 0,0-2 0,0 0 0,19-5 0,-6 2 18,195-26-9,154-18-23,-350 46-757,0 1 0,-1 2 0,1 0-1,0 2 1,0 2 0,-1 0 0,0 2 0,0 1-1,-1 2 1,0 0 0,39 22 0,-13-4-5391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8:37.012"/>
    </inkml:context>
    <inkml:brush xml:id="br0">
      <inkml:brushProperty name="width" value="0.1" units="cm"/>
      <inkml:brushProperty name="height" value="0.1" units="cm"/>
      <inkml:brushProperty name="color" value="#E71224"/>
    </inkml:brush>
  </inkml:definitions>
  <inkml:trace contextRef="#ctx0" brushRef="#br0">2443 83 3200,'-35'-6'2805,"37"6"-2858,14 0 435,0-1 0,0-1 0,0 0 0,-1-1 0,1-1 0,-1-1 0,0 0 0,0-1 0,0 0 0,22-15 3504,-42 11-3390,3 9-415,-1-1-1,0 1 0,0-1 1,1 1-1,-1 0 1,0 0-1,0 1 0,0-1 1,0 0-1,0 1 1,0 0-1,-5 0 0,-38 3 596,43-3-658,-117 19 78,40-6-288,-104 19 2112,118-25-1443,-125-4 0,107-4-391,62 1-74,-481-14 1912,82-9-714,190 35-869,184-9-404,-215 31-3090,151-17-1296,0-4-3304,39-7 3583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8:37.794"/>
    </inkml:context>
    <inkml:brush xml:id="br0">
      <inkml:brushProperty name="width" value="0.1" units="cm"/>
      <inkml:brushProperty name="height" value="0.1" units="cm"/>
      <inkml:brushProperty name="color" value="#E71224"/>
    </inkml:brush>
  </inkml:definitions>
  <inkml:trace contextRef="#ctx0" brushRef="#br0">893 100 2816,'-4'-2'365,"3"1"-317,1 1 0,-1 0 0,1 0 0,-1 0 0,1-1 0,-1 1 0,1 0 1,-1 0-1,1-1 0,0 1 0,-1 0 0,1-1 0,-1 1 0,1-1 0,0 1 1,-1-1-1,1 1 0,0-1 0,-1 1 0,1-1 0,0 1 0,0-1 0,0 1 0,-1-1 1,1 1-1,0-1 0,0 0 299,5-19 2575,-5 17-2362,0 1 0,0-1 0,-1 1 0,1-1 0,-1 1 0,0 0-1,-2-5 1,2 4-441,0 1-1,0 0 1,0 0-1,-1 0 1,1 0-1,-1 0 1,1 0-1,-1 0 1,0 0-1,0 0 1,0 1 0,0-1-1,0 1 1,0 0-1,0-1 1,0 1-1,-1 0 1,1 0-1,0 1 1,-1-1-1,1 0 1,-6 0-1,-15 1 405,-117 5 895,-31 4-463,-98 5 1504,214-10-2572,32-1-1105,-30-2 0,47-1 144,-1-1 0,1 1 0,0-1 0,0-1-1,1 1 1,-1-1 0,0 0 0,0 0 0,-9-6-1,-12-14-3159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8:38.812"/>
    </inkml:context>
    <inkml:brush xml:id="br0">
      <inkml:brushProperty name="width" value="0.1" units="cm"/>
      <inkml:brushProperty name="height" value="0.1" units="cm"/>
      <inkml:brushProperty name="color" value="#E71224"/>
    </inkml:brush>
  </inkml:definitions>
  <inkml:trace contextRef="#ctx0" brushRef="#br0">2181 130 5632,'-10'-9'4650,"20"-6"-5119,-9 12 609,0-1 0,0 1 0,0-1 0,0 1 0,-1-1-1,1 0 1,-1 1 0,0-1 0,0 0 0,-1 1 0,0-5 0,1 6 16,-1 0 0,0 0 1,1 0-1,-1 0 0,0 0 0,0 0 1,0 0-1,0 0 0,-1 1 0,1-1 1,0 0-1,-1 1 0,1-1 0,-1 1 0,0-1 1,1 1-1,-1 0 0,0 0 0,0 0 1,-3-2-1,-10-1 89,0-1-1,-1 2 1,1 0 0,-1 0 0,0 2-1,0 0 1,-26 2 0,13-1 47,13 0-164,-246 9 848,189-2-961,-47 6 829,73-9-602,-57-1 1,34-2 8,-272 19 864,47-6 53,160-13-630,-154-3-1898,270 1-508,-36-8-1,37 5-1005,1-2 1,0 0-1,-33-16 1,5-3-871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8:39.909"/>
    </inkml:context>
    <inkml:brush xml:id="br0">
      <inkml:brushProperty name="width" value="0.1" units="cm"/>
      <inkml:brushProperty name="height" value="0.1" units="cm"/>
      <inkml:brushProperty name="color" value="#E71224"/>
    </inkml:brush>
  </inkml:definitions>
  <inkml:trace contextRef="#ctx0" brushRef="#br0">1205 133 4864,'-6'-5'3890,"6"5"-3798,0-1 1,4-12 479,-3 10-501,0 1 0,0 0 0,0 0 0,0 0 0,-1-1 1,1 1-1,-1 0 0,0-1 0,0 1 0,0-5 0,-1 4 80,0 0 0,-1 0 1,1 0-1,-1 0 0,0 0 0,0 0 1,0 0-1,0 1 0,-1-1 0,1 1 1,-1 0-1,0-1 0,1 1 0,-1 0 0,0 1 1,0-1-1,0 0 0,-6-1 0,-7-4 310,-1 1-1,-23-4 1,35 8-364,-13-2 241,-1 1 0,0 1-1,0 1 1,-19 0 0,-78 10 1318,51-3-953,-280 27 1734,115-5-3205,75-14-5792,97-10 2166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8:40.488"/>
    </inkml:context>
    <inkml:brush xml:id="br0">
      <inkml:brushProperty name="width" value="0.1" units="cm"/>
      <inkml:brushProperty name="height" value="0.1" units="cm"/>
      <inkml:brushProperty name="color" value="#E71224"/>
    </inkml:brush>
  </inkml:definitions>
  <inkml:trace contextRef="#ctx0" brushRef="#br0">2397 28 8064,'-8'0'625,"0"0"1,0 0-1,0 0 0,0 1 1,-1 1-1,1-1 1,-9 4-1,6-2-561,1-1 0,0 0 0,-1 0-1,-11 0 1,-132-1 912,-179-3 3184,17-21-2379,183 13-1492,-136-3 452,-270 50-1568,375-23-1674,-6 0-3584,73-4 495,72-11 3613,-33-3-1,58 4 1971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8:42.655"/>
    </inkml:context>
    <inkml:brush xml:id="br0">
      <inkml:brushProperty name="width" value="0.1" units="cm"/>
      <inkml:brushProperty name="height" value="0.1" units="cm"/>
      <inkml:brushProperty name="color" value="#E71224"/>
    </inkml:brush>
  </inkml:definitions>
  <inkml:trace contextRef="#ctx0" brushRef="#br0">1734 18 384,'2'0'224,"7"-8"-514,1-1 4932,-14 27-664,2-16-3776,0 1 0,0-1 0,-1 0 0,1 1 0,-1-1 0,1 0 0,-1-1 0,1 1 0,-1 0 0,0-1 0,0 0 0,0 1 0,0-1 0,-4 1 0,-9 2 631,-26 3 1,25-4-475,-203 22 1773,90-13-1149,43-5-14,-93-4 0,-86-16 529,-59-2-166,17 4-3034,245 1-996,10-8-955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9:34.255"/>
    </inkml:context>
    <inkml:brush xml:id="br0">
      <inkml:brushProperty name="width" value="0.1" units="cm"/>
      <inkml:brushProperty name="height" value="0.1" units="cm"/>
      <inkml:brushProperty name="color" value="#E71224"/>
    </inkml:brush>
  </inkml:definitions>
  <inkml:trace contextRef="#ctx0" brushRef="#br0">13652 1407 3200,'-22'-6'2320,"17"-8"-1531,1 10-431,0 1 0,-1-1-1,0 1 1,1 0 0,-1 0 0,0 0-1,-1 1 1,1-1 0,0 1-1,-1 1 1,1-1 0,-11-1 0,-3 1 361,0 1 0,-29 2 1,8 0-409,-249-1 3097,225 3-3060,-65 11-1,87-8-173,-90 2 101,17-2 319,-57 3 250,43-5-445,-106-1 164,131-5-401,-45-1 242,-77 2 435,-362 19-263,371-9-469,-681-3 959,467-12-586,389 6-477,-582 9 714,75-22-482,528 12-216,-215-11 234,92 12-169,-274-5-35,154 0 101,137 2-106,-65-4-14,20-1-58,53 3 19,-170 3 44,155 3 26,-284 13-8,199-8-174,-23 2 312,41 1-63,29-4-59,-238 23-304,196-17 351,49-3-72,-125 10-129,94-15 128,50-2-134,-161 6 219,52-7-139,107-2-5,-218 26 0,289-20 17,-88-5 1,44-2-21,-19 3-32,-230-3 124,31 1-46,174 3 63,-162 8 81,130 2-210,80-2 51,38-1 72,-26 1 8,97-9-67,1 0 0,0 0 0,0-1 0,0 0 0,0-1 0,0 1 0,0-1 0,0-1 0,0 1 0,0-1 0,1 0 0,-10-7 0,7 4-25,-1-1 0,1-1 0,0 1 0,0-1 0,1-1 0,-12-15 0,15 17 19,0 0 1,1-1-1,-1 0 0,1 0 1,1 0-1,-1 0 0,2 0 0,-1-1 1,1 1-1,0-1 0,1 0 1,-1-12-1,-3-148-136,6 82 186,4 0 0,20-106 1,-16 118-88,-2-1 0,-6-114 0,-2 102-99,2 77 102,0 1 0,0-1 0,1 1 0,0 0 0,1 0 0,0 0-1,0 0 1,1 0 0,1 1 0,0-1 0,0 1 0,0 0 0,1 1 0,1 0 0,-1 0 0,14-13 0,-16 19 10,0-1 1,0 0-1,0 1 1,1 0-1,-1 0 1,0 1 0,1-1-1,-1 1 1,6-1-1,42-6-9,-35 8-6,1 0 1,-1 1-1,0 2 0,26 5 0,-8-1 7,91 16 68,52 9 107,-135-27-136,0-2-1,52-2 1,73-14-30,25 0 152,104 15-191,-214 1 32,371 21-110,-434-22 120,9 0 15,406 23 362,-1-28-276,83-23-110,-244-7 26,-170 17-11,112-2 0,-180 18-9,251-15-50,-114 2 174,249 11-1,-196 1 44,-76-2-118,664 8 51,-684-2-68,128-6 30,-128-7-24,229 11 1,-14-1-125,-69-4 9,91-3 161,-351 6-90,335-20 74,-32 8-27,-83 2-37,75-7 0,315-20 5,-245 23 22,-82 1 42,-171 9-44,37-1 25,254 14-183,-212 1-17,-9-1 314,-26-2-56,491 9-145,-573-15 37,46 3-2,-55 0 8,111-9 1,-71-8 177,223 5 0,-330 9-200,0 1 0,-1 1 0,1 0 0,0 0 0,-1 1 0,1 1 0,12 5 0,-23-8 11,0 1-1,0-1 1,-1 1 0,1-1-1,0 1 1,-1 0 0,1-1-1,-1 1 1,1 0 0,-1 0-1,0 0 1,0 0 0,0 0 0,0 0-1,0 1 1,0 1 0,6 41 100,-5-33-68,14 392 166,-16-348-72,-2 9-14,-2-1 0,-22 115-1,20-153-307,-17 45-1,18-59-170,0 0 0,-1 0 1,0-1-1,-1 0 0,-14 17 0,-3-1-4785,27-40-235,-3 11 4670,0 0 1,0 0-1,0 0 1,0 0-1,0 0 0,0 0 1,0 0-1,-1 0 1,-1-4-1,-12-26-4499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9:43.534"/>
    </inkml:context>
    <inkml:brush xml:id="br0">
      <inkml:brushProperty name="width" value="0.1" units="cm"/>
      <inkml:brushProperty name="height" value="0.1" units="cm"/>
      <inkml:brushProperty name="color" value="#FFFC18"/>
    </inkml:brush>
  </inkml:definitions>
  <inkml:trace contextRef="#ctx0" brushRef="#br0">4557 253 6784,'-3'-7'742,"0"-1"0,1-1 0,-1-8 1,2 14-653,1 0 1,0 0 0,-1 0 0,2-1 0,-1 1-1,0 0 1,1 0 0,-1 0 0,1 0 0,0 0-1,0 1 1,1-5 0,0 4 14,-1 0 1,1 1-1,-1-1 1,0 0-1,0 0 0,1-4 1,-2 6-29,0 1 0,0-1 1,0 1-1,0-1 0,0 1 1,0-1-1,0 1 0,0-1 0,-1 1 1,1-1-1,0 1 0,0-1 1,0 1-1,-1-1 0,1 1 0,0-1 1,0 1-1,-1 0 0,1-1 1,0 1-1,-1-1 0,1 1 0,0 0 1,-1-1-1,1 1 0,-1 0 1,1 0-1,-1-1 0,1 1 0,0 0 1,-1 0-1,1 0 0,-1-1 1,1 1-1,-1 0 0,1 0 1,-1 0-1,1 0 0,-1 0 0,1 0 1,-1 0-1,1 0 0,-2 0 1,-5 0 288,1-1 0,-1 0 1,0 0-1,0-1 0,-10-4 1,-20-5-64,-47 2 267,0 3 0,-87 6 0,84 0-184,-119-9 18,1 1-440,-189 16 1150,164-6-1075,135-3 203,-168 18 0,130 0-37,-202 0 1,121-8-132,-56-1 102,54-20 151,-108-2-142,-250 28 951,553-13-1117,-129 4-791,122-6-310,1-2 0,0 0-1,-45-13 1,43 8-647,0-2 0,1-1 0,0-1 0,-26-17 0,-25-25-2511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9:44.525"/>
    </inkml:context>
    <inkml:brush xml:id="br0">
      <inkml:brushProperty name="width" value="0.1" units="cm"/>
      <inkml:brushProperty name="height" value="0.1" units="cm"/>
      <inkml:brushProperty name="color" value="#FFFC18"/>
    </inkml:brush>
  </inkml:definitions>
  <inkml:trace contextRef="#ctx0" brushRef="#br0">1767 43 4736,'0'0'105,"-1"0"0,1 0 0,-1 0 0,1 0 0,0-1 0,-1 1 0,1 0 0,-1 0 0,1-1 0,0 1-1,-1 0 1,1-1 0,0 1 0,-1 0 0,1-1 0,0 1 0,-1 0 0,1-1 0,0 1 0,0-1 0,-1 1 0,1-1 0,0 1 0,0-1 0,0 1 0,0 0 0,0-1 0,0 0 0,-3-8 931,2 8-990,0 1 1,0-1 0,0 1 0,0-1-1,0 1 1,0-1 0,0 1 0,0 0-1,0-1 1,0 1 0,0 0 0,0 0-1,0 0 1,0 0 0,0 0 0,0 0-1,-1 0 1,-22 2 866,-73 14 1693,-41 5-940,109-17-995,-46 12 0,5 0-338,-187 17 963,215-28-969,-27 0 28,-39 0-118,-29 0 735,119-6-800,0 0 0,0-2 0,0 0 0,0 0-1,-25-10 1,-121-35 1543,112 35-1291,-136-26-1427,163 33-1589,-47-5 0,15 6-1839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6:50.157"/>
    </inkml:context>
    <inkml:brush xml:id="br0">
      <inkml:brushProperty name="width" value="0.1" units="cm"/>
      <inkml:brushProperty name="height" value="0.1" units="cm"/>
      <inkml:brushProperty name="color" value="#E71224"/>
    </inkml:brush>
  </inkml:definitions>
  <inkml:trace contextRef="#ctx0" brushRef="#br0">4255 1504 5120,'-1'0'133,"1"0"0,-1 0 0,0 0 0,1 0 1,-1 0-1,0-1 0,1 1 0,-1 0 0,0 0 0,1-1 0,-1 1 1,1 0-1,-1-1 0,1 1 0,-1 0 0,1-1 0,-1 1 1,1-1-1,-1 1 0,1-1 0,-1 1 0,1-1 0,0 1 0,-1-2 1,1 1 2,-1 1 0,1-1 0,0 1 0,-1-1 0,1 1 0,0-1 0,-1 1 0,1-1 0,-1 1 0,1 0 0,-1-1 0,1 1 0,-1-1 1,1 1-1,-1 0 0,1 0 0,-1-1 0,0 1 0,1 0 0,-1 0 0,1 0 0,-1 0 0,0-1 0,0 1 0,-2-2 533,1 0-1,0 0 1,-1 0-1,1-1 0,0 1 1,0-1-1,0 1 1,1-1-1,-1 0 1,1 0-1,-2-4 0,1 3-379,0 1-1,-1-1 0,1 0 0,-1 1 1,1-1-1,-1 1 0,0 0 1,-1 0-1,-3-3 0,3 3-83,0-1 0,0 0 0,0 0 0,1 0-1,-4-4 1,7 6-172,-1 0 0,1 1 0,-1-1 0,1 0 0,0 1 0,0-1 0,0 0 0,0 0 0,0 1 0,0-1 0,0 0 0,1 1 0,-1-1 0,1-3 0,10-21 310,6-9-119,29-53 720,-44 82-946,1 0 1,-1 0 0,0 0 0,3-13 0,0-2 1,-1 2 76,0-1 0,-2 0 0,0 1 0,-1-1 0,-3-28-1,2 6 105,-6-79-233,16-75 714,-8 163-594,-2 1 0,-3-33 0,0-16 25,-8-12-1,11 79-58,-1 0 0,0 0-1,-1 0 1,-1 1 0,-4-16 0,5 22-21,0 0 0,1 0 1,-1-10-1,-3-16 35,2-8-15,2 31-5,1 0-1,-4-16 1,3 23-22,0 0 1,1 1 0,-1-1 0,-1 0-1,1 0 1,0 1 0,-1-1 0,1 0-1,-1 1 1,0 0 0,0-1 0,0 1-1,-3-2 1,4 3 8,-1 0-1,0 0 1,0 0 0,0 0 0,0 1-1,1-1 1,-1 1 0,0-1-1,0 1 1,0 0 0,0 0-1,0 0 1,0 0 0,0 0-1,-3 0 1,-34 8-30,26-5 74,-80 15 35,-2-3-1,-168 3 1,122-7-10,-3 1-102,94-12 3,-63 1 11,-155-20-1,161 9 10,-179 5 1,170 6-19,57-3 72,-114-19 1,46 6-131,13 2 32,53 6 110,-86 3 1,-43-4 28,165 4-167,-16-1 62,-46-1 0,-185 23 192,3 0-244,235-17 49,-143 4-14,22-2 100,83-3-90,-6-3 38,1-3 0,-87-21 0,150 26-28,0 1 0,-23 1 0,23 0 12,13 0-3,0 0 0,0 0 1,0 0-1,0 0 0,0 1 0,1-1 1,-1 0-1,0 1 0,0-1 0,0 1 1,1-1-1,-1 1 0,0-1 0,1 1 1,-1-1-1,0 1 0,1 0 0,-1-1 1,1 1-1,-1 0 0,1-1 0,-1 1 1,1 0-1,-1 0 0,1 0 0,0 0 1,0-1-1,-1 1 0,1 0 0,0 0 1,0 0-1,0 0 0,0 0 0,0 0 1,0-1-1,0 1 0,0 0 0,0 1 1,1 5 6,0 1 0,0-1 1,3 10-1,-4-15 4,14 43 88,27 62-1,-11-32-67,-17-37-23,-2 1-1,-2 0 1,-1 1 0,3 49 0,-6-3-8,5 35 73,3-49-38,-6-36-44,-2 1 0,2 50 0,-8-57 76,1-13-152,0 0-1,2 20 1,-1-34 87,0 0 0,0 0 0,0 0-1,1 0 1,-1 0 0,1 0 0,-1-1 0,1 1-1,0-1 1,0 1 0,1-1 0,-1 1 0,0-1-1,1 0 1,-1 0 0,1 0 0,0-1 0,-1 1-1,1 0 1,0-1 0,6 2 0,2 1-30,1 0 1,0-1-1,-1-1 1,18 2-1,24 0-39,54-5 0,-31-1 87,53-8-51,-31 0 2,22 5 23,125 11 0,116 1 90,-11 0 12,196 1-398,-314-11 283,569-58-35,-131 14-406,-666 48 148,0-1-1,1 0 1,-1 0-1,0 0 1,0-1-1,0 0 1,0 1-1,0-2 1,0 1-1,0 0 0,0-1 1,-1 1-1,1-1 1,0 0-1,-1 0 1,0-1-1,1 1 1,-1-1-1,0 0 1,0 0-1,0 0 1,2-4-1,31-41-5010,5-11-992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9:45.195"/>
    </inkml:context>
    <inkml:brush xml:id="br0">
      <inkml:brushProperty name="width" value="0.1" units="cm"/>
      <inkml:brushProperty name="height" value="0.1" units="cm"/>
      <inkml:brushProperty name="color" value="#FFFC18"/>
    </inkml:brush>
  </inkml:definitions>
  <inkml:trace contextRef="#ctx0" brushRef="#br0">846 75 4096,'-9'3'616,"7"-3"-410,1 1 0,0-1 0,-1 1 0,1-1 0,-1 1-1,1-1 1,-1 0 0,1 0 0,-1 0 0,1 0 0,-1 0 0,1 0 0,-3-1-1,3-27 4025,0 25-3979,0 0 0,0 0 0,0 0 0,0 1 0,-1-1 0,1 0 0,-1 1 0,0-1 0,1 1 0,-1 0 0,0-1 0,0 1 0,-1 0 0,1 0 0,-5-2 0,4 2-5,0 1 0,-1-1 0,1 1 0,-1 0 0,1 0 0,-1 1 0,0-1 0,1 1 0,-1-1 1,0 1-1,1 0 0,-1 1 0,-6 0 0,-44 11 907,0 2 1,-76 30 0,78-21-1046,1 2-1,-49 33 1,50-28-3691,-95 42 1,101-59-520,-2-6-244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9:45.788"/>
    </inkml:context>
    <inkml:brush xml:id="br0">
      <inkml:brushProperty name="width" value="0.1" units="cm"/>
      <inkml:brushProperty name="height" value="0.1" units="cm"/>
      <inkml:brushProperty name="color" value="#FFFC18"/>
    </inkml:brush>
  </inkml:definitions>
  <inkml:trace contextRef="#ctx0" brushRef="#br0">2245 177 6784,'-6'0'386,"1"-1"1,0 0 0,0 0-1,0 0 1,0-1 0,0 1-1,0-1 1,0-1 0,0 1-1,0-1 1,-4-3 0,2 3-215,0-1 0,0 2 0,-1-1 0,1 1 0,-1 0 0,1 0 1,-1 1-1,0 0 0,-14 0 0,9 0 209,0 0 0,-18-5 0,15 1 83,0-1 1,-18-9-1,-22-9 137,7 9-261,-1 2 0,-89-11 0,-105 6 1120,200 16-1125,-266 0 1261,222 12-1227,1 4 1,-89 27 0,-191 47-2284,117-42-4972,142-32 2556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49:47.048"/>
    </inkml:context>
    <inkml:brush xml:id="br0">
      <inkml:brushProperty name="width" value="0.1" units="cm"/>
      <inkml:brushProperty name="height" value="0.1" units="cm"/>
      <inkml:brushProperty name="color" value="#FFFC18"/>
    </inkml:brush>
  </inkml:definitions>
  <inkml:trace contextRef="#ctx0" brushRef="#br0">2835 1464 2176,'-3'-1'1357,"3"1"-1319,0-1-1,0 1 1,0 0 0,0 0-1,0 0 1,0 0 0,0 0 0,1-1 452,-1 1-453,6-8 1592,22-18 5665,-26 25-6944,0-1-1,0 1 1,0 0 0,0-1 0,0 0-1,0 1 1,2-5 0,3-1 201,-6 7-258,21-19 550,-9 8-569,-9 8-96,0 0 0,0 0-1,0-1 1,5-5 0,-4 3 45,1 1 1,0-1 0,11-7 0,-9 8-77,-1-1-1,0 0 1,8-9 0,-4 2-87,-2 4 109,-1-1 0,0 0 0,0 0 0,-1 0 0,-1-1 0,6-13 0,-3 3 94,-5 11-198,0 0 0,0-1 0,3-17 0,9-50 438,-8 45-384,5-38 0,-1 3 180,-8 46-221,0 1 0,1-35 0,-1 0 62,-2 43-81,-1-1-1,-1 1 1,1 0-1,-2-1 1,0 1-1,-5-20 1,-25-79-102,29 107 87,-1 0 0,1 0 0,-1 0 0,0 0 0,0 0 0,-4-4 0,-14-23 128,15 20-160,-1 1 0,-1-1 0,0 1 0,0 0 1,-1 1-1,-1 0 0,-16-14 0,-83-55 157,95 70-142,-18-10 4,-1 1 0,-1 1 1,-1 2-1,0 2 0,-42-11 0,-20-8-119,67 20 115,0 2 0,-1 1 1,-43-6-1,-26 1 117,18 3-64,-99-2 0,54 12-66,-147 3 68,-97 32-82,350-31-5,-36 2 21,0-2 0,-62-5 0,-177-3-108,221 10 58,-143 27 0,-6 23 23,217-53 20,0 0 0,0 0 1,0 1-1,1 0 0,-1 0 0,1 0 0,-1 1 0,1 0 0,0 0 0,0 1 0,1 0 1,-1 0-1,1 0 0,0 0 0,1 1 0,-1 0 0,1 0 0,0 0 0,1 1 0,-1-1 1,1 1-1,1 0 0,-4 10 0,-36 179 342,28-127-281,10-42-70,1 1 0,2-1 0,1 0 0,3 33 0,11 74 12,2 24 46,-14-98 1,-3-41-67,2 0-1,0 0 0,1-1 0,8 35 1,-9-49-7,1-1 0,-1 0 1,0 0-1,1 0 1,0 0-1,0-1 1,0 1-1,0 0 0,0-1 1,0 0-1,1 1 1,-1-1-1,4 2 1,0 0-4,-1-1 1,1 0 0,-1 0 0,1-1 0,0 0 0,9 2 0,5 0 27,-1-1 0,1-2 1,26 0-1,-10 0 86,51 8 0,-62-7-81,28 0 0,5-1-29,-26 2 12,99 4-92,14-8 197,162 3 226,39 19-292,-286-18-109,558 5 560,-380 1-385,-171-4-78,-7 0 49,80 2-1785,-124-8 478,-1 0 0,0-1 1,0 0-1,0-2 0,0 1 1,28-13-1,-38 14 416,0-1 0,0 1 1,0-1-1,0-1 0,0 1 0,8-9 1,-8 5-377,1 0-1,-1 0 1,6-11 0,-11 17 1150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7:46.911"/>
    </inkml:context>
    <inkml:brush xml:id="br0">
      <inkml:brushProperty name="width" value="0.1" units="cm"/>
      <inkml:brushProperty name="height" value="0.1" units="cm"/>
      <inkml:brushProperty name="color" value="#FFFC18"/>
    </inkml:brush>
  </inkml:definitions>
  <inkml:trace contextRef="#ctx0" brushRef="#br0">3527 185 3456,'-14'3'596,"12"-2"-422,-1 0 0,0-1 0,1 1 0,-1-1 0,0 0 0,1 0 0,-1 0 0,0 0 0,-5-1 0,8 0-124,0 1 0,-1 0 0,1-1 0,0 1 0,-1-1 0,1 1 1,0-1-1,0 1 0,0-1 0,-1 0 0,1 1 0,0-1 0,0 1 0,0-1 0,0 1 1,0-1-1,0 0 0,0 1 0,0-1 0,0 1 0,0-1 0,1 1 0,-1-1 0,0 1 1,0-1-1,1 0 0,4-14-33,-2 9 74,-1 0 0,0-1 0,0 0 0,0 1 0,-1-1 0,0 0-1,0 0 1,0-11 0,-1 16-2,0 0 1,-1 0-1,1 0 1,0 0-1,0 0 1,-1 1-1,1-1 1,-1 0-1,0 0 1,1 1-1,-1-1 1,0 0-1,0 1 1,0-1-1,0 1 1,0-1-1,-1 1 0,1-1 1,0 1-1,-1 0 1,1 0-1,-1 0 1,1 0-1,-1 0 1,1 0-1,-1 0 1,0 0-1,0 0 1,1 1-1,-1-1 1,0 1-1,0-1 0,0 1 1,0 0-1,1 0 1,-5 0-1,2 0 43,0-1-1,0 1 0,0-1 0,0 0 1,0 0-1,0 0 0,0-1 1,0 1-1,0-1 0,-6-4 0,5 3 62,-1 0-1,0 0 0,-10-3 1,8 5-53,-1 0 0,1 1 0,0 0 0,0 0 0,0 1 0,0 0 0,0 0 0,0 1 0,-15 5 0,-8 1 193,-5-2-95,0-1 0,0-3 1,0 0-1,-1-3 0,-65-9 0,21 3-50,-17-4-35,72 9-36,1 0 0,-1 2-1,0 0 1,-36 7-1,5-2 176,-80-3 251,75-3-451,-55-5-49,66 3-33,-20-5 19,49 4-23,0 2 0,-1 0 0,1 2 0,-28 2 0,-105 31 456,103-20-106,-78 11-1,74-19-126,-335 42 929,326-36-1041,-70 11-53,-37 2 241,-113 12 1123,-45-23-2436,329-13 997,-43 0-2303,-54 7-1,31 6-2052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8:12.628"/>
    </inkml:context>
    <inkml:brush xml:id="br0">
      <inkml:brushProperty name="width" value="0.1" units="cm"/>
      <inkml:brushProperty name="height" value="0.1" units="cm"/>
      <inkml:brushProperty name="color" value="#FFFC18"/>
    </inkml:brush>
  </inkml:definitions>
  <inkml:trace contextRef="#ctx0" brushRef="#br0">5766 280 2816,'1'-3'315,"-1"1"-1,1-1 1,-1 0 0,1 1-1,0-1 1,0 0 0,0 1-1,0-1 1,1 1-1,-1-1 1,1 1 0,-1 0-1,1 0 1,4-4 0,-6 5-273,0 1 1,0 0-1,1 0 1,-1 0 0,0 0-1,0-1 1,0 1-1,0 0 1,1 0-1,-1-1 1,0 1-1,0 0 1,0 0-1,0-1 1,0 1 0,0 0-1,0 0 1,1-1-1,-1 1 1,0 0-1,0 0 1,0-1-1,0 1 1,0 0 0,0-1-1,0 1 1,-1 0-1,1 0 1,0-1-1,0 1 1,0 0-1,0 0 1,0-1-1,0 1 1,0 0 0,0 0-1,-1-1 1,1 1-1,0 0 1,0 0-1,0 0 1,-1-1-1,1 1 1,0 0-1,0 0 1,0 0 0,-1 0-1,1 0 1,0-1-1,0 1 1,-1 0-1,-13-3 898,6 3-555,0 1 1,0 0-1,0 1 1,-10 3-1,9-2-51,1-1-1,0 0 1,0-1-1,-13 1 0,-12-2 583,-118 4 595,14-2-639,74-3-544,-3-2-168,-115-21 0,87 9-518,-55-8 1036,-117-20-252,158 16-158,59 14-242,-90-12 0,-52 10-434,-73-8 459,160 8 27,47 6 120,-94-3 1,-469 12-253,459 9 192,38-1-78,-77-7-35,84-2 184,-125 16-1,146-7-208,0-3 0,0-5 0,-186-23 0,246 21 13,0 1-1,0 2 0,-67 10 0,12-1 206,-271 14 1003,106 13-911,10 0-3004,208-34 486,0-1 1,-1-2-1,-56-7 0,21-10-1632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8:19.177"/>
    </inkml:context>
    <inkml:brush xml:id="br0">
      <inkml:brushProperty name="width" value="0.1" units="cm"/>
      <inkml:brushProperty name="height" value="0.1" units="cm"/>
      <inkml:brushProperty name="color" value="#FFFC18"/>
    </inkml:brush>
  </inkml:definitions>
  <inkml:trace contextRef="#ctx0" brushRef="#br0">4877 197 2944,'-3'-1'340,"0"0"0,0 0 0,0 0 0,0 0 1,1 1-1,-1-1 0,0 1 0,-5 0 0,7-1-207,1-1 1,0 0-1,0 1 0,-1-1 1,1 1-1,-1-1 0,0 0 1,1 1-1,-2-3 0,-1 1 31,1 1-1,-1-1 0,1 0 0,-1 1 0,0 0 1,0 0-1,0-1 0,0 2 0,0-1 0,0 0 1,-1 1-1,1-1 0,0 1 0,-1 0 0,1 0 1,-1 0-1,0 1 0,1-1 0,-6 1 0,-7 1 3,0 1-1,1 0 1,-1 1-1,1 1 0,-1 0 1,-17 8-1,17-7-43,-11 3 202,-1-2-1,0-1 0,-37 2 0,3-1 320,-15 5-76,0-3 0,-109-4 1,170-7-545,1 0 0,-1-1 0,0 0 1,1-1-1,0-1 0,-17-9 0,10 5 21,-43-14 0,-2 10 156,-84-6-1,-8-2 165,111 15-386,-1 2 1,1 2 0,0 2-1,-66 8 1,-371 23 963,272-18-631,-280-9-120,251-6-40,-205-25-279,73 18 1178,255 11-1044,-39 0 106,-187-3-523,328 2 278,-26-2-850,-46-6 0,78 6 317,0 0-1,-1-1 1,1 0 0,0-1-1,0 0 1,1 0 0,-1-1-1,1-1 1,-12-8 0,-16-22-3046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8:24.840"/>
    </inkml:context>
    <inkml:brush xml:id="br0">
      <inkml:brushProperty name="width" value="0.1" units="cm"/>
      <inkml:brushProperty name="height" value="0.1" units="cm"/>
      <inkml:brushProperty name="color" value="#FFFC18"/>
    </inkml:brush>
  </inkml:definitions>
  <inkml:trace contextRef="#ctx0" brushRef="#br0">7006 98 3712,'5'-9'291,"-1"0"1,2 0-1,-1 1 0,1-1 1,1 1-1,-1 1 1,1-1-1,1 1 0,-1 0 1,16-9-1,-32 18 448,1-1 0,-1 1 0,0-1 0,0-1 0,0 1 0,-17-3 0,8 1-648,-1 1 0,1 1-1,-21 3 1,-23 8 273,23-5-63,-64 21-1,54-12 202,1-2-1,-84 12 1,-102-2-319,139-15 17,-122 26 564,23-2-349,-73-16 276,-4-18-903,105 0 421,-67-13 57,-2 0 49,-622 10-171,555-18-389,101 3 325,-12 20 3,85 2-65,36-1-24,37 0 22,1-2 0,-66-9 1,52 2 295,-133 4 1,111 4-218,-329 2-127,395-4 113,-28-5 0,28 3 78,-29-1 0,-230 15-69,230-5 126,1-3 0,-1-2 0,-79-7 0,92 2 44,-68 3-1,56 2-191,-284 9 540,212 0-205,63-4-898,-69-1 0,121-5 36,1 0-1,0-1 1,-1 0-1,1-1 1,0 0-1,0 0 1,0-1-1,0 0 0,0 0 1,1 0-1,-1-1 1,1-1-1,0 1 1,0-1-1,1 0 1,-1-1-1,-10-11 1,-30-33-3845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8:31.379"/>
    </inkml:context>
    <inkml:brush xml:id="br0">
      <inkml:brushProperty name="width" value="0.1" units="cm"/>
      <inkml:brushProperty name="height" value="0.1" units="cm"/>
      <inkml:brushProperty name="color" value="#FFFC18"/>
    </inkml:brush>
  </inkml:definitions>
  <inkml:trace contextRef="#ctx0" brushRef="#br0">2613 76 18559,'-133'4'1067,"79"-7"-1092,0-2 0,-58-13 0,75 12 164,14 3 29,-1 1-1,0 2 1,0 0 0,-42 7-1,16-1-114,-140-4-8,102-3 27,-81-4 242,-120 5 209,-87 19 466,359-18-922,-234 19 770,71-4-772,164-15-149,-150 4-1158,148-6 516,1-1 1,0 0-1,0-1 1,0-1-1,0 0 0,1-1 1,-24-11-1,24 7-1258,-23-17 0,-17-16-2442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8:51.033"/>
    </inkml:context>
    <inkml:brush xml:id="br0">
      <inkml:brushProperty name="width" value="0.1" units="cm"/>
      <inkml:brushProperty name="height" value="0.1" units="cm"/>
      <inkml:brushProperty name="color" value="#FFFC18"/>
    </inkml:brush>
  </inkml:definitions>
  <inkml:trace contextRef="#ctx0" brushRef="#br0">2334 57 3968,'-21'0'3509,"21"-14"-3178,0 12-225,0 1 0,0-1-1,-1 1 1,1-1 0,0 1 0,0-1 0,-1 1 0,1-1 0,-1 1 0,0 0 0,1-1 0,-1 1 0,0 0-1,0-1 1,0 1 0,1 0 0,-1 0 0,0 0 0,-1 0 0,-1-2 0,0 1 135,0 1 0,0-1 0,0 1-1,0 0 1,0 0 0,0 0 0,0 0 0,0 0 0,-5 0 0,-4 1 301,1 0 0,0 0 0,-1 1 0,-18 3 1,-7 4 198,0-3 0,-68 2 0,32-5-337,40-1-24,0 0 1,0-2-1,-47-8 1,43 4-2,0 2 1,-63 2-1,57 1-136,-161-5 737,111 2-669,-66 3 178,1 7-1,-219 37 1,163-13-2860,-21 4-8116,137-18 6018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8:52.993"/>
    </inkml:context>
    <inkml:brush xml:id="br0">
      <inkml:brushProperty name="width" value="0.1" units="cm"/>
      <inkml:brushProperty name="height" value="0.1" units="cm"/>
      <inkml:brushProperty name="color" value="#FFFC18"/>
    </inkml:brush>
  </inkml:definitions>
  <inkml:trace contextRef="#ctx0" brushRef="#br0">2408 168 1792,'16'5'688,"20"20"7976,-37-29-7771,1-2-693,-1 0 1,0 0 0,0-1-1,-1 1 1,0 0-1,-5-11 1,-20-35 809,22 42-773,0 4-114,0-1 0,-1 1 0,0 0 0,0 0 0,0 1 0,-1 0 1,1 0-1,-1 0 0,-1 1 0,-9-5 0,6 5-105,0 2-1,-1-1 1,1 1-1,0 1 1,-1 0-1,1 1 1,0 0-1,-15 2 1,-10-1 421,-7-1-177,-118 2 567,121 1-769,-79 15 0,72-7 124,-196 49 827,200-47-871,-40 10 88,24-11-167,-118 19 539,-56 5-28,-112 12 712,319-47-1332,-188 5-4,183-8-1058,0-1-1,0-1 1,1-2-1,0-1 1,-31-11 0,-2-7-2949,-8-10-106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6:26.833"/>
    </inkml:context>
    <inkml:brush xml:id="br0">
      <inkml:brushProperty name="width" value="0.1" units="cm"/>
      <inkml:brushProperty name="height" value="0.1" units="cm"/>
      <inkml:brushProperty name="color" value="#E71224"/>
    </inkml:brush>
  </inkml:definitions>
  <inkml:trace contextRef="#ctx0" brushRef="#br0">2880 172 3072,'-19'0'2944,"18"-15"240,-5 13-2714,5 3-416,1-1 0,0 0-1,-1 0 1,1 0 0,0 0 0,-1 0-1,1-1 1,0 1 0,-1 0 0,1 0-1,0 0 1,-1 0 0,1 0 0,0 0-1,0 0 1,-1-1 0,1 1 0,0 0-1,-1 0 1,1 0 0,0-1 0,0 1-1,0 0 1,-1 0 0,1-1 0,0 1-1,0 0 1,0 0 0,-1-1-1,1 1 1,0 0 0,0-1 0,0 1-1,0 0 1,0-1 0,0 0-27,0 1 0,0 0 0,0-1-1,0 1 1,-1 0 0,1-1 0,0 1 0,0 0 0,0-1 0,0 1 0,0 0-1,-1-1 1,1 1 0,0 0 0,0-1 0,-1 1 0,1 0 0,0 0-1,0-1 1,-1 1 0,1 0 0,0 0 0,-1-1 0,1 1 0,0 0 0,-1 0-1,1 0 1,0 0 0,-1 0 0,-15-1 1428,12 1-1216,0 1 1,0 0-1,1 0 0,-1 0 0,1 0 1,-6 3-1,7-3-160,0 1-1,-1-1 1,1 0-1,0 0 1,-1 0 0,1 0-1,0 0 1,-1 0 0,1-1-1,-1 1 1,1-1 0,-1 0-1,0 1 1,1-1 0,-1-1-1,1 1 1,-1 0 0,1 0-1,-1-1 1,-3-1 0,-7 0 61,-49-13 62,-17-11 34,50 15-21,0 2 0,-56-11-1,-3 8 137,-70-8 429,94 17-374,42 3-294,0-1-1,-28-5 1,-40-8 22,1 3-1,-1 5 0,-124 6 1,126 6-219,-29 1 223,-88-17 630,59 9-544,-236 7 933,273 1-849,-90 9-536,167-12-97,-100 8-3179,108-12 160,-41-4 0,13-8-1306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8:58.258"/>
    </inkml:context>
    <inkml:brush xml:id="br0">
      <inkml:brushProperty name="width" value="0.1" units="cm"/>
      <inkml:brushProperty name="height" value="0.1" units="cm"/>
      <inkml:brushProperty name="color" value="#FFFC18"/>
    </inkml:brush>
  </inkml:definitions>
  <inkml:trace contextRef="#ctx0" brushRef="#br0">4111 86 2816,'-4'-12'7092,"-6"2"-5195,-14-4-796,15 12-192,-3-2 6,7 1-621,0 0 0,0 0 0,-1 1 0,1 0 0,-8-2 0,9 2-165,-17-6 512,15 6-479,0-1-1,1 1 0,-1 0 0,0 1 0,0 0 1,0 0-1,-10-1 0,-39 1 255,22 0-201,0 1 0,-45 6 0,-213 36 1577,9-14-1466,40-23 570,68 0-723,38-1-288,-127 1 489,-34-3-94,158-3-64,-502 1 482,476-7-194,-2 0-330,-311 25-2113,162 25-6079,175-16 3026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7:51.137"/>
    </inkml:context>
    <inkml:brush xml:id="br0">
      <inkml:brushProperty name="width" value="0.1" units="cm"/>
      <inkml:brushProperty name="height" value="0.1" units="cm"/>
      <inkml:brushProperty name="color" value="#FFFC18"/>
    </inkml:brush>
  </inkml:definitions>
  <inkml:trace contextRef="#ctx0" brushRef="#br0">2929 0 3328,'-2'1'151,"-1"0"1,1 0 0,-1 1-1,1-1 1,-1 0-1,1 1 1,0 0-1,0-1 1,0 1-1,0 0 1,-4 4 0,5-5 162,1 0-371,1 0 48,-2 0 0,1 0-1,0-1 1,0 1 0,0 0 0,0 0 0,0 0 0,-1-1-1,1 1 1,0 0 0,-1 0 0,1-1 0,0 1-1,-1 0 1,1-1 0,-2 2 0,-3 2 336,3-1-82,-1-1 0,1 0 0,-1 0 0,0 0 1,0-1-1,0 1 0,1-1 0,-1 1 0,-5 0 0,-4 3 86,10-4-258,0 0 1,0-1-1,0 1 1,0 0-1,0-1 1,0 1-1,0-1 1,-2 0-1,-6 1 248,-1 0 0,1 1 0,-14 3 0,-20 3-79,-121-6 1828,88-3-1159,24 12-335,-37-12 190,-151 6 1012,84 3-840,-238-8 929,352-2-1929,-68-12-1,-2-1 156,16 11 19,-27-3-75,15-12 167,12 2 376,-250-8 951,140 32-3286,66 7-3700,64 0 1593,-3 8-132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7:52.504"/>
    </inkml:context>
    <inkml:brush xml:id="br0">
      <inkml:brushProperty name="width" value="0.1" units="cm"/>
      <inkml:brushProperty name="height" value="0.1" units="cm"/>
      <inkml:brushProperty name="color" value="#FFFC18"/>
    </inkml:brush>
  </inkml:definitions>
  <inkml:trace contextRef="#ctx0" brushRef="#br0">5304 50 4736,'-11'-1'597,"1"0"0,-1 0 1,1 1-1,-19 2 0,11 0 265,0-1 0,-33-2 0,14 0-264,-560 1 5007,433-8-5454,58 1 61,-414 2 1377,148 7-1961,198-3 627,-720 1 1713,459-9-1291,-64-2 887,91 0-939,0 19-1283,293-1-2662,-157 29 0,128-5-1554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8:41.055"/>
    </inkml:context>
    <inkml:brush xml:id="br0">
      <inkml:brushProperty name="width" value="0.1" units="cm"/>
      <inkml:brushProperty name="height" value="0.1" units="cm"/>
      <inkml:brushProperty name="color" value="#FFFC18"/>
    </inkml:brush>
  </inkml:definitions>
  <inkml:trace contextRef="#ctx0" brushRef="#br0">2603 1210 768,'-11'-11'7818,"29"-10"-1462,-25 4-4399,5 15-1897,1 0 0,-1-1 0,1 0 0,0 1 0,0-1 0,0 0 0,1 1 0,-2-5 0,2 2 8,-1 0 0,1-1-1,-1 1 1,-3-6-1,-1-12 107,-1-10-137,4 22 3,0-1 0,0 1 0,1 0 0,1-1 0,0 1 1,0 0-1,3-18 0,6-11 234,-2-1 1,-2 0 0,1-51-1,-6 86-285,1 1 0,0-1-1,0 1 1,0-1-1,2-5 1,-1 5 14,0 1 1,-1-1-1,1 0 1,-1 0-1,0-7 0,9-98 349,-20-160-352,10 259 23,-1 1 0,0 0 0,0 0 0,-1 1-1,-1-1 1,0 0 0,0 1 0,-1-1-1,0 1 1,-1 0 0,-7-12 0,8 17-8,0-1 1,-1 0 0,0 1-1,1 0 1,-2 0 0,1 0-1,-1 1 1,1-1 0,-1 2-1,0-1 1,-1 0-1,1 1 1,0 0 0,-1 1-1,0 0 1,0 0 0,0 0-1,-9-1 1,-221-12 192,212 15-165,-1-1-1,1-1 1,-46-9 0,32 4-23,-1 2 1,1 1 0,-1 2-1,-46 4 1,10 0-103,25-1 86,0 2 0,1 2 0,-98 23 0,27-4 23,42-11-17,-16 6-12,-11 2-29,-143 47 0,90-16 170,144-47-177,-1 0 0,1-1 0,-1-1 0,-24 3 0,31-6 35,0 0 0,1 0-1,-1 0 1,0-1 0,1 0 0,-1-1 0,1 0 0,0 0 0,-1-1 0,-8-4 0,0-2 74,0 1 0,-28-8 0,43 15-58,0 1-1,1 0 1,-1-1-1,1 1 1,-1 0-1,0 0 1,1 0-1,-1 0 1,0 0-1,1 0 1,-1 0-1,0 1 1,1-1-1,-1 1 1,1-1 0,-1 1-1,1-1 1,-1 1-1,1 0 1,-1 0-1,1 0 1,0 0-1,-1 0 1,1 0-1,0 0 1,0 0-1,0 1 1,0-1-1,-2 2 1,0 4-4,0 0 0,0-1 0,1 1 0,-1 0 0,-1 11 0,0-2-7,-10 44-107,10-37 166,-2 0 0,0-1 0,-17 38 0,9-34-43,-2 0 0,-23 27-1,22-28-33,0 1 0,2 0 0,1 1 0,1 1 0,-15 47 0,9-17-10,2 1-1,-10 71 0,26-125 14,1 0-1,-1 0 0,1 0 0,0 1 0,1-1 1,-1 0-1,1 0 0,2 10 0,-1-11 1,0 0-1,0-1 1,0 1 0,1 0-1,-1-1 1,1 1-1,0-1 1,0 0-1,0 0 1,5 4-1,-2-2 0,0-1 0,0 0 0,0-1 0,1 0 0,-1 0 0,1 0 0,11 3 0,52 7 51,-26-5-63,3 0-18,0-3-1,73 1 1,-29-7 30,148 6 124,-23 5-206,-89-7 89,-76-3 8,54 6-1,-48-1 51,64-4 0,-66-2-19,188-12 63,-110 2-68,92 15 107,-70 2-49,-93-5-269,-22 1-358,-1-3 0,1 0 0,77-15 0,-113 15 12,0-1 0,0 1 0,0-1 0,0 0 0,0 0 0,0 0 0,-1 0 0,1-1 0,-1 0 0,0 1 0,1-1 0,3-5 0,11-20-3790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8:43.446"/>
    </inkml:context>
    <inkml:brush xml:id="br0">
      <inkml:brushProperty name="width" value="0.1" units="cm"/>
      <inkml:brushProperty name="height" value="0.1" units="cm"/>
      <inkml:brushProperty name="color" value="#FFFC18"/>
    </inkml:brush>
  </inkml:definitions>
  <inkml:trace contextRef="#ctx0" brushRef="#br0">1525 1323 3328,'0'0'54,"0"1"1,-1-1-1,1 0 1,0 0-1,-1 0 1,1 0-1,0 0 0,-1 0 1,1 0-1,0 0 1,-1 0-1,1 0 1,0 0-1,-1-1 0,1 1 1,0 0-1,0 0 1,-1 0-1,1 0 1,0 0-1,-1-1 1,1 1-1,0 0 0,0 0 1,-1 0-1,1-1 1,0 1-1,0 0 1,0 0-1,-1-1 0,1 1 1,0 0-1,0-1 1,0 1-1,0 0 1,0 0-1,0-1 0,-1 1 1,1 0-1,0-1 1,0 1-1,6-15 724,-1 3-861,0 1 324,0-5 681,0-18 3787,-4 30-4529,0 0 0,0-1 0,0 1 0,0 0 0,1-1 0,-1 1 0,1 0 0,0 0 0,1 0 0,-1 1-1,1-1 1,-1 1 0,5-5 0,-3 4-77,-1-1 0,1 0 1,-1 0-1,0 0 0,0 0 0,0-1 0,2-7 0,2-14 83,23-104 972,-21 93-993,3 2 1,25-60-1,-26 70-37,4-15 217,11-46 0,-14 42-81,-10 35-319,0 0-1,1-15 0,-2 14-44,0 0-1,4-15 0,1 5 209,-1 0-1,-1-1 0,0 1 1,-2-1-1,-1 1 1,-3-44-1,1 56-87,-1 0-1,0 0 1,-1 0-1,0 0 0,0 1 1,-1 0-1,0-1 1,-1 1-1,0 1 1,0-1-1,0 1 1,-1-1-1,0 2 1,-1-1-1,1 1 1,-1 0-1,-14-9 1,-10-5 52,0 2 0,-1 1 0,-39-13 0,64 27-71,-33-12-1,0 1 0,-1 3 0,-1 1-1,0 2 1,0 2 0,-68-2 0,20 9 2,0 4 0,-96 18 0,168-21-25,0 0-1,0 0 1,0-2-1,0 0 0,0-2 1,-18-2-1,-3-2 85,-1 2-1,1 2 1,-45 4-1,20-1 34,48-1-104,-112 3-77,103-1 60,-1 1-1,1 1 0,-24 7 0,41-8 34,1-1-1,0 1 1,0 0-1,0 0 1,0 1-1,1 0 1,-1 0 0,1 0-1,0 1 1,0 0-1,-9 11 1,11-11-3,0 1 1,1 0 0,0-1-1,0 1 1,0 0-1,0 0 1,1 1 0,0-1-1,1 1 1,-1-1 0,1 1-1,0-1 1,1 14-1,0 28 111,2 0 0,12 69 0,1-18 270,-11-76-428,-1 0 0,-2 0 1,-2 44-1,0-15 16,1 166 119,1-204-106,1 1 1,1 0-1,0-1 1,1 0-1,0 0 1,11 21-1,-11-24 11,2-1 1,0 0-1,0 0 0,1 0 0,0-1 0,0 0 0,1 0 0,0-1 0,1 0 0,0-1 0,0 1 0,0-2 0,1 1 0,0-2 1,1 1-1,17 6 0,8 1-9,0-2 0,1-2 1,67 9-1,-24-10 366,120-5-1,-122-3-305,225-11-42,-222 11-805,154 20 0,-226-19-192,1 1 0,-1-1 1,0-1-1,1 0 0,10-1 0,8-8-3360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59:30.197"/>
    </inkml:context>
    <inkml:brush xml:id="br0">
      <inkml:brushProperty name="width" value="0.1" units="cm"/>
      <inkml:brushProperty name="height" value="0.1" units="cm"/>
      <inkml:brushProperty name="color" value="#FFFC18"/>
    </inkml:brush>
  </inkml:definitions>
  <inkml:trace contextRef="#ctx0" brushRef="#br0">5116 1599 2048,'52'-3'2731,"-11"-8"1738,-40 11-4315,1 0 1,-1-1-1,0 1 1,1 0 0,-1-1-1,0 1 1,0-1-1,0 0 1,1 1-1,-1-1 1,0 0 0,11-10 5355,-11 10-5450,-1 0 0,1 1 0,-1-1 0,1 0 0,0 1 0,-1-1 0,1 1 0,0-1 0,-1 1 0,1-1 0,0 1 0,0-1 0,-1 1 0,1 0 0,0 0 0,0-1 0,-1 1 0,1 0 0,0 0 0,0 0 0,1 0 0,14-6 1372,-8-2-1155,-1 0 0,1 0 1,-2-1-1,1 0 0,-1 0 1,9-19-1,-15 27-229,0-1-1,0 0 1,0 0 0,0 0-1,0 1 1,0-1-1,-1 0 1,1 0 0,0 0-1,-1 1 1,0-1 0,1 0-1,-1 1 1,0-1 0,0 0-1,0 1 1,0-1 0,0 1-1,0-1 1,-2-1-1,-9-16 217,9 6-185,1 0-1,0 0 1,1 0-1,1 1 1,0-1 0,1-14-1,16-77 490,-12 78-529,52-213 799,-55 227-731,0-1 0,-1 0 1,0 1-1,-1-26 0,-1 10-51,0 20-38,0 1 0,0 0 0,-1 0 0,0 0 0,-1 0 0,1 0 1,-7-10-1,-6-19 23,9 11-41,-7-51 0,1 0 0,-10-30 150,-25-91 271,43 190-390,1 0 0,-1 1 1,0 0-1,-1 0 0,1 0 0,-1 1 1,-1-1-1,1 1 0,-1 0 0,1 1 0,-1-1 1,-1 1-1,-9-5 0,12 8 3,0 0 0,0 0-1,0 0 1,0 0-1,0 1 1,-8 0 0,-19-4 130,4-3-203,-51-8 0,-1 0-11,16 3 146,-83-7 1,82 13-60,-167-13 117,-11 14-156,153 6 8,-91-11 1,75 0 84,61 6-71,0 1 0,-1 2 0,-77 10 0,68-5 11,-169-2-100,120-3 53,-82-10 16,-109 8 0,73-8-117,26-6 325,165 15-227,0 2 0,0 1 0,-31 4 0,12 0 4,-243 13 143,148-17-166,96-3 17,-77 8 0,15 8-64,37-9 22,-28 4 126,-26 1 36,24-2-150,43-5 185,37-2-201,-26 4 0,6-3 54,36-3 36,-1 1 1,1 0-1,0 1 1,-1 0-1,-7 2 1,-18 5-45,-64 6 1,23-4 61,-178 42-4,242-50-39,1 1-1,0 0 1,0 1-1,1 0 1,-1 1 0,1-1-1,-1 2 1,2-1-1,-1 1 1,-8 8 0,10-8-19,0 0 0,0 1 1,0 0-1,1 0 1,0 0-1,-7 13 1,8-13 28,1-2 8,0 0-1,1 1 1,-1-1-1,1 0 1,1 1-1,-3 7 1,-12 59-10,9-46-6,-5 49-1,-1 20-49,7-59 16,-3 62 1,4 30 145,0 112-224,-1 4 192,3-220-125,0 6-7,3-29 42,0 1 0,0-1-1,1 1 1,-1-1 0,0 0-1,1 1 1,-1-1 0,1 0-1,-1 1 1,1-1 0,0 0-1,-1 0 1,1 1 0,0-1-1,0 0 1,0 0 0,2 2-1,1 0-1,0-1 1,0 1-1,0 0 0,1-1 0,-1 0 0,1 0 0,-1-1 1,1 1-1,6 1 0,46 3-8,-17-3-76,121 7 135,-70-6 23,92-2-65,19 1-10,3 8 152,26 7 26,-100-4-128,-10 0-53,-27-5-88,80 4 91,-26-12 2,177-20 1,-196 11 29,-27 2-12,-8-2 5,238-12 78,-14 13-55,-1 0 4,-258 9-9,67 13-1,-34-4 14,199 11-68,-181-15 28,-47-1-35,32 2-5,-24-9 42,-19-1-13,76 8 0,-8 0 88,-82-5-48,58 7 0,-70-5-70,0-1-1,0-1 1,1-1 0,36-6-1,-41 5 100,33 1 1,-21 0-14,19 3-126,16-1-1214,-61-2 543,-1-1-1,1 0 0,-1 0 0,1-1 0,-1 0 0,14-6 0,-18 7 288,-1 0 0,0 0-1,0 0 1,0 0 0,0-1 0,0 1-1,0-1 1,-1 1 0,1-1-1,0 0 1,-1 0 0,1 0 0,-1 1-1,0-1 1,1-1 0,-1 1-1,0 0 1,0 0 0,-1 0 0,1 0-1,0-4 1,-3-17-4167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0:07.367"/>
    </inkml:context>
    <inkml:brush xml:id="br0">
      <inkml:brushProperty name="width" value="0.1" units="cm"/>
      <inkml:brushProperty name="height" value="0.1" units="cm"/>
      <inkml:brushProperty name="color" value="#FFFC18"/>
    </inkml:brush>
  </inkml:definitions>
  <inkml:trace contextRef="#ctx0" brushRef="#br0">11629 1556 4224,'-3'0'311,"1"-1"-1,-1 1 1,1-1 0,-1 0 0,1 1-1,0-1 1,-1-1 0,1 1 0,0 0-1,0 0 1,0-1 0,0 1 0,0-1-1,-3-3 1,4 4-61,-1 0-1,1 1 1,-1-1 0,1 0-1,-1 0 1,1 1-1,-1-1 1,0 1 0,1-1-1,-1 1 1,0 0-1,0-1 1,-2 1 0,-30 1 1337,17 0-664,-92-1 2256,102 1-3032,0 0 0,0 0 0,-1 1 1,1 0-1,-13 6 0,-8 2 303,-4-2-162,1-2 0,-1-1 0,0-1 0,-47 0 0,-12-3-204,-105-3 275,107-9 124,57 6-335,-48-1-1,55 4-26,-50-8 0,50 6-135,-50-3 0,-137-5 227,94 4-69,62 1-27,36 4-18,-29-1 0,-117-5 690,40 2-1002,28-1 202,-64-7-37,-34-1-37,-239-7 591,398 20-405,-139-8 214,95 11-122,-156-2-66,162-2-263,-82-14 0,117 12 80,-82-1 1,-40 13 64,2 0 67,-97 0 68,-50 17-139,46-1 256,-23-23-239,104-1 15,73 3-12,-221-6 435,286 4-421,-1 3 0,-63 10-1,-14 1 124,-552-2-123,467-12-36,-3-9-67,106 3 48,-96 3 52,-57-3 56,9-16-268,211 21 195,-1 1 0,0 2 0,-38 6 0,-51 2 92,-453-9-4,405 5-123,-40-1-123,17 6 358,95 3-102,-51 6 182,128-16-301,-142 9-2,120-10 4,-75-9 0,-265-7 12,314 14-24,-173-5-73,-41 5 37,192-6-27,46 0 41,32 3 30,1 1-1,-18 0 0,14 2 33,0-1-1,0-1 0,0-1 1,0 0-1,1-1 0,-1-1 1,-21-9-1,30 8-16,1 1 0,-1-2 1,1 1-1,0-1 0,1-1 0,0 0 1,0 0-1,0 0 0,1-1 0,1 0 1,-1 0-1,1-1 0,1 0 1,0 0-1,0 0 0,1-1 0,-3-12 1,5 18-26,-1-6 28,0-1-1,0 0 0,1 0 1,-1-20-1,2 9 3,-2 0-1,-5-24 1,-1-10 81,-2-255-20,11 285-31,5-105 71,-4 120-86,0 1 0,1-1 0,4-14 0,1-3-80,12-40 14,-7 32 32,-10 30 0,1 0 1,0 1-1,0-1 0,0 1 0,1 0 1,0 0-1,0 0 0,0 0 0,1 1 0,0-1 1,0 1-1,8-6 0,-5 5-2,0 1 0,1-1 1,0 2-1,0-1 0,0 1 0,0 0 0,0 1 0,15-3 0,1 1-13,1 1-1,-1 1 0,27 1 1,-11 2 111,75 10 0,-26 7-177,-42-7 121,1-2 0,80 3 0,306-5 155,-389-9-178,74-12-1,-7-1-51,236 7 51,-278 9-10,-2-3 43,91-17-1,-47 5 19,313-50 85,-345 51-208,143-7 0,84 19 101,-180 2-147,41 8 117,-143-6-67,247 10 237,-174-10-185,175-22 0,357-7-114,-520 34 119,-2-1-15,385-1 24,-184-19 138,-177 2-187,106-4-36,-118 25 10,-30 0 165,605 1 235,-510-10-250,40-14-104,1 0-18,159-9 95,-379 23-59,75-11-41,-47 6-2,0 1 0,56 1-1,84 11 182,80 7-20,-114-10-221,24 4-7,166 13-18,-201-21 126,130 9 15,117 13 56,-34-23 107,-313 2-214,33 5 1,11 1-16,-7-3 53,71 2 0,-29-5 14,102-4 4,-179 1-39,0 2-1,0 1 1,39 7-1,31 3-79,52 10 237,-103-12-96,-40-8-62,-1 0 0,0 0 0,1 1 0,-1 1 0,0 0 0,0 0 0,15 11 0,-18-10 24,0 0 0,-1 0 0,0 1 0,0 0 0,0 1 0,-1-1 0,0 1 0,0 0 0,0 0 0,3 9 0,-2 1-16,0 0 1,-1 1-1,-1-1 1,0 1-1,-2 0 0,1 23 1,2 9 17,1 14 34,-5 96-1,-2-77-16,1-80-21,0 32-28,-1 1-1,-9 54 1,-2-26-1,4 0 1,-2 94 0,15 112 299,-5-263-288,-1 0 0,0 0 0,0 0-1,-1 0 1,1-1 0,-2 1-1,1 0 1,-5 7 0,5-10-209,0 1 1,0-1-1,-1 0 1,0 0-1,0-1 0,0 1 1,0 0-1,-1-1 1,1 0-1,-1 0 1,0 0-1,-7 4 1,-3-1-1605,0-1 0,0-1 0,-24 4 0,30-6 1171,-49 7-4151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0:51.272"/>
    </inkml:context>
    <inkml:brush xml:id="br0">
      <inkml:brushProperty name="width" value="0.1" units="cm"/>
      <inkml:brushProperty name="height" value="0.1" units="cm"/>
      <inkml:brushProperty name="color" value="#FFFC18"/>
    </inkml:brush>
  </inkml:definitions>
  <inkml:trace contextRef="#ctx0" brushRef="#br0">4597 1296 1664,'48'-23'20300,"-53"18"-21315,-1-14 2284,6-5-633,-1 6-423,1 0 0,5-33 0,1 4-21,10-42-326,-8 50 143,-6 25 9,1 0 1,0 1-1,1-1 1,7-18 0,0 9-34,0-1 0,-2-1 1,7-30-1,-12 37 71,-1 0 0,-1 0 1,-1-1-1,-1 1 0,-2-23 0,-2 4 77,-16-58 0,-22-46-5,39 134-130,1 0 0,-1 0 0,-1 0 0,1 1 0,-1-1 0,0 1 0,-1 0 0,1 0 1,-1 1-1,0-1 0,-8-5 0,5 5 8,0 0 0,-1 1-1,1 1 1,-1-1 0,0 1 0,0 1 0,-16-5 0,-8 2-1,0 1 0,0 2 1,-1 2-1,-34 2 1,26-1-57,-117 2 67,-146-3 128,115-1-308,103 3 146,-45 2-123,45 0 158,-93-9 1,-181-2 51,170 16 27,66-14-117,-148-25 1,94 8 2,122 14-16,0-2 1,-100-35-1,107 33 30,-84-13 1,87 18-1,-38-2 4,-168 2 0,204 8 0,-177-14-309,197 12 314,-43 3-1,20 0-2,11-1-14,-1 2 0,1 1 0,0 3 1,-40 10-1,47-7 84,-75 24-160,67-19-127,27-10 267,1 0-1,-1 2 1,1 0-1,-13 7 1,15-6-136,-25 18 234,35-22-131,-1-1-1,1 1 1,0-1-1,0 1 0,0 0 1,0 0-1,0-1 1,0 1-1,1 1 1,0-1-1,-2 4 1,-6 32 19,2 0 0,-2 47 0,2-22-8,3-26 21,-2 0 1,-2-1-1,-1 1 1,-2-2-1,-25 58 1,23-66-21,1 0-1,2 0 1,-9 39 0,15-53-55,2 0 1,0 1-1,0-1 0,2 1 0,0-1 1,0 1-1,1 0 0,6 26 0,-4-34 26,-1 0 0,0-1 0,1 0 0,1 0 0,-1 0 0,1 0 0,0 0 0,0-1 0,0 1 0,1-1 0,0 0 0,0-1 0,0 1 0,1-1 0,-1 0 0,1 0 0,0-1 0,0 1 0,1-1 0,10 3 0,10 2-45,1 0-1,0-2 1,48 4 0,-37-5 52,2 1-107,49 7 77,116 1 1,221 1-135,32-14 146,-454-2 8,228-1-137,92-6 228,-248 0-72,-25 2-8,67 2-1,56 12-210,178 3 327,13 6 24,-155-3 6,-108-8-131,-39-3-32,-15-1-458,0 1 0,-1 3 0,85 21 0,-128-25-179,0 0 0,0 0 0,1-1 0,-1 0 0,0 0 0,1 0 0,-1-1 0,1 1 0,-1-1 1,1-1-1,-1 1 0,1-1 0,-1 0 0,0 0 0,8-3 0,14-12-4028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3:24.885"/>
    </inkml:context>
    <inkml:brush xml:id="br0">
      <inkml:brushProperty name="width" value="0.1" units="cm"/>
      <inkml:brushProperty name="height" value="0.1" units="cm"/>
      <inkml:brushProperty name="color" value="#E71224"/>
    </inkml:brush>
  </inkml:definitions>
  <inkml:trace contextRef="#ctx0" brushRef="#br0">8137 296 4608,'-27'6'5813,"27"-21"-4677,-1 8-900,0-1 1,0 1-1,-1-1 0,-1 1 0,1 0 1,-1 0-1,0 0 0,-1 0 1,1 1-1,-1-1 0,-1 1 1,-6-9-1,7 12-166,0 0 0,0 0-1,0 0 1,0 0 0,-1 0 0,1 1 0,-1 0 0,0 0 0,1 0-1,-1 1 1,0-1 0,0 1 0,-10-1 0,-7 0 192,-43 3 0,26 1 92,-103 6 803,52-7-101,-98 13 0,78-2-768,-1-4 0,-125-8 0,160-2-70,-43-2 321,89 0-436,-166-26 152,126 16-236,-30-6 65,-99-33-1,140 35-28,0 4 1,-80-10-1,-100 8 181,-4 18-149,58 1 267,-66 3-205,133-3-139,-75-2 71,83-4 6,-119 11-1,169-4-46,-74 4-97,-212 8 509,-200-16-479,347-12 186,46 1-46,-237-8 490,290 17-599,-134 14 1,191-8 34,-186 23 169,-25 3-160,165-26 75,-127 14-219,134-12 11,59-6 42,-46 8 0,-308 44 614,82-15-123,235-28-126,-113 1 1,121-10-466,-65 0-1215,42 3-5418,47-4 1832,-3-6-21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3:31.372"/>
    </inkml:context>
    <inkml:brush xml:id="br0">
      <inkml:brushProperty name="width" value="0.1" units="cm"/>
      <inkml:brushProperty name="height" value="0.1" units="cm"/>
      <inkml:brushProperty name="color" value="#E71224"/>
    </inkml:brush>
  </inkml:definitions>
  <inkml:trace contextRef="#ctx0" brushRef="#br0">4372 163 2560,'-4'4'375,"1"-2"155,2-4-170,0-6-196,1 6-162,0-1 1,1 1-1,-1-1 0,1 1 0,0-1 0,-1 1 0,1-1 0,0 1 1,1 0-1,-1 0 0,3-4 0,-1 1-209,-1-1 498,1 0-1,-1 1 1,0-1 0,0 0-1,-1 0 1,1 0-1,-1 0 1,-1 0 0,1-11-1,-1 17-195,0-1-1,-1 0 1,1 0-1,0 1 0,0-1 1,0 0-1,-1 1 0,1-1 1,0 1-1,-1-1 0,1 0 1,0 1-1,-1-1 0,1 1 1,-1-1-1,1 1 0,-1-1 1,1 1-1,-1-1 0,1 1 1,-1-1-1,0 1 0,1 0 1,-1-1-1,0 1 1,1 0-1,-1 0 0,0-1 1,1 1-1,-1 0 0,0 0 1,1 0-1,-1 0 0,0 0 1,-1 0-1,-32 2 1055,19 0-585,8-2-357,0-1 0,-1 0 1,1 0-1,0 0 1,0-1-1,0 0 0,0-1 1,-10-4-1,12 5-83,-1 1 1,0-1-1,1 1 0,-1 1 0,-6-1 1,-7-1 68,-2 0 105,1 2 0,-1 0 1,1 1-1,-28 5 0,-15 1 3,22-4 77,0-3 1,-66-6 0,80-1-246,22 5-121,0 1-1,0 0 1,-1 0 0,-9-1 0,-606 2 1108,442-9-832,-15 22-34,47-2-87,-8 5-149,26-1 188,13-1 33,6 0-62,-53-11-70,11-1 170,-64 12 176,-51 2-26,79-6-179,-66 2 427,234-12-645,-245 4 785,4 19-834,240-19-987,-1-2 0,1 0-1,-22-1 1,34-2 116,1 0 1,0 0-1,-1-1 0,1 0 0,0 0 0,0-1 1,1 0-1,-1-1 0,0 1 0,-12-10 0,-30-27-3979,-3-9 1856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6:27.540"/>
    </inkml:context>
    <inkml:brush xml:id="br0">
      <inkml:brushProperty name="width" value="0.1" units="cm"/>
      <inkml:brushProperty name="height" value="0.1" units="cm"/>
      <inkml:brushProperty name="color" value="#E71224"/>
    </inkml:brush>
  </inkml:definitions>
  <inkml:trace contextRef="#ctx0" brushRef="#br0">26 6 3456,'-22'4'1312,"19"-4"-960,17-9-4672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3:32.879"/>
    </inkml:context>
    <inkml:brush xml:id="br0">
      <inkml:brushProperty name="width" value="0.1" units="cm"/>
      <inkml:brushProperty name="height" value="0.1" units="cm"/>
      <inkml:brushProperty name="color" value="#E71224"/>
    </inkml:brush>
  </inkml:definitions>
  <inkml:trace contextRef="#ctx0" brushRef="#br0">1704 114 3456,'-3'2'462,"-1"-1"512,5-6-267,1-2-450,3-9 45,6-25 413,-11 39-542,0 0 1,1 0-1,-1 0 1,0 0-1,0 0 0,0 0 1,0 0-1,-1-1 1,1 1-1,-1 0 1,1 0-1,-1 0 0,0 0 1,0 0-1,-1-3 1,1 4-100,-1 0 1,1 0 0,0 0 0,0 0 0,0 0-1,0 0 1,-1 1 0,1-1 0,0 0 0,-1 1-1,1-1 1,-1 1 0,1-1 0,0 1-1,-1 0 1,1 0 0,-1 0 0,1-1 0,-1 1-1,1 1 1,-1-1 0,1 0 0,-1 0-1,1 0 1,-1 1 0,1-1 0,-2 2 0,-6 1 207,1 0 0,-1 1 0,-9 7 0,10-7-70,-24 15 286,-14 6 293,-69 30 0,-156 39 140,185-66-363,-89 27 441,123-42-628,-73 10-1,51-15 645,-131-5 0,-75-28-3816,267 24 1960,-1-1 0,0-1-1,1 0 1,-1-1 0,1 0 0,-14-7 0,-21-20-3169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3:43.232"/>
    </inkml:context>
    <inkml:brush xml:id="br0">
      <inkml:brushProperty name="width" value="0.1" units="cm"/>
      <inkml:brushProperty name="height" value="0.1" units="cm"/>
      <inkml:brushProperty name="color" value="#E71224"/>
    </inkml:brush>
  </inkml:definitions>
  <inkml:trace contextRef="#ctx0" brushRef="#br0">2123 48 4736,'-22'0'1530,"13"2"361,13-5-1696,-3 2-98,0 0 0,-1 0-1,1 0 1,0 0 0,-1 0 0,1 0 0,-1 0 0,1 0 0,-1-1 0,0 1 0,1 0 0,-1 0-1,0-1 1,0 1 0,0 0 0,0 0 0,0-1 0,0 1 0,0 0 0,-1 0 0,1 0 0,0-1-1,-1 1 1,1 0 0,-1 0 0,1 0 0,-1 0 0,1 0 0,-1-1 0,0 1 0,0 0 0,0 1-1,1-1 1,-1 0 0,0 0 0,0 0 0,0 0 0,0 1 0,0-1 0,0 0 0,-1 1 0,1-1 0,0 1-1,0 0 1,0-1 0,0 1 0,-1 0 0,1-1 0,0 1 0,0 0 0,-1 0 0,1 0 0,0 0-1,0 0 1,-1 1 0,1-1 0,0 0 0,-2 1 0,-32 13 653,0-2 0,-36 8 1,-140 19 1100,165-31-1521,-38 10 443,17-7-121,-57 6 168,-152-22 332,-16 1-155,-10 20-900,151-7-2302,-3-1-3468,52-1 1001,-12 9 406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3:45.553"/>
    </inkml:context>
    <inkml:brush xml:id="br0">
      <inkml:brushProperty name="width" value="0.1" units="cm"/>
      <inkml:brushProperty name="height" value="0.1" units="cm"/>
      <inkml:brushProperty name="color" value="#E71224"/>
    </inkml:brush>
  </inkml:definitions>
  <inkml:trace contextRef="#ctx0" brushRef="#br0">1798 226 1792,'-19'-16'672,"17"15"-525,0-1 0,0 1 1,1 0-1,-1 0 0,-1 0 1,1 0-1,0 0 0,0 0 0,0 1 1,0-1-1,-1 1 0,-2-1 0,3 1-30,1 0 0,-1 0 0,1-1 0,-1 1 0,1 0 0,-1-1-1,1 1 1,-1-1 0,1 1 0,-1-1 0,1 0 0,0 0 0,-1 0 0,1 0-1,0 0 1,0 0 0,0 0 0,0 0 0,0 0 0,0 0 0,0-1 0,-1 0-1,0-1 319,1 0-1,-1 0 0,0 0 0,0 1 0,0-1 0,0 1 0,-5-5 0,5 6-287,0 0-1,0 1 0,0-1 1,0 0-1,-1 0 1,1 1-1,0-1 0,0 1 1,0 0-1,-1 0 1,1 0-1,-2 0 0,-17 0 754,15 1-792,0-1-1,-1 0 1,1 0-1,-1 0 1,1-1-1,0 0 1,-11-3-1,-4-4 108,15 7-57,-1-1-1,1 0 1,0-1-1,-9-5 1,-34-17 926,35 20-711,-24-16-1,19 11-223,0 0 1,-1 2-1,0 0 0,-1 1 1,0 1-1,-32-5 0,26 7 4,0 2 0,-1 1-1,-38 3 1,57-2-113,-27 4 194,1 1 0,1 2 0,-41 13 0,6-1-23,-11-4 338,-137 9 1,126-16-17,54-5-215,-1-1 1,-64-7-1,70 1-2379,-54-15-1,67 15-220,-1 0 0,-20-1 0,23 3 1128,-48-7-2947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3:47.232"/>
    </inkml:context>
    <inkml:brush xml:id="br0">
      <inkml:brushProperty name="width" value="0.1" units="cm"/>
      <inkml:brushProperty name="height" value="0.1" units="cm"/>
      <inkml:brushProperty name="color" value="#E71224"/>
    </inkml:brush>
  </inkml:definitions>
  <inkml:trace contextRef="#ctx0" brushRef="#br0">2346 297 4608,'-12'-2'987,"9"2"-700,0-1 0,0 1 0,1-1 1,-1 1-1,0-1 0,-4-2 0,6 2-207,1 0-1,0 1 0,-1-1 1,1 0-1,0 0 1,0 1-1,-1-1 1,1 0-1,0 0 1,0 1-1,0-1 1,0 0-1,0 0 1,0 0-1,0 1 0,0-1 1,1 0-1,-1 0 1,0 1-1,1-2 1,4-15-35,-5 17-26,2-6 107,0 1-1,-1 0 0,0-1 0,0 1 0,0-1 0,-1 1 0,0-1 0,0 1 0,0-1 1,0 1-1,-1-1 0,0 1 0,0 0 0,-1-1 0,0 1 0,0 0 0,0 0 1,0 0-1,-1 0 0,1 0 0,-8-8 0,0 1 350,0 1-1,-1 0 1,0 1-1,-1 0 1,0 0-1,-22-12 1,22 16-323,-1 0 1,1 0-1,-1 1 1,0 1-1,0 0 1,-1 1 0,1 0-1,-18 0 1,-18 0 187,-49 4 0,31 0 81,-214 19 717,204-13-628,-85 17-165,51-5-55,-137 7 685,129-14-515,57-6-279,-251 14-1386,171-31-2612,-75-24-7033,104 13 7144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3:56.071"/>
    </inkml:context>
    <inkml:brush xml:id="br0">
      <inkml:brushProperty name="width" value="0.1" units="cm"/>
      <inkml:brushProperty name="height" value="0.1" units="cm"/>
      <inkml:brushProperty name="color" value="#E71224"/>
    </inkml:brush>
  </inkml:definitions>
  <inkml:trace contextRef="#ctx0" brushRef="#br0">1335 201 5760,'-5'0'648,"0"0"-1,0 1 1,0 0 0,-9 3-1,8-2-589,1 0-1,-1-1 0,0 0 1,-12 1-1,-16 0 1928,26-1-1576,0 0-1,0-1 1,0 0 0,0 0 0,-16-3-1,-7-4 504,-56-3-1,55 8-41,-55-12 0,-32-10 463,21 5 496,62 14-1139,0 1 0,0 2 0,-59 3 0,-22 0-954,89-3-645,0-1 0,0-1 0,0-2 0,-31-9 0,37 7-996,1 0 0,1-1 0,-24-15 0,-5-3-3124,-12 3 1424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4:03.026"/>
    </inkml:context>
    <inkml:brush xml:id="br0">
      <inkml:brushProperty name="width" value="0.1" units="cm"/>
      <inkml:brushProperty name="height" value="0.1" units="cm"/>
      <inkml:brushProperty name="color" value="#E71224"/>
    </inkml:brush>
  </inkml:definitions>
  <inkml:trace contextRef="#ctx0" brushRef="#br0">0 41 640,'0'-9'352,"6"6"-288,4-8 0,1 8 32,-2-3-416,1-3-96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4:03.759"/>
    </inkml:context>
    <inkml:brush xml:id="br0">
      <inkml:brushProperty name="width" value="0.1" units="cm"/>
      <inkml:brushProperty name="height" value="0.1" units="cm"/>
      <inkml:brushProperty name="color" value="#E71224"/>
    </inkml:brush>
  </inkml:definitions>
  <inkml:trace contextRef="#ctx0" brushRef="#br0">2823 87 2048,'11'-20'3669,"-2"7"-1658,-8 12-1876,-1-1 1,0 1-1,1 0 1,-1 0-1,0 0 1,0-1 0,0 1-1,0 0 1,0 0-1,0-1 1,0 1-1,0 0 1,-1 0-1,1 0 1,0-1-1,-1 1 1,1 0 0,-1 0-1,1 0 1,-1 0-1,0 0 1,1 0-1,-1 0 1,0 0-1,0 0 1,0 0-1,0 0 1,0 0 0,0 1-1,0-1 1,0 0-1,0 1 1,0-1-1,0 1 1,0-1-1,-2 0 1,-5-2 200,0 1 1,0-1-1,0 1 1,-9 0-1,12 1-223,-6-1 191,-1 1 0,1 1 0,-1 0 0,1 1 0,-21 3 0,-57 18 1097,62-14-1063,7-4-135,1 0-1,-1-2 1,-24 0 0,-32 4 394,17 1-199,0-3 0,-75-5 0,50 0-30,50-1-116,-55-9 0,55 5-80,-56-1 0,-85 2-159,70 1 367,-130 12 1,115 7-185,41-4-1,-90 1 0,50-13 196,-140 2 413,192 5-1392,-124 26 0,51-6-2615,66-17 142,4-3-1205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4:05.526"/>
    </inkml:context>
    <inkml:brush xml:id="br0">
      <inkml:brushProperty name="width" value="0.1" units="cm"/>
      <inkml:brushProperty name="height" value="0.1" units="cm"/>
      <inkml:brushProperty name="color" value="#E71224"/>
    </inkml:brush>
  </inkml:definitions>
  <inkml:trace contextRef="#ctx0" brushRef="#br0">1237 81 5760,'-1'0'382,"-17"1"998,17-2-1291,1 1 0,-1 0-1,1 0 1,-1 1 0,1-1 0,-1 0 0,1 0-1,-1 0 1,1 0 0,-1 0 0,1 0 0,-1 1 0,1-1-1,0 0 1,-1 0 0,1 1 0,-1-1 0,1 0-1,-1 1 1,1-1 0,0 1 0,-1-1 0,1 0-1,0 1 1,0-1 0,-1 1 0,1-1 0,0 1 0,-1 0-1,-15-10 632,-9-5 601,0 1 0,-35-12 0,36 18-969,0 1 0,-1 1 0,0 1 0,1 1 0,-1 1 0,0 1 0,0 1 0,0 2 0,0 0 0,0 2 0,-25 6 0,-70 14 756,-146 11 0,213-29-1047,-111 7-953,54-12-3069,67-4 308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4:06.356"/>
    </inkml:context>
    <inkml:brush xml:id="br0">
      <inkml:brushProperty name="width" value="0.1" units="cm"/>
      <inkml:brushProperty name="height" value="0.1" units="cm"/>
      <inkml:brushProperty name="color" value="#E71224"/>
    </inkml:brush>
  </inkml:definitions>
  <inkml:trace contextRef="#ctx0" brushRef="#br0">1310 112 5120,'-1'-1'102,"1"1"1,0 0-1,0-1 0,-1 1 1,1-1-1,0 1 0,0 0 1,-1-1-1,1 1 0,0-1 1,0 1-1,0-1 0,0 1 1,0-1-1,0 1 1,0-1-1,0 1 0,0-1 1,0 1-1,0-1 0,0 1 1,0-1-1,0 1 0,0-1 1,1 1-1,-1 0 0,0-1 1,0 1-1,0-1 0,1 1 1,-1-1-1,0 1 1,1 0-1,-1-1 0,0 1 1,1-1-1,19-14 3673,-20 14-3645,-1 0 0,1 0 0,0 1 0,-1-1-1,1 0 1,-1 0 0,0 1 0,1-1 0,-1 0-1,1 0 1,-1 1 0,0-1 0,1 1 0,-1-1-1,0 1 1,0-1 0,0 1 0,1-1 0,-3 1-1,-15-7 817,-38-5-132,-1 3 1,1 2 0,-2 3 0,-86 5 0,95 3-326,27-2 74,-40 0 1,-88-19 755,79 7-1117,-76 0 0,73 12-2234,-78 11 0,132-9 244,0 0 1,0 2 0,-31 12-1,40-13 1146,-67 23-3779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4:23.794"/>
    </inkml:context>
    <inkml:brush xml:id="br0">
      <inkml:brushProperty name="width" value="0.1" units="cm"/>
      <inkml:brushProperty name="height" value="0.1" units="cm"/>
      <inkml:brushProperty name="color" value="#E71224"/>
    </inkml:brush>
  </inkml:definitions>
  <inkml:trace contextRef="#ctx0" brushRef="#br0">3583 100 896,'16'-6'1595,"-12"4"-1149,-4 1-205,1 1-1,0-1 1,0 1-1,0-1 1,0 0-1,-1 1 1,1-1-1,0 0 1,-1 0-1,1 0 1,0 0 0,-1 1-1,1-1 1,-1 0-1,1 0 1,-1 0-1,0 0 1,1 0-1,-1 0 1,0 0 0,0-3 426,-2 5-412,-1-1 0,0 0 0,0 1 0,1-1 0,-1 0 0,0-1 0,-3 1 1,-1-1 231,-19 1 1827,22 8-2171,3-7-124,1-1-1,0 0 1,-1 1-1,1-1 1,0 1 0,-1-1-1,1 1 1,0-1-1,-1 1 1,1-1 0,0 1-1,0-1 1,0 1-1,-1-1 1,1 1-1,0 0 1,0-1 0,0 2-1,0-1 158,-15 21 950,-19 6-63,9-9-500,17-13-485,1-1 0,-1 0 0,0-1 0,0 0 0,-1 0 0,1 0 0,-1-1 0,0 0 0,-10 1 0,-13 1 225,-41 2-1,33-4 196,-127 15-162,113-13-141,-80-3 0,86-3-83,0 2 0,-69 10-1,-143 23 209,132-20-197,11-9-89,20-2 278,-83-1 332,96-3-594,-14 0-8,-182-26 1,152 15 138,29 5-165,-86-13-84,-59-7 568,208 25-330,0 1 1,0 2-1,0 1 0,-42 9 0,-33 2 110,50-9-201,-61 4 85,101-9-477,0 0 1,1 0-1,-38-10 0,52 10 7,0-1 0,0 0 0,0 0 0,1 0 0,-1-1 0,1 0 0,-1 0 0,1-1 0,0 1 0,0-1 0,1 0 0,-1-1 0,-6-7 0,6 5-463,1 0-1,0 0 1,0 0-1,1-1 1,0 0-1,0 0 1,1 1 0,-1-2-1,0-11 1,-4-31-4218,-3 2 1654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6:28.188"/>
    </inkml:context>
    <inkml:brush xml:id="br0">
      <inkml:brushProperty name="width" value="0.1" units="cm"/>
      <inkml:brushProperty name="height" value="0.1" units="cm"/>
      <inkml:brushProperty name="color" value="#E71224"/>
    </inkml:brush>
  </inkml:definitions>
  <inkml:trace contextRef="#ctx0" brushRef="#br0">2571 89 4992,'25'-28'9184,"-157"28"-4601,-176 10-3241,44-1 44,67-18-1564,0-1 602,168 10-297,-194-9 572,197 6-632,-263-30 344,-1 18 413,-42 31-185,113 5-5935,168-16 2289,13-1-1862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4:25.107"/>
    </inkml:context>
    <inkml:brush xml:id="br0">
      <inkml:brushProperty name="width" value="0.1" units="cm"/>
      <inkml:brushProperty name="height" value="0.1" units="cm"/>
      <inkml:brushProperty name="color" value="#E71224"/>
    </inkml:brush>
  </inkml:definitions>
  <inkml:trace contextRef="#ctx0" brushRef="#br0">1378 129 3456,'-5'-6'562,"4"5"-417,0 0-1,0 0 0,0-1 0,0 1 1,-1 0-1,1 0 0,0 0 0,0 1 1,-1-1-1,-2-1 661,-12-12 481,11 10-881,-1 0 0,0 0 0,-1 1 0,1 0-1,0 0 1,-1 0 0,0 1 0,1 0 0,-1 0 0,0 1 0,-9-1 0,-11 0 92,-44 2 0,28 1-84,-49 0 333,-109-2 1170,177-2-1734,-1-1 1,1 0-1,-30-11 1,2 1 121,17 6-13,0 2-1,-1 1 1,0 3-1,1 0 1,-46 5-1,31 2-278,1 2 1,1 3-1,-60 19 0,18-1-2737,52-18 256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4:26.339"/>
    </inkml:context>
    <inkml:brush xml:id="br0">
      <inkml:brushProperty name="width" value="0.1" units="cm"/>
      <inkml:brushProperty name="height" value="0.1" units="cm"/>
      <inkml:brushProperty name="color" value="#E71224"/>
    </inkml:brush>
  </inkml:definitions>
  <inkml:trace contextRef="#ctx0" brushRef="#br0">1850 46 5632,'-17'14'1423,"10"-8"-795,-1 0-1,-17 10 1,21-15-374,0 0-1,0 0 0,0-1 0,-1 0 0,1 0 0,0 0 0,0 0 0,-5-1 1,-7 0 523,-105-8 1815,82 9-2276,-8 1 476,-93-11-1,108 7-490,0 1 0,0 1 0,0 2 0,-34 6 1,-52 0 277,-159 2 557,74-4 378,-71-2-1092,239-4-1122,0-2 0,-40-8 1,58 7-671,0-1 1,0 0-1,0-1 1,1-1 0,0 0-1,-19-13 1,-7-7-2668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4:28.398"/>
    </inkml:context>
    <inkml:brush xml:id="br0">
      <inkml:brushProperty name="width" value="0.1" units="cm"/>
      <inkml:brushProperty name="height" value="0.1" units="cm"/>
      <inkml:brushProperty name="color" value="#E71224"/>
    </inkml:brush>
  </inkml:definitions>
  <inkml:trace contextRef="#ctx0" brushRef="#br0">1216 112 2048,'-4'0'75,"-9"-2"843,12 2-898,1-1 0,-1 1 1,1-1-1,0 1 0,-1-1 1,1 1-1,0-1 0,0 1 0,-1-1 1,1 0-1,0 1 0,0-1 0,0 1 1,-1-1-1,1 0 0,0 1 0,0-1 1,0 0-1,0 1 0,1-2 1,-1-1-99,0-5 414,0-1 1,-1 1-1,1-1 1,-2 0 0,1 1-1,-3-9 1,3 15-183,0 1 1,1-1 0,-1 1-1,0-1 1,0 1-1,0-1 1,0 1 0,0 0-1,0-1 1,0 1 0,-1 0-1,1 0 1,0 0-1,-1 0 1,-2-1 0,2 1-38,0 0 0,0 1 0,0-1 0,0 1 0,0 0 0,-1 0-1,1-1 1,0 1 0,0 1 0,0-1 0,-1 0 0,1 1 0,0-1 0,0 1 0,-3 0 0,-25 11 740,-28 15 1,36-16-678,-1-1 1,0-1 0,-25 7 0,-157 40 2283,92-35-1719,94-19-562,-18 2 626,-71-3 1,53-2-296,-23-1 54,-84-14 0,147 14-1022,0-1 0,1-1-1,-18-5 1,28 7 86,-1 0 0,0 0 0,1 0 0,-1-1 0,1 1-1,0-1 1,0 0 0,0-1 0,0 1 0,1 0 0,-1-1 0,1 0-1,-3-4 1,3 2-606,0 0-1,1 0 0,-3-12 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4:29.813"/>
    </inkml:context>
    <inkml:brush xml:id="br0">
      <inkml:brushProperty name="width" value="0.1" units="cm"/>
      <inkml:brushProperty name="height" value="0.1" units="cm"/>
      <inkml:brushProperty name="color" value="#E71224"/>
    </inkml:brush>
  </inkml:definitions>
  <inkml:trace contextRef="#ctx0" brushRef="#br0">1768 274 3712,'-16'0'2656,"20"-5"-2960,-3 3 419,-1 0 1,1 0-1,-1 1 0,1-1 1,-1 0-1,0 0 0,1 0 1,-1 0-1,0 0 1,0 0-1,-1 1 0,1-1 1,0 0-1,-1 0 1,1 0-1,-1 0 0,1 1 1,-1-1-1,0 0 0,0 1 1,0-1-1,0 0 1,0 1-1,0-1 0,0 1 1,-1-1-1,1 1 1,0 0-1,-1 0 0,1 0 1,-1-1-1,1 1 0,-1 0 1,-1 0-1,-7-4 343,0 1 0,-1 0-1,1 0 1,-18-3 0,14 4-423,-155-28 1276,97 20-1112,35 6-59,25 4 3,0 0 0,0-2-1,0 1 1,0-1 0,-12-5 0,-86-39 1174,70 29-1091,-5-2 49,13 11-77,-1 1-1,0 1 0,0 2 1,0 2-1,-1 1 0,1 1 1,-1 2-1,1 1 0,-58 12 1,64-9-161,-209 37 1328,185-36-1569,0-2-1,-88-5 1,108-1-1029,1-2-1,0-1 1,-36-12 0,23 3-1636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4:31.029"/>
    </inkml:context>
    <inkml:brush xml:id="br0">
      <inkml:brushProperty name="width" value="0.1" units="cm"/>
      <inkml:brushProperty name="height" value="0.1" units="cm"/>
      <inkml:brushProperty name="color" value="#E71224"/>
    </inkml:brush>
  </inkml:definitions>
  <inkml:trace contextRef="#ctx0" brushRef="#br0">2204 67 2432,'-36'-5'3050,"34"5"-2825,0-1 0,0 1 0,0-1 0,0 1 0,0-1 0,0 0 0,0 0 0,0 0 0,1 0 0,-3-2-1,-12-5 1137,-26-3-195,0 2 1,0 2-1,-78-4 0,67 8-556,-21 1 480,0 3 1,-99 15-1,6 0 113,-64 9 428,40-3-611,-235 21-2231,426-43 1203,-201 21-5209,169-19 3265,0-2 0,-1-2-1,1-1 1,-41-9 0,-18-14-1552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4:33.518"/>
    </inkml:context>
    <inkml:brush xml:id="br0">
      <inkml:brushProperty name="width" value="0.1" units="cm"/>
      <inkml:brushProperty name="height" value="0.1" units="cm"/>
      <inkml:brushProperty name="color" value="#E71224"/>
    </inkml:brush>
  </inkml:definitions>
  <inkml:trace contextRef="#ctx0" brushRef="#br0">2362 19 4864,'-4'-2'324,"1"-1"0,0 1 0,-1 1 1,1-1-1,-1 0 0,1 1 0,-1-1 0,0 1 1,0 0-1,1 1 0,-1-1 0,0 1 0,0-1 1,0 1-1,0 0 0,-6 1 0,-2-1-326,-136 12 2809,87-6-2057,-160 35 1399,21-3-581,-311 0 1622,386-35-2629,0 6 1,-137 27 0,64 17-954,128-32-5,44-14 129,-230 59-5507,178-51 2245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4:59.692"/>
    </inkml:context>
    <inkml:brush xml:id="br0">
      <inkml:brushProperty name="width" value="0.1" units="cm"/>
      <inkml:brushProperty name="height" value="0.1" units="cm"/>
      <inkml:brushProperty name="color" value="#E71224"/>
    </inkml:brush>
  </inkml:definitions>
  <inkml:trace contextRef="#ctx0" brushRef="#br0">1473 1199 5120,'-9'21'1669,"9"-21"-1615,-1 0 0,1 1 0,0-1 0,0 0 0,0 0-1,0 1 1,0-1 0,0 0 0,0 0 0,-1 1 0,1-1 0,0 0 0,0 1-1,0-1 1,0 0 0,0 1 0,0-1 0,0 0 0,0 0 0,1 1 0,-1-1 0,0 0-1,0 1 1,0-1 0,0 0 0,0 0 0,0 1 0,1-1 0,-1 0 0,0 0-1,0 1 1,1-1 0,8-1 2232,11-9 295,-3-4 3038,13-2-3289,-23 13-2159,1-1 0,-1 0 1,0 0-1,6-6 0,-12 9-119,0 1-1,-1-1 0,1 1 1,0 0-1,-1-1 0,1 1 0,-1-1 1,1 1-1,-1-1 0,1 0 1,-1 1-1,1-1 0,-1 1 1,0-1-1,1 0 0,-1 0 1,0 1-1,1-1 0,-1 0 0,0 1 1,0-1-1,0 0 0,0 0 1,0 1-1,0-1 0,0 0 1,0 0-1,0 0 0,0 1 1,0-1-1,0 0 0,0 0 0,-1 1 1,1-1-1,0 0 0,0 1 1,-1-1-1,1 0 0,-1 1 1,1-1-1,-1 0 0,1 1 1,-1-1-1,-2-4-127,-2-18 1201,1 11-817,4 11-304,0 0 0,-1 0 0,1 0 0,0 0 0,-1 0 0,1 0 0,0 0 0,-1 0 0,1 0 0,-1 0 0,0 0 0,1 0 0,-1 0 0,-1-1 0,-8-9 101,-7-6 169,15 15-268,0 0 0,1 0 1,-1 0-1,1 0 1,-1-1-1,1 1 1,0 0-1,0-1 1,0 1-1,0-1 1,1 1-1,-1-1 1,1 1-1,-1-4 1,-3-41-19,4-281 364,0 316-345,-2 1 1,1-1 0,-6-18-1,4 19 3,0-1 0,1 1-1,-1-20 1,3-220-266,1 244 234,-1 0 0,2 1 0,-1-1 0,1 1 0,3-10 0,-3 10 37,0-1 0,0 0 0,-1 1 0,1-1 0,-1-10 0,-1 12-14,1-7 78,-1 0 0,-1-1 0,0 1-1,-6-23 1,6 33-66,1-1-1,-1 1 0,0-1 0,0 1 1,-1 0-1,1-1 0,0 1 0,-1 0 0,1 0 1,-1 0-1,0 0 0,1 0 0,-1 0 1,0 1-1,0-1 0,0 1 0,-1-1 0,1 1 1,0 0-1,0 0 0,-1 0 0,1 0 1,-1 0-1,1 0 0,-1 1 0,1-1 0,-1 1 1,1-1-1,-6 1 0,-22-1 68,-53-11 1,71 10-82,-26-2-9,1 2 1,-55 3-1,27 0 7,-476-1-253,464 3 344,-92 17-1,96-10-49,45-7-30,0 2-1,1 0 1,0 2-1,-27 10 1,52-15-11,0-1-1,-1 1 1,1-1 0,0 1 0,0 0 0,1 0 0,-1 0-1,0 0 1,1 0 0,-1 1 0,1-1 0,-1 0-1,1 1 1,0-1 0,0 0 0,0 1 0,0 3 0,-1 2-11,0 1 1,0-1 0,1 0 0,0 13 0,2 12 13,9 43 0,-6-43 16,2 44 0,-6-27 74,1 1-1,-2 0 0,-9 61 0,-2-48-37,-18 130-104,29-108 56,1-51-189,0-31 178,0 0 1,1 0-1,-1 0 1,1 0-1,-1 0 0,1-1 1,1 1-1,2 7 0,-3-10 6,-1 1 1,1-1-1,0 0 0,0 1 0,0-1 0,0 0 1,0 0-1,0 0 0,1 0 0,-1 0 0,0 0 1,1 0-1,-1 0 0,0 0 0,1-1 0,-1 1 1,1-1-1,-1 1 0,1-1 0,-1 1 0,1-1 1,-1 0-1,1 0 0,2 0 0,25 0-6,21 0-53,82 9-1,-97-6 61,0-1 0,1-2 0,55-6 0,-42 1 0,51 3 0,394-19-69,-444 17 80,125-4 282,-68 6-141,-63 3-1141,-42-15-5120,-2 13 5683,0-1 0,0 1 0,0 0 0,0 0 0,0-1 0,-1 1 0,1 0 0,0 0 0,0 0 0,-1 0 0,1-1 0,-1 1 0,1 0 0,-1 0 0,0 0 0,1 0 0,-11-8-3834,-26-5-1270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8:16.902"/>
    </inkml:context>
    <inkml:brush xml:id="br0">
      <inkml:brushProperty name="width" value="0.1" units="cm"/>
      <inkml:brushProperty name="height" value="0.1" units="cm"/>
      <inkml:brushProperty name="color" value="#FFFC18"/>
    </inkml:brush>
  </inkml:definitions>
  <inkml:trace contextRef="#ctx0" brushRef="#br0">3617 217 2560,'0'-8'448,"-1"7"-366,1-1-1,0 0 0,0 1 1,0-1-1,0 1 0,0-1 1,0 0-1,0 1 1,1-1-1,-1 1 0,0-1 1,1 1-1,0-1 1,-1 1-1,1-1 0,0 1 1,-1-1-1,2 0 1,0 0 119,-1 1 0,0-1 1,0 1-1,0-1 0,-1 1 1,1-1-1,0 0 0,-1 1 1,1-1-1,-1 0 0,1 0 1,-1 1-1,0-1 1,1 0-1,-1 0 0,0 0 1,0 1-1,-1-7 2916,-9 8-2071,-1 0-17,0 0 1,-15-3 0,22 2-898,0 0 0,1 0 0,-1 0 0,0 0 1,0-1-1,1 0 0,-1 0 0,1 0 0,0 0 1,-4-3-1,6 4-99,-1 0-1,0 0 1,0 0 0,1 1 0,-1-1-1,0 0 1,0 1 0,0 0 0,0-1-1,0 1 1,0 0 0,-3 0-1,-15-3 76,-2-6 23,14 6 44,0 0 1,-1 0 0,1 0-1,-1 1 1,-17-2-1,-68-2 918,78 6-986,0-1 0,0 0-1,-1-1 1,1-1 0,-24-7-1,-11-5 185,-99-13-1,125 24-231,-41-3 330,-118 4-1,119 3-370,-66 11 201,-295-17 479,377 9-646,0 2-1,-90 22 0,7-1 19,-43 12 50,36-5-5,92-24-24,1 2-1,-65 24 1,98-30-51,1 0 1,-1-1-1,0-1 0,0 0 1,0-1-1,0 0 1,-1-1-1,1-1 0,0 0 1,-1-1-1,1 0 1,0-1-1,-23-6 0,17 1-3,-18-6-31,-1 2-1,-52-9 1,19 9-323,15 2 699,-89-3 1,109 12-129,0-2 0,-56-10 0,73 10-220,0 0-1,0 1 1,0 1 0,0 1-1,0 1 1,-20 4-1,16-2-758,-1-1 0,1-1-1,-26-2 1,14 0-2912,-6 0-4710,20-4 2838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8:20.090"/>
    </inkml:context>
    <inkml:brush xml:id="br0">
      <inkml:brushProperty name="width" value="0.1" units="cm"/>
      <inkml:brushProperty name="height" value="0.1" units="cm"/>
      <inkml:brushProperty name="color" value="#FFFC18"/>
    </inkml:brush>
  </inkml:definitions>
  <inkml:trace contextRef="#ctx0" brushRef="#br0">2388 11 1792,'-1'0'107,"-1"0"1,0 0-1,1 1 0,-1-1 1,0 0-1,1 1 1,-1-1-1,0 1 0,1-1 1,-1 1-1,1 0 0,-1 0 1,1 0-1,-2 1 1,1-2 62,1 0 1,-1 1 0,0-1 0,1 0 0,-1 1 0,1-1 0,-1 0 0,0 0 0,1-1-1,-1 1 1,1 0 0,-1 0 0,0-1 0,1 1 0,-1-1 0,1 1 0,-1-1-1,1 0 1,-1 0 0,1 1 0,0-1 0,-1 0 0,0-2 0,0 2 0,0 0-1,0 0 1,1 0 0,-1 0 0,0 0-1,0 0 1,0 0 0,0 1 0,0-1-1,-1 1 1,1-1 0,0 1 0,-4 0 0,-33 0 499,19 1-243,-110 3 2474,78-5-1903,26-1-611,-1 2 1,-32 4-1,-20 14 609,45-8-632,-20 6 311,34-9-215,-34 7-1,-45 9 245,24-4-208,-33 2-26,-136 32 191,223-47-550,-1-1 0,1-1-1,-1-1 1,0-1 0,0-1 0,0-1 0,-1-1 0,-33-5-1,-10-7 316,-373-62 1138,433 74-1585,-215-16-1862,214 17 1633,-9 0-1643,0 0-1,1 0 1,-1 2-1,0 0 1,-28 8-1,6 2-3162,-3-1 1446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8:25.551"/>
    </inkml:context>
    <inkml:brush xml:id="br0">
      <inkml:brushProperty name="width" value="0.1" units="cm"/>
      <inkml:brushProperty name="height" value="0.1" units="cm"/>
      <inkml:brushProperty name="color" value="#FFFC18"/>
    </inkml:brush>
  </inkml:definitions>
  <inkml:trace contextRef="#ctx0" brushRef="#br0">0 14 2304,'0'-10'1248,"11"6"-3424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2:36:54.640"/>
    </inkml:context>
    <inkml:brush xml:id="br0">
      <inkml:brushProperty name="width" value="0.1" units="cm"/>
      <inkml:brushProperty name="height" value="0.1" units="cm"/>
      <inkml:brushProperty name="color" value="#E71224"/>
    </inkml:brush>
  </inkml:definitions>
  <inkml:trace contextRef="#ctx0" brushRef="#br0">2609 1464 4736,'-2'1'290,"-21"11"1399,22-12-1619,0 1 1,0-1-1,0 1 0,1 0 1,-1 0-1,0 0 0,0-1 1,1 1-1,-1 0 0,1 0 1,-1 0-1,1 0 0,-1 0 1,1 0-1,-1 0 0,1 0 0,0 0 1,0 0-1,-1 0 0,2 6 2075,11-12-1387,-1-1-613,0-2 1,0 1-1,15-15 0,17-13-1558,-17 21-337,-26 13 1951,1 0-1,-1 0 0,0 0 1,0 0-1,0-1 0,0 1 0,0 0 1,0 0-1,0 0 0,0 0 1,0 0-1,0-1 0,-1 1 0,1 0 1,0 0-1,-1 0 0,1 0 0,-2-1 1,0-5 521,2 7-662,0-1-1,0 0 0,0 0 0,-1 1 0,1-1 1,0 0-1,0 1 0,-1-1 0,1 0 1,-1 1-1,1-1 0,-1 0 0,1 1 1,-1-1-1,1 1 0,-1-1 0,1 1 1,-1-1-1,0 1 0,1 0 0,-1-1 0,0 1 1,1 0-1,-1-1 0,0 1 0,0 0 1,1 0-1,-1 0 0,0 0 0,0 0 1,1 0-1,-2 0 0,-33 0 877,24 0-739,-129 0 1899,133-1-1936,1 0-1,-1 0 1,0-1 0,1 0-1,0 0 1,-1-1-1,-7-3 1,-20-8 78,-2 2-202,22 7 55,-28-6 0,-37 0 490,-1 4 0,-110 5 0,120 3-329,-151 4-124,-235-5 288,370 7-237,3 0-118,-46 0 93,0 0 407,102-7-562,-105-4 204,85 1-211,-56 3 0,33 2 270,56-3-189,0 0 1,0-1 0,0 0-1,0-1 1,0 0 0,0-2-1,1 1 1,0-2 0,0 0 0,-13-7-1,-25-14 203,35 20-242,0-2 0,-22-14 1,11 6-3,-13-9 310,37 23-299,0 1 1,1 0 0,-1-1 0,1 1 0,0-1 0,0 0 0,0 0 0,0 0 0,0 0 0,1 0 0,-2-4 0,-2-11 71,1 0 0,0 0 0,-1-34 0,6-58 234,0 46-320,-1 33 55,-1-1 0,-1 1 0,-9-43 0,7 51-41,2-1 1,0 1 0,3-42 0,0 17-38,1 31-5,-1 0 0,9-29 1,-3 11-97,5-8 145,-3 15 23,-8 23-85,1 0-1,-1 1 1,1-1 0,1 0 0,-1 1-1,0-1 1,1 1 0,0 0 0,6-7-1,-7 8 10,0 1-1,1 0 0,-1 0 0,1 0 1,-1 1-1,1-1 0,0 1 0,-1-1 0,1 1 1,0 0-1,0 0 0,0 0 0,0 0 1,0 1-1,0-1 0,6 1 0,74-1 43,1-2 0,86-16 1,164-56-99,-241 52 70,0 3-1,165-12 1,214 19 90,-131 2-26,-240 12-66,109-2-130,-110-13 220,-70 9-61,60-4 1,-28 8-9,70 3 9,-99 2-39,0 1 0,0 1 0,32 12 0,-58-15 7,-1-1 0,0 1-1,0 0 1,0 1 0,0 0 0,-1 0 0,1 0-1,-1 0 1,0 1 0,0 0 0,-1 0-1,1 0 1,-1 1 0,0 0 0,-1-1 0,1 1-1,-1 0 1,0 1 0,-1-1 0,1 1-1,-1-1 1,1 9 0,2 14 47,-1 0 0,-1 1 0,-3 55 0,0-52-37,-2 44 65,-17 102 0,-27 74 104,40-222-184,-2 11 33,-12 72-172,18-97 154,1 1 1,1-1-1,0 1 0,5 27 0,0-19-152,0 0 0,11 26 0,-11-27-492,-4-13-339,-1-12 925,0 0-1,0 0 1,0 1 0,0-1 0,0 0 0,0 0 0,0 0-1,0 0 1,0 0 0,0 0 0,0 1 0,0-1-1,0 0 1,0 0 0,0 0 0,0 0 0,-1 0 0,1 0-1,0 0 1,0 1 0,0-1 0,0 0 0,0 0-1,-1 0-246,1 0 247,0 1 0,0-1 0,0 0-1,0 0 1,0 0 0,0 0 0,-1 0 0,1 0-1,0 0 1,0 0 0,0 0 0,0 0 0,0 0-1,-1 0 1,-1-2-744,-1-1-1,0 1 1,1-1-1,-1 0 1,1 1-1,-3-6 1,-29-43-5044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8:26.930"/>
    </inkml:context>
    <inkml:brush xml:id="br0">
      <inkml:brushProperty name="width" value="0.1" units="cm"/>
      <inkml:brushProperty name="height" value="0.1" units="cm"/>
      <inkml:brushProperty name="color" value="#FFFC18"/>
    </inkml:brush>
  </inkml:definitions>
  <inkml:trace contextRef="#ctx0" brushRef="#br0">2776 4 3072,'-16'-3'1952,"-77"6"3450,80-3-4975,10-1-326,0 1-1,0-1 1,0 1 0,0 0-1,0 0 1,0 1-1,0-1 1,0 0-1,0 1 1,0 0-1,0 0 1,0 0-1,-4 2 1,4-1 76,0 1 0,-1-1-1,1 0 1,0 0 0,-1 0 0,0 0 0,1-1 0,-5 2 0,4-2 97,0 0 0,0 1 0,1 0 1,-1 0-1,-6 4 0,-68 59 2430,75-63-2645,-1 0 1,0 0-1,0-1 0,1 0 0,-1 0 0,0 0 0,0 0 1,0-1-1,0 1 0,0-1 0,0 0 0,0 0 1,-8-2-1,-5 2 253,-4-7-198,19 6-63,-1 0 0,1 0 1,-1 0-1,0 0 0,1 0 0,-1 1 0,-5-2 0,-219 2 882,165-8-709,-48-3 59,62 11-102,-88-13 1,98 7-57,-73-3 0,55 8-151,-118 6 79,135-3-13,24-2-20,-27 4 0,11 0 134,-1-2 1,-55-3-1,28 0-132,-507 1 869,515-2-848,-76-11-1,-46-20-3993,143 27 2414,-32-4-2164,-1 5-1029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8:30.678"/>
    </inkml:context>
    <inkml:brush xml:id="br0">
      <inkml:brushProperty name="width" value="0.1" units="cm"/>
      <inkml:brushProperty name="height" value="0.1" units="cm"/>
      <inkml:brushProperty name="color" value="#FFFC18"/>
    </inkml:brush>
  </inkml:definitions>
  <inkml:trace contextRef="#ctx0" brushRef="#br0">1750 132 1664,'-1'-1'92,"0"0"0,0 0 0,0 1 0,0-1-1,1 0 1,-1 0 0,0 0 0,1 0 0,-1 0 0,1 0 0,-1 0 0,1 0 0,-1 0 0,1-1-1,0 1 1,-1 0 0,1 0 0,0 0 0,0-2 0,5-21 347,1 0 425,-6 23-694,0-1-1,0 1 1,0-1-1,0 1 1,0-1-1,0 1 0,0-1 1,-1 1-1,1-1 1,0 1-1,-1-1 1,1 1-1,-1-1 1,0 1-1,1 0 1,-1-1-1,-2-1 1,2 2-83,-1 0 1,0 1 0,0-1 0,0 0 0,0 1-1,0 0 1,0-1 0,0 1 0,0 0 0,0 0-1,0 0 1,-3 0 0,-7 1 352,-1 0 0,-22 6 0,23-4-39,-1-1 0,-24 2 0,29-3-251,1 0 0,-1 0 0,0 1 1,0 0-1,-13 6 0,-7 1 229,18-5-259,0 0 0,1 0 1,0 1-1,-16 10 0,18-10-11,-1 1 1,-1-2-1,1 1 0,-1-1 0,1-1 0,-13 4 0,-29 4 355,-1-3 0,-94 5 0,-92-21 1232,205 6-1346,18 1-245,1 0 0,-1 0-1,1-1 1,-21-6 0,-29-14 471,18 5-177,-1 3-1,-1 1 1,-69-10 0,42 17-59,-39-5-1473,1-9-3492,88 15 494,-44-4 0,8 4 169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8:32.617"/>
    </inkml:context>
    <inkml:brush xml:id="br0">
      <inkml:brushProperty name="width" value="0.1" units="cm"/>
      <inkml:brushProperty name="height" value="0.1" units="cm"/>
      <inkml:brushProperty name="color" value="#FFFC18"/>
    </inkml:brush>
  </inkml:definitions>
  <inkml:trace contextRef="#ctx0" brushRef="#br0">2224 1 2048,'-8'6'511,"0"1"0,-1-1-1,0-1 1,0 1 0,0-1 0,0-1 0,-1 0-1,-14 4 1,-64 24 1137,39-13-1264,-5 2 841,-1-3 0,-73 13 0,116-29-1065,-1-1-1,0-1 1,0 0 0,1 0 0,-1-2 0,-15-2 0,-74-24 569,15 3-273,26 10 4,-1 4 0,0 2 0,-70-2-1,-545 15 3243,649-3-3447,0 1 0,-52 12 1,-11 9-3246,78-20 2216,-44 14-2573,24-7-990,-46 8 1,21-12 1045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8:38.006"/>
    </inkml:context>
    <inkml:brush xml:id="br0">
      <inkml:brushProperty name="width" value="0.1" units="cm"/>
      <inkml:brushProperty name="height" value="0.1" units="cm"/>
      <inkml:brushProperty name="color" value="#FFFC18"/>
    </inkml:brush>
  </inkml:definitions>
  <inkml:trace contextRef="#ctx0" brushRef="#br0">0 0 128,'0'0'0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8:38.992"/>
    </inkml:context>
    <inkml:brush xml:id="br0">
      <inkml:brushProperty name="width" value="0.1" units="cm"/>
      <inkml:brushProperty name="height" value="0.1" units="cm"/>
      <inkml:brushProperty name="color" value="#FFFC18"/>
    </inkml:brush>
  </inkml:definitions>
  <inkml:trace contextRef="#ctx0" brushRef="#br0">1730 6 2176,'0'1'277,"-1"-1"0,0 0 0,1 1-1,-1-1 1,0 0 0,0 0 0,1 0 0,-1 1 0,0-1 0,0 0 0,1 0 0,-1 0-1,0 0 1,0 0 0,0 0 0,1-1 0,-1 1 0,0 0 0,0 0 0,-9-2 425,9 2-617,-15 0 582,-11-5 1786,21 5-2260,-7 0 352,0 0 0,0 1 0,-22 4 0,26-3-408,4 0-11,-1-1-1,1 0 0,0 0 0,-10 0 0,-54 4 40,45-4 121,-46 6-1,-3-1 312,46-5-265,24-2-312,0 1 0,0 0 0,-1 0 0,1 1 0,0-1 0,0 1 0,0-1 0,-5 2 0,0 1 92,-2 0 1,1-1-1,0-1 0,0 0 0,0 0 1,-1 0-1,-13-2 0,9 1 193,-1 0 0,-22 3 0,-211 23 1052,52-9-970,138-10-225,8-1-112,-58 14 0,63-11 199,1-2-1,-82 3 1,105-9-427,1-1 1,-40-5-1,53 4-163,1-1 0,-1 1 0,1-1 0,-1 0 0,1-1 0,0 0 1,0 0-1,0 0 0,0 0 0,1-1 0,-1 0 0,-7-8 0,-10-20-3797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8:40.151"/>
    </inkml:context>
    <inkml:brush xml:id="br0">
      <inkml:brushProperty name="width" value="0.1" units="cm"/>
      <inkml:brushProperty name="height" value="0.1" units="cm"/>
      <inkml:brushProperty name="color" value="#FFFC18"/>
    </inkml:brush>
  </inkml:definitions>
  <inkml:trace contextRef="#ctx0" brushRef="#br0">1536 169 4352,'-8'-3'590,"5"2"-267,0 0 0,0 0 0,0 0 0,0 0-1,0 1 1,0-1 0,-5 1 0,8 0-334,1 0 0,-1 0 0,0-1 0,0 1 0,1 0 0,-1 0 0,0 0 0,0 0 0,1-1 0,-1 1 0,0 0 0,0 0 0,1-1-1,-1 1 1,0 0 0,0 0 0,0-1 0,0 1 0,1 0 0,-1-1 0,0 1 0,0 0 0,0 0 0,0-1 0,0 1 0,0 0 0,0-1 0,0 1 0,0 0 0,0-1 0,0-12 435,0 12-277,0-4 165,-1 1-1,0-1 0,0 1 0,0 0 1,0-1-1,-1 1 0,0 0 1,0 0-1,0 0 0,0 0 0,0 1 1,-6-6-1,5 4-181,-1 1 1,0-1-1,0 1 1,-1 0-1,1 1 1,-1-1 0,0 1-1,-10-6 1,8 6 49,1 0 1,-1 1 0,0-1 0,0 1-1,0 1 1,0-1 0,0 1-1,-11 0 1,-6 0 233,-38-7-1,38 4-147,-40-2 1,-304 6 1093,313 3-764,1 2 0,-57 13 0,9-1 245,86-15-847,-157 16 558,145-18-2007,-31-3-1,37 0-1227,0-1-1,-23-7 1,-12-4-2176,-13-3 1814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8:41.104"/>
    </inkml:context>
    <inkml:brush xml:id="br0">
      <inkml:brushProperty name="width" value="0.1" units="cm"/>
      <inkml:brushProperty name="height" value="0.1" units="cm"/>
      <inkml:brushProperty name="color" value="#FFFC18"/>
    </inkml:brush>
  </inkml:definitions>
  <inkml:trace contextRef="#ctx0" brushRef="#br0">2508 189 4736,'-2'-1'320,"1"1"1,-1-1 0,0 0-1,0 1 1,0-1-1,0 1 1,0-1 0,-4 1 580,1-14-309,-3 4-244,3 3 74,-1-1 1,1 2-1,-14-13 1,7 8-45,-1 1 1,-1 0 0,1 1-1,-1 0 1,-1 2 0,0-1-1,-25-8 1,5 6-16,0 1 1,-1 2 0,0 2-1,-1 1 1,-36 1-1,38 2-215,9 1 67,-1 0 1,-37 6 0,41-3 169,-44 0 0,-2 0 167,-266 45 883,155-13-310,-79 13 379,104-29-976,-268-2 0,372-18-1882,-94-16 0,113 10-486,1-1 0,-33-14-1,-1-5-3001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08:57.262"/>
    </inkml:context>
    <inkml:brush xml:id="br0">
      <inkml:brushProperty name="width" value="0.1" units="cm"/>
      <inkml:brushProperty name="height" value="0.1" units="cm"/>
      <inkml:brushProperty name="color" value="#FFFC18"/>
    </inkml:brush>
  </inkml:definitions>
  <inkml:trace contextRef="#ctx0" brushRef="#br0">4732 11 3712,'5'-11'6122,"-16"11"-3892,1 1-1968,0 0 0,1 1 1,-1 0-1,0 1 1,1 0-1,0 1 1,-10 4-1,-5 2 145,-89 40 476,68-28-591,-66 22 0,25-20 145,-2-3 0,-111 10 1,86-12-29,-32 3-274,83-18-6,-1-3 0,1-3 0,-1-2 0,-63-14 0,-246-39 370,130 22-529,-569-49 94,303 89 266,416-1-292,-322 35 787,-1 0 281,375-37-1687,0-2-1,0-2 1,0-1 0,0-2-1,-40-11 1,67 11-365,-1 0-1,1-1 1,1-1 0,-1 0-1,1-1 1,-20-16 0,-22-14-4478,12 14 1926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2:27.553"/>
    </inkml:context>
    <inkml:brush xml:id="br0">
      <inkml:brushProperty name="width" value="0.1" units="cm"/>
      <inkml:brushProperty name="height" value="0.1" units="cm"/>
      <inkml:brushProperty name="color" value="#66CC00"/>
    </inkml:brush>
  </inkml:definitions>
  <inkml:trace contextRef="#ctx0" brushRef="#br0">3485 72 2944,'-1'-1'87,"1"0"0,0 0 0,-1 0 1,1 1-1,0-1 0,0 0 0,0 0 0,0 0 0,0 0 0,0 0 1,0 0-1,0 0 0,0 1 0,0-1 0,0 0 0,1 0 1,-1 0-1,0 0 0,1 0 0,-1 1 0,0-1 0,1 0 0,0-1 1,34-45 10044,-36 46-10102,1 1 1,-1 0-1,0 0 1,1-1 0,-1 1-1,0 0 1,0 0 0,1 0-1,-1-1 1,0 1 0,0 0-1,1 0 1,-1 0 0,0 0-1,0 0 1,1 1 0,-1-1-1,0 0 1,0 0 0,1 0-1,-1 1 1,0-1-1,1 0 1,-1 1 0,-1 0-1,-15 11 144,8-7 36,0 0 0,0 0 0,0-1 0,-1 0 0,1-1-1,-1 0 1,0-1 0,-13 3 0,-6 1 312,-185 40 608,103-26-1053,27-7 182,53-9-131,0-1 0,0-2 0,-34-2-1,8 0 8,-197-10 270,139 16-414,74-1 137,-1-3-1,-75-6 0,1-9 553,-146 0 0,104 12-919,-232 9 569,92 7 177,113-29 298,64 2-890,62 10-164,-1 3 1,-62 7-1,79-2-1220,1 2-1,0 2 0,-67 24 1,33-4-2760,-6-8-459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23:12:57.382"/>
    </inkml:context>
    <inkml:brush xml:id="br0">
      <inkml:brushProperty name="width" value="0.1" units="cm"/>
      <inkml:brushProperty name="height" value="0.1" units="cm"/>
      <inkml:brushProperty name="color" value="#66CC00"/>
    </inkml:brush>
  </inkml:definitions>
  <inkml:trace contextRef="#ctx0" brushRef="#br0">4563 52 3968,'-9'-2'5207,"-4"-1"170,4 2-5535,5 1 331,2 0-130,1 0 0,-1 0 0,1 0 0,-1 0 0,0 0 0,1 1-1,-1-1 1,1 0 0,-1 1 0,1-1 0,-1 1 0,1 0 0,-3 1 0,0 0 60,-1-1 1,1 1 0,0-1 0,-1 0 0,-8 2-1,-4 0 336,4-1-96,-3 2 92,10-2-369,1 1 0,0-1-1,-1-1 1,0 1-1,1-1 1,-1 0 0,-10 1-1,-46-3 974,29 1-437,21-1-512,0 0-1,-14-4 1,13 3-9,0 0 0,-16 0 0,-143 6 436,87 1 0,-62-1-287,131-4-140,-25 5 1,3 1 0,-205-4 497,119-5-478,-81 17 61,148-10-39,-63-3 0,54-2-87,-93-8 65,-1 0-22,17 1-80,75 3 133,-105-20-78,114 14-76,-78-5 0,-123 15 8,138 2 176,14-10 127,42 3-42,56 5-160,-143-6 86,-147 1-17,96 16 182,61-3 122,-91 8 64,138-9-575,44 1-240,31-4-1452,-26 1 0,-42 4-12127,39-7 9195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914256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626505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104505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52420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81982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410914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826056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272763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721363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7323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411119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34211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486154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542238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4287767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7147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4/7/2022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4/7/2022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4/7/2022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4/7/2022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4/7/2022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4/7/2022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4/7/2022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4/7/2022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4/7/2022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4/7/2022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4/7/2022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4/7/2022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07.xml"/><Relationship Id="rId13" Type="http://schemas.openxmlformats.org/officeDocument/2006/relationships/image" Target="../media/image212.png"/><Relationship Id="rId18" Type="http://schemas.openxmlformats.org/officeDocument/2006/relationships/customXml" Target="../ink/ink212.xml"/><Relationship Id="rId3" Type="http://schemas.openxmlformats.org/officeDocument/2006/relationships/image" Target="../media/image1.jpg"/><Relationship Id="rId21" Type="http://schemas.openxmlformats.org/officeDocument/2006/relationships/image" Target="../media/image216.png"/><Relationship Id="rId7" Type="http://schemas.openxmlformats.org/officeDocument/2006/relationships/image" Target="../media/image209.png"/><Relationship Id="rId12" Type="http://schemas.openxmlformats.org/officeDocument/2006/relationships/customXml" Target="../ink/ink209.xml"/><Relationship Id="rId17" Type="http://schemas.openxmlformats.org/officeDocument/2006/relationships/image" Target="../media/image214.png"/><Relationship Id="rId25" Type="http://schemas.openxmlformats.org/officeDocument/2006/relationships/image" Target="../media/image218.png"/><Relationship Id="rId2" Type="http://schemas.openxmlformats.org/officeDocument/2006/relationships/notesSlide" Target="../notesSlides/notesSlide10.xml"/><Relationship Id="rId16" Type="http://schemas.openxmlformats.org/officeDocument/2006/relationships/customXml" Target="../ink/ink211.xml"/><Relationship Id="rId20" Type="http://schemas.openxmlformats.org/officeDocument/2006/relationships/customXml" Target="../ink/ink213.xml"/><Relationship Id="rId1" Type="http://schemas.openxmlformats.org/officeDocument/2006/relationships/slideLayout" Target="../slideLayouts/slideLayout1.xml"/><Relationship Id="rId6" Type="http://schemas.openxmlformats.org/officeDocument/2006/relationships/customXml" Target="../ink/ink206.xml"/><Relationship Id="rId11" Type="http://schemas.openxmlformats.org/officeDocument/2006/relationships/image" Target="../media/image211.png"/><Relationship Id="rId24" Type="http://schemas.openxmlformats.org/officeDocument/2006/relationships/customXml" Target="../ink/ink215.xml"/><Relationship Id="rId5" Type="http://schemas.openxmlformats.org/officeDocument/2006/relationships/image" Target="../media/image208.png"/><Relationship Id="rId15" Type="http://schemas.openxmlformats.org/officeDocument/2006/relationships/image" Target="../media/image213.png"/><Relationship Id="rId23" Type="http://schemas.openxmlformats.org/officeDocument/2006/relationships/image" Target="../media/image217.png"/><Relationship Id="rId10" Type="http://schemas.openxmlformats.org/officeDocument/2006/relationships/customXml" Target="../ink/ink208.xml"/><Relationship Id="rId19" Type="http://schemas.openxmlformats.org/officeDocument/2006/relationships/image" Target="../media/image215.png"/><Relationship Id="rId4" Type="http://schemas.openxmlformats.org/officeDocument/2006/relationships/customXml" Target="../ink/ink205.xml"/><Relationship Id="rId9" Type="http://schemas.openxmlformats.org/officeDocument/2006/relationships/image" Target="../media/image210.png"/><Relationship Id="rId14" Type="http://schemas.openxmlformats.org/officeDocument/2006/relationships/customXml" Target="../ink/ink210.xml"/><Relationship Id="rId22" Type="http://schemas.openxmlformats.org/officeDocument/2006/relationships/customXml" Target="../ink/ink21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17.xml"/><Relationship Id="rId5" Type="http://schemas.openxmlformats.org/officeDocument/2006/relationships/image" Target="../media/image219.png"/><Relationship Id="rId4" Type="http://schemas.openxmlformats.org/officeDocument/2006/relationships/customXml" Target="../ink/ink21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220.xml"/><Relationship Id="rId13" Type="http://schemas.openxmlformats.org/officeDocument/2006/relationships/image" Target="../media/image225.png"/><Relationship Id="rId3" Type="http://schemas.openxmlformats.org/officeDocument/2006/relationships/image" Target="../media/image1.jpg"/><Relationship Id="rId7" Type="http://schemas.openxmlformats.org/officeDocument/2006/relationships/image" Target="../media/image222.png"/><Relationship Id="rId12" Type="http://schemas.openxmlformats.org/officeDocument/2006/relationships/customXml" Target="../ink/ink222.xml"/><Relationship Id="rId17" Type="http://schemas.openxmlformats.org/officeDocument/2006/relationships/image" Target="../media/image227.png"/><Relationship Id="rId2" Type="http://schemas.openxmlformats.org/officeDocument/2006/relationships/notesSlide" Target="../notesSlides/notesSlide13.xml"/><Relationship Id="rId16" Type="http://schemas.openxmlformats.org/officeDocument/2006/relationships/customXml" Target="../ink/ink224.xml"/><Relationship Id="rId1" Type="http://schemas.openxmlformats.org/officeDocument/2006/relationships/slideLayout" Target="../slideLayouts/slideLayout1.xml"/><Relationship Id="rId6" Type="http://schemas.openxmlformats.org/officeDocument/2006/relationships/customXml" Target="../ink/ink219.xml"/><Relationship Id="rId11" Type="http://schemas.openxmlformats.org/officeDocument/2006/relationships/image" Target="../media/image224.png"/><Relationship Id="rId5" Type="http://schemas.openxmlformats.org/officeDocument/2006/relationships/image" Target="../media/image221.png"/><Relationship Id="rId15" Type="http://schemas.openxmlformats.org/officeDocument/2006/relationships/image" Target="../media/image226.png"/><Relationship Id="rId10" Type="http://schemas.openxmlformats.org/officeDocument/2006/relationships/customXml" Target="../ink/ink221.xml"/><Relationship Id="rId4" Type="http://schemas.openxmlformats.org/officeDocument/2006/relationships/customXml" Target="../ink/ink218.xml"/><Relationship Id="rId9" Type="http://schemas.openxmlformats.org/officeDocument/2006/relationships/image" Target="../media/image223.png"/><Relationship Id="rId14" Type="http://schemas.openxmlformats.org/officeDocument/2006/relationships/customXml" Target="../ink/ink223.xml"/></Relationships>
</file>

<file path=ppt/slides/_rels/slide14.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customXml" Target="../ink/ink229.xml"/><Relationship Id="rId18" Type="http://schemas.openxmlformats.org/officeDocument/2006/relationships/image" Target="../media/image235.png"/><Relationship Id="rId26" Type="http://schemas.openxmlformats.org/officeDocument/2006/relationships/image" Target="../media/image239.png"/><Relationship Id="rId3" Type="http://schemas.openxmlformats.org/officeDocument/2006/relationships/image" Target="../media/image1.jpg"/><Relationship Id="rId21" Type="http://schemas.openxmlformats.org/officeDocument/2006/relationships/customXml" Target="../ink/ink233.xml"/><Relationship Id="rId7" Type="http://schemas.openxmlformats.org/officeDocument/2006/relationships/customXml" Target="../ink/ink226.xml"/><Relationship Id="rId12" Type="http://schemas.openxmlformats.org/officeDocument/2006/relationships/image" Target="../media/image232.png"/><Relationship Id="rId17" Type="http://schemas.openxmlformats.org/officeDocument/2006/relationships/customXml" Target="../ink/ink231.xml"/><Relationship Id="rId25" Type="http://schemas.openxmlformats.org/officeDocument/2006/relationships/customXml" Target="../ink/ink235.xml"/><Relationship Id="rId2" Type="http://schemas.openxmlformats.org/officeDocument/2006/relationships/notesSlide" Target="../notesSlides/notesSlide14.xml"/><Relationship Id="rId16" Type="http://schemas.openxmlformats.org/officeDocument/2006/relationships/image" Target="../media/image234.png"/><Relationship Id="rId20" Type="http://schemas.openxmlformats.org/officeDocument/2006/relationships/image" Target="../media/image236.png"/><Relationship Id="rId1" Type="http://schemas.openxmlformats.org/officeDocument/2006/relationships/slideLayout" Target="../slideLayouts/slideLayout1.xml"/><Relationship Id="rId6" Type="http://schemas.openxmlformats.org/officeDocument/2006/relationships/image" Target="../media/image229.png"/><Relationship Id="rId11" Type="http://schemas.openxmlformats.org/officeDocument/2006/relationships/customXml" Target="../ink/ink228.xml"/><Relationship Id="rId24" Type="http://schemas.openxmlformats.org/officeDocument/2006/relationships/image" Target="../media/image238.png"/><Relationship Id="rId5" Type="http://schemas.openxmlformats.org/officeDocument/2006/relationships/customXml" Target="../ink/ink225.xml"/><Relationship Id="rId15" Type="http://schemas.openxmlformats.org/officeDocument/2006/relationships/customXml" Target="../ink/ink230.xml"/><Relationship Id="rId23" Type="http://schemas.openxmlformats.org/officeDocument/2006/relationships/customXml" Target="../ink/ink234.xml"/><Relationship Id="rId28" Type="http://schemas.openxmlformats.org/officeDocument/2006/relationships/image" Target="../media/image240.png"/><Relationship Id="rId10" Type="http://schemas.openxmlformats.org/officeDocument/2006/relationships/image" Target="../media/image231.png"/><Relationship Id="rId19" Type="http://schemas.openxmlformats.org/officeDocument/2006/relationships/customXml" Target="../ink/ink232.xml"/><Relationship Id="rId4" Type="http://schemas.openxmlformats.org/officeDocument/2006/relationships/image" Target="../media/image228.png"/><Relationship Id="rId9" Type="http://schemas.openxmlformats.org/officeDocument/2006/relationships/customXml" Target="../ink/ink227.xml"/><Relationship Id="rId14" Type="http://schemas.openxmlformats.org/officeDocument/2006/relationships/image" Target="../media/image233.png"/><Relationship Id="rId22" Type="http://schemas.openxmlformats.org/officeDocument/2006/relationships/image" Target="../media/image237.png"/><Relationship Id="rId27" Type="http://schemas.openxmlformats.org/officeDocument/2006/relationships/customXml" Target="../ink/ink236.xml"/></Relationships>
</file>

<file path=ppt/slides/_rels/slide15.xml.rels><?xml version="1.0" encoding="UTF-8" standalone="yes"?>
<Relationships xmlns="http://schemas.openxmlformats.org/package/2006/relationships"><Relationship Id="rId13" Type="http://schemas.openxmlformats.org/officeDocument/2006/relationships/image" Target="../media/image245.png"/><Relationship Id="rId18" Type="http://schemas.openxmlformats.org/officeDocument/2006/relationships/customXml" Target="../ink/ink244.xml"/><Relationship Id="rId26" Type="http://schemas.openxmlformats.org/officeDocument/2006/relationships/customXml" Target="../ink/ink248.xml"/><Relationship Id="rId39" Type="http://schemas.openxmlformats.org/officeDocument/2006/relationships/image" Target="../media/image258.png"/><Relationship Id="rId21" Type="http://schemas.openxmlformats.org/officeDocument/2006/relationships/image" Target="../media/image249.png"/><Relationship Id="rId34" Type="http://schemas.openxmlformats.org/officeDocument/2006/relationships/customXml" Target="../ink/ink252.xml"/><Relationship Id="rId42" Type="http://schemas.openxmlformats.org/officeDocument/2006/relationships/customXml" Target="../ink/ink256.xml"/><Relationship Id="rId47" Type="http://schemas.openxmlformats.org/officeDocument/2006/relationships/image" Target="../media/image262.png"/><Relationship Id="rId50" Type="http://schemas.openxmlformats.org/officeDocument/2006/relationships/customXml" Target="../ink/ink260.xml"/><Relationship Id="rId55" Type="http://schemas.openxmlformats.org/officeDocument/2006/relationships/image" Target="../media/image266.png"/><Relationship Id="rId7" Type="http://schemas.openxmlformats.org/officeDocument/2006/relationships/image" Target="../media/image242.png"/><Relationship Id="rId12" Type="http://schemas.openxmlformats.org/officeDocument/2006/relationships/customXml" Target="../ink/ink241.xml"/><Relationship Id="rId17" Type="http://schemas.openxmlformats.org/officeDocument/2006/relationships/image" Target="../media/image247.png"/><Relationship Id="rId25" Type="http://schemas.openxmlformats.org/officeDocument/2006/relationships/image" Target="../media/image251.png"/><Relationship Id="rId33" Type="http://schemas.openxmlformats.org/officeDocument/2006/relationships/image" Target="../media/image255.png"/><Relationship Id="rId38" Type="http://schemas.openxmlformats.org/officeDocument/2006/relationships/customXml" Target="../ink/ink254.xml"/><Relationship Id="rId46" Type="http://schemas.openxmlformats.org/officeDocument/2006/relationships/customXml" Target="../ink/ink258.xml"/><Relationship Id="rId2" Type="http://schemas.openxmlformats.org/officeDocument/2006/relationships/notesSlide" Target="../notesSlides/notesSlide15.xml"/><Relationship Id="rId16" Type="http://schemas.openxmlformats.org/officeDocument/2006/relationships/customXml" Target="../ink/ink243.xml"/><Relationship Id="rId20" Type="http://schemas.openxmlformats.org/officeDocument/2006/relationships/customXml" Target="../ink/ink245.xml"/><Relationship Id="rId29" Type="http://schemas.openxmlformats.org/officeDocument/2006/relationships/image" Target="../media/image253.png"/><Relationship Id="rId41" Type="http://schemas.openxmlformats.org/officeDocument/2006/relationships/image" Target="../media/image259.png"/><Relationship Id="rId54" Type="http://schemas.openxmlformats.org/officeDocument/2006/relationships/customXml" Target="../ink/ink262.xml"/><Relationship Id="rId1" Type="http://schemas.openxmlformats.org/officeDocument/2006/relationships/slideLayout" Target="../slideLayouts/slideLayout1.xml"/><Relationship Id="rId6" Type="http://schemas.openxmlformats.org/officeDocument/2006/relationships/customXml" Target="../ink/ink238.xml"/><Relationship Id="rId11" Type="http://schemas.openxmlformats.org/officeDocument/2006/relationships/image" Target="../media/image244.png"/><Relationship Id="rId24" Type="http://schemas.openxmlformats.org/officeDocument/2006/relationships/customXml" Target="../ink/ink247.xml"/><Relationship Id="rId32" Type="http://schemas.openxmlformats.org/officeDocument/2006/relationships/customXml" Target="../ink/ink251.xml"/><Relationship Id="rId37" Type="http://schemas.openxmlformats.org/officeDocument/2006/relationships/image" Target="../media/image257.png"/><Relationship Id="rId40" Type="http://schemas.openxmlformats.org/officeDocument/2006/relationships/customXml" Target="../ink/ink255.xml"/><Relationship Id="rId45" Type="http://schemas.openxmlformats.org/officeDocument/2006/relationships/image" Target="../media/image261.png"/><Relationship Id="rId53" Type="http://schemas.openxmlformats.org/officeDocument/2006/relationships/image" Target="../media/image265.png"/><Relationship Id="rId5" Type="http://schemas.openxmlformats.org/officeDocument/2006/relationships/image" Target="../media/image241.png"/><Relationship Id="rId15" Type="http://schemas.openxmlformats.org/officeDocument/2006/relationships/image" Target="../media/image246.png"/><Relationship Id="rId23" Type="http://schemas.openxmlformats.org/officeDocument/2006/relationships/image" Target="../media/image250.png"/><Relationship Id="rId28" Type="http://schemas.openxmlformats.org/officeDocument/2006/relationships/customXml" Target="../ink/ink249.xml"/><Relationship Id="rId36" Type="http://schemas.openxmlformats.org/officeDocument/2006/relationships/customXml" Target="../ink/ink253.xml"/><Relationship Id="rId49" Type="http://schemas.openxmlformats.org/officeDocument/2006/relationships/image" Target="../media/image263.png"/><Relationship Id="rId10" Type="http://schemas.openxmlformats.org/officeDocument/2006/relationships/customXml" Target="../ink/ink240.xml"/><Relationship Id="rId19" Type="http://schemas.openxmlformats.org/officeDocument/2006/relationships/image" Target="../media/image248.png"/><Relationship Id="rId31" Type="http://schemas.openxmlformats.org/officeDocument/2006/relationships/image" Target="../media/image254.png"/><Relationship Id="rId44" Type="http://schemas.openxmlformats.org/officeDocument/2006/relationships/customXml" Target="../ink/ink257.xml"/><Relationship Id="rId52" Type="http://schemas.openxmlformats.org/officeDocument/2006/relationships/customXml" Target="../ink/ink261.xml"/><Relationship Id="rId4" Type="http://schemas.openxmlformats.org/officeDocument/2006/relationships/customXml" Target="../ink/ink237.xml"/><Relationship Id="rId9" Type="http://schemas.openxmlformats.org/officeDocument/2006/relationships/image" Target="../media/image243.png"/><Relationship Id="rId14" Type="http://schemas.openxmlformats.org/officeDocument/2006/relationships/customXml" Target="../ink/ink242.xml"/><Relationship Id="rId22" Type="http://schemas.openxmlformats.org/officeDocument/2006/relationships/customXml" Target="../ink/ink246.xml"/><Relationship Id="rId27" Type="http://schemas.openxmlformats.org/officeDocument/2006/relationships/image" Target="../media/image252.png"/><Relationship Id="rId30" Type="http://schemas.openxmlformats.org/officeDocument/2006/relationships/customXml" Target="../ink/ink250.xml"/><Relationship Id="rId35" Type="http://schemas.openxmlformats.org/officeDocument/2006/relationships/image" Target="../media/image256.png"/><Relationship Id="rId43" Type="http://schemas.openxmlformats.org/officeDocument/2006/relationships/image" Target="../media/image260.png"/><Relationship Id="rId48" Type="http://schemas.openxmlformats.org/officeDocument/2006/relationships/customXml" Target="../ink/ink259.xml"/><Relationship Id="rId8" Type="http://schemas.openxmlformats.org/officeDocument/2006/relationships/customXml" Target="../ink/ink239.xml"/><Relationship Id="rId51" Type="http://schemas.openxmlformats.org/officeDocument/2006/relationships/image" Target="../media/image264.png"/><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8" Type="http://schemas.openxmlformats.org/officeDocument/2006/relationships/image" Target="../media/image269.png"/><Relationship Id="rId13" Type="http://schemas.openxmlformats.org/officeDocument/2006/relationships/customXml" Target="../ink/ink267.xml"/><Relationship Id="rId18" Type="http://schemas.openxmlformats.org/officeDocument/2006/relationships/image" Target="../media/image274.png"/><Relationship Id="rId26" Type="http://schemas.openxmlformats.org/officeDocument/2006/relationships/image" Target="../media/image278.png"/><Relationship Id="rId3" Type="http://schemas.openxmlformats.org/officeDocument/2006/relationships/image" Target="../media/image1.jpg"/><Relationship Id="rId21" Type="http://schemas.openxmlformats.org/officeDocument/2006/relationships/customXml" Target="../ink/ink271.xml"/><Relationship Id="rId7" Type="http://schemas.openxmlformats.org/officeDocument/2006/relationships/customXml" Target="../ink/ink264.xml"/><Relationship Id="rId12" Type="http://schemas.openxmlformats.org/officeDocument/2006/relationships/image" Target="../media/image271.png"/><Relationship Id="rId17" Type="http://schemas.openxmlformats.org/officeDocument/2006/relationships/customXml" Target="../ink/ink269.xml"/><Relationship Id="rId25" Type="http://schemas.openxmlformats.org/officeDocument/2006/relationships/customXml" Target="../ink/ink273.xml"/><Relationship Id="rId2" Type="http://schemas.openxmlformats.org/officeDocument/2006/relationships/notesSlide" Target="../notesSlides/notesSlide16.xml"/><Relationship Id="rId16" Type="http://schemas.openxmlformats.org/officeDocument/2006/relationships/image" Target="../media/image273.png"/><Relationship Id="rId20" Type="http://schemas.openxmlformats.org/officeDocument/2006/relationships/image" Target="../media/image275.png"/><Relationship Id="rId29" Type="http://schemas.openxmlformats.org/officeDocument/2006/relationships/customXml" Target="../ink/ink275.xml"/><Relationship Id="rId1" Type="http://schemas.openxmlformats.org/officeDocument/2006/relationships/slideLayout" Target="../slideLayouts/slideLayout1.xml"/><Relationship Id="rId6" Type="http://schemas.openxmlformats.org/officeDocument/2006/relationships/image" Target="../media/image268.png"/><Relationship Id="rId11" Type="http://schemas.openxmlformats.org/officeDocument/2006/relationships/customXml" Target="../ink/ink266.xml"/><Relationship Id="rId24" Type="http://schemas.openxmlformats.org/officeDocument/2006/relationships/image" Target="../media/image277.png"/><Relationship Id="rId5" Type="http://schemas.openxmlformats.org/officeDocument/2006/relationships/customXml" Target="../ink/ink263.xml"/><Relationship Id="rId15" Type="http://schemas.openxmlformats.org/officeDocument/2006/relationships/customXml" Target="../ink/ink268.xml"/><Relationship Id="rId23" Type="http://schemas.openxmlformats.org/officeDocument/2006/relationships/customXml" Target="../ink/ink272.xml"/><Relationship Id="rId28" Type="http://schemas.openxmlformats.org/officeDocument/2006/relationships/image" Target="../media/image279.png"/><Relationship Id="rId10" Type="http://schemas.openxmlformats.org/officeDocument/2006/relationships/image" Target="../media/image270.png"/><Relationship Id="rId19" Type="http://schemas.openxmlformats.org/officeDocument/2006/relationships/customXml" Target="../ink/ink270.xml"/><Relationship Id="rId4" Type="http://schemas.openxmlformats.org/officeDocument/2006/relationships/image" Target="../media/image267.png"/><Relationship Id="rId9" Type="http://schemas.openxmlformats.org/officeDocument/2006/relationships/customXml" Target="../ink/ink265.xml"/><Relationship Id="rId14" Type="http://schemas.openxmlformats.org/officeDocument/2006/relationships/image" Target="../media/image272.png"/><Relationship Id="rId22" Type="http://schemas.openxmlformats.org/officeDocument/2006/relationships/image" Target="../media/image276.png"/><Relationship Id="rId27" Type="http://schemas.openxmlformats.org/officeDocument/2006/relationships/customXml" Target="../ink/ink274.xml"/><Relationship Id="rId30" Type="http://schemas.openxmlformats.org/officeDocument/2006/relationships/image" Target="../media/image280.png"/></Relationships>
</file>

<file path=ppt/slides/_rels/slide17.xml.rels><?xml version="1.0" encoding="UTF-8" standalone="yes"?>
<Relationships xmlns="http://schemas.openxmlformats.org/package/2006/relationships"><Relationship Id="rId8" Type="http://schemas.openxmlformats.org/officeDocument/2006/relationships/customXml" Target="../ink/ink278.xml"/><Relationship Id="rId13" Type="http://schemas.openxmlformats.org/officeDocument/2006/relationships/image" Target="../media/image285.png"/><Relationship Id="rId3" Type="http://schemas.openxmlformats.org/officeDocument/2006/relationships/image" Target="../media/image1.jpg"/><Relationship Id="rId7" Type="http://schemas.openxmlformats.org/officeDocument/2006/relationships/image" Target="../media/image282.png"/><Relationship Id="rId12" Type="http://schemas.openxmlformats.org/officeDocument/2006/relationships/customXml" Target="../ink/ink28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77.xml"/><Relationship Id="rId11" Type="http://schemas.openxmlformats.org/officeDocument/2006/relationships/image" Target="../media/image284.png"/><Relationship Id="rId5" Type="http://schemas.openxmlformats.org/officeDocument/2006/relationships/image" Target="../media/image281.png"/><Relationship Id="rId10" Type="http://schemas.openxmlformats.org/officeDocument/2006/relationships/customXml" Target="../ink/ink279.xml"/><Relationship Id="rId4" Type="http://schemas.openxmlformats.org/officeDocument/2006/relationships/customXml" Target="../ink/ink276.xml"/><Relationship Id="rId9" Type="http://schemas.openxmlformats.org/officeDocument/2006/relationships/image" Target="../media/image283.png"/></Relationships>
</file>

<file path=ppt/slides/_rels/slide18.xml.rels><?xml version="1.0" encoding="UTF-8" standalone="yes"?>
<Relationships xmlns="http://schemas.openxmlformats.org/package/2006/relationships"><Relationship Id="rId8" Type="http://schemas.openxmlformats.org/officeDocument/2006/relationships/customXml" Target="../ink/ink283.xml"/><Relationship Id="rId13" Type="http://schemas.openxmlformats.org/officeDocument/2006/relationships/image" Target="../media/image290.png"/><Relationship Id="rId3" Type="http://schemas.openxmlformats.org/officeDocument/2006/relationships/image" Target="../media/image1.jpg"/><Relationship Id="rId7" Type="http://schemas.openxmlformats.org/officeDocument/2006/relationships/image" Target="../media/image287.png"/><Relationship Id="rId12" Type="http://schemas.openxmlformats.org/officeDocument/2006/relationships/customXml" Target="../ink/ink28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82.xml"/><Relationship Id="rId11" Type="http://schemas.openxmlformats.org/officeDocument/2006/relationships/image" Target="../media/image289.png"/><Relationship Id="rId5" Type="http://schemas.openxmlformats.org/officeDocument/2006/relationships/image" Target="../media/image286.png"/><Relationship Id="rId15" Type="http://schemas.openxmlformats.org/officeDocument/2006/relationships/image" Target="../media/image291.png"/><Relationship Id="rId10" Type="http://schemas.openxmlformats.org/officeDocument/2006/relationships/customXml" Target="../ink/ink284.xml"/><Relationship Id="rId4" Type="http://schemas.openxmlformats.org/officeDocument/2006/relationships/customXml" Target="../ink/ink281.xml"/><Relationship Id="rId9" Type="http://schemas.openxmlformats.org/officeDocument/2006/relationships/image" Target="../media/image288.png"/><Relationship Id="rId14" Type="http://schemas.openxmlformats.org/officeDocument/2006/relationships/customXml" Target="../ink/ink286.xml"/></Relationships>
</file>

<file path=ppt/slides/_rels/slide19.xml.rels><?xml version="1.0" encoding="UTF-8" standalone="yes"?>
<Relationships xmlns="http://schemas.openxmlformats.org/package/2006/relationships"><Relationship Id="rId8" Type="http://schemas.openxmlformats.org/officeDocument/2006/relationships/customXml" Target="../ink/ink288.xml"/><Relationship Id="rId13" Type="http://schemas.openxmlformats.org/officeDocument/2006/relationships/image" Target="../media/image296.png"/><Relationship Id="rId18" Type="http://schemas.openxmlformats.org/officeDocument/2006/relationships/customXml" Target="../ink/ink293.xml"/><Relationship Id="rId26" Type="http://schemas.openxmlformats.org/officeDocument/2006/relationships/customXml" Target="../ink/ink297.xml"/><Relationship Id="rId39" Type="http://schemas.openxmlformats.org/officeDocument/2006/relationships/image" Target="../media/image309.png"/><Relationship Id="rId3" Type="http://schemas.openxmlformats.org/officeDocument/2006/relationships/image" Target="../media/image1.jpg"/><Relationship Id="rId21" Type="http://schemas.openxmlformats.org/officeDocument/2006/relationships/image" Target="../media/image300.png"/><Relationship Id="rId34" Type="http://schemas.openxmlformats.org/officeDocument/2006/relationships/customXml" Target="../ink/ink301.xml"/><Relationship Id="rId42" Type="http://schemas.openxmlformats.org/officeDocument/2006/relationships/customXml" Target="../ink/ink305.xml"/><Relationship Id="rId7" Type="http://schemas.openxmlformats.org/officeDocument/2006/relationships/image" Target="../media/image293.png"/><Relationship Id="rId12" Type="http://schemas.openxmlformats.org/officeDocument/2006/relationships/customXml" Target="../ink/ink290.xml"/><Relationship Id="rId17" Type="http://schemas.openxmlformats.org/officeDocument/2006/relationships/image" Target="../media/image298.png"/><Relationship Id="rId25" Type="http://schemas.openxmlformats.org/officeDocument/2006/relationships/image" Target="../media/image302.png"/><Relationship Id="rId33" Type="http://schemas.openxmlformats.org/officeDocument/2006/relationships/image" Target="../media/image306.png"/><Relationship Id="rId38" Type="http://schemas.openxmlformats.org/officeDocument/2006/relationships/customXml" Target="../ink/ink303.xml"/><Relationship Id="rId2" Type="http://schemas.openxmlformats.org/officeDocument/2006/relationships/notesSlide" Target="../notesSlides/notesSlide19.xml"/><Relationship Id="rId16" Type="http://schemas.openxmlformats.org/officeDocument/2006/relationships/customXml" Target="../ink/ink292.xml"/><Relationship Id="rId20" Type="http://schemas.openxmlformats.org/officeDocument/2006/relationships/customXml" Target="../ink/ink294.xml"/><Relationship Id="rId29" Type="http://schemas.openxmlformats.org/officeDocument/2006/relationships/image" Target="../media/image304.png"/><Relationship Id="rId41" Type="http://schemas.openxmlformats.org/officeDocument/2006/relationships/image" Target="../media/image310.png"/><Relationship Id="rId1" Type="http://schemas.openxmlformats.org/officeDocument/2006/relationships/slideLayout" Target="../slideLayouts/slideLayout1.xml"/><Relationship Id="rId6" Type="http://schemas.openxmlformats.org/officeDocument/2006/relationships/customXml" Target="../ink/ink287.xml"/><Relationship Id="rId11" Type="http://schemas.openxmlformats.org/officeDocument/2006/relationships/image" Target="../media/image295.png"/><Relationship Id="rId24" Type="http://schemas.openxmlformats.org/officeDocument/2006/relationships/customXml" Target="../ink/ink296.xml"/><Relationship Id="rId32" Type="http://schemas.openxmlformats.org/officeDocument/2006/relationships/customXml" Target="../ink/ink300.xml"/><Relationship Id="rId37" Type="http://schemas.openxmlformats.org/officeDocument/2006/relationships/image" Target="../media/image308.png"/><Relationship Id="rId40" Type="http://schemas.openxmlformats.org/officeDocument/2006/relationships/customXml" Target="../ink/ink304.xml"/><Relationship Id="rId45" Type="http://schemas.openxmlformats.org/officeDocument/2006/relationships/image" Target="../media/image312.png"/><Relationship Id="rId5" Type="http://schemas.openxmlformats.org/officeDocument/2006/relationships/hyperlink" Target="https://ref.ly/logosres/qsm?ref=DSSSE.1QpHab+Col.+xii%3a8&amp;off=0&amp;ctx=%D7%A8%D7%95+%D7%94%D7%A7%D7%A8%D7%99%D7%94+%D7%94%D7%99%D7%90+%D7%99%D7%A8%D7%95%D7%A9%D7%9C%D7%9D%0a~1QpHab+12%3a8++%D7%90%D7%A9%D7%A8+%D7%A4%D7%A2%D7%9C" TargetMode="External"/><Relationship Id="rId15" Type="http://schemas.openxmlformats.org/officeDocument/2006/relationships/image" Target="../media/image297.png"/><Relationship Id="rId23" Type="http://schemas.openxmlformats.org/officeDocument/2006/relationships/image" Target="../media/image301.png"/><Relationship Id="rId28" Type="http://schemas.openxmlformats.org/officeDocument/2006/relationships/customXml" Target="../ink/ink298.xml"/><Relationship Id="rId36" Type="http://schemas.openxmlformats.org/officeDocument/2006/relationships/customXml" Target="../ink/ink302.xml"/><Relationship Id="rId10" Type="http://schemas.openxmlformats.org/officeDocument/2006/relationships/customXml" Target="../ink/ink289.xml"/><Relationship Id="rId19" Type="http://schemas.openxmlformats.org/officeDocument/2006/relationships/image" Target="../media/image299.png"/><Relationship Id="rId31" Type="http://schemas.openxmlformats.org/officeDocument/2006/relationships/image" Target="../media/image305.png"/><Relationship Id="rId44" Type="http://schemas.openxmlformats.org/officeDocument/2006/relationships/customXml" Target="../ink/ink306.xml"/><Relationship Id="rId4" Type="http://schemas.openxmlformats.org/officeDocument/2006/relationships/image" Target="../media/image292.png"/><Relationship Id="rId9" Type="http://schemas.openxmlformats.org/officeDocument/2006/relationships/image" Target="../media/image294.png"/><Relationship Id="rId14" Type="http://schemas.openxmlformats.org/officeDocument/2006/relationships/customXml" Target="../ink/ink291.xml"/><Relationship Id="rId22" Type="http://schemas.openxmlformats.org/officeDocument/2006/relationships/customXml" Target="../ink/ink295.xml"/><Relationship Id="rId27" Type="http://schemas.openxmlformats.org/officeDocument/2006/relationships/image" Target="../media/image303.png"/><Relationship Id="rId30" Type="http://schemas.openxmlformats.org/officeDocument/2006/relationships/customXml" Target="../ink/ink299.xml"/><Relationship Id="rId35" Type="http://schemas.openxmlformats.org/officeDocument/2006/relationships/image" Target="../media/image307.png"/><Relationship Id="rId43" Type="http://schemas.openxmlformats.org/officeDocument/2006/relationships/image" Target="../media/image311.png"/></Relationships>
</file>

<file path=ppt/slides/_rels/slide2.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63" Type="http://schemas.openxmlformats.org/officeDocument/2006/relationships/image" Target="../media/image33.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1.png"/><Relationship Id="rId170" Type="http://schemas.openxmlformats.org/officeDocument/2006/relationships/customXml" Target="../ink/ink84.xml"/><Relationship Id="rId191" Type="http://schemas.openxmlformats.org/officeDocument/2006/relationships/image" Target="../media/image97.png"/><Relationship Id="rId205" Type="http://schemas.openxmlformats.org/officeDocument/2006/relationships/image" Target="../media/image104.png"/><Relationship Id="rId226" Type="http://schemas.openxmlformats.org/officeDocument/2006/relationships/customXml" Target="../ink/ink112.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53" Type="http://schemas.openxmlformats.org/officeDocument/2006/relationships/image" Target="../media/image28.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6.png"/><Relationship Id="rId5" Type="http://schemas.openxmlformats.org/officeDocument/2006/relationships/image" Target="../media/image4.png"/><Relationship Id="rId95" Type="http://schemas.openxmlformats.org/officeDocument/2006/relationships/image" Target="../media/image49.png"/><Relationship Id="rId160" Type="http://schemas.openxmlformats.org/officeDocument/2006/relationships/customXml" Target="../ink/ink79.xml"/><Relationship Id="rId181" Type="http://schemas.openxmlformats.org/officeDocument/2006/relationships/image" Target="../media/image92.png"/><Relationship Id="rId216" Type="http://schemas.openxmlformats.org/officeDocument/2006/relationships/customXml" Target="../ink/ink107.xml"/><Relationship Id="rId237" Type="http://schemas.openxmlformats.org/officeDocument/2006/relationships/image" Target="../media/image120.png"/><Relationship Id="rId22" Type="http://schemas.openxmlformats.org/officeDocument/2006/relationships/customXml" Target="../ink/ink10.xml"/><Relationship Id="rId43" Type="http://schemas.openxmlformats.org/officeDocument/2006/relationships/image" Target="../media/image23.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1.png"/><Relationship Id="rId85" Type="http://schemas.openxmlformats.org/officeDocument/2006/relationships/image" Target="../media/image44.png"/><Relationship Id="rId150" Type="http://schemas.openxmlformats.org/officeDocument/2006/relationships/customXml" Target="../ink/ink74.xml"/><Relationship Id="rId171" Type="http://schemas.openxmlformats.org/officeDocument/2006/relationships/image" Target="../media/image87.png"/><Relationship Id="rId192" Type="http://schemas.openxmlformats.org/officeDocument/2006/relationships/customXml" Target="../ink/ink95.xml"/><Relationship Id="rId206" Type="http://schemas.openxmlformats.org/officeDocument/2006/relationships/customXml" Target="../ink/ink102.xml"/><Relationship Id="rId227" Type="http://schemas.openxmlformats.org/officeDocument/2006/relationships/image" Target="../media/image115.png"/><Relationship Id="rId201" Type="http://schemas.openxmlformats.org/officeDocument/2006/relationships/image" Target="../media/image102.png"/><Relationship Id="rId222" Type="http://schemas.openxmlformats.org/officeDocument/2006/relationships/customXml" Target="../ink/ink110.xml"/><Relationship Id="rId12" Type="http://schemas.openxmlformats.org/officeDocument/2006/relationships/customXml" Target="../ink/ink5.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6.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4.png"/><Relationship Id="rId161" Type="http://schemas.openxmlformats.org/officeDocument/2006/relationships/image" Target="../media/image82.png"/><Relationship Id="rId166" Type="http://schemas.openxmlformats.org/officeDocument/2006/relationships/customXml" Target="../ink/ink82.xml"/><Relationship Id="rId182" Type="http://schemas.openxmlformats.org/officeDocument/2006/relationships/customXml" Target="../ink/ink90.xml"/><Relationship Id="rId187" Type="http://schemas.openxmlformats.org/officeDocument/2006/relationships/image" Target="../media/image95.png"/><Relationship Id="rId217"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customXml" Target="../ink/ink2.xml"/><Relationship Id="rId212" Type="http://schemas.openxmlformats.org/officeDocument/2006/relationships/customXml" Target="../ink/ink105.xml"/><Relationship Id="rId233" Type="http://schemas.openxmlformats.org/officeDocument/2006/relationships/image" Target="../media/image118.png"/><Relationship Id="rId238" Type="http://schemas.openxmlformats.org/officeDocument/2006/relationships/customXml" Target="../ink/ink118.xml"/><Relationship Id="rId23" Type="http://schemas.openxmlformats.org/officeDocument/2006/relationships/image" Target="../media/image13.png"/><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119" Type="http://schemas.openxmlformats.org/officeDocument/2006/relationships/image" Target="../media/image61.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69.png"/><Relationship Id="rId151" Type="http://schemas.openxmlformats.org/officeDocument/2006/relationships/image" Target="../media/image77.png"/><Relationship Id="rId156" Type="http://schemas.openxmlformats.org/officeDocument/2006/relationships/customXml" Target="../ink/ink77.xml"/><Relationship Id="rId177" Type="http://schemas.openxmlformats.org/officeDocument/2006/relationships/image" Target="../media/image90.png"/><Relationship Id="rId198" Type="http://schemas.openxmlformats.org/officeDocument/2006/relationships/customXml" Target="../ink/ink98.xml"/><Relationship Id="rId172" Type="http://schemas.openxmlformats.org/officeDocument/2006/relationships/customXml" Target="../ink/ink85.xml"/><Relationship Id="rId193" Type="http://schemas.openxmlformats.org/officeDocument/2006/relationships/image" Target="../media/image98.png"/><Relationship Id="rId202" Type="http://schemas.openxmlformats.org/officeDocument/2006/relationships/customXml" Target="../ink/ink100.xml"/><Relationship Id="rId207" Type="http://schemas.openxmlformats.org/officeDocument/2006/relationships/image" Target="../media/image105.png"/><Relationship Id="rId223" Type="http://schemas.openxmlformats.org/officeDocument/2006/relationships/image" Target="../media/image113.png"/><Relationship Id="rId228" Type="http://schemas.openxmlformats.org/officeDocument/2006/relationships/customXml" Target="../ink/ink113.xml"/><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4.png"/><Relationship Id="rId141" Type="http://schemas.openxmlformats.org/officeDocument/2006/relationships/image" Target="../media/image72.png"/><Relationship Id="rId146" Type="http://schemas.openxmlformats.org/officeDocument/2006/relationships/customXml" Target="../ink/ink72.xml"/><Relationship Id="rId167" Type="http://schemas.openxmlformats.org/officeDocument/2006/relationships/image" Target="../media/image85.png"/><Relationship Id="rId188" Type="http://schemas.openxmlformats.org/officeDocument/2006/relationships/customXml" Target="../ink/ink93.xml"/><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3.png"/><Relationship Id="rId213" Type="http://schemas.openxmlformats.org/officeDocument/2006/relationships/image" Target="../media/image108.png"/><Relationship Id="rId218" Type="http://schemas.openxmlformats.org/officeDocument/2006/relationships/customXml" Target="../ink/ink108.xml"/><Relationship Id="rId234" Type="http://schemas.openxmlformats.org/officeDocument/2006/relationships/customXml" Target="../ink/ink116.xml"/><Relationship Id="rId239" Type="http://schemas.openxmlformats.org/officeDocument/2006/relationships/image" Target="../media/image121.png"/><Relationship Id="rId2" Type="http://schemas.openxmlformats.org/officeDocument/2006/relationships/notesSlide" Target="../notesSlides/notesSlide2.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7.xml"/><Relationship Id="rId157" Type="http://schemas.openxmlformats.org/officeDocument/2006/relationships/image" Target="../media/image80.png"/><Relationship Id="rId178" Type="http://schemas.openxmlformats.org/officeDocument/2006/relationships/customXml" Target="../ink/ink88.xml"/><Relationship Id="rId61" Type="http://schemas.openxmlformats.org/officeDocument/2006/relationships/image" Target="../media/image32.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8.png"/><Relationship Id="rId194" Type="http://schemas.openxmlformats.org/officeDocument/2006/relationships/customXml" Target="../ink/ink96.xml"/><Relationship Id="rId199" Type="http://schemas.openxmlformats.org/officeDocument/2006/relationships/image" Target="../media/image101.png"/><Relationship Id="rId203" Type="http://schemas.openxmlformats.org/officeDocument/2006/relationships/image" Target="../media/image103.png"/><Relationship Id="rId208" Type="http://schemas.openxmlformats.org/officeDocument/2006/relationships/customXml" Target="../ink/ink103.xml"/><Relationship Id="rId229" Type="http://schemas.openxmlformats.org/officeDocument/2006/relationships/image" Target="../media/image116.png"/><Relationship Id="rId19" Type="http://schemas.openxmlformats.org/officeDocument/2006/relationships/image" Target="../media/image11.png"/><Relationship Id="rId224" Type="http://schemas.openxmlformats.org/officeDocument/2006/relationships/customXml" Target="../ink/ink111.xml"/><Relationship Id="rId240" Type="http://schemas.openxmlformats.org/officeDocument/2006/relationships/customXml" Target="../ink/ink119.xml"/><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147" Type="http://schemas.openxmlformats.org/officeDocument/2006/relationships/image" Target="../media/image75.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0.xml"/><Relationship Id="rId163" Type="http://schemas.openxmlformats.org/officeDocument/2006/relationships/image" Target="../media/image83.png"/><Relationship Id="rId184" Type="http://schemas.openxmlformats.org/officeDocument/2006/relationships/customXml" Target="../ink/ink91.xml"/><Relationship Id="rId189" Type="http://schemas.openxmlformats.org/officeDocument/2006/relationships/image" Target="../media/image96.png"/><Relationship Id="rId219" Type="http://schemas.openxmlformats.org/officeDocument/2006/relationships/image" Target="../media/image111.png"/><Relationship Id="rId3" Type="http://schemas.openxmlformats.org/officeDocument/2006/relationships/image" Target="../media/image1.jpg"/><Relationship Id="rId214" Type="http://schemas.openxmlformats.org/officeDocument/2006/relationships/customXml" Target="../ink/ink106.xml"/><Relationship Id="rId230" Type="http://schemas.openxmlformats.org/officeDocument/2006/relationships/customXml" Target="../ink/ink114.xml"/><Relationship Id="rId235" Type="http://schemas.openxmlformats.org/officeDocument/2006/relationships/image" Target="../media/image119.png"/><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137" Type="http://schemas.openxmlformats.org/officeDocument/2006/relationships/image" Target="../media/image70.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3" Type="http://schemas.openxmlformats.org/officeDocument/2006/relationships/image" Target="../media/image78.png"/><Relationship Id="rId174" Type="http://schemas.openxmlformats.org/officeDocument/2006/relationships/customXml" Target="../ink/ink86.xml"/><Relationship Id="rId179" Type="http://schemas.openxmlformats.org/officeDocument/2006/relationships/image" Target="../media/image91.png"/><Relationship Id="rId195" Type="http://schemas.openxmlformats.org/officeDocument/2006/relationships/image" Target="../media/image99.png"/><Relationship Id="rId209" Type="http://schemas.openxmlformats.org/officeDocument/2006/relationships/image" Target="../media/image106.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225" Type="http://schemas.openxmlformats.org/officeDocument/2006/relationships/image" Target="../media/image114.png"/><Relationship Id="rId241" Type="http://schemas.openxmlformats.org/officeDocument/2006/relationships/image" Target="../media/image122.png"/><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3.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6.png"/><Relationship Id="rId185" Type="http://schemas.openxmlformats.org/officeDocument/2006/relationships/image" Target="../media/image94.png"/><Relationship Id="rId4" Type="http://schemas.openxmlformats.org/officeDocument/2006/relationships/customXml" Target="../ink/ink1.xml"/><Relationship Id="rId9" Type="http://schemas.openxmlformats.org/officeDocument/2006/relationships/image" Target="../media/image6.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09.png"/><Relationship Id="rId236" Type="http://schemas.openxmlformats.org/officeDocument/2006/relationships/customXml" Target="../ink/ink117.xml"/><Relationship Id="rId26" Type="http://schemas.openxmlformats.org/officeDocument/2006/relationships/customXml" Target="../ink/ink12.xml"/><Relationship Id="rId231" Type="http://schemas.openxmlformats.org/officeDocument/2006/relationships/image" Target="../media/image117.png"/><Relationship Id="rId47" Type="http://schemas.openxmlformats.org/officeDocument/2006/relationships/image" Target="../media/image25.png"/><Relationship Id="rId68" Type="http://schemas.openxmlformats.org/officeDocument/2006/relationships/customXml" Target="../ink/ink33.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image" Target="../media/image68.png"/><Relationship Id="rId154" Type="http://schemas.openxmlformats.org/officeDocument/2006/relationships/customXml" Target="../ink/ink76.xml"/><Relationship Id="rId175" Type="http://schemas.openxmlformats.org/officeDocument/2006/relationships/image" Target="../media/image89.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2.png"/><Relationship Id="rId37" Type="http://schemas.openxmlformats.org/officeDocument/2006/relationships/image" Target="../media/image20.png"/><Relationship Id="rId58" Type="http://schemas.openxmlformats.org/officeDocument/2006/relationships/customXml" Target="../ink/ink28.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4.png"/><Relationship Id="rId186" Type="http://schemas.openxmlformats.org/officeDocument/2006/relationships/customXml" Target="../ink/ink92.xml"/><Relationship Id="rId211" Type="http://schemas.openxmlformats.org/officeDocument/2006/relationships/image" Target="../media/image107.png"/><Relationship Id="rId232" Type="http://schemas.openxmlformats.org/officeDocument/2006/relationships/customXml" Target="../ink/ink115.xml"/><Relationship Id="rId27" Type="http://schemas.openxmlformats.org/officeDocument/2006/relationships/image" Target="../media/image15.png"/><Relationship Id="rId48" Type="http://schemas.openxmlformats.org/officeDocument/2006/relationships/customXml" Target="../ink/ink23.xml"/><Relationship Id="rId69" Type="http://schemas.openxmlformats.org/officeDocument/2006/relationships/image" Target="../media/image36.png"/><Relationship Id="rId113" Type="http://schemas.openxmlformats.org/officeDocument/2006/relationships/image" Target="../media/image58.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79.png"/><Relationship Id="rId176" Type="http://schemas.openxmlformats.org/officeDocument/2006/relationships/customXml" Target="../ink/ink87.xml"/><Relationship Id="rId197" Type="http://schemas.openxmlformats.org/officeDocument/2006/relationships/image" Target="../media/image100.png"/></Relationships>
</file>

<file path=ppt/slides/_rels/slide3.xml.rels><?xml version="1.0" encoding="UTF-8" standalone="yes"?>
<Relationships xmlns="http://schemas.openxmlformats.org/package/2006/relationships"><Relationship Id="rId13" Type="http://schemas.openxmlformats.org/officeDocument/2006/relationships/image" Target="../media/image127.png"/><Relationship Id="rId18" Type="http://schemas.openxmlformats.org/officeDocument/2006/relationships/customXml" Target="../ink/ink127.xml"/><Relationship Id="rId26" Type="http://schemas.openxmlformats.org/officeDocument/2006/relationships/customXml" Target="../ink/ink131.xml"/><Relationship Id="rId39" Type="http://schemas.openxmlformats.org/officeDocument/2006/relationships/image" Target="../media/image140.png"/><Relationship Id="rId3" Type="http://schemas.openxmlformats.org/officeDocument/2006/relationships/image" Target="../media/image1.jpg"/><Relationship Id="rId21" Type="http://schemas.openxmlformats.org/officeDocument/2006/relationships/image" Target="../media/image131.png"/><Relationship Id="rId34" Type="http://schemas.openxmlformats.org/officeDocument/2006/relationships/customXml" Target="../ink/ink135.xml"/><Relationship Id="rId42" Type="http://schemas.openxmlformats.org/officeDocument/2006/relationships/customXml" Target="../ink/ink139.xml"/><Relationship Id="rId47" Type="http://schemas.openxmlformats.org/officeDocument/2006/relationships/image" Target="../media/image144.png"/><Relationship Id="rId7" Type="http://schemas.openxmlformats.org/officeDocument/2006/relationships/image" Target="../media/image124.png"/><Relationship Id="rId12" Type="http://schemas.openxmlformats.org/officeDocument/2006/relationships/customXml" Target="../ink/ink124.xml"/><Relationship Id="rId17" Type="http://schemas.openxmlformats.org/officeDocument/2006/relationships/image" Target="../media/image129.png"/><Relationship Id="rId25" Type="http://schemas.openxmlformats.org/officeDocument/2006/relationships/image" Target="../media/image133.png"/><Relationship Id="rId33" Type="http://schemas.openxmlformats.org/officeDocument/2006/relationships/image" Target="../media/image137.png"/><Relationship Id="rId38" Type="http://schemas.openxmlformats.org/officeDocument/2006/relationships/customXml" Target="../ink/ink137.xml"/><Relationship Id="rId46" Type="http://schemas.openxmlformats.org/officeDocument/2006/relationships/customXml" Target="../ink/ink141.xml"/><Relationship Id="rId2" Type="http://schemas.openxmlformats.org/officeDocument/2006/relationships/notesSlide" Target="../notesSlides/notesSlide3.xml"/><Relationship Id="rId16" Type="http://schemas.openxmlformats.org/officeDocument/2006/relationships/customXml" Target="../ink/ink126.xml"/><Relationship Id="rId20" Type="http://schemas.openxmlformats.org/officeDocument/2006/relationships/customXml" Target="../ink/ink128.xml"/><Relationship Id="rId29" Type="http://schemas.openxmlformats.org/officeDocument/2006/relationships/image" Target="../media/image135.png"/><Relationship Id="rId41" Type="http://schemas.openxmlformats.org/officeDocument/2006/relationships/image" Target="../media/image141.png"/><Relationship Id="rId1" Type="http://schemas.openxmlformats.org/officeDocument/2006/relationships/slideLayout" Target="../slideLayouts/slideLayout1.xml"/><Relationship Id="rId6" Type="http://schemas.openxmlformats.org/officeDocument/2006/relationships/customXml" Target="../ink/ink121.xml"/><Relationship Id="rId11" Type="http://schemas.openxmlformats.org/officeDocument/2006/relationships/image" Target="../media/image126.png"/><Relationship Id="rId24" Type="http://schemas.openxmlformats.org/officeDocument/2006/relationships/customXml" Target="../ink/ink130.xml"/><Relationship Id="rId32" Type="http://schemas.openxmlformats.org/officeDocument/2006/relationships/customXml" Target="../ink/ink134.xml"/><Relationship Id="rId37" Type="http://schemas.openxmlformats.org/officeDocument/2006/relationships/image" Target="../media/image139.png"/><Relationship Id="rId40" Type="http://schemas.openxmlformats.org/officeDocument/2006/relationships/customXml" Target="../ink/ink138.xml"/><Relationship Id="rId45" Type="http://schemas.openxmlformats.org/officeDocument/2006/relationships/image" Target="../media/image143.png"/><Relationship Id="rId5" Type="http://schemas.openxmlformats.org/officeDocument/2006/relationships/image" Target="../media/image123.png"/><Relationship Id="rId15" Type="http://schemas.openxmlformats.org/officeDocument/2006/relationships/image" Target="../media/image128.png"/><Relationship Id="rId23" Type="http://schemas.openxmlformats.org/officeDocument/2006/relationships/image" Target="../media/image132.png"/><Relationship Id="rId28" Type="http://schemas.openxmlformats.org/officeDocument/2006/relationships/customXml" Target="../ink/ink132.xml"/><Relationship Id="rId36" Type="http://schemas.openxmlformats.org/officeDocument/2006/relationships/customXml" Target="../ink/ink136.xml"/><Relationship Id="rId49" Type="http://schemas.openxmlformats.org/officeDocument/2006/relationships/image" Target="../media/image145.png"/><Relationship Id="rId10" Type="http://schemas.openxmlformats.org/officeDocument/2006/relationships/customXml" Target="../ink/ink123.xml"/><Relationship Id="rId19" Type="http://schemas.openxmlformats.org/officeDocument/2006/relationships/image" Target="../media/image130.png"/><Relationship Id="rId31" Type="http://schemas.openxmlformats.org/officeDocument/2006/relationships/image" Target="../media/image136.png"/><Relationship Id="rId44" Type="http://schemas.openxmlformats.org/officeDocument/2006/relationships/customXml" Target="../ink/ink140.xml"/><Relationship Id="rId4" Type="http://schemas.openxmlformats.org/officeDocument/2006/relationships/customXml" Target="../ink/ink120.xml"/><Relationship Id="rId9" Type="http://schemas.openxmlformats.org/officeDocument/2006/relationships/image" Target="../media/image125.png"/><Relationship Id="rId14" Type="http://schemas.openxmlformats.org/officeDocument/2006/relationships/customXml" Target="../ink/ink125.xml"/><Relationship Id="rId22" Type="http://schemas.openxmlformats.org/officeDocument/2006/relationships/customXml" Target="../ink/ink129.xml"/><Relationship Id="rId27" Type="http://schemas.openxmlformats.org/officeDocument/2006/relationships/image" Target="../media/image134.png"/><Relationship Id="rId30" Type="http://schemas.openxmlformats.org/officeDocument/2006/relationships/customXml" Target="../ink/ink133.xml"/><Relationship Id="rId35" Type="http://schemas.openxmlformats.org/officeDocument/2006/relationships/image" Target="../media/image138.png"/><Relationship Id="rId43" Type="http://schemas.openxmlformats.org/officeDocument/2006/relationships/image" Target="../media/image142.png"/><Relationship Id="rId48" Type="http://schemas.openxmlformats.org/officeDocument/2006/relationships/customXml" Target="../ink/ink142.xml"/><Relationship Id="rId8" Type="http://schemas.openxmlformats.org/officeDocument/2006/relationships/customXml" Target="../ink/ink122.xml"/></Relationships>
</file>

<file path=ppt/slides/_rels/slide4.xml.rels><?xml version="1.0" encoding="UTF-8" standalone="yes"?>
<Relationships xmlns="http://schemas.openxmlformats.org/package/2006/relationships"><Relationship Id="rId13" Type="http://schemas.openxmlformats.org/officeDocument/2006/relationships/image" Target="../media/image150.png"/><Relationship Id="rId18" Type="http://schemas.openxmlformats.org/officeDocument/2006/relationships/customXml" Target="../ink/ink150.xml"/><Relationship Id="rId26" Type="http://schemas.openxmlformats.org/officeDocument/2006/relationships/customXml" Target="../ink/ink154.xml"/><Relationship Id="rId39" Type="http://schemas.openxmlformats.org/officeDocument/2006/relationships/image" Target="../media/image163.png"/><Relationship Id="rId21" Type="http://schemas.openxmlformats.org/officeDocument/2006/relationships/image" Target="../media/image154.png"/><Relationship Id="rId34" Type="http://schemas.openxmlformats.org/officeDocument/2006/relationships/customXml" Target="../ink/ink158.xml"/><Relationship Id="rId42" Type="http://schemas.openxmlformats.org/officeDocument/2006/relationships/customXml" Target="../ink/ink162.xml"/><Relationship Id="rId47" Type="http://schemas.openxmlformats.org/officeDocument/2006/relationships/image" Target="../media/image167.png"/><Relationship Id="rId50" Type="http://schemas.openxmlformats.org/officeDocument/2006/relationships/customXml" Target="../ink/ink166.xml"/><Relationship Id="rId55" Type="http://schemas.openxmlformats.org/officeDocument/2006/relationships/image" Target="../media/image171.png"/><Relationship Id="rId63" Type="http://schemas.openxmlformats.org/officeDocument/2006/relationships/image" Target="../media/image175.png"/><Relationship Id="rId68" Type="http://schemas.openxmlformats.org/officeDocument/2006/relationships/customXml" Target="../ink/ink175.xml"/><Relationship Id="rId7" Type="http://schemas.openxmlformats.org/officeDocument/2006/relationships/image" Target="../media/image147.png"/><Relationship Id="rId71" Type="http://schemas.openxmlformats.org/officeDocument/2006/relationships/image" Target="../media/image179.png"/><Relationship Id="rId2" Type="http://schemas.openxmlformats.org/officeDocument/2006/relationships/notesSlide" Target="../notesSlides/notesSlide4.xml"/><Relationship Id="rId16" Type="http://schemas.openxmlformats.org/officeDocument/2006/relationships/customXml" Target="../ink/ink149.xml"/><Relationship Id="rId29" Type="http://schemas.openxmlformats.org/officeDocument/2006/relationships/image" Target="../media/image158.png"/><Relationship Id="rId1" Type="http://schemas.openxmlformats.org/officeDocument/2006/relationships/slideLayout" Target="../slideLayouts/slideLayout1.xml"/><Relationship Id="rId6" Type="http://schemas.openxmlformats.org/officeDocument/2006/relationships/customXml" Target="../ink/ink144.xml"/><Relationship Id="rId11" Type="http://schemas.openxmlformats.org/officeDocument/2006/relationships/image" Target="../media/image149.png"/><Relationship Id="rId24" Type="http://schemas.openxmlformats.org/officeDocument/2006/relationships/customXml" Target="../ink/ink153.xml"/><Relationship Id="rId32" Type="http://schemas.openxmlformats.org/officeDocument/2006/relationships/customXml" Target="../ink/ink157.xml"/><Relationship Id="rId37" Type="http://schemas.openxmlformats.org/officeDocument/2006/relationships/image" Target="../media/image162.png"/><Relationship Id="rId40" Type="http://schemas.openxmlformats.org/officeDocument/2006/relationships/customXml" Target="../ink/ink161.xml"/><Relationship Id="rId45" Type="http://schemas.openxmlformats.org/officeDocument/2006/relationships/image" Target="../media/image166.png"/><Relationship Id="rId53" Type="http://schemas.openxmlformats.org/officeDocument/2006/relationships/image" Target="../media/image170.png"/><Relationship Id="rId58" Type="http://schemas.openxmlformats.org/officeDocument/2006/relationships/customXml" Target="../ink/ink170.xml"/><Relationship Id="rId66" Type="http://schemas.openxmlformats.org/officeDocument/2006/relationships/customXml" Target="../ink/ink174.xml"/><Relationship Id="rId5" Type="http://schemas.openxmlformats.org/officeDocument/2006/relationships/image" Target="../media/image146.png"/><Relationship Id="rId15" Type="http://schemas.openxmlformats.org/officeDocument/2006/relationships/image" Target="../media/image151.png"/><Relationship Id="rId23" Type="http://schemas.openxmlformats.org/officeDocument/2006/relationships/image" Target="../media/image155.png"/><Relationship Id="rId28" Type="http://schemas.openxmlformats.org/officeDocument/2006/relationships/customXml" Target="../ink/ink155.xml"/><Relationship Id="rId36" Type="http://schemas.openxmlformats.org/officeDocument/2006/relationships/customXml" Target="../ink/ink159.xml"/><Relationship Id="rId49" Type="http://schemas.openxmlformats.org/officeDocument/2006/relationships/image" Target="../media/image168.png"/><Relationship Id="rId57" Type="http://schemas.openxmlformats.org/officeDocument/2006/relationships/image" Target="../media/image172.png"/><Relationship Id="rId61" Type="http://schemas.openxmlformats.org/officeDocument/2006/relationships/image" Target="../media/image174.png"/><Relationship Id="rId10" Type="http://schemas.openxmlformats.org/officeDocument/2006/relationships/customXml" Target="../ink/ink146.xml"/><Relationship Id="rId19" Type="http://schemas.openxmlformats.org/officeDocument/2006/relationships/image" Target="../media/image153.png"/><Relationship Id="rId31" Type="http://schemas.openxmlformats.org/officeDocument/2006/relationships/image" Target="../media/image159.png"/><Relationship Id="rId44" Type="http://schemas.openxmlformats.org/officeDocument/2006/relationships/customXml" Target="../ink/ink163.xml"/><Relationship Id="rId52" Type="http://schemas.openxmlformats.org/officeDocument/2006/relationships/customXml" Target="../ink/ink167.xml"/><Relationship Id="rId60" Type="http://schemas.openxmlformats.org/officeDocument/2006/relationships/customXml" Target="../ink/ink171.xml"/><Relationship Id="rId65" Type="http://schemas.openxmlformats.org/officeDocument/2006/relationships/image" Target="../media/image176.png"/><Relationship Id="rId4" Type="http://schemas.openxmlformats.org/officeDocument/2006/relationships/customXml" Target="../ink/ink143.xml"/><Relationship Id="rId9" Type="http://schemas.openxmlformats.org/officeDocument/2006/relationships/image" Target="../media/image148.png"/><Relationship Id="rId14" Type="http://schemas.openxmlformats.org/officeDocument/2006/relationships/customXml" Target="../ink/ink148.xml"/><Relationship Id="rId22" Type="http://schemas.openxmlformats.org/officeDocument/2006/relationships/customXml" Target="../ink/ink152.xml"/><Relationship Id="rId27" Type="http://schemas.openxmlformats.org/officeDocument/2006/relationships/image" Target="../media/image157.png"/><Relationship Id="rId30" Type="http://schemas.openxmlformats.org/officeDocument/2006/relationships/customXml" Target="../ink/ink156.xml"/><Relationship Id="rId35" Type="http://schemas.openxmlformats.org/officeDocument/2006/relationships/image" Target="../media/image161.png"/><Relationship Id="rId43" Type="http://schemas.openxmlformats.org/officeDocument/2006/relationships/image" Target="../media/image165.png"/><Relationship Id="rId48" Type="http://schemas.openxmlformats.org/officeDocument/2006/relationships/customXml" Target="../ink/ink165.xml"/><Relationship Id="rId56" Type="http://schemas.openxmlformats.org/officeDocument/2006/relationships/customXml" Target="../ink/ink169.xml"/><Relationship Id="rId64" Type="http://schemas.openxmlformats.org/officeDocument/2006/relationships/customXml" Target="../ink/ink173.xml"/><Relationship Id="rId69" Type="http://schemas.openxmlformats.org/officeDocument/2006/relationships/image" Target="../media/image178.png"/><Relationship Id="rId8" Type="http://schemas.openxmlformats.org/officeDocument/2006/relationships/customXml" Target="../ink/ink145.xml"/><Relationship Id="rId51" Type="http://schemas.openxmlformats.org/officeDocument/2006/relationships/image" Target="../media/image169.png"/><Relationship Id="rId3" Type="http://schemas.openxmlformats.org/officeDocument/2006/relationships/image" Target="../media/image1.jpg"/><Relationship Id="rId12" Type="http://schemas.openxmlformats.org/officeDocument/2006/relationships/customXml" Target="../ink/ink147.xml"/><Relationship Id="rId17" Type="http://schemas.openxmlformats.org/officeDocument/2006/relationships/image" Target="../media/image152.png"/><Relationship Id="rId25" Type="http://schemas.openxmlformats.org/officeDocument/2006/relationships/image" Target="../media/image156.png"/><Relationship Id="rId33" Type="http://schemas.openxmlformats.org/officeDocument/2006/relationships/image" Target="../media/image160.png"/><Relationship Id="rId38" Type="http://schemas.openxmlformats.org/officeDocument/2006/relationships/customXml" Target="../ink/ink160.xml"/><Relationship Id="rId46" Type="http://schemas.openxmlformats.org/officeDocument/2006/relationships/customXml" Target="../ink/ink164.xml"/><Relationship Id="rId59" Type="http://schemas.openxmlformats.org/officeDocument/2006/relationships/image" Target="../media/image173.png"/><Relationship Id="rId67" Type="http://schemas.openxmlformats.org/officeDocument/2006/relationships/image" Target="../media/image177.png"/><Relationship Id="rId20" Type="http://schemas.openxmlformats.org/officeDocument/2006/relationships/customXml" Target="../ink/ink151.xml"/><Relationship Id="rId41" Type="http://schemas.openxmlformats.org/officeDocument/2006/relationships/image" Target="../media/image164.png"/><Relationship Id="rId54" Type="http://schemas.openxmlformats.org/officeDocument/2006/relationships/customXml" Target="../ink/ink168.xml"/><Relationship Id="rId62" Type="http://schemas.openxmlformats.org/officeDocument/2006/relationships/customXml" Target="../ink/ink172.xml"/><Relationship Id="rId70" Type="http://schemas.openxmlformats.org/officeDocument/2006/relationships/customXml" Target="../ink/ink176.xml"/></Relationships>
</file>

<file path=ppt/slides/_rels/slide5.xml.rels><?xml version="1.0" encoding="UTF-8" standalone="yes"?>
<Relationships xmlns="http://schemas.openxmlformats.org/package/2006/relationships"><Relationship Id="rId8" Type="http://schemas.openxmlformats.org/officeDocument/2006/relationships/customXml" Target="../ink/ink179.xml"/><Relationship Id="rId13" Type="http://schemas.openxmlformats.org/officeDocument/2006/relationships/image" Target="../media/image184.png"/><Relationship Id="rId18" Type="http://schemas.openxmlformats.org/officeDocument/2006/relationships/customXml" Target="../ink/ink184.xml"/><Relationship Id="rId3" Type="http://schemas.openxmlformats.org/officeDocument/2006/relationships/image" Target="../media/image1.jpg"/><Relationship Id="rId7" Type="http://schemas.openxmlformats.org/officeDocument/2006/relationships/image" Target="../media/image181.png"/><Relationship Id="rId12" Type="http://schemas.openxmlformats.org/officeDocument/2006/relationships/customXml" Target="../ink/ink181.xml"/><Relationship Id="rId17" Type="http://schemas.openxmlformats.org/officeDocument/2006/relationships/image" Target="../media/image186.png"/><Relationship Id="rId2" Type="http://schemas.openxmlformats.org/officeDocument/2006/relationships/notesSlide" Target="../notesSlides/notesSlide5.xml"/><Relationship Id="rId16" Type="http://schemas.openxmlformats.org/officeDocument/2006/relationships/customXml" Target="../ink/ink183.xml"/><Relationship Id="rId1" Type="http://schemas.openxmlformats.org/officeDocument/2006/relationships/slideLayout" Target="../slideLayouts/slideLayout1.xml"/><Relationship Id="rId6" Type="http://schemas.openxmlformats.org/officeDocument/2006/relationships/customXml" Target="../ink/ink178.xml"/><Relationship Id="rId11" Type="http://schemas.openxmlformats.org/officeDocument/2006/relationships/image" Target="../media/image183.png"/><Relationship Id="rId5" Type="http://schemas.openxmlformats.org/officeDocument/2006/relationships/image" Target="../media/image180.png"/><Relationship Id="rId15" Type="http://schemas.openxmlformats.org/officeDocument/2006/relationships/image" Target="../media/image185.png"/><Relationship Id="rId10" Type="http://schemas.openxmlformats.org/officeDocument/2006/relationships/customXml" Target="../ink/ink180.xml"/><Relationship Id="rId19" Type="http://schemas.openxmlformats.org/officeDocument/2006/relationships/image" Target="../media/image187.png"/><Relationship Id="rId4" Type="http://schemas.openxmlformats.org/officeDocument/2006/relationships/customXml" Target="../ink/ink177.xml"/><Relationship Id="rId9" Type="http://schemas.openxmlformats.org/officeDocument/2006/relationships/image" Target="../media/image182.png"/><Relationship Id="rId14" Type="http://schemas.openxmlformats.org/officeDocument/2006/relationships/customXml" Target="../ink/ink182.xml"/></Relationships>
</file>

<file path=ppt/slides/_rels/slide6.xml.rels><?xml version="1.0" encoding="UTF-8" standalone="yes"?>
<Relationships xmlns="http://schemas.openxmlformats.org/package/2006/relationships"><Relationship Id="rId8" Type="http://schemas.openxmlformats.org/officeDocument/2006/relationships/customXml" Target="../ink/ink187.xml"/><Relationship Id="rId13" Type="http://schemas.openxmlformats.org/officeDocument/2006/relationships/image" Target="../media/image192.png"/><Relationship Id="rId18" Type="http://schemas.openxmlformats.org/officeDocument/2006/relationships/customXml" Target="../ink/ink192.xml"/><Relationship Id="rId3" Type="http://schemas.openxmlformats.org/officeDocument/2006/relationships/image" Target="../media/image1.jpg"/><Relationship Id="rId21" Type="http://schemas.openxmlformats.org/officeDocument/2006/relationships/image" Target="../media/image196.png"/><Relationship Id="rId7" Type="http://schemas.openxmlformats.org/officeDocument/2006/relationships/image" Target="../media/image189.png"/><Relationship Id="rId12" Type="http://schemas.openxmlformats.org/officeDocument/2006/relationships/customXml" Target="../ink/ink189.xml"/><Relationship Id="rId17" Type="http://schemas.openxmlformats.org/officeDocument/2006/relationships/image" Target="../media/image194.png"/><Relationship Id="rId2" Type="http://schemas.openxmlformats.org/officeDocument/2006/relationships/notesSlide" Target="../notesSlides/notesSlide6.xml"/><Relationship Id="rId16" Type="http://schemas.openxmlformats.org/officeDocument/2006/relationships/customXml" Target="../ink/ink191.xml"/><Relationship Id="rId20" Type="http://schemas.openxmlformats.org/officeDocument/2006/relationships/customXml" Target="../ink/ink193.xml"/><Relationship Id="rId1" Type="http://schemas.openxmlformats.org/officeDocument/2006/relationships/slideLayout" Target="../slideLayouts/slideLayout1.xml"/><Relationship Id="rId6" Type="http://schemas.openxmlformats.org/officeDocument/2006/relationships/customXml" Target="../ink/ink186.xml"/><Relationship Id="rId11" Type="http://schemas.openxmlformats.org/officeDocument/2006/relationships/image" Target="../media/image191.png"/><Relationship Id="rId5" Type="http://schemas.openxmlformats.org/officeDocument/2006/relationships/image" Target="../media/image188.png"/><Relationship Id="rId15" Type="http://schemas.openxmlformats.org/officeDocument/2006/relationships/image" Target="../media/image193.png"/><Relationship Id="rId23" Type="http://schemas.openxmlformats.org/officeDocument/2006/relationships/image" Target="../media/image197.png"/><Relationship Id="rId10" Type="http://schemas.openxmlformats.org/officeDocument/2006/relationships/customXml" Target="../ink/ink188.xml"/><Relationship Id="rId19" Type="http://schemas.openxmlformats.org/officeDocument/2006/relationships/image" Target="../media/image195.png"/><Relationship Id="rId4" Type="http://schemas.openxmlformats.org/officeDocument/2006/relationships/customXml" Target="../ink/ink185.xml"/><Relationship Id="rId9" Type="http://schemas.openxmlformats.org/officeDocument/2006/relationships/image" Target="../media/image190.png"/><Relationship Id="rId14" Type="http://schemas.openxmlformats.org/officeDocument/2006/relationships/customXml" Target="../ink/ink190.xml"/><Relationship Id="rId22" Type="http://schemas.openxmlformats.org/officeDocument/2006/relationships/customXml" Target="../ink/ink194.xml"/></Relationships>
</file>

<file path=ppt/slides/_rels/slide7.xml.rels><?xml version="1.0" encoding="UTF-8" standalone="yes"?>
<Relationships xmlns="http://schemas.openxmlformats.org/package/2006/relationships"><Relationship Id="rId8" Type="http://schemas.openxmlformats.org/officeDocument/2006/relationships/customXml" Target="../ink/ink197.xml"/><Relationship Id="rId3" Type="http://schemas.openxmlformats.org/officeDocument/2006/relationships/image" Target="../media/image1.jpg"/><Relationship Id="rId7" Type="http://schemas.openxmlformats.org/officeDocument/2006/relationships/image" Target="../media/image19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96.xml"/><Relationship Id="rId11" Type="http://schemas.openxmlformats.org/officeDocument/2006/relationships/image" Target="../media/image201.png"/><Relationship Id="rId5" Type="http://schemas.openxmlformats.org/officeDocument/2006/relationships/image" Target="../media/image198.png"/><Relationship Id="rId10" Type="http://schemas.openxmlformats.org/officeDocument/2006/relationships/customXml" Target="../ink/ink198.xml"/><Relationship Id="rId4" Type="http://schemas.openxmlformats.org/officeDocument/2006/relationships/customXml" Target="../ink/ink195.xml"/><Relationship Id="rId9" Type="http://schemas.openxmlformats.org/officeDocument/2006/relationships/image" Target="../media/image200.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ustomXml" Target="../ink/ink201.xml"/><Relationship Id="rId13" Type="http://schemas.openxmlformats.org/officeDocument/2006/relationships/image" Target="../media/image206.png"/><Relationship Id="rId3" Type="http://schemas.openxmlformats.org/officeDocument/2006/relationships/image" Target="../media/image1.jpg"/><Relationship Id="rId7" Type="http://schemas.openxmlformats.org/officeDocument/2006/relationships/image" Target="../media/image203.png"/><Relationship Id="rId12" Type="http://schemas.openxmlformats.org/officeDocument/2006/relationships/customXml" Target="../ink/ink20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200.xml"/><Relationship Id="rId11" Type="http://schemas.openxmlformats.org/officeDocument/2006/relationships/image" Target="../media/image205.png"/><Relationship Id="rId5" Type="http://schemas.openxmlformats.org/officeDocument/2006/relationships/image" Target="../media/image202.png"/><Relationship Id="rId15" Type="http://schemas.openxmlformats.org/officeDocument/2006/relationships/image" Target="../media/image207.png"/><Relationship Id="rId10" Type="http://schemas.openxmlformats.org/officeDocument/2006/relationships/customXml" Target="../ink/ink202.xml"/><Relationship Id="rId4" Type="http://schemas.openxmlformats.org/officeDocument/2006/relationships/customXml" Target="../ink/ink199.xml"/><Relationship Id="rId9" Type="http://schemas.openxmlformats.org/officeDocument/2006/relationships/image" Target="../media/image204.png"/><Relationship Id="rId14" Type="http://schemas.openxmlformats.org/officeDocument/2006/relationships/customXml" Target="../ink/ink20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14:22-32</a:t>
            </a:r>
          </a:p>
          <a:p>
            <a:pPr algn="ctr"/>
            <a:r>
              <a:rPr lang="he-IL" sz="9600" b="1">
                <a:ln w="15875">
                  <a:solidFill>
                    <a:schemeClr val="tx1"/>
                  </a:solidFill>
                  <a:prstDash val="solid"/>
                </a:ln>
                <a:solidFill>
                  <a:srgbClr val="FFFF00"/>
                </a:solidFill>
                <a:cs typeface="+mj-cs"/>
              </a:rPr>
              <a:t>ישעיהו יד:כב-לב</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345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4536" y="291401"/>
            <a:ext cx="10036881" cy="5632311"/>
          </a:xfrm>
          <a:prstGeom prst="rect">
            <a:avLst/>
          </a:prstGeom>
          <a:noFill/>
        </p:spPr>
        <p:txBody>
          <a:bodyPr wrap="square" rtlCol="0">
            <a:spAutoFit/>
          </a:bodyPr>
          <a:lstStyle/>
          <a:p>
            <a:r>
              <a:rPr lang="en-US" sz="2000" b="1">
                <a:solidFill>
                  <a:srgbClr val="FFC000"/>
                </a:solidFill>
                <a:cs typeface="+mj-cs"/>
              </a:rPr>
              <a:t>Midrash Tanchuma, Nitzavim 1.1</a:t>
            </a:r>
          </a:p>
          <a:p>
            <a:r>
              <a:rPr lang="en-US" sz="2000">
                <a:solidFill>
                  <a:srgbClr val="FFC000"/>
                </a:solidFill>
                <a:cs typeface="+mj-cs"/>
              </a:rPr>
              <a:t>(Deut. 29:9:) “You are standing today.” This text is related (to Prov. 12:7), “The wicked are overturned (rt.: hpk) and are no more, but the house of the righteous shall stand.” Every time that the Holy One, blessed be He, looks at the works of the wicked and turns (rt.: hpk) them over (examines them), there is no recovery for them. He turned over the works of the generation of the flood, and there was no recovery for them, as stated (in Gen. 7:23), “And he wiped out all living things.” He turned over the works of the Sodomites, and there was no recovery for them, as stated (in Gen. 19:25), “And he overturned those cities.” He turned over the works of the Egyptians, and there was no recovery for them, as stated (in Exod. 14:28), “and not so much as one of them remained.” He turned over the works of Babylon, and there was no recovery for them, as stated (in Is. 14:22), “and from Babylon i will cut off name, remnant, offspring, and posterity.” Moreover, David has said about all of them (in Ps. 36:13), “There the evildoers have fallen; they are thrust down and cannot rise.” When Israel falls, however, it stands up [again], as stated (in Micah 7:8), “Rejoice not over me, O my enemy; when I fall, I shall arise….” It also says (in Mal. 3:6), “For I the Lord do not change; [and you, O Children of Jacob, are not destroyed (rt.: klh).” R. Hanina bar Pappa said, “The Holy One, blessed be He, said, ‘I have never smitten a people and [restored] them, but (according to Mal. 3:6), “you Children of Jacob are not destroyed,”’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FA5B51F-8EF7-4C16-AF9D-ACFB64D46451}"/>
                  </a:ext>
                </a:extLst>
              </p14:cNvPr>
              <p14:cNvContentPartPr/>
              <p14:nvPr/>
            </p14:nvContentPartPr>
            <p14:xfrm>
              <a:off x="4464660" y="1168908"/>
              <a:ext cx="4272480" cy="131400"/>
            </p14:xfrm>
          </p:contentPart>
        </mc:Choice>
        <mc:Fallback>
          <p:pic>
            <p:nvPicPr>
              <p:cNvPr id="2" name="Ink 1">
                <a:extLst>
                  <a:ext uri="{FF2B5EF4-FFF2-40B4-BE49-F238E27FC236}">
                    <a16:creationId xmlns:a16="http://schemas.microsoft.com/office/drawing/2014/main" id="{6FA5B51F-8EF7-4C16-AF9D-ACFB64D46451}"/>
                  </a:ext>
                </a:extLst>
              </p:cNvPr>
              <p:cNvPicPr/>
              <p:nvPr/>
            </p:nvPicPr>
            <p:blipFill>
              <a:blip r:embed="rId5"/>
              <a:stretch>
                <a:fillRect/>
              </a:stretch>
            </p:blipFill>
            <p:spPr>
              <a:xfrm>
                <a:off x="4447020" y="1151268"/>
                <a:ext cx="43081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813662B-F11A-45BC-B934-340E46100AAD}"/>
                  </a:ext>
                </a:extLst>
              </p14:cNvPr>
              <p14:cNvContentPartPr/>
              <p14:nvPr/>
            </p14:nvContentPartPr>
            <p14:xfrm>
              <a:off x="8498820" y="2763348"/>
              <a:ext cx="1525320" cy="69120"/>
            </p14:xfrm>
          </p:contentPart>
        </mc:Choice>
        <mc:Fallback>
          <p:pic>
            <p:nvPicPr>
              <p:cNvPr id="4" name="Ink 3">
                <a:extLst>
                  <a:ext uri="{FF2B5EF4-FFF2-40B4-BE49-F238E27FC236}">
                    <a16:creationId xmlns:a16="http://schemas.microsoft.com/office/drawing/2014/main" id="{C813662B-F11A-45BC-B934-340E46100AAD}"/>
                  </a:ext>
                </a:extLst>
              </p:cNvPr>
              <p:cNvPicPr/>
              <p:nvPr/>
            </p:nvPicPr>
            <p:blipFill>
              <a:blip r:embed="rId7"/>
              <a:stretch>
                <a:fillRect/>
              </a:stretch>
            </p:blipFill>
            <p:spPr>
              <a:xfrm>
                <a:off x="8481180" y="2745708"/>
                <a:ext cx="1560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AD71B2F-583F-40D3-8CE4-BC5736CF25E2}"/>
                  </a:ext>
                </a:extLst>
              </p14:cNvPr>
              <p14:cNvContentPartPr/>
              <p14:nvPr/>
            </p14:nvContentPartPr>
            <p14:xfrm>
              <a:off x="3207900" y="2447628"/>
              <a:ext cx="1434600" cy="55800"/>
            </p14:xfrm>
          </p:contentPart>
        </mc:Choice>
        <mc:Fallback>
          <p:pic>
            <p:nvPicPr>
              <p:cNvPr id="5" name="Ink 4">
                <a:extLst>
                  <a:ext uri="{FF2B5EF4-FFF2-40B4-BE49-F238E27FC236}">
                    <a16:creationId xmlns:a16="http://schemas.microsoft.com/office/drawing/2014/main" id="{0AD71B2F-583F-40D3-8CE4-BC5736CF25E2}"/>
                  </a:ext>
                </a:extLst>
              </p:cNvPr>
              <p:cNvPicPr/>
              <p:nvPr/>
            </p:nvPicPr>
            <p:blipFill>
              <a:blip r:embed="rId9"/>
              <a:stretch>
                <a:fillRect/>
              </a:stretch>
            </p:blipFill>
            <p:spPr>
              <a:xfrm>
                <a:off x="3190260" y="2429628"/>
                <a:ext cx="1470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B515F45-0D7D-4711-8349-AFEA7BCB3A50}"/>
                  </a:ext>
                </a:extLst>
              </p14:cNvPr>
              <p14:cNvContentPartPr/>
              <p14:nvPr/>
            </p14:nvContentPartPr>
            <p14:xfrm>
              <a:off x="5974140" y="1844628"/>
              <a:ext cx="1399320" cy="87120"/>
            </p14:xfrm>
          </p:contentPart>
        </mc:Choice>
        <mc:Fallback>
          <p:pic>
            <p:nvPicPr>
              <p:cNvPr id="7" name="Ink 6">
                <a:extLst>
                  <a:ext uri="{FF2B5EF4-FFF2-40B4-BE49-F238E27FC236}">
                    <a16:creationId xmlns:a16="http://schemas.microsoft.com/office/drawing/2014/main" id="{AB515F45-0D7D-4711-8349-AFEA7BCB3A50}"/>
                  </a:ext>
                </a:extLst>
              </p:cNvPr>
              <p:cNvPicPr/>
              <p:nvPr/>
            </p:nvPicPr>
            <p:blipFill>
              <a:blip r:embed="rId11"/>
              <a:stretch>
                <a:fillRect/>
              </a:stretch>
            </p:blipFill>
            <p:spPr>
              <a:xfrm>
                <a:off x="5956140" y="1826988"/>
                <a:ext cx="1434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B446541-356A-4A76-A737-69F5CF002515}"/>
                  </a:ext>
                </a:extLst>
              </p14:cNvPr>
              <p14:cNvContentPartPr/>
              <p14:nvPr/>
            </p14:nvContentPartPr>
            <p14:xfrm>
              <a:off x="7757220" y="1572108"/>
              <a:ext cx="2005920" cy="56520"/>
            </p14:xfrm>
          </p:contentPart>
        </mc:Choice>
        <mc:Fallback>
          <p:pic>
            <p:nvPicPr>
              <p:cNvPr id="9" name="Ink 8">
                <a:extLst>
                  <a:ext uri="{FF2B5EF4-FFF2-40B4-BE49-F238E27FC236}">
                    <a16:creationId xmlns:a16="http://schemas.microsoft.com/office/drawing/2014/main" id="{2B446541-356A-4A76-A737-69F5CF002515}"/>
                  </a:ext>
                </a:extLst>
              </p:cNvPr>
              <p:cNvPicPr/>
              <p:nvPr/>
            </p:nvPicPr>
            <p:blipFill>
              <a:blip r:embed="rId13"/>
              <a:stretch>
                <a:fillRect/>
              </a:stretch>
            </p:blipFill>
            <p:spPr>
              <a:xfrm>
                <a:off x="7739220" y="1554468"/>
                <a:ext cx="2041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A328DAF-C9BC-4F97-BF37-AE271C87EC5B}"/>
                  </a:ext>
                </a:extLst>
              </p14:cNvPr>
              <p14:cNvContentPartPr/>
              <p14:nvPr/>
            </p14:nvContentPartPr>
            <p14:xfrm>
              <a:off x="389820" y="1792788"/>
              <a:ext cx="474480" cy="59400"/>
            </p14:xfrm>
          </p:contentPart>
        </mc:Choice>
        <mc:Fallback>
          <p:pic>
            <p:nvPicPr>
              <p:cNvPr id="11" name="Ink 10">
                <a:extLst>
                  <a:ext uri="{FF2B5EF4-FFF2-40B4-BE49-F238E27FC236}">
                    <a16:creationId xmlns:a16="http://schemas.microsoft.com/office/drawing/2014/main" id="{DA328DAF-C9BC-4F97-BF37-AE271C87EC5B}"/>
                  </a:ext>
                </a:extLst>
              </p:cNvPr>
              <p:cNvPicPr/>
              <p:nvPr/>
            </p:nvPicPr>
            <p:blipFill>
              <a:blip r:embed="rId15"/>
              <a:stretch>
                <a:fillRect/>
              </a:stretch>
            </p:blipFill>
            <p:spPr>
              <a:xfrm>
                <a:off x="371820" y="1774788"/>
                <a:ext cx="510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016B363-470D-47F7-A6C9-7943BD0DC164}"/>
                  </a:ext>
                </a:extLst>
              </p14:cNvPr>
              <p14:cNvContentPartPr/>
              <p14:nvPr/>
            </p14:nvContentPartPr>
            <p14:xfrm>
              <a:off x="5113380" y="3368148"/>
              <a:ext cx="1536840" cy="98640"/>
            </p14:xfrm>
          </p:contentPart>
        </mc:Choice>
        <mc:Fallback>
          <p:pic>
            <p:nvPicPr>
              <p:cNvPr id="12" name="Ink 11">
                <a:extLst>
                  <a:ext uri="{FF2B5EF4-FFF2-40B4-BE49-F238E27FC236}">
                    <a16:creationId xmlns:a16="http://schemas.microsoft.com/office/drawing/2014/main" id="{8016B363-470D-47F7-A6C9-7943BD0DC164}"/>
                  </a:ext>
                </a:extLst>
              </p:cNvPr>
              <p:cNvPicPr/>
              <p:nvPr/>
            </p:nvPicPr>
            <p:blipFill>
              <a:blip r:embed="rId17"/>
              <a:stretch>
                <a:fillRect/>
              </a:stretch>
            </p:blipFill>
            <p:spPr>
              <a:xfrm>
                <a:off x="5095380" y="3350508"/>
                <a:ext cx="1572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04D7C3C-19CE-4004-95CE-C78E780540EB}"/>
                  </a:ext>
                </a:extLst>
              </p14:cNvPr>
              <p14:cNvContentPartPr/>
              <p14:nvPr/>
            </p14:nvContentPartPr>
            <p14:xfrm>
              <a:off x="7903020" y="4268508"/>
              <a:ext cx="1798560" cy="67680"/>
            </p14:xfrm>
          </p:contentPart>
        </mc:Choice>
        <mc:Fallback>
          <p:pic>
            <p:nvPicPr>
              <p:cNvPr id="13" name="Ink 12">
                <a:extLst>
                  <a:ext uri="{FF2B5EF4-FFF2-40B4-BE49-F238E27FC236}">
                    <a16:creationId xmlns:a16="http://schemas.microsoft.com/office/drawing/2014/main" id="{404D7C3C-19CE-4004-95CE-C78E780540EB}"/>
                  </a:ext>
                </a:extLst>
              </p:cNvPr>
              <p:cNvPicPr/>
              <p:nvPr/>
            </p:nvPicPr>
            <p:blipFill>
              <a:blip r:embed="rId19"/>
              <a:stretch>
                <a:fillRect/>
              </a:stretch>
            </p:blipFill>
            <p:spPr>
              <a:xfrm>
                <a:off x="7885020" y="4250868"/>
                <a:ext cx="1834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5805A36A-333A-4932-A6BB-7CD2350ADB1D}"/>
                  </a:ext>
                </a:extLst>
              </p14:cNvPr>
              <p14:cNvContentPartPr/>
              <p14:nvPr/>
            </p14:nvContentPartPr>
            <p14:xfrm>
              <a:off x="460740" y="4583508"/>
              <a:ext cx="2248200" cy="107640"/>
            </p14:xfrm>
          </p:contentPart>
        </mc:Choice>
        <mc:Fallback>
          <p:pic>
            <p:nvPicPr>
              <p:cNvPr id="14" name="Ink 13">
                <a:extLst>
                  <a:ext uri="{FF2B5EF4-FFF2-40B4-BE49-F238E27FC236}">
                    <a16:creationId xmlns:a16="http://schemas.microsoft.com/office/drawing/2014/main" id="{5805A36A-333A-4932-A6BB-7CD2350ADB1D}"/>
                  </a:ext>
                </a:extLst>
              </p:cNvPr>
              <p:cNvPicPr/>
              <p:nvPr/>
            </p:nvPicPr>
            <p:blipFill>
              <a:blip r:embed="rId21"/>
              <a:stretch>
                <a:fillRect/>
              </a:stretch>
            </p:blipFill>
            <p:spPr>
              <a:xfrm>
                <a:off x="442740" y="4565508"/>
                <a:ext cx="2283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906418ED-4554-4ADD-9B58-7C4D89541A83}"/>
                  </a:ext>
                </a:extLst>
              </p14:cNvPr>
              <p14:cNvContentPartPr/>
              <p14:nvPr/>
            </p14:nvContentPartPr>
            <p14:xfrm>
              <a:off x="2774460" y="4634988"/>
              <a:ext cx="2920320" cy="27360"/>
            </p14:xfrm>
          </p:contentPart>
        </mc:Choice>
        <mc:Fallback>
          <p:pic>
            <p:nvPicPr>
              <p:cNvPr id="15" name="Ink 14">
                <a:extLst>
                  <a:ext uri="{FF2B5EF4-FFF2-40B4-BE49-F238E27FC236}">
                    <a16:creationId xmlns:a16="http://schemas.microsoft.com/office/drawing/2014/main" id="{906418ED-4554-4ADD-9B58-7C4D89541A83}"/>
                  </a:ext>
                </a:extLst>
              </p:cNvPr>
              <p:cNvPicPr/>
              <p:nvPr/>
            </p:nvPicPr>
            <p:blipFill>
              <a:blip r:embed="rId23"/>
              <a:stretch>
                <a:fillRect/>
              </a:stretch>
            </p:blipFill>
            <p:spPr>
              <a:xfrm>
                <a:off x="2756820" y="4616988"/>
                <a:ext cx="29559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D06F0058-25BB-43DB-87D3-53E4C74DCA49}"/>
                  </a:ext>
                </a:extLst>
              </p14:cNvPr>
              <p14:cNvContentPartPr/>
              <p14:nvPr/>
            </p14:nvContentPartPr>
            <p14:xfrm>
              <a:off x="1024860" y="5809308"/>
              <a:ext cx="4095360" cy="124920"/>
            </p14:xfrm>
          </p:contentPart>
        </mc:Choice>
        <mc:Fallback>
          <p:pic>
            <p:nvPicPr>
              <p:cNvPr id="16" name="Ink 15">
                <a:extLst>
                  <a:ext uri="{FF2B5EF4-FFF2-40B4-BE49-F238E27FC236}">
                    <a16:creationId xmlns:a16="http://schemas.microsoft.com/office/drawing/2014/main" id="{D06F0058-25BB-43DB-87D3-53E4C74DCA49}"/>
                  </a:ext>
                </a:extLst>
              </p:cNvPr>
              <p:cNvPicPr/>
              <p:nvPr/>
            </p:nvPicPr>
            <p:blipFill>
              <a:blip r:embed="rId25"/>
              <a:stretch>
                <a:fillRect/>
              </a:stretch>
            </p:blipFill>
            <p:spPr>
              <a:xfrm>
                <a:off x="1006860" y="5791308"/>
                <a:ext cx="4131000" cy="160560"/>
              </a:xfrm>
              <a:prstGeom prst="rect">
                <a:avLst/>
              </a:prstGeom>
            </p:spPr>
          </p:pic>
        </mc:Fallback>
      </mc:AlternateContent>
    </p:spTree>
    <p:extLst>
      <p:ext uri="{BB962C8B-B14F-4D97-AF65-F5344CB8AC3E}">
        <p14:creationId xmlns:p14="http://schemas.microsoft.com/office/powerpoint/2010/main" val="36333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345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4536" y="291401"/>
            <a:ext cx="10036881" cy="5847755"/>
          </a:xfrm>
          <a:prstGeom prst="rect">
            <a:avLst/>
          </a:prstGeom>
          <a:noFill/>
        </p:spPr>
        <p:txBody>
          <a:bodyPr wrap="square" rtlCol="0">
            <a:spAutoFit/>
          </a:bodyPr>
          <a:lstStyle/>
          <a:p>
            <a:r>
              <a:rPr lang="en-US" sz="1700" b="1">
                <a:solidFill>
                  <a:srgbClr val="FFC000"/>
                </a:solidFill>
                <a:cs typeface="+mj-cs"/>
              </a:rPr>
              <a:t>Midrash Tanchuma, Nitzavim 1.1, cont…</a:t>
            </a:r>
          </a:p>
          <a:p>
            <a:r>
              <a:rPr lang="en-US" sz="1700">
                <a:solidFill>
                  <a:srgbClr val="FFC000"/>
                </a:solidFill>
                <a:cs typeface="+mj-cs"/>
              </a:rPr>
              <a:t>This is as stated (in Deut. 32:23), ‘I will use up (rt.: klh) My arrows on them,’ [meaning that] My arrows are used up (rt.: klh) but they are not destroyed (rt.: klh).” And so has the assembly of Israel said (in Lam. 3:12), “He has bent his bow; he has set me as a target for the arrow.” To what is the matter comparable? To a warrior who raises up the [target] post and shoots the arrows at them. The arrows are used up (rt.: klh), but the post stands. So it is also with Israel. Every time that afflictions came upon them, the afflictions ended, and they were standing in their place. Ergo it is stated (in Prov. 12:7), “The wicked are overturned and are no more.” Hezekiah the son of R. Hiyya said, “Why is this parashah next to the parashah about curses (i.e., Deut. 27:11-28:69)? Because Israel heard a hundred curses less two in this parashah, apart from the forty-nine which are uttered in the priestly Torah (i.e., in Leviticus). They immediately turned green in the face and said, ‘Who can withstand these [curses]?’ Moses called them immediately (in Deut. 29:1) and pacified them with [the words from Deut. 29:9].” What is written above the matter (in Deut. 29:1-2, 6)? “Then Moses summoned all of Israel [and said unto them, ‘You have seen all that the Lord did before your eyes in the land of Egypt,] …. The great trials [which your eyes saw, the signs, and those great wonders]. When you came unto this place, [Sihon king of Heshbon and Og king of Bashan came out to engage us in battle; but we defeated them].” And you did not heed My voice, and you uttered words before Me for which you deserved destruction. Still I did not wreak destruction upon you, when it is stated (in Ps. 106:7), “When our ancestors were in Egypt, they did not consider Your wondrous works….” And not only that, but they said of the calf (in Exod. 32:4), “This is your god, O Israel.” Now if you should say, “For what reason did the [other] nations deserve destruction, while we are remaining alive?” It is because when afflictions come upon them, they kick against them and do not mention the name of the Holy One, blessed be He, as stated (in Ps. 79:6), “Pour out your wrath upon the nations that have not known you, [upon the kingdoms that do not invoke Your name].”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3664ACF-31FD-4697-9057-480A1C0D5E14}"/>
                  </a:ext>
                </a:extLst>
              </p14:cNvPr>
              <p14:cNvContentPartPr/>
              <p14:nvPr/>
            </p14:nvContentPartPr>
            <p14:xfrm>
              <a:off x="10093980" y="3331428"/>
              <a:ext cx="282600" cy="947520"/>
            </p14:xfrm>
          </p:contentPart>
        </mc:Choice>
        <mc:Fallback>
          <p:pic>
            <p:nvPicPr>
              <p:cNvPr id="2" name="Ink 1">
                <a:extLst>
                  <a:ext uri="{FF2B5EF4-FFF2-40B4-BE49-F238E27FC236}">
                    <a16:creationId xmlns:a16="http://schemas.microsoft.com/office/drawing/2014/main" id="{93664ACF-31FD-4697-9057-480A1C0D5E14}"/>
                  </a:ext>
                </a:extLst>
              </p:cNvPr>
              <p:cNvPicPr/>
              <p:nvPr/>
            </p:nvPicPr>
            <p:blipFill>
              <a:blip r:embed="rId5"/>
              <a:stretch>
                <a:fillRect/>
              </a:stretch>
            </p:blipFill>
            <p:spPr>
              <a:xfrm>
                <a:off x="10075980" y="3313428"/>
                <a:ext cx="318240" cy="983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0D37BE5-A1D7-4D57-945E-6BFA6E3FA3D5}"/>
                  </a:ext>
                </a:extLst>
              </p14:cNvPr>
              <p14:cNvContentPartPr/>
              <p14:nvPr/>
            </p14:nvContentPartPr>
            <p14:xfrm>
              <a:off x="204060" y="3377148"/>
              <a:ext cx="130320" cy="923760"/>
            </p14:xfrm>
          </p:contentPart>
        </mc:Choice>
        <mc:Fallback>
          <p:pic>
            <p:nvPicPr>
              <p:cNvPr id="4" name="Ink 3">
                <a:extLst>
                  <a:ext uri="{FF2B5EF4-FFF2-40B4-BE49-F238E27FC236}">
                    <a16:creationId xmlns:a16="http://schemas.microsoft.com/office/drawing/2014/main" id="{D0D37BE5-A1D7-4D57-945E-6BFA6E3FA3D5}"/>
                  </a:ext>
                </a:extLst>
              </p:cNvPr>
              <p:cNvPicPr/>
              <p:nvPr/>
            </p:nvPicPr>
            <p:blipFill>
              <a:blip r:embed="rId7"/>
              <a:stretch>
                <a:fillRect/>
              </a:stretch>
            </p:blipFill>
            <p:spPr>
              <a:xfrm>
                <a:off x="186420" y="3359508"/>
                <a:ext cx="165960" cy="959400"/>
              </a:xfrm>
              <a:prstGeom prst="rect">
                <a:avLst/>
              </a:prstGeom>
            </p:spPr>
          </p:pic>
        </mc:Fallback>
      </mc:AlternateContent>
    </p:spTree>
    <p:extLst>
      <p:ext uri="{BB962C8B-B14F-4D97-AF65-F5344CB8AC3E}">
        <p14:creationId xmlns:p14="http://schemas.microsoft.com/office/powerpoint/2010/main" val="411367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345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4536" y="291401"/>
            <a:ext cx="10036881" cy="5847755"/>
          </a:xfrm>
          <a:prstGeom prst="rect">
            <a:avLst/>
          </a:prstGeom>
          <a:noFill/>
        </p:spPr>
        <p:txBody>
          <a:bodyPr wrap="square" rtlCol="0">
            <a:spAutoFit/>
          </a:bodyPr>
          <a:lstStyle/>
          <a:p>
            <a:r>
              <a:rPr lang="en-US" sz="1700" b="1">
                <a:solidFill>
                  <a:srgbClr val="FFC000"/>
                </a:solidFill>
                <a:cs typeface="+mj-cs"/>
              </a:rPr>
              <a:t>Midrash Tanchuma, Nitzavim 1.1, cont…</a:t>
            </a:r>
          </a:p>
          <a:p>
            <a:r>
              <a:rPr lang="en-US" sz="1700">
                <a:solidFill>
                  <a:srgbClr val="FFC000"/>
                </a:solidFill>
                <a:cs typeface="+mj-cs"/>
              </a:rPr>
              <a:t>In the case of Israel, however, when afflictions come upon them, they make submit and pray, as stated (in Ps. 116:3-4), “I found trouble and sorrow, but I shall invoke the name of the Lord.” Therefore the Holy One, blessed be He, said, “Even though these maledictions come upon you, they [themselves] stand you up; and so it says (in Deut. 8:16), ‘in order to humble you and in order to test you, [so as to benefit you in the end].’” Thus did Moses say to Israel, “Even though afflictions come upon you, you have a standing.” It is therefore stated (in Deut. 29:9), “You are standing today, all of you.” Another interpretation (of Deut. 29:9), “You are standing (nizavim) today”: Why did Moshe make them into a pillar (mazevah)? Because they would [change] from one opinion to another opinion: from the opinion of Moshe to the opinion of Joshua; from the opinion of Joshua to the opinion of the elders. And Joshua also made them into a pillar, as stated (in Josh. 24:1), “Joshua assembled all the tribes of Israel at Schechem, [and he summoned Israel’s elders and commanders, magistrates and officers; and they presented (yityazvu) themselves].” And Samuel – since they [changed] from his opinion to the opinion of the kings – also made them into a pillar, as stated (in I Sam. 12:7), “And now stand (hityazvu) and I will judge you.” Another interpretation (of Deut. 29:9), “You are standing today”: Just as today (literally: the day) sometimes darkens and sometimes lightens, so it is with you. Although you have darkness, the Holy One, blessed be He, is going to shine on you with light eternal, as stated (in Is. 60:19), “for the Lord shall be your everlasting light.” When? When you all become one group, as stated (in Deut. 4:4), “are all alive today.” According to universal custom, if one takes a group of reeds, will he be able to break them at one stroke! But if he takes them one by one, even an infant can break them. So also you find that Israel was not redeemed until they became one group, as stated (in Jer. 50:4), “’In those days and at that time,’ says the Lord,’ the children of Israel, they and the children of Judah, shall come together.’” When they are united, they shall welcome the face of the Divine Presence.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579898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345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314536" y="291401"/>
            <a:ext cx="10036881" cy="5755422"/>
          </a:xfrm>
          <a:prstGeom prst="rect">
            <a:avLst/>
          </a:prstGeom>
          <a:noFill/>
        </p:spPr>
        <p:txBody>
          <a:bodyPr wrap="square" rtlCol="0">
            <a:spAutoFit/>
          </a:bodyPr>
          <a:lstStyle/>
          <a:p>
            <a:r>
              <a:rPr lang="en-US" sz="2400" b="1">
                <a:solidFill>
                  <a:srgbClr val="FFC000"/>
                </a:solidFill>
                <a:cs typeface="+mj-cs"/>
              </a:rPr>
              <a:t>Zohar 1.80a.9</a:t>
            </a:r>
          </a:p>
          <a:p>
            <a:pPr algn="r"/>
            <a:r>
              <a:rPr lang="en-US" sz="2400">
                <a:solidFill>
                  <a:srgbClr val="FFFF00"/>
                </a:solidFill>
                <a:cs typeface="+mj-cs"/>
              </a:rPr>
              <a:t>וּבְדוּגְמָא דָא בָּרָא גוּפָּא מֵאַרְבַּע יְסוֹדוֹתּ אֵשׁ וְרוּחַ וְעָפָּר וּמַיִם כְּגַוְונָא דְהוּא נִשְׁמָתָּא לְנִשְׁמָתָּא נְשָׁמָה וְרוּחַ וְנֶפֶּשׁ. מַיִם דָּא דְּכַר ודא הוּא מַיִם מְתִּיקֵי דִקְדוּשָׁה, וְאִיתּ מַיִם הַמְאָרְרִים דְּאִנּוּן יֵצֶּר הָרָע. אִיתּ אֶשָׁא קַדִּישָׁא נוּקְבָא וְאִיתּ אֶשָׁא נוּכְרָאָה אש זָרָה, וְעַל דָּא כְּתִּיב וְאַל יָבֹא בְּכָל עֵתּ אֶל הַקֹּדֶשׁ, דְּאִיהִי נוּקְבְתָּא מִן יֵצֶּר הָרָע. רוּחַ קַדִּישָׁא אִיהוּ דְּכַר. אִיתּ רוּחַ מְסָאֳבָא דָּא יֵצֶּר הָרָע שֶׁנֶּאֱמַר (ישעיהו י״ד:כ״ט) כִּי מִשֹׁרֶשׁ נָחָשׁ יִצֻּא צֶּפַּע. אִיתּ עָפָּר קַדִּישָׁא ואִיתּ עָפָּר מְסָאֳבָא. </a:t>
            </a:r>
          </a:p>
          <a:p>
            <a:r>
              <a:rPr lang="en-US" sz="2000">
                <a:solidFill>
                  <a:srgbClr val="FFC000"/>
                </a:solidFill>
                <a:cs typeface="+mj-cs"/>
              </a:rPr>
              <a:t>In a similar way, the Holy One, blessed be He, created the body from the four elements namely, Fire, Air, Earth and Water,  which correspond to the Neshamah of Neshamah, the Neshamah, the Ruach, and the Nefesh. Water which is the aspect of the male refers to the sweet waters of holiness. The contrasting bitter waters represent the Evil Inclination. The holy fire which is the aspect of the female. There is the foreign fire, to which the words "that he come not at all times to the holy place" (Vayikra 16:2) apply. And this is the female of the Evil Inclination. The holy Ruach is the aspect of the Male, similar to the Ruach that comes from the Sefirah of Da'at. The unholy Ruach, which is the Evil Inclination. As it is written, "for out of the serpent's root shall come forth a viper" (Isaiah 14:29). There is holy Earth, similar to the Nefesh that comes from the left side of Da'at. And in contrast, there is an Unholy Earth.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5764812-E5E0-4E49-8D5C-FDDFD887BA47}"/>
                  </a:ext>
                </a:extLst>
              </p14:cNvPr>
              <p14:cNvContentPartPr/>
              <p14:nvPr/>
            </p14:nvContentPartPr>
            <p14:xfrm>
              <a:off x="5571300" y="3445908"/>
              <a:ext cx="2716200" cy="131400"/>
            </p14:xfrm>
          </p:contentPart>
        </mc:Choice>
        <mc:Fallback>
          <p:pic>
            <p:nvPicPr>
              <p:cNvPr id="2" name="Ink 1">
                <a:extLst>
                  <a:ext uri="{FF2B5EF4-FFF2-40B4-BE49-F238E27FC236}">
                    <a16:creationId xmlns:a16="http://schemas.microsoft.com/office/drawing/2014/main" id="{15764812-E5E0-4E49-8D5C-FDDFD887BA47}"/>
                  </a:ext>
                </a:extLst>
              </p:cNvPr>
              <p:cNvPicPr/>
              <p:nvPr/>
            </p:nvPicPr>
            <p:blipFill>
              <a:blip r:embed="rId5"/>
              <a:stretch>
                <a:fillRect/>
              </a:stretch>
            </p:blipFill>
            <p:spPr>
              <a:xfrm>
                <a:off x="5553300" y="3428268"/>
                <a:ext cx="27518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DBD1C3D-2570-45AE-936A-AA7FF59362CA}"/>
                  </a:ext>
                </a:extLst>
              </p14:cNvPr>
              <p14:cNvContentPartPr/>
              <p14:nvPr/>
            </p14:nvContentPartPr>
            <p14:xfrm>
              <a:off x="8522940" y="3497028"/>
              <a:ext cx="1174680" cy="82440"/>
            </p14:xfrm>
          </p:contentPart>
        </mc:Choice>
        <mc:Fallback>
          <p:pic>
            <p:nvPicPr>
              <p:cNvPr id="4" name="Ink 3">
                <a:extLst>
                  <a:ext uri="{FF2B5EF4-FFF2-40B4-BE49-F238E27FC236}">
                    <a16:creationId xmlns:a16="http://schemas.microsoft.com/office/drawing/2014/main" id="{4DBD1C3D-2570-45AE-936A-AA7FF59362CA}"/>
                  </a:ext>
                </a:extLst>
              </p:cNvPr>
              <p:cNvPicPr/>
              <p:nvPr/>
            </p:nvPicPr>
            <p:blipFill>
              <a:blip r:embed="rId7"/>
              <a:stretch>
                <a:fillRect/>
              </a:stretch>
            </p:blipFill>
            <p:spPr>
              <a:xfrm>
                <a:off x="8505300" y="3479388"/>
                <a:ext cx="1210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51D3B40-D92B-4560-A5AE-4600AF7FB1F9}"/>
                  </a:ext>
                </a:extLst>
              </p14:cNvPr>
              <p14:cNvContentPartPr/>
              <p14:nvPr/>
            </p14:nvContentPartPr>
            <p14:xfrm>
              <a:off x="430140" y="3819588"/>
              <a:ext cx="2623320" cy="61200"/>
            </p14:xfrm>
          </p:contentPart>
        </mc:Choice>
        <mc:Fallback>
          <p:pic>
            <p:nvPicPr>
              <p:cNvPr id="7" name="Ink 6">
                <a:extLst>
                  <a:ext uri="{FF2B5EF4-FFF2-40B4-BE49-F238E27FC236}">
                    <a16:creationId xmlns:a16="http://schemas.microsoft.com/office/drawing/2014/main" id="{351D3B40-D92B-4560-A5AE-4600AF7FB1F9}"/>
                  </a:ext>
                </a:extLst>
              </p:cNvPr>
              <p:cNvPicPr/>
              <p:nvPr/>
            </p:nvPicPr>
            <p:blipFill>
              <a:blip r:embed="rId9"/>
              <a:stretch>
                <a:fillRect/>
              </a:stretch>
            </p:blipFill>
            <p:spPr>
              <a:xfrm>
                <a:off x="412140" y="3801948"/>
                <a:ext cx="2658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F345AA9-2785-4EC7-8427-CDEA3F3EA97D}"/>
                  </a:ext>
                </a:extLst>
              </p14:cNvPr>
              <p14:cNvContentPartPr/>
              <p14:nvPr/>
            </p14:nvContentPartPr>
            <p14:xfrm>
              <a:off x="485580" y="5034588"/>
              <a:ext cx="931320" cy="97200"/>
            </p14:xfrm>
          </p:contentPart>
        </mc:Choice>
        <mc:Fallback>
          <p:pic>
            <p:nvPicPr>
              <p:cNvPr id="9" name="Ink 8">
                <a:extLst>
                  <a:ext uri="{FF2B5EF4-FFF2-40B4-BE49-F238E27FC236}">
                    <a16:creationId xmlns:a16="http://schemas.microsoft.com/office/drawing/2014/main" id="{FF345AA9-2785-4EC7-8427-CDEA3F3EA97D}"/>
                  </a:ext>
                </a:extLst>
              </p:cNvPr>
              <p:cNvPicPr/>
              <p:nvPr/>
            </p:nvPicPr>
            <p:blipFill>
              <a:blip r:embed="rId11"/>
              <a:stretch>
                <a:fillRect/>
              </a:stretch>
            </p:blipFill>
            <p:spPr>
              <a:xfrm>
                <a:off x="467580" y="5016948"/>
                <a:ext cx="966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45EC28B-53DF-4B46-A887-4819DE88579F}"/>
                  </a:ext>
                </a:extLst>
              </p14:cNvPr>
              <p14:cNvContentPartPr/>
              <p14:nvPr/>
            </p14:nvContentPartPr>
            <p14:xfrm>
              <a:off x="3230940" y="5632548"/>
              <a:ext cx="887400" cy="35280"/>
            </p14:xfrm>
          </p:contentPart>
        </mc:Choice>
        <mc:Fallback>
          <p:pic>
            <p:nvPicPr>
              <p:cNvPr id="11" name="Ink 10">
                <a:extLst>
                  <a:ext uri="{FF2B5EF4-FFF2-40B4-BE49-F238E27FC236}">
                    <a16:creationId xmlns:a16="http://schemas.microsoft.com/office/drawing/2014/main" id="{145EC28B-53DF-4B46-A887-4819DE88579F}"/>
                  </a:ext>
                </a:extLst>
              </p:cNvPr>
              <p:cNvPicPr/>
              <p:nvPr/>
            </p:nvPicPr>
            <p:blipFill>
              <a:blip r:embed="rId13"/>
              <a:stretch>
                <a:fillRect/>
              </a:stretch>
            </p:blipFill>
            <p:spPr>
              <a:xfrm>
                <a:off x="3213300" y="5614908"/>
                <a:ext cx="9230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7A5CE04-989C-459E-8B4F-03CC86818069}"/>
                  </a:ext>
                </a:extLst>
              </p14:cNvPr>
              <p14:cNvContentPartPr/>
              <p14:nvPr/>
            </p14:nvContentPartPr>
            <p14:xfrm>
              <a:off x="4563300" y="5639028"/>
              <a:ext cx="5297760" cy="67680"/>
            </p14:xfrm>
          </p:contentPart>
        </mc:Choice>
        <mc:Fallback>
          <p:pic>
            <p:nvPicPr>
              <p:cNvPr id="12" name="Ink 11">
                <a:extLst>
                  <a:ext uri="{FF2B5EF4-FFF2-40B4-BE49-F238E27FC236}">
                    <a16:creationId xmlns:a16="http://schemas.microsoft.com/office/drawing/2014/main" id="{E7A5CE04-989C-459E-8B4F-03CC86818069}"/>
                  </a:ext>
                </a:extLst>
              </p:cNvPr>
              <p:cNvPicPr/>
              <p:nvPr/>
            </p:nvPicPr>
            <p:blipFill>
              <a:blip r:embed="rId15"/>
              <a:stretch>
                <a:fillRect/>
              </a:stretch>
            </p:blipFill>
            <p:spPr>
              <a:xfrm>
                <a:off x="4545300" y="5621028"/>
                <a:ext cx="5333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79000A88-6F7E-468F-ACDC-ADF4CB3B4E3A}"/>
                  </a:ext>
                </a:extLst>
              </p14:cNvPr>
              <p14:cNvContentPartPr/>
              <p14:nvPr/>
            </p14:nvContentPartPr>
            <p14:xfrm>
              <a:off x="562620" y="5913348"/>
              <a:ext cx="6801480" cy="101520"/>
            </p14:xfrm>
          </p:contentPart>
        </mc:Choice>
        <mc:Fallback>
          <p:pic>
            <p:nvPicPr>
              <p:cNvPr id="13" name="Ink 12">
                <a:extLst>
                  <a:ext uri="{FF2B5EF4-FFF2-40B4-BE49-F238E27FC236}">
                    <a16:creationId xmlns:a16="http://schemas.microsoft.com/office/drawing/2014/main" id="{79000A88-6F7E-468F-ACDC-ADF4CB3B4E3A}"/>
                  </a:ext>
                </a:extLst>
              </p:cNvPr>
              <p:cNvPicPr/>
              <p:nvPr/>
            </p:nvPicPr>
            <p:blipFill>
              <a:blip r:embed="rId17"/>
              <a:stretch>
                <a:fillRect/>
              </a:stretch>
            </p:blipFill>
            <p:spPr>
              <a:xfrm>
                <a:off x="544620" y="5895708"/>
                <a:ext cx="6837120" cy="137160"/>
              </a:xfrm>
              <a:prstGeom prst="rect">
                <a:avLst/>
              </a:prstGeom>
            </p:spPr>
          </p:pic>
        </mc:Fallback>
      </mc:AlternateContent>
    </p:spTree>
    <p:extLst>
      <p:ext uri="{BB962C8B-B14F-4D97-AF65-F5344CB8AC3E}">
        <p14:creationId xmlns:p14="http://schemas.microsoft.com/office/powerpoint/2010/main" val="299077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3356891" y="-55232"/>
            <a:ext cx="7278378" cy="583868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59BBC161-ACE0-47CF-B817-BDB5E06117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06693"/>
            <a:ext cx="2896304" cy="56767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0E162C-15D7-49EC-A783-E617990AFC12}"/>
              </a:ext>
            </a:extLst>
          </p:cNvPr>
          <p:cNvSpPr txBox="1"/>
          <p:nvPr/>
        </p:nvSpPr>
        <p:spPr>
          <a:xfrm>
            <a:off x="3915352" y="291401"/>
            <a:ext cx="6376251" cy="5262979"/>
          </a:xfrm>
          <a:prstGeom prst="rect">
            <a:avLst/>
          </a:prstGeom>
          <a:noFill/>
        </p:spPr>
        <p:txBody>
          <a:bodyPr wrap="square" rtlCol="0">
            <a:spAutoFit/>
          </a:bodyPr>
          <a:lstStyle/>
          <a:p>
            <a:r>
              <a:rPr lang="en-US" sz="2400" b="0" i="0" u="none" strike="noStrike">
                <a:solidFill>
                  <a:srgbClr val="FFC000"/>
                </a:solidFill>
                <a:effectLst/>
                <a:latin typeface="Arial" panose="020B0604020202020204" pitchFamily="34" charset="0"/>
              </a:rPr>
              <a:t>The Zohar discusses the creation of Man, and the uniqueness of man in the idea of God giving us a Neshamah, spiritual understanding and connection to Him. This is something that is absent from the rest of creation (animal kingdom). The significant point is how the tree of life is divided in half by the center line, and the left represents evil. For example, knowledge (binah) puffs up (</a:t>
            </a:r>
            <a:r>
              <a:rPr lang="en-US" sz="2400" b="0" i="0" u="none" strike="noStrike">
                <a:solidFill>
                  <a:srgbClr val="00B0F0"/>
                </a:solidFill>
                <a:effectLst/>
                <a:latin typeface="Arial" panose="020B0604020202020204" pitchFamily="34" charset="0"/>
              </a:rPr>
              <a:t>1 Corinthians 8:1</a:t>
            </a:r>
            <a:r>
              <a:rPr lang="en-US" sz="2400" b="0" i="0" u="none" strike="noStrike">
                <a:solidFill>
                  <a:srgbClr val="FFC000"/>
                </a:solidFill>
                <a:effectLst/>
                <a:latin typeface="Arial" panose="020B0604020202020204" pitchFamily="34" charset="0"/>
              </a:rPr>
              <a:t>), and wisdom (hokhmah) makes one humble (</a:t>
            </a:r>
            <a:r>
              <a:rPr lang="en-US" sz="2400" b="0" i="0" u="none" strike="noStrike">
                <a:solidFill>
                  <a:srgbClr val="00B0F0"/>
                </a:solidFill>
                <a:effectLst/>
                <a:latin typeface="Arial" panose="020B0604020202020204" pitchFamily="34" charset="0"/>
              </a:rPr>
              <a:t>Mishley / Proverbs 15:33</a:t>
            </a:r>
            <a:r>
              <a:rPr lang="en-US" sz="2400" b="0" i="0" u="none" strike="noStrike">
                <a:solidFill>
                  <a:srgbClr val="FFC000"/>
                </a:solidFill>
                <a:effectLst/>
                <a:latin typeface="Arial" panose="020B0604020202020204" pitchFamily="34" charset="0"/>
              </a:rPr>
              <a:t>). If we consider this analogous to a scale, note how these things (bina/hokhmah) are opposite ends of the scale. </a:t>
            </a:r>
            <a:endParaRPr lang="en-US" sz="2400">
              <a:solidFill>
                <a:srgbClr val="FFC000"/>
              </a:solidFill>
            </a:endParaRPr>
          </a:p>
        </p:txBody>
      </p:sp>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DB74A152-02FF-4F5D-B8D3-8D965CC2C544}"/>
                  </a:ext>
                </a:extLst>
              </p14:cNvPr>
              <p14:cNvContentPartPr/>
              <p14:nvPr/>
            </p14:nvContentPartPr>
            <p14:xfrm>
              <a:off x="368940" y="703068"/>
              <a:ext cx="745560" cy="772920"/>
            </p14:xfrm>
          </p:contentPart>
        </mc:Choice>
        <mc:Fallback>
          <p:pic>
            <p:nvPicPr>
              <p:cNvPr id="7" name="Ink 6">
                <a:extLst>
                  <a:ext uri="{FF2B5EF4-FFF2-40B4-BE49-F238E27FC236}">
                    <a16:creationId xmlns:a16="http://schemas.microsoft.com/office/drawing/2014/main" id="{DB74A152-02FF-4F5D-B8D3-8D965CC2C544}"/>
                  </a:ext>
                </a:extLst>
              </p:cNvPr>
              <p:cNvPicPr/>
              <p:nvPr/>
            </p:nvPicPr>
            <p:blipFill>
              <a:blip r:embed="rId6"/>
              <a:stretch>
                <a:fillRect/>
              </a:stretch>
            </p:blipFill>
            <p:spPr>
              <a:xfrm>
                <a:off x="351300" y="685068"/>
                <a:ext cx="781200" cy="808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F85464C4-E785-45AA-A5AA-BA632FD8263C}"/>
                  </a:ext>
                </a:extLst>
              </p14:cNvPr>
              <p14:cNvContentPartPr/>
              <p14:nvPr/>
            </p14:nvContentPartPr>
            <p14:xfrm>
              <a:off x="2518140" y="750588"/>
              <a:ext cx="734400" cy="713880"/>
            </p14:xfrm>
          </p:contentPart>
        </mc:Choice>
        <mc:Fallback>
          <p:pic>
            <p:nvPicPr>
              <p:cNvPr id="9" name="Ink 8">
                <a:extLst>
                  <a:ext uri="{FF2B5EF4-FFF2-40B4-BE49-F238E27FC236}">
                    <a16:creationId xmlns:a16="http://schemas.microsoft.com/office/drawing/2014/main" id="{F85464C4-E785-45AA-A5AA-BA632FD8263C}"/>
                  </a:ext>
                </a:extLst>
              </p:cNvPr>
              <p:cNvPicPr/>
              <p:nvPr/>
            </p:nvPicPr>
            <p:blipFill>
              <a:blip r:embed="rId8"/>
              <a:stretch>
                <a:fillRect/>
              </a:stretch>
            </p:blipFill>
            <p:spPr>
              <a:xfrm>
                <a:off x="2500500" y="732948"/>
                <a:ext cx="770040" cy="749520"/>
              </a:xfrm>
              <a:prstGeom prst="rect">
                <a:avLst/>
              </a:prstGeom>
            </p:spPr>
          </p:pic>
        </mc:Fallback>
      </mc:AlternateContent>
      <p:grpSp>
        <p:nvGrpSpPr>
          <p:cNvPr id="14" name="Group 13">
            <a:extLst>
              <a:ext uri="{FF2B5EF4-FFF2-40B4-BE49-F238E27FC236}">
                <a16:creationId xmlns:a16="http://schemas.microsoft.com/office/drawing/2014/main" id="{AD2F1CA9-103E-46A9-A32E-820D29DF5BA0}"/>
              </a:ext>
            </a:extLst>
          </p:cNvPr>
          <p:cNvGrpSpPr/>
          <p:nvPr/>
        </p:nvGrpSpPr>
        <p:grpSpPr>
          <a:xfrm>
            <a:off x="616620" y="233628"/>
            <a:ext cx="2480760" cy="3048120"/>
            <a:chOff x="616620" y="233628"/>
            <a:chExt cx="2480760" cy="3048120"/>
          </a:xfrm>
        </p:grpSpPr>
        <mc:AlternateContent xmlns:mc="http://schemas.openxmlformats.org/markup-compatibility/2006">
          <mc:Choice xmlns:p14="http://schemas.microsoft.com/office/powerpoint/2010/main" Requires="p14">
            <p:contentPart p14:bwMode="auto" r:id="rId9">
              <p14:nvContentPartPr>
                <p14:cNvPr id="3" name="Ink 2">
                  <a:extLst>
                    <a:ext uri="{FF2B5EF4-FFF2-40B4-BE49-F238E27FC236}">
                      <a16:creationId xmlns:a16="http://schemas.microsoft.com/office/drawing/2014/main" id="{4FB21D32-3F28-49C3-8301-4F8A69E655DC}"/>
                    </a:ext>
                  </a:extLst>
                </p14:cNvPr>
                <p14:cNvContentPartPr/>
                <p14:nvPr/>
              </p14:nvContentPartPr>
              <p14:xfrm>
                <a:off x="2160300" y="233628"/>
                <a:ext cx="104400" cy="102240"/>
              </p14:xfrm>
            </p:contentPart>
          </mc:Choice>
          <mc:Fallback>
            <p:pic>
              <p:nvPicPr>
                <p:cNvPr id="3" name="Ink 2">
                  <a:extLst>
                    <a:ext uri="{FF2B5EF4-FFF2-40B4-BE49-F238E27FC236}">
                      <a16:creationId xmlns:a16="http://schemas.microsoft.com/office/drawing/2014/main" id="{4FB21D32-3F28-49C3-8301-4F8A69E655DC}"/>
                    </a:ext>
                  </a:extLst>
                </p:cNvPr>
                <p:cNvPicPr/>
                <p:nvPr/>
              </p:nvPicPr>
              <p:blipFill>
                <a:blip r:embed="rId10"/>
                <a:stretch>
                  <a:fillRect/>
                </a:stretch>
              </p:blipFill>
              <p:spPr>
                <a:xfrm>
                  <a:off x="2142660" y="215988"/>
                  <a:ext cx="140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 name="Ink 3">
                  <a:extLst>
                    <a:ext uri="{FF2B5EF4-FFF2-40B4-BE49-F238E27FC236}">
                      <a16:creationId xmlns:a16="http://schemas.microsoft.com/office/drawing/2014/main" id="{4E7B021F-5388-4042-8E62-B94B26458BF6}"/>
                    </a:ext>
                  </a:extLst>
                </p14:cNvPr>
                <p14:cNvContentPartPr/>
                <p14:nvPr/>
              </p14:nvContentPartPr>
              <p14:xfrm>
                <a:off x="3050940" y="606228"/>
                <a:ext cx="46440" cy="73080"/>
              </p14:xfrm>
            </p:contentPart>
          </mc:Choice>
          <mc:Fallback>
            <p:pic>
              <p:nvPicPr>
                <p:cNvPr id="4" name="Ink 3">
                  <a:extLst>
                    <a:ext uri="{FF2B5EF4-FFF2-40B4-BE49-F238E27FC236}">
                      <a16:creationId xmlns:a16="http://schemas.microsoft.com/office/drawing/2014/main" id="{4E7B021F-5388-4042-8E62-B94B26458BF6}"/>
                    </a:ext>
                  </a:extLst>
                </p:cNvPr>
                <p:cNvPicPr/>
                <p:nvPr/>
              </p:nvPicPr>
              <p:blipFill>
                <a:blip r:embed="rId12"/>
                <a:stretch>
                  <a:fillRect/>
                </a:stretch>
              </p:blipFill>
              <p:spPr>
                <a:xfrm>
                  <a:off x="3033300" y="588588"/>
                  <a:ext cx="82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 name="Ink 4">
                  <a:extLst>
                    <a:ext uri="{FF2B5EF4-FFF2-40B4-BE49-F238E27FC236}">
                      <a16:creationId xmlns:a16="http://schemas.microsoft.com/office/drawing/2014/main" id="{1D7EC1D7-551F-44C3-8385-019E12D956A1}"/>
                    </a:ext>
                  </a:extLst>
                </p14:cNvPr>
                <p14:cNvContentPartPr/>
                <p14:nvPr/>
              </p14:nvContentPartPr>
              <p14:xfrm>
                <a:off x="616620" y="541428"/>
                <a:ext cx="116640" cy="106920"/>
              </p14:xfrm>
            </p:contentPart>
          </mc:Choice>
          <mc:Fallback>
            <p:pic>
              <p:nvPicPr>
                <p:cNvPr id="5" name="Ink 4">
                  <a:extLst>
                    <a:ext uri="{FF2B5EF4-FFF2-40B4-BE49-F238E27FC236}">
                      <a16:creationId xmlns:a16="http://schemas.microsoft.com/office/drawing/2014/main" id="{1D7EC1D7-551F-44C3-8385-019E12D956A1}"/>
                    </a:ext>
                  </a:extLst>
                </p:cNvPr>
                <p:cNvPicPr/>
                <p:nvPr/>
              </p:nvPicPr>
              <p:blipFill>
                <a:blip r:embed="rId14"/>
                <a:stretch>
                  <a:fillRect/>
                </a:stretch>
              </p:blipFill>
              <p:spPr>
                <a:xfrm>
                  <a:off x="598620" y="523788"/>
                  <a:ext cx="1522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C2744377-33B8-476A-A4A8-BFB84841B4D3}"/>
                    </a:ext>
                  </a:extLst>
                </p14:cNvPr>
                <p14:cNvContentPartPr/>
                <p14:nvPr/>
              </p14:nvContentPartPr>
              <p14:xfrm>
                <a:off x="1480620" y="2574348"/>
                <a:ext cx="676080" cy="707400"/>
              </p14:xfrm>
            </p:contentPart>
          </mc:Choice>
          <mc:Fallback>
            <p:pic>
              <p:nvPicPr>
                <p:cNvPr id="11" name="Ink 10">
                  <a:extLst>
                    <a:ext uri="{FF2B5EF4-FFF2-40B4-BE49-F238E27FC236}">
                      <a16:creationId xmlns:a16="http://schemas.microsoft.com/office/drawing/2014/main" id="{C2744377-33B8-476A-A4A8-BFB84841B4D3}"/>
                    </a:ext>
                  </a:extLst>
                </p:cNvPr>
                <p:cNvPicPr/>
                <p:nvPr/>
              </p:nvPicPr>
              <p:blipFill>
                <a:blip r:embed="rId16"/>
                <a:stretch>
                  <a:fillRect/>
                </a:stretch>
              </p:blipFill>
              <p:spPr>
                <a:xfrm>
                  <a:off x="1462980" y="2556708"/>
                  <a:ext cx="711720" cy="743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FABC9843-EF69-4B2D-A3BC-472BA72F5C11}"/>
                    </a:ext>
                  </a:extLst>
                </p14:cNvPr>
                <p14:cNvContentPartPr/>
                <p14:nvPr/>
              </p14:nvContentPartPr>
              <p14:xfrm>
                <a:off x="936300" y="1017708"/>
                <a:ext cx="1908000" cy="1549800"/>
              </p14:xfrm>
            </p:contentPart>
          </mc:Choice>
          <mc:Fallback>
            <p:pic>
              <p:nvPicPr>
                <p:cNvPr id="12" name="Ink 11">
                  <a:extLst>
                    <a:ext uri="{FF2B5EF4-FFF2-40B4-BE49-F238E27FC236}">
                      <a16:creationId xmlns:a16="http://schemas.microsoft.com/office/drawing/2014/main" id="{FABC9843-EF69-4B2D-A3BC-472BA72F5C11}"/>
                    </a:ext>
                  </a:extLst>
                </p:cNvPr>
                <p:cNvPicPr/>
                <p:nvPr/>
              </p:nvPicPr>
              <p:blipFill>
                <a:blip r:embed="rId18"/>
                <a:stretch>
                  <a:fillRect/>
                </a:stretch>
              </p:blipFill>
              <p:spPr>
                <a:xfrm>
                  <a:off x="918660" y="1000068"/>
                  <a:ext cx="1943640" cy="1585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B2E047F0-335A-4E51-AD2E-93F9697487D3}"/>
                    </a:ext>
                  </a:extLst>
                </p14:cNvPr>
                <p14:cNvContentPartPr/>
                <p14:nvPr/>
              </p14:nvContentPartPr>
              <p14:xfrm>
                <a:off x="1730460" y="717828"/>
                <a:ext cx="167040" cy="774360"/>
              </p14:xfrm>
            </p:contentPart>
          </mc:Choice>
          <mc:Fallback>
            <p:pic>
              <p:nvPicPr>
                <p:cNvPr id="13" name="Ink 12">
                  <a:extLst>
                    <a:ext uri="{FF2B5EF4-FFF2-40B4-BE49-F238E27FC236}">
                      <a16:creationId xmlns:a16="http://schemas.microsoft.com/office/drawing/2014/main" id="{B2E047F0-335A-4E51-AD2E-93F9697487D3}"/>
                    </a:ext>
                  </a:extLst>
                </p:cNvPr>
                <p:cNvPicPr/>
                <p:nvPr/>
              </p:nvPicPr>
              <p:blipFill>
                <a:blip r:embed="rId20"/>
                <a:stretch>
                  <a:fillRect/>
                </a:stretch>
              </p:blipFill>
              <p:spPr>
                <a:xfrm>
                  <a:off x="1712460" y="699828"/>
                  <a:ext cx="202680" cy="810000"/>
                </a:xfrm>
                <a:prstGeom prst="rect">
                  <a:avLst/>
                </a:prstGeom>
              </p:spPr>
            </p:pic>
          </mc:Fallback>
        </mc:AlternateContent>
      </p:grpSp>
      <p:grpSp>
        <p:nvGrpSpPr>
          <p:cNvPr id="17" name="Group 16">
            <a:extLst>
              <a:ext uri="{FF2B5EF4-FFF2-40B4-BE49-F238E27FC236}">
                <a16:creationId xmlns:a16="http://schemas.microsoft.com/office/drawing/2014/main" id="{71600558-EC93-4ACD-8FBA-CEF0C6E61569}"/>
              </a:ext>
            </a:extLst>
          </p:cNvPr>
          <p:cNvGrpSpPr/>
          <p:nvPr/>
        </p:nvGrpSpPr>
        <p:grpSpPr>
          <a:xfrm>
            <a:off x="6033540" y="3609708"/>
            <a:ext cx="3346920" cy="82440"/>
            <a:chOff x="6033540" y="3609708"/>
            <a:chExt cx="3346920" cy="82440"/>
          </a:xfrm>
        </p:grpSpPr>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55A35533-2C87-4151-8578-CC63723C19C0}"/>
                    </a:ext>
                  </a:extLst>
                </p14:cNvPr>
                <p14:cNvContentPartPr/>
                <p14:nvPr/>
              </p14:nvContentPartPr>
              <p14:xfrm>
                <a:off x="7469220" y="3639588"/>
                <a:ext cx="836280" cy="52560"/>
              </p14:xfrm>
            </p:contentPart>
          </mc:Choice>
          <mc:Fallback>
            <p:pic>
              <p:nvPicPr>
                <p:cNvPr id="15" name="Ink 14">
                  <a:extLst>
                    <a:ext uri="{FF2B5EF4-FFF2-40B4-BE49-F238E27FC236}">
                      <a16:creationId xmlns:a16="http://schemas.microsoft.com/office/drawing/2014/main" id="{55A35533-2C87-4151-8578-CC63723C19C0}"/>
                    </a:ext>
                  </a:extLst>
                </p:cNvPr>
                <p:cNvPicPr/>
                <p:nvPr/>
              </p:nvPicPr>
              <p:blipFill>
                <a:blip r:embed="rId22"/>
                <a:stretch>
                  <a:fillRect/>
                </a:stretch>
              </p:blipFill>
              <p:spPr>
                <a:xfrm>
                  <a:off x="7451580" y="3621588"/>
                  <a:ext cx="871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D3D60183-0E55-465E-958E-5DFA630EC88D}"/>
                    </a:ext>
                  </a:extLst>
                </p14:cNvPr>
                <p14:cNvContentPartPr/>
                <p14:nvPr/>
              </p14:nvContentPartPr>
              <p14:xfrm>
                <a:off x="6033540" y="3609708"/>
                <a:ext cx="3346920" cy="63720"/>
              </p14:xfrm>
            </p:contentPart>
          </mc:Choice>
          <mc:Fallback>
            <p:pic>
              <p:nvPicPr>
                <p:cNvPr id="16" name="Ink 15">
                  <a:extLst>
                    <a:ext uri="{FF2B5EF4-FFF2-40B4-BE49-F238E27FC236}">
                      <a16:creationId xmlns:a16="http://schemas.microsoft.com/office/drawing/2014/main" id="{D3D60183-0E55-465E-958E-5DFA630EC88D}"/>
                    </a:ext>
                  </a:extLst>
                </p:cNvPr>
                <p:cNvPicPr/>
                <p:nvPr/>
              </p:nvPicPr>
              <p:blipFill>
                <a:blip r:embed="rId24"/>
                <a:stretch>
                  <a:fillRect/>
                </a:stretch>
              </p:blipFill>
              <p:spPr>
                <a:xfrm>
                  <a:off x="6015540" y="3592068"/>
                  <a:ext cx="3382560" cy="9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0D3C5358-50C1-40FE-95EB-D661499D24B9}"/>
                  </a:ext>
                </a:extLst>
              </p14:cNvPr>
              <p14:cNvContentPartPr/>
              <p14:nvPr/>
            </p14:nvContentPartPr>
            <p14:xfrm>
              <a:off x="6269700" y="4007508"/>
              <a:ext cx="2969280" cy="99720"/>
            </p14:xfrm>
          </p:contentPart>
        </mc:Choice>
        <mc:Fallback>
          <p:pic>
            <p:nvPicPr>
              <p:cNvPr id="18" name="Ink 17">
                <a:extLst>
                  <a:ext uri="{FF2B5EF4-FFF2-40B4-BE49-F238E27FC236}">
                    <a16:creationId xmlns:a16="http://schemas.microsoft.com/office/drawing/2014/main" id="{0D3C5358-50C1-40FE-95EB-D661499D24B9}"/>
                  </a:ext>
                </a:extLst>
              </p:cNvPr>
              <p:cNvPicPr/>
              <p:nvPr/>
            </p:nvPicPr>
            <p:blipFill>
              <a:blip r:embed="rId26"/>
              <a:stretch>
                <a:fillRect/>
              </a:stretch>
            </p:blipFill>
            <p:spPr>
              <a:xfrm>
                <a:off x="6251700" y="3989868"/>
                <a:ext cx="30049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AFD0CD0D-0F39-4DC2-BA62-86D2B79FFCBC}"/>
                  </a:ext>
                </a:extLst>
              </p14:cNvPr>
              <p14:cNvContentPartPr/>
              <p14:nvPr/>
            </p14:nvContentPartPr>
            <p14:xfrm>
              <a:off x="4114020" y="4377588"/>
              <a:ext cx="2385000" cy="52560"/>
            </p14:xfrm>
          </p:contentPart>
        </mc:Choice>
        <mc:Fallback>
          <p:pic>
            <p:nvPicPr>
              <p:cNvPr id="19" name="Ink 18">
                <a:extLst>
                  <a:ext uri="{FF2B5EF4-FFF2-40B4-BE49-F238E27FC236}">
                    <a16:creationId xmlns:a16="http://schemas.microsoft.com/office/drawing/2014/main" id="{AFD0CD0D-0F39-4DC2-BA62-86D2B79FFCBC}"/>
                  </a:ext>
                </a:extLst>
              </p:cNvPr>
              <p:cNvPicPr/>
              <p:nvPr/>
            </p:nvPicPr>
            <p:blipFill>
              <a:blip r:embed="rId28"/>
              <a:stretch>
                <a:fillRect/>
              </a:stretch>
            </p:blipFill>
            <p:spPr>
              <a:xfrm>
                <a:off x="4096380" y="4359948"/>
                <a:ext cx="2420640" cy="88200"/>
              </a:xfrm>
              <a:prstGeom prst="rect">
                <a:avLst/>
              </a:prstGeom>
            </p:spPr>
          </p:pic>
        </mc:Fallback>
      </mc:AlternateContent>
    </p:spTree>
    <p:extLst>
      <p:ext uri="{BB962C8B-B14F-4D97-AF65-F5344CB8AC3E}">
        <p14:creationId xmlns:p14="http://schemas.microsoft.com/office/powerpoint/2010/main" val="151721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345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855114"/>
            <a:ext cx="5208773" cy="5078313"/>
          </a:xfrm>
          <a:prstGeom prst="rect">
            <a:avLst/>
          </a:prstGeom>
          <a:noFill/>
        </p:spPr>
        <p:txBody>
          <a:bodyPr wrap="square" rtlCol="0">
            <a:spAutoFit/>
          </a:bodyPr>
          <a:lstStyle/>
          <a:p>
            <a:pPr marL="342900" indent="-342900">
              <a:buFont typeface="Arial" panose="020B0604020202020204" pitchFamily="34" charset="0"/>
              <a:buChar char="•"/>
            </a:pPr>
            <a:r>
              <a:rPr lang="en-US">
                <a:solidFill>
                  <a:srgbClr val="92D050"/>
                </a:solidFill>
                <a:cs typeface="+mj-cs"/>
              </a:rPr>
              <a:t>The Coming of Melchizedek: 11Q13</a:t>
            </a:r>
          </a:p>
          <a:p>
            <a:pPr marL="342900" indent="-342900">
              <a:buFont typeface="Arial" panose="020B0604020202020204" pitchFamily="34" charset="0"/>
              <a:buChar char="•"/>
            </a:pPr>
            <a:r>
              <a:rPr lang="en-US">
                <a:solidFill>
                  <a:srgbClr val="92D050"/>
                </a:solidFill>
                <a:cs typeface="+mj-cs"/>
              </a:rPr>
              <a:t>A Collection of Messianic Proof Texts: 4Q175</a:t>
            </a:r>
          </a:p>
          <a:p>
            <a:pPr marL="342900" indent="-342900">
              <a:buFont typeface="Arial" panose="020B0604020202020204" pitchFamily="34" charset="0"/>
              <a:buChar char="•"/>
            </a:pPr>
            <a:r>
              <a:rPr lang="en-US">
                <a:solidFill>
                  <a:srgbClr val="92D050"/>
                </a:solidFill>
                <a:cs typeface="+mj-cs"/>
              </a:rPr>
              <a:t>The Last Days: An Interpretation of Selected Verses: 4Q177</a:t>
            </a:r>
          </a:p>
          <a:p>
            <a:pPr marL="342900" indent="-342900">
              <a:buFont typeface="Arial" panose="020B0604020202020204" pitchFamily="34" charset="0"/>
              <a:buChar char="•"/>
            </a:pPr>
            <a:r>
              <a:rPr lang="en-US">
                <a:solidFill>
                  <a:srgbClr val="92D050"/>
                </a:solidFill>
                <a:cs typeface="+mj-cs"/>
              </a:rPr>
              <a:t>Apocryphal Psalms: 4Q88</a:t>
            </a:r>
          </a:p>
          <a:p>
            <a:pPr marL="342900" indent="-342900">
              <a:buFont typeface="Arial" panose="020B0604020202020204" pitchFamily="34" charset="0"/>
              <a:buChar char="•"/>
            </a:pPr>
            <a:r>
              <a:rPr lang="en-US">
                <a:solidFill>
                  <a:srgbClr val="92D050"/>
                </a:solidFill>
                <a:cs typeface="+mj-cs"/>
              </a:rPr>
              <a:t>Incantation of the Sage: 4Q444</a:t>
            </a:r>
          </a:p>
          <a:p>
            <a:pPr marL="342900" indent="-342900">
              <a:buFont typeface="Arial" panose="020B0604020202020204" pitchFamily="34" charset="0"/>
              <a:buChar char="•"/>
            </a:pPr>
            <a:r>
              <a:rPr lang="en-US">
                <a:solidFill>
                  <a:srgbClr val="92D050"/>
                </a:solidFill>
                <a:cs typeface="+mj-cs"/>
              </a:rPr>
              <a:t>The Exhortation, dead sea scrolls a new translation</a:t>
            </a:r>
          </a:p>
          <a:p>
            <a:pPr marL="342900" indent="-342900">
              <a:buFont typeface="Arial" panose="020B0604020202020204" pitchFamily="34" charset="0"/>
              <a:buChar char="•"/>
            </a:pPr>
            <a:r>
              <a:rPr lang="en-US">
                <a:solidFill>
                  <a:srgbClr val="92D050"/>
                </a:solidFill>
                <a:cs typeface="+mj-cs"/>
              </a:rPr>
              <a:t>The Last Days: A Commentary on Selected Verses: 4Q174</a:t>
            </a:r>
          </a:p>
          <a:p>
            <a:pPr marL="342900" indent="-342900">
              <a:buFont typeface="Arial" panose="020B0604020202020204" pitchFamily="34" charset="0"/>
              <a:buChar char="•"/>
            </a:pPr>
            <a:r>
              <a:rPr lang="en-US">
                <a:solidFill>
                  <a:srgbClr val="92D050"/>
                </a:solidFill>
                <a:cs typeface="+mj-cs"/>
              </a:rPr>
              <a:t>A Sectarian Rule: 5Q13</a:t>
            </a:r>
          </a:p>
          <a:p>
            <a:pPr marL="342900" indent="-342900">
              <a:buFont typeface="Arial" panose="020B0604020202020204" pitchFamily="34" charset="0"/>
              <a:buChar char="•"/>
            </a:pPr>
            <a:r>
              <a:rPr lang="en-US">
                <a:solidFill>
                  <a:srgbClr val="92D050"/>
                </a:solidFill>
                <a:cs typeface="+mj-cs"/>
              </a:rPr>
              <a:t>Section C, dead sea scrolls a new translation </a:t>
            </a:r>
          </a:p>
          <a:p>
            <a:pPr marL="342900" indent="-342900">
              <a:buFont typeface="Arial" panose="020B0604020202020204" pitchFamily="34" charset="0"/>
              <a:buChar char="•"/>
            </a:pPr>
            <a:r>
              <a:rPr lang="en-US">
                <a:solidFill>
                  <a:srgbClr val="92D050"/>
                </a:solidFill>
                <a:cs typeface="+mj-cs"/>
              </a:rPr>
              <a:t>A Liturgy of Blessing and Cursing: 4Q280, 4Q286–289</a:t>
            </a:r>
          </a:p>
          <a:p>
            <a:pPr marL="342900" indent="-342900">
              <a:buFont typeface="Arial" panose="020B0604020202020204" pitchFamily="34" charset="0"/>
              <a:buChar char="•"/>
            </a:pPr>
            <a:r>
              <a:rPr lang="en-US">
                <a:solidFill>
                  <a:srgbClr val="92D050"/>
                </a:solidFill>
                <a:cs typeface="+mj-cs"/>
              </a:rPr>
              <a:t>The War Scroll: 1QM, 4Q491–496</a:t>
            </a:r>
          </a:p>
          <a:p>
            <a:pPr marL="342900" indent="-342900">
              <a:buFont typeface="Arial" panose="020B0604020202020204" pitchFamily="34" charset="0"/>
              <a:buChar char="•"/>
            </a:pPr>
            <a:r>
              <a:rPr lang="en-US">
                <a:solidFill>
                  <a:srgbClr val="92D050"/>
                </a:solidFill>
                <a:cs typeface="+mj-cs"/>
              </a:rPr>
              <a:t>Charter of a Jewish Sectarian Association: 1Qs, 4Q255–264a, 5Q11</a:t>
            </a:r>
          </a:p>
          <a:p>
            <a:pPr marL="342900" indent="-342900">
              <a:buFont typeface="Arial" panose="020B0604020202020204" pitchFamily="34" charset="0"/>
              <a:buChar char="•"/>
            </a:pPr>
            <a:endParaRPr lang="en-US">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7A0C7084-7A6E-4D21-B931-A5669AB21F34}"/>
              </a:ext>
            </a:extLst>
          </p:cNvPr>
          <p:cNvSpPr txBox="1"/>
          <p:nvPr/>
        </p:nvSpPr>
        <p:spPr>
          <a:xfrm>
            <a:off x="5764885" y="855114"/>
            <a:ext cx="4694207" cy="5078313"/>
          </a:xfrm>
          <a:prstGeom prst="rect">
            <a:avLst/>
          </a:prstGeom>
          <a:noFill/>
        </p:spPr>
        <p:txBody>
          <a:bodyPr wrap="square" rtlCol="0">
            <a:spAutoFit/>
          </a:bodyPr>
          <a:lstStyle/>
          <a:p>
            <a:pPr marL="342900" indent="-342900">
              <a:buFont typeface="Arial" panose="020B0604020202020204" pitchFamily="34" charset="0"/>
              <a:buChar char="•"/>
            </a:pPr>
            <a:r>
              <a:rPr lang="en-US">
                <a:solidFill>
                  <a:srgbClr val="00B0F0"/>
                </a:solidFill>
                <a:cs typeface="+mj-cs"/>
              </a:rPr>
              <a:t>Israel and the Holy Land: 4Q226</a:t>
            </a:r>
          </a:p>
          <a:p>
            <a:pPr marL="342900" indent="-342900">
              <a:buFont typeface="Arial" panose="020B0604020202020204" pitchFamily="34" charset="0"/>
              <a:buChar char="•"/>
            </a:pPr>
            <a:r>
              <a:rPr lang="en-US">
                <a:solidFill>
                  <a:srgbClr val="00B0F0"/>
                </a:solidFill>
                <a:cs typeface="+mj-cs"/>
              </a:rPr>
              <a:t>An Ezekiel Apocryphon: 4Q385, 4Q385b, 4Q386, 4Q388</a:t>
            </a:r>
          </a:p>
          <a:p>
            <a:pPr marL="342900" indent="-342900">
              <a:buFont typeface="Arial" panose="020B0604020202020204" pitchFamily="34" charset="0"/>
              <a:buChar char="•"/>
            </a:pPr>
            <a:r>
              <a:rPr lang="en-US">
                <a:solidFill>
                  <a:srgbClr val="00B0F0"/>
                </a:solidFill>
                <a:cs typeface="+mj-cs"/>
              </a:rPr>
              <a:t>Assorted Manuscripts: 4Q471–471a, 4Q471c</a:t>
            </a:r>
          </a:p>
          <a:p>
            <a:pPr marL="342900" indent="-342900">
              <a:buFont typeface="Arial" panose="020B0604020202020204" pitchFamily="34" charset="0"/>
              <a:buChar char="•"/>
            </a:pPr>
            <a:r>
              <a:rPr lang="en-US">
                <a:solidFill>
                  <a:srgbClr val="00B0F0"/>
                </a:solidFill>
                <a:cs typeface="+mj-cs"/>
              </a:rPr>
              <a:t>A Paraphrase of Genesis and Exodus: 4Q225</a:t>
            </a:r>
          </a:p>
          <a:p>
            <a:pPr marL="342900" indent="-342900">
              <a:buFont typeface="Arial" panose="020B0604020202020204" pitchFamily="34" charset="0"/>
              <a:buChar char="•"/>
            </a:pPr>
            <a:r>
              <a:rPr lang="en-US">
                <a:solidFill>
                  <a:srgbClr val="00B0F0"/>
                </a:solidFill>
                <a:cs typeface="+mj-cs"/>
              </a:rPr>
              <a:t>Songs to Disperse Demons: 11Q11</a:t>
            </a:r>
          </a:p>
          <a:p>
            <a:pPr marL="342900" indent="-342900">
              <a:buFont typeface="Arial" panose="020B0604020202020204" pitchFamily="34" charset="0"/>
              <a:buChar char="•"/>
            </a:pPr>
            <a:r>
              <a:rPr lang="en-US">
                <a:solidFill>
                  <a:srgbClr val="00B0F0"/>
                </a:solidFill>
                <a:cs typeface="+mj-cs"/>
              </a:rPr>
              <a:t>The War of the Messiah: 4Q285, 11Q14</a:t>
            </a:r>
          </a:p>
          <a:p>
            <a:pPr marL="342900" indent="-342900">
              <a:buFont typeface="Arial" panose="020B0604020202020204" pitchFamily="34" charset="0"/>
              <a:buChar char="•"/>
            </a:pPr>
            <a:r>
              <a:rPr lang="en-US">
                <a:solidFill>
                  <a:srgbClr val="00B0F0"/>
                </a:solidFill>
                <a:cs typeface="+mj-cs"/>
              </a:rPr>
              <a:t>Thanksgiving Hymns (The Thanksgiving Scroll): 1QHa, 1Q35, 4Q427–432</a:t>
            </a:r>
          </a:p>
          <a:p>
            <a:pPr marL="342900" indent="-342900">
              <a:buFont typeface="Arial" panose="020B0604020202020204" pitchFamily="34" charset="0"/>
              <a:buChar char="•"/>
            </a:pPr>
            <a:r>
              <a:rPr lang="en-US">
                <a:solidFill>
                  <a:srgbClr val="00B0F0"/>
                </a:solidFill>
                <a:cs typeface="+mj-cs"/>
              </a:rPr>
              <a:t>In Praise of God’s Grace (Barki Nafshi): 4Q434, 4Q436–437, 4Q439</a:t>
            </a:r>
          </a:p>
          <a:p>
            <a:pPr marL="342900" indent="-342900">
              <a:buFont typeface="Arial" panose="020B0604020202020204" pitchFamily="34" charset="0"/>
              <a:buChar char="•"/>
            </a:pPr>
            <a:r>
              <a:rPr lang="en-US">
                <a:solidFill>
                  <a:srgbClr val="00B0F0"/>
                </a:solidFill>
                <a:cs typeface="+mj-cs"/>
              </a:rPr>
              <a:t>The Book of Secrets: 1Q27, 4Q299–301</a:t>
            </a:r>
          </a:p>
          <a:p>
            <a:pPr marL="342900" indent="-342900">
              <a:buFont typeface="Arial" panose="020B0604020202020204" pitchFamily="34" charset="0"/>
              <a:buChar char="•"/>
            </a:pPr>
            <a:r>
              <a:rPr lang="en-US">
                <a:solidFill>
                  <a:srgbClr val="00B0F0"/>
                </a:solidFill>
                <a:cs typeface="+mj-cs"/>
              </a:rPr>
              <a:t>Second Temple Period, dead sea scrolls a new translation</a:t>
            </a:r>
          </a:p>
          <a:p>
            <a:pPr marL="342900" indent="-342900">
              <a:buFont typeface="Arial" panose="020B0604020202020204" pitchFamily="34" charset="0"/>
              <a:buChar char="•"/>
            </a:pPr>
            <a:r>
              <a:rPr lang="en-US">
                <a:solidFill>
                  <a:srgbClr val="00B0F0"/>
                </a:solidFill>
                <a:cs typeface="+mj-cs"/>
              </a:rPr>
              <a:t>Apocryphal Joshua: 4Q378–379</a:t>
            </a:r>
          </a:p>
          <a:p>
            <a:pPr marL="342900" indent="-342900">
              <a:buFont typeface="Arial" panose="020B0604020202020204" pitchFamily="34" charset="0"/>
              <a:buChar char="•"/>
            </a:pPr>
            <a:r>
              <a:rPr lang="en-US">
                <a:solidFill>
                  <a:srgbClr val="00B0F0"/>
                </a:solidFill>
                <a:cs typeface="+mj-cs"/>
              </a:rPr>
              <a:t>Commentaries on Psalms: 4Q171, 4Q173, 1Q16</a:t>
            </a:r>
          </a:p>
          <a:p>
            <a:pPr marL="342900" indent="-342900">
              <a:buFont typeface="Arial" panose="020B0604020202020204" pitchFamily="34" charset="0"/>
              <a:buChar char="•"/>
            </a:pPr>
            <a:r>
              <a:rPr lang="en-US">
                <a:solidFill>
                  <a:srgbClr val="00B0F0"/>
                </a:solidFill>
                <a:cs typeface="+mj-cs"/>
              </a:rPr>
              <a:t>The Laws, dead sea scrolls a new translation</a:t>
            </a:r>
          </a:p>
        </p:txBody>
      </p:sp>
      <p:sp>
        <p:nvSpPr>
          <p:cNvPr id="9" name="TextBox 8">
            <a:extLst>
              <a:ext uri="{FF2B5EF4-FFF2-40B4-BE49-F238E27FC236}">
                <a16:creationId xmlns:a16="http://schemas.microsoft.com/office/drawing/2014/main" id="{403A4E37-2A11-4E42-B3BE-C18BC08BADA1}"/>
              </a:ext>
            </a:extLst>
          </p:cNvPr>
          <p:cNvSpPr txBox="1"/>
          <p:nvPr/>
        </p:nvSpPr>
        <p:spPr>
          <a:xfrm>
            <a:off x="959151" y="239562"/>
            <a:ext cx="8909005" cy="584775"/>
          </a:xfrm>
          <a:prstGeom prst="rect">
            <a:avLst/>
          </a:prstGeom>
          <a:noFill/>
        </p:spPr>
        <p:txBody>
          <a:bodyPr wrap="square">
            <a:spAutoFit/>
          </a:bodyPr>
          <a:lstStyle/>
          <a:p>
            <a:r>
              <a:rPr lang="en-US" sz="3200" b="1">
                <a:solidFill>
                  <a:srgbClr val="FFC000"/>
                </a:solidFill>
                <a:cs typeface="+mj-cs"/>
              </a:rPr>
              <a:t>References to DSS Sectarian Documents on Belial</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AFBE5C9-F478-421F-98E9-9FAD8F9AAD99}"/>
                  </a:ext>
                </a:extLst>
              </p14:cNvPr>
              <p14:cNvContentPartPr/>
              <p14:nvPr/>
            </p14:nvContentPartPr>
            <p14:xfrm>
              <a:off x="4258740" y="968748"/>
              <a:ext cx="63720" cy="55080"/>
            </p14:xfrm>
          </p:contentPart>
        </mc:Choice>
        <mc:Fallback>
          <p:pic>
            <p:nvPicPr>
              <p:cNvPr id="2" name="Ink 1">
                <a:extLst>
                  <a:ext uri="{FF2B5EF4-FFF2-40B4-BE49-F238E27FC236}">
                    <a16:creationId xmlns:a16="http://schemas.microsoft.com/office/drawing/2014/main" id="{BAFBE5C9-F478-421F-98E9-9FAD8F9AAD99}"/>
                  </a:ext>
                </a:extLst>
              </p:cNvPr>
              <p:cNvPicPr/>
              <p:nvPr/>
            </p:nvPicPr>
            <p:blipFill>
              <a:blip r:embed="rId5"/>
              <a:stretch>
                <a:fillRect/>
              </a:stretch>
            </p:blipFill>
            <p:spPr>
              <a:xfrm>
                <a:off x="4240740" y="951108"/>
                <a:ext cx="99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B5F1FEE-D81B-48B6-B05B-CD4A43E2831C}"/>
                  </a:ext>
                </a:extLst>
              </p14:cNvPr>
              <p14:cNvContentPartPr/>
              <p14:nvPr/>
            </p14:nvContentPartPr>
            <p14:xfrm>
              <a:off x="5057580" y="1272948"/>
              <a:ext cx="155160" cy="126360"/>
            </p14:xfrm>
          </p:contentPart>
        </mc:Choice>
        <mc:Fallback>
          <p:pic>
            <p:nvPicPr>
              <p:cNvPr id="4" name="Ink 3">
                <a:extLst>
                  <a:ext uri="{FF2B5EF4-FFF2-40B4-BE49-F238E27FC236}">
                    <a16:creationId xmlns:a16="http://schemas.microsoft.com/office/drawing/2014/main" id="{1B5F1FEE-D81B-48B6-B05B-CD4A43E2831C}"/>
                  </a:ext>
                </a:extLst>
              </p:cNvPr>
              <p:cNvPicPr/>
              <p:nvPr/>
            </p:nvPicPr>
            <p:blipFill>
              <a:blip r:embed="rId7"/>
              <a:stretch>
                <a:fillRect/>
              </a:stretch>
            </p:blipFill>
            <p:spPr>
              <a:xfrm>
                <a:off x="5039580" y="1254948"/>
                <a:ext cx="190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829323F-9914-4BF3-99EE-1097F6745F3C}"/>
                  </a:ext>
                </a:extLst>
              </p14:cNvPr>
              <p14:cNvContentPartPr/>
              <p14:nvPr/>
            </p14:nvContentPartPr>
            <p14:xfrm>
              <a:off x="4247220" y="933468"/>
              <a:ext cx="87120" cy="72360"/>
            </p14:xfrm>
          </p:contentPart>
        </mc:Choice>
        <mc:Fallback>
          <p:pic>
            <p:nvPicPr>
              <p:cNvPr id="5" name="Ink 4">
                <a:extLst>
                  <a:ext uri="{FF2B5EF4-FFF2-40B4-BE49-F238E27FC236}">
                    <a16:creationId xmlns:a16="http://schemas.microsoft.com/office/drawing/2014/main" id="{1829323F-9914-4BF3-99EE-1097F6745F3C}"/>
                  </a:ext>
                </a:extLst>
              </p:cNvPr>
              <p:cNvPicPr/>
              <p:nvPr/>
            </p:nvPicPr>
            <p:blipFill>
              <a:blip r:embed="rId9"/>
              <a:stretch>
                <a:fillRect/>
              </a:stretch>
            </p:blipFill>
            <p:spPr>
              <a:xfrm>
                <a:off x="4229220" y="915828"/>
                <a:ext cx="122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2648C658-F112-4233-95FA-AD12FC8803DA}"/>
                  </a:ext>
                </a:extLst>
              </p14:cNvPr>
              <p14:cNvContentPartPr/>
              <p14:nvPr/>
            </p14:nvContentPartPr>
            <p14:xfrm>
              <a:off x="4976940" y="1657788"/>
              <a:ext cx="163080" cy="53280"/>
            </p14:xfrm>
          </p:contentPart>
        </mc:Choice>
        <mc:Fallback>
          <p:pic>
            <p:nvPicPr>
              <p:cNvPr id="11" name="Ink 10">
                <a:extLst>
                  <a:ext uri="{FF2B5EF4-FFF2-40B4-BE49-F238E27FC236}">
                    <a16:creationId xmlns:a16="http://schemas.microsoft.com/office/drawing/2014/main" id="{2648C658-F112-4233-95FA-AD12FC8803DA}"/>
                  </a:ext>
                </a:extLst>
              </p:cNvPr>
              <p:cNvPicPr/>
              <p:nvPr/>
            </p:nvPicPr>
            <p:blipFill>
              <a:blip r:embed="rId11"/>
              <a:stretch>
                <a:fillRect/>
              </a:stretch>
            </p:blipFill>
            <p:spPr>
              <a:xfrm>
                <a:off x="4959300" y="1639788"/>
                <a:ext cx="198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9F86622B-D7C1-41C6-8373-BBAFF34024D3}"/>
                  </a:ext>
                </a:extLst>
              </p14:cNvPr>
              <p14:cNvContentPartPr/>
              <p14:nvPr/>
            </p14:nvContentPartPr>
            <p14:xfrm>
              <a:off x="3422460" y="2082228"/>
              <a:ext cx="84960" cy="131400"/>
            </p14:xfrm>
          </p:contentPart>
        </mc:Choice>
        <mc:Fallback>
          <p:pic>
            <p:nvPicPr>
              <p:cNvPr id="12" name="Ink 11">
                <a:extLst>
                  <a:ext uri="{FF2B5EF4-FFF2-40B4-BE49-F238E27FC236}">
                    <a16:creationId xmlns:a16="http://schemas.microsoft.com/office/drawing/2014/main" id="{9F86622B-D7C1-41C6-8373-BBAFF34024D3}"/>
                  </a:ext>
                </a:extLst>
              </p:cNvPr>
              <p:cNvPicPr/>
              <p:nvPr/>
            </p:nvPicPr>
            <p:blipFill>
              <a:blip r:embed="rId13"/>
              <a:stretch>
                <a:fillRect/>
              </a:stretch>
            </p:blipFill>
            <p:spPr>
              <a:xfrm>
                <a:off x="3404460" y="2064228"/>
                <a:ext cx="120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66EAD171-9DD5-4A10-8A91-390A8B7C8D97}"/>
                  </a:ext>
                </a:extLst>
              </p14:cNvPr>
              <p14:cNvContentPartPr/>
              <p14:nvPr/>
            </p14:nvContentPartPr>
            <p14:xfrm>
              <a:off x="3973980" y="2319108"/>
              <a:ext cx="112680" cy="82080"/>
            </p14:xfrm>
          </p:contentPart>
        </mc:Choice>
        <mc:Fallback>
          <p:pic>
            <p:nvPicPr>
              <p:cNvPr id="13" name="Ink 12">
                <a:extLst>
                  <a:ext uri="{FF2B5EF4-FFF2-40B4-BE49-F238E27FC236}">
                    <a16:creationId xmlns:a16="http://schemas.microsoft.com/office/drawing/2014/main" id="{66EAD171-9DD5-4A10-8A91-390A8B7C8D97}"/>
                  </a:ext>
                </a:extLst>
              </p:cNvPr>
              <p:cNvPicPr/>
              <p:nvPr/>
            </p:nvPicPr>
            <p:blipFill>
              <a:blip r:embed="rId15"/>
              <a:stretch>
                <a:fillRect/>
              </a:stretch>
            </p:blipFill>
            <p:spPr>
              <a:xfrm>
                <a:off x="3956340" y="2301108"/>
                <a:ext cx="148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B45041E3-849B-49D1-9F43-FA4DCF402662}"/>
                  </a:ext>
                </a:extLst>
              </p14:cNvPr>
              <p14:cNvContentPartPr/>
              <p14:nvPr/>
            </p14:nvContentPartPr>
            <p14:xfrm>
              <a:off x="4717740" y="2653908"/>
              <a:ext cx="101520" cy="88920"/>
            </p14:xfrm>
          </p:contentPart>
        </mc:Choice>
        <mc:Fallback>
          <p:pic>
            <p:nvPicPr>
              <p:cNvPr id="14" name="Ink 13">
                <a:extLst>
                  <a:ext uri="{FF2B5EF4-FFF2-40B4-BE49-F238E27FC236}">
                    <a16:creationId xmlns:a16="http://schemas.microsoft.com/office/drawing/2014/main" id="{B45041E3-849B-49D1-9F43-FA4DCF402662}"/>
                  </a:ext>
                </a:extLst>
              </p:cNvPr>
              <p:cNvPicPr/>
              <p:nvPr/>
            </p:nvPicPr>
            <p:blipFill>
              <a:blip r:embed="rId17"/>
              <a:stretch>
                <a:fillRect/>
              </a:stretch>
            </p:blipFill>
            <p:spPr>
              <a:xfrm>
                <a:off x="4700100" y="2636268"/>
                <a:ext cx="137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B19686D5-35DE-419E-8DA4-B76FBE61EDF1}"/>
                  </a:ext>
                </a:extLst>
              </p14:cNvPr>
              <p14:cNvContentPartPr/>
              <p14:nvPr/>
            </p14:nvContentPartPr>
            <p14:xfrm>
              <a:off x="5486340" y="3259068"/>
              <a:ext cx="132120" cy="63000"/>
            </p14:xfrm>
          </p:contentPart>
        </mc:Choice>
        <mc:Fallback>
          <p:pic>
            <p:nvPicPr>
              <p:cNvPr id="15" name="Ink 14">
                <a:extLst>
                  <a:ext uri="{FF2B5EF4-FFF2-40B4-BE49-F238E27FC236}">
                    <a16:creationId xmlns:a16="http://schemas.microsoft.com/office/drawing/2014/main" id="{B19686D5-35DE-419E-8DA4-B76FBE61EDF1}"/>
                  </a:ext>
                </a:extLst>
              </p:cNvPr>
              <p:cNvPicPr/>
              <p:nvPr/>
            </p:nvPicPr>
            <p:blipFill>
              <a:blip r:embed="rId19"/>
              <a:stretch>
                <a:fillRect/>
              </a:stretch>
            </p:blipFill>
            <p:spPr>
              <a:xfrm>
                <a:off x="5468700" y="3241428"/>
                <a:ext cx="167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8BD90227-0EDC-48B9-9DBC-568CF3D9456B}"/>
                  </a:ext>
                </a:extLst>
              </p14:cNvPr>
              <p14:cNvContentPartPr/>
              <p14:nvPr/>
            </p14:nvContentPartPr>
            <p14:xfrm>
              <a:off x="3274860" y="3777468"/>
              <a:ext cx="70200" cy="76320"/>
            </p14:xfrm>
          </p:contentPart>
        </mc:Choice>
        <mc:Fallback>
          <p:pic>
            <p:nvPicPr>
              <p:cNvPr id="16" name="Ink 15">
                <a:extLst>
                  <a:ext uri="{FF2B5EF4-FFF2-40B4-BE49-F238E27FC236}">
                    <a16:creationId xmlns:a16="http://schemas.microsoft.com/office/drawing/2014/main" id="{8BD90227-0EDC-48B9-9DBC-568CF3D9456B}"/>
                  </a:ext>
                </a:extLst>
              </p:cNvPr>
              <p:cNvPicPr/>
              <p:nvPr/>
            </p:nvPicPr>
            <p:blipFill>
              <a:blip r:embed="rId21"/>
              <a:stretch>
                <a:fillRect/>
              </a:stretch>
            </p:blipFill>
            <p:spPr>
              <a:xfrm>
                <a:off x="3256860" y="3759468"/>
                <a:ext cx="105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5E836DDC-B80C-4D75-BD5B-6DCB5346E45C}"/>
                  </a:ext>
                </a:extLst>
              </p14:cNvPr>
              <p14:cNvContentPartPr/>
              <p14:nvPr/>
            </p14:nvContentPartPr>
            <p14:xfrm>
              <a:off x="5098620" y="4045668"/>
              <a:ext cx="132480" cy="47160"/>
            </p14:xfrm>
          </p:contentPart>
        </mc:Choice>
        <mc:Fallback>
          <p:pic>
            <p:nvPicPr>
              <p:cNvPr id="17" name="Ink 16">
                <a:extLst>
                  <a:ext uri="{FF2B5EF4-FFF2-40B4-BE49-F238E27FC236}">
                    <a16:creationId xmlns:a16="http://schemas.microsoft.com/office/drawing/2014/main" id="{5E836DDC-B80C-4D75-BD5B-6DCB5346E45C}"/>
                  </a:ext>
                </a:extLst>
              </p:cNvPr>
              <p:cNvPicPr/>
              <p:nvPr/>
            </p:nvPicPr>
            <p:blipFill>
              <a:blip r:embed="rId23"/>
              <a:stretch>
                <a:fillRect/>
              </a:stretch>
            </p:blipFill>
            <p:spPr>
              <a:xfrm>
                <a:off x="5080980" y="4027668"/>
                <a:ext cx="168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9FF7002C-04D5-41A2-B4CA-6E6FE65FCE71}"/>
                  </a:ext>
                </a:extLst>
              </p14:cNvPr>
              <p14:cNvContentPartPr/>
              <p14:nvPr/>
            </p14:nvContentPartPr>
            <p14:xfrm>
              <a:off x="5461500" y="4337988"/>
              <a:ext cx="108720" cy="72000"/>
            </p14:xfrm>
          </p:contentPart>
        </mc:Choice>
        <mc:Fallback>
          <p:pic>
            <p:nvPicPr>
              <p:cNvPr id="18" name="Ink 17">
                <a:extLst>
                  <a:ext uri="{FF2B5EF4-FFF2-40B4-BE49-F238E27FC236}">
                    <a16:creationId xmlns:a16="http://schemas.microsoft.com/office/drawing/2014/main" id="{9FF7002C-04D5-41A2-B4CA-6E6FE65FCE71}"/>
                  </a:ext>
                </a:extLst>
              </p:cNvPr>
              <p:cNvPicPr/>
              <p:nvPr/>
            </p:nvPicPr>
            <p:blipFill>
              <a:blip r:embed="rId25"/>
              <a:stretch>
                <a:fillRect/>
              </a:stretch>
            </p:blipFill>
            <p:spPr>
              <a:xfrm>
                <a:off x="5443860" y="4319988"/>
                <a:ext cx="144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C6F6EA4E-6AB1-4195-9952-A4E553A37ED6}"/>
                  </a:ext>
                </a:extLst>
              </p14:cNvPr>
              <p14:cNvContentPartPr/>
              <p14:nvPr/>
            </p14:nvContentPartPr>
            <p14:xfrm>
              <a:off x="4101420" y="4811748"/>
              <a:ext cx="98640" cy="80280"/>
            </p14:xfrm>
          </p:contentPart>
        </mc:Choice>
        <mc:Fallback>
          <p:pic>
            <p:nvPicPr>
              <p:cNvPr id="19" name="Ink 18">
                <a:extLst>
                  <a:ext uri="{FF2B5EF4-FFF2-40B4-BE49-F238E27FC236}">
                    <a16:creationId xmlns:a16="http://schemas.microsoft.com/office/drawing/2014/main" id="{C6F6EA4E-6AB1-4195-9952-A4E553A37ED6}"/>
                  </a:ext>
                </a:extLst>
              </p:cNvPr>
              <p:cNvPicPr/>
              <p:nvPr/>
            </p:nvPicPr>
            <p:blipFill>
              <a:blip r:embed="rId27"/>
              <a:stretch>
                <a:fillRect/>
              </a:stretch>
            </p:blipFill>
            <p:spPr>
              <a:xfrm>
                <a:off x="4083780" y="4794108"/>
                <a:ext cx="134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9C09398E-99AA-409B-9CA2-B4DCF36A07BC}"/>
                  </a:ext>
                </a:extLst>
              </p14:cNvPr>
              <p14:cNvContentPartPr/>
              <p14:nvPr/>
            </p14:nvContentPartPr>
            <p14:xfrm>
              <a:off x="5380140" y="5132148"/>
              <a:ext cx="108720" cy="82080"/>
            </p14:xfrm>
          </p:contentPart>
        </mc:Choice>
        <mc:Fallback>
          <p:pic>
            <p:nvPicPr>
              <p:cNvPr id="20" name="Ink 19">
                <a:extLst>
                  <a:ext uri="{FF2B5EF4-FFF2-40B4-BE49-F238E27FC236}">
                    <a16:creationId xmlns:a16="http://schemas.microsoft.com/office/drawing/2014/main" id="{9C09398E-99AA-409B-9CA2-B4DCF36A07BC}"/>
                  </a:ext>
                </a:extLst>
              </p:cNvPr>
              <p:cNvPicPr/>
              <p:nvPr/>
            </p:nvPicPr>
            <p:blipFill>
              <a:blip r:embed="rId29"/>
              <a:stretch>
                <a:fillRect/>
              </a:stretch>
            </p:blipFill>
            <p:spPr>
              <a:xfrm>
                <a:off x="5362140" y="5114508"/>
                <a:ext cx="144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0CE50F67-5BAF-48D5-8DE6-5F505405F497}"/>
                  </a:ext>
                </a:extLst>
              </p14:cNvPr>
              <p14:cNvContentPartPr/>
              <p14:nvPr/>
            </p14:nvContentPartPr>
            <p14:xfrm>
              <a:off x="9522660" y="960468"/>
              <a:ext cx="69840" cy="54360"/>
            </p14:xfrm>
          </p:contentPart>
        </mc:Choice>
        <mc:Fallback>
          <p:pic>
            <p:nvPicPr>
              <p:cNvPr id="21" name="Ink 20">
                <a:extLst>
                  <a:ext uri="{FF2B5EF4-FFF2-40B4-BE49-F238E27FC236}">
                    <a16:creationId xmlns:a16="http://schemas.microsoft.com/office/drawing/2014/main" id="{0CE50F67-5BAF-48D5-8DE6-5F505405F497}"/>
                  </a:ext>
                </a:extLst>
              </p:cNvPr>
              <p:cNvPicPr/>
              <p:nvPr/>
            </p:nvPicPr>
            <p:blipFill>
              <a:blip r:embed="rId31"/>
              <a:stretch>
                <a:fillRect/>
              </a:stretch>
            </p:blipFill>
            <p:spPr>
              <a:xfrm>
                <a:off x="9505020" y="942828"/>
                <a:ext cx="105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8BE83BF2-8DB5-430D-9B13-4D487727B74D}"/>
                  </a:ext>
                </a:extLst>
              </p14:cNvPr>
              <p14:cNvContentPartPr/>
              <p14:nvPr/>
            </p14:nvContentPartPr>
            <p14:xfrm>
              <a:off x="10222500" y="1246308"/>
              <a:ext cx="74160" cy="62280"/>
            </p14:xfrm>
          </p:contentPart>
        </mc:Choice>
        <mc:Fallback>
          <p:pic>
            <p:nvPicPr>
              <p:cNvPr id="22" name="Ink 21">
                <a:extLst>
                  <a:ext uri="{FF2B5EF4-FFF2-40B4-BE49-F238E27FC236}">
                    <a16:creationId xmlns:a16="http://schemas.microsoft.com/office/drawing/2014/main" id="{8BE83BF2-8DB5-430D-9B13-4D487727B74D}"/>
                  </a:ext>
                </a:extLst>
              </p:cNvPr>
              <p:cNvPicPr/>
              <p:nvPr/>
            </p:nvPicPr>
            <p:blipFill>
              <a:blip r:embed="rId33"/>
              <a:stretch>
                <a:fillRect/>
              </a:stretch>
            </p:blipFill>
            <p:spPr>
              <a:xfrm>
                <a:off x="10204500" y="1228668"/>
                <a:ext cx="109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AF91FFED-F2B9-4505-82C2-05F93C09C409}"/>
                  </a:ext>
                </a:extLst>
              </p14:cNvPr>
              <p14:cNvContentPartPr/>
              <p14:nvPr/>
            </p14:nvContentPartPr>
            <p14:xfrm>
              <a:off x="10517340" y="1796388"/>
              <a:ext cx="49680" cy="99720"/>
            </p14:xfrm>
          </p:contentPart>
        </mc:Choice>
        <mc:Fallback>
          <p:pic>
            <p:nvPicPr>
              <p:cNvPr id="23" name="Ink 22">
                <a:extLst>
                  <a:ext uri="{FF2B5EF4-FFF2-40B4-BE49-F238E27FC236}">
                    <a16:creationId xmlns:a16="http://schemas.microsoft.com/office/drawing/2014/main" id="{AF91FFED-F2B9-4505-82C2-05F93C09C409}"/>
                  </a:ext>
                </a:extLst>
              </p:cNvPr>
              <p:cNvPicPr/>
              <p:nvPr/>
            </p:nvPicPr>
            <p:blipFill>
              <a:blip r:embed="rId35"/>
              <a:stretch>
                <a:fillRect/>
              </a:stretch>
            </p:blipFill>
            <p:spPr>
              <a:xfrm>
                <a:off x="10499340" y="1778388"/>
                <a:ext cx="853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89E140DA-4C3C-48FA-BC78-24B80F4840E7}"/>
                  </a:ext>
                </a:extLst>
              </p14:cNvPr>
              <p14:cNvContentPartPr/>
              <p14:nvPr/>
            </p14:nvContentPartPr>
            <p14:xfrm>
              <a:off x="10444260" y="2166108"/>
              <a:ext cx="92880" cy="50400"/>
            </p14:xfrm>
          </p:contentPart>
        </mc:Choice>
        <mc:Fallback>
          <p:pic>
            <p:nvPicPr>
              <p:cNvPr id="24" name="Ink 23">
                <a:extLst>
                  <a:ext uri="{FF2B5EF4-FFF2-40B4-BE49-F238E27FC236}">
                    <a16:creationId xmlns:a16="http://schemas.microsoft.com/office/drawing/2014/main" id="{89E140DA-4C3C-48FA-BC78-24B80F4840E7}"/>
                  </a:ext>
                </a:extLst>
              </p:cNvPr>
              <p:cNvPicPr/>
              <p:nvPr/>
            </p:nvPicPr>
            <p:blipFill>
              <a:blip r:embed="rId37"/>
              <a:stretch>
                <a:fillRect/>
              </a:stretch>
            </p:blipFill>
            <p:spPr>
              <a:xfrm>
                <a:off x="10426260" y="2148468"/>
                <a:ext cx="128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5A7B6051-F295-452C-A478-0AA7C3042AC5}"/>
                  </a:ext>
                </a:extLst>
              </p14:cNvPr>
              <p14:cNvContentPartPr/>
              <p14:nvPr/>
            </p14:nvContentPartPr>
            <p14:xfrm>
              <a:off x="10172100" y="2361228"/>
              <a:ext cx="82800" cy="90360"/>
            </p14:xfrm>
          </p:contentPart>
        </mc:Choice>
        <mc:Fallback>
          <p:pic>
            <p:nvPicPr>
              <p:cNvPr id="25" name="Ink 24">
                <a:extLst>
                  <a:ext uri="{FF2B5EF4-FFF2-40B4-BE49-F238E27FC236}">
                    <a16:creationId xmlns:a16="http://schemas.microsoft.com/office/drawing/2014/main" id="{5A7B6051-F295-452C-A478-0AA7C3042AC5}"/>
                  </a:ext>
                </a:extLst>
              </p:cNvPr>
              <p:cNvPicPr/>
              <p:nvPr/>
            </p:nvPicPr>
            <p:blipFill>
              <a:blip r:embed="rId39"/>
              <a:stretch>
                <a:fillRect/>
              </a:stretch>
            </p:blipFill>
            <p:spPr>
              <a:xfrm>
                <a:off x="10154100" y="2343588"/>
                <a:ext cx="118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AE1873ED-7D1A-4BD6-8172-52BA44B02B0A}"/>
                  </a:ext>
                </a:extLst>
              </p14:cNvPr>
              <p14:cNvContentPartPr/>
              <p14:nvPr/>
            </p14:nvContentPartPr>
            <p14:xfrm>
              <a:off x="10112340" y="2667228"/>
              <a:ext cx="70200" cy="52560"/>
            </p14:xfrm>
          </p:contentPart>
        </mc:Choice>
        <mc:Fallback>
          <p:pic>
            <p:nvPicPr>
              <p:cNvPr id="26" name="Ink 25">
                <a:extLst>
                  <a:ext uri="{FF2B5EF4-FFF2-40B4-BE49-F238E27FC236}">
                    <a16:creationId xmlns:a16="http://schemas.microsoft.com/office/drawing/2014/main" id="{AE1873ED-7D1A-4BD6-8172-52BA44B02B0A}"/>
                  </a:ext>
                </a:extLst>
              </p:cNvPr>
              <p:cNvPicPr/>
              <p:nvPr/>
            </p:nvPicPr>
            <p:blipFill>
              <a:blip r:embed="rId41"/>
              <a:stretch>
                <a:fillRect/>
              </a:stretch>
            </p:blipFill>
            <p:spPr>
              <a:xfrm>
                <a:off x="10094700" y="2649588"/>
                <a:ext cx="105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FB26CD4E-47BE-482A-BF5C-CF97AD0DEE7E}"/>
                  </a:ext>
                </a:extLst>
              </p14:cNvPr>
              <p14:cNvContentPartPr/>
              <p14:nvPr/>
            </p14:nvContentPartPr>
            <p14:xfrm>
              <a:off x="10096860" y="2960268"/>
              <a:ext cx="30960" cy="51840"/>
            </p14:xfrm>
          </p:contentPart>
        </mc:Choice>
        <mc:Fallback>
          <p:pic>
            <p:nvPicPr>
              <p:cNvPr id="27" name="Ink 26">
                <a:extLst>
                  <a:ext uri="{FF2B5EF4-FFF2-40B4-BE49-F238E27FC236}">
                    <a16:creationId xmlns:a16="http://schemas.microsoft.com/office/drawing/2014/main" id="{FB26CD4E-47BE-482A-BF5C-CF97AD0DEE7E}"/>
                  </a:ext>
                </a:extLst>
              </p:cNvPr>
              <p:cNvPicPr/>
              <p:nvPr/>
            </p:nvPicPr>
            <p:blipFill>
              <a:blip r:embed="rId43"/>
              <a:stretch>
                <a:fillRect/>
              </a:stretch>
            </p:blipFill>
            <p:spPr>
              <a:xfrm>
                <a:off x="10079220" y="2942268"/>
                <a:ext cx="66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78C16280-0E0C-4EB6-B371-ED7EE8782393}"/>
                  </a:ext>
                </a:extLst>
              </p14:cNvPr>
              <p14:cNvContentPartPr/>
              <p14:nvPr/>
            </p14:nvContentPartPr>
            <p14:xfrm>
              <a:off x="10048620" y="3458868"/>
              <a:ext cx="53280" cy="71280"/>
            </p14:xfrm>
          </p:contentPart>
        </mc:Choice>
        <mc:Fallback>
          <p:pic>
            <p:nvPicPr>
              <p:cNvPr id="28" name="Ink 27">
                <a:extLst>
                  <a:ext uri="{FF2B5EF4-FFF2-40B4-BE49-F238E27FC236}">
                    <a16:creationId xmlns:a16="http://schemas.microsoft.com/office/drawing/2014/main" id="{78C16280-0E0C-4EB6-B371-ED7EE8782393}"/>
                  </a:ext>
                </a:extLst>
              </p:cNvPr>
              <p:cNvPicPr/>
              <p:nvPr/>
            </p:nvPicPr>
            <p:blipFill>
              <a:blip r:embed="rId45"/>
              <a:stretch>
                <a:fillRect/>
              </a:stretch>
            </p:blipFill>
            <p:spPr>
              <a:xfrm>
                <a:off x="10030620" y="3441228"/>
                <a:ext cx="88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0FD3566F-5541-46BB-B169-2D162C48455C}"/>
                  </a:ext>
                </a:extLst>
              </p14:cNvPr>
              <p14:cNvContentPartPr/>
              <p14:nvPr/>
            </p14:nvContentPartPr>
            <p14:xfrm>
              <a:off x="10238700" y="3962508"/>
              <a:ext cx="74880" cy="56520"/>
            </p14:xfrm>
          </p:contentPart>
        </mc:Choice>
        <mc:Fallback>
          <p:pic>
            <p:nvPicPr>
              <p:cNvPr id="29" name="Ink 28">
                <a:extLst>
                  <a:ext uri="{FF2B5EF4-FFF2-40B4-BE49-F238E27FC236}">
                    <a16:creationId xmlns:a16="http://schemas.microsoft.com/office/drawing/2014/main" id="{0FD3566F-5541-46BB-B169-2D162C48455C}"/>
                  </a:ext>
                </a:extLst>
              </p:cNvPr>
              <p:cNvPicPr/>
              <p:nvPr/>
            </p:nvPicPr>
            <p:blipFill>
              <a:blip r:embed="rId47"/>
              <a:stretch>
                <a:fillRect/>
              </a:stretch>
            </p:blipFill>
            <p:spPr>
              <a:xfrm>
                <a:off x="10220700" y="3944508"/>
                <a:ext cx="110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76B749E7-A74C-4A3A-ADD4-6EE01798483C}"/>
                  </a:ext>
                </a:extLst>
              </p14:cNvPr>
              <p14:cNvContentPartPr/>
              <p14:nvPr/>
            </p14:nvContentPartPr>
            <p14:xfrm>
              <a:off x="10318260" y="4255188"/>
              <a:ext cx="46800" cy="74160"/>
            </p14:xfrm>
          </p:contentPart>
        </mc:Choice>
        <mc:Fallback>
          <p:pic>
            <p:nvPicPr>
              <p:cNvPr id="30" name="Ink 29">
                <a:extLst>
                  <a:ext uri="{FF2B5EF4-FFF2-40B4-BE49-F238E27FC236}">
                    <a16:creationId xmlns:a16="http://schemas.microsoft.com/office/drawing/2014/main" id="{76B749E7-A74C-4A3A-ADD4-6EE01798483C}"/>
                  </a:ext>
                </a:extLst>
              </p:cNvPr>
              <p:cNvPicPr/>
              <p:nvPr/>
            </p:nvPicPr>
            <p:blipFill>
              <a:blip r:embed="rId49"/>
              <a:stretch>
                <a:fillRect/>
              </a:stretch>
            </p:blipFill>
            <p:spPr>
              <a:xfrm>
                <a:off x="10300260" y="4237548"/>
                <a:ext cx="82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Ink 30">
                <a:extLst>
                  <a:ext uri="{FF2B5EF4-FFF2-40B4-BE49-F238E27FC236}">
                    <a16:creationId xmlns:a16="http://schemas.microsoft.com/office/drawing/2014/main" id="{1D8FC0F4-057F-4915-A376-D81BD5561226}"/>
                  </a:ext>
                </a:extLst>
              </p14:cNvPr>
              <p14:cNvContentPartPr/>
              <p14:nvPr/>
            </p14:nvContentPartPr>
            <p14:xfrm>
              <a:off x="9551460" y="4785108"/>
              <a:ext cx="48600" cy="66960"/>
            </p14:xfrm>
          </p:contentPart>
        </mc:Choice>
        <mc:Fallback>
          <p:pic>
            <p:nvPicPr>
              <p:cNvPr id="31" name="Ink 30">
                <a:extLst>
                  <a:ext uri="{FF2B5EF4-FFF2-40B4-BE49-F238E27FC236}">
                    <a16:creationId xmlns:a16="http://schemas.microsoft.com/office/drawing/2014/main" id="{1D8FC0F4-057F-4915-A376-D81BD5561226}"/>
                  </a:ext>
                </a:extLst>
              </p:cNvPr>
              <p:cNvPicPr/>
              <p:nvPr/>
            </p:nvPicPr>
            <p:blipFill>
              <a:blip r:embed="rId51"/>
              <a:stretch>
                <a:fillRect/>
              </a:stretch>
            </p:blipFill>
            <p:spPr>
              <a:xfrm>
                <a:off x="9533820" y="4767468"/>
                <a:ext cx="84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Ink 31">
                <a:extLst>
                  <a:ext uri="{FF2B5EF4-FFF2-40B4-BE49-F238E27FC236}">
                    <a16:creationId xmlns:a16="http://schemas.microsoft.com/office/drawing/2014/main" id="{65D7DC46-081D-4C29-9B46-244FBEA07B6C}"/>
                  </a:ext>
                </a:extLst>
              </p14:cNvPr>
              <p14:cNvContentPartPr/>
              <p14:nvPr/>
            </p14:nvContentPartPr>
            <p14:xfrm>
              <a:off x="10402140" y="5118108"/>
              <a:ext cx="99360" cy="61200"/>
            </p14:xfrm>
          </p:contentPart>
        </mc:Choice>
        <mc:Fallback>
          <p:pic>
            <p:nvPicPr>
              <p:cNvPr id="32" name="Ink 31">
                <a:extLst>
                  <a:ext uri="{FF2B5EF4-FFF2-40B4-BE49-F238E27FC236}">
                    <a16:creationId xmlns:a16="http://schemas.microsoft.com/office/drawing/2014/main" id="{65D7DC46-081D-4C29-9B46-244FBEA07B6C}"/>
                  </a:ext>
                </a:extLst>
              </p:cNvPr>
              <p:cNvPicPr/>
              <p:nvPr/>
            </p:nvPicPr>
            <p:blipFill>
              <a:blip r:embed="rId53"/>
              <a:stretch>
                <a:fillRect/>
              </a:stretch>
            </p:blipFill>
            <p:spPr>
              <a:xfrm>
                <a:off x="10384140" y="5100108"/>
                <a:ext cx="135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Ink 32">
                <a:extLst>
                  <a:ext uri="{FF2B5EF4-FFF2-40B4-BE49-F238E27FC236}">
                    <a16:creationId xmlns:a16="http://schemas.microsoft.com/office/drawing/2014/main" id="{F19F19CB-7BAD-4A29-B88E-C19B6526E7B1}"/>
                  </a:ext>
                </a:extLst>
              </p14:cNvPr>
              <p14:cNvContentPartPr/>
              <p14:nvPr/>
            </p14:nvContentPartPr>
            <p14:xfrm>
              <a:off x="10443900" y="5669268"/>
              <a:ext cx="84960" cy="80280"/>
            </p14:xfrm>
          </p:contentPart>
        </mc:Choice>
        <mc:Fallback>
          <p:pic>
            <p:nvPicPr>
              <p:cNvPr id="33" name="Ink 32">
                <a:extLst>
                  <a:ext uri="{FF2B5EF4-FFF2-40B4-BE49-F238E27FC236}">
                    <a16:creationId xmlns:a16="http://schemas.microsoft.com/office/drawing/2014/main" id="{F19F19CB-7BAD-4A29-B88E-C19B6526E7B1}"/>
                  </a:ext>
                </a:extLst>
              </p:cNvPr>
              <p:cNvPicPr/>
              <p:nvPr/>
            </p:nvPicPr>
            <p:blipFill>
              <a:blip r:embed="rId55"/>
              <a:stretch>
                <a:fillRect/>
              </a:stretch>
            </p:blipFill>
            <p:spPr>
              <a:xfrm>
                <a:off x="10426260" y="5651628"/>
                <a:ext cx="120600" cy="115920"/>
              </a:xfrm>
              <a:prstGeom prst="rect">
                <a:avLst/>
              </a:prstGeom>
            </p:spPr>
          </p:pic>
        </mc:Fallback>
      </mc:AlternateContent>
    </p:spTree>
    <p:extLst>
      <p:ext uri="{BB962C8B-B14F-4D97-AF65-F5344CB8AC3E}">
        <p14:creationId xmlns:p14="http://schemas.microsoft.com/office/powerpoint/2010/main" val="1319417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345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7A0C7084-7A6E-4D21-B931-A5669AB21F34}"/>
              </a:ext>
            </a:extLst>
          </p:cNvPr>
          <p:cNvSpPr txBox="1"/>
          <p:nvPr/>
        </p:nvSpPr>
        <p:spPr>
          <a:xfrm>
            <a:off x="6462247" y="754775"/>
            <a:ext cx="3880322" cy="5262979"/>
          </a:xfrm>
          <a:prstGeom prst="rect">
            <a:avLst/>
          </a:prstGeom>
          <a:noFill/>
        </p:spPr>
        <p:txBody>
          <a:bodyPr wrap="square" rtlCol="0">
            <a:spAutoFit/>
          </a:bodyPr>
          <a:lstStyle/>
          <a:p>
            <a:r>
              <a:rPr lang="en-US" sz="2400" b="1">
                <a:solidFill>
                  <a:srgbClr val="FFC000"/>
                </a:solidFill>
                <a:cs typeface="+mj-cs"/>
              </a:rPr>
              <a:t>Ephesians 6:10-12</a:t>
            </a:r>
          </a:p>
          <a:p>
            <a:r>
              <a:rPr lang="en-US" sz="2400">
                <a:solidFill>
                  <a:srgbClr val="FFC000"/>
                </a:solidFill>
                <a:cs typeface="+mj-cs"/>
              </a:rPr>
              <a:t>6:10  Finally, my brethren, be strong in the Lord, and in the power of his might. 6:11  Put on the whole armour of God, that ye may be able to stand against the wiles of the devil. 6:12  For we wrestle not against flesh and blood, but against principalities, against powers, against the rulers of the darkness of this world, against spiritual wickedness in high places. (KJV)</a:t>
            </a:r>
          </a:p>
        </p:txBody>
      </p:sp>
      <p:sp>
        <p:nvSpPr>
          <p:cNvPr id="9" name="TextBox 8">
            <a:extLst>
              <a:ext uri="{FF2B5EF4-FFF2-40B4-BE49-F238E27FC236}">
                <a16:creationId xmlns:a16="http://schemas.microsoft.com/office/drawing/2014/main" id="{403A4E37-2A11-4E42-B3BE-C18BC08BADA1}"/>
              </a:ext>
            </a:extLst>
          </p:cNvPr>
          <p:cNvSpPr txBox="1"/>
          <p:nvPr/>
        </p:nvSpPr>
        <p:spPr>
          <a:xfrm>
            <a:off x="317585" y="153887"/>
            <a:ext cx="9992427" cy="584775"/>
          </a:xfrm>
          <a:prstGeom prst="rect">
            <a:avLst/>
          </a:prstGeom>
          <a:noFill/>
        </p:spPr>
        <p:txBody>
          <a:bodyPr wrap="square">
            <a:spAutoFit/>
          </a:bodyPr>
          <a:lstStyle/>
          <a:p>
            <a:pPr algn="ctr"/>
            <a:r>
              <a:rPr lang="en-US" sz="3200" b="1">
                <a:solidFill>
                  <a:srgbClr val="00B0F0"/>
                </a:solidFill>
                <a:cs typeface="+mj-cs"/>
              </a:rPr>
              <a:t>Occurrences of</a:t>
            </a:r>
            <a:r>
              <a:rPr lang="he-IL" sz="3200" b="1">
                <a:solidFill>
                  <a:srgbClr val="00B0F0"/>
                </a:solidFill>
                <a:cs typeface="+mj-cs"/>
              </a:rPr>
              <a:t>בליעל </a:t>
            </a:r>
            <a:r>
              <a:rPr lang="en-US" sz="3200" b="1">
                <a:solidFill>
                  <a:srgbClr val="00B0F0"/>
                </a:solidFill>
                <a:cs typeface="+mj-cs"/>
              </a:rPr>
              <a:t> Belial in the Tanakh (</a:t>
            </a:r>
            <a:r>
              <a:rPr lang="he-IL" sz="3200" b="1">
                <a:solidFill>
                  <a:srgbClr val="00B0F0"/>
                </a:solidFill>
                <a:cs typeface="+mj-cs"/>
              </a:rPr>
              <a:t>תנך</a:t>
            </a:r>
            <a:r>
              <a:rPr lang="en-US" sz="3200" b="1">
                <a:solidFill>
                  <a:srgbClr val="00B0F0"/>
                </a:solidFill>
                <a:cs typeface="+mj-cs"/>
              </a:rPr>
              <a:t>)</a:t>
            </a:r>
          </a:p>
        </p:txBody>
      </p:sp>
      <p:pic>
        <p:nvPicPr>
          <p:cNvPr id="2050" name="Picture 2">
            <a:extLst>
              <a:ext uri="{FF2B5EF4-FFF2-40B4-BE49-F238E27FC236}">
                <a16:creationId xmlns:a16="http://schemas.microsoft.com/office/drawing/2014/main" id="{A9CB7A4C-4298-4728-9002-BD49FB8E6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85" y="781177"/>
            <a:ext cx="5943600" cy="52101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9F66CAA9-1A14-406E-87D7-4DA2C79F94A5}"/>
                  </a:ext>
                </a:extLst>
              </p14:cNvPr>
              <p14:cNvContentPartPr/>
              <p14:nvPr/>
            </p14:nvContentPartPr>
            <p14:xfrm>
              <a:off x="9044580" y="2261868"/>
              <a:ext cx="1081440" cy="36360"/>
            </p14:xfrm>
          </p:contentPart>
        </mc:Choice>
        <mc:Fallback>
          <p:pic>
            <p:nvPicPr>
              <p:cNvPr id="2" name="Ink 1">
                <a:extLst>
                  <a:ext uri="{FF2B5EF4-FFF2-40B4-BE49-F238E27FC236}">
                    <a16:creationId xmlns:a16="http://schemas.microsoft.com/office/drawing/2014/main" id="{9F66CAA9-1A14-406E-87D7-4DA2C79F94A5}"/>
                  </a:ext>
                </a:extLst>
              </p:cNvPr>
              <p:cNvPicPr/>
              <p:nvPr/>
            </p:nvPicPr>
            <p:blipFill>
              <a:blip r:embed="rId6"/>
              <a:stretch>
                <a:fillRect/>
              </a:stretch>
            </p:blipFill>
            <p:spPr>
              <a:xfrm>
                <a:off x="9026940" y="2243868"/>
                <a:ext cx="1117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359F1C9A-229E-4090-A95F-68D5B222CF48}"/>
                  </a:ext>
                </a:extLst>
              </p14:cNvPr>
              <p14:cNvContentPartPr/>
              <p14:nvPr/>
            </p14:nvContentPartPr>
            <p14:xfrm>
              <a:off x="6571740" y="2596308"/>
              <a:ext cx="3452760" cy="129600"/>
            </p14:xfrm>
          </p:contentPart>
        </mc:Choice>
        <mc:Fallback>
          <p:pic>
            <p:nvPicPr>
              <p:cNvPr id="3" name="Ink 2">
                <a:extLst>
                  <a:ext uri="{FF2B5EF4-FFF2-40B4-BE49-F238E27FC236}">
                    <a16:creationId xmlns:a16="http://schemas.microsoft.com/office/drawing/2014/main" id="{359F1C9A-229E-4090-A95F-68D5B222CF48}"/>
                  </a:ext>
                </a:extLst>
              </p:cNvPr>
              <p:cNvPicPr/>
              <p:nvPr/>
            </p:nvPicPr>
            <p:blipFill>
              <a:blip r:embed="rId8"/>
              <a:stretch>
                <a:fillRect/>
              </a:stretch>
            </p:blipFill>
            <p:spPr>
              <a:xfrm>
                <a:off x="6553740" y="2578308"/>
                <a:ext cx="3488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D3798670-83C6-476F-ADDA-B208AFB4651C}"/>
                  </a:ext>
                </a:extLst>
              </p14:cNvPr>
              <p14:cNvContentPartPr/>
              <p14:nvPr/>
            </p14:nvContentPartPr>
            <p14:xfrm>
              <a:off x="6460860" y="2967828"/>
              <a:ext cx="3576600" cy="84960"/>
            </p14:xfrm>
          </p:contentPart>
        </mc:Choice>
        <mc:Fallback>
          <p:pic>
            <p:nvPicPr>
              <p:cNvPr id="4" name="Ink 3">
                <a:extLst>
                  <a:ext uri="{FF2B5EF4-FFF2-40B4-BE49-F238E27FC236}">
                    <a16:creationId xmlns:a16="http://schemas.microsoft.com/office/drawing/2014/main" id="{D3798670-83C6-476F-ADDA-B208AFB4651C}"/>
                  </a:ext>
                </a:extLst>
              </p:cNvPr>
              <p:cNvPicPr/>
              <p:nvPr/>
            </p:nvPicPr>
            <p:blipFill>
              <a:blip r:embed="rId10"/>
              <a:stretch>
                <a:fillRect/>
              </a:stretch>
            </p:blipFill>
            <p:spPr>
              <a:xfrm>
                <a:off x="6443220" y="2950188"/>
                <a:ext cx="3612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311E13C9-A130-491F-BA64-4D976EE9F883}"/>
                  </a:ext>
                </a:extLst>
              </p14:cNvPr>
              <p14:cNvContentPartPr/>
              <p14:nvPr/>
            </p14:nvContentPartPr>
            <p14:xfrm>
              <a:off x="6612780" y="3323868"/>
              <a:ext cx="3553560" cy="30960"/>
            </p14:xfrm>
          </p:contentPart>
        </mc:Choice>
        <mc:Fallback>
          <p:pic>
            <p:nvPicPr>
              <p:cNvPr id="5" name="Ink 4">
                <a:extLst>
                  <a:ext uri="{FF2B5EF4-FFF2-40B4-BE49-F238E27FC236}">
                    <a16:creationId xmlns:a16="http://schemas.microsoft.com/office/drawing/2014/main" id="{311E13C9-A130-491F-BA64-4D976EE9F883}"/>
                  </a:ext>
                </a:extLst>
              </p:cNvPr>
              <p:cNvPicPr/>
              <p:nvPr/>
            </p:nvPicPr>
            <p:blipFill>
              <a:blip r:embed="rId12"/>
              <a:stretch>
                <a:fillRect/>
              </a:stretch>
            </p:blipFill>
            <p:spPr>
              <a:xfrm>
                <a:off x="6594780" y="3305868"/>
                <a:ext cx="35892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0F5B8C54-BF77-4442-90AA-F65CE47A02D2}"/>
                  </a:ext>
                </a:extLst>
              </p14:cNvPr>
              <p14:cNvContentPartPr/>
              <p14:nvPr/>
            </p14:nvContentPartPr>
            <p14:xfrm>
              <a:off x="7599900" y="4418268"/>
              <a:ext cx="1357200" cy="60840"/>
            </p14:xfrm>
          </p:contentPart>
        </mc:Choice>
        <mc:Fallback>
          <p:pic>
            <p:nvPicPr>
              <p:cNvPr id="11" name="Ink 10">
                <a:extLst>
                  <a:ext uri="{FF2B5EF4-FFF2-40B4-BE49-F238E27FC236}">
                    <a16:creationId xmlns:a16="http://schemas.microsoft.com/office/drawing/2014/main" id="{0F5B8C54-BF77-4442-90AA-F65CE47A02D2}"/>
                  </a:ext>
                </a:extLst>
              </p:cNvPr>
              <p:cNvPicPr/>
              <p:nvPr/>
            </p:nvPicPr>
            <p:blipFill>
              <a:blip r:embed="rId14"/>
              <a:stretch>
                <a:fillRect/>
              </a:stretch>
            </p:blipFill>
            <p:spPr>
              <a:xfrm>
                <a:off x="7581900" y="4400628"/>
                <a:ext cx="1392840" cy="96480"/>
              </a:xfrm>
              <a:prstGeom prst="rect">
                <a:avLst/>
              </a:prstGeom>
            </p:spPr>
          </p:pic>
        </mc:Fallback>
      </mc:AlternateContent>
      <p:grpSp>
        <p:nvGrpSpPr>
          <p:cNvPr id="14" name="Group 13">
            <a:extLst>
              <a:ext uri="{FF2B5EF4-FFF2-40B4-BE49-F238E27FC236}">
                <a16:creationId xmlns:a16="http://schemas.microsoft.com/office/drawing/2014/main" id="{9CC2244A-00E4-46B8-933A-1FAC4C9AD1CA}"/>
              </a:ext>
            </a:extLst>
          </p:cNvPr>
          <p:cNvGrpSpPr/>
          <p:nvPr/>
        </p:nvGrpSpPr>
        <p:grpSpPr>
          <a:xfrm>
            <a:off x="6705660" y="4781148"/>
            <a:ext cx="3318480" cy="101520"/>
            <a:chOff x="6705660" y="4781148"/>
            <a:chExt cx="3318480" cy="101520"/>
          </a:xfrm>
        </p:grpSpPr>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873E6DAB-64F4-4182-BB19-F032827DDB82}"/>
                    </a:ext>
                  </a:extLst>
                </p14:cNvPr>
                <p14:cNvContentPartPr/>
                <p14:nvPr/>
              </p14:nvContentPartPr>
              <p14:xfrm>
                <a:off x="6705660" y="4781148"/>
                <a:ext cx="741240" cy="41040"/>
              </p14:xfrm>
            </p:contentPart>
          </mc:Choice>
          <mc:Fallback>
            <p:pic>
              <p:nvPicPr>
                <p:cNvPr id="12" name="Ink 11">
                  <a:extLst>
                    <a:ext uri="{FF2B5EF4-FFF2-40B4-BE49-F238E27FC236}">
                      <a16:creationId xmlns:a16="http://schemas.microsoft.com/office/drawing/2014/main" id="{873E6DAB-64F4-4182-BB19-F032827DDB82}"/>
                    </a:ext>
                  </a:extLst>
                </p:cNvPr>
                <p:cNvPicPr/>
                <p:nvPr/>
              </p:nvPicPr>
              <p:blipFill>
                <a:blip r:embed="rId16"/>
                <a:stretch>
                  <a:fillRect/>
                </a:stretch>
              </p:blipFill>
              <p:spPr>
                <a:xfrm>
                  <a:off x="6687660" y="4763508"/>
                  <a:ext cx="776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E76AD83B-D3F8-4B89-AB08-5A6EF286A511}"/>
                    </a:ext>
                  </a:extLst>
                </p14:cNvPr>
                <p14:cNvContentPartPr/>
                <p14:nvPr/>
              </p14:nvContentPartPr>
              <p14:xfrm>
                <a:off x="9188940" y="4794468"/>
                <a:ext cx="835200" cy="88200"/>
              </p14:xfrm>
            </p:contentPart>
          </mc:Choice>
          <mc:Fallback>
            <p:pic>
              <p:nvPicPr>
                <p:cNvPr id="13" name="Ink 12">
                  <a:extLst>
                    <a:ext uri="{FF2B5EF4-FFF2-40B4-BE49-F238E27FC236}">
                      <a16:creationId xmlns:a16="http://schemas.microsoft.com/office/drawing/2014/main" id="{E76AD83B-D3F8-4B89-AB08-5A6EF286A511}"/>
                    </a:ext>
                  </a:extLst>
                </p:cNvPr>
                <p:cNvPicPr/>
                <p:nvPr/>
              </p:nvPicPr>
              <p:blipFill>
                <a:blip r:embed="rId18"/>
                <a:stretch>
                  <a:fillRect/>
                </a:stretch>
              </p:blipFill>
              <p:spPr>
                <a:xfrm>
                  <a:off x="9171300" y="4776828"/>
                  <a:ext cx="870840" cy="12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74DCFD12-D516-4867-993D-B39C29FE9DA5}"/>
                  </a:ext>
                </a:extLst>
              </p14:cNvPr>
              <p14:cNvContentPartPr/>
              <p14:nvPr/>
            </p14:nvContentPartPr>
            <p14:xfrm>
              <a:off x="6606660" y="5137188"/>
              <a:ext cx="2967480" cy="56520"/>
            </p14:xfrm>
          </p:contentPart>
        </mc:Choice>
        <mc:Fallback>
          <p:pic>
            <p:nvPicPr>
              <p:cNvPr id="15" name="Ink 14">
                <a:extLst>
                  <a:ext uri="{FF2B5EF4-FFF2-40B4-BE49-F238E27FC236}">
                    <a16:creationId xmlns:a16="http://schemas.microsoft.com/office/drawing/2014/main" id="{74DCFD12-D516-4867-993D-B39C29FE9DA5}"/>
                  </a:ext>
                </a:extLst>
              </p:cNvPr>
              <p:cNvPicPr/>
              <p:nvPr/>
            </p:nvPicPr>
            <p:blipFill>
              <a:blip r:embed="rId20"/>
              <a:stretch>
                <a:fillRect/>
              </a:stretch>
            </p:blipFill>
            <p:spPr>
              <a:xfrm>
                <a:off x="6588660" y="5119548"/>
                <a:ext cx="3003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CCE8EEA2-2F6A-4F25-B557-4C385DFABA65}"/>
                  </a:ext>
                </a:extLst>
              </p14:cNvPr>
              <p14:cNvContentPartPr/>
              <p14:nvPr/>
            </p14:nvContentPartPr>
            <p14:xfrm>
              <a:off x="6677580" y="5928468"/>
              <a:ext cx="1522440" cy="59040"/>
            </p14:xfrm>
          </p:contentPart>
        </mc:Choice>
        <mc:Fallback>
          <p:pic>
            <p:nvPicPr>
              <p:cNvPr id="17" name="Ink 16">
                <a:extLst>
                  <a:ext uri="{FF2B5EF4-FFF2-40B4-BE49-F238E27FC236}">
                    <a16:creationId xmlns:a16="http://schemas.microsoft.com/office/drawing/2014/main" id="{CCE8EEA2-2F6A-4F25-B557-4C385DFABA65}"/>
                  </a:ext>
                </a:extLst>
              </p:cNvPr>
              <p:cNvPicPr/>
              <p:nvPr/>
            </p:nvPicPr>
            <p:blipFill>
              <a:blip r:embed="rId22"/>
              <a:stretch>
                <a:fillRect/>
              </a:stretch>
            </p:blipFill>
            <p:spPr>
              <a:xfrm>
                <a:off x="6659940" y="5910468"/>
                <a:ext cx="1558080" cy="94680"/>
              </a:xfrm>
              <a:prstGeom prst="rect">
                <a:avLst/>
              </a:prstGeom>
            </p:spPr>
          </p:pic>
        </mc:Fallback>
      </mc:AlternateContent>
      <p:grpSp>
        <p:nvGrpSpPr>
          <p:cNvPr id="19" name="Group 18">
            <a:extLst>
              <a:ext uri="{FF2B5EF4-FFF2-40B4-BE49-F238E27FC236}">
                <a16:creationId xmlns:a16="http://schemas.microsoft.com/office/drawing/2014/main" id="{B56C1A2A-ACAE-49BC-8EFD-115B999E1B20}"/>
              </a:ext>
            </a:extLst>
          </p:cNvPr>
          <p:cNvGrpSpPr/>
          <p:nvPr/>
        </p:nvGrpSpPr>
        <p:grpSpPr>
          <a:xfrm>
            <a:off x="6642300" y="5499708"/>
            <a:ext cx="2885760" cy="81360"/>
            <a:chOff x="6642300" y="5499708"/>
            <a:chExt cx="2885760" cy="81360"/>
          </a:xfrm>
        </p:grpSpPr>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C692D6F3-ACEF-49BB-AC52-74279D677FD9}"/>
                    </a:ext>
                  </a:extLst>
                </p14:cNvPr>
                <p14:cNvContentPartPr/>
                <p14:nvPr/>
              </p14:nvContentPartPr>
              <p14:xfrm>
                <a:off x="7755060" y="5499708"/>
                <a:ext cx="1773000" cy="45720"/>
              </p14:xfrm>
            </p:contentPart>
          </mc:Choice>
          <mc:Fallback>
            <p:pic>
              <p:nvPicPr>
                <p:cNvPr id="16" name="Ink 15">
                  <a:extLst>
                    <a:ext uri="{FF2B5EF4-FFF2-40B4-BE49-F238E27FC236}">
                      <a16:creationId xmlns:a16="http://schemas.microsoft.com/office/drawing/2014/main" id="{C692D6F3-ACEF-49BB-AC52-74279D677FD9}"/>
                    </a:ext>
                  </a:extLst>
                </p:cNvPr>
                <p:cNvPicPr/>
                <p:nvPr/>
              </p:nvPicPr>
              <p:blipFill>
                <a:blip r:embed="rId24"/>
                <a:stretch>
                  <a:fillRect/>
                </a:stretch>
              </p:blipFill>
              <p:spPr>
                <a:xfrm>
                  <a:off x="7737420" y="5482068"/>
                  <a:ext cx="1808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CD3CE1D4-D4CE-47B9-8D4D-BD45C2B65A33}"/>
                    </a:ext>
                  </a:extLst>
                </p14:cNvPr>
                <p14:cNvContentPartPr/>
                <p14:nvPr/>
              </p14:nvContentPartPr>
              <p14:xfrm>
                <a:off x="6642300" y="5534628"/>
                <a:ext cx="430200" cy="46440"/>
              </p14:xfrm>
            </p:contentPart>
          </mc:Choice>
          <mc:Fallback>
            <p:pic>
              <p:nvPicPr>
                <p:cNvPr id="18" name="Ink 17">
                  <a:extLst>
                    <a:ext uri="{FF2B5EF4-FFF2-40B4-BE49-F238E27FC236}">
                      <a16:creationId xmlns:a16="http://schemas.microsoft.com/office/drawing/2014/main" id="{CD3CE1D4-D4CE-47B9-8D4D-BD45C2B65A33}"/>
                    </a:ext>
                  </a:extLst>
                </p:cNvPr>
                <p:cNvPicPr/>
                <p:nvPr/>
              </p:nvPicPr>
              <p:blipFill>
                <a:blip r:embed="rId26"/>
                <a:stretch>
                  <a:fillRect/>
                </a:stretch>
              </p:blipFill>
              <p:spPr>
                <a:xfrm>
                  <a:off x="6624300" y="5516628"/>
                  <a:ext cx="465840" cy="8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1" name="Ink 20">
                <a:extLst>
                  <a:ext uri="{FF2B5EF4-FFF2-40B4-BE49-F238E27FC236}">
                    <a16:creationId xmlns:a16="http://schemas.microsoft.com/office/drawing/2014/main" id="{4EE702D2-1211-49AC-8129-A25764007D6F}"/>
                  </a:ext>
                </a:extLst>
              </p14:cNvPr>
              <p14:cNvContentPartPr/>
              <p14:nvPr/>
            </p14:nvContentPartPr>
            <p14:xfrm>
              <a:off x="396660" y="1738428"/>
              <a:ext cx="157320" cy="100440"/>
            </p14:xfrm>
          </p:contentPart>
        </mc:Choice>
        <mc:Fallback>
          <p:pic>
            <p:nvPicPr>
              <p:cNvPr id="21" name="Ink 20">
                <a:extLst>
                  <a:ext uri="{FF2B5EF4-FFF2-40B4-BE49-F238E27FC236}">
                    <a16:creationId xmlns:a16="http://schemas.microsoft.com/office/drawing/2014/main" id="{4EE702D2-1211-49AC-8129-A25764007D6F}"/>
                  </a:ext>
                </a:extLst>
              </p:cNvPr>
              <p:cNvPicPr/>
              <p:nvPr/>
            </p:nvPicPr>
            <p:blipFill>
              <a:blip r:embed="rId28"/>
              <a:stretch>
                <a:fillRect/>
              </a:stretch>
            </p:blipFill>
            <p:spPr>
              <a:xfrm>
                <a:off x="379020" y="1720788"/>
                <a:ext cx="192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Ink 21">
                <a:extLst>
                  <a:ext uri="{FF2B5EF4-FFF2-40B4-BE49-F238E27FC236}">
                    <a16:creationId xmlns:a16="http://schemas.microsoft.com/office/drawing/2014/main" id="{19E08F3F-4C96-48D4-BDBC-EADC2AFA51D4}"/>
                  </a:ext>
                </a:extLst>
              </p14:cNvPr>
              <p14:cNvContentPartPr/>
              <p14:nvPr/>
            </p14:nvContentPartPr>
            <p14:xfrm>
              <a:off x="394500" y="1274028"/>
              <a:ext cx="130680" cy="64800"/>
            </p14:xfrm>
          </p:contentPart>
        </mc:Choice>
        <mc:Fallback>
          <p:pic>
            <p:nvPicPr>
              <p:cNvPr id="22" name="Ink 21">
                <a:extLst>
                  <a:ext uri="{FF2B5EF4-FFF2-40B4-BE49-F238E27FC236}">
                    <a16:creationId xmlns:a16="http://schemas.microsoft.com/office/drawing/2014/main" id="{19E08F3F-4C96-48D4-BDBC-EADC2AFA51D4}"/>
                  </a:ext>
                </a:extLst>
              </p:cNvPr>
              <p:cNvPicPr/>
              <p:nvPr/>
            </p:nvPicPr>
            <p:blipFill>
              <a:blip r:embed="rId30"/>
              <a:stretch>
                <a:fillRect/>
              </a:stretch>
            </p:blipFill>
            <p:spPr>
              <a:xfrm>
                <a:off x="376860" y="1256388"/>
                <a:ext cx="166320" cy="100440"/>
              </a:xfrm>
              <a:prstGeom prst="rect">
                <a:avLst/>
              </a:prstGeom>
            </p:spPr>
          </p:pic>
        </mc:Fallback>
      </mc:AlternateContent>
    </p:spTree>
    <p:extLst>
      <p:ext uri="{BB962C8B-B14F-4D97-AF65-F5344CB8AC3E}">
        <p14:creationId xmlns:p14="http://schemas.microsoft.com/office/powerpoint/2010/main" val="48655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2345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110247" y="-46980"/>
            <a:ext cx="12016902" cy="6247864"/>
          </a:xfrm>
          <a:prstGeom prst="rect">
            <a:avLst/>
          </a:prstGeom>
          <a:noFill/>
        </p:spPr>
        <p:txBody>
          <a:bodyPr wrap="square" rtlCol="0">
            <a:spAutoFit/>
          </a:bodyPr>
          <a:lstStyle/>
          <a:p>
            <a:r>
              <a:rPr lang="en-US" sz="2000" b="1">
                <a:solidFill>
                  <a:srgbClr val="FFC000"/>
                </a:solidFill>
                <a:cs typeface="+mj-cs"/>
              </a:rPr>
              <a:t>2 Thessalonians 2:1-17</a:t>
            </a:r>
          </a:p>
          <a:p>
            <a:r>
              <a:rPr lang="en-US" sz="2000">
                <a:solidFill>
                  <a:srgbClr val="FFC000"/>
                </a:solidFill>
                <a:cs typeface="+mj-cs"/>
              </a:rPr>
              <a:t>2:1 Now we beseech you, brethren, by the coming of our Lord Jesus Christ, and by our gathering together unto him, 2:2 That ye be not soon shaken in mind, or be troubled, neither by spirit, nor by word, nor by letter as from us, as that the day of Christ is at hand. 2:3 Let no man deceive you by any means: for that day shall not come, except there come a falling away first, and that man of sin be revealed, the son of perdition; 2:4 Who opposeth and exalteth himself above all that is called God, or that is worshipped; so that he as God sitteth in the temple of God, shewing himself that he is God. 2:5 Remember ye not, that, when I was yet with you, I told you these things? 2:6 And now ye know what withholdeth that he might be revealed in his time. 2:7 For the mystery of iniquity doth already work: only he who now letteth will let, until he be taken out of the way. 2:8 And then shall that Wicked be revealed, whom the Lord shall consume with the spirit of his mouth, and shall destroy with the brightness of his coming: </a:t>
            </a:r>
            <a:r>
              <a:rPr lang="en-US" sz="2000">
                <a:solidFill>
                  <a:srgbClr val="00B0F0"/>
                </a:solidFill>
                <a:cs typeface="+mj-cs"/>
              </a:rPr>
              <a:t>2:9 Even him, whose coming is after the working of Satan with all power and signs and lying wonders, 2:10 And with all deceivableness of unrighteousness in them that perish; because they received not the love of the truth, that they might be saved. </a:t>
            </a:r>
            <a:r>
              <a:rPr lang="en-US" sz="2000">
                <a:solidFill>
                  <a:srgbClr val="FFC000"/>
                </a:solidFill>
                <a:cs typeface="+mj-cs"/>
              </a:rPr>
              <a:t>2:11 And for this cause God shall send them strong delusion, that they should believe a lie: 2:12 That they all might be damned who believed not the truth, but had pleasure in unrighteousness. 2:13 But we are bound to give thanks alway to God for you, brethren beloved of the Lord, because God hath from the beginning chosen you to salvation through sanctification of the Spirit and belief of the truth: 2:14 Whereunto he called you by our gospel, to the obtaining of the glory of our Lord Jesus Christ. 2:15 Therefore, brethren, stand fast, and hold the traditions which ye have been taught, whether by word, or our epistle. 2:16 Now our Lord Jesus Christ himself, and God, even our Father, which hath loved us, and hath given us everlasting consolation and good hope through grace, 2:17 Comfort your hearts, and stablish you in every good word and work.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AB8E91F-8B64-4730-AC7C-F2251FBE6976}"/>
                  </a:ext>
                </a:extLst>
              </p14:cNvPr>
              <p14:cNvContentPartPr/>
              <p14:nvPr/>
            </p14:nvContentPartPr>
            <p14:xfrm>
              <a:off x="1140060" y="3341508"/>
              <a:ext cx="10152000" cy="65160"/>
            </p14:xfrm>
          </p:contentPart>
        </mc:Choice>
        <mc:Fallback>
          <p:pic>
            <p:nvPicPr>
              <p:cNvPr id="2" name="Ink 1">
                <a:extLst>
                  <a:ext uri="{FF2B5EF4-FFF2-40B4-BE49-F238E27FC236}">
                    <a16:creationId xmlns:a16="http://schemas.microsoft.com/office/drawing/2014/main" id="{2AB8E91F-8B64-4730-AC7C-F2251FBE6976}"/>
                  </a:ext>
                </a:extLst>
              </p:cNvPr>
              <p:cNvPicPr/>
              <p:nvPr/>
            </p:nvPicPr>
            <p:blipFill>
              <a:blip r:embed="rId5"/>
              <a:stretch>
                <a:fillRect/>
              </a:stretch>
            </p:blipFill>
            <p:spPr>
              <a:xfrm>
                <a:off x="1122060" y="3323868"/>
                <a:ext cx="10187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AE9BE05-FB99-4E1E-8C29-2F27532B2928}"/>
                  </a:ext>
                </a:extLst>
              </p14:cNvPr>
              <p14:cNvContentPartPr/>
              <p14:nvPr/>
            </p14:nvContentPartPr>
            <p14:xfrm>
              <a:off x="224580" y="3607548"/>
              <a:ext cx="11174040" cy="99000"/>
            </p14:xfrm>
          </p:contentPart>
        </mc:Choice>
        <mc:Fallback>
          <p:pic>
            <p:nvPicPr>
              <p:cNvPr id="4" name="Ink 3">
                <a:extLst>
                  <a:ext uri="{FF2B5EF4-FFF2-40B4-BE49-F238E27FC236}">
                    <a16:creationId xmlns:a16="http://schemas.microsoft.com/office/drawing/2014/main" id="{3AE9BE05-FB99-4E1E-8C29-2F27532B2928}"/>
                  </a:ext>
                </a:extLst>
              </p:cNvPr>
              <p:cNvPicPr/>
              <p:nvPr/>
            </p:nvPicPr>
            <p:blipFill>
              <a:blip r:embed="rId7"/>
              <a:stretch>
                <a:fillRect/>
              </a:stretch>
            </p:blipFill>
            <p:spPr>
              <a:xfrm>
                <a:off x="206580" y="3589908"/>
                <a:ext cx="11209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BA9AB54-2A6F-4470-8478-19E6F1C28775}"/>
                  </a:ext>
                </a:extLst>
              </p14:cNvPr>
              <p14:cNvContentPartPr/>
              <p14:nvPr/>
            </p14:nvContentPartPr>
            <p14:xfrm>
              <a:off x="286860" y="3889428"/>
              <a:ext cx="3171240" cy="64800"/>
            </p14:xfrm>
          </p:contentPart>
        </mc:Choice>
        <mc:Fallback>
          <p:pic>
            <p:nvPicPr>
              <p:cNvPr id="5" name="Ink 4">
                <a:extLst>
                  <a:ext uri="{FF2B5EF4-FFF2-40B4-BE49-F238E27FC236}">
                    <a16:creationId xmlns:a16="http://schemas.microsoft.com/office/drawing/2014/main" id="{0BA9AB54-2A6F-4470-8478-19E6F1C28775}"/>
                  </a:ext>
                </a:extLst>
              </p:cNvPr>
              <p:cNvPicPr/>
              <p:nvPr/>
            </p:nvPicPr>
            <p:blipFill>
              <a:blip r:embed="rId9"/>
              <a:stretch>
                <a:fillRect/>
              </a:stretch>
            </p:blipFill>
            <p:spPr>
              <a:xfrm>
                <a:off x="268860" y="3871788"/>
                <a:ext cx="3206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A44210D-7148-47C5-A969-88441FE1E3EF}"/>
                  </a:ext>
                </a:extLst>
              </p14:cNvPr>
              <p14:cNvContentPartPr/>
              <p14:nvPr/>
            </p14:nvContentPartPr>
            <p14:xfrm>
              <a:off x="9554700" y="4510068"/>
              <a:ext cx="2225160" cy="125280"/>
            </p14:xfrm>
          </p:contentPart>
        </mc:Choice>
        <mc:Fallback>
          <p:pic>
            <p:nvPicPr>
              <p:cNvPr id="7" name="Ink 6">
                <a:extLst>
                  <a:ext uri="{FF2B5EF4-FFF2-40B4-BE49-F238E27FC236}">
                    <a16:creationId xmlns:a16="http://schemas.microsoft.com/office/drawing/2014/main" id="{8A44210D-7148-47C5-A969-88441FE1E3EF}"/>
                  </a:ext>
                </a:extLst>
              </p:cNvPr>
              <p:cNvPicPr/>
              <p:nvPr/>
            </p:nvPicPr>
            <p:blipFill>
              <a:blip r:embed="rId11"/>
              <a:stretch>
                <a:fillRect/>
              </a:stretch>
            </p:blipFill>
            <p:spPr>
              <a:xfrm>
                <a:off x="9536700" y="4492428"/>
                <a:ext cx="2260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C31D485-33AA-4CB3-9BD0-4733DE503E13}"/>
                  </a:ext>
                </a:extLst>
              </p14:cNvPr>
              <p14:cNvContentPartPr/>
              <p14:nvPr/>
            </p14:nvContentPartPr>
            <p14:xfrm>
              <a:off x="155100" y="4886988"/>
              <a:ext cx="9811800" cy="75600"/>
            </p14:xfrm>
          </p:contentPart>
        </mc:Choice>
        <mc:Fallback>
          <p:pic>
            <p:nvPicPr>
              <p:cNvPr id="9" name="Ink 8">
                <a:extLst>
                  <a:ext uri="{FF2B5EF4-FFF2-40B4-BE49-F238E27FC236}">
                    <a16:creationId xmlns:a16="http://schemas.microsoft.com/office/drawing/2014/main" id="{CC31D485-33AA-4CB3-9BD0-4733DE503E13}"/>
                  </a:ext>
                </a:extLst>
              </p:cNvPr>
              <p:cNvPicPr/>
              <p:nvPr/>
            </p:nvPicPr>
            <p:blipFill>
              <a:blip r:embed="rId13"/>
              <a:stretch>
                <a:fillRect/>
              </a:stretch>
            </p:blipFill>
            <p:spPr>
              <a:xfrm>
                <a:off x="137100" y="4869348"/>
                <a:ext cx="9847440" cy="111240"/>
              </a:xfrm>
              <a:prstGeom prst="rect">
                <a:avLst/>
              </a:prstGeom>
            </p:spPr>
          </p:pic>
        </mc:Fallback>
      </mc:AlternateContent>
    </p:spTree>
    <p:extLst>
      <p:ext uri="{BB962C8B-B14F-4D97-AF65-F5344CB8AC3E}">
        <p14:creationId xmlns:p14="http://schemas.microsoft.com/office/powerpoint/2010/main" val="2738739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2345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231569" y="49937"/>
            <a:ext cx="9862457" cy="5940088"/>
          </a:xfrm>
          <a:prstGeom prst="rect">
            <a:avLst/>
          </a:prstGeom>
          <a:noFill/>
        </p:spPr>
        <p:txBody>
          <a:bodyPr wrap="square" rtlCol="0">
            <a:spAutoFit/>
          </a:bodyPr>
          <a:lstStyle/>
          <a:p>
            <a:r>
              <a:rPr lang="en-US" sz="2800" b="1">
                <a:solidFill>
                  <a:srgbClr val="FFC000"/>
                </a:solidFill>
                <a:cs typeface="+mj-cs"/>
              </a:rPr>
              <a:t>2 Thessalonians 2:1-17</a:t>
            </a:r>
          </a:p>
          <a:p>
            <a:r>
              <a:rPr lang="en-US" sz="2800">
                <a:solidFill>
                  <a:srgbClr val="FFC000"/>
                </a:solidFill>
                <a:cs typeface="+mj-cs"/>
              </a:rPr>
              <a:t>2:8 And then shall that Wicked be revealed, whom the Lord shall consume with the spirit of his mouth, and shall destroy with the brightness of his coming: </a:t>
            </a:r>
            <a:r>
              <a:rPr lang="he-IL" sz="3200">
                <a:solidFill>
                  <a:srgbClr val="92D050"/>
                </a:solidFill>
                <a:cs typeface="+mj-cs"/>
              </a:rPr>
              <a:t>אֶת הָרָשָׁע אֲשֶׁר בּוֹאוֹ הוּא בְּהֶתְאֵם לִפְעֻלַּת הַשָּׂטָן</a:t>
            </a:r>
            <a:r>
              <a:rPr lang="he-IL" sz="3200">
                <a:solidFill>
                  <a:srgbClr val="FFFF00"/>
                </a:solidFill>
                <a:cs typeface="+mj-cs"/>
              </a:rPr>
              <a:t>, מְלֻוֶּה בְּכָל גְּבוּרָה, בְּאוֹתוֹת וּבְמוֹפְתֵי שֶׁקֶרוּבְכָל תַּרְמִית רֶשַׁע הַמְיֻעָדִים לִבְנֵי הָאֲבַדּוֹן, וְזֹאת מִפְּנֵי שֶׁלֹּא קִבְּלוּ אֶת אַהֲבַת הָאֱמֶת אֲשֶׁר יָכְלוּ לְהִוָּשַׁע בָּהּ;</a:t>
            </a:r>
            <a:r>
              <a:rPr lang="en-US" sz="3200">
                <a:solidFill>
                  <a:srgbClr val="FFC000"/>
                </a:solidFill>
                <a:cs typeface="+mj-cs"/>
              </a:rPr>
              <a:t> </a:t>
            </a:r>
            <a:r>
              <a:rPr lang="en-US" sz="2800">
                <a:solidFill>
                  <a:srgbClr val="00B0F0"/>
                </a:solidFill>
                <a:cs typeface="+mj-cs"/>
              </a:rPr>
              <a:t>2:9 Even him, whose coming is after the working of Satan with all power and signs and lying wonders, 2:10 And with all deceivableness of unrighteousness in them that perish; because they received not the love of the truth, that they might be saved. </a:t>
            </a:r>
            <a:r>
              <a:rPr lang="en-US" sz="2800">
                <a:solidFill>
                  <a:srgbClr val="FFC000"/>
                </a:solidFill>
                <a:cs typeface="+mj-cs"/>
              </a:rPr>
              <a:t>2:11 And for this cause God shall send them strong delusion, that they should believe a lie: 2:12 That they all might be damned who believed not the truth, but had pleasure in unrighteousness.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2EC647D6-A83C-4DEC-B168-7775D5EEDF99}"/>
              </a:ext>
            </a:extLst>
          </p:cNvPr>
          <p:cNvSpPr txBox="1"/>
          <p:nvPr/>
        </p:nvSpPr>
        <p:spPr>
          <a:xfrm>
            <a:off x="9933709" y="133196"/>
            <a:ext cx="2258291" cy="4401205"/>
          </a:xfrm>
          <a:prstGeom prst="rect">
            <a:avLst/>
          </a:prstGeom>
          <a:noFill/>
        </p:spPr>
        <p:txBody>
          <a:bodyPr wrap="square">
            <a:spAutoFit/>
          </a:bodyPr>
          <a:lstStyle/>
          <a:p>
            <a:pPr algn="l" rtl="0"/>
            <a:r>
              <a:rPr lang="el-GR" sz="2000">
                <a:solidFill>
                  <a:srgbClr val="FFFF00"/>
                </a:solidFill>
              </a:rPr>
              <a:t>οὗ ἐστιν ἡ παρουσία κατʼ ἐνέργειαν τοῦ Σατανᾶ ἐν πάσῃ δυνάμει καὶ σημείοις καὶ τέρασιν ψεύδους καὶ ἐν πάσῃ ἀπάτῃ ἀδικίας τοῖς ἀπολλυμένοις, ἀνθʼ ὧν τὴν ἀγάπην τῆς ἀληθείας οὐκ ἐδέξαντο εἰς τὸ σωθῆναι αὐτούς·</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E35F6BB-4165-4F23-8682-BF678CAFF528}"/>
                  </a:ext>
                </a:extLst>
              </p14:cNvPr>
              <p14:cNvContentPartPr/>
              <p14:nvPr/>
            </p14:nvContentPartPr>
            <p14:xfrm>
              <a:off x="4121940" y="1866948"/>
              <a:ext cx="1019160" cy="75960"/>
            </p14:xfrm>
          </p:contentPart>
        </mc:Choice>
        <mc:Fallback>
          <p:pic>
            <p:nvPicPr>
              <p:cNvPr id="2" name="Ink 1">
                <a:extLst>
                  <a:ext uri="{FF2B5EF4-FFF2-40B4-BE49-F238E27FC236}">
                    <a16:creationId xmlns:a16="http://schemas.microsoft.com/office/drawing/2014/main" id="{7E35F6BB-4165-4F23-8682-BF678CAFF528}"/>
                  </a:ext>
                </a:extLst>
              </p:cNvPr>
              <p:cNvPicPr/>
              <p:nvPr/>
            </p:nvPicPr>
            <p:blipFill>
              <a:blip r:embed="rId5"/>
              <a:stretch>
                <a:fillRect/>
              </a:stretch>
            </p:blipFill>
            <p:spPr>
              <a:xfrm>
                <a:off x="4103940" y="1848948"/>
                <a:ext cx="1054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0C33060-8822-439D-9DB2-4E7B1906A1BB}"/>
                  </a:ext>
                </a:extLst>
              </p14:cNvPr>
              <p14:cNvContentPartPr/>
              <p14:nvPr/>
            </p14:nvContentPartPr>
            <p14:xfrm>
              <a:off x="8308020" y="2303628"/>
              <a:ext cx="762480" cy="119160"/>
            </p14:xfrm>
          </p:contentPart>
        </mc:Choice>
        <mc:Fallback>
          <p:pic>
            <p:nvPicPr>
              <p:cNvPr id="4" name="Ink 3">
                <a:extLst>
                  <a:ext uri="{FF2B5EF4-FFF2-40B4-BE49-F238E27FC236}">
                    <a16:creationId xmlns:a16="http://schemas.microsoft.com/office/drawing/2014/main" id="{10C33060-8822-439D-9DB2-4E7B1906A1BB}"/>
                  </a:ext>
                </a:extLst>
              </p:cNvPr>
              <p:cNvPicPr/>
              <p:nvPr/>
            </p:nvPicPr>
            <p:blipFill>
              <a:blip r:embed="rId7"/>
              <a:stretch>
                <a:fillRect/>
              </a:stretch>
            </p:blipFill>
            <p:spPr>
              <a:xfrm>
                <a:off x="8290020" y="2285628"/>
                <a:ext cx="798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FE6C9B6-02E1-4485-B72C-03E547A10A12}"/>
                  </a:ext>
                </a:extLst>
              </p14:cNvPr>
              <p14:cNvContentPartPr/>
              <p14:nvPr/>
            </p14:nvContentPartPr>
            <p14:xfrm>
              <a:off x="10088220" y="1046148"/>
              <a:ext cx="1481400" cy="97920"/>
            </p14:xfrm>
          </p:contentPart>
        </mc:Choice>
        <mc:Fallback>
          <p:pic>
            <p:nvPicPr>
              <p:cNvPr id="5" name="Ink 4">
                <a:extLst>
                  <a:ext uri="{FF2B5EF4-FFF2-40B4-BE49-F238E27FC236}">
                    <a16:creationId xmlns:a16="http://schemas.microsoft.com/office/drawing/2014/main" id="{7FE6C9B6-02E1-4485-B72C-03E547A10A12}"/>
                  </a:ext>
                </a:extLst>
              </p:cNvPr>
              <p:cNvPicPr/>
              <p:nvPr/>
            </p:nvPicPr>
            <p:blipFill>
              <a:blip r:embed="rId9"/>
              <a:stretch>
                <a:fillRect/>
              </a:stretch>
            </p:blipFill>
            <p:spPr>
              <a:xfrm>
                <a:off x="10070220" y="1028508"/>
                <a:ext cx="1517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98C0F8A-5D8B-4E42-B23A-B1C9FF6B40C8}"/>
                  </a:ext>
                </a:extLst>
              </p14:cNvPr>
              <p14:cNvContentPartPr/>
              <p14:nvPr/>
            </p14:nvContentPartPr>
            <p14:xfrm>
              <a:off x="10035300" y="1434588"/>
              <a:ext cx="709200" cy="23760"/>
            </p14:xfrm>
          </p:contentPart>
        </mc:Choice>
        <mc:Fallback>
          <p:pic>
            <p:nvPicPr>
              <p:cNvPr id="9" name="Ink 8">
                <a:extLst>
                  <a:ext uri="{FF2B5EF4-FFF2-40B4-BE49-F238E27FC236}">
                    <a16:creationId xmlns:a16="http://schemas.microsoft.com/office/drawing/2014/main" id="{798C0F8A-5D8B-4E42-B23A-B1C9FF6B40C8}"/>
                  </a:ext>
                </a:extLst>
              </p:cNvPr>
              <p:cNvPicPr/>
              <p:nvPr/>
            </p:nvPicPr>
            <p:blipFill>
              <a:blip r:embed="rId11"/>
              <a:stretch>
                <a:fillRect/>
              </a:stretch>
            </p:blipFill>
            <p:spPr>
              <a:xfrm>
                <a:off x="10017660" y="1416948"/>
                <a:ext cx="744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6ADBDFA-42B8-4E3F-85E1-FCA319ABC901}"/>
                  </a:ext>
                </a:extLst>
              </p14:cNvPr>
              <p14:cNvContentPartPr/>
              <p14:nvPr/>
            </p14:nvContentPartPr>
            <p14:xfrm>
              <a:off x="9978060" y="776508"/>
              <a:ext cx="1141200" cy="354240"/>
            </p14:xfrm>
          </p:contentPart>
        </mc:Choice>
        <mc:Fallback>
          <p:pic>
            <p:nvPicPr>
              <p:cNvPr id="11" name="Ink 10">
                <a:extLst>
                  <a:ext uri="{FF2B5EF4-FFF2-40B4-BE49-F238E27FC236}">
                    <a16:creationId xmlns:a16="http://schemas.microsoft.com/office/drawing/2014/main" id="{56ADBDFA-42B8-4E3F-85E1-FCA319ABC901}"/>
                  </a:ext>
                </a:extLst>
              </p:cNvPr>
              <p:cNvPicPr/>
              <p:nvPr/>
            </p:nvPicPr>
            <p:blipFill>
              <a:blip r:embed="rId13"/>
              <a:stretch>
                <a:fillRect/>
              </a:stretch>
            </p:blipFill>
            <p:spPr>
              <a:xfrm>
                <a:off x="9960420" y="758508"/>
                <a:ext cx="117684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C4D3F441-9153-47BE-998E-FBFED032C38C}"/>
                  </a:ext>
                </a:extLst>
              </p14:cNvPr>
              <p14:cNvContentPartPr/>
              <p14:nvPr/>
            </p14:nvContentPartPr>
            <p14:xfrm>
              <a:off x="4005660" y="1436388"/>
              <a:ext cx="1089720" cy="498600"/>
            </p14:xfrm>
          </p:contentPart>
        </mc:Choice>
        <mc:Fallback>
          <p:pic>
            <p:nvPicPr>
              <p:cNvPr id="12" name="Ink 11">
                <a:extLst>
                  <a:ext uri="{FF2B5EF4-FFF2-40B4-BE49-F238E27FC236}">
                    <a16:creationId xmlns:a16="http://schemas.microsoft.com/office/drawing/2014/main" id="{C4D3F441-9153-47BE-998E-FBFED032C38C}"/>
                  </a:ext>
                </a:extLst>
              </p:cNvPr>
              <p:cNvPicPr/>
              <p:nvPr/>
            </p:nvPicPr>
            <p:blipFill>
              <a:blip r:embed="rId15"/>
              <a:stretch>
                <a:fillRect/>
              </a:stretch>
            </p:blipFill>
            <p:spPr>
              <a:xfrm>
                <a:off x="3987660" y="1418388"/>
                <a:ext cx="1125360" cy="534240"/>
              </a:xfrm>
              <a:prstGeom prst="rect">
                <a:avLst/>
              </a:prstGeom>
            </p:spPr>
          </p:pic>
        </mc:Fallback>
      </mc:AlternateContent>
    </p:spTree>
    <p:extLst>
      <p:ext uri="{BB962C8B-B14F-4D97-AF65-F5344CB8AC3E}">
        <p14:creationId xmlns:p14="http://schemas.microsoft.com/office/powerpoint/2010/main" val="229999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2345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2EC647D6-A83C-4DEC-B168-7775D5EEDF99}"/>
              </a:ext>
            </a:extLst>
          </p:cNvPr>
          <p:cNvSpPr txBox="1"/>
          <p:nvPr/>
        </p:nvSpPr>
        <p:spPr>
          <a:xfrm>
            <a:off x="6744467" y="133196"/>
            <a:ext cx="5447533" cy="1938992"/>
          </a:xfrm>
          <a:prstGeom prst="rect">
            <a:avLst/>
          </a:prstGeom>
          <a:noFill/>
        </p:spPr>
        <p:txBody>
          <a:bodyPr wrap="square">
            <a:spAutoFit/>
          </a:bodyPr>
          <a:lstStyle/>
          <a:p>
            <a:pPr algn="l" rtl="0"/>
            <a:r>
              <a:rPr lang="en-US" sz="2000" b="1">
                <a:solidFill>
                  <a:srgbClr val="FFFF00"/>
                </a:solidFill>
              </a:rPr>
              <a:t>2 Thessalonians 2:9</a:t>
            </a:r>
          </a:p>
          <a:p>
            <a:pPr algn="l" rtl="0"/>
            <a:r>
              <a:rPr lang="el-GR" sz="2000">
                <a:solidFill>
                  <a:srgbClr val="FFFF00"/>
                </a:solidFill>
              </a:rPr>
              <a:t>οὗ ἐστιν ἡ παρουσία κατʼ </a:t>
            </a:r>
            <a:r>
              <a:rPr lang="el-GR" sz="2000">
                <a:solidFill>
                  <a:srgbClr val="92D050"/>
                </a:solidFill>
              </a:rPr>
              <a:t>ἐνέργειαν τοῦ Σατανᾶ </a:t>
            </a:r>
            <a:r>
              <a:rPr lang="el-GR" sz="2000">
                <a:solidFill>
                  <a:srgbClr val="FFFF00"/>
                </a:solidFill>
              </a:rPr>
              <a:t>ἐν πάσῃ δυνάμει καὶ σημείοις καὶ τέρασιν ψεύδους καὶ ἐν πάσῃ ἀπάτῃ ἀδικίας τοῖς ἀπολλυμένοις, ἀνθʼ ὧν τὴν ἀγάπην τῆς ἀληθείας οὐκ ἐδέξαντο εἰς τὸ σωθῆναι αὐτούς·</a:t>
            </a:r>
          </a:p>
        </p:txBody>
      </p:sp>
      <p:pic>
        <p:nvPicPr>
          <p:cNvPr id="4" name="Picture 3">
            <a:extLst>
              <a:ext uri="{FF2B5EF4-FFF2-40B4-BE49-F238E27FC236}">
                <a16:creationId xmlns:a16="http://schemas.microsoft.com/office/drawing/2014/main" id="{8BC8581D-10E1-486B-AD2B-FEB2B00D9B38}"/>
              </a:ext>
            </a:extLst>
          </p:cNvPr>
          <p:cNvPicPr>
            <a:picLocks noChangeAspect="1"/>
          </p:cNvPicPr>
          <p:nvPr/>
        </p:nvPicPr>
        <p:blipFill>
          <a:blip r:embed="rId4"/>
          <a:stretch>
            <a:fillRect/>
          </a:stretch>
        </p:blipFill>
        <p:spPr>
          <a:xfrm>
            <a:off x="94086" y="81031"/>
            <a:ext cx="6429425" cy="5942109"/>
          </a:xfrm>
          <a:prstGeom prst="rect">
            <a:avLst/>
          </a:prstGeom>
        </p:spPr>
      </p:pic>
      <p:sp>
        <p:nvSpPr>
          <p:cNvPr id="12" name="TextBox 11">
            <a:extLst>
              <a:ext uri="{FF2B5EF4-FFF2-40B4-BE49-F238E27FC236}">
                <a16:creationId xmlns:a16="http://schemas.microsoft.com/office/drawing/2014/main" id="{00E43598-75CB-4834-A3A2-B999812C5A7A}"/>
              </a:ext>
            </a:extLst>
          </p:cNvPr>
          <p:cNvSpPr txBox="1"/>
          <p:nvPr/>
        </p:nvSpPr>
        <p:spPr>
          <a:xfrm>
            <a:off x="7053943" y="2470941"/>
            <a:ext cx="4534890" cy="1292662"/>
          </a:xfrm>
          <a:prstGeom prst="rect">
            <a:avLst/>
          </a:prstGeom>
          <a:noFill/>
        </p:spPr>
        <p:txBody>
          <a:bodyPr wrap="square">
            <a:spAutoFit/>
          </a:bodyPr>
          <a:lstStyle/>
          <a:p>
            <a:pPr marR="10000" algn="r" rtl="1"/>
            <a:r>
              <a:rPr lang="en-US" sz="1000">
                <a:solidFill>
                  <a:srgbClr val="FFC000"/>
                </a:solidFill>
                <a:latin typeface="#Logos 8 Resource"/>
              </a:rPr>
              <a:t>1QpHab 12:8</a:t>
            </a:r>
            <a:r>
              <a:rPr lang="he-IL" sz="2000">
                <a:solidFill>
                  <a:srgbClr val="FFC000"/>
                </a:solidFill>
                <a:latin typeface="SBL Hebrew"/>
              </a:rPr>
              <a:t> 	אשר </a:t>
            </a:r>
            <a:r>
              <a:rPr lang="he-IL" sz="2000">
                <a:solidFill>
                  <a:srgbClr val="00B0F0"/>
                </a:solidFill>
                <a:latin typeface="SBL Hebrew"/>
              </a:rPr>
              <a:t>פעל</a:t>
            </a:r>
            <a:r>
              <a:rPr lang="he-IL" sz="2000">
                <a:solidFill>
                  <a:srgbClr val="FFC000"/>
                </a:solidFill>
                <a:latin typeface="SBL Hebrew"/>
              </a:rPr>
              <a:t> בה הכוהן ^הרשע^ מעשי תועבות ויטמא את</a:t>
            </a:r>
          </a:p>
          <a:p>
            <a:pPr marR="10000" algn="r" rtl="1"/>
            <a:r>
              <a:rPr lang="en-US" sz="1000">
                <a:solidFill>
                  <a:srgbClr val="FFC000"/>
                </a:solidFill>
                <a:latin typeface="#Logos 8 Resource"/>
              </a:rPr>
              <a:t>1QpHab 12:9</a:t>
            </a:r>
            <a:r>
              <a:rPr lang="he-IL" sz="2000">
                <a:solidFill>
                  <a:srgbClr val="FFC000"/>
                </a:solidFill>
                <a:latin typeface="SBL Hebrew"/>
              </a:rPr>
              <a:t> 	מקדש אל</a:t>
            </a:r>
          </a:p>
          <a:p>
            <a:pPr lvl="1"/>
            <a:r>
              <a:rPr lang="en-US">
                <a:solidFill>
                  <a:srgbClr val="FFC000"/>
                </a:solidFill>
              </a:rPr>
              <a:t> </a:t>
            </a:r>
            <a:endParaRPr lang="en-US" b="0" i="0" u="none" strike="noStrike" baseline="0">
              <a:solidFill>
                <a:srgbClr val="FFC000"/>
              </a:solidFill>
              <a:hlinkClick r:id="rId5">
                <a:extLst>
                  <a:ext uri="{A12FA001-AC4F-418D-AE19-62706E023703}">
                    <ahyp:hlinkClr xmlns:ahyp="http://schemas.microsoft.com/office/drawing/2018/hyperlinkcolor" val="tx"/>
                  </a:ext>
                </a:extLst>
              </a:hlinkClick>
            </a:endParaRPr>
          </a:p>
        </p:txBody>
      </p:sp>
      <p:sp>
        <p:nvSpPr>
          <p:cNvPr id="13" name="TextBox 12">
            <a:extLst>
              <a:ext uri="{FF2B5EF4-FFF2-40B4-BE49-F238E27FC236}">
                <a16:creationId xmlns:a16="http://schemas.microsoft.com/office/drawing/2014/main" id="{503690F7-FFFB-4AD8-9A35-42A7705EAF65}"/>
              </a:ext>
            </a:extLst>
          </p:cNvPr>
          <p:cNvSpPr txBox="1"/>
          <p:nvPr/>
        </p:nvSpPr>
        <p:spPr>
          <a:xfrm>
            <a:off x="6887688" y="2101609"/>
            <a:ext cx="4940135" cy="461665"/>
          </a:xfrm>
          <a:prstGeom prst="rect">
            <a:avLst/>
          </a:prstGeom>
          <a:noFill/>
        </p:spPr>
        <p:txBody>
          <a:bodyPr wrap="square" rtlCol="0">
            <a:spAutoFit/>
          </a:bodyPr>
          <a:lstStyle/>
          <a:p>
            <a:pPr algn="ctr"/>
            <a:r>
              <a:rPr lang="en-US" sz="2400" b="1">
                <a:solidFill>
                  <a:srgbClr val="FFC000"/>
                </a:solidFill>
              </a:rPr>
              <a:t>DSS Sectarian Doc 1QpHab 12:8-9</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63896CBA-1D14-4E58-9A65-1E1C77722197}"/>
                  </a:ext>
                </a:extLst>
              </p14:cNvPr>
              <p14:cNvContentPartPr/>
              <p14:nvPr/>
            </p14:nvContentPartPr>
            <p14:xfrm>
              <a:off x="312780" y="3369228"/>
              <a:ext cx="93240" cy="13680"/>
            </p14:xfrm>
          </p:contentPart>
        </mc:Choice>
        <mc:Fallback>
          <p:pic>
            <p:nvPicPr>
              <p:cNvPr id="2" name="Ink 1">
                <a:extLst>
                  <a:ext uri="{FF2B5EF4-FFF2-40B4-BE49-F238E27FC236}">
                    <a16:creationId xmlns:a16="http://schemas.microsoft.com/office/drawing/2014/main" id="{63896CBA-1D14-4E58-9A65-1E1C77722197}"/>
                  </a:ext>
                </a:extLst>
              </p:cNvPr>
              <p:cNvPicPr/>
              <p:nvPr/>
            </p:nvPicPr>
            <p:blipFill>
              <a:blip r:embed="rId7"/>
              <a:stretch>
                <a:fillRect/>
              </a:stretch>
            </p:blipFill>
            <p:spPr>
              <a:xfrm>
                <a:off x="295140" y="3351228"/>
                <a:ext cx="1288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198156B8-1DFE-4426-A9DE-BFB33EE624AE}"/>
                  </a:ext>
                </a:extLst>
              </p14:cNvPr>
              <p14:cNvContentPartPr/>
              <p14:nvPr/>
            </p14:nvContentPartPr>
            <p14:xfrm>
              <a:off x="242940" y="4362828"/>
              <a:ext cx="182520" cy="51840"/>
            </p14:xfrm>
          </p:contentPart>
        </mc:Choice>
        <mc:Fallback>
          <p:pic>
            <p:nvPicPr>
              <p:cNvPr id="3" name="Ink 2">
                <a:extLst>
                  <a:ext uri="{FF2B5EF4-FFF2-40B4-BE49-F238E27FC236}">
                    <a16:creationId xmlns:a16="http://schemas.microsoft.com/office/drawing/2014/main" id="{198156B8-1DFE-4426-A9DE-BFB33EE624AE}"/>
                  </a:ext>
                </a:extLst>
              </p:cNvPr>
              <p:cNvPicPr/>
              <p:nvPr/>
            </p:nvPicPr>
            <p:blipFill>
              <a:blip r:embed="rId9"/>
              <a:stretch>
                <a:fillRect/>
              </a:stretch>
            </p:blipFill>
            <p:spPr>
              <a:xfrm>
                <a:off x="224940" y="4345188"/>
                <a:ext cx="218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0A4E9814-5DF6-468B-A596-FE26294C4588}"/>
                  </a:ext>
                </a:extLst>
              </p14:cNvPr>
              <p14:cNvContentPartPr/>
              <p14:nvPr/>
            </p14:nvContentPartPr>
            <p14:xfrm>
              <a:off x="263820" y="4877628"/>
              <a:ext cx="78120" cy="27000"/>
            </p14:xfrm>
          </p:contentPart>
        </mc:Choice>
        <mc:Fallback>
          <p:pic>
            <p:nvPicPr>
              <p:cNvPr id="5" name="Ink 4">
                <a:extLst>
                  <a:ext uri="{FF2B5EF4-FFF2-40B4-BE49-F238E27FC236}">
                    <a16:creationId xmlns:a16="http://schemas.microsoft.com/office/drawing/2014/main" id="{0A4E9814-5DF6-468B-A596-FE26294C4588}"/>
                  </a:ext>
                </a:extLst>
              </p:cNvPr>
              <p:cNvPicPr/>
              <p:nvPr/>
            </p:nvPicPr>
            <p:blipFill>
              <a:blip r:embed="rId11"/>
              <a:stretch>
                <a:fillRect/>
              </a:stretch>
            </p:blipFill>
            <p:spPr>
              <a:xfrm>
                <a:off x="246180" y="4859628"/>
                <a:ext cx="1137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4A6C092-EDF4-426B-80F6-6C90DF91391D}"/>
                  </a:ext>
                </a:extLst>
              </p14:cNvPr>
              <p14:cNvContentPartPr/>
              <p14:nvPr/>
            </p14:nvContentPartPr>
            <p14:xfrm>
              <a:off x="190020" y="5647308"/>
              <a:ext cx="199080" cy="30240"/>
            </p14:xfrm>
          </p:contentPart>
        </mc:Choice>
        <mc:Fallback>
          <p:pic>
            <p:nvPicPr>
              <p:cNvPr id="9" name="Ink 8">
                <a:extLst>
                  <a:ext uri="{FF2B5EF4-FFF2-40B4-BE49-F238E27FC236}">
                    <a16:creationId xmlns:a16="http://schemas.microsoft.com/office/drawing/2014/main" id="{F4A6C092-EDF4-426B-80F6-6C90DF91391D}"/>
                  </a:ext>
                </a:extLst>
              </p:cNvPr>
              <p:cNvPicPr/>
              <p:nvPr/>
            </p:nvPicPr>
            <p:blipFill>
              <a:blip r:embed="rId13"/>
              <a:stretch>
                <a:fillRect/>
              </a:stretch>
            </p:blipFill>
            <p:spPr>
              <a:xfrm>
                <a:off x="172380" y="5629668"/>
                <a:ext cx="2347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2F550D1-0682-4AD0-A704-B98E908E6C1B}"/>
                  </a:ext>
                </a:extLst>
              </p14:cNvPr>
              <p14:cNvContentPartPr/>
              <p14:nvPr/>
            </p14:nvContentPartPr>
            <p14:xfrm>
              <a:off x="782220" y="3364908"/>
              <a:ext cx="938880" cy="38520"/>
            </p14:xfrm>
          </p:contentPart>
        </mc:Choice>
        <mc:Fallback>
          <p:pic>
            <p:nvPicPr>
              <p:cNvPr id="11" name="Ink 10">
                <a:extLst>
                  <a:ext uri="{FF2B5EF4-FFF2-40B4-BE49-F238E27FC236}">
                    <a16:creationId xmlns:a16="http://schemas.microsoft.com/office/drawing/2014/main" id="{42F550D1-0682-4AD0-A704-B98E908E6C1B}"/>
                  </a:ext>
                </a:extLst>
              </p:cNvPr>
              <p:cNvPicPr/>
              <p:nvPr/>
            </p:nvPicPr>
            <p:blipFill>
              <a:blip r:embed="rId15"/>
              <a:stretch>
                <a:fillRect/>
              </a:stretch>
            </p:blipFill>
            <p:spPr>
              <a:xfrm>
                <a:off x="764220" y="3347268"/>
                <a:ext cx="974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6868006-E5DE-4776-BA08-9FEA24900B99}"/>
                  </a:ext>
                </a:extLst>
              </p14:cNvPr>
              <p14:cNvContentPartPr/>
              <p14:nvPr/>
            </p14:nvContentPartPr>
            <p14:xfrm>
              <a:off x="750540" y="3727068"/>
              <a:ext cx="677160" cy="37800"/>
            </p14:xfrm>
          </p:contentPart>
        </mc:Choice>
        <mc:Fallback>
          <p:pic>
            <p:nvPicPr>
              <p:cNvPr id="14" name="Ink 13">
                <a:extLst>
                  <a:ext uri="{FF2B5EF4-FFF2-40B4-BE49-F238E27FC236}">
                    <a16:creationId xmlns:a16="http://schemas.microsoft.com/office/drawing/2014/main" id="{66868006-E5DE-4776-BA08-9FEA24900B99}"/>
                  </a:ext>
                </a:extLst>
              </p:cNvPr>
              <p:cNvPicPr/>
              <p:nvPr/>
            </p:nvPicPr>
            <p:blipFill>
              <a:blip r:embed="rId17"/>
              <a:stretch>
                <a:fillRect/>
              </a:stretch>
            </p:blipFill>
            <p:spPr>
              <a:xfrm>
                <a:off x="732540" y="3709068"/>
                <a:ext cx="712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5245876F-1494-4E33-A114-CEDB4E259D8B}"/>
                  </a:ext>
                </a:extLst>
              </p14:cNvPr>
              <p14:cNvContentPartPr/>
              <p14:nvPr/>
            </p14:nvContentPartPr>
            <p14:xfrm>
              <a:off x="1597980" y="3921468"/>
              <a:ext cx="415080" cy="25560"/>
            </p14:xfrm>
          </p:contentPart>
        </mc:Choice>
        <mc:Fallback>
          <p:pic>
            <p:nvPicPr>
              <p:cNvPr id="15" name="Ink 14">
                <a:extLst>
                  <a:ext uri="{FF2B5EF4-FFF2-40B4-BE49-F238E27FC236}">
                    <a16:creationId xmlns:a16="http://schemas.microsoft.com/office/drawing/2014/main" id="{5245876F-1494-4E33-A114-CEDB4E259D8B}"/>
                  </a:ext>
                </a:extLst>
              </p:cNvPr>
              <p:cNvPicPr/>
              <p:nvPr/>
            </p:nvPicPr>
            <p:blipFill>
              <a:blip r:embed="rId19"/>
              <a:stretch>
                <a:fillRect/>
              </a:stretch>
            </p:blipFill>
            <p:spPr>
              <a:xfrm>
                <a:off x="1579980" y="3903828"/>
                <a:ext cx="4507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F8EE5BDB-C668-4D34-A1E0-5269B18A88E4}"/>
                  </a:ext>
                </a:extLst>
              </p14:cNvPr>
              <p14:cNvContentPartPr/>
              <p14:nvPr/>
            </p14:nvContentPartPr>
            <p14:xfrm>
              <a:off x="698700" y="4876548"/>
              <a:ext cx="1799640" cy="41400"/>
            </p14:xfrm>
          </p:contentPart>
        </mc:Choice>
        <mc:Fallback>
          <p:pic>
            <p:nvPicPr>
              <p:cNvPr id="16" name="Ink 15">
                <a:extLst>
                  <a:ext uri="{FF2B5EF4-FFF2-40B4-BE49-F238E27FC236}">
                    <a16:creationId xmlns:a16="http://schemas.microsoft.com/office/drawing/2014/main" id="{F8EE5BDB-C668-4D34-A1E0-5269B18A88E4}"/>
                  </a:ext>
                </a:extLst>
              </p:cNvPr>
              <p:cNvPicPr/>
              <p:nvPr/>
            </p:nvPicPr>
            <p:blipFill>
              <a:blip r:embed="rId21"/>
              <a:stretch>
                <a:fillRect/>
              </a:stretch>
            </p:blipFill>
            <p:spPr>
              <a:xfrm>
                <a:off x="681060" y="4858908"/>
                <a:ext cx="1835280" cy="77040"/>
              </a:xfrm>
              <a:prstGeom prst="rect">
                <a:avLst/>
              </a:prstGeom>
            </p:spPr>
          </p:pic>
        </mc:Fallback>
      </mc:AlternateContent>
      <p:grpSp>
        <p:nvGrpSpPr>
          <p:cNvPr id="22" name="Group 21">
            <a:extLst>
              <a:ext uri="{FF2B5EF4-FFF2-40B4-BE49-F238E27FC236}">
                <a16:creationId xmlns:a16="http://schemas.microsoft.com/office/drawing/2014/main" id="{AB97E16A-4756-4AA1-B658-8D9F7566DF53}"/>
              </a:ext>
            </a:extLst>
          </p:cNvPr>
          <p:cNvGrpSpPr/>
          <p:nvPr/>
        </p:nvGrpSpPr>
        <p:grpSpPr>
          <a:xfrm>
            <a:off x="7726260" y="3594228"/>
            <a:ext cx="1287360" cy="718200"/>
            <a:chOff x="7726260" y="3594228"/>
            <a:chExt cx="1287360" cy="718200"/>
          </a:xfrm>
        </p:grpSpPr>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0A4B9515-A1F0-4673-A71B-86159C68A33B}"/>
                    </a:ext>
                  </a:extLst>
                </p14:cNvPr>
                <p14:cNvContentPartPr/>
                <p14:nvPr/>
              </p14:nvContentPartPr>
              <p14:xfrm>
                <a:off x="8615100" y="3809508"/>
                <a:ext cx="398520" cy="483120"/>
              </p14:xfrm>
            </p:contentPart>
          </mc:Choice>
          <mc:Fallback>
            <p:pic>
              <p:nvPicPr>
                <p:cNvPr id="18" name="Ink 17">
                  <a:extLst>
                    <a:ext uri="{FF2B5EF4-FFF2-40B4-BE49-F238E27FC236}">
                      <a16:creationId xmlns:a16="http://schemas.microsoft.com/office/drawing/2014/main" id="{0A4B9515-A1F0-4673-A71B-86159C68A33B}"/>
                    </a:ext>
                  </a:extLst>
                </p:cNvPr>
                <p:cNvPicPr/>
                <p:nvPr/>
              </p:nvPicPr>
              <p:blipFill>
                <a:blip r:embed="rId23"/>
                <a:stretch>
                  <a:fillRect/>
                </a:stretch>
              </p:blipFill>
              <p:spPr>
                <a:xfrm>
                  <a:off x="8597100" y="3791508"/>
                  <a:ext cx="43416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7470C1CC-615B-4304-8A50-BB9FCEE2C1E8}"/>
                    </a:ext>
                  </a:extLst>
                </p14:cNvPr>
                <p14:cNvContentPartPr/>
                <p14:nvPr/>
              </p14:nvContentPartPr>
              <p14:xfrm>
                <a:off x="8092740" y="3829668"/>
                <a:ext cx="392760" cy="482760"/>
              </p14:xfrm>
            </p:contentPart>
          </mc:Choice>
          <mc:Fallback>
            <p:pic>
              <p:nvPicPr>
                <p:cNvPr id="19" name="Ink 18">
                  <a:extLst>
                    <a:ext uri="{FF2B5EF4-FFF2-40B4-BE49-F238E27FC236}">
                      <a16:creationId xmlns:a16="http://schemas.microsoft.com/office/drawing/2014/main" id="{7470C1CC-615B-4304-8A50-BB9FCEE2C1E8}"/>
                    </a:ext>
                  </a:extLst>
                </p:cNvPr>
                <p:cNvPicPr/>
                <p:nvPr/>
              </p:nvPicPr>
              <p:blipFill>
                <a:blip r:embed="rId25"/>
                <a:stretch>
                  <a:fillRect/>
                </a:stretch>
              </p:blipFill>
              <p:spPr>
                <a:xfrm>
                  <a:off x="8074740" y="3812028"/>
                  <a:ext cx="428400" cy="518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C228D198-44D8-48CB-B706-2A39B2A53BA6}"/>
                    </a:ext>
                  </a:extLst>
                </p14:cNvPr>
                <p14:cNvContentPartPr/>
                <p14:nvPr/>
              </p14:nvContentPartPr>
              <p14:xfrm>
                <a:off x="8156460" y="4012548"/>
                <a:ext cx="168480" cy="257760"/>
              </p14:xfrm>
            </p:contentPart>
          </mc:Choice>
          <mc:Fallback>
            <p:pic>
              <p:nvPicPr>
                <p:cNvPr id="20" name="Ink 19">
                  <a:extLst>
                    <a:ext uri="{FF2B5EF4-FFF2-40B4-BE49-F238E27FC236}">
                      <a16:creationId xmlns:a16="http://schemas.microsoft.com/office/drawing/2014/main" id="{C228D198-44D8-48CB-B706-2A39B2A53BA6}"/>
                    </a:ext>
                  </a:extLst>
                </p:cNvPr>
                <p:cNvPicPr/>
                <p:nvPr/>
              </p:nvPicPr>
              <p:blipFill>
                <a:blip r:embed="rId27"/>
                <a:stretch>
                  <a:fillRect/>
                </a:stretch>
              </p:blipFill>
              <p:spPr>
                <a:xfrm>
                  <a:off x="8138460" y="3994908"/>
                  <a:ext cx="2041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4D70DBF0-E4BF-4912-96E5-3875849ED32B}"/>
                    </a:ext>
                  </a:extLst>
                </p14:cNvPr>
                <p14:cNvContentPartPr/>
                <p14:nvPr/>
              </p14:nvContentPartPr>
              <p14:xfrm>
                <a:off x="7726260" y="3594228"/>
                <a:ext cx="155880" cy="711000"/>
              </p14:xfrm>
            </p:contentPart>
          </mc:Choice>
          <mc:Fallback>
            <p:pic>
              <p:nvPicPr>
                <p:cNvPr id="21" name="Ink 20">
                  <a:extLst>
                    <a:ext uri="{FF2B5EF4-FFF2-40B4-BE49-F238E27FC236}">
                      <a16:creationId xmlns:a16="http://schemas.microsoft.com/office/drawing/2014/main" id="{4D70DBF0-E4BF-4912-96E5-3875849ED32B}"/>
                    </a:ext>
                  </a:extLst>
                </p:cNvPr>
                <p:cNvPicPr/>
                <p:nvPr/>
              </p:nvPicPr>
              <p:blipFill>
                <a:blip r:embed="rId29"/>
                <a:stretch>
                  <a:fillRect/>
                </a:stretch>
              </p:blipFill>
              <p:spPr>
                <a:xfrm>
                  <a:off x="7708620" y="3576228"/>
                  <a:ext cx="191520" cy="74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38CD30DC-FED9-43D7-87FA-3772750870AF}"/>
                  </a:ext>
                </a:extLst>
              </p14:cNvPr>
              <p14:cNvContentPartPr/>
              <p14:nvPr/>
            </p14:nvContentPartPr>
            <p14:xfrm>
              <a:off x="11505540" y="2050548"/>
              <a:ext cx="166680" cy="494280"/>
            </p14:xfrm>
          </p:contentPart>
        </mc:Choice>
        <mc:Fallback>
          <p:pic>
            <p:nvPicPr>
              <p:cNvPr id="23" name="Ink 22">
                <a:extLst>
                  <a:ext uri="{FF2B5EF4-FFF2-40B4-BE49-F238E27FC236}">
                    <a16:creationId xmlns:a16="http://schemas.microsoft.com/office/drawing/2014/main" id="{38CD30DC-FED9-43D7-87FA-3772750870AF}"/>
                  </a:ext>
                </a:extLst>
              </p:cNvPr>
              <p:cNvPicPr/>
              <p:nvPr/>
            </p:nvPicPr>
            <p:blipFill>
              <a:blip r:embed="rId31"/>
              <a:stretch>
                <a:fillRect/>
              </a:stretch>
            </p:blipFill>
            <p:spPr>
              <a:xfrm>
                <a:off x="11487900" y="2032908"/>
                <a:ext cx="202320" cy="529920"/>
              </a:xfrm>
              <a:prstGeom prst="rect">
                <a:avLst/>
              </a:prstGeom>
            </p:spPr>
          </p:pic>
        </mc:Fallback>
      </mc:AlternateContent>
      <p:grpSp>
        <p:nvGrpSpPr>
          <p:cNvPr id="30" name="Group 29">
            <a:extLst>
              <a:ext uri="{FF2B5EF4-FFF2-40B4-BE49-F238E27FC236}">
                <a16:creationId xmlns:a16="http://schemas.microsoft.com/office/drawing/2014/main" id="{E9D18A2F-7E31-4E98-96FA-3F8AAB84B610}"/>
              </a:ext>
            </a:extLst>
          </p:cNvPr>
          <p:cNvGrpSpPr/>
          <p:nvPr/>
        </p:nvGrpSpPr>
        <p:grpSpPr>
          <a:xfrm>
            <a:off x="7321620" y="2792148"/>
            <a:ext cx="3232440" cy="92520"/>
            <a:chOff x="7321620" y="2792148"/>
            <a:chExt cx="3232440" cy="92520"/>
          </a:xfrm>
        </p:grpSpPr>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B919ED50-7AD0-4314-839B-EF1BA9148A91}"/>
                    </a:ext>
                  </a:extLst>
                </p14:cNvPr>
                <p14:cNvContentPartPr/>
                <p14:nvPr/>
              </p14:nvContentPartPr>
              <p14:xfrm>
                <a:off x="10508340" y="2792148"/>
                <a:ext cx="7200" cy="11880"/>
              </p14:xfrm>
            </p:contentPart>
          </mc:Choice>
          <mc:Fallback>
            <p:pic>
              <p:nvPicPr>
                <p:cNvPr id="24" name="Ink 23">
                  <a:extLst>
                    <a:ext uri="{FF2B5EF4-FFF2-40B4-BE49-F238E27FC236}">
                      <a16:creationId xmlns:a16="http://schemas.microsoft.com/office/drawing/2014/main" id="{B919ED50-7AD0-4314-839B-EF1BA9148A91}"/>
                    </a:ext>
                  </a:extLst>
                </p:cNvPr>
                <p:cNvPicPr/>
                <p:nvPr/>
              </p:nvPicPr>
              <p:blipFill>
                <a:blip r:embed="rId33"/>
                <a:stretch>
                  <a:fillRect/>
                </a:stretch>
              </p:blipFill>
              <p:spPr>
                <a:xfrm>
                  <a:off x="10490700" y="2774148"/>
                  <a:ext cx="42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6B4F12C0-D9B4-4175-9414-55A5E16EC354}"/>
                    </a:ext>
                  </a:extLst>
                </p14:cNvPr>
                <p14:cNvContentPartPr/>
                <p14:nvPr/>
              </p14:nvContentPartPr>
              <p14:xfrm>
                <a:off x="8838300" y="2818788"/>
                <a:ext cx="1715760" cy="61920"/>
              </p14:xfrm>
            </p:contentPart>
          </mc:Choice>
          <mc:Fallback>
            <p:pic>
              <p:nvPicPr>
                <p:cNvPr id="25" name="Ink 24">
                  <a:extLst>
                    <a:ext uri="{FF2B5EF4-FFF2-40B4-BE49-F238E27FC236}">
                      <a16:creationId xmlns:a16="http://schemas.microsoft.com/office/drawing/2014/main" id="{6B4F12C0-D9B4-4175-9414-55A5E16EC354}"/>
                    </a:ext>
                  </a:extLst>
                </p:cNvPr>
                <p:cNvPicPr/>
                <p:nvPr/>
              </p:nvPicPr>
              <p:blipFill>
                <a:blip r:embed="rId35"/>
                <a:stretch>
                  <a:fillRect/>
                </a:stretch>
              </p:blipFill>
              <p:spPr>
                <a:xfrm>
                  <a:off x="8820660" y="2800788"/>
                  <a:ext cx="1751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D033B4F4-6592-408B-BCC2-450530AF71AD}"/>
                    </a:ext>
                  </a:extLst>
                </p14:cNvPr>
                <p14:cNvContentPartPr/>
                <p14:nvPr/>
              </p14:nvContentPartPr>
              <p14:xfrm>
                <a:off x="7911660" y="2820228"/>
                <a:ext cx="632520" cy="62640"/>
              </p14:xfrm>
            </p:contentPart>
          </mc:Choice>
          <mc:Fallback>
            <p:pic>
              <p:nvPicPr>
                <p:cNvPr id="27" name="Ink 26">
                  <a:extLst>
                    <a:ext uri="{FF2B5EF4-FFF2-40B4-BE49-F238E27FC236}">
                      <a16:creationId xmlns:a16="http://schemas.microsoft.com/office/drawing/2014/main" id="{D033B4F4-6592-408B-BCC2-450530AF71AD}"/>
                    </a:ext>
                  </a:extLst>
                </p:cNvPr>
                <p:cNvPicPr/>
                <p:nvPr/>
              </p:nvPicPr>
              <p:blipFill>
                <a:blip r:embed="rId37"/>
                <a:stretch>
                  <a:fillRect/>
                </a:stretch>
              </p:blipFill>
              <p:spPr>
                <a:xfrm>
                  <a:off x="7894020" y="2802228"/>
                  <a:ext cx="668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A37E7E26-EE77-4D4E-95E4-902EABEEA676}"/>
                    </a:ext>
                  </a:extLst>
                </p14:cNvPr>
                <p14:cNvContentPartPr/>
                <p14:nvPr/>
              </p14:nvContentPartPr>
              <p14:xfrm>
                <a:off x="7321620" y="2847948"/>
                <a:ext cx="397800" cy="36720"/>
              </p14:xfrm>
            </p:contentPart>
          </mc:Choice>
          <mc:Fallback>
            <p:pic>
              <p:nvPicPr>
                <p:cNvPr id="29" name="Ink 28">
                  <a:extLst>
                    <a:ext uri="{FF2B5EF4-FFF2-40B4-BE49-F238E27FC236}">
                      <a16:creationId xmlns:a16="http://schemas.microsoft.com/office/drawing/2014/main" id="{A37E7E26-EE77-4D4E-95E4-902EABEEA676}"/>
                    </a:ext>
                  </a:extLst>
                </p:cNvPr>
                <p:cNvPicPr/>
                <p:nvPr/>
              </p:nvPicPr>
              <p:blipFill>
                <a:blip r:embed="rId39"/>
                <a:stretch>
                  <a:fillRect/>
                </a:stretch>
              </p:blipFill>
              <p:spPr>
                <a:xfrm>
                  <a:off x="7303620" y="2830308"/>
                  <a:ext cx="433440" cy="72360"/>
                </a:xfrm>
                <a:prstGeom prst="rect">
                  <a:avLst/>
                </a:prstGeom>
              </p:spPr>
            </p:pic>
          </mc:Fallback>
        </mc:AlternateContent>
      </p:grpSp>
      <p:grpSp>
        <p:nvGrpSpPr>
          <p:cNvPr id="34" name="Group 33">
            <a:extLst>
              <a:ext uri="{FF2B5EF4-FFF2-40B4-BE49-F238E27FC236}">
                <a16:creationId xmlns:a16="http://schemas.microsoft.com/office/drawing/2014/main" id="{DE3B027F-7FC1-4BAB-865E-D7316848285B}"/>
              </a:ext>
            </a:extLst>
          </p:cNvPr>
          <p:cNvGrpSpPr/>
          <p:nvPr/>
        </p:nvGrpSpPr>
        <p:grpSpPr>
          <a:xfrm>
            <a:off x="9854940" y="3101028"/>
            <a:ext cx="1624320" cy="84960"/>
            <a:chOff x="9854940" y="3101028"/>
            <a:chExt cx="1624320" cy="84960"/>
          </a:xfrm>
        </p:grpSpPr>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7611F85D-67D8-46FE-82F3-0741D7BCA7B6}"/>
                    </a:ext>
                  </a:extLst>
                </p14:cNvPr>
                <p14:cNvContentPartPr/>
                <p14:nvPr/>
              </p14:nvContentPartPr>
              <p14:xfrm>
                <a:off x="10875180" y="3131988"/>
                <a:ext cx="604080" cy="54000"/>
              </p14:xfrm>
            </p:contentPart>
          </mc:Choice>
          <mc:Fallback>
            <p:pic>
              <p:nvPicPr>
                <p:cNvPr id="31" name="Ink 30">
                  <a:extLst>
                    <a:ext uri="{FF2B5EF4-FFF2-40B4-BE49-F238E27FC236}">
                      <a16:creationId xmlns:a16="http://schemas.microsoft.com/office/drawing/2014/main" id="{7611F85D-67D8-46FE-82F3-0741D7BCA7B6}"/>
                    </a:ext>
                  </a:extLst>
                </p:cNvPr>
                <p:cNvPicPr/>
                <p:nvPr/>
              </p:nvPicPr>
              <p:blipFill>
                <a:blip r:embed="rId41"/>
                <a:stretch>
                  <a:fillRect/>
                </a:stretch>
              </p:blipFill>
              <p:spPr>
                <a:xfrm>
                  <a:off x="10857540" y="3113988"/>
                  <a:ext cx="639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CB28BD3D-9B7F-42AF-8A34-1B7C0DCA2169}"/>
                    </a:ext>
                  </a:extLst>
                </p14:cNvPr>
                <p14:cNvContentPartPr/>
                <p14:nvPr/>
              </p14:nvContentPartPr>
              <p14:xfrm>
                <a:off x="9854940" y="3101028"/>
                <a:ext cx="797400" cy="42840"/>
              </p14:xfrm>
            </p:contentPart>
          </mc:Choice>
          <mc:Fallback>
            <p:pic>
              <p:nvPicPr>
                <p:cNvPr id="32" name="Ink 31">
                  <a:extLst>
                    <a:ext uri="{FF2B5EF4-FFF2-40B4-BE49-F238E27FC236}">
                      <a16:creationId xmlns:a16="http://schemas.microsoft.com/office/drawing/2014/main" id="{CB28BD3D-9B7F-42AF-8A34-1B7C0DCA2169}"/>
                    </a:ext>
                  </a:extLst>
                </p:cNvPr>
                <p:cNvPicPr/>
                <p:nvPr/>
              </p:nvPicPr>
              <p:blipFill>
                <a:blip r:embed="rId43"/>
                <a:stretch>
                  <a:fillRect/>
                </a:stretch>
              </p:blipFill>
              <p:spPr>
                <a:xfrm>
                  <a:off x="9836940" y="3083028"/>
                  <a:ext cx="833040" cy="7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D1ED6F47-462C-436C-B928-0E9EB6862009}"/>
                  </a:ext>
                </a:extLst>
              </p14:cNvPr>
              <p14:cNvContentPartPr/>
              <p14:nvPr/>
            </p14:nvContentPartPr>
            <p14:xfrm>
              <a:off x="9735780" y="3493068"/>
              <a:ext cx="804960" cy="33120"/>
            </p14:xfrm>
          </p:contentPart>
        </mc:Choice>
        <mc:Fallback>
          <p:pic>
            <p:nvPicPr>
              <p:cNvPr id="33" name="Ink 32">
                <a:extLst>
                  <a:ext uri="{FF2B5EF4-FFF2-40B4-BE49-F238E27FC236}">
                    <a16:creationId xmlns:a16="http://schemas.microsoft.com/office/drawing/2014/main" id="{D1ED6F47-462C-436C-B928-0E9EB6862009}"/>
                  </a:ext>
                </a:extLst>
              </p:cNvPr>
              <p:cNvPicPr/>
              <p:nvPr/>
            </p:nvPicPr>
            <p:blipFill>
              <a:blip r:embed="rId45"/>
              <a:stretch>
                <a:fillRect/>
              </a:stretch>
            </p:blipFill>
            <p:spPr>
              <a:xfrm>
                <a:off x="9717780" y="3475428"/>
                <a:ext cx="840600" cy="68760"/>
              </a:xfrm>
              <a:prstGeom prst="rect">
                <a:avLst/>
              </a:prstGeom>
            </p:spPr>
          </p:pic>
        </mc:Fallback>
      </mc:AlternateContent>
    </p:spTree>
    <p:extLst>
      <p:ext uri="{BB962C8B-B14F-4D97-AF65-F5344CB8AC3E}">
        <p14:creationId xmlns:p14="http://schemas.microsoft.com/office/powerpoint/2010/main" val="386724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7478970"/>
          </a:xfrm>
          <a:prstGeom prst="rect">
            <a:avLst/>
          </a:prstGeom>
          <a:noFill/>
        </p:spPr>
        <p:txBody>
          <a:bodyPr wrap="square" rtlCol="0">
            <a:spAutoFit/>
          </a:bodyPr>
          <a:lstStyle/>
          <a:p>
            <a:pPr algn="r"/>
            <a:r>
              <a:rPr lang="he-IL" sz="3200" b="1">
                <a:solidFill>
                  <a:srgbClr val="FFFF00"/>
                </a:solidFill>
                <a:cs typeface="+mj-cs"/>
              </a:rPr>
              <a:t>ספר ישעיה פרק יד</a:t>
            </a:r>
          </a:p>
          <a:p>
            <a:pPr algn="r"/>
            <a:r>
              <a:rPr lang="he-IL" sz="3200">
                <a:solidFill>
                  <a:srgbClr val="FFFF00"/>
                </a:solidFill>
                <a:cs typeface="+mj-cs"/>
              </a:rPr>
              <a:t>﻿כב   וְקַמְתִּי עֲלֵיהֶם נְאֻם יְהֹוָה צְבָאוֹת וְהִכְרַתִּי לְבָבֶל שֵׁם וּשְׁאָר וְנִין וָנֶכֶד נְאֻם-יְהֹוָה: כג   וְשַֹמְתִּיהָ לְמוֹרַשׁ קִפֹּד וְאַגְמֵי-מָיִם וְטֵאטֵאתִיהָ בְּמַטְאֲטֵא הַשְׁמֵד נְאֻם יְהֹוָה צְבָאוֹת: </a:t>
            </a:r>
            <a:r>
              <a:rPr lang="he-IL" sz="3200">
                <a:solidFill>
                  <a:srgbClr val="FFC000"/>
                </a:solidFill>
                <a:cs typeface="+mj-cs"/>
              </a:rPr>
              <a:t>כד   נִשְׁבַּע יְהֹוָה צְבָאוֹת לֵאמֹר אִם-לֹא כַּאֲשֶׁר דִּמִּיתִי כֵּן הָיָתָה וְכַאֲשֶׁר יָעַצְתִּי הִיא תָקוּם: </a:t>
            </a:r>
            <a:r>
              <a:rPr lang="he-IL" sz="3200">
                <a:solidFill>
                  <a:srgbClr val="92D050"/>
                </a:solidFill>
                <a:cs typeface="+mj-cs"/>
              </a:rPr>
              <a:t>כה   לִשְׁבֹּר אַשּׁוּר בְּאַרְצִי וְעַל-הָרַי אֲבוּסֶנּוּ וְסָר מֵעֲלֵיהֶם עֻלּוֹ וְסֻבֳּלוֹ מֵעַל שִׁכְמוֹ יָסוּר: </a:t>
            </a:r>
            <a:r>
              <a:rPr lang="he-IL" sz="3200">
                <a:solidFill>
                  <a:srgbClr val="00B0F0"/>
                </a:solidFill>
                <a:cs typeface="+mj-cs"/>
              </a:rPr>
              <a:t>כו   זֹאת הָעֵצָה הַיְּעוּצָה עַל-כָּל-הָאָרֶץ וְזֹאת הַיָּד הַנְּטוּיָה עַל-כָּל-הַגּוֹיִם: כז   כִּי-יְהֹוָה צְבָאוֹת יָעָץ וּמִי יָפֵר וְיָדוֹ הַנְּטוּיָה וּמִי יְשִׁיבֶנָּה: </a:t>
            </a:r>
            <a:r>
              <a:rPr lang="he-IL" sz="3200">
                <a:solidFill>
                  <a:srgbClr val="FFFF00"/>
                </a:solidFill>
                <a:cs typeface="+mj-cs"/>
              </a:rPr>
              <a:t>כח   בִּשְׁנַת-מוֹת הַמֶּלֶךְ אָחָז הָיָה הַמַּשָּׂא הַזֶּה: כט   אַל-תִּשְֹמְחִי פְלֶשֶׁת כֻּלֵּךְ כִּי נִשְׁבַּר שֵׁבֶט מַכֵּךְ כִּי-מִשֹּׁרֶשׁ נָחָשׁ יֵצֵא צֶפַע וּפִרְיוֹ שָֹרָף מְעוֹפֵף:</a:t>
            </a:r>
            <a:r>
              <a:rPr lang="he-IL" sz="3200">
                <a:solidFill>
                  <a:schemeClr val="bg1"/>
                </a:solidFill>
                <a:cs typeface="+mj-cs"/>
              </a:rPr>
              <a:t> </a:t>
            </a:r>
            <a:r>
              <a:rPr lang="he-IL" sz="3200">
                <a:solidFill>
                  <a:srgbClr val="FFC000"/>
                </a:solidFill>
                <a:cs typeface="+mj-cs"/>
              </a:rPr>
              <a:t>ל   וְרָעוּ בְּכוֹרֵי דַלִּים וְאֶבְיוֹנִים לָבֶטַח יִרְבָּצוּ וְהֵמַתִּי בָרָעָב שָׁרְשֵׁךְ וּשְׁאֵרִיתֵךְ יַהֲרֹג: </a:t>
            </a:r>
            <a:r>
              <a:rPr lang="he-IL" sz="3200">
                <a:solidFill>
                  <a:srgbClr val="92D050"/>
                </a:solidFill>
                <a:cs typeface="+mj-cs"/>
              </a:rPr>
              <a:t>לא   הֵילִילִי שַׁעַר זַעֲקִי-עִיר נָמוֹג פְּלֶשֶׁת כֻּלֵּךְ כִּי מִצָּפוֹן עָשָׁן בָּא וְאֵין בּוֹדֵד בְּמוֹעָדָיו: לב   וּמַה-יַּעֲנֶה מַלְאֲכֵי-גוֹי כִּי יְהֹוָה יִסַּד צִיּוֹן וּבָהּ יֶחֱסוּ עֲנִיֵּי עַמּוֹ:</a:t>
            </a:r>
            <a:r>
              <a:rPr lang="he-IL" sz="3200">
                <a:solidFill>
                  <a:schemeClr val="bg1"/>
                </a:solidFill>
                <a:cs typeface="+mj-cs"/>
              </a:rPr>
              <a:t>       </a:t>
            </a:r>
          </a:p>
          <a:p>
            <a:pPr algn="r"/>
            <a:endParaRPr lang="he-IL" sz="3200">
              <a:solidFill>
                <a:schemeClr val="bg1"/>
              </a:solidFill>
              <a:cs typeface="+mj-cs"/>
            </a:endParaRPr>
          </a:p>
          <a:p>
            <a:pPr algn="r"/>
            <a:endParaRPr lang="he-IL" sz="32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8" name="Ink 17">
                <a:extLst>
                  <a:ext uri="{FF2B5EF4-FFF2-40B4-BE49-F238E27FC236}">
                    <a16:creationId xmlns:a16="http://schemas.microsoft.com/office/drawing/2014/main" id="{D276CE8A-39E9-4E99-9071-37B8B7DC9670}"/>
                  </a:ext>
                </a:extLst>
              </p14:cNvPr>
              <p14:cNvContentPartPr/>
              <p14:nvPr/>
            </p14:nvContentPartPr>
            <p14:xfrm>
              <a:off x="1569180" y="1018428"/>
              <a:ext cx="532080" cy="39240"/>
            </p14:xfrm>
          </p:contentPart>
        </mc:Choice>
        <mc:Fallback>
          <p:pic>
            <p:nvPicPr>
              <p:cNvPr id="18" name="Ink 17">
                <a:extLst>
                  <a:ext uri="{FF2B5EF4-FFF2-40B4-BE49-F238E27FC236}">
                    <a16:creationId xmlns:a16="http://schemas.microsoft.com/office/drawing/2014/main" id="{D276CE8A-39E9-4E99-9071-37B8B7DC9670}"/>
                  </a:ext>
                </a:extLst>
              </p:cNvPr>
              <p:cNvPicPr/>
              <p:nvPr/>
            </p:nvPicPr>
            <p:blipFill>
              <a:blip r:embed="rId5"/>
              <a:stretch>
                <a:fillRect/>
              </a:stretch>
            </p:blipFill>
            <p:spPr>
              <a:xfrm>
                <a:off x="1551540" y="1000428"/>
                <a:ext cx="567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Ink 18">
                <a:extLst>
                  <a:ext uri="{FF2B5EF4-FFF2-40B4-BE49-F238E27FC236}">
                    <a16:creationId xmlns:a16="http://schemas.microsoft.com/office/drawing/2014/main" id="{B81307E5-C706-4818-A84A-7FE40501B49D}"/>
                  </a:ext>
                </a:extLst>
              </p14:cNvPr>
              <p14:cNvContentPartPr/>
              <p14:nvPr/>
            </p14:nvContentPartPr>
            <p14:xfrm>
              <a:off x="971220" y="1119948"/>
              <a:ext cx="596520" cy="61920"/>
            </p14:xfrm>
          </p:contentPart>
        </mc:Choice>
        <mc:Fallback>
          <p:pic>
            <p:nvPicPr>
              <p:cNvPr id="19" name="Ink 18">
                <a:extLst>
                  <a:ext uri="{FF2B5EF4-FFF2-40B4-BE49-F238E27FC236}">
                    <a16:creationId xmlns:a16="http://schemas.microsoft.com/office/drawing/2014/main" id="{B81307E5-C706-4818-A84A-7FE40501B49D}"/>
                  </a:ext>
                </a:extLst>
              </p:cNvPr>
              <p:cNvPicPr/>
              <p:nvPr/>
            </p:nvPicPr>
            <p:blipFill>
              <a:blip r:embed="rId7"/>
              <a:stretch>
                <a:fillRect/>
              </a:stretch>
            </p:blipFill>
            <p:spPr>
              <a:xfrm>
                <a:off x="953580" y="1102308"/>
                <a:ext cx="632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Ink 19">
                <a:extLst>
                  <a:ext uri="{FF2B5EF4-FFF2-40B4-BE49-F238E27FC236}">
                    <a16:creationId xmlns:a16="http://schemas.microsoft.com/office/drawing/2014/main" id="{38530DD0-AA3F-4E7D-AFA1-EBD2DA9D7915}"/>
                  </a:ext>
                </a:extLst>
              </p14:cNvPr>
              <p14:cNvContentPartPr/>
              <p14:nvPr/>
            </p14:nvContentPartPr>
            <p14:xfrm>
              <a:off x="256260" y="1016988"/>
              <a:ext cx="600120" cy="65880"/>
            </p14:xfrm>
          </p:contentPart>
        </mc:Choice>
        <mc:Fallback>
          <p:pic>
            <p:nvPicPr>
              <p:cNvPr id="20" name="Ink 19">
                <a:extLst>
                  <a:ext uri="{FF2B5EF4-FFF2-40B4-BE49-F238E27FC236}">
                    <a16:creationId xmlns:a16="http://schemas.microsoft.com/office/drawing/2014/main" id="{38530DD0-AA3F-4E7D-AFA1-EBD2DA9D7915}"/>
                  </a:ext>
                </a:extLst>
              </p:cNvPr>
              <p:cNvPicPr/>
              <p:nvPr/>
            </p:nvPicPr>
            <p:blipFill>
              <a:blip r:embed="rId9"/>
              <a:stretch>
                <a:fillRect/>
              </a:stretch>
            </p:blipFill>
            <p:spPr>
              <a:xfrm>
                <a:off x="238620" y="999348"/>
                <a:ext cx="635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Ink 20">
                <a:extLst>
                  <a:ext uri="{FF2B5EF4-FFF2-40B4-BE49-F238E27FC236}">
                    <a16:creationId xmlns:a16="http://schemas.microsoft.com/office/drawing/2014/main" id="{7170AFCF-207F-4B84-A119-19E2DA864DDE}"/>
                  </a:ext>
                </a:extLst>
              </p14:cNvPr>
              <p14:cNvContentPartPr/>
              <p14:nvPr/>
            </p14:nvContentPartPr>
            <p14:xfrm>
              <a:off x="9640020" y="1538268"/>
              <a:ext cx="567720" cy="75600"/>
            </p14:xfrm>
          </p:contentPart>
        </mc:Choice>
        <mc:Fallback>
          <p:pic>
            <p:nvPicPr>
              <p:cNvPr id="21" name="Ink 20">
                <a:extLst>
                  <a:ext uri="{FF2B5EF4-FFF2-40B4-BE49-F238E27FC236}">
                    <a16:creationId xmlns:a16="http://schemas.microsoft.com/office/drawing/2014/main" id="{7170AFCF-207F-4B84-A119-19E2DA864DDE}"/>
                  </a:ext>
                </a:extLst>
              </p:cNvPr>
              <p:cNvPicPr/>
              <p:nvPr/>
            </p:nvPicPr>
            <p:blipFill>
              <a:blip r:embed="rId11"/>
              <a:stretch>
                <a:fillRect/>
              </a:stretch>
            </p:blipFill>
            <p:spPr>
              <a:xfrm>
                <a:off x="9622020" y="1520268"/>
                <a:ext cx="6033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 name="Ink 30">
                <a:extLst>
                  <a:ext uri="{FF2B5EF4-FFF2-40B4-BE49-F238E27FC236}">
                    <a16:creationId xmlns:a16="http://schemas.microsoft.com/office/drawing/2014/main" id="{E8BCB19E-CE4B-4DA3-A11D-A1E6FC4D74D7}"/>
                  </a:ext>
                </a:extLst>
              </p14:cNvPr>
              <p14:cNvContentPartPr/>
              <p14:nvPr/>
            </p14:nvContentPartPr>
            <p14:xfrm>
              <a:off x="4450260" y="1106628"/>
              <a:ext cx="1537560" cy="541440"/>
            </p14:xfrm>
          </p:contentPart>
        </mc:Choice>
        <mc:Fallback>
          <p:pic>
            <p:nvPicPr>
              <p:cNvPr id="31" name="Ink 30">
                <a:extLst>
                  <a:ext uri="{FF2B5EF4-FFF2-40B4-BE49-F238E27FC236}">
                    <a16:creationId xmlns:a16="http://schemas.microsoft.com/office/drawing/2014/main" id="{E8BCB19E-CE4B-4DA3-A11D-A1E6FC4D74D7}"/>
                  </a:ext>
                </a:extLst>
              </p:cNvPr>
              <p:cNvPicPr/>
              <p:nvPr/>
            </p:nvPicPr>
            <p:blipFill>
              <a:blip r:embed="rId13"/>
              <a:stretch>
                <a:fillRect/>
              </a:stretch>
            </p:blipFill>
            <p:spPr>
              <a:xfrm>
                <a:off x="4432620" y="1088988"/>
                <a:ext cx="1573200" cy="577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 name="Ink 21">
                <a:extLst>
                  <a:ext uri="{FF2B5EF4-FFF2-40B4-BE49-F238E27FC236}">
                    <a16:creationId xmlns:a16="http://schemas.microsoft.com/office/drawing/2014/main" id="{53C6E9F1-7CBF-41A8-BE13-183BD16CDBD3}"/>
                  </a:ext>
                </a:extLst>
              </p14:cNvPr>
              <p14:cNvContentPartPr/>
              <p14:nvPr/>
            </p14:nvContentPartPr>
            <p14:xfrm>
              <a:off x="7807980" y="1520628"/>
              <a:ext cx="1036800" cy="61920"/>
            </p14:xfrm>
          </p:contentPart>
        </mc:Choice>
        <mc:Fallback>
          <p:pic>
            <p:nvPicPr>
              <p:cNvPr id="22" name="Ink 21">
                <a:extLst>
                  <a:ext uri="{FF2B5EF4-FFF2-40B4-BE49-F238E27FC236}">
                    <a16:creationId xmlns:a16="http://schemas.microsoft.com/office/drawing/2014/main" id="{53C6E9F1-7CBF-41A8-BE13-183BD16CDBD3}"/>
                  </a:ext>
                </a:extLst>
              </p:cNvPr>
              <p:cNvPicPr/>
              <p:nvPr/>
            </p:nvPicPr>
            <p:blipFill>
              <a:blip r:embed="rId15"/>
              <a:stretch>
                <a:fillRect/>
              </a:stretch>
            </p:blipFill>
            <p:spPr>
              <a:xfrm>
                <a:off x="7790340" y="1502988"/>
                <a:ext cx="1072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91DC7921-719D-4377-AD55-972A89FC22C2}"/>
                  </a:ext>
                </a:extLst>
              </p14:cNvPr>
              <p14:cNvContentPartPr/>
              <p14:nvPr/>
            </p14:nvContentPartPr>
            <p14:xfrm>
              <a:off x="7707900" y="1565628"/>
              <a:ext cx="9360" cy="3600"/>
            </p14:xfrm>
          </p:contentPart>
        </mc:Choice>
        <mc:Fallback>
          <p:pic>
            <p:nvPicPr>
              <p:cNvPr id="23" name="Ink 22">
                <a:extLst>
                  <a:ext uri="{FF2B5EF4-FFF2-40B4-BE49-F238E27FC236}">
                    <a16:creationId xmlns:a16="http://schemas.microsoft.com/office/drawing/2014/main" id="{91DC7921-719D-4377-AD55-972A89FC22C2}"/>
                  </a:ext>
                </a:extLst>
              </p:cNvPr>
              <p:cNvPicPr/>
              <p:nvPr/>
            </p:nvPicPr>
            <p:blipFill>
              <a:blip r:embed="rId17"/>
              <a:stretch>
                <a:fillRect/>
              </a:stretch>
            </p:blipFill>
            <p:spPr>
              <a:xfrm>
                <a:off x="7690260" y="1547988"/>
                <a:ext cx="45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4" name="Ink 23">
                <a:extLst>
                  <a:ext uri="{FF2B5EF4-FFF2-40B4-BE49-F238E27FC236}">
                    <a16:creationId xmlns:a16="http://schemas.microsoft.com/office/drawing/2014/main" id="{4C1280DF-59AD-438C-9BC0-CB39EBB6EE51}"/>
                  </a:ext>
                </a:extLst>
              </p14:cNvPr>
              <p14:cNvContentPartPr/>
              <p14:nvPr/>
            </p14:nvContentPartPr>
            <p14:xfrm>
              <a:off x="6828060" y="1500108"/>
              <a:ext cx="934920" cy="32040"/>
            </p14:xfrm>
          </p:contentPart>
        </mc:Choice>
        <mc:Fallback>
          <p:pic>
            <p:nvPicPr>
              <p:cNvPr id="24" name="Ink 23">
                <a:extLst>
                  <a:ext uri="{FF2B5EF4-FFF2-40B4-BE49-F238E27FC236}">
                    <a16:creationId xmlns:a16="http://schemas.microsoft.com/office/drawing/2014/main" id="{4C1280DF-59AD-438C-9BC0-CB39EBB6EE51}"/>
                  </a:ext>
                </a:extLst>
              </p:cNvPr>
              <p:cNvPicPr/>
              <p:nvPr/>
            </p:nvPicPr>
            <p:blipFill>
              <a:blip r:embed="rId19"/>
              <a:stretch>
                <a:fillRect/>
              </a:stretch>
            </p:blipFill>
            <p:spPr>
              <a:xfrm>
                <a:off x="6810420" y="1482468"/>
                <a:ext cx="970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3" name="Ink 32">
                <a:extLst>
                  <a:ext uri="{FF2B5EF4-FFF2-40B4-BE49-F238E27FC236}">
                    <a16:creationId xmlns:a16="http://schemas.microsoft.com/office/drawing/2014/main" id="{9F426998-7458-42DF-A344-FD6475D0CC62}"/>
                  </a:ext>
                </a:extLst>
              </p14:cNvPr>
              <p14:cNvContentPartPr/>
              <p14:nvPr/>
            </p14:nvContentPartPr>
            <p14:xfrm>
              <a:off x="6632580" y="1042188"/>
              <a:ext cx="1100160" cy="540720"/>
            </p14:xfrm>
          </p:contentPart>
        </mc:Choice>
        <mc:Fallback>
          <p:pic>
            <p:nvPicPr>
              <p:cNvPr id="33" name="Ink 32">
                <a:extLst>
                  <a:ext uri="{FF2B5EF4-FFF2-40B4-BE49-F238E27FC236}">
                    <a16:creationId xmlns:a16="http://schemas.microsoft.com/office/drawing/2014/main" id="{9F426998-7458-42DF-A344-FD6475D0CC62}"/>
                  </a:ext>
                </a:extLst>
              </p:cNvPr>
              <p:cNvPicPr/>
              <p:nvPr/>
            </p:nvPicPr>
            <p:blipFill>
              <a:blip r:embed="rId21"/>
              <a:stretch>
                <a:fillRect/>
              </a:stretch>
            </p:blipFill>
            <p:spPr>
              <a:xfrm>
                <a:off x="6614580" y="1024188"/>
                <a:ext cx="1135800" cy="576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2" name="Ink 41">
                <a:extLst>
                  <a:ext uri="{FF2B5EF4-FFF2-40B4-BE49-F238E27FC236}">
                    <a16:creationId xmlns:a16="http://schemas.microsoft.com/office/drawing/2014/main" id="{6024C436-9CF9-46DA-AB52-69CD97862176}"/>
                  </a:ext>
                </a:extLst>
              </p14:cNvPr>
              <p14:cNvContentPartPr/>
              <p14:nvPr/>
            </p14:nvContentPartPr>
            <p14:xfrm>
              <a:off x="8723820" y="2004828"/>
              <a:ext cx="1497240" cy="91080"/>
            </p14:xfrm>
          </p:contentPart>
        </mc:Choice>
        <mc:Fallback>
          <p:pic>
            <p:nvPicPr>
              <p:cNvPr id="42" name="Ink 41">
                <a:extLst>
                  <a:ext uri="{FF2B5EF4-FFF2-40B4-BE49-F238E27FC236}">
                    <a16:creationId xmlns:a16="http://schemas.microsoft.com/office/drawing/2014/main" id="{6024C436-9CF9-46DA-AB52-69CD97862176}"/>
                  </a:ext>
                </a:extLst>
              </p:cNvPr>
              <p:cNvPicPr/>
              <p:nvPr/>
            </p:nvPicPr>
            <p:blipFill>
              <a:blip r:embed="rId23"/>
              <a:stretch>
                <a:fillRect/>
              </a:stretch>
            </p:blipFill>
            <p:spPr>
              <a:xfrm>
                <a:off x="8705820" y="1987188"/>
                <a:ext cx="15328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3" name="Ink 42">
                <a:extLst>
                  <a:ext uri="{FF2B5EF4-FFF2-40B4-BE49-F238E27FC236}">
                    <a16:creationId xmlns:a16="http://schemas.microsoft.com/office/drawing/2014/main" id="{9C180339-AFAA-44CD-86DC-7F11A2550801}"/>
                  </a:ext>
                </a:extLst>
              </p14:cNvPr>
              <p14:cNvContentPartPr/>
              <p14:nvPr/>
            </p14:nvContentPartPr>
            <p14:xfrm>
              <a:off x="4425060" y="1525668"/>
              <a:ext cx="2160" cy="360"/>
            </p14:xfrm>
          </p:contentPart>
        </mc:Choice>
        <mc:Fallback>
          <p:pic>
            <p:nvPicPr>
              <p:cNvPr id="43" name="Ink 42">
                <a:extLst>
                  <a:ext uri="{FF2B5EF4-FFF2-40B4-BE49-F238E27FC236}">
                    <a16:creationId xmlns:a16="http://schemas.microsoft.com/office/drawing/2014/main" id="{9C180339-AFAA-44CD-86DC-7F11A2550801}"/>
                  </a:ext>
                </a:extLst>
              </p:cNvPr>
              <p:cNvPicPr/>
              <p:nvPr/>
            </p:nvPicPr>
            <p:blipFill>
              <a:blip r:embed="rId25"/>
              <a:stretch>
                <a:fillRect/>
              </a:stretch>
            </p:blipFill>
            <p:spPr>
              <a:xfrm>
                <a:off x="4407060" y="1507668"/>
                <a:ext cx="37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4" name="Ink 43">
                <a:extLst>
                  <a:ext uri="{FF2B5EF4-FFF2-40B4-BE49-F238E27FC236}">
                    <a16:creationId xmlns:a16="http://schemas.microsoft.com/office/drawing/2014/main" id="{EEF390A8-F536-4BEF-A894-D5FF840ED9E9}"/>
                  </a:ext>
                </a:extLst>
              </p14:cNvPr>
              <p14:cNvContentPartPr/>
              <p14:nvPr/>
            </p14:nvContentPartPr>
            <p14:xfrm>
              <a:off x="3014940" y="1107348"/>
              <a:ext cx="1487520" cy="465120"/>
            </p14:xfrm>
          </p:contentPart>
        </mc:Choice>
        <mc:Fallback>
          <p:pic>
            <p:nvPicPr>
              <p:cNvPr id="44" name="Ink 43">
                <a:extLst>
                  <a:ext uri="{FF2B5EF4-FFF2-40B4-BE49-F238E27FC236}">
                    <a16:creationId xmlns:a16="http://schemas.microsoft.com/office/drawing/2014/main" id="{EEF390A8-F536-4BEF-A894-D5FF840ED9E9}"/>
                  </a:ext>
                </a:extLst>
              </p:cNvPr>
              <p:cNvPicPr/>
              <p:nvPr/>
            </p:nvPicPr>
            <p:blipFill>
              <a:blip r:embed="rId27"/>
              <a:stretch>
                <a:fillRect/>
              </a:stretch>
            </p:blipFill>
            <p:spPr>
              <a:xfrm>
                <a:off x="2997300" y="1089708"/>
                <a:ext cx="152316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 name="Ink 25">
                <a:extLst>
                  <a:ext uri="{FF2B5EF4-FFF2-40B4-BE49-F238E27FC236}">
                    <a16:creationId xmlns:a16="http://schemas.microsoft.com/office/drawing/2014/main" id="{5511128F-A641-4513-B5F1-FE5CE66511D8}"/>
                  </a:ext>
                </a:extLst>
              </p14:cNvPr>
              <p14:cNvContentPartPr/>
              <p14:nvPr/>
            </p14:nvContentPartPr>
            <p14:xfrm>
              <a:off x="6091860" y="1500108"/>
              <a:ext cx="598320" cy="78480"/>
            </p14:xfrm>
          </p:contentPart>
        </mc:Choice>
        <mc:Fallback>
          <p:pic>
            <p:nvPicPr>
              <p:cNvPr id="26" name="Ink 25">
                <a:extLst>
                  <a:ext uri="{FF2B5EF4-FFF2-40B4-BE49-F238E27FC236}">
                    <a16:creationId xmlns:a16="http://schemas.microsoft.com/office/drawing/2014/main" id="{5511128F-A641-4513-B5F1-FE5CE66511D8}"/>
                  </a:ext>
                </a:extLst>
              </p:cNvPr>
              <p:cNvPicPr/>
              <p:nvPr/>
            </p:nvPicPr>
            <p:blipFill>
              <a:blip r:embed="rId29"/>
              <a:stretch>
                <a:fillRect/>
              </a:stretch>
            </p:blipFill>
            <p:spPr>
              <a:xfrm>
                <a:off x="6074220" y="1482108"/>
                <a:ext cx="633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Ink 26">
                <a:extLst>
                  <a:ext uri="{FF2B5EF4-FFF2-40B4-BE49-F238E27FC236}">
                    <a16:creationId xmlns:a16="http://schemas.microsoft.com/office/drawing/2014/main" id="{4F75567B-77B0-4004-8F73-E8EA65A7290F}"/>
                  </a:ext>
                </a:extLst>
              </p14:cNvPr>
              <p14:cNvContentPartPr/>
              <p14:nvPr/>
            </p14:nvContentPartPr>
            <p14:xfrm>
              <a:off x="5325420" y="1555188"/>
              <a:ext cx="630720" cy="79560"/>
            </p14:xfrm>
          </p:contentPart>
        </mc:Choice>
        <mc:Fallback>
          <p:pic>
            <p:nvPicPr>
              <p:cNvPr id="27" name="Ink 26">
                <a:extLst>
                  <a:ext uri="{FF2B5EF4-FFF2-40B4-BE49-F238E27FC236}">
                    <a16:creationId xmlns:a16="http://schemas.microsoft.com/office/drawing/2014/main" id="{4F75567B-77B0-4004-8F73-E8EA65A7290F}"/>
                  </a:ext>
                </a:extLst>
              </p:cNvPr>
              <p:cNvPicPr/>
              <p:nvPr/>
            </p:nvPicPr>
            <p:blipFill>
              <a:blip r:embed="rId31"/>
              <a:stretch>
                <a:fillRect/>
              </a:stretch>
            </p:blipFill>
            <p:spPr>
              <a:xfrm>
                <a:off x="5307420" y="1537188"/>
                <a:ext cx="666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9" name="Ink 28">
                <a:extLst>
                  <a:ext uri="{FF2B5EF4-FFF2-40B4-BE49-F238E27FC236}">
                    <a16:creationId xmlns:a16="http://schemas.microsoft.com/office/drawing/2014/main" id="{55440E03-E430-473B-9784-91AD12A42FDF}"/>
                  </a:ext>
                </a:extLst>
              </p14:cNvPr>
              <p14:cNvContentPartPr/>
              <p14:nvPr/>
            </p14:nvContentPartPr>
            <p14:xfrm>
              <a:off x="4646100" y="1547268"/>
              <a:ext cx="509760" cy="65160"/>
            </p14:xfrm>
          </p:contentPart>
        </mc:Choice>
        <mc:Fallback>
          <p:pic>
            <p:nvPicPr>
              <p:cNvPr id="29" name="Ink 28">
                <a:extLst>
                  <a:ext uri="{FF2B5EF4-FFF2-40B4-BE49-F238E27FC236}">
                    <a16:creationId xmlns:a16="http://schemas.microsoft.com/office/drawing/2014/main" id="{55440E03-E430-473B-9784-91AD12A42FDF}"/>
                  </a:ext>
                </a:extLst>
              </p:cNvPr>
              <p:cNvPicPr/>
              <p:nvPr/>
            </p:nvPicPr>
            <p:blipFill>
              <a:blip r:embed="rId33"/>
              <a:stretch>
                <a:fillRect/>
              </a:stretch>
            </p:blipFill>
            <p:spPr>
              <a:xfrm>
                <a:off x="4628100" y="1529268"/>
                <a:ext cx="545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5" name="Ink 34">
                <a:extLst>
                  <a:ext uri="{FF2B5EF4-FFF2-40B4-BE49-F238E27FC236}">
                    <a16:creationId xmlns:a16="http://schemas.microsoft.com/office/drawing/2014/main" id="{F6017D5D-38D5-47F4-AEC2-5474BAE47BC4}"/>
                  </a:ext>
                </a:extLst>
              </p14:cNvPr>
              <p14:cNvContentPartPr/>
              <p14:nvPr/>
            </p14:nvContentPartPr>
            <p14:xfrm>
              <a:off x="3015300" y="1553748"/>
              <a:ext cx="1492920" cy="41400"/>
            </p14:xfrm>
          </p:contentPart>
        </mc:Choice>
        <mc:Fallback>
          <p:pic>
            <p:nvPicPr>
              <p:cNvPr id="35" name="Ink 34">
                <a:extLst>
                  <a:ext uri="{FF2B5EF4-FFF2-40B4-BE49-F238E27FC236}">
                    <a16:creationId xmlns:a16="http://schemas.microsoft.com/office/drawing/2014/main" id="{F6017D5D-38D5-47F4-AEC2-5474BAE47BC4}"/>
                  </a:ext>
                </a:extLst>
              </p:cNvPr>
              <p:cNvPicPr/>
              <p:nvPr/>
            </p:nvPicPr>
            <p:blipFill>
              <a:blip r:embed="rId35"/>
              <a:stretch>
                <a:fillRect/>
              </a:stretch>
            </p:blipFill>
            <p:spPr>
              <a:xfrm>
                <a:off x="2997300" y="1535748"/>
                <a:ext cx="1528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7" name="Ink 36">
                <a:extLst>
                  <a:ext uri="{FF2B5EF4-FFF2-40B4-BE49-F238E27FC236}">
                    <a16:creationId xmlns:a16="http://schemas.microsoft.com/office/drawing/2014/main" id="{0B9AF3D3-0D93-497F-A52D-83108FB77B03}"/>
                  </a:ext>
                </a:extLst>
              </p14:cNvPr>
              <p14:cNvContentPartPr/>
              <p14:nvPr/>
            </p14:nvContentPartPr>
            <p14:xfrm>
              <a:off x="1841700" y="1481748"/>
              <a:ext cx="1222920" cy="47520"/>
            </p14:xfrm>
          </p:contentPart>
        </mc:Choice>
        <mc:Fallback>
          <p:pic>
            <p:nvPicPr>
              <p:cNvPr id="37" name="Ink 36">
                <a:extLst>
                  <a:ext uri="{FF2B5EF4-FFF2-40B4-BE49-F238E27FC236}">
                    <a16:creationId xmlns:a16="http://schemas.microsoft.com/office/drawing/2014/main" id="{0B9AF3D3-0D93-497F-A52D-83108FB77B03}"/>
                  </a:ext>
                </a:extLst>
              </p:cNvPr>
              <p:cNvPicPr/>
              <p:nvPr/>
            </p:nvPicPr>
            <p:blipFill>
              <a:blip r:embed="rId37"/>
              <a:stretch>
                <a:fillRect/>
              </a:stretch>
            </p:blipFill>
            <p:spPr>
              <a:xfrm>
                <a:off x="1824060" y="1463748"/>
                <a:ext cx="1258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8" name="Ink 37">
                <a:extLst>
                  <a:ext uri="{FF2B5EF4-FFF2-40B4-BE49-F238E27FC236}">
                    <a16:creationId xmlns:a16="http://schemas.microsoft.com/office/drawing/2014/main" id="{AB245D01-F8D9-4B1D-807F-C74D6AC0FFD7}"/>
                  </a:ext>
                </a:extLst>
              </p14:cNvPr>
              <p14:cNvContentPartPr/>
              <p14:nvPr/>
            </p14:nvContentPartPr>
            <p14:xfrm>
              <a:off x="960420" y="1552308"/>
              <a:ext cx="877680" cy="55800"/>
            </p14:xfrm>
          </p:contentPart>
        </mc:Choice>
        <mc:Fallback>
          <p:pic>
            <p:nvPicPr>
              <p:cNvPr id="38" name="Ink 37">
                <a:extLst>
                  <a:ext uri="{FF2B5EF4-FFF2-40B4-BE49-F238E27FC236}">
                    <a16:creationId xmlns:a16="http://schemas.microsoft.com/office/drawing/2014/main" id="{AB245D01-F8D9-4B1D-807F-C74D6AC0FFD7}"/>
                  </a:ext>
                </a:extLst>
              </p:cNvPr>
              <p:cNvPicPr/>
              <p:nvPr/>
            </p:nvPicPr>
            <p:blipFill>
              <a:blip r:embed="rId39"/>
              <a:stretch>
                <a:fillRect/>
              </a:stretch>
            </p:blipFill>
            <p:spPr>
              <a:xfrm>
                <a:off x="942780" y="1534668"/>
                <a:ext cx="913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0" name="Ink 39">
                <a:extLst>
                  <a:ext uri="{FF2B5EF4-FFF2-40B4-BE49-F238E27FC236}">
                    <a16:creationId xmlns:a16="http://schemas.microsoft.com/office/drawing/2014/main" id="{395F7F45-C721-4543-9FD0-ABE2BD8F0A22}"/>
                  </a:ext>
                </a:extLst>
              </p14:cNvPr>
              <p14:cNvContentPartPr/>
              <p14:nvPr/>
            </p14:nvContentPartPr>
            <p14:xfrm>
              <a:off x="343380" y="1505148"/>
              <a:ext cx="645480" cy="142200"/>
            </p14:xfrm>
          </p:contentPart>
        </mc:Choice>
        <mc:Fallback>
          <p:pic>
            <p:nvPicPr>
              <p:cNvPr id="40" name="Ink 39">
                <a:extLst>
                  <a:ext uri="{FF2B5EF4-FFF2-40B4-BE49-F238E27FC236}">
                    <a16:creationId xmlns:a16="http://schemas.microsoft.com/office/drawing/2014/main" id="{395F7F45-C721-4543-9FD0-ABE2BD8F0A22}"/>
                  </a:ext>
                </a:extLst>
              </p:cNvPr>
              <p:cNvPicPr/>
              <p:nvPr/>
            </p:nvPicPr>
            <p:blipFill>
              <a:blip r:embed="rId41"/>
              <a:stretch>
                <a:fillRect/>
              </a:stretch>
            </p:blipFill>
            <p:spPr>
              <a:xfrm>
                <a:off x="325740" y="1487148"/>
                <a:ext cx="681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7" name="Ink 46">
                <a:extLst>
                  <a:ext uri="{FF2B5EF4-FFF2-40B4-BE49-F238E27FC236}">
                    <a16:creationId xmlns:a16="http://schemas.microsoft.com/office/drawing/2014/main" id="{6C68CEAB-4692-4B53-8513-E0A122D03D31}"/>
                  </a:ext>
                </a:extLst>
              </p14:cNvPr>
              <p14:cNvContentPartPr/>
              <p14:nvPr/>
            </p14:nvContentPartPr>
            <p14:xfrm>
              <a:off x="1690860" y="1059828"/>
              <a:ext cx="1395720" cy="500760"/>
            </p14:xfrm>
          </p:contentPart>
        </mc:Choice>
        <mc:Fallback>
          <p:pic>
            <p:nvPicPr>
              <p:cNvPr id="47" name="Ink 46">
                <a:extLst>
                  <a:ext uri="{FF2B5EF4-FFF2-40B4-BE49-F238E27FC236}">
                    <a16:creationId xmlns:a16="http://schemas.microsoft.com/office/drawing/2014/main" id="{6C68CEAB-4692-4B53-8513-E0A122D03D31}"/>
                  </a:ext>
                </a:extLst>
              </p:cNvPr>
              <p:cNvPicPr/>
              <p:nvPr/>
            </p:nvPicPr>
            <p:blipFill>
              <a:blip r:embed="rId43"/>
              <a:stretch>
                <a:fillRect/>
              </a:stretch>
            </p:blipFill>
            <p:spPr>
              <a:xfrm>
                <a:off x="1672860" y="1041828"/>
                <a:ext cx="1431360" cy="536400"/>
              </a:xfrm>
              <a:prstGeom prst="rect">
                <a:avLst/>
              </a:prstGeom>
            </p:spPr>
          </p:pic>
        </mc:Fallback>
      </mc:AlternateContent>
      <p:grpSp>
        <p:nvGrpSpPr>
          <p:cNvPr id="50" name="Group 49">
            <a:extLst>
              <a:ext uri="{FF2B5EF4-FFF2-40B4-BE49-F238E27FC236}">
                <a16:creationId xmlns:a16="http://schemas.microsoft.com/office/drawing/2014/main" id="{DCDAC11C-7FF7-49DB-90F3-2800296C4682}"/>
              </a:ext>
            </a:extLst>
          </p:cNvPr>
          <p:cNvGrpSpPr/>
          <p:nvPr/>
        </p:nvGrpSpPr>
        <p:grpSpPr>
          <a:xfrm>
            <a:off x="2299620" y="511548"/>
            <a:ext cx="7363080" cy="658800"/>
            <a:chOff x="2299620" y="511548"/>
            <a:chExt cx="7363080" cy="658800"/>
          </a:xfrm>
        </p:grpSpPr>
        <mc:AlternateContent xmlns:mc="http://schemas.openxmlformats.org/markup-compatibility/2006">
          <mc:Choice xmlns:p14="http://schemas.microsoft.com/office/powerpoint/2010/main" Requires="p14">
            <p:contentPart p14:bwMode="auto" r:id="rId44">
              <p14:nvContentPartPr>
                <p14:cNvPr id="5" name="Ink 4">
                  <a:extLst>
                    <a:ext uri="{FF2B5EF4-FFF2-40B4-BE49-F238E27FC236}">
                      <a16:creationId xmlns:a16="http://schemas.microsoft.com/office/drawing/2014/main" id="{C183D270-4911-4851-A18F-52EB7EC16C7D}"/>
                    </a:ext>
                  </a:extLst>
                </p14:cNvPr>
                <p14:cNvContentPartPr/>
                <p14:nvPr/>
              </p14:nvContentPartPr>
              <p14:xfrm>
                <a:off x="8990580" y="1089348"/>
                <a:ext cx="601920" cy="81000"/>
              </p14:xfrm>
            </p:contentPart>
          </mc:Choice>
          <mc:Fallback>
            <p:pic>
              <p:nvPicPr>
                <p:cNvPr id="5" name="Ink 4">
                  <a:extLst>
                    <a:ext uri="{FF2B5EF4-FFF2-40B4-BE49-F238E27FC236}">
                      <a16:creationId xmlns:a16="http://schemas.microsoft.com/office/drawing/2014/main" id="{C183D270-4911-4851-A18F-52EB7EC16C7D}"/>
                    </a:ext>
                  </a:extLst>
                </p:cNvPr>
                <p:cNvPicPr/>
                <p:nvPr/>
              </p:nvPicPr>
              <p:blipFill>
                <a:blip r:embed="rId45"/>
                <a:stretch>
                  <a:fillRect/>
                </a:stretch>
              </p:blipFill>
              <p:spPr>
                <a:xfrm>
                  <a:off x="8972580" y="1071708"/>
                  <a:ext cx="637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 name="Ink 6">
                  <a:extLst>
                    <a:ext uri="{FF2B5EF4-FFF2-40B4-BE49-F238E27FC236}">
                      <a16:creationId xmlns:a16="http://schemas.microsoft.com/office/drawing/2014/main" id="{D59762D9-EF36-4F25-A4A8-137BC54290BA}"/>
                    </a:ext>
                  </a:extLst>
                </p14:cNvPr>
                <p14:cNvContentPartPr/>
                <p14:nvPr/>
              </p14:nvContentPartPr>
              <p14:xfrm>
                <a:off x="8162220" y="1094028"/>
                <a:ext cx="645480" cy="46440"/>
              </p14:xfrm>
            </p:contentPart>
          </mc:Choice>
          <mc:Fallback>
            <p:pic>
              <p:nvPicPr>
                <p:cNvPr id="7" name="Ink 6">
                  <a:extLst>
                    <a:ext uri="{FF2B5EF4-FFF2-40B4-BE49-F238E27FC236}">
                      <a16:creationId xmlns:a16="http://schemas.microsoft.com/office/drawing/2014/main" id="{D59762D9-EF36-4F25-A4A8-137BC54290BA}"/>
                    </a:ext>
                  </a:extLst>
                </p:cNvPr>
                <p:cNvPicPr/>
                <p:nvPr/>
              </p:nvPicPr>
              <p:blipFill>
                <a:blip r:embed="rId47"/>
                <a:stretch>
                  <a:fillRect/>
                </a:stretch>
              </p:blipFill>
              <p:spPr>
                <a:xfrm>
                  <a:off x="8144220" y="1076388"/>
                  <a:ext cx="6811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 name="Ink 8">
                  <a:extLst>
                    <a:ext uri="{FF2B5EF4-FFF2-40B4-BE49-F238E27FC236}">
                      <a16:creationId xmlns:a16="http://schemas.microsoft.com/office/drawing/2014/main" id="{F91542C3-8060-43A4-8B37-3B4835499006}"/>
                    </a:ext>
                  </a:extLst>
                </p14:cNvPr>
                <p14:cNvContentPartPr/>
                <p14:nvPr/>
              </p14:nvContentPartPr>
              <p14:xfrm>
                <a:off x="5359620" y="993948"/>
                <a:ext cx="2507040" cy="147960"/>
              </p14:xfrm>
            </p:contentPart>
          </mc:Choice>
          <mc:Fallback>
            <p:pic>
              <p:nvPicPr>
                <p:cNvPr id="9" name="Ink 8">
                  <a:extLst>
                    <a:ext uri="{FF2B5EF4-FFF2-40B4-BE49-F238E27FC236}">
                      <a16:creationId xmlns:a16="http://schemas.microsoft.com/office/drawing/2014/main" id="{F91542C3-8060-43A4-8B37-3B4835499006}"/>
                    </a:ext>
                  </a:extLst>
                </p:cNvPr>
                <p:cNvPicPr/>
                <p:nvPr/>
              </p:nvPicPr>
              <p:blipFill>
                <a:blip r:embed="rId49"/>
                <a:stretch>
                  <a:fillRect/>
                </a:stretch>
              </p:blipFill>
              <p:spPr>
                <a:xfrm>
                  <a:off x="5341980" y="976308"/>
                  <a:ext cx="25426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2" name="Ink 11">
                  <a:extLst>
                    <a:ext uri="{FF2B5EF4-FFF2-40B4-BE49-F238E27FC236}">
                      <a16:creationId xmlns:a16="http://schemas.microsoft.com/office/drawing/2014/main" id="{770257C6-9960-4284-8835-252E38E62CC6}"/>
                    </a:ext>
                  </a:extLst>
                </p14:cNvPr>
                <p14:cNvContentPartPr/>
                <p14:nvPr/>
              </p14:nvContentPartPr>
              <p14:xfrm>
                <a:off x="4386900" y="1010868"/>
                <a:ext cx="1006920" cy="45720"/>
              </p14:xfrm>
            </p:contentPart>
          </mc:Choice>
          <mc:Fallback>
            <p:pic>
              <p:nvPicPr>
                <p:cNvPr id="12" name="Ink 11">
                  <a:extLst>
                    <a:ext uri="{FF2B5EF4-FFF2-40B4-BE49-F238E27FC236}">
                      <a16:creationId xmlns:a16="http://schemas.microsoft.com/office/drawing/2014/main" id="{770257C6-9960-4284-8835-252E38E62CC6}"/>
                    </a:ext>
                  </a:extLst>
                </p:cNvPr>
                <p:cNvPicPr/>
                <p:nvPr/>
              </p:nvPicPr>
              <p:blipFill>
                <a:blip r:embed="rId51"/>
                <a:stretch>
                  <a:fillRect/>
                </a:stretch>
              </p:blipFill>
              <p:spPr>
                <a:xfrm>
                  <a:off x="4368900" y="993228"/>
                  <a:ext cx="1042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 name="Ink 12">
                  <a:extLst>
                    <a:ext uri="{FF2B5EF4-FFF2-40B4-BE49-F238E27FC236}">
                      <a16:creationId xmlns:a16="http://schemas.microsoft.com/office/drawing/2014/main" id="{A30B3DD8-CFAE-4074-8952-D342D51786CE}"/>
                    </a:ext>
                  </a:extLst>
                </p14:cNvPr>
                <p14:cNvContentPartPr/>
                <p14:nvPr/>
              </p14:nvContentPartPr>
              <p14:xfrm>
                <a:off x="3652500" y="1001868"/>
                <a:ext cx="638280" cy="68760"/>
              </p14:xfrm>
            </p:contentPart>
          </mc:Choice>
          <mc:Fallback>
            <p:pic>
              <p:nvPicPr>
                <p:cNvPr id="13" name="Ink 12">
                  <a:extLst>
                    <a:ext uri="{FF2B5EF4-FFF2-40B4-BE49-F238E27FC236}">
                      <a16:creationId xmlns:a16="http://schemas.microsoft.com/office/drawing/2014/main" id="{A30B3DD8-CFAE-4074-8952-D342D51786CE}"/>
                    </a:ext>
                  </a:extLst>
                </p:cNvPr>
                <p:cNvPicPr/>
                <p:nvPr/>
              </p:nvPicPr>
              <p:blipFill>
                <a:blip r:embed="rId53"/>
                <a:stretch>
                  <a:fillRect/>
                </a:stretch>
              </p:blipFill>
              <p:spPr>
                <a:xfrm>
                  <a:off x="3634860" y="984228"/>
                  <a:ext cx="673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4" name="Ink 13">
                  <a:extLst>
                    <a:ext uri="{FF2B5EF4-FFF2-40B4-BE49-F238E27FC236}">
                      <a16:creationId xmlns:a16="http://schemas.microsoft.com/office/drawing/2014/main" id="{0942F26C-31AF-43F2-9EDF-AD58A27911C6}"/>
                    </a:ext>
                  </a:extLst>
                </p14:cNvPr>
                <p14:cNvContentPartPr/>
                <p14:nvPr/>
              </p14:nvContentPartPr>
              <p14:xfrm>
                <a:off x="2969580" y="1023828"/>
                <a:ext cx="488880" cy="57240"/>
              </p14:xfrm>
            </p:contentPart>
          </mc:Choice>
          <mc:Fallback>
            <p:pic>
              <p:nvPicPr>
                <p:cNvPr id="14" name="Ink 13">
                  <a:extLst>
                    <a:ext uri="{FF2B5EF4-FFF2-40B4-BE49-F238E27FC236}">
                      <a16:creationId xmlns:a16="http://schemas.microsoft.com/office/drawing/2014/main" id="{0942F26C-31AF-43F2-9EDF-AD58A27911C6}"/>
                    </a:ext>
                  </a:extLst>
                </p:cNvPr>
                <p:cNvPicPr/>
                <p:nvPr/>
              </p:nvPicPr>
              <p:blipFill>
                <a:blip r:embed="rId55"/>
                <a:stretch>
                  <a:fillRect/>
                </a:stretch>
              </p:blipFill>
              <p:spPr>
                <a:xfrm>
                  <a:off x="2951580" y="1006188"/>
                  <a:ext cx="524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6" name="Ink 15">
                  <a:extLst>
                    <a:ext uri="{FF2B5EF4-FFF2-40B4-BE49-F238E27FC236}">
                      <a16:creationId xmlns:a16="http://schemas.microsoft.com/office/drawing/2014/main" id="{DA622997-CA99-4F2A-8E8F-0E81F7256E40}"/>
                    </a:ext>
                  </a:extLst>
                </p14:cNvPr>
                <p14:cNvContentPartPr/>
                <p14:nvPr/>
              </p14:nvContentPartPr>
              <p14:xfrm>
                <a:off x="2299620" y="1020588"/>
                <a:ext cx="751680" cy="82800"/>
              </p14:xfrm>
            </p:contentPart>
          </mc:Choice>
          <mc:Fallback>
            <p:pic>
              <p:nvPicPr>
                <p:cNvPr id="16" name="Ink 15">
                  <a:extLst>
                    <a:ext uri="{FF2B5EF4-FFF2-40B4-BE49-F238E27FC236}">
                      <a16:creationId xmlns:a16="http://schemas.microsoft.com/office/drawing/2014/main" id="{DA622997-CA99-4F2A-8E8F-0E81F7256E40}"/>
                    </a:ext>
                  </a:extLst>
                </p:cNvPr>
                <p:cNvPicPr/>
                <p:nvPr/>
              </p:nvPicPr>
              <p:blipFill>
                <a:blip r:embed="rId57"/>
                <a:stretch>
                  <a:fillRect/>
                </a:stretch>
              </p:blipFill>
              <p:spPr>
                <a:xfrm>
                  <a:off x="2281620" y="1002948"/>
                  <a:ext cx="787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9" name="Ink 48">
                  <a:extLst>
                    <a:ext uri="{FF2B5EF4-FFF2-40B4-BE49-F238E27FC236}">
                      <a16:creationId xmlns:a16="http://schemas.microsoft.com/office/drawing/2014/main" id="{218A074A-F348-4A93-94DB-3A49688D5B92}"/>
                    </a:ext>
                  </a:extLst>
                </p14:cNvPr>
                <p14:cNvContentPartPr/>
                <p14:nvPr/>
              </p14:nvContentPartPr>
              <p14:xfrm>
                <a:off x="5431620" y="511548"/>
                <a:ext cx="4231080" cy="610920"/>
              </p14:xfrm>
            </p:contentPart>
          </mc:Choice>
          <mc:Fallback>
            <p:pic>
              <p:nvPicPr>
                <p:cNvPr id="49" name="Ink 48">
                  <a:extLst>
                    <a:ext uri="{FF2B5EF4-FFF2-40B4-BE49-F238E27FC236}">
                      <a16:creationId xmlns:a16="http://schemas.microsoft.com/office/drawing/2014/main" id="{218A074A-F348-4A93-94DB-3A49688D5B92}"/>
                    </a:ext>
                  </a:extLst>
                </p:cNvPr>
                <p:cNvPicPr/>
                <p:nvPr/>
              </p:nvPicPr>
              <p:blipFill>
                <a:blip r:embed="rId59"/>
                <a:stretch>
                  <a:fillRect/>
                </a:stretch>
              </p:blipFill>
              <p:spPr>
                <a:xfrm>
                  <a:off x="5413980" y="493548"/>
                  <a:ext cx="4266720" cy="64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51" name="Ink 50">
                <a:extLst>
                  <a:ext uri="{FF2B5EF4-FFF2-40B4-BE49-F238E27FC236}">
                    <a16:creationId xmlns:a16="http://schemas.microsoft.com/office/drawing/2014/main" id="{0D514FF2-B361-4D92-A1BA-747BB5500E22}"/>
                  </a:ext>
                </a:extLst>
              </p14:cNvPr>
              <p14:cNvContentPartPr/>
              <p14:nvPr/>
            </p14:nvContentPartPr>
            <p14:xfrm>
              <a:off x="5350260" y="1994388"/>
              <a:ext cx="2456280" cy="82800"/>
            </p14:xfrm>
          </p:contentPart>
        </mc:Choice>
        <mc:Fallback>
          <p:pic>
            <p:nvPicPr>
              <p:cNvPr id="51" name="Ink 50">
                <a:extLst>
                  <a:ext uri="{FF2B5EF4-FFF2-40B4-BE49-F238E27FC236}">
                    <a16:creationId xmlns:a16="http://schemas.microsoft.com/office/drawing/2014/main" id="{0D514FF2-B361-4D92-A1BA-747BB5500E22}"/>
                  </a:ext>
                </a:extLst>
              </p:cNvPr>
              <p:cNvPicPr/>
              <p:nvPr/>
            </p:nvPicPr>
            <p:blipFill>
              <a:blip r:embed="rId61"/>
              <a:stretch>
                <a:fillRect/>
              </a:stretch>
            </p:blipFill>
            <p:spPr>
              <a:xfrm>
                <a:off x="5332260" y="1976388"/>
                <a:ext cx="2491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2" name="Ink 51">
                <a:extLst>
                  <a:ext uri="{FF2B5EF4-FFF2-40B4-BE49-F238E27FC236}">
                    <a16:creationId xmlns:a16="http://schemas.microsoft.com/office/drawing/2014/main" id="{D9F67BCD-CF66-4074-B701-EBAC6BEC02DD}"/>
                  </a:ext>
                </a:extLst>
              </p14:cNvPr>
              <p14:cNvContentPartPr/>
              <p14:nvPr/>
            </p14:nvContentPartPr>
            <p14:xfrm>
              <a:off x="4604700" y="2022828"/>
              <a:ext cx="728640" cy="56520"/>
            </p14:xfrm>
          </p:contentPart>
        </mc:Choice>
        <mc:Fallback>
          <p:pic>
            <p:nvPicPr>
              <p:cNvPr id="52" name="Ink 51">
                <a:extLst>
                  <a:ext uri="{FF2B5EF4-FFF2-40B4-BE49-F238E27FC236}">
                    <a16:creationId xmlns:a16="http://schemas.microsoft.com/office/drawing/2014/main" id="{D9F67BCD-CF66-4074-B701-EBAC6BEC02DD}"/>
                  </a:ext>
                </a:extLst>
              </p:cNvPr>
              <p:cNvPicPr/>
              <p:nvPr/>
            </p:nvPicPr>
            <p:blipFill>
              <a:blip r:embed="rId63"/>
              <a:stretch>
                <a:fillRect/>
              </a:stretch>
            </p:blipFill>
            <p:spPr>
              <a:xfrm>
                <a:off x="4586700" y="2005188"/>
                <a:ext cx="764280" cy="92160"/>
              </a:xfrm>
              <a:prstGeom prst="rect">
                <a:avLst/>
              </a:prstGeom>
            </p:spPr>
          </p:pic>
        </mc:Fallback>
      </mc:AlternateContent>
      <p:grpSp>
        <p:nvGrpSpPr>
          <p:cNvPr id="62" name="Group 61">
            <a:extLst>
              <a:ext uri="{FF2B5EF4-FFF2-40B4-BE49-F238E27FC236}">
                <a16:creationId xmlns:a16="http://schemas.microsoft.com/office/drawing/2014/main" id="{81D6C305-6D99-4DC9-8119-F4DEFD482924}"/>
              </a:ext>
            </a:extLst>
          </p:cNvPr>
          <p:cNvGrpSpPr/>
          <p:nvPr/>
        </p:nvGrpSpPr>
        <p:grpSpPr>
          <a:xfrm>
            <a:off x="7190940" y="2514228"/>
            <a:ext cx="2975040" cy="52560"/>
            <a:chOff x="7190940" y="2514228"/>
            <a:chExt cx="2975040" cy="52560"/>
          </a:xfrm>
        </p:grpSpPr>
        <mc:AlternateContent xmlns:mc="http://schemas.openxmlformats.org/markup-compatibility/2006">
          <mc:Choice xmlns:p14="http://schemas.microsoft.com/office/powerpoint/2010/main" Requires="p14">
            <p:contentPart p14:bwMode="auto" r:id="rId64">
              <p14:nvContentPartPr>
                <p14:cNvPr id="58" name="Ink 57">
                  <a:extLst>
                    <a:ext uri="{FF2B5EF4-FFF2-40B4-BE49-F238E27FC236}">
                      <a16:creationId xmlns:a16="http://schemas.microsoft.com/office/drawing/2014/main" id="{20C5CBD7-B3EA-4DFB-890B-A75BC2E381D1}"/>
                    </a:ext>
                  </a:extLst>
                </p14:cNvPr>
                <p14:cNvContentPartPr/>
                <p14:nvPr/>
              </p14:nvContentPartPr>
              <p14:xfrm>
                <a:off x="9605460" y="2522868"/>
                <a:ext cx="560520" cy="24840"/>
              </p14:xfrm>
            </p:contentPart>
          </mc:Choice>
          <mc:Fallback>
            <p:pic>
              <p:nvPicPr>
                <p:cNvPr id="58" name="Ink 57">
                  <a:extLst>
                    <a:ext uri="{FF2B5EF4-FFF2-40B4-BE49-F238E27FC236}">
                      <a16:creationId xmlns:a16="http://schemas.microsoft.com/office/drawing/2014/main" id="{20C5CBD7-B3EA-4DFB-890B-A75BC2E381D1}"/>
                    </a:ext>
                  </a:extLst>
                </p:cNvPr>
                <p:cNvPicPr/>
                <p:nvPr/>
              </p:nvPicPr>
              <p:blipFill>
                <a:blip r:embed="rId65"/>
                <a:stretch>
                  <a:fillRect/>
                </a:stretch>
              </p:blipFill>
              <p:spPr>
                <a:xfrm>
                  <a:off x="9587820" y="2504868"/>
                  <a:ext cx="596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9" name="Ink 58">
                  <a:extLst>
                    <a:ext uri="{FF2B5EF4-FFF2-40B4-BE49-F238E27FC236}">
                      <a16:creationId xmlns:a16="http://schemas.microsoft.com/office/drawing/2014/main" id="{C74F1DA6-0873-489B-BA20-C298B66761FC}"/>
                    </a:ext>
                  </a:extLst>
                </p14:cNvPr>
                <p14:cNvContentPartPr/>
                <p14:nvPr/>
              </p14:nvContentPartPr>
              <p14:xfrm>
                <a:off x="8487300" y="2520708"/>
                <a:ext cx="822240" cy="46080"/>
              </p14:xfrm>
            </p:contentPart>
          </mc:Choice>
          <mc:Fallback>
            <p:pic>
              <p:nvPicPr>
                <p:cNvPr id="59" name="Ink 58">
                  <a:extLst>
                    <a:ext uri="{FF2B5EF4-FFF2-40B4-BE49-F238E27FC236}">
                      <a16:creationId xmlns:a16="http://schemas.microsoft.com/office/drawing/2014/main" id="{C74F1DA6-0873-489B-BA20-C298B66761FC}"/>
                    </a:ext>
                  </a:extLst>
                </p:cNvPr>
                <p:cNvPicPr/>
                <p:nvPr/>
              </p:nvPicPr>
              <p:blipFill>
                <a:blip r:embed="rId67"/>
                <a:stretch>
                  <a:fillRect/>
                </a:stretch>
              </p:blipFill>
              <p:spPr>
                <a:xfrm>
                  <a:off x="8469660" y="2503068"/>
                  <a:ext cx="857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0" name="Ink 59">
                  <a:extLst>
                    <a:ext uri="{FF2B5EF4-FFF2-40B4-BE49-F238E27FC236}">
                      <a16:creationId xmlns:a16="http://schemas.microsoft.com/office/drawing/2014/main" id="{5750777D-316C-4B89-B87C-AD5EB7D6C0B0}"/>
                    </a:ext>
                  </a:extLst>
                </p14:cNvPr>
                <p14:cNvContentPartPr/>
                <p14:nvPr/>
              </p14:nvContentPartPr>
              <p14:xfrm>
                <a:off x="7872420" y="2528988"/>
                <a:ext cx="456120" cy="7560"/>
              </p14:xfrm>
            </p:contentPart>
          </mc:Choice>
          <mc:Fallback>
            <p:pic>
              <p:nvPicPr>
                <p:cNvPr id="60" name="Ink 59">
                  <a:extLst>
                    <a:ext uri="{FF2B5EF4-FFF2-40B4-BE49-F238E27FC236}">
                      <a16:creationId xmlns:a16="http://schemas.microsoft.com/office/drawing/2014/main" id="{5750777D-316C-4B89-B87C-AD5EB7D6C0B0}"/>
                    </a:ext>
                  </a:extLst>
                </p:cNvPr>
                <p:cNvPicPr/>
                <p:nvPr/>
              </p:nvPicPr>
              <p:blipFill>
                <a:blip r:embed="rId69"/>
                <a:stretch>
                  <a:fillRect/>
                </a:stretch>
              </p:blipFill>
              <p:spPr>
                <a:xfrm>
                  <a:off x="7854420" y="2511348"/>
                  <a:ext cx="491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1" name="Ink 60">
                  <a:extLst>
                    <a:ext uri="{FF2B5EF4-FFF2-40B4-BE49-F238E27FC236}">
                      <a16:creationId xmlns:a16="http://schemas.microsoft.com/office/drawing/2014/main" id="{D0E679E4-517A-456D-AB35-1474209D5AD0}"/>
                    </a:ext>
                  </a:extLst>
                </p14:cNvPr>
                <p14:cNvContentPartPr/>
                <p14:nvPr/>
              </p14:nvContentPartPr>
              <p14:xfrm>
                <a:off x="7190940" y="2514228"/>
                <a:ext cx="532080" cy="20520"/>
              </p14:xfrm>
            </p:contentPart>
          </mc:Choice>
          <mc:Fallback>
            <p:pic>
              <p:nvPicPr>
                <p:cNvPr id="61" name="Ink 60">
                  <a:extLst>
                    <a:ext uri="{FF2B5EF4-FFF2-40B4-BE49-F238E27FC236}">
                      <a16:creationId xmlns:a16="http://schemas.microsoft.com/office/drawing/2014/main" id="{D0E679E4-517A-456D-AB35-1474209D5AD0}"/>
                    </a:ext>
                  </a:extLst>
                </p:cNvPr>
                <p:cNvPicPr/>
                <p:nvPr/>
              </p:nvPicPr>
              <p:blipFill>
                <a:blip r:embed="rId71"/>
                <a:stretch>
                  <a:fillRect/>
                </a:stretch>
              </p:blipFill>
              <p:spPr>
                <a:xfrm>
                  <a:off x="7173300" y="2496228"/>
                  <a:ext cx="567720" cy="5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65" name="Ink 64">
                <a:extLst>
                  <a:ext uri="{FF2B5EF4-FFF2-40B4-BE49-F238E27FC236}">
                    <a16:creationId xmlns:a16="http://schemas.microsoft.com/office/drawing/2014/main" id="{8F607E06-3976-4E54-996C-461EE6244E43}"/>
                  </a:ext>
                </a:extLst>
              </p14:cNvPr>
              <p14:cNvContentPartPr/>
              <p14:nvPr/>
            </p14:nvContentPartPr>
            <p14:xfrm>
              <a:off x="1622460" y="1513428"/>
              <a:ext cx="2835000" cy="560520"/>
            </p14:xfrm>
          </p:contentPart>
        </mc:Choice>
        <mc:Fallback>
          <p:pic>
            <p:nvPicPr>
              <p:cNvPr id="65" name="Ink 64">
                <a:extLst>
                  <a:ext uri="{FF2B5EF4-FFF2-40B4-BE49-F238E27FC236}">
                    <a16:creationId xmlns:a16="http://schemas.microsoft.com/office/drawing/2014/main" id="{8F607E06-3976-4E54-996C-461EE6244E43}"/>
                  </a:ext>
                </a:extLst>
              </p:cNvPr>
              <p:cNvPicPr/>
              <p:nvPr/>
            </p:nvPicPr>
            <p:blipFill>
              <a:blip r:embed="rId73"/>
              <a:stretch>
                <a:fillRect/>
              </a:stretch>
            </p:blipFill>
            <p:spPr>
              <a:xfrm>
                <a:off x="1604460" y="1495788"/>
                <a:ext cx="287064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7" name="Ink 66">
                <a:extLst>
                  <a:ext uri="{FF2B5EF4-FFF2-40B4-BE49-F238E27FC236}">
                    <a16:creationId xmlns:a16="http://schemas.microsoft.com/office/drawing/2014/main" id="{12962C5C-0D57-479B-9702-3F19CD9FCA51}"/>
                  </a:ext>
                </a:extLst>
              </p14:cNvPr>
              <p14:cNvContentPartPr/>
              <p14:nvPr/>
            </p14:nvContentPartPr>
            <p14:xfrm>
              <a:off x="4570140" y="2494068"/>
              <a:ext cx="1705320" cy="89280"/>
            </p14:xfrm>
          </p:contentPart>
        </mc:Choice>
        <mc:Fallback>
          <p:pic>
            <p:nvPicPr>
              <p:cNvPr id="67" name="Ink 66">
                <a:extLst>
                  <a:ext uri="{FF2B5EF4-FFF2-40B4-BE49-F238E27FC236}">
                    <a16:creationId xmlns:a16="http://schemas.microsoft.com/office/drawing/2014/main" id="{12962C5C-0D57-479B-9702-3F19CD9FCA51}"/>
                  </a:ext>
                </a:extLst>
              </p:cNvPr>
              <p:cNvPicPr/>
              <p:nvPr/>
            </p:nvPicPr>
            <p:blipFill>
              <a:blip r:embed="rId75"/>
              <a:stretch>
                <a:fillRect/>
              </a:stretch>
            </p:blipFill>
            <p:spPr>
              <a:xfrm>
                <a:off x="4552500" y="2476428"/>
                <a:ext cx="1740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8" name="Ink 67">
                <a:extLst>
                  <a:ext uri="{FF2B5EF4-FFF2-40B4-BE49-F238E27FC236}">
                    <a16:creationId xmlns:a16="http://schemas.microsoft.com/office/drawing/2014/main" id="{2DB210FE-EC18-488F-8975-ECC897D51EBD}"/>
                  </a:ext>
                </a:extLst>
              </p14:cNvPr>
              <p14:cNvContentPartPr/>
              <p14:nvPr/>
            </p14:nvContentPartPr>
            <p14:xfrm>
              <a:off x="3575100" y="2490828"/>
              <a:ext cx="878400" cy="71640"/>
            </p14:xfrm>
          </p:contentPart>
        </mc:Choice>
        <mc:Fallback>
          <p:pic>
            <p:nvPicPr>
              <p:cNvPr id="68" name="Ink 67">
                <a:extLst>
                  <a:ext uri="{FF2B5EF4-FFF2-40B4-BE49-F238E27FC236}">
                    <a16:creationId xmlns:a16="http://schemas.microsoft.com/office/drawing/2014/main" id="{2DB210FE-EC18-488F-8975-ECC897D51EBD}"/>
                  </a:ext>
                </a:extLst>
              </p:cNvPr>
              <p:cNvPicPr/>
              <p:nvPr/>
            </p:nvPicPr>
            <p:blipFill>
              <a:blip r:embed="rId77"/>
              <a:stretch>
                <a:fillRect/>
              </a:stretch>
            </p:blipFill>
            <p:spPr>
              <a:xfrm>
                <a:off x="3557100" y="2473188"/>
                <a:ext cx="914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9" name="Ink 68">
                <a:extLst>
                  <a:ext uri="{FF2B5EF4-FFF2-40B4-BE49-F238E27FC236}">
                    <a16:creationId xmlns:a16="http://schemas.microsoft.com/office/drawing/2014/main" id="{5A81BCE4-4B00-42E9-8D07-319B69C7537D}"/>
                  </a:ext>
                </a:extLst>
              </p14:cNvPr>
              <p14:cNvContentPartPr/>
              <p14:nvPr/>
            </p14:nvContentPartPr>
            <p14:xfrm>
              <a:off x="1212060" y="2476788"/>
              <a:ext cx="2214360" cy="90360"/>
            </p14:xfrm>
          </p:contentPart>
        </mc:Choice>
        <mc:Fallback>
          <p:pic>
            <p:nvPicPr>
              <p:cNvPr id="69" name="Ink 68">
                <a:extLst>
                  <a:ext uri="{FF2B5EF4-FFF2-40B4-BE49-F238E27FC236}">
                    <a16:creationId xmlns:a16="http://schemas.microsoft.com/office/drawing/2014/main" id="{5A81BCE4-4B00-42E9-8D07-319B69C7537D}"/>
                  </a:ext>
                </a:extLst>
              </p:cNvPr>
              <p:cNvPicPr/>
              <p:nvPr/>
            </p:nvPicPr>
            <p:blipFill>
              <a:blip r:embed="rId79"/>
              <a:stretch>
                <a:fillRect/>
              </a:stretch>
            </p:blipFill>
            <p:spPr>
              <a:xfrm>
                <a:off x="1194060" y="2459148"/>
                <a:ext cx="2250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0" name="Ink 69">
                <a:extLst>
                  <a:ext uri="{FF2B5EF4-FFF2-40B4-BE49-F238E27FC236}">
                    <a16:creationId xmlns:a16="http://schemas.microsoft.com/office/drawing/2014/main" id="{1341DC18-0A61-48BE-A818-B0841949DE6C}"/>
                  </a:ext>
                </a:extLst>
              </p14:cNvPr>
              <p14:cNvContentPartPr/>
              <p14:nvPr/>
            </p14:nvContentPartPr>
            <p14:xfrm>
              <a:off x="566220" y="2481828"/>
              <a:ext cx="555120" cy="51840"/>
            </p14:xfrm>
          </p:contentPart>
        </mc:Choice>
        <mc:Fallback>
          <p:pic>
            <p:nvPicPr>
              <p:cNvPr id="70" name="Ink 69">
                <a:extLst>
                  <a:ext uri="{FF2B5EF4-FFF2-40B4-BE49-F238E27FC236}">
                    <a16:creationId xmlns:a16="http://schemas.microsoft.com/office/drawing/2014/main" id="{1341DC18-0A61-48BE-A818-B0841949DE6C}"/>
                  </a:ext>
                </a:extLst>
              </p:cNvPr>
              <p:cNvPicPr/>
              <p:nvPr/>
            </p:nvPicPr>
            <p:blipFill>
              <a:blip r:embed="rId81"/>
              <a:stretch>
                <a:fillRect/>
              </a:stretch>
            </p:blipFill>
            <p:spPr>
              <a:xfrm>
                <a:off x="548580" y="2464188"/>
                <a:ext cx="590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0" name="Ink 79">
                <a:extLst>
                  <a:ext uri="{FF2B5EF4-FFF2-40B4-BE49-F238E27FC236}">
                    <a16:creationId xmlns:a16="http://schemas.microsoft.com/office/drawing/2014/main" id="{ED27E536-7A82-48B7-8C01-BEACF9E3071A}"/>
                  </a:ext>
                </a:extLst>
              </p14:cNvPr>
              <p14:cNvContentPartPr/>
              <p14:nvPr/>
            </p14:nvContentPartPr>
            <p14:xfrm>
              <a:off x="544620" y="2105988"/>
              <a:ext cx="705600" cy="467640"/>
            </p14:xfrm>
          </p:contentPart>
        </mc:Choice>
        <mc:Fallback>
          <p:pic>
            <p:nvPicPr>
              <p:cNvPr id="80" name="Ink 79">
                <a:extLst>
                  <a:ext uri="{FF2B5EF4-FFF2-40B4-BE49-F238E27FC236}">
                    <a16:creationId xmlns:a16="http://schemas.microsoft.com/office/drawing/2014/main" id="{ED27E536-7A82-48B7-8C01-BEACF9E3071A}"/>
                  </a:ext>
                </a:extLst>
              </p:cNvPr>
              <p:cNvPicPr/>
              <p:nvPr/>
            </p:nvPicPr>
            <p:blipFill>
              <a:blip r:embed="rId83"/>
              <a:stretch>
                <a:fillRect/>
              </a:stretch>
            </p:blipFill>
            <p:spPr>
              <a:xfrm>
                <a:off x="526620" y="2087988"/>
                <a:ext cx="741240" cy="503280"/>
              </a:xfrm>
              <a:prstGeom prst="rect">
                <a:avLst/>
              </a:prstGeom>
            </p:spPr>
          </p:pic>
        </mc:Fallback>
      </mc:AlternateContent>
      <p:grpSp>
        <p:nvGrpSpPr>
          <p:cNvPr id="82" name="Group 81">
            <a:extLst>
              <a:ext uri="{FF2B5EF4-FFF2-40B4-BE49-F238E27FC236}">
                <a16:creationId xmlns:a16="http://schemas.microsoft.com/office/drawing/2014/main" id="{7B350D64-632B-4B67-AFE2-95A0D8ACFD43}"/>
              </a:ext>
            </a:extLst>
          </p:cNvPr>
          <p:cNvGrpSpPr/>
          <p:nvPr/>
        </p:nvGrpSpPr>
        <p:grpSpPr>
          <a:xfrm>
            <a:off x="5393460" y="2524668"/>
            <a:ext cx="4914720" cy="560160"/>
            <a:chOff x="5393460" y="2524668"/>
            <a:chExt cx="4914720" cy="560160"/>
          </a:xfrm>
        </p:grpSpPr>
        <mc:AlternateContent xmlns:mc="http://schemas.openxmlformats.org/markup-compatibility/2006">
          <mc:Choice xmlns:p14="http://schemas.microsoft.com/office/powerpoint/2010/main" Requires="p14">
            <p:contentPart p14:bwMode="auto" r:id="rId84">
              <p14:nvContentPartPr>
                <p14:cNvPr id="71" name="Ink 70">
                  <a:extLst>
                    <a:ext uri="{FF2B5EF4-FFF2-40B4-BE49-F238E27FC236}">
                      <a16:creationId xmlns:a16="http://schemas.microsoft.com/office/drawing/2014/main" id="{9D381169-672C-4F11-85C9-AF3AFE68AC2D}"/>
                    </a:ext>
                  </a:extLst>
                </p14:cNvPr>
                <p14:cNvContentPartPr/>
                <p14:nvPr/>
              </p14:nvContentPartPr>
              <p14:xfrm>
                <a:off x="9303060" y="3017868"/>
                <a:ext cx="937080" cy="45000"/>
              </p14:xfrm>
            </p:contentPart>
          </mc:Choice>
          <mc:Fallback>
            <p:pic>
              <p:nvPicPr>
                <p:cNvPr id="71" name="Ink 70">
                  <a:extLst>
                    <a:ext uri="{FF2B5EF4-FFF2-40B4-BE49-F238E27FC236}">
                      <a16:creationId xmlns:a16="http://schemas.microsoft.com/office/drawing/2014/main" id="{9D381169-672C-4F11-85C9-AF3AFE68AC2D}"/>
                    </a:ext>
                  </a:extLst>
                </p:cNvPr>
                <p:cNvPicPr/>
                <p:nvPr/>
              </p:nvPicPr>
              <p:blipFill>
                <a:blip r:embed="rId85"/>
                <a:stretch>
                  <a:fillRect/>
                </a:stretch>
              </p:blipFill>
              <p:spPr>
                <a:xfrm>
                  <a:off x="9285420" y="3000228"/>
                  <a:ext cx="972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2" name="Ink 71">
                  <a:extLst>
                    <a:ext uri="{FF2B5EF4-FFF2-40B4-BE49-F238E27FC236}">
                      <a16:creationId xmlns:a16="http://schemas.microsoft.com/office/drawing/2014/main" id="{37FDF24B-9678-4BAF-96B0-8C28D4AAEDF1}"/>
                    </a:ext>
                  </a:extLst>
                </p14:cNvPr>
                <p14:cNvContentPartPr/>
                <p14:nvPr/>
              </p14:nvContentPartPr>
              <p14:xfrm>
                <a:off x="8723820" y="3016788"/>
                <a:ext cx="321840" cy="36000"/>
              </p14:xfrm>
            </p:contentPart>
          </mc:Choice>
          <mc:Fallback>
            <p:pic>
              <p:nvPicPr>
                <p:cNvPr id="72" name="Ink 71">
                  <a:extLst>
                    <a:ext uri="{FF2B5EF4-FFF2-40B4-BE49-F238E27FC236}">
                      <a16:creationId xmlns:a16="http://schemas.microsoft.com/office/drawing/2014/main" id="{37FDF24B-9678-4BAF-96B0-8C28D4AAEDF1}"/>
                    </a:ext>
                  </a:extLst>
                </p:cNvPr>
                <p:cNvPicPr/>
                <p:nvPr/>
              </p:nvPicPr>
              <p:blipFill>
                <a:blip r:embed="rId87"/>
                <a:stretch>
                  <a:fillRect/>
                </a:stretch>
              </p:blipFill>
              <p:spPr>
                <a:xfrm>
                  <a:off x="8705820" y="2999148"/>
                  <a:ext cx="357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3" name="Ink 72">
                  <a:extLst>
                    <a:ext uri="{FF2B5EF4-FFF2-40B4-BE49-F238E27FC236}">
                      <a16:creationId xmlns:a16="http://schemas.microsoft.com/office/drawing/2014/main" id="{B3EF1718-FD65-497A-B805-AD7AA0C40406}"/>
                    </a:ext>
                  </a:extLst>
                </p14:cNvPr>
                <p14:cNvContentPartPr/>
                <p14:nvPr/>
              </p14:nvContentPartPr>
              <p14:xfrm>
                <a:off x="7766580" y="3035868"/>
                <a:ext cx="787320" cy="46800"/>
              </p14:xfrm>
            </p:contentPart>
          </mc:Choice>
          <mc:Fallback>
            <p:pic>
              <p:nvPicPr>
                <p:cNvPr id="73" name="Ink 72">
                  <a:extLst>
                    <a:ext uri="{FF2B5EF4-FFF2-40B4-BE49-F238E27FC236}">
                      <a16:creationId xmlns:a16="http://schemas.microsoft.com/office/drawing/2014/main" id="{B3EF1718-FD65-497A-B805-AD7AA0C40406}"/>
                    </a:ext>
                  </a:extLst>
                </p:cNvPr>
                <p:cNvPicPr/>
                <p:nvPr/>
              </p:nvPicPr>
              <p:blipFill>
                <a:blip r:embed="rId89"/>
                <a:stretch>
                  <a:fillRect/>
                </a:stretch>
              </p:blipFill>
              <p:spPr>
                <a:xfrm>
                  <a:off x="7748940" y="3018228"/>
                  <a:ext cx="822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5" name="Ink 74">
                  <a:extLst>
                    <a:ext uri="{FF2B5EF4-FFF2-40B4-BE49-F238E27FC236}">
                      <a16:creationId xmlns:a16="http://schemas.microsoft.com/office/drawing/2014/main" id="{621058F1-9C1C-4EE8-BE0D-FCB0F9A95468}"/>
                    </a:ext>
                  </a:extLst>
                </p14:cNvPr>
                <p14:cNvContentPartPr/>
                <p14:nvPr/>
              </p14:nvContentPartPr>
              <p14:xfrm>
                <a:off x="7189140" y="2988348"/>
                <a:ext cx="435600" cy="48240"/>
              </p14:xfrm>
            </p:contentPart>
          </mc:Choice>
          <mc:Fallback>
            <p:pic>
              <p:nvPicPr>
                <p:cNvPr id="75" name="Ink 74">
                  <a:extLst>
                    <a:ext uri="{FF2B5EF4-FFF2-40B4-BE49-F238E27FC236}">
                      <a16:creationId xmlns:a16="http://schemas.microsoft.com/office/drawing/2014/main" id="{621058F1-9C1C-4EE8-BE0D-FCB0F9A95468}"/>
                    </a:ext>
                  </a:extLst>
                </p:cNvPr>
                <p:cNvPicPr/>
                <p:nvPr/>
              </p:nvPicPr>
              <p:blipFill>
                <a:blip r:embed="rId91"/>
                <a:stretch>
                  <a:fillRect/>
                </a:stretch>
              </p:blipFill>
              <p:spPr>
                <a:xfrm>
                  <a:off x="7171140" y="2970348"/>
                  <a:ext cx="471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6" name="Ink 75">
                  <a:extLst>
                    <a:ext uri="{FF2B5EF4-FFF2-40B4-BE49-F238E27FC236}">
                      <a16:creationId xmlns:a16="http://schemas.microsoft.com/office/drawing/2014/main" id="{19AD2A32-F839-4FF4-8512-453794BCD334}"/>
                    </a:ext>
                  </a:extLst>
                </p14:cNvPr>
                <p14:cNvContentPartPr/>
                <p14:nvPr/>
              </p14:nvContentPartPr>
              <p14:xfrm>
                <a:off x="6139020" y="3022188"/>
                <a:ext cx="863280" cy="27360"/>
              </p14:xfrm>
            </p:contentPart>
          </mc:Choice>
          <mc:Fallback>
            <p:pic>
              <p:nvPicPr>
                <p:cNvPr id="76" name="Ink 75">
                  <a:extLst>
                    <a:ext uri="{FF2B5EF4-FFF2-40B4-BE49-F238E27FC236}">
                      <a16:creationId xmlns:a16="http://schemas.microsoft.com/office/drawing/2014/main" id="{19AD2A32-F839-4FF4-8512-453794BCD334}"/>
                    </a:ext>
                  </a:extLst>
                </p:cNvPr>
                <p:cNvPicPr/>
                <p:nvPr/>
              </p:nvPicPr>
              <p:blipFill>
                <a:blip r:embed="rId93"/>
                <a:stretch>
                  <a:fillRect/>
                </a:stretch>
              </p:blipFill>
              <p:spPr>
                <a:xfrm>
                  <a:off x="6121380" y="3004548"/>
                  <a:ext cx="8989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8" name="Ink 77">
                  <a:extLst>
                    <a:ext uri="{FF2B5EF4-FFF2-40B4-BE49-F238E27FC236}">
                      <a16:creationId xmlns:a16="http://schemas.microsoft.com/office/drawing/2014/main" id="{944F297E-74C9-4CEC-B72F-9BD033F36D72}"/>
                    </a:ext>
                  </a:extLst>
                </p14:cNvPr>
                <p14:cNvContentPartPr/>
                <p14:nvPr/>
              </p14:nvContentPartPr>
              <p14:xfrm>
                <a:off x="5564100" y="2983668"/>
                <a:ext cx="632160" cy="39240"/>
              </p14:xfrm>
            </p:contentPart>
          </mc:Choice>
          <mc:Fallback>
            <p:pic>
              <p:nvPicPr>
                <p:cNvPr id="78" name="Ink 77">
                  <a:extLst>
                    <a:ext uri="{FF2B5EF4-FFF2-40B4-BE49-F238E27FC236}">
                      <a16:creationId xmlns:a16="http://schemas.microsoft.com/office/drawing/2014/main" id="{944F297E-74C9-4CEC-B72F-9BD033F36D72}"/>
                    </a:ext>
                  </a:extLst>
                </p:cNvPr>
                <p:cNvPicPr/>
                <p:nvPr/>
              </p:nvPicPr>
              <p:blipFill>
                <a:blip r:embed="rId95"/>
                <a:stretch>
                  <a:fillRect/>
                </a:stretch>
              </p:blipFill>
              <p:spPr>
                <a:xfrm>
                  <a:off x="5546460" y="2966028"/>
                  <a:ext cx="667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1" name="Ink 80">
                  <a:extLst>
                    <a:ext uri="{FF2B5EF4-FFF2-40B4-BE49-F238E27FC236}">
                      <a16:creationId xmlns:a16="http://schemas.microsoft.com/office/drawing/2014/main" id="{F9FB0ECE-A847-4C16-A610-49CA3D82255D}"/>
                    </a:ext>
                  </a:extLst>
                </p14:cNvPr>
                <p14:cNvContentPartPr/>
                <p14:nvPr/>
              </p14:nvContentPartPr>
              <p14:xfrm>
                <a:off x="5393460" y="2524668"/>
                <a:ext cx="4914720" cy="560160"/>
              </p14:xfrm>
            </p:contentPart>
          </mc:Choice>
          <mc:Fallback>
            <p:pic>
              <p:nvPicPr>
                <p:cNvPr id="81" name="Ink 80">
                  <a:extLst>
                    <a:ext uri="{FF2B5EF4-FFF2-40B4-BE49-F238E27FC236}">
                      <a16:creationId xmlns:a16="http://schemas.microsoft.com/office/drawing/2014/main" id="{F9FB0ECE-A847-4C16-A610-49CA3D82255D}"/>
                    </a:ext>
                  </a:extLst>
                </p:cNvPr>
                <p:cNvPicPr/>
                <p:nvPr/>
              </p:nvPicPr>
              <p:blipFill>
                <a:blip r:embed="rId97"/>
                <a:stretch>
                  <a:fillRect/>
                </a:stretch>
              </p:blipFill>
              <p:spPr>
                <a:xfrm>
                  <a:off x="5375820" y="2507028"/>
                  <a:ext cx="4950360" cy="595800"/>
                </a:xfrm>
                <a:prstGeom prst="rect">
                  <a:avLst/>
                </a:prstGeom>
              </p:spPr>
            </p:pic>
          </mc:Fallback>
        </mc:AlternateContent>
      </p:grpSp>
      <p:grpSp>
        <p:nvGrpSpPr>
          <p:cNvPr id="84" name="Group 83">
            <a:extLst>
              <a:ext uri="{FF2B5EF4-FFF2-40B4-BE49-F238E27FC236}">
                <a16:creationId xmlns:a16="http://schemas.microsoft.com/office/drawing/2014/main" id="{1B85863A-E64E-4B81-A1A3-910728B43334}"/>
              </a:ext>
            </a:extLst>
          </p:cNvPr>
          <p:cNvGrpSpPr/>
          <p:nvPr/>
        </p:nvGrpSpPr>
        <p:grpSpPr>
          <a:xfrm>
            <a:off x="400260" y="2001228"/>
            <a:ext cx="4058280" cy="572400"/>
            <a:chOff x="400260" y="2001228"/>
            <a:chExt cx="4058280" cy="572400"/>
          </a:xfrm>
        </p:grpSpPr>
        <mc:AlternateContent xmlns:mc="http://schemas.openxmlformats.org/markup-compatibility/2006">
          <mc:Choice xmlns:p14="http://schemas.microsoft.com/office/powerpoint/2010/main" Requires="p14">
            <p:contentPart p14:bwMode="auto" r:id="rId98">
              <p14:nvContentPartPr>
                <p14:cNvPr id="53" name="Ink 52">
                  <a:extLst>
                    <a:ext uri="{FF2B5EF4-FFF2-40B4-BE49-F238E27FC236}">
                      <a16:creationId xmlns:a16="http://schemas.microsoft.com/office/drawing/2014/main" id="{CACA0B0D-0C90-4718-BF44-43846F92DAF5}"/>
                    </a:ext>
                  </a:extLst>
                </p14:cNvPr>
                <p14:cNvContentPartPr/>
                <p14:nvPr/>
              </p14:nvContentPartPr>
              <p14:xfrm>
                <a:off x="2816580" y="2004468"/>
                <a:ext cx="1641960" cy="91440"/>
              </p14:xfrm>
            </p:contentPart>
          </mc:Choice>
          <mc:Fallback>
            <p:pic>
              <p:nvPicPr>
                <p:cNvPr id="53" name="Ink 52">
                  <a:extLst>
                    <a:ext uri="{FF2B5EF4-FFF2-40B4-BE49-F238E27FC236}">
                      <a16:creationId xmlns:a16="http://schemas.microsoft.com/office/drawing/2014/main" id="{CACA0B0D-0C90-4718-BF44-43846F92DAF5}"/>
                    </a:ext>
                  </a:extLst>
                </p:cNvPr>
                <p:cNvPicPr/>
                <p:nvPr/>
              </p:nvPicPr>
              <p:blipFill>
                <a:blip r:embed="rId99"/>
                <a:stretch>
                  <a:fillRect/>
                </a:stretch>
              </p:blipFill>
              <p:spPr>
                <a:xfrm>
                  <a:off x="2798940" y="1986828"/>
                  <a:ext cx="1677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4" name="Ink 53">
                  <a:extLst>
                    <a:ext uri="{FF2B5EF4-FFF2-40B4-BE49-F238E27FC236}">
                      <a16:creationId xmlns:a16="http://schemas.microsoft.com/office/drawing/2014/main" id="{1A3BB97F-0333-4194-B8BB-82EFAAE5C802}"/>
                    </a:ext>
                  </a:extLst>
                </p14:cNvPr>
                <p14:cNvContentPartPr/>
                <p14:nvPr/>
              </p14:nvContentPartPr>
              <p14:xfrm>
                <a:off x="1900380" y="2006268"/>
                <a:ext cx="636480" cy="52920"/>
              </p14:xfrm>
            </p:contentPart>
          </mc:Choice>
          <mc:Fallback>
            <p:pic>
              <p:nvPicPr>
                <p:cNvPr id="54" name="Ink 53">
                  <a:extLst>
                    <a:ext uri="{FF2B5EF4-FFF2-40B4-BE49-F238E27FC236}">
                      <a16:creationId xmlns:a16="http://schemas.microsoft.com/office/drawing/2014/main" id="{1A3BB97F-0333-4194-B8BB-82EFAAE5C802}"/>
                    </a:ext>
                  </a:extLst>
                </p:cNvPr>
                <p:cNvPicPr/>
                <p:nvPr/>
              </p:nvPicPr>
              <p:blipFill>
                <a:blip r:embed="rId101"/>
                <a:stretch>
                  <a:fillRect/>
                </a:stretch>
              </p:blipFill>
              <p:spPr>
                <a:xfrm>
                  <a:off x="1882380" y="1988628"/>
                  <a:ext cx="672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5" name="Ink 54">
                  <a:extLst>
                    <a:ext uri="{FF2B5EF4-FFF2-40B4-BE49-F238E27FC236}">
                      <a16:creationId xmlns:a16="http://schemas.microsoft.com/office/drawing/2014/main" id="{D4BA81B2-2375-41B1-A0BF-A837BAC085A9}"/>
                    </a:ext>
                  </a:extLst>
                </p14:cNvPr>
                <p14:cNvContentPartPr/>
                <p14:nvPr/>
              </p14:nvContentPartPr>
              <p14:xfrm>
                <a:off x="1350300" y="2001228"/>
                <a:ext cx="304560" cy="108000"/>
              </p14:xfrm>
            </p:contentPart>
          </mc:Choice>
          <mc:Fallback>
            <p:pic>
              <p:nvPicPr>
                <p:cNvPr id="55" name="Ink 54">
                  <a:extLst>
                    <a:ext uri="{FF2B5EF4-FFF2-40B4-BE49-F238E27FC236}">
                      <a16:creationId xmlns:a16="http://schemas.microsoft.com/office/drawing/2014/main" id="{D4BA81B2-2375-41B1-A0BF-A837BAC085A9}"/>
                    </a:ext>
                  </a:extLst>
                </p:cNvPr>
                <p:cNvPicPr/>
                <p:nvPr/>
              </p:nvPicPr>
              <p:blipFill>
                <a:blip r:embed="rId103"/>
                <a:stretch>
                  <a:fillRect/>
                </a:stretch>
              </p:blipFill>
              <p:spPr>
                <a:xfrm>
                  <a:off x="1332300" y="1983228"/>
                  <a:ext cx="340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6" name="Ink 55">
                  <a:extLst>
                    <a:ext uri="{FF2B5EF4-FFF2-40B4-BE49-F238E27FC236}">
                      <a16:creationId xmlns:a16="http://schemas.microsoft.com/office/drawing/2014/main" id="{B576B7F8-0E17-4FE0-90F2-17B56C43EFC4}"/>
                    </a:ext>
                  </a:extLst>
                </p14:cNvPr>
                <p14:cNvContentPartPr/>
                <p14:nvPr/>
              </p14:nvContentPartPr>
              <p14:xfrm>
                <a:off x="400260" y="2035068"/>
                <a:ext cx="808560" cy="77040"/>
              </p14:xfrm>
            </p:contentPart>
          </mc:Choice>
          <mc:Fallback>
            <p:pic>
              <p:nvPicPr>
                <p:cNvPr id="56" name="Ink 55">
                  <a:extLst>
                    <a:ext uri="{FF2B5EF4-FFF2-40B4-BE49-F238E27FC236}">
                      <a16:creationId xmlns:a16="http://schemas.microsoft.com/office/drawing/2014/main" id="{B576B7F8-0E17-4FE0-90F2-17B56C43EFC4}"/>
                    </a:ext>
                  </a:extLst>
                </p:cNvPr>
                <p:cNvPicPr/>
                <p:nvPr/>
              </p:nvPicPr>
              <p:blipFill>
                <a:blip r:embed="rId105"/>
                <a:stretch>
                  <a:fillRect/>
                </a:stretch>
              </p:blipFill>
              <p:spPr>
                <a:xfrm>
                  <a:off x="382260" y="2017428"/>
                  <a:ext cx="844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3" name="Ink 82">
                  <a:extLst>
                    <a:ext uri="{FF2B5EF4-FFF2-40B4-BE49-F238E27FC236}">
                      <a16:creationId xmlns:a16="http://schemas.microsoft.com/office/drawing/2014/main" id="{49395ECC-BBEA-4946-AF88-107F563D64AE}"/>
                    </a:ext>
                  </a:extLst>
                </p14:cNvPr>
                <p14:cNvContentPartPr/>
                <p14:nvPr/>
              </p14:nvContentPartPr>
              <p14:xfrm>
                <a:off x="1216740" y="2046228"/>
                <a:ext cx="1148760" cy="527400"/>
              </p14:xfrm>
            </p:contentPart>
          </mc:Choice>
          <mc:Fallback>
            <p:pic>
              <p:nvPicPr>
                <p:cNvPr id="83" name="Ink 82">
                  <a:extLst>
                    <a:ext uri="{FF2B5EF4-FFF2-40B4-BE49-F238E27FC236}">
                      <a16:creationId xmlns:a16="http://schemas.microsoft.com/office/drawing/2014/main" id="{49395ECC-BBEA-4946-AF88-107F563D64AE}"/>
                    </a:ext>
                  </a:extLst>
                </p:cNvPr>
                <p:cNvPicPr/>
                <p:nvPr/>
              </p:nvPicPr>
              <p:blipFill>
                <a:blip r:embed="rId107"/>
                <a:stretch>
                  <a:fillRect/>
                </a:stretch>
              </p:blipFill>
              <p:spPr>
                <a:xfrm>
                  <a:off x="1199100" y="2028228"/>
                  <a:ext cx="1184400" cy="56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
            <p14:nvContentPartPr>
              <p14:cNvPr id="85" name="Ink 84">
                <a:extLst>
                  <a:ext uri="{FF2B5EF4-FFF2-40B4-BE49-F238E27FC236}">
                    <a16:creationId xmlns:a16="http://schemas.microsoft.com/office/drawing/2014/main" id="{56A65A1F-1657-4A8A-90CC-BCE0BEE078CF}"/>
                  </a:ext>
                </a:extLst>
              </p14:cNvPr>
              <p14:cNvContentPartPr/>
              <p14:nvPr/>
            </p14:nvContentPartPr>
            <p14:xfrm>
              <a:off x="3488340" y="2959188"/>
              <a:ext cx="1270080" cy="90360"/>
            </p14:xfrm>
          </p:contentPart>
        </mc:Choice>
        <mc:Fallback>
          <p:pic>
            <p:nvPicPr>
              <p:cNvPr id="85" name="Ink 84">
                <a:extLst>
                  <a:ext uri="{FF2B5EF4-FFF2-40B4-BE49-F238E27FC236}">
                    <a16:creationId xmlns:a16="http://schemas.microsoft.com/office/drawing/2014/main" id="{56A65A1F-1657-4A8A-90CC-BCE0BEE078CF}"/>
                  </a:ext>
                </a:extLst>
              </p:cNvPr>
              <p:cNvPicPr/>
              <p:nvPr/>
            </p:nvPicPr>
            <p:blipFill>
              <a:blip r:embed="rId109"/>
              <a:stretch>
                <a:fillRect/>
              </a:stretch>
            </p:blipFill>
            <p:spPr>
              <a:xfrm>
                <a:off x="3470700" y="2941548"/>
                <a:ext cx="1305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9" name="Ink 88">
                <a:extLst>
                  <a:ext uri="{FF2B5EF4-FFF2-40B4-BE49-F238E27FC236}">
                    <a16:creationId xmlns:a16="http://schemas.microsoft.com/office/drawing/2014/main" id="{02708706-5BBC-4032-9A8D-5A3A4859B1C5}"/>
                  </a:ext>
                </a:extLst>
              </p14:cNvPr>
              <p14:cNvContentPartPr/>
              <p14:nvPr/>
            </p14:nvContentPartPr>
            <p14:xfrm>
              <a:off x="8059620" y="3476508"/>
              <a:ext cx="2084400" cy="100800"/>
            </p14:xfrm>
          </p:contentPart>
        </mc:Choice>
        <mc:Fallback>
          <p:pic>
            <p:nvPicPr>
              <p:cNvPr id="89" name="Ink 88">
                <a:extLst>
                  <a:ext uri="{FF2B5EF4-FFF2-40B4-BE49-F238E27FC236}">
                    <a16:creationId xmlns:a16="http://schemas.microsoft.com/office/drawing/2014/main" id="{02708706-5BBC-4032-9A8D-5A3A4859B1C5}"/>
                  </a:ext>
                </a:extLst>
              </p:cNvPr>
              <p:cNvPicPr/>
              <p:nvPr/>
            </p:nvPicPr>
            <p:blipFill>
              <a:blip r:embed="rId111"/>
              <a:stretch>
                <a:fillRect/>
              </a:stretch>
            </p:blipFill>
            <p:spPr>
              <a:xfrm>
                <a:off x="8041620" y="3458868"/>
                <a:ext cx="2120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0" name="Ink 89">
                <a:extLst>
                  <a:ext uri="{FF2B5EF4-FFF2-40B4-BE49-F238E27FC236}">
                    <a16:creationId xmlns:a16="http://schemas.microsoft.com/office/drawing/2014/main" id="{F092DA36-3D0E-45B3-BFCD-1588ADB7A8A2}"/>
                  </a:ext>
                </a:extLst>
              </p14:cNvPr>
              <p14:cNvContentPartPr/>
              <p14:nvPr/>
            </p14:nvContentPartPr>
            <p14:xfrm>
              <a:off x="6099780" y="3461388"/>
              <a:ext cx="1755720" cy="82440"/>
            </p14:xfrm>
          </p:contentPart>
        </mc:Choice>
        <mc:Fallback>
          <p:pic>
            <p:nvPicPr>
              <p:cNvPr id="90" name="Ink 89">
                <a:extLst>
                  <a:ext uri="{FF2B5EF4-FFF2-40B4-BE49-F238E27FC236}">
                    <a16:creationId xmlns:a16="http://schemas.microsoft.com/office/drawing/2014/main" id="{F092DA36-3D0E-45B3-BFCD-1588ADB7A8A2}"/>
                  </a:ext>
                </a:extLst>
              </p:cNvPr>
              <p:cNvPicPr/>
              <p:nvPr/>
            </p:nvPicPr>
            <p:blipFill>
              <a:blip r:embed="rId113"/>
              <a:stretch>
                <a:fillRect/>
              </a:stretch>
            </p:blipFill>
            <p:spPr>
              <a:xfrm>
                <a:off x="6081780" y="3443388"/>
                <a:ext cx="1791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1" name="Ink 90">
                <a:extLst>
                  <a:ext uri="{FF2B5EF4-FFF2-40B4-BE49-F238E27FC236}">
                    <a16:creationId xmlns:a16="http://schemas.microsoft.com/office/drawing/2014/main" id="{704A147D-7FBF-466A-AA31-DFB1BC80F394}"/>
                  </a:ext>
                </a:extLst>
              </p14:cNvPr>
              <p14:cNvContentPartPr/>
              <p14:nvPr/>
            </p14:nvContentPartPr>
            <p14:xfrm>
              <a:off x="2795700" y="3437628"/>
              <a:ext cx="2552760" cy="83160"/>
            </p14:xfrm>
          </p:contentPart>
        </mc:Choice>
        <mc:Fallback>
          <p:pic>
            <p:nvPicPr>
              <p:cNvPr id="91" name="Ink 90">
                <a:extLst>
                  <a:ext uri="{FF2B5EF4-FFF2-40B4-BE49-F238E27FC236}">
                    <a16:creationId xmlns:a16="http://schemas.microsoft.com/office/drawing/2014/main" id="{704A147D-7FBF-466A-AA31-DFB1BC80F394}"/>
                  </a:ext>
                </a:extLst>
              </p:cNvPr>
              <p:cNvPicPr/>
              <p:nvPr/>
            </p:nvPicPr>
            <p:blipFill>
              <a:blip r:embed="rId115"/>
              <a:stretch>
                <a:fillRect/>
              </a:stretch>
            </p:blipFill>
            <p:spPr>
              <a:xfrm>
                <a:off x="2777700" y="3419988"/>
                <a:ext cx="2588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2" name="Ink 91">
                <a:extLst>
                  <a:ext uri="{FF2B5EF4-FFF2-40B4-BE49-F238E27FC236}">
                    <a16:creationId xmlns:a16="http://schemas.microsoft.com/office/drawing/2014/main" id="{749D1171-33D9-4ED0-9788-1BB5902986CD}"/>
                  </a:ext>
                </a:extLst>
              </p14:cNvPr>
              <p14:cNvContentPartPr/>
              <p14:nvPr/>
            </p14:nvContentPartPr>
            <p14:xfrm>
              <a:off x="1622820" y="3472908"/>
              <a:ext cx="940680" cy="41400"/>
            </p14:xfrm>
          </p:contentPart>
        </mc:Choice>
        <mc:Fallback>
          <p:pic>
            <p:nvPicPr>
              <p:cNvPr id="92" name="Ink 91">
                <a:extLst>
                  <a:ext uri="{FF2B5EF4-FFF2-40B4-BE49-F238E27FC236}">
                    <a16:creationId xmlns:a16="http://schemas.microsoft.com/office/drawing/2014/main" id="{749D1171-33D9-4ED0-9788-1BB5902986CD}"/>
                  </a:ext>
                </a:extLst>
              </p:cNvPr>
              <p:cNvPicPr/>
              <p:nvPr/>
            </p:nvPicPr>
            <p:blipFill>
              <a:blip r:embed="rId117"/>
              <a:stretch>
                <a:fillRect/>
              </a:stretch>
            </p:blipFill>
            <p:spPr>
              <a:xfrm>
                <a:off x="1604820" y="3454908"/>
                <a:ext cx="976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6" name="Ink 95">
                <a:extLst>
                  <a:ext uri="{FF2B5EF4-FFF2-40B4-BE49-F238E27FC236}">
                    <a16:creationId xmlns:a16="http://schemas.microsoft.com/office/drawing/2014/main" id="{A49D7C7C-D2ED-4297-91BC-9DC6B013E00C}"/>
                  </a:ext>
                </a:extLst>
              </p14:cNvPr>
              <p14:cNvContentPartPr/>
              <p14:nvPr/>
            </p14:nvContentPartPr>
            <p14:xfrm>
              <a:off x="755940" y="3522948"/>
              <a:ext cx="840240" cy="49680"/>
            </p14:xfrm>
          </p:contentPart>
        </mc:Choice>
        <mc:Fallback>
          <p:pic>
            <p:nvPicPr>
              <p:cNvPr id="96" name="Ink 95">
                <a:extLst>
                  <a:ext uri="{FF2B5EF4-FFF2-40B4-BE49-F238E27FC236}">
                    <a16:creationId xmlns:a16="http://schemas.microsoft.com/office/drawing/2014/main" id="{A49D7C7C-D2ED-4297-91BC-9DC6B013E00C}"/>
                  </a:ext>
                </a:extLst>
              </p:cNvPr>
              <p:cNvPicPr/>
              <p:nvPr/>
            </p:nvPicPr>
            <p:blipFill>
              <a:blip r:embed="rId119"/>
              <a:stretch>
                <a:fillRect/>
              </a:stretch>
            </p:blipFill>
            <p:spPr>
              <a:xfrm>
                <a:off x="738300" y="3504948"/>
                <a:ext cx="875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7" name="Ink 96">
                <a:extLst>
                  <a:ext uri="{FF2B5EF4-FFF2-40B4-BE49-F238E27FC236}">
                    <a16:creationId xmlns:a16="http://schemas.microsoft.com/office/drawing/2014/main" id="{746C07ED-17E4-4726-B97B-D6E55B5CEC36}"/>
                  </a:ext>
                </a:extLst>
              </p14:cNvPr>
              <p14:cNvContentPartPr/>
              <p14:nvPr/>
            </p14:nvContentPartPr>
            <p14:xfrm>
              <a:off x="9297300" y="3945948"/>
              <a:ext cx="885600" cy="96480"/>
            </p14:xfrm>
          </p:contentPart>
        </mc:Choice>
        <mc:Fallback>
          <p:pic>
            <p:nvPicPr>
              <p:cNvPr id="97" name="Ink 96">
                <a:extLst>
                  <a:ext uri="{FF2B5EF4-FFF2-40B4-BE49-F238E27FC236}">
                    <a16:creationId xmlns:a16="http://schemas.microsoft.com/office/drawing/2014/main" id="{746C07ED-17E4-4726-B97B-D6E55B5CEC36}"/>
                  </a:ext>
                </a:extLst>
              </p:cNvPr>
              <p:cNvPicPr/>
              <p:nvPr/>
            </p:nvPicPr>
            <p:blipFill>
              <a:blip r:embed="rId121"/>
              <a:stretch>
                <a:fillRect/>
              </a:stretch>
            </p:blipFill>
            <p:spPr>
              <a:xfrm>
                <a:off x="9279660" y="3928308"/>
                <a:ext cx="921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8" name="Ink 97">
                <a:extLst>
                  <a:ext uri="{FF2B5EF4-FFF2-40B4-BE49-F238E27FC236}">
                    <a16:creationId xmlns:a16="http://schemas.microsoft.com/office/drawing/2014/main" id="{3CD78E0A-6159-45B8-80CE-7F5A68F3D4E6}"/>
                  </a:ext>
                </a:extLst>
              </p14:cNvPr>
              <p14:cNvContentPartPr/>
              <p14:nvPr/>
            </p14:nvContentPartPr>
            <p14:xfrm>
              <a:off x="7738140" y="4000308"/>
              <a:ext cx="1480320" cy="61560"/>
            </p14:xfrm>
          </p:contentPart>
        </mc:Choice>
        <mc:Fallback>
          <p:pic>
            <p:nvPicPr>
              <p:cNvPr id="98" name="Ink 97">
                <a:extLst>
                  <a:ext uri="{FF2B5EF4-FFF2-40B4-BE49-F238E27FC236}">
                    <a16:creationId xmlns:a16="http://schemas.microsoft.com/office/drawing/2014/main" id="{3CD78E0A-6159-45B8-80CE-7F5A68F3D4E6}"/>
                  </a:ext>
                </a:extLst>
              </p:cNvPr>
              <p:cNvPicPr/>
              <p:nvPr/>
            </p:nvPicPr>
            <p:blipFill>
              <a:blip r:embed="rId123"/>
              <a:stretch>
                <a:fillRect/>
              </a:stretch>
            </p:blipFill>
            <p:spPr>
              <a:xfrm>
                <a:off x="7720140" y="3982668"/>
                <a:ext cx="1515960" cy="97200"/>
              </a:xfrm>
              <a:prstGeom prst="rect">
                <a:avLst/>
              </a:prstGeom>
            </p:spPr>
          </p:pic>
        </mc:Fallback>
      </mc:AlternateContent>
      <p:grpSp>
        <p:nvGrpSpPr>
          <p:cNvPr id="100" name="Group 99">
            <a:extLst>
              <a:ext uri="{FF2B5EF4-FFF2-40B4-BE49-F238E27FC236}">
                <a16:creationId xmlns:a16="http://schemas.microsoft.com/office/drawing/2014/main" id="{E672DF63-6437-445B-BD25-DA983EFBDE55}"/>
              </a:ext>
            </a:extLst>
          </p:cNvPr>
          <p:cNvGrpSpPr/>
          <p:nvPr/>
        </p:nvGrpSpPr>
        <p:grpSpPr>
          <a:xfrm>
            <a:off x="307020" y="2474988"/>
            <a:ext cx="3826800" cy="1091160"/>
            <a:chOff x="307020" y="2474988"/>
            <a:chExt cx="3826800" cy="1091160"/>
          </a:xfrm>
        </p:grpSpPr>
        <mc:AlternateContent xmlns:mc="http://schemas.openxmlformats.org/markup-compatibility/2006">
          <mc:Choice xmlns:p14="http://schemas.microsoft.com/office/powerpoint/2010/main" Requires="p14">
            <p:contentPart p14:bwMode="auto" r:id="rId124">
              <p14:nvContentPartPr>
                <p14:cNvPr id="86" name="Ink 85">
                  <a:extLst>
                    <a:ext uri="{FF2B5EF4-FFF2-40B4-BE49-F238E27FC236}">
                      <a16:creationId xmlns:a16="http://schemas.microsoft.com/office/drawing/2014/main" id="{374EAC84-A177-4E72-A7D0-4D3E547DBE24}"/>
                    </a:ext>
                  </a:extLst>
                </p14:cNvPr>
                <p14:cNvContentPartPr/>
                <p14:nvPr/>
              </p14:nvContentPartPr>
              <p14:xfrm>
                <a:off x="2305380" y="3042348"/>
                <a:ext cx="1054800" cy="40320"/>
              </p14:xfrm>
            </p:contentPart>
          </mc:Choice>
          <mc:Fallback>
            <p:pic>
              <p:nvPicPr>
                <p:cNvPr id="86" name="Ink 85">
                  <a:extLst>
                    <a:ext uri="{FF2B5EF4-FFF2-40B4-BE49-F238E27FC236}">
                      <a16:creationId xmlns:a16="http://schemas.microsoft.com/office/drawing/2014/main" id="{374EAC84-A177-4E72-A7D0-4D3E547DBE24}"/>
                    </a:ext>
                  </a:extLst>
                </p:cNvPr>
                <p:cNvPicPr/>
                <p:nvPr/>
              </p:nvPicPr>
              <p:blipFill>
                <a:blip r:embed="rId125"/>
                <a:stretch>
                  <a:fillRect/>
                </a:stretch>
              </p:blipFill>
              <p:spPr>
                <a:xfrm>
                  <a:off x="2287380" y="3024348"/>
                  <a:ext cx="1090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7" name="Ink 86">
                  <a:extLst>
                    <a:ext uri="{FF2B5EF4-FFF2-40B4-BE49-F238E27FC236}">
                      <a16:creationId xmlns:a16="http://schemas.microsoft.com/office/drawing/2014/main" id="{EE60ACB0-1056-4F30-8770-CE97C79E626C}"/>
                    </a:ext>
                  </a:extLst>
                </p14:cNvPr>
                <p14:cNvContentPartPr/>
                <p14:nvPr/>
              </p14:nvContentPartPr>
              <p14:xfrm>
                <a:off x="331860" y="3036588"/>
                <a:ext cx="1909440" cy="29880"/>
              </p14:xfrm>
            </p:contentPart>
          </mc:Choice>
          <mc:Fallback>
            <p:pic>
              <p:nvPicPr>
                <p:cNvPr id="87" name="Ink 86">
                  <a:extLst>
                    <a:ext uri="{FF2B5EF4-FFF2-40B4-BE49-F238E27FC236}">
                      <a16:creationId xmlns:a16="http://schemas.microsoft.com/office/drawing/2014/main" id="{EE60ACB0-1056-4F30-8770-CE97C79E626C}"/>
                    </a:ext>
                  </a:extLst>
                </p:cNvPr>
                <p:cNvPicPr/>
                <p:nvPr/>
              </p:nvPicPr>
              <p:blipFill>
                <a:blip r:embed="rId127"/>
                <a:stretch>
                  <a:fillRect/>
                </a:stretch>
              </p:blipFill>
              <p:spPr>
                <a:xfrm>
                  <a:off x="314220" y="3018588"/>
                  <a:ext cx="1945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3" name="Ink 92">
                  <a:extLst>
                    <a:ext uri="{FF2B5EF4-FFF2-40B4-BE49-F238E27FC236}">
                      <a16:creationId xmlns:a16="http://schemas.microsoft.com/office/drawing/2014/main" id="{A5C34E1E-D2B6-4AA8-8AE4-102BF27836D2}"/>
                    </a:ext>
                  </a:extLst>
                </p14:cNvPr>
                <p14:cNvContentPartPr/>
                <p14:nvPr/>
              </p14:nvContentPartPr>
              <p14:xfrm>
                <a:off x="3188820" y="2566788"/>
                <a:ext cx="945000" cy="446040"/>
              </p14:xfrm>
            </p:contentPart>
          </mc:Choice>
          <mc:Fallback>
            <p:pic>
              <p:nvPicPr>
                <p:cNvPr id="93" name="Ink 92">
                  <a:extLst>
                    <a:ext uri="{FF2B5EF4-FFF2-40B4-BE49-F238E27FC236}">
                      <a16:creationId xmlns:a16="http://schemas.microsoft.com/office/drawing/2014/main" id="{A5C34E1E-D2B6-4AA8-8AE4-102BF27836D2}"/>
                    </a:ext>
                  </a:extLst>
                </p:cNvPr>
                <p:cNvPicPr/>
                <p:nvPr/>
              </p:nvPicPr>
              <p:blipFill>
                <a:blip r:embed="rId129"/>
                <a:stretch>
                  <a:fillRect/>
                </a:stretch>
              </p:blipFill>
              <p:spPr>
                <a:xfrm>
                  <a:off x="3170820" y="2548788"/>
                  <a:ext cx="98064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4" name="Ink 93">
                  <a:extLst>
                    <a:ext uri="{FF2B5EF4-FFF2-40B4-BE49-F238E27FC236}">
                      <a16:creationId xmlns:a16="http://schemas.microsoft.com/office/drawing/2014/main" id="{7B825F6A-5307-4235-A30E-3B452C8CF7AE}"/>
                    </a:ext>
                  </a:extLst>
                </p14:cNvPr>
                <p14:cNvContentPartPr/>
                <p14:nvPr/>
              </p14:nvContentPartPr>
              <p14:xfrm>
                <a:off x="2665020" y="3089508"/>
                <a:ext cx="645840" cy="476640"/>
              </p14:xfrm>
            </p:contentPart>
          </mc:Choice>
          <mc:Fallback>
            <p:pic>
              <p:nvPicPr>
                <p:cNvPr id="94" name="Ink 93">
                  <a:extLst>
                    <a:ext uri="{FF2B5EF4-FFF2-40B4-BE49-F238E27FC236}">
                      <a16:creationId xmlns:a16="http://schemas.microsoft.com/office/drawing/2014/main" id="{7B825F6A-5307-4235-A30E-3B452C8CF7AE}"/>
                    </a:ext>
                  </a:extLst>
                </p:cNvPr>
                <p:cNvPicPr/>
                <p:nvPr/>
              </p:nvPicPr>
              <p:blipFill>
                <a:blip r:embed="rId131"/>
                <a:stretch>
                  <a:fillRect/>
                </a:stretch>
              </p:blipFill>
              <p:spPr>
                <a:xfrm>
                  <a:off x="2647380" y="3071508"/>
                  <a:ext cx="681480" cy="512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9" name="Ink 98">
                  <a:extLst>
                    <a:ext uri="{FF2B5EF4-FFF2-40B4-BE49-F238E27FC236}">
                      <a16:creationId xmlns:a16="http://schemas.microsoft.com/office/drawing/2014/main" id="{04124FBE-E998-4B0E-95C1-D2283429FC26}"/>
                    </a:ext>
                  </a:extLst>
                </p14:cNvPr>
                <p14:cNvContentPartPr/>
                <p14:nvPr/>
              </p14:nvContentPartPr>
              <p14:xfrm>
                <a:off x="307020" y="2474988"/>
                <a:ext cx="1936800" cy="576000"/>
              </p14:xfrm>
            </p:contentPart>
          </mc:Choice>
          <mc:Fallback>
            <p:pic>
              <p:nvPicPr>
                <p:cNvPr id="99" name="Ink 98">
                  <a:extLst>
                    <a:ext uri="{FF2B5EF4-FFF2-40B4-BE49-F238E27FC236}">
                      <a16:creationId xmlns:a16="http://schemas.microsoft.com/office/drawing/2014/main" id="{04124FBE-E998-4B0E-95C1-D2283429FC26}"/>
                    </a:ext>
                  </a:extLst>
                </p:cNvPr>
                <p:cNvPicPr/>
                <p:nvPr/>
              </p:nvPicPr>
              <p:blipFill>
                <a:blip r:embed="rId133"/>
                <a:stretch>
                  <a:fillRect/>
                </a:stretch>
              </p:blipFill>
              <p:spPr>
                <a:xfrm>
                  <a:off x="289020" y="2457348"/>
                  <a:ext cx="1972440" cy="61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4">
            <p14:nvContentPartPr>
              <p14:cNvPr id="101" name="Ink 100">
                <a:extLst>
                  <a:ext uri="{FF2B5EF4-FFF2-40B4-BE49-F238E27FC236}">
                    <a16:creationId xmlns:a16="http://schemas.microsoft.com/office/drawing/2014/main" id="{ECA2A7D5-AA10-4686-9759-6C515D497B4F}"/>
                  </a:ext>
                </a:extLst>
              </p14:cNvPr>
              <p14:cNvContentPartPr/>
              <p14:nvPr/>
            </p14:nvContentPartPr>
            <p14:xfrm>
              <a:off x="5981700" y="2987268"/>
              <a:ext cx="4337640" cy="600480"/>
            </p14:xfrm>
          </p:contentPart>
        </mc:Choice>
        <mc:Fallback>
          <p:pic>
            <p:nvPicPr>
              <p:cNvPr id="101" name="Ink 100">
                <a:extLst>
                  <a:ext uri="{FF2B5EF4-FFF2-40B4-BE49-F238E27FC236}">
                    <a16:creationId xmlns:a16="http://schemas.microsoft.com/office/drawing/2014/main" id="{ECA2A7D5-AA10-4686-9759-6C515D497B4F}"/>
                  </a:ext>
                </a:extLst>
              </p:cNvPr>
              <p:cNvPicPr/>
              <p:nvPr/>
            </p:nvPicPr>
            <p:blipFill>
              <a:blip r:embed="rId135"/>
              <a:stretch>
                <a:fillRect/>
              </a:stretch>
            </p:blipFill>
            <p:spPr>
              <a:xfrm>
                <a:off x="5964060" y="2969268"/>
                <a:ext cx="4373280" cy="636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2" name="Ink 101">
                <a:extLst>
                  <a:ext uri="{FF2B5EF4-FFF2-40B4-BE49-F238E27FC236}">
                    <a16:creationId xmlns:a16="http://schemas.microsoft.com/office/drawing/2014/main" id="{482920B7-B866-46AD-A819-4280F64A0580}"/>
                  </a:ext>
                </a:extLst>
              </p14:cNvPr>
              <p14:cNvContentPartPr/>
              <p14:nvPr/>
            </p14:nvContentPartPr>
            <p14:xfrm>
              <a:off x="7896180" y="3048468"/>
              <a:ext cx="1709640" cy="466560"/>
            </p14:xfrm>
          </p:contentPart>
        </mc:Choice>
        <mc:Fallback>
          <p:pic>
            <p:nvPicPr>
              <p:cNvPr id="102" name="Ink 101">
                <a:extLst>
                  <a:ext uri="{FF2B5EF4-FFF2-40B4-BE49-F238E27FC236}">
                    <a16:creationId xmlns:a16="http://schemas.microsoft.com/office/drawing/2014/main" id="{482920B7-B866-46AD-A819-4280F64A0580}"/>
                  </a:ext>
                </a:extLst>
              </p:cNvPr>
              <p:cNvPicPr/>
              <p:nvPr/>
            </p:nvPicPr>
            <p:blipFill>
              <a:blip r:embed="rId137"/>
              <a:stretch>
                <a:fillRect/>
              </a:stretch>
            </p:blipFill>
            <p:spPr>
              <a:xfrm>
                <a:off x="7878540" y="3030828"/>
                <a:ext cx="1745280" cy="502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3" name="Ink 102">
                <a:extLst>
                  <a:ext uri="{FF2B5EF4-FFF2-40B4-BE49-F238E27FC236}">
                    <a16:creationId xmlns:a16="http://schemas.microsoft.com/office/drawing/2014/main" id="{A14543A2-B879-4847-87D7-15AB53DCFF73}"/>
                  </a:ext>
                </a:extLst>
              </p14:cNvPr>
              <p14:cNvContentPartPr/>
              <p14:nvPr/>
            </p14:nvContentPartPr>
            <p14:xfrm>
              <a:off x="4008540" y="3916428"/>
              <a:ext cx="2929320" cy="108720"/>
            </p14:xfrm>
          </p:contentPart>
        </mc:Choice>
        <mc:Fallback>
          <p:pic>
            <p:nvPicPr>
              <p:cNvPr id="103" name="Ink 102">
                <a:extLst>
                  <a:ext uri="{FF2B5EF4-FFF2-40B4-BE49-F238E27FC236}">
                    <a16:creationId xmlns:a16="http://schemas.microsoft.com/office/drawing/2014/main" id="{A14543A2-B879-4847-87D7-15AB53DCFF73}"/>
                  </a:ext>
                </a:extLst>
              </p:cNvPr>
              <p:cNvPicPr/>
              <p:nvPr/>
            </p:nvPicPr>
            <p:blipFill>
              <a:blip r:embed="rId139"/>
              <a:stretch>
                <a:fillRect/>
              </a:stretch>
            </p:blipFill>
            <p:spPr>
              <a:xfrm>
                <a:off x="3990900" y="3898788"/>
                <a:ext cx="2964960" cy="144360"/>
              </a:xfrm>
              <a:prstGeom prst="rect">
                <a:avLst/>
              </a:prstGeom>
            </p:spPr>
          </p:pic>
        </mc:Fallback>
      </mc:AlternateContent>
      <p:grpSp>
        <p:nvGrpSpPr>
          <p:cNvPr id="106" name="Group 105">
            <a:extLst>
              <a:ext uri="{FF2B5EF4-FFF2-40B4-BE49-F238E27FC236}">
                <a16:creationId xmlns:a16="http://schemas.microsoft.com/office/drawing/2014/main" id="{C065B3DD-559F-4850-B57C-4ED085A9345D}"/>
              </a:ext>
            </a:extLst>
          </p:cNvPr>
          <p:cNvGrpSpPr/>
          <p:nvPr/>
        </p:nvGrpSpPr>
        <p:grpSpPr>
          <a:xfrm>
            <a:off x="1741620" y="3898068"/>
            <a:ext cx="2176560" cy="176760"/>
            <a:chOff x="1741620" y="3898068"/>
            <a:chExt cx="2176560" cy="176760"/>
          </a:xfrm>
        </p:grpSpPr>
        <mc:AlternateContent xmlns:mc="http://schemas.openxmlformats.org/markup-compatibility/2006">
          <mc:Choice xmlns:p14="http://schemas.microsoft.com/office/powerpoint/2010/main" Requires="p14">
            <p:contentPart p14:bwMode="auto" r:id="rId140">
              <p14:nvContentPartPr>
                <p14:cNvPr id="104" name="Ink 103">
                  <a:extLst>
                    <a:ext uri="{FF2B5EF4-FFF2-40B4-BE49-F238E27FC236}">
                      <a16:creationId xmlns:a16="http://schemas.microsoft.com/office/drawing/2014/main" id="{81EFF957-ABF5-4056-8EE8-E1BA72C5792F}"/>
                    </a:ext>
                  </a:extLst>
                </p14:cNvPr>
                <p14:cNvContentPartPr/>
                <p14:nvPr/>
              </p14:nvContentPartPr>
              <p14:xfrm>
                <a:off x="2335980" y="4011468"/>
                <a:ext cx="1582200" cy="63360"/>
              </p14:xfrm>
            </p:contentPart>
          </mc:Choice>
          <mc:Fallback>
            <p:pic>
              <p:nvPicPr>
                <p:cNvPr id="104" name="Ink 103">
                  <a:extLst>
                    <a:ext uri="{FF2B5EF4-FFF2-40B4-BE49-F238E27FC236}">
                      <a16:creationId xmlns:a16="http://schemas.microsoft.com/office/drawing/2014/main" id="{81EFF957-ABF5-4056-8EE8-E1BA72C5792F}"/>
                    </a:ext>
                  </a:extLst>
                </p:cNvPr>
                <p:cNvPicPr/>
                <p:nvPr/>
              </p:nvPicPr>
              <p:blipFill>
                <a:blip r:embed="rId141"/>
                <a:stretch>
                  <a:fillRect/>
                </a:stretch>
              </p:blipFill>
              <p:spPr>
                <a:xfrm>
                  <a:off x="2317980" y="3993468"/>
                  <a:ext cx="1617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5" name="Ink 104">
                  <a:extLst>
                    <a:ext uri="{FF2B5EF4-FFF2-40B4-BE49-F238E27FC236}">
                      <a16:creationId xmlns:a16="http://schemas.microsoft.com/office/drawing/2014/main" id="{0E6237C6-8371-4D7F-96DA-E2622635B545}"/>
                    </a:ext>
                  </a:extLst>
                </p14:cNvPr>
                <p14:cNvContentPartPr/>
                <p14:nvPr/>
              </p14:nvContentPartPr>
              <p14:xfrm>
                <a:off x="1741620" y="3898068"/>
                <a:ext cx="618120" cy="127080"/>
              </p14:xfrm>
            </p:contentPart>
          </mc:Choice>
          <mc:Fallback>
            <p:pic>
              <p:nvPicPr>
                <p:cNvPr id="105" name="Ink 104">
                  <a:extLst>
                    <a:ext uri="{FF2B5EF4-FFF2-40B4-BE49-F238E27FC236}">
                      <a16:creationId xmlns:a16="http://schemas.microsoft.com/office/drawing/2014/main" id="{0E6237C6-8371-4D7F-96DA-E2622635B545}"/>
                    </a:ext>
                  </a:extLst>
                </p:cNvPr>
                <p:cNvPicPr/>
                <p:nvPr/>
              </p:nvPicPr>
              <p:blipFill>
                <a:blip r:embed="rId143"/>
                <a:stretch>
                  <a:fillRect/>
                </a:stretch>
              </p:blipFill>
              <p:spPr>
                <a:xfrm>
                  <a:off x="1723980" y="3880068"/>
                  <a:ext cx="653760" cy="16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107" name="Ink 106">
                <a:extLst>
                  <a:ext uri="{FF2B5EF4-FFF2-40B4-BE49-F238E27FC236}">
                    <a16:creationId xmlns:a16="http://schemas.microsoft.com/office/drawing/2014/main" id="{7060CBAB-0F48-4444-8596-B6146E03DE73}"/>
                  </a:ext>
                </a:extLst>
              </p14:cNvPr>
              <p14:cNvContentPartPr/>
              <p14:nvPr/>
            </p14:nvContentPartPr>
            <p14:xfrm>
              <a:off x="292620" y="3997428"/>
              <a:ext cx="764280" cy="68040"/>
            </p14:xfrm>
          </p:contentPart>
        </mc:Choice>
        <mc:Fallback>
          <p:pic>
            <p:nvPicPr>
              <p:cNvPr id="107" name="Ink 106">
                <a:extLst>
                  <a:ext uri="{FF2B5EF4-FFF2-40B4-BE49-F238E27FC236}">
                    <a16:creationId xmlns:a16="http://schemas.microsoft.com/office/drawing/2014/main" id="{7060CBAB-0F48-4444-8596-B6146E03DE73}"/>
                  </a:ext>
                </a:extLst>
              </p:cNvPr>
              <p:cNvPicPr/>
              <p:nvPr/>
            </p:nvPicPr>
            <p:blipFill>
              <a:blip r:embed="rId145"/>
              <a:stretch>
                <a:fillRect/>
              </a:stretch>
            </p:blipFill>
            <p:spPr>
              <a:xfrm>
                <a:off x="274620" y="3979428"/>
                <a:ext cx="799920" cy="103680"/>
              </a:xfrm>
              <a:prstGeom prst="rect">
                <a:avLst/>
              </a:prstGeom>
            </p:spPr>
          </p:pic>
        </mc:Fallback>
      </mc:AlternateContent>
      <p:grpSp>
        <p:nvGrpSpPr>
          <p:cNvPr id="110" name="Group 109">
            <a:extLst>
              <a:ext uri="{FF2B5EF4-FFF2-40B4-BE49-F238E27FC236}">
                <a16:creationId xmlns:a16="http://schemas.microsoft.com/office/drawing/2014/main" id="{8D3D3BA0-BFF2-4F7B-AEE5-4A4A8D854C2F}"/>
              </a:ext>
            </a:extLst>
          </p:cNvPr>
          <p:cNvGrpSpPr/>
          <p:nvPr/>
        </p:nvGrpSpPr>
        <p:grpSpPr>
          <a:xfrm>
            <a:off x="8309100" y="4422588"/>
            <a:ext cx="1834200" cy="135360"/>
            <a:chOff x="8309100" y="4422588"/>
            <a:chExt cx="1834200" cy="135360"/>
          </a:xfrm>
        </p:grpSpPr>
        <mc:AlternateContent xmlns:mc="http://schemas.openxmlformats.org/markup-compatibility/2006">
          <mc:Choice xmlns:p14="http://schemas.microsoft.com/office/powerpoint/2010/main" Requires="p14">
            <p:contentPart p14:bwMode="auto" r:id="rId146">
              <p14:nvContentPartPr>
                <p14:cNvPr id="108" name="Ink 107">
                  <a:extLst>
                    <a:ext uri="{FF2B5EF4-FFF2-40B4-BE49-F238E27FC236}">
                      <a16:creationId xmlns:a16="http://schemas.microsoft.com/office/drawing/2014/main" id="{F6059D3D-8322-4DDA-9762-F1A26C503164}"/>
                    </a:ext>
                  </a:extLst>
                </p14:cNvPr>
                <p14:cNvContentPartPr/>
                <p14:nvPr/>
              </p14:nvContentPartPr>
              <p14:xfrm>
                <a:off x="9496020" y="4422588"/>
                <a:ext cx="647280" cy="81360"/>
              </p14:xfrm>
            </p:contentPart>
          </mc:Choice>
          <mc:Fallback>
            <p:pic>
              <p:nvPicPr>
                <p:cNvPr id="108" name="Ink 107">
                  <a:extLst>
                    <a:ext uri="{FF2B5EF4-FFF2-40B4-BE49-F238E27FC236}">
                      <a16:creationId xmlns:a16="http://schemas.microsoft.com/office/drawing/2014/main" id="{F6059D3D-8322-4DDA-9762-F1A26C503164}"/>
                    </a:ext>
                  </a:extLst>
                </p:cNvPr>
                <p:cNvPicPr/>
                <p:nvPr/>
              </p:nvPicPr>
              <p:blipFill>
                <a:blip r:embed="rId147"/>
                <a:stretch>
                  <a:fillRect/>
                </a:stretch>
              </p:blipFill>
              <p:spPr>
                <a:xfrm>
                  <a:off x="9478380" y="4404948"/>
                  <a:ext cx="682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9" name="Ink 108">
                  <a:extLst>
                    <a:ext uri="{FF2B5EF4-FFF2-40B4-BE49-F238E27FC236}">
                      <a16:creationId xmlns:a16="http://schemas.microsoft.com/office/drawing/2014/main" id="{767A2F88-9854-45BD-A7C3-35BEE908630C}"/>
                    </a:ext>
                  </a:extLst>
                </p14:cNvPr>
                <p14:cNvContentPartPr/>
                <p14:nvPr/>
              </p14:nvContentPartPr>
              <p14:xfrm>
                <a:off x="8309100" y="4451028"/>
                <a:ext cx="844560" cy="106920"/>
              </p14:xfrm>
            </p:contentPart>
          </mc:Choice>
          <mc:Fallback>
            <p:pic>
              <p:nvPicPr>
                <p:cNvPr id="109" name="Ink 108">
                  <a:extLst>
                    <a:ext uri="{FF2B5EF4-FFF2-40B4-BE49-F238E27FC236}">
                      <a16:creationId xmlns:a16="http://schemas.microsoft.com/office/drawing/2014/main" id="{767A2F88-9854-45BD-A7C3-35BEE908630C}"/>
                    </a:ext>
                  </a:extLst>
                </p:cNvPr>
                <p:cNvPicPr/>
                <p:nvPr/>
              </p:nvPicPr>
              <p:blipFill>
                <a:blip r:embed="rId149"/>
                <a:stretch>
                  <a:fillRect/>
                </a:stretch>
              </p:blipFill>
              <p:spPr>
                <a:xfrm>
                  <a:off x="8291460" y="4433388"/>
                  <a:ext cx="880200" cy="14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0">
            <p14:nvContentPartPr>
              <p14:cNvPr id="111" name="Ink 110">
                <a:extLst>
                  <a:ext uri="{FF2B5EF4-FFF2-40B4-BE49-F238E27FC236}">
                    <a16:creationId xmlns:a16="http://schemas.microsoft.com/office/drawing/2014/main" id="{CBC1C6A4-C0DE-482B-AD77-1C665118488A}"/>
                  </a:ext>
                </a:extLst>
              </p14:cNvPr>
              <p14:cNvContentPartPr/>
              <p14:nvPr/>
            </p14:nvContentPartPr>
            <p14:xfrm>
              <a:off x="7804380" y="4478748"/>
              <a:ext cx="480960" cy="78840"/>
            </p14:xfrm>
          </p:contentPart>
        </mc:Choice>
        <mc:Fallback>
          <p:pic>
            <p:nvPicPr>
              <p:cNvPr id="111" name="Ink 110">
                <a:extLst>
                  <a:ext uri="{FF2B5EF4-FFF2-40B4-BE49-F238E27FC236}">
                    <a16:creationId xmlns:a16="http://schemas.microsoft.com/office/drawing/2014/main" id="{CBC1C6A4-C0DE-482B-AD77-1C665118488A}"/>
                  </a:ext>
                </a:extLst>
              </p:cNvPr>
              <p:cNvPicPr/>
              <p:nvPr/>
            </p:nvPicPr>
            <p:blipFill>
              <a:blip r:embed="rId151"/>
              <a:stretch>
                <a:fillRect/>
              </a:stretch>
            </p:blipFill>
            <p:spPr>
              <a:xfrm>
                <a:off x="7786380" y="4461108"/>
                <a:ext cx="516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2" name="Ink 111">
                <a:extLst>
                  <a:ext uri="{FF2B5EF4-FFF2-40B4-BE49-F238E27FC236}">
                    <a16:creationId xmlns:a16="http://schemas.microsoft.com/office/drawing/2014/main" id="{CBA021BD-4C93-4CFD-8A24-D1F5698942AC}"/>
                  </a:ext>
                </a:extLst>
              </p14:cNvPr>
              <p14:cNvContentPartPr/>
              <p14:nvPr/>
            </p14:nvContentPartPr>
            <p14:xfrm>
              <a:off x="7564260" y="4512588"/>
              <a:ext cx="16920" cy="15120"/>
            </p14:xfrm>
          </p:contentPart>
        </mc:Choice>
        <mc:Fallback>
          <p:pic>
            <p:nvPicPr>
              <p:cNvPr id="112" name="Ink 111">
                <a:extLst>
                  <a:ext uri="{FF2B5EF4-FFF2-40B4-BE49-F238E27FC236}">
                    <a16:creationId xmlns:a16="http://schemas.microsoft.com/office/drawing/2014/main" id="{CBA021BD-4C93-4CFD-8A24-D1F5698942AC}"/>
                  </a:ext>
                </a:extLst>
              </p:cNvPr>
              <p:cNvPicPr/>
              <p:nvPr/>
            </p:nvPicPr>
            <p:blipFill>
              <a:blip r:embed="rId153"/>
              <a:stretch>
                <a:fillRect/>
              </a:stretch>
            </p:blipFill>
            <p:spPr>
              <a:xfrm>
                <a:off x="7546260" y="4494588"/>
                <a:ext cx="525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3" name="Ink 112">
                <a:extLst>
                  <a:ext uri="{FF2B5EF4-FFF2-40B4-BE49-F238E27FC236}">
                    <a16:creationId xmlns:a16="http://schemas.microsoft.com/office/drawing/2014/main" id="{0A7A3350-3EF0-471D-9795-609E643E8B39}"/>
                  </a:ext>
                </a:extLst>
              </p14:cNvPr>
              <p14:cNvContentPartPr/>
              <p14:nvPr/>
            </p14:nvContentPartPr>
            <p14:xfrm>
              <a:off x="6600900" y="4444548"/>
              <a:ext cx="1024560" cy="55080"/>
            </p14:xfrm>
          </p:contentPart>
        </mc:Choice>
        <mc:Fallback>
          <p:pic>
            <p:nvPicPr>
              <p:cNvPr id="113" name="Ink 112">
                <a:extLst>
                  <a:ext uri="{FF2B5EF4-FFF2-40B4-BE49-F238E27FC236}">
                    <a16:creationId xmlns:a16="http://schemas.microsoft.com/office/drawing/2014/main" id="{0A7A3350-3EF0-471D-9795-609E643E8B39}"/>
                  </a:ext>
                </a:extLst>
              </p:cNvPr>
              <p:cNvPicPr/>
              <p:nvPr/>
            </p:nvPicPr>
            <p:blipFill>
              <a:blip r:embed="rId155"/>
              <a:stretch>
                <a:fillRect/>
              </a:stretch>
            </p:blipFill>
            <p:spPr>
              <a:xfrm>
                <a:off x="6582900" y="4426548"/>
                <a:ext cx="1060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5" name="Ink 114">
                <a:extLst>
                  <a:ext uri="{FF2B5EF4-FFF2-40B4-BE49-F238E27FC236}">
                    <a16:creationId xmlns:a16="http://schemas.microsoft.com/office/drawing/2014/main" id="{BCC3256C-66C2-4977-9C85-01FDF71E2AEA}"/>
                  </a:ext>
                </a:extLst>
              </p14:cNvPr>
              <p14:cNvContentPartPr/>
              <p14:nvPr/>
            </p14:nvContentPartPr>
            <p14:xfrm>
              <a:off x="5975940" y="4454988"/>
              <a:ext cx="445320" cy="35280"/>
            </p14:xfrm>
          </p:contentPart>
        </mc:Choice>
        <mc:Fallback>
          <p:pic>
            <p:nvPicPr>
              <p:cNvPr id="115" name="Ink 114">
                <a:extLst>
                  <a:ext uri="{FF2B5EF4-FFF2-40B4-BE49-F238E27FC236}">
                    <a16:creationId xmlns:a16="http://schemas.microsoft.com/office/drawing/2014/main" id="{BCC3256C-66C2-4977-9C85-01FDF71E2AEA}"/>
                  </a:ext>
                </a:extLst>
              </p:cNvPr>
              <p:cNvPicPr/>
              <p:nvPr/>
            </p:nvPicPr>
            <p:blipFill>
              <a:blip r:embed="rId157"/>
              <a:stretch>
                <a:fillRect/>
              </a:stretch>
            </p:blipFill>
            <p:spPr>
              <a:xfrm>
                <a:off x="5958300" y="4437348"/>
                <a:ext cx="4809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6" name="Ink 115">
                <a:extLst>
                  <a:ext uri="{FF2B5EF4-FFF2-40B4-BE49-F238E27FC236}">
                    <a16:creationId xmlns:a16="http://schemas.microsoft.com/office/drawing/2014/main" id="{D927B493-E2E9-4F16-9C79-C3D063EF05F2}"/>
                  </a:ext>
                </a:extLst>
              </p14:cNvPr>
              <p14:cNvContentPartPr/>
              <p14:nvPr/>
            </p14:nvContentPartPr>
            <p14:xfrm>
              <a:off x="5183220" y="4399908"/>
              <a:ext cx="479160" cy="40320"/>
            </p14:xfrm>
          </p:contentPart>
        </mc:Choice>
        <mc:Fallback>
          <p:pic>
            <p:nvPicPr>
              <p:cNvPr id="116" name="Ink 115">
                <a:extLst>
                  <a:ext uri="{FF2B5EF4-FFF2-40B4-BE49-F238E27FC236}">
                    <a16:creationId xmlns:a16="http://schemas.microsoft.com/office/drawing/2014/main" id="{D927B493-E2E9-4F16-9C79-C3D063EF05F2}"/>
                  </a:ext>
                </a:extLst>
              </p:cNvPr>
              <p:cNvPicPr/>
              <p:nvPr/>
            </p:nvPicPr>
            <p:blipFill>
              <a:blip r:embed="rId159"/>
              <a:stretch>
                <a:fillRect/>
              </a:stretch>
            </p:blipFill>
            <p:spPr>
              <a:xfrm>
                <a:off x="5165580" y="4381908"/>
                <a:ext cx="514800" cy="75960"/>
              </a:xfrm>
              <a:prstGeom prst="rect">
                <a:avLst/>
              </a:prstGeom>
            </p:spPr>
          </p:pic>
        </mc:Fallback>
      </mc:AlternateContent>
      <p:grpSp>
        <p:nvGrpSpPr>
          <p:cNvPr id="127" name="Group 126">
            <a:extLst>
              <a:ext uri="{FF2B5EF4-FFF2-40B4-BE49-F238E27FC236}">
                <a16:creationId xmlns:a16="http://schemas.microsoft.com/office/drawing/2014/main" id="{52E6802B-43BF-4763-8662-41B29B6AE658}"/>
              </a:ext>
            </a:extLst>
          </p:cNvPr>
          <p:cNvGrpSpPr/>
          <p:nvPr/>
        </p:nvGrpSpPr>
        <p:grpSpPr>
          <a:xfrm>
            <a:off x="229620" y="4383708"/>
            <a:ext cx="4763160" cy="166680"/>
            <a:chOff x="229620" y="4383708"/>
            <a:chExt cx="4763160" cy="166680"/>
          </a:xfrm>
        </p:grpSpPr>
        <mc:AlternateContent xmlns:mc="http://schemas.openxmlformats.org/markup-compatibility/2006">
          <mc:Choice xmlns:p14="http://schemas.microsoft.com/office/powerpoint/2010/main" Requires="p14">
            <p:contentPart p14:bwMode="auto" r:id="rId160">
              <p14:nvContentPartPr>
                <p14:cNvPr id="118" name="Ink 117">
                  <a:extLst>
                    <a:ext uri="{FF2B5EF4-FFF2-40B4-BE49-F238E27FC236}">
                      <a16:creationId xmlns:a16="http://schemas.microsoft.com/office/drawing/2014/main" id="{47BAF343-7E98-4AE8-A7A7-7E46D8188DD3}"/>
                    </a:ext>
                  </a:extLst>
                </p14:cNvPr>
                <p14:cNvContentPartPr/>
                <p14:nvPr/>
              </p14:nvContentPartPr>
              <p14:xfrm>
                <a:off x="3691020" y="4438068"/>
                <a:ext cx="1301760" cy="112320"/>
              </p14:xfrm>
            </p:contentPart>
          </mc:Choice>
          <mc:Fallback>
            <p:pic>
              <p:nvPicPr>
                <p:cNvPr id="118" name="Ink 117">
                  <a:extLst>
                    <a:ext uri="{FF2B5EF4-FFF2-40B4-BE49-F238E27FC236}">
                      <a16:creationId xmlns:a16="http://schemas.microsoft.com/office/drawing/2014/main" id="{47BAF343-7E98-4AE8-A7A7-7E46D8188DD3}"/>
                    </a:ext>
                  </a:extLst>
                </p:cNvPr>
                <p:cNvPicPr/>
                <p:nvPr/>
              </p:nvPicPr>
              <p:blipFill>
                <a:blip r:embed="rId161"/>
                <a:stretch>
                  <a:fillRect/>
                </a:stretch>
              </p:blipFill>
              <p:spPr>
                <a:xfrm>
                  <a:off x="3673020" y="4420068"/>
                  <a:ext cx="13374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9" name="Ink 118">
                  <a:extLst>
                    <a:ext uri="{FF2B5EF4-FFF2-40B4-BE49-F238E27FC236}">
                      <a16:creationId xmlns:a16="http://schemas.microsoft.com/office/drawing/2014/main" id="{833A9788-CC29-499B-860D-080FBE7EBBBE}"/>
                    </a:ext>
                  </a:extLst>
                </p14:cNvPr>
                <p14:cNvContentPartPr/>
                <p14:nvPr/>
              </p14:nvContentPartPr>
              <p14:xfrm>
                <a:off x="3166140" y="4467588"/>
                <a:ext cx="496440" cy="46800"/>
              </p14:xfrm>
            </p:contentPart>
          </mc:Choice>
          <mc:Fallback>
            <p:pic>
              <p:nvPicPr>
                <p:cNvPr id="119" name="Ink 118">
                  <a:extLst>
                    <a:ext uri="{FF2B5EF4-FFF2-40B4-BE49-F238E27FC236}">
                      <a16:creationId xmlns:a16="http://schemas.microsoft.com/office/drawing/2014/main" id="{833A9788-CC29-499B-860D-080FBE7EBBBE}"/>
                    </a:ext>
                  </a:extLst>
                </p:cNvPr>
                <p:cNvPicPr/>
                <p:nvPr/>
              </p:nvPicPr>
              <p:blipFill>
                <a:blip r:embed="rId163"/>
                <a:stretch>
                  <a:fillRect/>
                </a:stretch>
              </p:blipFill>
              <p:spPr>
                <a:xfrm>
                  <a:off x="3148500" y="4449588"/>
                  <a:ext cx="532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1" name="Ink 120">
                  <a:extLst>
                    <a:ext uri="{FF2B5EF4-FFF2-40B4-BE49-F238E27FC236}">
                      <a16:creationId xmlns:a16="http://schemas.microsoft.com/office/drawing/2014/main" id="{8489746A-5544-407E-BE47-EB190816D31C}"/>
                    </a:ext>
                  </a:extLst>
                </p14:cNvPr>
                <p14:cNvContentPartPr/>
                <p14:nvPr/>
              </p14:nvContentPartPr>
              <p14:xfrm>
                <a:off x="2449380" y="4473708"/>
                <a:ext cx="666360" cy="35280"/>
              </p14:xfrm>
            </p:contentPart>
          </mc:Choice>
          <mc:Fallback>
            <p:pic>
              <p:nvPicPr>
                <p:cNvPr id="121" name="Ink 120">
                  <a:extLst>
                    <a:ext uri="{FF2B5EF4-FFF2-40B4-BE49-F238E27FC236}">
                      <a16:creationId xmlns:a16="http://schemas.microsoft.com/office/drawing/2014/main" id="{8489746A-5544-407E-BE47-EB190816D31C}"/>
                    </a:ext>
                  </a:extLst>
                </p:cNvPr>
                <p:cNvPicPr/>
                <p:nvPr/>
              </p:nvPicPr>
              <p:blipFill>
                <a:blip r:embed="rId165"/>
                <a:stretch>
                  <a:fillRect/>
                </a:stretch>
              </p:blipFill>
              <p:spPr>
                <a:xfrm>
                  <a:off x="2431380" y="4456068"/>
                  <a:ext cx="702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3" name="Ink 122">
                  <a:extLst>
                    <a:ext uri="{FF2B5EF4-FFF2-40B4-BE49-F238E27FC236}">
                      <a16:creationId xmlns:a16="http://schemas.microsoft.com/office/drawing/2014/main" id="{2FC7F73A-1ADE-4C8B-90C7-03FDBA9C48B1}"/>
                    </a:ext>
                  </a:extLst>
                </p14:cNvPr>
                <p14:cNvContentPartPr/>
                <p14:nvPr/>
              </p14:nvContentPartPr>
              <p14:xfrm>
                <a:off x="1921260" y="4470468"/>
                <a:ext cx="437760" cy="62640"/>
              </p14:xfrm>
            </p:contentPart>
          </mc:Choice>
          <mc:Fallback>
            <p:pic>
              <p:nvPicPr>
                <p:cNvPr id="123" name="Ink 122">
                  <a:extLst>
                    <a:ext uri="{FF2B5EF4-FFF2-40B4-BE49-F238E27FC236}">
                      <a16:creationId xmlns:a16="http://schemas.microsoft.com/office/drawing/2014/main" id="{2FC7F73A-1ADE-4C8B-90C7-03FDBA9C48B1}"/>
                    </a:ext>
                  </a:extLst>
                </p:cNvPr>
                <p:cNvPicPr/>
                <p:nvPr/>
              </p:nvPicPr>
              <p:blipFill>
                <a:blip r:embed="rId167"/>
                <a:stretch>
                  <a:fillRect/>
                </a:stretch>
              </p:blipFill>
              <p:spPr>
                <a:xfrm>
                  <a:off x="1903620" y="4452468"/>
                  <a:ext cx="4734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4" name="Ink 123">
                  <a:extLst>
                    <a:ext uri="{FF2B5EF4-FFF2-40B4-BE49-F238E27FC236}">
                      <a16:creationId xmlns:a16="http://schemas.microsoft.com/office/drawing/2014/main" id="{3B3DFC59-F5FD-477B-B960-95830D35B4BC}"/>
                    </a:ext>
                  </a:extLst>
                </p14:cNvPr>
                <p14:cNvContentPartPr/>
                <p14:nvPr/>
              </p14:nvContentPartPr>
              <p14:xfrm>
                <a:off x="1169940" y="4383708"/>
                <a:ext cx="636480" cy="98640"/>
              </p14:xfrm>
            </p:contentPart>
          </mc:Choice>
          <mc:Fallback>
            <p:pic>
              <p:nvPicPr>
                <p:cNvPr id="124" name="Ink 123">
                  <a:extLst>
                    <a:ext uri="{FF2B5EF4-FFF2-40B4-BE49-F238E27FC236}">
                      <a16:creationId xmlns:a16="http://schemas.microsoft.com/office/drawing/2014/main" id="{3B3DFC59-F5FD-477B-B960-95830D35B4BC}"/>
                    </a:ext>
                  </a:extLst>
                </p:cNvPr>
                <p:cNvPicPr/>
                <p:nvPr/>
              </p:nvPicPr>
              <p:blipFill>
                <a:blip r:embed="rId169"/>
                <a:stretch>
                  <a:fillRect/>
                </a:stretch>
              </p:blipFill>
              <p:spPr>
                <a:xfrm>
                  <a:off x="1152300" y="4365708"/>
                  <a:ext cx="672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6" name="Ink 125">
                  <a:extLst>
                    <a:ext uri="{FF2B5EF4-FFF2-40B4-BE49-F238E27FC236}">
                      <a16:creationId xmlns:a16="http://schemas.microsoft.com/office/drawing/2014/main" id="{C09AE7EA-6A70-4FD5-B5F1-50C738C9CDDD}"/>
                    </a:ext>
                  </a:extLst>
                </p14:cNvPr>
                <p14:cNvContentPartPr/>
                <p14:nvPr/>
              </p14:nvContentPartPr>
              <p14:xfrm>
                <a:off x="229620" y="4491708"/>
                <a:ext cx="793800" cy="52920"/>
              </p14:xfrm>
            </p:contentPart>
          </mc:Choice>
          <mc:Fallback>
            <p:pic>
              <p:nvPicPr>
                <p:cNvPr id="126" name="Ink 125">
                  <a:extLst>
                    <a:ext uri="{FF2B5EF4-FFF2-40B4-BE49-F238E27FC236}">
                      <a16:creationId xmlns:a16="http://schemas.microsoft.com/office/drawing/2014/main" id="{C09AE7EA-6A70-4FD5-B5F1-50C738C9CDDD}"/>
                    </a:ext>
                  </a:extLst>
                </p:cNvPr>
                <p:cNvPicPr/>
                <p:nvPr/>
              </p:nvPicPr>
              <p:blipFill>
                <a:blip r:embed="rId171"/>
                <a:stretch>
                  <a:fillRect/>
                </a:stretch>
              </p:blipFill>
              <p:spPr>
                <a:xfrm>
                  <a:off x="211620" y="4474068"/>
                  <a:ext cx="829440" cy="8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
            <p14:nvContentPartPr>
              <p14:cNvPr id="128" name="Ink 127">
                <a:extLst>
                  <a:ext uri="{FF2B5EF4-FFF2-40B4-BE49-F238E27FC236}">
                    <a16:creationId xmlns:a16="http://schemas.microsoft.com/office/drawing/2014/main" id="{5AB19558-02EB-443F-ADC8-5AAE205AF916}"/>
                  </a:ext>
                </a:extLst>
              </p14:cNvPr>
              <p14:cNvContentPartPr/>
              <p14:nvPr/>
            </p14:nvContentPartPr>
            <p14:xfrm>
              <a:off x="9444540" y="4900668"/>
              <a:ext cx="850320" cy="124920"/>
            </p14:xfrm>
          </p:contentPart>
        </mc:Choice>
        <mc:Fallback>
          <p:pic>
            <p:nvPicPr>
              <p:cNvPr id="128" name="Ink 127">
                <a:extLst>
                  <a:ext uri="{FF2B5EF4-FFF2-40B4-BE49-F238E27FC236}">
                    <a16:creationId xmlns:a16="http://schemas.microsoft.com/office/drawing/2014/main" id="{5AB19558-02EB-443F-ADC8-5AAE205AF916}"/>
                  </a:ext>
                </a:extLst>
              </p:cNvPr>
              <p:cNvPicPr/>
              <p:nvPr/>
            </p:nvPicPr>
            <p:blipFill>
              <a:blip r:embed="rId173"/>
              <a:stretch>
                <a:fillRect/>
              </a:stretch>
            </p:blipFill>
            <p:spPr>
              <a:xfrm>
                <a:off x="9426540" y="4882668"/>
                <a:ext cx="885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9" name="Ink 128">
                <a:extLst>
                  <a:ext uri="{FF2B5EF4-FFF2-40B4-BE49-F238E27FC236}">
                    <a16:creationId xmlns:a16="http://schemas.microsoft.com/office/drawing/2014/main" id="{2D94818A-587E-48D9-A578-8CDDDD676F41}"/>
                  </a:ext>
                </a:extLst>
              </p14:cNvPr>
              <p14:cNvContentPartPr/>
              <p14:nvPr/>
            </p14:nvContentPartPr>
            <p14:xfrm>
              <a:off x="6999780" y="3566148"/>
              <a:ext cx="573840" cy="442440"/>
            </p14:xfrm>
          </p:contentPart>
        </mc:Choice>
        <mc:Fallback>
          <p:pic>
            <p:nvPicPr>
              <p:cNvPr id="129" name="Ink 128">
                <a:extLst>
                  <a:ext uri="{FF2B5EF4-FFF2-40B4-BE49-F238E27FC236}">
                    <a16:creationId xmlns:a16="http://schemas.microsoft.com/office/drawing/2014/main" id="{2D94818A-587E-48D9-A578-8CDDDD676F41}"/>
                  </a:ext>
                </a:extLst>
              </p:cNvPr>
              <p:cNvPicPr/>
              <p:nvPr/>
            </p:nvPicPr>
            <p:blipFill>
              <a:blip r:embed="rId175"/>
              <a:stretch>
                <a:fillRect/>
              </a:stretch>
            </p:blipFill>
            <p:spPr>
              <a:xfrm>
                <a:off x="6982140" y="3548508"/>
                <a:ext cx="609480" cy="478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0" name="Ink 129">
                <a:extLst>
                  <a:ext uri="{FF2B5EF4-FFF2-40B4-BE49-F238E27FC236}">
                    <a16:creationId xmlns:a16="http://schemas.microsoft.com/office/drawing/2014/main" id="{37671260-1557-444C-837F-D2A3316AFE61}"/>
                  </a:ext>
                </a:extLst>
              </p14:cNvPr>
              <p14:cNvContentPartPr/>
              <p14:nvPr/>
            </p14:nvContentPartPr>
            <p14:xfrm>
              <a:off x="7374540" y="4898868"/>
              <a:ext cx="1308600" cy="78480"/>
            </p14:xfrm>
          </p:contentPart>
        </mc:Choice>
        <mc:Fallback>
          <p:pic>
            <p:nvPicPr>
              <p:cNvPr id="130" name="Ink 129">
                <a:extLst>
                  <a:ext uri="{FF2B5EF4-FFF2-40B4-BE49-F238E27FC236}">
                    <a16:creationId xmlns:a16="http://schemas.microsoft.com/office/drawing/2014/main" id="{37671260-1557-444C-837F-D2A3316AFE61}"/>
                  </a:ext>
                </a:extLst>
              </p:cNvPr>
              <p:cNvPicPr/>
              <p:nvPr/>
            </p:nvPicPr>
            <p:blipFill>
              <a:blip r:embed="rId177"/>
              <a:stretch>
                <a:fillRect/>
              </a:stretch>
            </p:blipFill>
            <p:spPr>
              <a:xfrm>
                <a:off x="7356540" y="4881228"/>
                <a:ext cx="1344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1" name="Ink 130">
                <a:extLst>
                  <a:ext uri="{FF2B5EF4-FFF2-40B4-BE49-F238E27FC236}">
                    <a16:creationId xmlns:a16="http://schemas.microsoft.com/office/drawing/2014/main" id="{3DE213B1-7CE4-4B63-A980-023B76CCA4F4}"/>
                  </a:ext>
                </a:extLst>
              </p14:cNvPr>
              <p14:cNvContentPartPr/>
              <p14:nvPr/>
            </p14:nvContentPartPr>
            <p14:xfrm>
              <a:off x="6379140" y="4905348"/>
              <a:ext cx="860040" cy="75600"/>
            </p14:xfrm>
          </p:contentPart>
        </mc:Choice>
        <mc:Fallback>
          <p:pic>
            <p:nvPicPr>
              <p:cNvPr id="131" name="Ink 130">
                <a:extLst>
                  <a:ext uri="{FF2B5EF4-FFF2-40B4-BE49-F238E27FC236}">
                    <a16:creationId xmlns:a16="http://schemas.microsoft.com/office/drawing/2014/main" id="{3DE213B1-7CE4-4B63-A980-023B76CCA4F4}"/>
                  </a:ext>
                </a:extLst>
              </p:cNvPr>
              <p:cNvPicPr/>
              <p:nvPr/>
            </p:nvPicPr>
            <p:blipFill>
              <a:blip r:embed="rId179"/>
              <a:stretch>
                <a:fillRect/>
              </a:stretch>
            </p:blipFill>
            <p:spPr>
              <a:xfrm>
                <a:off x="6361500" y="4887708"/>
                <a:ext cx="895680" cy="111240"/>
              </a:xfrm>
              <a:prstGeom prst="rect">
                <a:avLst/>
              </a:prstGeom>
            </p:spPr>
          </p:pic>
        </mc:Fallback>
      </mc:AlternateContent>
      <p:grpSp>
        <p:nvGrpSpPr>
          <p:cNvPr id="134" name="Group 133">
            <a:extLst>
              <a:ext uri="{FF2B5EF4-FFF2-40B4-BE49-F238E27FC236}">
                <a16:creationId xmlns:a16="http://schemas.microsoft.com/office/drawing/2014/main" id="{E9468A70-6EBE-46CC-9510-C9E232F7064D}"/>
              </a:ext>
            </a:extLst>
          </p:cNvPr>
          <p:cNvGrpSpPr/>
          <p:nvPr/>
        </p:nvGrpSpPr>
        <p:grpSpPr>
          <a:xfrm>
            <a:off x="5327220" y="4929468"/>
            <a:ext cx="999360" cy="43200"/>
            <a:chOff x="5327220" y="4929468"/>
            <a:chExt cx="999360" cy="43200"/>
          </a:xfrm>
        </p:grpSpPr>
        <mc:AlternateContent xmlns:mc="http://schemas.openxmlformats.org/markup-compatibility/2006">
          <mc:Choice xmlns:p14="http://schemas.microsoft.com/office/powerpoint/2010/main" Requires="p14">
            <p:contentPart p14:bwMode="auto" r:id="rId180">
              <p14:nvContentPartPr>
                <p14:cNvPr id="132" name="Ink 131">
                  <a:extLst>
                    <a:ext uri="{FF2B5EF4-FFF2-40B4-BE49-F238E27FC236}">
                      <a16:creationId xmlns:a16="http://schemas.microsoft.com/office/drawing/2014/main" id="{0B54D72B-71ED-4108-98D7-87F717470AE1}"/>
                    </a:ext>
                  </a:extLst>
                </p14:cNvPr>
                <p14:cNvContentPartPr/>
                <p14:nvPr/>
              </p14:nvContentPartPr>
              <p14:xfrm>
                <a:off x="6309300" y="4948188"/>
                <a:ext cx="4320" cy="5400"/>
              </p14:xfrm>
            </p:contentPart>
          </mc:Choice>
          <mc:Fallback>
            <p:pic>
              <p:nvPicPr>
                <p:cNvPr id="132" name="Ink 131">
                  <a:extLst>
                    <a:ext uri="{FF2B5EF4-FFF2-40B4-BE49-F238E27FC236}">
                      <a16:creationId xmlns:a16="http://schemas.microsoft.com/office/drawing/2014/main" id="{0B54D72B-71ED-4108-98D7-87F717470AE1}"/>
                    </a:ext>
                  </a:extLst>
                </p:cNvPr>
                <p:cNvPicPr/>
                <p:nvPr/>
              </p:nvPicPr>
              <p:blipFill>
                <a:blip r:embed="rId181"/>
                <a:stretch>
                  <a:fillRect/>
                </a:stretch>
              </p:blipFill>
              <p:spPr>
                <a:xfrm>
                  <a:off x="6291300" y="4930188"/>
                  <a:ext cx="39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3" name="Ink 132">
                  <a:extLst>
                    <a:ext uri="{FF2B5EF4-FFF2-40B4-BE49-F238E27FC236}">
                      <a16:creationId xmlns:a16="http://schemas.microsoft.com/office/drawing/2014/main" id="{93D045EF-A8EC-4756-8771-D68508201829}"/>
                    </a:ext>
                  </a:extLst>
                </p14:cNvPr>
                <p14:cNvContentPartPr/>
                <p14:nvPr/>
              </p14:nvContentPartPr>
              <p14:xfrm>
                <a:off x="5327220" y="4929468"/>
                <a:ext cx="999360" cy="43200"/>
              </p14:xfrm>
            </p:contentPart>
          </mc:Choice>
          <mc:Fallback>
            <p:pic>
              <p:nvPicPr>
                <p:cNvPr id="133" name="Ink 132">
                  <a:extLst>
                    <a:ext uri="{FF2B5EF4-FFF2-40B4-BE49-F238E27FC236}">
                      <a16:creationId xmlns:a16="http://schemas.microsoft.com/office/drawing/2014/main" id="{93D045EF-A8EC-4756-8771-D68508201829}"/>
                    </a:ext>
                  </a:extLst>
                </p:cNvPr>
                <p:cNvPicPr/>
                <p:nvPr/>
              </p:nvPicPr>
              <p:blipFill>
                <a:blip r:embed="rId183"/>
                <a:stretch>
                  <a:fillRect/>
                </a:stretch>
              </p:blipFill>
              <p:spPr>
                <a:xfrm>
                  <a:off x="5309580" y="4911828"/>
                  <a:ext cx="1035000" cy="78840"/>
                </a:xfrm>
                <a:prstGeom prst="rect">
                  <a:avLst/>
                </a:prstGeom>
              </p:spPr>
            </p:pic>
          </mc:Fallback>
        </mc:AlternateContent>
      </p:grpSp>
      <p:grpSp>
        <p:nvGrpSpPr>
          <p:cNvPr id="137" name="Group 136">
            <a:extLst>
              <a:ext uri="{FF2B5EF4-FFF2-40B4-BE49-F238E27FC236}">
                <a16:creationId xmlns:a16="http://schemas.microsoft.com/office/drawing/2014/main" id="{F92CDD6C-13B9-4BB2-A93D-2127C1703D8C}"/>
              </a:ext>
            </a:extLst>
          </p:cNvPr>
          <p:cNvGrpSpPr/>
          <p:nvPr/>
        </p:nvGrpSpPr>
        <p:grpSpPr>
          <a:xfrm>
            <a:off x="3562140" y="4927668"/>
            <a:ext cx="1487520" cy="70920"/>
            <a:chOff x="3562140" y="4927668"/>
            <a:chExt cx="1487520" cy="70920"/>
          </a:xfrm>
        </p:grpSpPr>
        <mc:AlternateContent xmlns:mc="http://schemas.openxmlformats.org/markup-compatibility/2006">
          <mc:Choice xmlns:p14="http://schemas.microsoft.com/office/powerpoint/2010/main" Requires="p14">
            <p:contentPart p14:bwMode="auto" r:id="rId184">
              <p14:nvContentPartPr>
                <p14:cNvPr id="135" name="Ink 134">
                  <a:extLst>
                    <a:ext uri="{FF2B5EF4-FFF2-40B4-BE49-F238E27FC236}">
                      <a16:creationId xmlns:a16="http://schemas.microsoft.com/office/drawing/2014/main" id="{62D575F9-47AD-4A8B-A731-7CCED0730021}"/>
                    </a:ext>
                  </a:extLst>
                </p14:cNvPr>
                <p14:cNvContentPartPr/>
                <p14:nvPr/>
              </p14:nvContentPartPr>
              <p14:xfrm>
                <a:off x="4419300" y="4937748"/>
                <a:ext cx="630360" cy="60840"/>
              </p14:xfrm>
            </p:contentPart>
          </mc:Choice>
          <mc:Fallback>
            <p:pic>
              <p:nvPicPr>
                <p:cNvPr id="135" name="Ink 134">
                  <a:extLst>
                    <a:ext uri="{FF2B5EF4-FFF2-40B4-BE49-F238E27FC236}">
                      <a16:creationId xmlns:a16="http://schemas.microsoft.com/office/drawing/2014/main" id="{62D575F9-47AD-4A8B-A731-7CCED0730021}"/>
                    </a:ext>
                  </a:extLst>
                </p:cNvPr>
                <p:cNvPicPr/>
                <p:nvPr/>
              </p:nvPicPr>
              <p:blipFill>
                <a:blip r:embed="rId185"/>
                <a:stretch>
                  <a:fillRect/>
                </a:stretch>
              </p:blipFill>
              <p:spPr>
                <a:xfrm>
                  <a:off x="4401300" y="4920108"/>
                  <a:ext cx="666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6" name="Ink 135">
                  <a:extLst>
                    <a:ext uri="{FF2B5EF4-FFF2-40B4-BE49-F238E27FC236}">
                      <a16:creationId xmlns:a16="http://schemas.microsoft.com/office/drawing/2014/main" id="{2812E05E-1E14-4382-B0C9-E706DD55E238}"/>
                    </a:ext>
                  </a:extLst>
                </p14:cNvPr>
                <p14:cNvContentPartPr/>
                <p14:nvPr/>
              </p14:nvContentPartPr>
              <p14:xfrm>
                <a:off x="3562140" y="4927668"/>
                <a:ext cx="800640" cy="63720"/>
              </p14:xfrm>
            </p:contentPart>
          </mc:Choice>
          <mc:Fallback>
            <p:pic>
              <p:nvPicPr>
                <p:cNvPr id="136" name="Ink 135">
                  <a:extLst>
                    <a:ext uri="{FF2B5EF4-FFF2-40B4-BE49-F238E27FC236}">
                      <a16:creationId xmlns:a16="http://schemas.microsoft.com/office/drawing/2014/main" id="{2812E05E-1E14-4382-B0C9-E706DD55E238}"/>
                    </a:ext>
                  </a:extLst>
                </p:cNvPr>
                <p:cNvPicPr/>
                <p:nvPr/>
              </p:nvPicPr>
              <p:blipFill>
                <a:blip r:embed="rId187"/>
                <a:stretch>
                  <a:fillRect/>
                </a:stretch>
              </p:blipFill>
              <p:spPr>
                <a:xfrm>
                  <a:off x="3544500" y="4910028"/>
                  <a:ext cx="836280" cy="99360"/>
                </a:xfrm>
                <a:prstGeom prst="rect">
                  <a:avLst/>
                </a:prstGeom>
              </p:spPr>
            </p:pic>
          </mc:Fallback>
        </mc:AlternateContent>
      </p:grpSp>
      <p:grpSp>
        <p:nvGrpSpPr>
          <p:cNvPr id="142" name="Group 141">
            <a:extLst>
              <a:ext uri="{FF2B5EF4-FFF2-40B4-BE49-F238E27FC236}">
                <a16:creationId xmlns:a16="http://schemas.microsoft.com/office/drawing/2014/main" id="{4F74C6D7-664F-45EB-A49B-7941A187CC67}"/>
              </a:ext>
            </a:extLst>
          </p:cNvPr>
          <p:cNvGrpSpPr/>
          <p:nvPr/>
        </p:nvGrpSpPr>
        <p:grpSpPr>
          <a:xfrm>
            <a:off x="700860" y="4946028"/>
            <a:ext cx="2665080" cy="108000"/>
            <a:chOff x="700860" y="4946028"/>
            <a:chExt cx="2665080" cy="108000"/>
          </a:xfrm>
        </p:grpSpPr>
        <mc:AlternateContent xmlns:mc="http://schemas.openxmlformats.org/markup-compatibility/2006">
          <mc:Choice xmlns:p14="http://schemas.microsoft.com/office/powerpoint/2010/main" Requires="p14">
            <p:contentPart p14:bwMode="auto" r:id="rId188">
              <p14:nvContentPartPr>
                <p14:cNvPr id="138" name="Ink 137">
                  <a:extLst>
                    <a:ext uri="{FF2B5EF4-FFF2-40B4-BE49-F238E27FC236}">
                      <a16:creationId xmlns:a16="http://schemas.microsoft.com/office/drawing/2014/main" id="{31AFB9A7-6AE7-4421-A3B4-31B752449C20}"/>
                    </a:ext>
                  </a:extLst>
                </p14:cNvPr>
                <p14:cNvContentPartPr/>
                <p14:nvPr/>
              </p14:nvContentPartPr>
              <p14:xfrm>
                <a:off x="3365580" y="4953228"/>
                <a:ext cx="360" cy="360"/>
              </p14:xfrm>
            </p:contentPart>
          </mc:Choice>
          <mc:Fallback>
            <p:pic>
              <p:nvPicPr>
                <p:cNvPr id="138" name="Ink 137">
                  <a:extLst>
                    <a:ext uri="{FF2B5EF4-FFF2-40B4-BE49-F238E27FC236}">
                      <a16:creationId xmlns:a16="http://schemas.microsoft.com/office/drawing/2014/main" id="{31AFB9A7-6AE7-4421-A3B4-31B752449C20}"/>
                    </a:ext>
                  </a:extLst>
                </p:cNvPr>
                <p:cNvPicPr/>
                <p:nvPr/>
              </p:nvPicPr>
              <p:blipFill>
                <a:blip r:embed="rId189"/>
                <a:stretch>
                  <a:fillRect/>
                </a:stretch>
              </p:blipFill>
              <p:spPr>
                <a:xfrm>
                  <a:off x="3347580" y="4935228"/>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9" name="Ink 138">
                  <a:extLst>
                    <a:ext uri="{FF2B5EF4-FFF2-40B4-BE49-F238E27FC236}">
                      <a16:creationId xmlns:a16="http://schemas.microsoft.com/office/drawing/2014/main" id="{9C4BDF97-9DCB-4244-9199-21701E552208}"/>
                    </a:ext>
                  </a:extLst>
                </p14:cNvPr>
                <p14:cNvContentPartPr/>
                <p14:nvPr/>
              </p14:nvContentPartPr>
              <p14:xfrm>
                <a:off x="2731260" y="4946028"/>
                <a:ext cx="623160" cy="55800"/>
              </p14:xfrm>
            </p:contentPart>
          </mc:Choice>
          <mc:Fallback>
            <p:pic>
              <p:nvPicPr>
                <p:cNvPr id="139" name="Ink 138">
                  <a:extLst>
                    <a:ext uri="{FF2B5EF4-FFF2-40B4-BE49-F238E27FC236}">
                      <a16:creationId xmlns:a16="http://schemas.microsoft.com/office/drawing/2014/main" id="{9C4BDF97-9DCB-4244-9199-21701E552208}"/>
                    </a:ext>
                  </a:extLst>
                </p:cNvPr>
                <p:cNvPicPr/>
                <p:nvPr/>
              </p:nvPicPr>
              <p:blipFill>
                <a:blip r:embed="rId191"/>
                <a:stretch>
                  <a:fillRect/>
                </a:stretch>
              </p:blipFill>
              <p:spPr>
                <a:xfrm>
                  <a:off x="2713620" y="4928388"/>
                  <a:ext cx="658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0" name="Ink 139">
                  <a:extLst>
                    <a:ext uri="{FF2B5EF4-FFF2-40B4-BE49-F238E27FC236}">
                      <a16:creationId xmlns:a16="http://schemas.microsoft.com/office/drawing/2014/main" id="{9BDBC27B-18B5-4DD4-8BD7-21D73F368766}"/>
                    </a:ext>
                  </a:extLst>
                </p14:cNvPr>
                <p14:cNvContentPartPr/>
                <p14:nvPr/>
              </p14:nvContentPartPr>
              <p14:xfrm>
                <a:off x="1874100" y="4993188"/>
                <a:ext cx="552960" cy="60840"/>
              </p14:xfrm>
            </p:contentPart>
          </mc:Choice>
          <mc:Fallback>
            <p:pic>
              <p:nvPicPr>
                <p:cNvPr id="140" name="Ink 139">
                  <a:extLst>
                    <a:ext uri="{FF2B5EF4-FFF2-40B4-BE49-F238E27FC236}">
                      <a16:creationId xmlns:a16="http://schemas.microsoft.com/office/drawing/2014/main" id="{9BDBC27B-18B5-4DD4-8BD7-21D73F368766}"/>
                    </a:ext>
                  </a:extLst>
                </p:cNvPr>
                <p:cNvPicPr/>
                <p:nvPr/>
              </p:nvPicPr>
              <p:blipFill>
                <a:blip r:embed="rId193"/>
                <a:stretch>
                  <a:fillRect/>
                </a:stretch>
              </p:blipFill>
              <p:spPr>
                <a:xfrm>
                  <a:off x="1856460" y="4975548"/>
                  <a:ext cx="588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1" name="Ink 140">
                  <a:extLst>
                    <a:ext uri="{FF2B5EF4-FFF2-40B4-BE49-F238E27FC236}">
                      <a16:creationId xmlns:a16="http://schemas.microsoft.com/office/drawing/2014/main" id="{59548A90-6D19-4F0A-A7F0-DA6B2C413AB8}"/>
                    </a:ext>
                  </a:extLst>
                </p14:cNvPr>
                <p14:cNvContentPartPr/>
                <p14:nvPr/>
              </p14:nvContentPartPr>
              <p14:xfrm>
                <a:off x="700860" y="4948908"/>
                <a:ext cx="903240" cy="68400"/>
              </p14:xfrm>
            </p:contentPart>
          </mc:Choice>
          <mc:Fallback>
            <p:pic>
              <p:nvPicPr>
                <p:cNvPr id="141" name="Ink 140">
                  <a:extLst>
                    <a:ext uri="{FF2B5EF4-FFF2-40B4-BE49-F238E27FC236}">
                      <a16:creationId xmlns:a16="http://schemas.microsoft.com/office/drawing/2014/main" id="{59548A90-6D19-4F0A-A7F0-DA6B2C413AB8}"/>
                    </a:ext>
                  </a:extLst>
                </p:cNvPr>
                <p:cNvPicPr/>
                <p:nvPr/>
              </p:nvPicPr>
              <p:blipFill>
                <a:blip r:embed="rId195"/>
                <a:stretch>
                  <a:fillRect/>
                </a:stretch>
              </p:blipFill>
              <p:spPr>
                <a:xfrm>
                  <a:off x="682860" y="4931268"/>
                  <a:ext cx="938880" cy="10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
            <p14:nvContentPartPr>
              <p14:cNvPr id="144" name="Ink 143">
                <a:extLst>
                  <a:ext uri="{FF2B5EF4-FFF2-40B4-BE49-F238E27FC236}">
                    <a16:creationId xmlns:a16="http://schemas.microsoft.com/office/drawing/2014/main" id="{C6E0DC4E-AACF-4F49-8060-99ADE41856D7}"/>
                  </a:ext>
                </a:extLst>
              </p14:cNvPr>
              <p14:cNvContentPartPr/>
              <p14:nvPr/>
            </p14:nvContentPartPr>
            <p14:xfrm>
              <a:off x="8443380" y="5465868"/>
              <a:ext cx="1705680" cy="98280"/>
            </p14:xfrm>
          </p:contentPart>
        </mc:Choice>
        <mc:Fallback>
          <p:pic>
            <p:nvPicPr>
              <p:cNvPr id="144" name="Ink 143">
                <a:extLst>
                  <a:ext uri="{FF2B5EF4-FFF2-40B4-BE49-F238E27FC236}">
                    <a16:creationId xmlns:a16="http://schemas.microsoft.com/office/drawing/2014/main" id="{C6E0DC4E-AACF-4F49-8060-99ADE41856D7}"/>
                  </a:ext>
                </a:extLst>
              </p:cNvPr>
              <p:cNvPicPr/>
              <p:nvPr/>
            </p:nvPicPr>
            <p:blipFill>
              <a:blip r:embed="rId197"/>
              <a:stretch>
                <a:fillRect/>
              </a:stretch>
            </p:blipFill>
            <p:spPr>
              <a:xfrm>
                <a:off x="8425740" y="5447868"/>
                <a:ext cx="1741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8" name="Ink 147">
                <a:extLst>
                  <a:ext uri="{FF2B5EF4-FFF2-40B4-BE49-F238E27FC236}">
                    <a16:creationId xmlns:a16="http://schemas.microsoft.com/office/drawing/2014/main" id="{0F38C94B-BF8C-4103-BFB7-8DDEA9C0F139}"/>
                  </a:ext>
                </a:extLst>
              </p14:cNvPr>
              <p14:cNvContentPartPr/>
              <p14:nvPr/>
            </p14:nvContentPartPr>
            <p14:xfrm>
              <a:off x="4425060" y="5413308"/>
              <a:ext cx="1268280" cy="75240"/>
            </p14:xfrm>
          </p:contentPart>
        </mc:Choice>
        <mc:Fallback>
          <p:pic>
            <p:nvPicPr>
              <p:cNvPr id="148" name="Ink 147">
                <a:extLst>
                  <a:ext uri="{FF2B5EF4-FFF2-40B4-BE49-F238E27FC236}">
                    <a16:creationId xmlns:a16="http://schemas.microsoft.com/office/drawing/2014/main" id="{0F38C94B-BF8C-4103-BFB7-8DDEA9C0F139}"/>
                  </a:ext>
                </a:extLst>
              </p:cNvPr>
              <p:cNvPicPr/>
              <p:nvPr/>
            </p:nvPicPr>
            <p:blipFill>
              <a:blip r:embed="rId199"/>
              <a:stretch>
                <a:fillRect/>
              </a:stretch>
            </p:blipFill>
            <p:spPr>
              <a:xfrm>
                <a:off x="4407060" y="5395308"/>
                <a:ext cx="1303920" cy="110880"/>
              </a:xfrm>
              <a:prstGeom prst="rect">
                <a:avLst/>
              </a:prstGeom>
            </p:spPr>
          </p:pic>
        </mc:Fallback>
      </mc:AlternateContent>
      <p:grpSp>
        <p:nvGrpSpPr>
          <p:cNvPr id="159" name="Group 158">
            <a:extLst>
              <a:ext uri="{FF2B5EF4-FFF2-40B4-BE49-F238E27FC236}">
                <a16:creationId xmlns:a16="http://schemas.microsoft.com/office/drawing/2014/main" id="{50C4A548-10DC-4916-83CB-FC4B2FD4FC1E}"/>
              </a:ext>
            </a:extLst>
          </p:cNvPr>
          <p:cNvGrpSpPr/>
          <p:nvPr/>
        </p:nvGrpSpPr>
        <p:grpSpPr>
          <a:xfrm>
            <a:off x="7330980" y="5900028"/>
            <a:ext cx="2823840" cy="155160"/>
            <a:chOff x="7330980" y="5900028"/>
            <a:chExt cx="2823840" cy="155160"/>
          </a:xfrm>
        </p:grpSpPr>
        <mc:AlternateContent xmlns:mc="http://schemas.openxmlformats.org/markup-compatibility/2006">
          <mc:Choice xmlns:p14="http://schemas.microsoft.com/office/powerpoint/2010/main" Requires="p14">
            <p:contentPart p14:bwMode="auto" r:id="rId200">
              <p14:nvContentPartPr>
                <p14:cNvPr id="157" name="Ink 156">
                  <a:extLst>
                    <a:ext uri="{FF2B5EF4-FFF2-40B4-BE49-F238E27FC236}">
                      <a16:creationId xmlns:a16="http://schemas.microsoft.com/office/drawing/2014/main" id="{1230A24A-38DB-402E-B165-49DC265F5C96}"/>
                    </a:ext>
                  </a:extLst>
                </p14:cNvPr>
                <p14:cNvContentPartPr/>
                <p14:nvPr/>
              </p14:nvContentPartPr>
              <p14:xfrm>
                <a:off x="8511780" y="5900028"/>
                <a:ext cx="1643040" cy="40680"/>
              </p14:xfrm>
            </p:contentPart>
          </mc:Choice>
          <mc:Fallback>
            <p:pic>
              <p:nvPicPr>
                <p:cNvPr id="157" name="Ink 156">
                  <a:extLst>
                    <a:ext uri="{FF2B5EF4-FFF2-40B4-BE49-F238E27FC236}">
                      <a16:creationId xmlns:a16="http://schemas.microsoft.com/office/drawing/2014/main" id="{1230A24A-38DB-402E-B165-49DC265F5C96}"/>
                    </a:ext>
                  </a:extLst>
                </p:cNvPr>
                <p:cNvPicPr/>
                <p:nvPr/>
              </p:nvPicPr>
              <p:blipFill>
                <a:blip r:embed="rId201"/>
                <a:stretch>
                  <a:fillRect/>
                </a:stretch>
              </p:blipFill>
              <p:spPr>
                <a:xfrm>
                  <a:off x="8493780" y="5882028"/>
                  <a:ext cx="1678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8" name="Ink 157">
                  <a:extLst>
                    <a:ext uri="{FF2B5EF4-FFF2-40B4-BE49-F238E27FC236}">
                      <a16:creationId xmlns:a16="http://schemas.microsoft.com/office/drawing/2014/main" id="{029C7758-66E5-4C86-AE05-5530A3E07BE6}"/>
                    </a:ext>
                  </a:extLst>
                </p14:cNvPr>
                <p14:cNvContentPartPr/>
                <p14:nvPr/>
              </p14:nvContentPartPr>
              <p14:xfrm>
                <a:off x="7330980" y="5938188"/>
                <a:ext cx="1107720" cy="117000"/>
              </p14:xfrm>
            </p:contentPart>
          </mc:Choice>
          <mc:Fallback>
            <p:pic>
              <p:nvPicPr>
                <p:cNvPr id="158" name="Ink 157">
                  <a:extLst>
                    <a:ext uri="{FF2B5EF4-FFF2-40B4-BE49-F238E27FC236}">
                      <a16:creationId xmlns:a16="http://schemas.microsoft.com/office/drawing/2014/main" id="{029C7758-66E5-4C86-AE05-5530A3E07BE6}"/>
                    </a:ext>
                  </a:extLst>
                </p:cNvPr>
                <p:cNvPicPr/>
                <p:nvPr/>
              </p:nvPicPr>
              <p:blipFill>
                <a:blip r:embed="rId203"/>
                <a:stretch>
                  <a:fillRect/>
                </a:stretch>
              </p:blipFill>
              <p:spPr>
                <a:xfrm>
                  <a:off x="7313340" y="5920188"/>
                  <a:ext cx="1143360" cy="15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4">
            <p14:nvContentPartPr>
              <p14:cNvPr id="160" name="Ink 159">
                <a:extLst>
                  <a:ext uri="{FF2B5EF4-FFF2-40B4-BE49-F238E27FC236}">
                    <a16:creationId xmlns:a16="http://schemas.microsoft.com/office/drawing/2014/main" id="{696C61FB-1C42-4723-AA4A-E57162F3253A}"/>
                  </a:ext>
                </a:extLst>
              </p14:cNvPr>
              <p14:cNvContentPartPr/>
              <p14:nvPr/>
            </p14:nvContentPartPr>
            <p14:xfrm>
              <a:off x="3800460" y="5908308"/>
              <a:ext cx="2650680" cy="100080"/>
            </p14:xfrm>
          </p:contentPart>
        </mc:Choice>
        <mc:Fallback>
          <p:pic>
            <p:nvPicPr>
              <p:cNvPr id="160" name="Ink 159">
                <a:extLst>
                  <a:ext uri="{FF2B5EF4-FFF2-40B4-BE49-F238E27FC236}">
                    <a16:creationId xmlns:a16="http://schemas.microsoft.com/office/drawing/2014/main" id="{696C61FB-1C42-4723-AA4A-E57162F3253A}"/>
                  </a:ext>
                </a:extLst>
              </p:cNvPr>
              <p:cNvPicPr/>
              <p:nvPr/>
            </p:nvPicPr>
            <p:blipFill>
              <a:blip r:embed="rId205"/>
              <a:stretch>
                <a:fillRect/>
              </a:stretch>
            </p:blipFill>
            <p:spPr>
              <a:xfrm>
                <a:off x="3782460" y="5890308"/>
                <a:ext cx="2686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1" name="Ink 160">
                <a:extLst>
                  <a:ext uri="{FF2B5EF4-FFF2-40B4-BE49-F238E27FC236}">
                    <a16:creationId xmlns:a16="http://schemas.microsoft.com/office/drawing/2014/main" id="{B22E29FE-E2FB-4B7B-93F0-00F7EFA267FB}"/>
                  </a:ext>
                </a:extLst>
              </p14:cNvPr>
              <p14:cNvContentPartPr/>
              <p14:nvPr/>
            </p14:nvContentPartPr>
            <p14:xfrm>
              <a:off x="5023020" y="6002628"/>
              <a:ext cx="24480" cy="10440"/>
            </p14:xfrm>
          </p:contentPart>
        </mc:Choice>
        <mc:Fallback>
          <p:pic>
            <p:nvPicPr>
              <p:cNvPr id="161" name="Ink 160">
                <a:extLst>
                  <a:ext uri="{FF2B5EF4-FFF2-40B4-BE49-F238E27FC236}">
                    <a16:creationId xmlns:a16="http://schemas.microsoft.com/office/drawing/2014/main" id="{B22E29FE-E2FB-4B7B-93F0-00F7EFA267FB}"/>
                  </a:ext>
                </a:extLst>
              </p:cNvPr>
              <p:cNvPicPr/>
              <p:nvPr/>
            </p:nvPicPr>
            <p:blipFill>
              <a:blip r:embed="rId207"/>
              <a:stretch>
                <a:fillRect/>
              </a:stretch>
            </p:blipFill>
            <p:spPr>
              <a:xfrm>
                <a:off x="5005020" y="5984628"/>
                <a:ext cx="601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2" name="Ink 161">
                <a:extLst>
                  <a:ext uri="{FF2B5EF4-FFF2-40B4-BE49-F238E27FC236}">
                    <a16:creationId xmlns:a16="http://schemas.microsoft.com/office/drawing/2014/main" id="{CADCB137-8CF8-4056-8B33-FF9E91E6C64F}"/>
                  </a:ext>
                </a:extLst>
              </p14:cNvPr>
              <p14:cNvContentPartPr/>
              <p14:nvPr/>
            </p14:nvContentPartPr>
            <p14:xfrm>
              <a:off x="4140660" y="5453988"/>
              <a:ext cx="992520" cy="609120"/>
            </p14:xfrm>
          </p:contentPart>
        </mc:Choice>
        <mc:Fallback>
          <p:pic>
            <p:nvPicPr>
              <p:cNvPr id="162" name="Ink 161">
                <a:extLst>
                  <a:ext uri="{FF2B5EF4-FFF2-40B4-BE49-F238E27FC236}">
                    <a16:creationId xmlns:a16="http://schemas.microsoft.com/office/drawing/2014/main" id="{CADCB137-8CF8-4056-8B33-FF9E91E6C64F}"/>
                  </a:ext>
                </a:extLst>
              </p:cNvPr>
              <p:cNvPicPr/>
              <p:nvPr/>
            </p:nvPicPr>
            <p:blipFill>
              <a:blip r:embed="rId209"/>
              <a:stretch>
                <a:fillRect/>
              </a:stretch>
            </p:blipFill>
            <p:spPr>
              <a:xfrm>
                <a:off x="4122660" y="5436348"/>
                <a:ext cx="1028160" cy="644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4" name="Ink 163">
                <a:extLst>
                  <a:ext uri="{FF2B5EF4-FFF2-40B4-BE49-F238E27FC236}">
                    <a16:creationId xmlns:a16="http://schemas.microsoft.com/office/drawing/2014/main" id="{C8EBF067-95F7-4A0B-AC03-BFF2B7BFFE15}"/>
                  </a:ext>
                </a:extLst>
              </p14:cNvPr>
              <p14:cNvContentPartPr/>
              <p14:nvPr/>
            </p14:nvContentPartPr>
            <p14:xfrm>
              <a:off x="1313940" y="5876268"/>
              <a:ext cx="2447280" cy="90360"/>
            </p14:xfrm>
          </p:contentPart>
        </mc:Choice>
        <mc:Fallback>
          <p:pic>
            <p:nvPicPr>
              <p:cNvPr id="164" name="Ink 163">
                <a:extLst>
                  <a:ext uri="{FF2B5EF4-FFF2-40B4-BE49-F238E27FC236}">
                    <a16:creationId xmlns:a16="http://schemas.microsoft.com/office/drawing/2014/main" id="{C8EBF067-95F7-4A0B-AC03-BFF2B7BFFE15}"/>
                  </a:ext>
                </a:extLst>
              </p:cNvPr>
              <p:cNvPicPr/>
              <p:nvPr/>
            </p:nvPicPr>
            <p:blipFill>
              <a:blip r:embed="rId211"/>
              <a:stretch>
                <a:fillRect/>
              </a:stretch>
            </p:blipFill>
            <p:spPr>
              <a:xfrm>
                <a:off x="1295940" y="5858628"/>
                <a:ext cx="2482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5" name="Ink 164">
                <a:extLst>
                  <a:ext uri="{FF2B5EF4-FFF2-40B4-BE49-F238E27FC236}">
                    <a16:creationId xmlns:a16="http://schemas.microsoft.com/office/drawing/2014/main" id="{D53ADC45-B38A-42EE-82EA-AD4A0C6DC359}"/>
                  </a:ext>
                </a:extLst>
              </p14:cNvPr>
              <p14:cNvContentPartPr/>
              <p14:nvPr/>
            </p14:nvContentPartPr>
            <p14:xfrm>
              <a:off x="1973820" y="5464428"/>
              <a:ext cx="638640" cy="514800"/>
            </p14:xfrm>
          </p:contentPart>
        </mc:Choice>
        <mc:Fallback>
          <p:pic>
            <p:nvPicPr>
              <p:cNvPr id="165" name="Ink 164">
                <a:extLst>
                  <a:ext uri="{FF2B5EF4-FFF2-40B4-BE49-F238E27FC236}">
                    <a16:creationId xmlns:a16="http://schemas.microsoft.com/office/drawing/2014/main" id="{D53ADC45-B38A-42EE-82EA-AD4A0C6DC359}"/>
                  </a:ext>
                </a:extLst>
              </p:cNvPr>
              <p:cNvPicPr/>
              <p:nvPr/>
            </p:nvPicPr>
            <p:blipFill>
              <a:blip r:embed="rId213"/>
              <a:stretch>
                <a:fillRect/>
              </a:stretch>
            </p:blipFill>
            <p:spPr>
              <a:xfrm>
                <a:off x="1956180" y="5446788"/>
                <a:ext cx="67428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7" name="Ink 166">
                <a:extLst>
                  <a:ext uri="{FF2B5EF4-FFF2-40B4-BE49-F238E27FC236}">
                    <a16:creationId xmlns:a16="http://schemas.microsoft.com/office/drawing/2014/main" id="{14F814CC-E427-494C-93FC-E4DCEB663304}"/>
                  </a:ext>
                </a:extLst>
              </p14:cNvPr>
              <p14:cNvContentPartPr/>
              <p14:nvPr/>
            </p14:nvContentPartPr>
            <p14:xfrm>
              <a:off x="226380" y="5852868"/>
              <a:ext cx="1126080" cy="39240"/>
            </p14:xfrm>
          </p:contentPart>
        </mc:Choice>
        <mc:Fallback>
          <p:pic>
            <p:nvPicPr>
              <p:cNvPr id="167" name="Ink 166">
                <a:extLst>
                  <a:ext uri="{FF2B5EF4-FFF2-40B4-BE49-F238E27FC236}">
                    <a16:creationId xmlns:a16="http://schemas.microsoft.com/office/drawing/2014/main" id="{14F814CC-E427-494C-93FC-E4DCEB663304}"/>
                  </a:ext>
                </a:extLst>
              </p:cNvPr>
              <p:cNvPicPr/>
              <p:nvPr/>
            </p:nvPicPr>
            <p:blipFill>
              <a:blip r:embed="rId215"/>
              <a:stretch>
                <a:fillRect/>
              </a:stretch>
            </p:blipFill>
            <p:spPr>
              <a:xfrm>
                <a:off x="208380" y="5835228"/>
                <a:ext cx="1161720" cy="74880"/>
              </a:xfrm>
              <a:prstGeom prst="rect">
                <a:avLst/>
              </a:prstGeom>
            </p:spPr>
          </p:pic>
        </mc:Fallback>
      </mc:AlternateContent>
      <p:grpSp>
        <p:nvGrpSpPr>
          <p:cNvPr id="170" name="Group 169">
            <a:extLst>
              <a:ext uri="{FF2B5EF4-FFF2-40B4-BE49-F238E27FC236}">
                <a16:creationId xmlns:a16="http://schemas.microsoft.com/office/drawing/2014/main" id="{668A0B85-9973-4E40-91E2-6D30BEB1D953}"/>
              </a:ext>
            </a:extLst>
          </p:cNvPr>
          <p:cNvGrpSpPr/>
          <p:nvPr/>
        </p:nvGrpSpPr>
        <p:grpSpPr>
          <a:xfrm>
            <a:off x="9120900" y="6396108"/>
            <a:ext cx="1148040" cy="53280"/>
            <a:chOff x="9120900" y="6396108"/>
            <a:chExt cx="1148040" cy="53280"/>
          </a:xfrm>
        </p:grpSpPr>
        <mc:AlternateContent xmlns:mc="http://schemas.openxmlformats.org/markup-compatibility/2006">
          <mc:Choice xmlns:p14="http://schemas.microsoft.com/office/powerpoint/2010/main" Requires="p14">
            <p:contentPart p14:bwMode="auto" r:id="rId216">
              <p14:nvContentPartPr>
                <p14:cNvPr id="168" name="Ink 167">
                  <a:extLst>
                    <a:ext uri="{FF2B5EF4-FFF2-40B4-BE49-F238E27FC236}">
                      <a16:creationId xmlns:a16="http://schemas.microsoft.com/office/drawing/2014/main" id="{6E7C7694-33D2-4F5C-8F5A-55755C3831AC}"/>
                    </a:ext>
                  </a:extLst>
                </p14:cNvPr>
                <p14:cNvContentPartPr/>
                <p14:nvPr/>
              </p14:nvContentPartPr>
              <p14:xfrm>
                <a:off x="9759180" y="6426708"/>
                <a:ext cx="509760" cy="22680"/>
              </p14:xfrm>
            </p:contentPart>
          </mc:Choice>
          <mc:Fallback>
            <p:pic>
              <p:nvPicPr>
                <p:cNvPr id="168" name="Ink 167">
                  <a:extLst>
                    <a:ext uri="{FF2B5EF4-FFF2-40B4-BE49-F238E27FC236}">
                      <a16:creationId xmlns:a16="http://schemas.microsoft.com/office/drawing/2014/main" id="{6E7C7694-33D2-4F5C-8F5A-55755C3831AC}"/>
                    </a:ext>
                  </a:extLst>
                </p:cNvPr>
                <p:cNvPicPr/>
                <p:nvPr/>
              </p:nvPicPr>
              <p:blipFill>
                <a:blip r:embed="rId217"/>
                <a:stretch>
                  <a:fillRect/>
                </a:stretch>
              </p:blipFill>
              <p:spPr>
                <a:xfrm>
                  <a:off x="9741180" y="6408708"/>
                  <a:ext cx="5454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9" name="Ink 168">
                  <a:extLst>
                    <a:ext uri="{FF2B5EF4-FFF2-40B4-BE49-F238E27FC236}">
                      <a16:creationId xmlns:a16="http://schemas.microsoft.com/office/drawing/2014/main" id="{58610D99-7996-470E-9E0C-0F30152C6B69}"/>
                    </a:ext>
                  </a:extLst>
                </p14:cNvPr>
                <p14:cNvContentPartPr/>
                <p14:nvPr/>
              </p14:nvContentPartPr>
              <p14:xfrm>
                <a:off x="9120900" y="6396108"/>
                <a:ext cx="374400" cy="30960"/>
              </p14:xfrm>
            </p:contentPart>
          </mc:Choice>
          <mc:Fallback>
            <p:pic>
              <p:nvPicPr>
                <p:cNvPr id="169" name="Ink 168">
                  <a:extLst>
                    <a:ext uri="{FF2B5EF4-FFF2-40B4-BE49-F238E27FC236}">
                      <a16:creationId xmlns:a16="http://schemas.microsoft.com/office/drawing/2014/main" id="{58610D99-7996-470E-9E0C-0F30152C6B69}"/>
                    </a:ext>
                  </a:extLst>
                </p:cNvPr>
                <p:cNvPicPr/>
                <p:nvPr/>
              </p:nvPicPr>
              <p:blipFill>
                <a:blip r:embed="rId219"/>
                <a:stretch>
                  <a:fillRect/>
                </a:stretch>
              </p:blipFill>
              <p:spPr>
                <a:xfrm>
                  <a:off x="9103260" y="6378108"/>
                  <a:ext cx="41004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0">
            <p14:nvContentPartPr>
              <p14:cNvPr id="154" name="Ink 153">
                <a:extLst>
                  <a:ext uri="{FF2B5EF4-FFF2-40B4-BE49-F238E27FC236}">
                    <a16:creationId xmlns:a16="http://schemas.microsoft.com/office/drawing/2014/main" id="{E74D16D3-0C13-4981-9BCD-7601FE18A53B}"/>
                  </a:ext>
                </a:extLst>
              </p14:cNvPr>
              <p14:cNvContentPartPr/>
              <p14:nvPr/>
            </p14:nvContentPartPr>
            <p14:xfrm>
              <a:off x="1122780" y="5414388"/>
              <a:ext cx="994680" cy="74160"/>
            </p14:xfrm>
          </p:contentPart>
        </mc:Choice>
        <mc:Fallback>
          <p:pic>
            <p:nvPicPr>
              <p:cNvPr id="154" name="Ink 153">
                <a:extLst>
                  <a:ext uri="{FF2B5EF4-FFF2-40B4-BE49-F238E27FC236}">
                    <a16:creationId xmlns:a16="http://schemas.microsoft.com/office/drawing/2014/main" id="{E74D16D3-0C13-4981-9BCD-7601FE18A53B}"/>
                  </a:ext>
                </a:extLst>
              </p:cNvPr>
              <p:cNvPicPr/>
              <p:nvPr/>
            </p:nvPicPr>
            <p:blipFill>
              <a:blip r:embed="rId221"/>
              <a:stretch>
                <a:fillRect/>
              </a:stretch>
            </p:blipFill>
            <p:spPr>
              <a:xfrm>
                <a:off x="1105140" y="5396388"/>
                <a:ext cx="1030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5" name="Ink 154">
                <a:extLst>
                  <a:ext uri="{FF2B5EF4-FFF2-40B4-BE49-F238E27FC236}">
                    <a16:creationId xmlns:a16="http://schemas.microsoft.com/office/drawing/2014/main" id="{A0EF0B3C-4096-4473-B06E-172D84CED28D}"/>
                  </a:ext>
                </a:extLst>
              </p14:cNvPr>
              <p14:cNvContentPartPr/>
              <p14:nvPr/>
            </p14:nvContentPartPr>
            <p14:xfrm>
              <a:off x="271380" y="5408988"/>
              <a:ext cx="662400" cy="59040"/>
            </p14:xfrm>
          </p:contentPart>
        </mc:Choice>
        <mc:Fallback>
          <p:pic>
            <p:nvPicPr>
              <p:cNvPr id="155" name="Ink 154">
                <a:extLst>
                  <a:ext uri="{FF2B5EF4-FFF2-40B4-BE49-F238E27FC236}">
                    <a16:creationId xmlns:a16="http://schemas.microsoft.com/office/drawing/2014/main" id="{A0EF0B3C-4096-4473-B06E-172D84CED28D}"/>
                  </a:ext>
                </a:extLst>
              </p:cNvPr>
              <p:cNvPicPr/>
              <p:nvPr/>
            </p:nvPicPr>
            <p:blipFill>
              <a:blip r:embed="rId223"/>
              <a:stretch>
                <a:fillRect/>
              </a:stretch>
            </p:blipFill>
            <p:spPr>
              <a:xfrm>
                <a:off x="253740" y="5391348"/>
                <a:ext cx="698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1" name="Ink 170">
                <a:extLst>
                  <a:ext uri="{FF2B5EF4-FFF2-40B4-BE49-F238E27FC236}">
                    <a16:creationId xmlns:a16="http://schemas.microsoft.com/office/drawing/2014/main" id="{279627EE-7F15-4432-921B-71064E478C92}"/>
                  </a:ext>
                </a:extLst>
              </p14:cNvPr>
              <p14:cNvContentPartPr/>
              <p14:nvPr/>
            </p14:nvContentPartPr>
            <p14:xfrm>
              <a:off x="292260" y="5032068"/>
              <a:ext cx="1952280" cy="459720"/>
            </p14:xfrm>
          </p:contentPart>
        </mc:Choice>
        <mc:Fallback>
          <p:pic>
            <p:nvPicPr>
              <p:cNvPr id="171" name="Ink 170">
                <a:extLst>
                  <a:ext uri="{FF2B5EF4-FFF2-40B4-BE49-F238E27FC236}">
                    <a16:creationId xmlns:a16="http://schemas.microsoft.com/office/drawing/2014/main" id="{279627EE-7F15-4432-921B-71064E478C92}"/>
                  </a:ext>
                </a:extLst>
              </p:cNvPr>
              <p:cNvPicPr/>
              <p:nvPr/>
            </p:nvPicPr>
            <p:blipFill>
              <a:blip r:embed="rId225"/>
              <a:stretch>
                <a:fillRect/>
              </a:stretch>
            </p:blipFill>
            <p:spPr>
              <a:xfrm>
                <a:off x="274620" y="5014068"/>
                <a:ext cx="1987920" cy="495360"/>
              </a:xfrm>
              <a:prstGeom prst="rect">
                <a:avLst/>
              </a:prstGeom>
            </p:spPr>
          </p:pic>
        </mc:Fallback>
      </mc:AlternateContent>
      <p:grpSp>
        <p:nvGrpSpPr>
          <p:cNvPr id="175" name="Group 174">
            <a:extLst>
              <a:ext uri="{FF2B5EF4-FFF2-40B4-BE49-F238E27FC236}">
                <a16:creationId xmlns:a16="http://schemas.microsoft.com/office/drawing/2014/main" id="{C38AF562-8543-4BE4-8E96-19E44BA550C5}"/>
              </a:ext>
            </a:extLst>
          </p:cNvPr>
          <p:cNvGrpSpPr/>
          <p:nvPr/>
        </p:nvGrpSpPr>
        <p:grpSpPr>
          <a:xfrm>
            <a:off x="9796620" y="5494308"/>
            <a:ext cx="540360" cy="449640"/>
            <a:chOff x="9796620" y="5494308"/>
            <a:chExt cx="540360" cy="449640"/>
          </a:xfrm>
        </p:grpSpPr>
        <mc:AlternateContent xmlns:mc="http://schemas.openxmlformats.org/markup-compatibility/2006">
          <mc:Choice xmlns:p14="http://schemas.microsoft.com/office/powerpoint/2010/main" Requires="p14">
            <p:contentPart p14:bwMode="auto" r:id="rId226">
              <p14:nvContentPartPr>
                <p14:cNvPr id="173" name="Ink 172">
                  <a:extLst>
                    <a:ext uri="{FF2B5EF4-FFF2-40B4-BE49-F238E27FC236}">
                      <a16:creationId xmlns:a16="http://schemas.microsoft.com/office/drawing/2014/main" id="{A11D1133-92CA-4339-9DF6-AE733ECEF4AB}"/>
                    </a:ext>
                  </a:extLst>
                </p14:cNvPr>
                <p14:cNvContentPartPr/>
                <p14:nvPr/>
              </p14:nvContentPartPr>
              <p14:xfrm>
                <a:off x="10300260" y="5928468"/>
                <a:ext cx="6120" cy="3600"/>
              </p14:xfrm>
            </p:contentPart>
          </mc:Choice>
          <mc:Fallback>
            <p:pic>
              <p:nvPicPr>
                <p:cNvPr id="173" name="Ink 172">
                  <a:extLst>
                    <a:ext uri="{FF2B5EF4-FFF2-40B4-BE49-F238E27FC236}">
                      <a16:creationId xmlns:a16="http://schemas.microsoft.com/office/drawing/2014/main" id="{A11D1133-92CA-4339-9DF6-AE733ECEF4AB}"/>
                    </a:ext>
                  </a:extLst>
                </p:cNvPr>
                <p:cNvPicPr/>
                <p:nvPr/>
              </p:nvPicPr>
              <p:blipFill>
                <a:blip r:embed="rId227"/>
                <a:stretch>
                  <a:fillRect/>
                </a:stretch>
              </p:blipFill>
              <p:spPr>
                <a:xfrm>
                  <a:off x="10282260" y="5910828"/>
                  <a:ext cx="41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4" name="Ink 173">
                  <a:extLst>
                    <a:ext uri="{FF2B5EF4-FFF2-40B4-BE49-F238E27FC236}">
                      <a16:creationId xmlns:a16="http://schemas.microsoft.com/office/drawing/2014/main" id="{1F3AC731-A3E2-4714-AECF-7CAEF9EDDB53}"/>
                    </a:ext>
                  </a:extLst>
                </p14:cNvPr>
                <p14:cNvContentPartPr/>
                <p14:nvPr/>
              </p14:nvContentPartPr>
              <p14:xfrm>
                <a:off x="9796620" y="5494308"/>
                <a:ext cx="540360" cy="449640"/>
              </p14:xfrm>
            </p:contentPart>
          </mc:Choice>
          <mc:Fallback>
            <p:pic>
              <p:nvPicPr>
                <p:cNvPr id="174" name="Ink 173">
                  <a:extLst>
                    <a:ext uri="{FF2B5EF4-FFF2-40B4-BE49-F238E27FC236}">
                      <a16:creationId xmlns:a16="http://schemas.microsoft.com/office/drawing/2014/main" id="{1F3AC731-A3E2-4714-AECF-7CAEF9EDDB53}"/>
                    </a:ext>
                  </a:extLst>
                </p:cNvPr>
                <p:cNvPicPr/>
                <p:nvPr/>
              </p:nvPicPr>
              <p:blipFill>
                <a:blip r:embed="rId229"/>
                <a:stretch>
                  <a:fillRect/>
                </a:stretch>
              </p:blipFill>
              <p:spPr>
                <a:xfrm>
                  <a:off x="9778620" y="5476668"/>
                  <a:ext cx="576000" cy="485280"/>
                </a:xfrm>
                <a:prstGeom prst="rect">
                  <a:avLst/>
                </a:prstGeom>
              </p:spPr>
            </p:pic>
          </mc:Fallback>
        </mc:AlternateContent>
      </p:grpSp>
      <p:grpSp>
        <p:nvGrpSpPr>
          <p:cNvPr id="177" name="Group 176">
            <a:extLst>
              <a:ext uri="{FF2B5EF4-FFF2-40B4-BE49-F238E27FC236}">
                <a16:creationId xmlns:a16="http://schemas.microsoft.com/office/drawing/2014/main" id="{74F0025C-F4DF-49BD-A02A-C9CBE3414C9D}"/>
              </a:ext>
            </a:extLst>
          </p:cNvPr>
          <p:cNvGrpSpPr/>
          <p:nvPr/>
        </p:nvGrpSpPr>
        <p:grpSpPr>
          <a:xfrm>
            <a:off x="2299620" y="5329428"/>
            <a:ext cx="5080680" cy="686520"/>
            <a:chOff x="2299620" y="5329428"/>
            <a:chExt cx="5080680" cy="686520"/>
          </a:xfrm>
        </p:grpSpPr>
        <mc:AlternateContent xmlns:mc="http://schemas.openxmlformats.org/markup-compatibility/2006">
          <mc:Choice xmlns:p14="http://schemas.microsoft.com/office/powerpoint/2010/main" Requires="p14">
            <p:contentPart p14:bwMode="auto" r:id="rId230">
              <p14:nvContentPartPr>
                <p14:cNvPr id="145" name="Ink 144">
                  <a:extLst>
                    <a:ext uri="{FF2B5EF4-FFF2-40B4-BE49-F238E27FC236}">
                      <a16:creationId xmlns:a16="http://schemas.microsoft.com/office/drawing/2014/main" id="{D650F7EA-002F-49B1-826C-26A5D3E959D9}"/>
                    </a:ext>
                  </a:extLst>
                </p14:cNvPr>
                <p14:cNvContentPartPr/>
                <p14:nvPr/>
              </p14:nvContentPartPr>
              <p14:xfrm>
                <a:off x="6489300" y="5329428"/>
                <a:ext cx="891000" cy="57600"/>
              </p14:xfrm>
            </p:contentPart>
          </mc:Choice>
          <mc:Fallback>
            <p:pic>
              <p:nvPicPr>
                <p:cNvPr id="145" name="Ink 144">
                  <a:extLst>
                    <a:ext uri="{FF2B5EF4-FFF2-40B4-BE49-F238E27FC236}">
                      <a16:creationId xmlns:a16="http://schemas.microsoft.com/office/drawing/2014/main" id="{D650F7EA-002F-49B1-826C-26A5D3E959D9}"/>
                    </a:ext>
                  </a:extLst>
                </p:cNvPr>
                <p:cNvPicPr/>
                <p:nvPr/>
              </p:nvPicPr>
              <p:blipFill>
                <a:blip r:embed="rId231"/>
                <a:stretch>
                  <a:fillRect/>
                </a:stretch>
              </p:blipFill>
              <p:spPr>
                <a:xfrm>
                  <a:off x="6471660" y="5311788"/>
                  <a:ext cx="926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6" name="Ink 145">
                  <a:extLst>
                    <a:ext uri="{FF2B5EF4-FFF2-40B4-BE49-F238E27FC236}">
                      <a16:creationId xmlns:a16="http://schemas.microsoft.com/office/drawing/2014/main" id="{C9523C9A-73AE-4C5F-BEDC-32DB9871CB0E}"/>
                    </a:ext>
                  </a:extLst>
                </p14:cNvPr>
                <p14:cNvContentPartPr/>
                <p14:nvPr/>
              </p14:nvContentPartPr>
              <p14:xfrm>
                <a:off x="5951820" y="5376228"/>
                <a:ext cx="418680" cy="30600"/>
              </p14:xfrm>
            </p:contentPart>
          </mc:Choice>
          <mc:Fallback>
            <p:pic>
              <p:nvPicPr>
                <p:cNvPr id="146" name="Ink 145">
                  <a:extLst>
                    <a:ext uri="{FF2B5EF4-FFF2-40B4-BE49-F238E27FC236}">
                      <a16:creationId xmlns:a16="http://schemas.microsoft.com/office/drawing/2014/main" id="{C9523C9A-73AE-4C5F-BEDC-32DB9871CB0E}"/>
                    </a:ext>
                  </a:extLst>
                </p:cNvPr>
                <p:cNvPicPr/>
                <p:nvPr/>
              </p:nvPicPr>
              <p:blipFill>
                <a:blip r:embed="rId233"/>
                <a:stretch>
                  <a:fillRect/>
                </a:stretch>
              </p:blipFill>
              <p:spPr>
                <a:xfrm>
                  <a:off x="5934180" y="5358228"/>
                  <a:ext cx="4543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0" name="Ink 149">
                  <a:extLst>
                    <a:ext uri="{FF2B5EF4-FFF2-40B4-BE49-F238E27FC236}">
                      <a16:creationId xmlns:a16="http://schemas.microsoft.com/office/drawing/2014/main" id="{F2B7AC9B-738C-4363-9903-512ACD4AB095}"/>
                    </a:ext>
                  </a:extLst>
                </p14:cNvPr>
                <p14:cNvContentPartPr/>
                <p14:nvPr/>
              </p14:nvContentPartPr>
              <p14:xfrm>
                <a:off x="3802260" y="5422308"/>
                <a:ext cx="546840" cy="42480"/>
              </p14:xfrm>
            </p:contentPart>
          </mc:Choice>
          <mc:Fallback>
            <p:pic>
              <p:nvPicPr>
                <p:cNvPr id="150" name="Ink 149">
                  <a:extLst>
                    <a:ext uri="{FF2B5EF4-FFF2-40B4-BE49-F238E27FC236}">
                      <a16:creationId xmlns:a16="http://schemas.microsoft.com/office/drawing/2014/main" id="{F2B7AC9B-738C-4363-9903-512ACD4AB095}"/>
                    </a:ext>
                  </a:extLst>
                </p:cNvPr>
                <p:cNvPicPr/>
                <p:nvPr/>
              </p:nvPicPr>
              <p:blipFill>
                <a:blip r:embed="rId235"/>
                <a:stretch>
                  <a:fillRect/>
                </a:stretch>
              </p:blipFill>
              <p:spPr>
                <a:xfrm>
                  <a:off x="3784620" y="5404668"/>
                  <a:ext cx="582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1" name="Ink 150">
                  <a:extLst>
                    <a:ext uri="{FF2B5EF4-FFF2-40B4-BE49-F238E27FC236}">
                      <a16:creationId xmlns:a16="http://schemas.microsoft.com/office/drawing/2014/main" id="{F7AA09F2-A985-47EC-8D43-76470B5DBCA2}"/>
                    </a:ext>
                  </a:extLst>
                </p14:cNvPr>
                <p14:cNvContentPartPr/>
                <p14:nvPr/>
              </p14:nvContentPartPr>
              <p14:xfrm>
                <a:off x="2967420" y="5370108"/>
                <a:ext cx="797400" cy="48240"/>
              </p14:xfrm>
            </p:contentPart>
          </mc:Choice>
          <mc:Fallback>
            <p:pic>
              <p:nvPicPr>
                <p:cNvPr id="151" name="Ink 150">
                  <a:extLst>
                    <a:ext uri="{FF2B5EF4-FFF2-40B4-BE49-F238E27FC236}">
                      <a16:creationId xmlns:a16="http://schemas.microsoft.com/office/drawing/2014/main" id="{F7AA09F2-A985-47EC-8D43-76470B5DBCA2}"/>
                    </a:ext>
                  </a:extLst>
                </p:cNvPr>
                <p:cNvPicPr/>
                <p:nvPr/>
              </p:nvPicPr>
              <p:blipFill>
                <a:blip r:embed="rId237"/>
                <a:stretch>
                  <a:fillRect/>
                </a:stretch>
              </p:blipFill>
              <p:spPr>
                <a:xfrm>
                  <a:off x="2949780" y="5352468"/>
                  <a:ext cx="833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2" name="Ink 151">
                  <a:extLst>
                    <a:ext uri="{FF2B5EF4-FFF2-40B4-BE49-F238E27FC236}">
                      <a16:creationId xmlns:a16="http://schemas.microsoft.com/office/drawing/2014/main" id="{0D5DF225-402E-4D2E-ABFA-05A32246E2DC}"/>
                    </a:ext>
                  </a:extLst>
                </p14:cNvPr>
                <p14:cNvContentPartPr/>
                <p14:nvPr/>
              </p14:nvContentPartPr>
              <p14:xfrm>
                <a:off x="2299620" y="5402148"/>
                <a:ext cx="543600" cy="57600"/>
              </p14:xfrm>
            </p:contentPart>
          </mc:Choice>
          <mc:Fallback>
            <p:pic>
              <p:nvPicPr>
                <p:cNvPr id="152" name="Ink 151">
                  <a:extLst>
                    <a:ext uri="{FF2B5EF4-FFF2-40B4-BE49-F238E27FC236}">
                      <a16:creationId xmlns:a16="http://schemas.microsoft.com/office/drawing/2014/main" id="{0D5DF225-402E-4D2E-ABFA-05A32246E2DC}"/>
                    </a:ext>
                  </a:extLst>
                </p:cNvPr>
                <p:cNvPicPr/>
                <p:nvPr/>
              </p:nvPicPr>
              <p:blipFill>
                <a:blip r:embed="rId239"/>
                <a:stretch>
                  <a:fillRect/>
                </a:stretch>
              </p:blipFill>
              <p:spPr>
                <a:xfrm>
                  <a:off x="2281620" y="5384508"/>
                  <a:ext cx="579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6" name="Ink 175">
                  <a:extLst>
                    <a:ext uri="{FF2B5EF4-FFF2-40B4-BE49-F238E27FC236}">
                      <a16:creationId xmlns:a16="http://schemas.microsoft.com/office/drawing/2014/main" id="{4EE1315E-28AB-4846-AD7F-1DD2AA83C256}"/>
                    </a:ext>
                  </a:extLst>
                </p14:cNvPr>
                <p14:cNvContentPartPr/>
                <p14:nvPr/>
              </p14:nvContentPartPr>
              <p14:xfrm>
                <a:off x="3652860" y="5480628"/>
                <a:ext cx="2994840" cy="535320"/>
              </p14:xfrm>
            </p:contentPart>
          </mc:Choice>
          <mc:Fallback>
            <p:pic>
              <p:nvPicPr>
                <p:cNvPr id="176" name="Ink 175">
                  <a:extLst>
                    <a:ext uri="{FF2B5EF4-FFF2-40B4-BE49-F238E27FC236}">
                      <a16:creationId xmlns:a16="http://schemas.microsoft.com/office/drawing/2014/main" id="{4EE1315E-28AB-4846-AD7F-1DD2AA83C256}"/>
                    </a:ext>
                  </a:extLst>
                </p:cNvPr>
                <p:cNvPicPr/>
                <p:nvPr/>
              </p:nvPicPr>
              <p:blipFill>
                <a:blip r:embed="rId241"/>
                <a:stretch>
                  <a:fillRect/>
                </a:stretch>
              </p:blipFill>
              <p:spPr>
                <a:xfrm>
                  <a:off x="3634860" y="5462988"/>
                  <a:ext cx="3030480" cy="570960"/>
                </a:xfrm>
                <a:prstGeom prst="rect">
                  <a:avLst/>
                </a:prstGeom>
              </p:spPr>
            </p:pic>
          </mc:Fallback>
        </mc:AlternateContent>
      </p:grpSp>
    </p:spTree>
    <p:extLst>
      <p:ext uri="{BB962C8B-B14F-4D97-AF65-F5344CB8AC3E}">
        <p14:creationId xmlns:p14="http://schemas.microsoft.com/office/powerpoint/2010/main" val="274518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92026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132" y="10795"/>
            <a:ext cx="10036881" cy="5509200"/>
          </a:xfrm>
          <a:prstGeom prst="rect">
            <a:avLst/>
          </a:prstGeom>
          <a:noFill/>
        </p:spPr>
        <p:txBody>
          <a:bodyPr wrap="square" rtlCol="0">
            <a:spAutoFit/>
          </a:bodyPr>
          <a:lstStyle/>
          <a:p>
            <a:pPr algn="r"/>
            <a:r>
              <a:rPr lang="he-IL" sz="3200" b="1">
                <a:solidFill>
                  <a:srgbClr val="FFFF00"/>
                </a:solidFill>
                <a:cs typeface="+mj-cs"/>
              </a:rPr>
              <a:t>ספר דברים פרק יא</a:t>
            </a:r>
          </a:p>
          <a:p>
            <a:pPr algn="r"/>
            <a:r>
              <a:rPr lang="he-IL" sz="3200">
                <a:solidFill>
                  <a:srgbClr val="FFFF00"/>
                </a:solidFill>
                <a:cs typeface="+mj-cs"/>
              </a:rPr>
              <a:t>א  וְאָ֣הַבְתָּ֔ אֵ֖ת יְהוָ֣ה אֱלֹהֶ֑יךָ וְשָׁמַרְתָּ֣ מִשְׁמַרְתּ֗וֹ וְחֻקֹּתָ֧יו וּמִשְׁפָּטָ֛יו וּמִצְוֺתָ֖יו כָּל־הַיָּמִֽים׃ ב   וִֽידַעְתֶּם֮ הַיּוֹם֒ כִּ֣י׀ לֹ֣א אֶת־בְּנֵיכֶ֗ם אֲשֶׁ֤ר לֹֽא־יָדְעוּ֙ וַאֲשֶׁ֣ר לֹא־רָא֔וּ אֶת־מוּסַ֖ר יְהוָ֣ה אֱלֹהֵיכֶ֑ם אֶת־גָּדְל֕וֹ אֶת־יָדוֹ֙ הַחֲזָקָ֔ה וּזְרֹע֖וֹ הַנְּטוּיָֽה׃</a:t>
            </a:r>
          </a:p>
          <a:p>
            <a:pPr algn="r"/>
            <a:endParaRPr lang="he-IL" sz="3200" b="1">
              <a:solidFill>
                <a:srgbClr val="FFFF00"/>
              </a:solidFill>
              <a:cs typeface="+mj-cs"/>
            </a:endParaRPr>
          </a:p>
          <a:p>
            <a:r>
              <a:rPr lang="en-US" sz="3200" b="1">
                <a:solidFill>
                  <a:srgbClr val="FFC000"/>
                </a:solidFill>
                <a:cs typeface="+mj-cs"/>
              </a:rPr>
              <a:t>Devarim / Deuteronomy 11:1-2</a:t>
            </a:r>
          </a:p>
          <a:p>
            <a:r>
              <a:rPr lang="en-US" sz="3200">
                <a:solidFill>
                  <a:srgbClr val="FFC000"/>
                </a:solidFill>
                <a:cs typeface="+mj-cs"/>
              </a:rPr>
              <a:t>11:1 Love the Lord your God and keep his requirements, his decrees, his laws and his commands always. 11:2 Remember today that your children were not the ones who saw and experienced the discipline of the Lord your God: his majesty, his mighty hand, his outstretched arm; (NIV)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4" name="Group 13">
            <a:extLst>
              <a:ext uri="{FF2B5EF4-FFF2-40B4-BE49-F238E27FC236}">
                <a16:creationId xmlns:a16="http://schemas.microsoft.com/office/drawing/2014/main" id="{886CD45E-19CA-4384-B92D-918752FF516F}"/>
              </a:ext>
            </a:extLst>
          </p:cNvPr>
          <p:cNvGrpSpPr/>
          <p:nvPr/>
        </p:nvGrpSpPr>
        <p:grpSpPr>
          <a:xfrm>
            <a:off x="4542060" y="1014468"/>
            <a:ext cx="5307840" cy="144360"/>
            <a:chOff x="4542060" y="1014468"/>
            <a:chExt cx="5307840" cy="144360"/>
          </a:xfrm>
        </p:grpSpPr>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B1A8FCCC-874F-4387-B9FB-49B7F0CB5FF2}"/>
                    </a:ext>
                  </a:extLst>
                </p14:cNvPr>
                <p14:cNvContentPartPr/>
                <p14:nvPr/>
              </p14:nvContentPartPr>
              <p14:xfrm>
                <a:off x="6794580" y="1014468"/>
                <a:ext cx="3055320" cy="140040"/>
              </p14:xfrm>
            </p:contentPart>
          </mc:Choice>
          <mc:Fallback>
            <p:pic>
              <p:nvPicPr>
                <p:cNvPr id="11" name="Ink 10">
                  <a:extLst>
                    <a:ext uri="{FF2B5EF4-FFF2-40B4-BE49-F238E27FC236}">
                      <a16:creationId xmlns:a16="http://schemas.microsoft.com/office/drawing/2014/main" id="{B1A8FCCC-874F-4387-B9FB-49B7F0CB5FF2}"/>
                    </a:ext>
                  </a:extLst>
                </p:cNvPr>
                <p:cNvPicPr/>
                <p:nvPr/>
              </p:nvPicPr>
              <p:blipFill>
                <a:blip r:embed="rId5"/>
                <a:stretch>
                  <a:fillRect/>
                </a:stretch>
              </p:blipFill>
              <p:spPr>
                <a:xfrm>
                  <a:off x="6776940" y="996468"/>
                  <a:ext cx="3090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Ink 11">
                  <a:extLst>
                    <a:ext uri="{FF2B5EF4-FFF2-40B4-BE49-F238E27FC236}">
                      <a16:creationId xmlns:a16="http://schemas.microsoft.com/office/drawing/2014/main" id="{46559DBA-9F35-4048-8D9B-C8D1A7CDF8E6}"/>
                    </a:ext>
                  </a:extLst>
                </p14:cNvPr>
                <p14:cNvContentPartPr/>
                <p14:nvPr/>
              </p14:nvContentPartPr>
              <p14:xfrm>
                <a:off x="5838060" y="1052628"/>
                <a:ext cx="905040" cy="90000"/>
              </p14:xfrm>
            </p:contentPart>
          </mc:Choice>
          <mc:Fallback>
            <p:pic>
              <p:nvPicPr>
                <p:cNvPr id="12" name="Ink 11">
                  <a:extLst>
                    <a:ext uri="{FF2B5EF4-FFF2-40B4-BE49-F238E27FC236}">
                      <a16:creationId xmlns:a16="http://schemas.microsoft.com/office/drawing/2014/main" id="{46559DBA-9F35-4048-8D9B-C8D1A7CDF8E6}"/>
                    </a:ext>
                  </a:extLst>
                </p:cNvPr>
                <p:cNvPicPr/>
                <p:nvPr/>
              </p:nvPicPr>
              <p:blipFill>
                <a:blip r:embed="rId7"/>
                <a:stretch>
                  <a:fillRect/>
                </a:stretch>
              </p:blipFill>
              <p:spPr>
                <a:xfrm>
                  <a:off x="5820060" y="1034628"/>
                  <a:ext cx="940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7DCB09A8-715F-40BF-B2EE-26CF02631987}"/>
                    </a:ext>
                  </a:extLst>
                </p14:cNvPr>
                <p14:cNvContentPartPr/>
                <p14:nvPr/>
              </p14:nvContentPartPr>
              <p14:xfrm>
                <a:off x="4542060" y="1072788"/>
                <a:ext cx="1156680" cy="86040"/>
              </p14:xfrm>
            </p:contentPart>
          </mc:Choice>
          <mc:Fallback>
            <p:pic>
              <p:nvPicPr>
                <p:cNvPr id="13" name="Ink 12">
                  <a:extLst>
                    <a:ext uri="{FF2B5EF4-FFF2-40B4-BE49-F238E27FC236}">
                      <a16:creationId xmlns:a16="http://schemas.microsoft.com/office/drawing/2014/main" id="{7DCB09A8-715F-40BF-B2EE-26CF02631987}"/>
                    </a:ext>
                  </a:extLst>
                </p:cNvPr>
                <p:cNvPicPr/>
                <p:nvPr/>
              </p:nvPicPr>
              <p:blipFill>
                <a:blip r:embed="rId9"/>
                <a:stretch>
                  <a:fillRect/>
                </a:stretch>
              </p:blipFill>
              <p:spPr>
                <a:xfrm>
                  <a:off x="4524420" y="1055148"/>
                  <a:ext cx="1192320" cy="12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95AA2EFD-B8AB-4ED3-81E7-946D00D27ECA}"/>
                  </a:ext>
                </a:extLst>
              </p14:cNvPr>
              <p14:cNvContentPartPr/>
              <p14:nvPr/>
            </p14:nvContentPartPr>
            <p14:xfrm>
              <a:off x="3537300" y="1008348"/>
              <a:ext cx="874080" cy="88920"/>
            </p14:xfrm>
          </p:contentPart>
        </mc:Choice>
        <mc:Fallback>
          <p:pic>
            <p:nvPicPr>
              <p:cNvPr id="15" name="Ink 14">
                <a:extLst>
                  <a:ext uri="{FF2B5EF4-FFF2-40B4-BE49-F238E27FC236}">
                    <a16:creationId xmlns:a16="http://schemas.microsoft.com/office/drawing/2014/main" id="{95AA2EFD-B8AB-4ED3-81E7-946D00D27ECA}"/>
                  </a:ext>
                </a:extLst>
              </p:cNvPr>
              <p:cNvPicPr/>
              <p:nvPr/>
            </p:nvPicPr>
            <p:blipFill>
              <a:blip r:embed="rId11"/>
              <a:stretch>
                <a:fillRect/>
              </a:stretch>
            </p:blipFill>
            <p:spPr>
              <a:xfrm>
                <a:off x="3519660" y="990348"/>
                <a:ext cx="909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763D598C-B959-4F3B-B22E-E2E139EB25B0}"/>
                  </a:ext>
                </a:extLst>
              </p14:cNvPr>
              <p14:cNvContentPartPr/>
              <p14:nvPr/>
            </p14:nvContentPartPr>
            <p14:xfrm>
              <a:off x="2269740" y="1008708"/>
              <a:ext cx="1120320" cy="93240"/>
            </p14:xfrm>
          </p:contentPart>
        </mc:Choice>
        <mc:Fallback>
          <p:pic>
            <p:nvPicPr>
              <p:cNvPr id="16" name="Ink 15">
                <a:extLst>
                  <a:ext uri="{FF2B5EF4-FFF2-40B4-BE49-F238E27FC236}">
                    <a16:creationId xmlns:a16="http://schemas.microsoft.com/office/drawing/2014/main" id="{763D598C-B959-4F3B-B22E-E2E139EB25B0}"/>
                  </a:ext>
                </a:extLst>
              </p:cNvPr>
              <p:cNvPicPr/>
              <p:nvPr/>
            </p:nvPicPr>
            <p:blipFill>
              <a:blip r:embed="rId13"/>
              <a:stretch>
                <a:fillRect/>
              </a:stretch>
            </p:blipFill>
            <p:spPr>
              <a:xfrm>
                <a:off x="2251740" y="991068"/>
                <a:ext cx="1155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91AE4EAA-2685-49BC-942B-CD8B23A99590}"/>
                  </a:ext>
                </a:extLst>
              </p14:cNvPr>
              <p14:cNvContentPartPr/>
              <p14:nvPr/>
            </p14:nvContentPartPr>
            <p14:xfrm>
              <a:off x="939540" y="967668"/>
              <a:ext cx="1186560" cy="73080"/>
            </p14:xfrm>
          </p:contentPart>
        </mc:Choice>
        <mc:Fallback>
          <p:pic>
            <p:nvPicPr>
              <p:cNvPr id="17" name="Ink 16">
                <a:extLst>
                  <a:ext uri="{FF2B5EF4-FFF2-40B4-BE49-F238E27FC236}">
                    <a16:creationId xmlns:a16="http://schemas.microsoft.com/office/drawing/2014/main" id="{91AE4EAA-2685-49BC-942B-CD8B23A99590}"/>
                  </a:ext>
                </a:extLst>
              </p:cNvPr>
              <p:cNvPicPr/>
              <p:nvPr/>
            </p:nvPicPr>
            <p:blipFill>
              <a:blip r:embed="rId15"/>
              <a:stretch>
                <a:fillRect/>
              </a:stretch>
            </p:blipFill>
            <p:spPr>
              <a:xfrm>
                <a:off x="921540" y="949668"/>
                <a:ext cx="12222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a:extLst>
                  <a:ext uri="{FF2B5EF4-FFF2-40B4-BE49-F238E27FC236}">
                    <a16:creationId xmlns:a16="http://schemas.microsoft.com/office/drawing/2014/main" id="{BEBF803D-644B-4397-9F9C-BC8F55A15089}"/>
                  </a:ext>
                </a:extLst>
              </p14:cNvPr>
              <p14:cNvContentPartPr/>
              <p14:nvPr/>
            </p14:nvContentPartPr>
            <p14:xfrm>
              <a:off x="8863860" y="1551948"/>
              <a:ext cx="1402560" cy="30600"/>
            </p14:xfrm>
          </p:contentPart>
        </mc:Choice>
        <mc:Fallback>
          <p:pic>
            <p:nvPicPr>
              <p:cNvPr id="18" name="Ink 17">
                <a:extLst>
                  <a:ext uri="{FF2B5EF4-FFF2-40B4-BE49-F238E27FC236}">
                    <a16:creationId xmlns:a16="http://schemas.microsoft.com/office/drawing/2014/main" id="{BEBF803D-644B-4397-9F9C-BC8F55A15089}"/>
                  </a:ext>
                </a:extLst>
              </p:cNvPr>
              <p:cNvPicPr/>
              <p:nvPr/>
            </p:nvPicPr>
            <p:blipFill>
              <a:blip r:embed="rId17"/>
              <a:stretch>
                <a:fillRect/>
              </a:stretch>
            </p:blipFill>
            <p:spPr>
              <a:xfrm>
                <a:off x="8845860" y="1534308"/>
                <a:ext cx="1438200" cy="66240"/>
              </a:xfrm>
              <a:prstGeom prst="rect">
                <a:avLst/>
              </a:prstGeom>
            </p:spPr>
          </p:pic>
        </mc:Fallback>
      </mc:AlternateContent>
      <p:grpSp>
        <p:nvGrpSpPr>
          <p:cNvPr id="41" name="Group 40">
            <a:extLst>
              <a:ext uri="{FF2B5EF4-FFF2-40B4-BE49-F238E27FC236}">
                <a16:creationId xmlns:a16="http://schemas.microsoft.com/office/drawing/2014/main" id="{01A9C2FB-0816-4D43-A666-B8D1093C0025}"/>
              </a:ext>
            </a:extLst>
          </p:cNvPr>
          <p:cNvGrpSpPr/>
          <p:nvPr/>
        </p:nvGrpSpPr>
        <p:grpSpPr>
          <a:xfrm>
            <a:off x="409620" y="1419468"/>
            <a:ext cx="9696240" cy="860040"/>
            <a:chOff x="409620" y="1419468"/>
            <a:chExt cx="9696240" cy="860040"/>
          </a:xfrm>
        </p:grpSpPr>
        <mc:AlternateContent xmlns:mc="http://schemas.openxmlformats.org/markup-compatibility/2006">
          <mc:Choice xmlns:p14="http://schemas.microsoft.com/office/powerpoint/2010/main" Requires="p14">
            <p:contentPart p14:bwMode="auto" r:id="rId18">
              <p14:nvContentPartPr>
                <p14:cNvPr id="19" name="Ink 18">
                  <a:extLst>
                    <a:ext uri="{FF2B5EF4-FFF2-40B4-BE49-F238E27FC236}">
                      <a16:creationId xmlns:a16="http://schemas.microsoft.com/office/drawing/2014/main" id="{3261C5CA-F78B-4C52-ADD2-F4063E227862}"/>
                    </a:ext>
                  </a:extLst>
                </p14:cNvPr>
                <p14:cNvContentPartPr/>
                <p14:nvPr/>
              </p14:nvContentPartPr>
              <p14:xfrm>
                <a:off x="7297500" y="1539348"/>
                <a:ext cx="965160" cy="79920"/>
              </p14:xfrm>
            </p:contentPart>
          </mc:Choice>
          <mc:Fallback>
            <p:pic>
              <p:nvPicPr>
                <p:cNvPr id="19" name="Ink 18">
                  <a:extLst>
                    <a:ext uri="{FF2B5EF4-FFF2-40B4-BE49-F238E27FC236}">
                      <a16:creationId xmlns:a16="http://schemas.microsoft.com/office/drawing/2014/main" id="{3261C5CA-F78B-4C52-ADD2-F4063E227862}"/>
                    </a:ext>
                  </a:extLst>
                </p:cNvPr>
                <p:cNvPicPr/>
                <p:nvPr/>
              </p:nvPicPr>
              <p:blipFill>
                <a:blip r:embed="rId19"/>
                <a:stretch>
                  <a:fillRect/>
                </a:stretch>
              </p:blipFill>
              <p:spPr>
                <a:xfrm>
                  <a:off x="7279500" y="1521708"/>
                  <a:ext cx="1000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7CA2F921-516A-4704-B5B5-7C49D1B64963}"/>
                    </a:ext>
                  </a:extLst>
                </p14:cNvPr>
                <p14:cNvContentPartPr/>
                <p14:nvPr/>
              </p14:nvContentPartPr>
              <p14:xfrm>
                <a:off x="6154500" y="1494708"/>
                <a:ext cx="974520" cy="39240"/>
              </p14:xfrm>
            </p:contentPart>
          </mc:Choice>
          <mc:Fallback>
            <p:pic>
              <p:nvPicPr>
                <p:cNvPr id="20" name="Ink 19">
                  <a:extLst>
                    <a:ext uri="{FF2B5EF4-FFF2-40B4-BE49-F238E27FC236}">
                      <a16:creationId xmlns:a16="http://schemas.microsoft.com/office/drawing/2014/main" id="{7CA2F921-516A-4704-B5B5-7C49D1B64963}"/>
                    </a:ext>
                  </a:extLst>
                </p:cNvPr>
                <p:cNvPicPr/>
                <p:nvPr/>
              </p:nvPicPr>
              <p:blipFill>
                <a:blip r:embed="rId21"/>
                <a:stretch>
                  <a:fillRect/>
                </a:stretch>
              </p:blipFill>
              <p:spPr>
                <a:xfrm>
                  <a:off x="6136500" y="1476708"/>
                  <a:ext cx="1010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6C2CB3F3-AAFC-48DC-B4C3-DC4049E7389D}"/>
                    </a:ext>
                  </a:extLst>
                </p14:cNvPr>
                <p14:cNvContentPartPr/>
                <p14:nvPr/>
              </p14:nvContentPartPr>
              <p14:xfrm>
                <a:off x="1350300" y="1497228"/>
                <a:ext cx="4723200" cy="82440"/>
              </p14:xfrm>
            </p:contentPart>
          </mc:Choice>
          <mc:Fallback>
            <p:pic>
              <p:nvPicPr>
                <p:cNvPr id="21" name="Ink 20">
                  <a:extLst>
                    <a:ext uri="{FF2B5EF4-FFF2-40B4-BE49-F238E27FC236}">
                      <a16:creationId xmlns:a16="http://schemas.microsoft.com/office/drawing/2014/main" id="{6C2CB3F3-AAFC-48DC-B4C3-DC4049E7389D}"/>
                    </a:ext>
                  </a:extLst>
                </p:cNvPr>
                <p:cNvPicPr/>
                <p:nvPr/>
              </p:nvPicPr>
              <p:blipFill>
                <a:blip r:embed="rId23"/>
                <a:stretch>
                  <a:fillRect/>
                </a:stretch>
              </p:blipFill>
              <p:spPr>
                <a:xfrm>
                  <a:off x="1332300" y="1479228"/>
                  <a:ext cx="4758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 name="Ink 22">
                  <a:extLst>
                    <a:ext uri="{FF2B5EF4-FFF2-40B4-BE49-F238E27FC236}">
                      <a16:creationId xmlns:a16="http://schemas.microsoft.com/office/drawing/2014/main" id="{FD84853B-2B42-448F-BA39-62678F4AC641}"/>
                    </a:ext>
                  </a:extLst>
                </p14:cNvPr>
                <p14:cNvContentPartPr/>
                <p14:nvPr/>
              </p14:nvContentPartPr>
              <p14:xfrm>
                <a:off x="9066180" y="1954068"/>
                <a:ext cx="1039680" cy="40320"/>
              </p14:xfrm>
            </p:contentPart>
          </mc:Choice>
          <mc:Fallback>
            <p:pic>
              <p:nvPicPr>
                <p:cNvPr id="23" name="Ink 22">
                  <a:extLst>
                    <a:ext uri="{FF2B5EF4-FFF2-40B4-BE49-F238E27FC236}">
                      <a16:creationId xmlns:a16="http://schemas.microsoft.com/office/drawing/2014/main" id="{FD84853B-2B42-448F-BA39-62678F4AC641}"/>
                    </a:ext>
                  </a:extLst>
                </p:cNvPr>
                <p:cNvPicPr/>
                <p:nvPr/>
              </p:nvPicPr>
              <p:blipFill>
                <a:blip r:embed="rId25"/>
                <a:stretch>
                  <a:fillRect/>
                </a:stretch>
              </p:blipFill>
              <p:spPr>
                <a:xfrm>
                  <a:off x="9048540" y="1936428"/>
                  <a:ext cx="10753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Ink 23">
                  <a:extLst>
                    <a:ext uri="{FF2B5EF4-FFF2-40B4-BE49-F238E27FC236}">
                      <a16:creationId xmlns:a16="http://schemas.microsoft.com/office/drawing/2014/main" id="{874C74AA-F969-4E51-A78B-F78F42ACE10B}"/>
                    </a:ext>
                  </a:extLst>
                </p14:cNvPr>
                <p14:cNvContentPartPr/>
                <p14:nvPr/>
              </p14:nvContentPartPr>
              <p14:xfrm>
                <a:off x="7934700" y="2077188"/>
                <a:ext cx="993600" cy="54000"/>
              </p14:xfrm>
            </p:contentPart>
          </mc:Choice>
          <mc:Fallback>
            <p:pic>
              <p:nvPicPr>
                <p:cNvPr id="24" name="Ink 23">
                  <a:extLst>
                    <a:ext uri="{FF2B5EF4-FFF2-40B4-BE49-F238E27FC236}">
                      <a16:creationId xmlns:a16="http://schemas.microsoft.com/office/drawing/2014/main" id="{874C74AA-F969-4E51-A78B-F78F42ACE10B}"/>
                    </a:ext>
                  </a:extLst>
                </p:cNvPr>
                <p:cNvPicPr/>
                <p:nvPr/>
              </p:nvPicPr>
              <p:blipFill>
                <a:blip r:embed="rId27"/>
                <a:stretch>
                  <a:fillRect/>
                </a:stretch>
              </p:blipFill>
              <p:spPr>
                <a:xfrm>
                  <a:off x="7917060" y="2059188"/>
                  <a:ext cx="1029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Ink 24">
                  <a:extLst>
                    <a:ext uri="{FF2B5EF4-FFF2-40B4-BE49-F238E27FC236}">
                      <a16:creationId xmlns:a16="http://schemas.microsoft.com/office/drawing/2014/main" id="{E31405FC-7012-404C-AB56-E76E7200511D}"/>
                    </a:ext>
                  </a:extLst>
                </p14:cNvPr>
                <p14:cNvContentPartPr/>
                <p14:nvPr/>
              </p14:nvContentPartPr>
              <p14:xfrm>
                <a:off x="6141180" y="2063508"/>
                <a:ext cx="1580040" cy="144720"/>
              </p14:xfrm>
            </p:contentPart>
          </mc:Choice>
          <mc:Fallback>
            <p:pic>
              <p:nvPicPr>
                <p:cNvPr id="25" name="Ink 24">
                  <a:extLst>
                    <a:ext uri="{FF2B5EF4-FFF2-40B4-BE49-F238E27FC236}">
                      <a16:creationId xmlns:a16="http://schemas.microsoft.com/office/drawing/2014/main" id="{E31405FC-7012-404C-AB56-E76E7200511D}"/>
                    </a:ext>
                  </a:extLst>
                </p:cNvPr>
                <p:cNvPicPr/>
                <p:nvPr/>
              </p:nvPicPr>
              <p:blipFill>
                <a:blip r:embed="rId29"/>
                <a:stretch>
                  <a:fillRect/>
                </a:stretch>
              </p:blipFill>
              <p:spPr>
                <a:xfrm>
                  <a:off x="6123180" y="2045868"/>
                  <a:ext cx="1615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Ink 25">
                  <a:extLst>
                    <a:ext uri="{FF2B5EF4-FFF2-40B4-BE49-F238E27FC236}">
                      <a16:creationId xmlns:a16="http://schemas.microsoft.com/office/drawing/2014/main" id="{D6E7D7B7-CF4C-4B8F-89CE-908A01D7E8B6}"/>
                    </a:ext>
                  </a:extLst>
                </p14:cNvPr>
                <p14:cNvContentPartPr/>
                <p14:nvPr/>
              </p14:nvContentPartPr>
              <p14:xfrm>
                <a:off x="4827900" y="2014548"/>
                <a:ext cx="1126080" cy="49320"/>
              </p14:xfrm>
            </p:contentPart>
          </mc:Choice>
          <mc:Fallback>
            <p:pic>
              <p:nvPicPr>
                <p:cNvPr id="26" name="Ink 25">
                  <a:extLst>
                    <a:ext uri="{FF2B5EF4-FFF2-40B4-BE49-F238E27FC236}">
                      <a16:creationId xmlns:a16="http://schemas.microsoft.com/office/drawing/2014/main" id="{D6E7D7B7-CF4C-4B8F-89CE-908A01D7E8B6}"/>
                    </a:ext>
                  </a:extLst>
                </p:cNvPr>
                <p:cNvPicPr/>
                <p:nvPr/>
              </p:nvPicPr>
              <p:blipFill>
                <a:blip r:embed="rId31"/>
                <a:stretch>
                  <a:fillRect/>
                </a:stretch>
              </p:blipFill>
              <p:spPr>
                <a:xfrm>
                  <a:off x="4810260" y="1996908"/>
                  <a:ext cx="1161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Ink 27">
                  <a:extLst>
                    <a:ext uri="{FF2B5EF4-FFF2-40B4-BE49-F238E27FC236}">
                      <a16:creationId xmlns:a16="http://schemas.microsoft.com/office/drawing/2014/main" id="{34844D3C-E1DD-452D-9258-A4F95BA0E8F0}"/>
                    </a:ext>
                  </a:extLst>
                </p14:cNvPr>
                <p14:cNvContentPartPr/>
                <p14:nvPr/>
              </p14:nvContentPartPr>
              <p14:xfrm>
                <a:off x="3897300" y="2107068"/>
                <a:ext cx="851760" cy="37800"/>
              </p14:xfrm>
            </p:contentPart>
          </mc:Choice>
          <mc:Fallback>
            <p:pic>
              <p:nvPicPr>
                <p:cNvPr id="28" name="Ink 27">
                  <a:extLst>
                    <a:ext uri="{FF2B5EF4-FFF2-40B4-BE49-F238E27FC236}">
                      <a16:creationId xmlns:a16="http://schemas.microsoft.com/office/drawing/2014/main" id="{34844D3C-E1DD-452D-9258-A4F95BA0E8F0}"/>
                    </a:ext>
                  </a:extLst>
                </p:cNvPr>
                <p:cNvPicPr/>
                <p:nvPr/>
              </p:nvPicPr>
              <p:blipFill>
                <a:blip r:embed="rId33"/>
                <a:stretch>
                  <a:fillRect/>
                </a:stretch>
              </p:blipFill>
              <p:spPr>
                <a:xfrm>
                  <a:off x="3879300" y="2089068"/>
                  <a:ext cx="8874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Ink 28">
                  <a:extLst>
                    <a:ext uri="{FF2B5EF4-FFF2-40B4-BE49-F238E27FC236}">
                      <a16:creationId xmlns:a16="http://schemas.microsoft.com/office/drawing/2014/main" id="{DD4075DC-A8B3-475C-976C-52738BBD8224}"/>
                    </a:ext>
                  </a:extLst>
                </p14:cNvPr>
                <p14:cNvContentPartPr/>
                <p14:nvPr/>
              </p14:nvContentPartPr>
              <p14:xfrm>
                <a:off x="2742780" y="2068908"/>
                <a:ext cx="942840" cy="39960"/>
              </p14:xfrm>
            </p:contentPart>
          </mc:Choice>
          <mc:Fallback>
            <p:pic>
              <p:nvPicPr>
                <p:cNvPr id="29" name="Ink 28">
                  <a:extLst>
                    <a:ext uri="{FF2B5EF4-FFF2-40B4-BE49-F238E27FC236}">
                      <a16:creationId xmlns:a16="http://schemas.microsoft.com/office/drawing/2014/main" id="{DD4075DC-A8B3-475C-976C-52738BBD8224}"/>
                    </a:ext>
                  </a:extLst>
                </p:cNvPr>
                <p:cNvPicPr/>
                <p:nvPr/>
              </p:nvPicPr>
              <p:blipFill>
                <a:blip r:embed="rId35"/>
                <a:stretch>
                  <a:fillRect/>
                </a:stretch>
              </p:blipFill>
              <p:spPr>
                <a:xfrm>
                  <a:off x="2724780" y="2051268"/>
                  <a:ext cx="978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Ink 30">
                  <a:extLst>
                    <a:ext uri="{FF2B5EF4-FFF2-40B4-BE49-F238E27FC236}">
                      <a16:creationId xmlns:a16="http://schemas.microsoft.com/office/drawing/2014/main" id="{861319FD-7329-435F-B56C-5F584D35DB93}"/>
                    </a:ext>
                  </a:extLst>
                </p14:cNvPr>
                <p14:cNvContentPartPr/>
                <p14:nvPr/>
              </p14:nvContentPartPr>
              <p14:xfrm>
                <a:off x="2047980" y="2001228"/>
                <a:ext cx="628560" cy="62640"/>
              </p14:xfrm>
            </p:contentPart>
          </mc:Choice>
          <mc:Fallback>
            <p:pic>
              <p:nvPicPr>
                <p:cNvPr id="31" name="Ink 30">
                  <a:extLst>
                    <a:ext uri="{FF2B5EF4-FFF2-40B4-BE49-F238E27FC236}">
                      <a16:creationId xmlns:a16="http://schemas.microsoft.com/office/drawing/2014/main" id="{861319FD-7329-435F-B56C-5F584D35DB93}"/>
                    </a:ext>
                  </a:extLst>
                </p:cNvPr>
                <p:cNvPicPr/>
                <p:nvPr/>
              </p:nvPicPr>
              <p:blipFill>
                <a:blip r:embed="rId37"/>
                <a:stretch>
                  <a:fillRect/>
                </a:stretch>
              </p:blipFill>
              <p:spPr>
                <a:xfrm>
                  <a:off x="2030340" y="1983588"/>
                  <a:ext cx="664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Ink 31">
                  <a:extLst>
                    <a:ext uri="{FF2B5EF4-FFF2-40B4-BE49-F238E27FC236}">
                      <a16:creationId xmlns:a16="http://schemas.microsoft.com/office/drawing/2014/main" id="{142EC4B4-89CB-4920-B41D-C46085BA0C57}"/>
                    </a:ext>
                  </a:extLst>
                </p14:cNvPr>
                <p14:cNvContentPartPr/>
                <p14:nvPr/>
              </p14:nvContentPartPr>
              <p14:xfrm>
                <a:off x="850260" y="2022828"/>
                <a:ext cx="1024200" cy="51480"/>
              </p14:xfrm>
            </p:contentPart>
          </mc:Choice>
          <mc:Fallback>
            <p:pic>
              <p:nvPicPr>
                <p:cNvPr id="32" name="Ink 31">
                  <a:extLst>
                    <a:ext uri="{FF2B5EF4-FFF2-40B4-BE49-F238E27FC236}">
                      <a16:creationId xmlns:a16="http://schemas.microsoft.com/office/drawing/2014/main" id="{142EC4B4-89CB-4920-B41D-C46085BA0C57}"/>
                    </a:ext>
                  </a:extLst>
                </p:cNvPr>
                <p:cNvPicPr/>
                <p:nvPr/>
              </p:nvPicPr>
              <p:blipFill>
                <a:blip r:embed="rId39"/>
                <a:stretch>
                  <a:fillRect/>
                </a:stretch>
              </p:blipFill>
              <p:spPr>
                <a:xfrm>
                  <a:off x="832620" y="2004828"/>
                  <a:ext cx="1059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Ink 33">
                  <a:extLst>
                    <a:ext uri="{FF2B5EF4-FFF2-40B4-BE49-F238E27FC236}">
                      <a16:creationId xmlns:a16="http://schemas.microsoft.com/office/drawing/2014/main" id="{CAE6AF79-3199-45B6-A7B5-0E2435237D98}"/>
                    </a:ext>
                  </a:extLst>
                </p14:cNvPr>
                <p14:cNvContentPartPr/>
                <p14:nvPr/>
              </p14:nvContentPartPr>
              <p14:xfrm>
                <a:off x="628860" y="1513788"/>
                <a:ext cx="2122560" cy="685080"/>
              </p14:xfrm>
            </p:contentPart>
          </mc:Choice>
          <mc:Fallback>
            <p:pic>
              <p:nvPicPr>
                <p:cNvPr id="34" name="Ink 33">
                  <a:extLst>
                    <a:ext uri="{FF2B5EF4-FFF2-40B4-BE49-F238E27FC236}">
                      <a16:creationId xmlns:a16="http://schemas.microsoft.com/office/drawing/2014/main" id="{CAE6AF79-3199-45B6-A7B5-0E2435237D98}"/>
                    </a:ext>
                  </a:extLst>
                </p:cNvPr>
                <p:cNvPicPr/>
                <p:nvPr/>
              </p:nvPicPr>
              <p:blipFill>
                <a:blip r:embed="rId41"/>
                <a:stretch>
                  <a:fillRect/>
                </a:stretch>
              </p:blipFill>
              <p:spPr>
                <a:xfrm>
                  <a:off x="610860" y="1496148"/>
                  <a:ext cx="2158200" cy="720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6" name="Ink 35">
                  <a:extLst>
                    <a:ext uri="{FF2B5EF4-FFF2-40B4-BE49-F238E27FC236}">
                      <a16:creationId xmlns:a16="http://schemas.microsoft.com/office/drawing/2014/main" id="{CD9490B0-A239-4619-AE17-6AEA05A8B5CF}"/>
                    </a:ext>
                  </a:extLst>
                </p14:cNvPr>
                <p14:cNvContentPartPr/>
                <p14:nvPr/>
              </p14:nvContentPartPr>
              <p14:xfrm>
                <a:off x="4680300" y="2184468"/>
                <a:ext cx="21600" cy="24120"/>
              </p14:xfrm>
            </p:contentPart>
          </mc:Choice>
          <mc:Fallback>
            <p:pic>
              <p:nvPicPr>
                <p:cNvPr id="36" name="Ink 35">
                  <a:extLst>
                    <a:ext uri="{FF2B5EF4-FFF2-40B4-BE49-F238E27FC236}">
                      <a16:creationId xmlns:a16="http://schemas.microsoft.com/office/drawing/2014/main" id="{CD9490B0-A239-4619-AE17-6AEA05A8B5CF}"/>
                    </a:ext>
                  </a:extLst>
                </p:cNvPr>
                <p:cNvPicPr/>
                <p:nvPr/>
              </p:nvPicPr>
              <p:blipFill>
                <a:blip r:embed="rId43"/>
                <a:stretch>
                  <a:fillRect/>
                </a:stretch>
              </p:blipFill>
              <p:spPr>
                <a:xfrm>
                  <a:off x="4662660" y="2166828"/>
                  <a:ext cx="57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7" name="Ink 36">
                  <a:extLst>
                    <a:ext uri="{FF2B5EF4-FFF2-40B4-BE49-F238E27FC236}">
                      <a16:creationId xmlns:a16="http://schemas.microsoft.com/office/drawing/2014/main" id="{CDD95BAD-6E7C-4E50-A59A-C36DD4092098}"/>
                    </a:ext>
                  </a:extLst>
                </p14:cNvPr>
                <p14:cNvContentPartPr/>
                <p14:nvPr/>
              </p14:nvContentPartPr>
              <p14:xfrm>
                <a:off x="2589420" y="1528908"/>
                <a:ext cx="2119320" cy="731880"/>
              </p14:xfrm>
            </p:contentPart>
          </mc:Choice>
          <mc:Fallback>
            <p:pic>
              <p:nvPicPr>
                <p:cNvPr id="37" name="Ink 36">
                  <a:extLst>
                    <a:ext uri="{FF2B5EF4-FFF2-40B4-BE49-F238E27FC236}">
                      <a16:creationId xmlns:a16="http://schemas.microsoft.com/office/drawing/2014/main" id="{CDD95BAD-6E7C-4E50-A59A-C36DD4092098}"/>
                    </a:ext>
                  </a:extLst>
                </p:cNvPr>
                <p:cNvPicPr/>
                <p:nvPr/>
              </p:nvPicPr>
              <p:blipFill>
                <a:blip r:embed="rId45"/>
                <a:stretch>
                  <a:fillRect/>
                </a:stretch>
              </p:blipFill>
              <p:spPr>
                <a:xfrm>
                  <a:off x="2571420" y="1510908"/>
                  <a:ext cx="2154960" cy="767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 name="Ink 38">
                  <a:extLst>
                    <a:ext uri="{FF2B5EF4-FFF2-40B4-BE49-F238E27FC236}">
                      <a16:creationId xmlns:a16="http://schemas.microsoft.com/office/drawing/2014/main" id="{F2801D98-4837-4C50-A808-1FB80FD80186}"/>
                    </a:ext>
                  </a:extLst>
                </p14:cNvPr>
                <p14:cNvContentPartPr/>
                <p14:nvPr/>
              </p14:nvContentPartPr>
              <p14:xfrm>
                <a:off x="4587420" y="1488228"/>
                <a:ext cx="3272040" cy="769680"/>
              </p14:xfrm>
            </p:contentPart>
          </mc:Choice>
          <mc:Fallback>
            <p:pic>
              <p:nvPicPr>
                <p:cNvPr id="39" name="Ink 38">
                  <a:extLst>
                    <a:ext uri="{FF2B5EF4-FFF2-40B4-BE49-F238E27FC236}">
                      <a16:creationId xmlns:a16="http://schemas.microsoft.com/office/drawing/2014/main" id="{F2801D98-4837-4C50-A808-1FB80FD80186}"/>
                    </a:ext>
                  </a:extLst>
                </p:cNvPr>
                <p:cNvPicPr/>
                <p:nvPr/>
              </p:nvPicPr>
              <p:blipFill>
                <a:blip r:embed="rId47"/>
                <a:stretch>
                  <a:fillRect/>
                </a:stretch>
              </p:blipFill>
              <p:spPr>
                <a:xfrm>
                  <a:off x="4569420" y="1470228"/>
                  <a:ext cx="3307680" cy="805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Ink 39">
                  <a:extLst>
                    <a:ext uri="{FF2B5EF4-FFF2-40B4-BE49-F238E27FC236}">
                      <a16:creationId xmlns:a16="http://schemas.microsoft.com/office/drawing/2014/main" id="{FEAE10F6-83BA-426B-AEAB-1CB4A392EA08}"/>
                    </a:ext>
                  </a:extLst>
                </p14:cNvPr>
                <p14:cNvContentPartPr/>
                <p14:nvPr/>
              </p14:nvContentPartPr>
              <p14:xfrm>
                <a:off x="409620" y="1419468"/>
                <a:ext cx="7449840" cy="860040"/>
              </p14:xfrm>
            </p:contentPart>
          </mc:Choice>
          <mc:Fallback>
            <p:pic>
              <p:nvPicPr>
                <p:cNvPr id="40" name="Ink 39">
                  <a:extLst>
                    <a:ext uri="{FF2B5EF4-FFF2-40B4-BE49-F238E27FC236}">
                      <a16:creationId xmlns:a16="http://schemas.microsoft.com/office/drawing/2014/main" id="{FEAE10F6-83BA-426B-AEAB-1CB4A392EA08}"/>
                    </a:ext>
                  </a:extLst>
                </p:cNvPr>
                <p:cNvPicPr/>
                <p:nvPr/>
              </p:nvPicPr>
              <p:blipFill>
                <a:blip r:embed="rId49"/>
                <a:stretch>
                  <a:fillRect/>
                </a:stretch>
              </p:blipFill>
              <p:spPr>
                <a:xfrm>
                  <a:off x="391620" y="1401468"/>
                  <a:ext cx="7485480" cy="895680"/>
                </a:xfrm>
                <a:prstGeom prst="rect">
                  <a:avLst/>
                </a:prstGeom>
              </p:spPr>
            </p:pic>
          </mc:Fallback>
        </mc:AlternateContent>
      </p:grpSp>
    </p:spTree>
    <p:extLst>
      <p:ext uri="{BB962C8B-B14F-4D97-AF65-F5344CB8AC3E}">
        <p14:creationId xmlns:p14="http://schemas.microsoft.com/office/powerpoint/2010/main" val="10436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345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132" y="10795"/>
            <a:ext cx="10036881" cy="6001643"/>
          </a:xfrm>
          <a:prstGeom prst="rect">
            <a:avLst/>
          </a:prstGeom>
          <a:noFill/>
        </p:spPr>
        <p:txBody>
          <a:bodyPr wrap="square" rtlCol="0">
            <a:spAutoFit/>
          </a:bodyPr>
          <a:lstStyle/>
          <a:p>
            <a:pPr algn="r"/>
            <a:r>
              <a:rPr lang="he-IL" sz="3100" b="1">
                <a:solidFill>
                  <a:srgbClr val="FFFF00"/>
                </a:solidFill>
                <a:cs typeface="+mj-cs"/>
              </a:rPr>
              <a:t>ספר יחזקאל פרק לט</a:t>
            </a:r>
          </a:p>
          <a:p>
            <a:pPr algn="r"/>
            <a:r>
              <a:rPr lang="he-IL" sz="3100">
                <a:solidFill>
                  <a:srgbClr val="FFFF00"/>
                </a:solidFill>
                <a:cs typeface="+mj-cs"/>
              </a:rPr>
              <a:t>﻿ד   עַל-הָרֵי יִשְֹרָאֵל תִּפּוֹל אַתָּה וְכָל-אֲגַפֶּיךָ וְעַמִּים אֲשֶׁר אִתָּךְ לְעֵיט צִפּוֹר כָּל-כָּנָף וְחַיַּת הַשָּׂדֶה נְתַתִּיךָ לְאָכְלָה: </a:t>
            </a:r>
          </a:p>
          <a:p>
            <a:pPr algn="r"/>
            <a:endParaRPr lang="he-IL" sz="1000" b="1">
              <a:solidFill>
                <a:srgbClr val="FFFF00"/>
              </a:solidFill>
              <a:cs typeface="+mj-cs"/>
            </a:endParaRPr>
          </a:p>
          <a:p>
            <a:pPr algn="r"/>
            <a:r>
              <a:rPr lang="he-IL" sz="3100">
                <a:solidFill>
                  <a:srgbClr val="FFFF00"/>
                </a:solidFill>
                <a:cs typeface="+mj-cs"/>
              </a:rPr>
              <a:t>﻿יז   וְאַתָּה בֶן-אָדָם כֹּה-אָמַר | אֲדֹנָי יְהוִֹה אֱמֹר לְצִפּוֹר כָּל-כָּנָף וּלְכֹל | חַיַּת הַשָּׂדֶה הִקָּבְצוּ וָבֹאוּ הֵאָסְפוּ מִסָּבִיב עַל-זִבְחִי אֲשֶׁר אֲנִי זֹבֵחַ לָכֶם זֶבַח גָּדוֹל עַל הָרֵי יִשְֹרָאֵל וַאֲכַלְתֶּם בָּשָֹר וּשְׁתִיתֶם דָּם: </a:t>
            </a:r>
          </a:p>
          <a:p>
            <a:r>
              <a:rPr lang="en-US" sz="2400" b="1">
                <a:solidFill>
                  <a:srgbClr val="FFC000"/>
                </a:solidFill>
                <a:cs typeface="+mj-cs"/>
              </a:rPr>
              <a:t>Ezekiel 39:4, </a:t>
            </a:r>
          </a:p>
          <a:p>
            <a:r>
              <a:rPr lang="en-US" sz="2200">
                <a:solidFill>
                  <a:srgbClr val="FFC000"/>
                </a:solidFill>
                <a:cs typeface="+mj-cs"/>
              </a:rPr>
              <a:t>39:4  Thou shalt fall upon the mountains of Israel, thou, and all thy bands, and the people that is with thee: I will give thee unto the ravenous birds of every sort, and to the beasts of the field to be devoured. (KJV)</a:t>
            </a:r>
          </a:p>
          <a:p>
            <a:endParaRPr lang="en-US" sz="1000" b="1">
              <a:solidFill>
                <a:srgbClr val="FFC000"/>
              </a:solidFill>
              <a:cs typeface="+mj-cs"/>
            </a:endParaRPr>
          </a:p>
          <a:p>
            <a:r>
              <a:rPr lang="en-US" sz="2200">
                <a:solidFill>
                  <a:srgbClr val="FFC000"/>
                </a:solidFill>
                <a:cs typeface="+mj-cs"/>
              </a:rPr>
              <a:t>39:17  And, thou son of man, thus saith the Lord GOD; Speak unto every feathered fowl, and to every beast of the field, Assemble yourselves, and come; gather yourselves on every side to my sacrifice that I do sacrifice for you, even a great sacrifice upon the mountains of Israel, that ye may eat flesh, and drink blood.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DA3B06B-A176-4880-9DD5-76CC67EFF0B3}"/>
                  </a:ext>
                </a:extLst>
              </p14:cNvPr>
              <p14:cNvContentPartPr/>
              <p14:nvPr/>
            </p14:nvContentPartPr>
            <p14:xfrm>
              <a:off x="7906620" y="1042548"/>
              <a:ext cx="1910160" cy="60120"/>
            </p14:xfrm>
          </p:contentPart>
        </mc:Choice>
        <mc:Fallback>
          <p:pic>
            <p:nvPicPr>
              <p:cNvPr id="2" name="Ink 1">
                <a:extLst>
                  <a:ext uri="{FF2B5EF4-FFF2-40B4-BE49-F238E27FC236}">
                    <a16:creationId xmlns:a16="http://schemas.microsoft.com/office/drawing/2014/main" id="{7DA3B06B-A176-4880-9DD5-76CC67EFF0B3}"/>
                  </a:ext>
                </a:extLst>
              </p:cNvPr>
              <p:cNvPicPr/>
              <p:nvPr/>
            </p:nvPicPr>
            <p:blipFill>
              <a:blip r:embed="rId5"/>
              <a:stretch>
                <a:fillRect/>
              </a:stretch>
            </p:blipFill>
            <p:spPr>
              <a:xfrm>
                <a:off x="7888980" y="1024548"/>
                <a:ext cx="1945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317CB3B-8197-4A9B-94A9-A056BA07F468}"/>
                  </a:ext>
                </a:extLst>
              </p14:cNvPr>
              <p14:cNvContentPartPr/>
              <p14:nvPr/>
            </p14:nvContentPartPr>
            <p14:xfrm>
              <a:off x="6443580" y="961188"/>
              <a:ext cx="1328040" cy="73080"/>
            </p14:xfrm>
          </p:contentPart>
        </mc:Choice>
        <mc:Fallback>
          <p:pic>
            <p:nvPicPr>
              <p:cNvPr id="4" name="Ink 3">
                <a:extLst>
                  <a:ext uri="{FF2B5EF4-FFF2-40B4-BE49-F238E27FC236}">
                    <a16:creationId xmlns:a16="http://schemas.microsoft.com/office/drawing/2014/main" id="{E317CB3B-8197-4A9B-94A9-A056BA07F468}"/>
                  </a:ext>
                </a:extLst>
              </p:cNvPr>
              <p:cNvPicPr/>
              <p:nvPr/>
            </p:nvPicPr>
            <p:blipFill>
              <a:blip r:embed="rId7"/>
              <a:stretch>
                <a:fillRect/>
              </a:stretch>
            </p:blipFill>
            <p:spPr>
              <a:xfrm>
                <a:off x="6425580" y="943548"/>
                <a:ext cx="1363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193B67F-6F15-4294-9D7A-1203CB6E309F}"/>
                  </a:ext>
                </a:extLst>
              </p14:cNvPr>
              <p14:cNvContentPartPr/>
              <p14:nvPr/>
            </p14:nvContentPartPr>
            <p14:xfrm>
              <a:off x="4975140" y="1037148"/>
              <a:ext cx="1284480" cy="120240"/>
            </p14:xfrm>
          </p:contentPart>
        </mc:Choice>
        <mc:Fallback>
          <p:pic>
            <p:nvPicPr>
              <p:cNvPr id="5" name="Ink 4">
                <a:extLst>
                  <a:ext uri="{FF2B5EF4-FFF2-40B4-BE49-F238E27FC236}">
                    <a16:creationId xmlns:a16="http://schemas.microsoft.com/office/drawing/2014/main" id="{4193B67F-6F15-4294-9D7A-1203CB6E309F}"/>
                  </a:ext>
                </a:extLst>
              </p:cNvPr>
              <p:cNvPicPr/>
              <p:nvPr/>
            </p:nvPicPr>
            <p:blipFill>
              <a:blip r:embed="rId9"/>
              <a:stretch>
                <a:fillRect/>
              </a:stretch>
            </p:blipFill>
            <p:spPr>
              <a:xfrm>
                <a:off x="4957500" y="1019148"/>
                <a:ext cx="13201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A427ED6-98BC-45C2-B8D0-FDD94AD60DDA}"/>
                  </a:ext>
                </a:extLst>
              </p14:cNvPr>
              <p14:cNvContentPartPr/>
              <p14:nvPr/>
            </p14:nvContentPartPr>
            <p14:xfrm>
              <a:off x="2553780" y="1076748"/>
              <a:ext cx="2318760" cy="114480"/>
            </p14:xfrm>
          </p:contentPart>
        </mc:Choice>
        <mc:Fallback>
          <p:pic>
            <p:nvPicPr>
              <p:cNvPr id="7" name="Ink 6">
                <a:extLst>
                  <a:ext uri="{FF2B5EF4-FFF2-40B4-BE49-F238E27FC236}">
                    <a16:creationId xmlns:a16="http://schemas.microsoft.com/office/drawing/2014/main" id="{6A427ED6-98BC-45C2-B8D0-FDD94AD60DDA}"/>
                  </a:ext>
                </a:extLst>
              </p:cNvPr>
              <p:cNvPicPr/>
              <p:nvPr/>
            </p:nvPicPr>
            <p:blipFill>
              <a:blip r:embed="rId11"/>
              <a:stretch>
                <a:fillRect/>
              </a:stretch>
            </p:blipFill>
            <p:spPr>
              <a:xfrm>
                <a:off x="2535780" y="1059108"/>
                <a:ext cx="2354400" cy="150120"/>
              </a:xfrm>
              <a:prstGeom prst="rect">
                <a:avLst/>
              </a:prstGeom>
            </p:spPr>
          </p:pic>
        </mc:Fallback>
      </mc:AlternateContent>
      <p:grpSp>
        <p:nvGrpSpPr>
          <p:cNvPr id="13" name="Group 12">
            <a:extLst>
              <a:ext uri="{FF2B5EF4-FFF2-40B4-BE49-F238E27FC236}">
                <a16:creationId xmlns:a16="http://schemas.microsoft.com/office/drawing/2014/main" id="{15B5799B-A8F2-454C-B763-0E9F24BE7AA8}"/>
              </a:ext>
            </a:extLst>
          </p:cNvPr>
          <p:cNvGrpSpPr/>
          <p:nvPr/>
        </p:nvGrpSpPr>
        <p:grpSpPr>
          <a:xfrm>
            <a:off x="570180" y="1028868"/>
            <a:ext cx="2040480" cy="199080"/>
            <a:chOff x="570180" y="1028868"/>
            <a:chExt cx="2040480" cy="19908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FAD3B7F-7F3C-4A17-A309-E75AEC064F9E}"/>
                    </a:ext>
                  </a:extLst>
                </p14:cNvPr>
                <p14:cNvContentPartPr/>
                <p14:nvPr/>
              </p14:nvContentPartPr>
              <p14:xfrm>
                <a:off x="1979940" y="1028868"/>
                <a:ext cx="630720" cy="149040"/>
              </p14:xfrm>
            </p:contentPart>
          </mc:Choice>
          <mc:Fallback>
            <p:pic>
              <p:nvPicPr>
                <p:cNvPr id="9" name="Ink 8">
                  <a:extLst>
                    <a:ext uri="{FF2B5EF4-FFF2-40B4-BE49-F238E27FC236}">
                      <a16:creationId xmlns:a16="http://schemas.microsoft.com/office/drawing/2014/main" id="{3FAD3B7F-7F3C-4A17-A309-E75AEC064F9E}"/>
                    </a:ext>
                  </a:extLst>
                </p:cNvPr>
                <p:cNvPicPr/>
                <p:nvPr/>
              </p:nvPicPr>
              <p:blipFill>
                <a:blip r:embed="rId13"/>
                <a:stretch>
                  <a:fillRect/>
                </a:stretch>
              </p:blipFill>
              <p:spPr>
                <a:xfrm>
                  <a:off x="1961940" y="1010868"/>
                  <a:ext cx="6663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A6B7875-076E-49B5-BA1A-409958743687}"/>
                    </a:ext>
                  </a:extLst>
                </p14:cNvPr>
                <p14:cNvContentPartPr/>
                <p14:nvPr/>
              </p14:nvContentPartPr>
              <p14:xfrm>
                <a:off x="1402860" y="1036068"/>
                <a:ext cx="494640" cy="81000"/>
              </p14:xfrm>
            </p:contentPart>
          </mc:Choice>
          <mc:Fallback>
            <p:pic>
              <p:nvPicPr>
                <p:cNvPr id="11" name="Ink 10">
                  <a:extLst>
                    <a:ext uri="{FF2B5EF4-FFF2-40B4-BE49-F238E27FC236}">
                      <a16:creationId xmlns:a16="http://schemas.microsoft.com/office/drawing/2014/main" id="{DA6B7875-076E-49B5-BA1A-409958743687}"/>
                    </a:ext>
                  </a:extLst>
                </p:cNvPr>
                <p:cNvPicPr/>
                <p:nvPr/>
              </p:nvPicPr>
              <p:blipFill>
                <a:blip r:embed="rId15"/>
                <a:stretch>
                  <a:fillRect/>
                </a:stretch>
              </p:blipFill>
              <p:spPr>
                <a:xfrm>
                  <a:off x="1385220" y="1018428"/>
                  <a:ext cx="530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AE647C7-19DA-4C67-BE8A-B621CC68C83F}"/>
                    </a:ext>
                  </a:extLst>
                </p14:cNvPr>
                <p14:cNvContentPartPr/>
                <p14:nvPr/>
              </p14:nvContentPartPr>
              <p14:xfrm>
                <a:off x="570180" y="1131828"/>
                <a:ext cx="640440" cy="96120"/>
              </p14:xfrm>
            </p:contentPart>
          </mc:Choice>
          <mc:Fallback>
            <p:pic>
              <p:nvPicPr>
                <p:cNvPr id="12" name="Ink 11">
                  <a:extLst>
                    <a:ext uri="{FF2B5EF4-FFF2-40B4-BE49-F238E27FC236}">
                      <a16:creationId xmlns:a16="http://schemas.microsoft.com/office/drawing/2014/main" id="{9AE647C7-19DA-4C67-BE8A-B621CC68C83F}"/>
                    </a:ext>
                  </a:extLst>
                </p:cNvPr>
                <p:cNvPicPr/>
                <p:nvPr/>
              </p:nvPicPr>
              <p:blipFill>
                <a:blip r:embed="rId17"/>
                <a:stretch>
                  <a:fillRect/>
                </a:stretch>
              </p:blipFill>
              <p:spPr>
                <a:xfrm>
                  <a:off x="552180" y="1114188"/>
                  <a:ext cx="676080" cy="131760"/>
                </a:xfrm>
                <a:prstGeom prst="rect">
                  <a:avLst/>
                </a:prstGeom>
              </p:spPr>
            </p:pic>
          </mc:Fallback>
        </mc:AlternateContent>
      </p:grpSp>
      <p:grpSp>
        <p:nvGrpSpPr>
          <p:cNvPr id="20" name="Group 19">
            <a:extLst>
              <a:ext uri="{FF2B5EF4-FFF2-40B4-BE49-F238E27FC236}">
                <a16:creationId xmlns:a16="http://schemas.microsoft.com/office/drawing/2014/main" id="{92E5A79B-CA61-4FE0-BEB8-2CF8562F17FB}"/>
              </a:ext>
            </a:extLst>
          </p:cNvPr>
          <p:cNvGrpSpPr/>
          <p:nvPr/>
        </p:nvGrpSpPr>
        <p:grpSpPr>
          <a:xfrm>
            <a:off x="6438540" y="1518828"/>
            <a:ext cx="3846600" cy="75960"/>
            <a:chOff x="6438540" y="1518828"/>
            <a:chExt cx="3846600" cy="7596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258560A6-F940-44C2-97D7-6CDF4EFDACDA}"/>
                    </a:ext>
                  </a:extLst>
                </p14:cNvPr>
                <p14:cNvContentPartPr/>
                <p14:nvPr/>
              </p14:nvContentPartPr>
              <p14:xfrm>
                <a:off x="9544980" y="1535388"/>
                <a:ext cx="740160" cy="59400"/>
              </p14:xfrm>
            </p:contentPart>
          </mc:Choice>
          <mc:Fallback>
            <p:pic>
              <p:nvPicPr>
                <p:cNvPr id="14" name="Ink 13">
                  <a:extLst>
                    <a:ext uri="{FF2B5EF4-FFF2-40B4-BE49-F238E27FC236}">
                      <a16:creationId xmlns:a16="http://schemas.microsoft.com/office/drawing/2014/main" id="{258560A6-F940-44C2-97D7-6CDF4EFDACDA}"/>
                    </a:ext>
                  </a:extLst>
                </p:cNvPr>
                <p:cNvPicPr/>
                <p:nvPr/>
              </p:nvPicPr>
              <p:blipFill>
                <a:blip r:embed="rId19"/>
                <a:stretch>
                  <a:fillRect/>
                </a:stretch>
              </p:blipFill>
              <p:spPr>
                <a:xfrm>
                  <a:off x="9527340" y="1517748"/>
                  <a:ext cx="775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822451BE-504C-46C7-BC16-AFC8420729DE}"/>
                    </a:ext>
                  </a:extLst>
                </p14:cNvPr>
                <p14:cNvContentPartPr/>
                <p14:nvPr/>
              </p14:nvContentPartPr>
              <p14:xfrm>
                <a:off x="9058620" y="1521708"/>
                <a:ext cx="469800" cy="22680"/>
              </p14:xfrm>
            </p:contentPart>
          </mc:Choice>
          <mc:Fallback>
            <p:pic>
              <p:nvPicPr>
                <p:cNvPr id="15" name="Ink 14">
                  <a:extLst>
                    <a:ext uri="{FF2B5EF4-FFF2-40B4-BE49-F238E27FC236}">
                      <a16:creationId xmlns:a16="http://schemas.microsoft.com/office/drawing/2014/main" id="{822451BE-504C-46C7-BC16-AFC8420729DE}"/>
                    </a:ext>
                  </a:extLst>
                </p:cNvPr>
                <p:cNvPicPr/>
                <p:nvPr/>
              </p:nvPicPr>
              <p:blipFill>
                <a:blip r:embed="rId21"/>
                <a:stretch>
                  <a:fillRect/>
                </a:stretch>
              </p:blipFill>
              <p:spPr>
                <a:xfrm>
                  <a:off x="9040620" y="1504068"/>
                  <a:ext cx="505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8A55DCB-2BA3-4987-BD0C-B83C8472E2C3}"/>
                    </a:ext>
                  </a:extLst>
                </p14:cNvPr>
                <p14:cNvContentPartPr/>
                <p14:nvPr/>
              </p14:nvContentPartPr>
              <p14:xfrm>
                <a:off x="8292540" y="1518828"/>
                <a:ext cx="756720" cy="60480"/>
              </p14:xfrm>
            </p:contentPart>
          </mc:Choice>
          <mc:Fallback>
            <p:pic>
              <p:nvPicPr>
                <p:cNvPr id="16" name="Ink 15">
                  <a:extLst>
                    <a:ext uri="{FF2B5EF4-FFF2-40B4-BE49-F238E27FC236}">
                      <a16:creationId xmlns:a16="http://schemas.microsoft.com/office/drawing/2014/main" id="{F8A55DCB-2BA3-4987-BD0C-B83C8472E2C3}"/>
                    </a:ext>
                  </a:extLst>
                </p:cNvPr>
                <p:cNvPicPr/>
                <p:nvPr/>
              </p:nvPicPr>
              <p:blipFill>
                <a:blip r:embed="rId23"/>
                <a:stretch>
                  <a:fillRect/>
                </a:stretch>
              </p:blipFill>
              <p:spPr>
                <a:xfrm>
                  <a:off x="8274900" y="1501188"/>
                  <a:ext cx="792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08643997-B72D-4C10-AE0B-6DF4F12E7DB6}"/>
                    </a:ext>
                  </a:extLst>
                </p14:cNvPr>
                <p14:cNvContentPartPr/>
                <p14:nvPr/>
              </p14:nvContentPartPr>
              <p14:xfrm>
                <a:off x="7365540" y="1525308"/>
                <a:ext cx="778680" cy="32400"/>
              </p14:xfrm>
            </p:contentPart>
          </mc:Choice>
          <mc:Fallback>
            <p:pic>
              <p:nvPicPr>
                <p:cNvPr id="17" name="Ink 16">
                  <a:extLst>
                    <a:ext uri="{FF2B5EF4-FFF2-40B4-BE49-F238E27FC236}">
                      <a16:creationId xmlns:a16="http://schemas.microsoft.com/office/drawing/2014/main" id="{08643997-B72D-4C10-AE0B-6DF4F12E7DB6}"/>
                    </a:ext>
                  </a:extLst>
                </p:cNvPr>
                <p:cNvPicPr/>
                <p:nvPr/>
              </p:nvPicPr>
              <p:blipFill>
                <a:blip r:embed="rId25"/>
                <a:stretch>
                  <a:fillRect/>
                </a:stretch>
              </p:blipFill>
              <p:spPr>
                <a:xfrm>
                  <a:off x="7347540" y="1507668"/>
                  <a:ext cx="814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F5B1EE22-0F73-41BC-B016-B8546FD7A47C}"/>
                    </a:ext>
                  </a:extLst>
                </p14:cNvPr>
                <p14:cNvContentPartPr/>
                <p14:nvPr/>
              </p14:nvContentPartPr>
              <p14:xfrm>
                <a:off x="6438540" y="1521708"/>
                <a:ext cx="850320" cy="36000"/>
              </p14:xfrm>
            </p:contentPart>
          </mc:Choice>
          <mc:Fallback>
            <p:pic>
              <p:nvPicPr>
                <p:cNvPr id="19" name="Ink 18">
                  <a:extLst>
                    <a:ext uri="{FF2B5EF4-FFF2-40B4-BE49-F238E27FC236}">
                      <a16:creationId xmlns:a16="http://schemas.microsoft.com/office/drawing/2014/main" id="{F5B1EE22-0F73-41BC-B016-B8546FD7A47C}"/>
                    </a:ext>
                  </a:extLst>
                </p:cNvPr>
                <p:cNvPicPr/>
                <p:nvPr/>
              </p:nvPicPr>
              <p:blipFill>
                <a:blip r:embed="rId27"/>
                <a:stretch>
                  <a:fillRect/>
                </a:stretch>
              </p:blipFill>
              <p:spPr>
                <a:xfrm>
                  <a:off x="6420540" y="1504068"/>
                  <a:ext cx="885960" cy="7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D77EC6EA-6697-4861-BA6F-A395C441AFA6}"/>
                  </a:ext>
                </a:extLst>
              </p14:cNvPr>
              <p14:cNvContentPartPr/>
              <p14:nvPr/>
            </p14:nvContentPartPr>
            <p14:xfrm>
              <a:off x="8008500" y="2099508"/>
              <a:ext cx="1750680" cy="85320"/>
            </p14:xfrm>
          </p:contentPart>
        </mc:Choice>
        <mc:Fallback>
          <p:pic>
            <p:nvPicPr>
              <p:cNvPr id="21" name="Ink 20">
                <a:extLst>
                  <a:ext uri="{FF2B5EF4-FFF2-40B4-BE49-F238E27FC236}">
                    <a16:creationId xmlns:a16="http://schemas.microsoft.com/office/drawing/2014/main" id="{D77EC6EA-6697-4861-BA6F-A395C441AFA6}"/>
                  </a:ext>
                </a:extLst>
              </p:cNvPr>
              <p:cNvPicPr/>
              <p:nvPr/>
            </p:nvPicPr>
            <p:blipFill>
              <a:blip r:embed="rId29"/>
              <a:stretch>
                <a:fillRect/>
              </a:stretch>
            </p:blipFill>
            <p:spPr>
              <a:xfrm>
                <a:off x="7990860" y="2081868"/>
                <a:ext cx="1786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B9C50653-E15D-4373-8542-5E0C7351F1A3}"/>
                  </a:ext>
                </a:extLst>
              </p14:cNvPr>
              <p14:cNvContentPartPr/>
              <p14:nvPr/>
            </p14:nvContentPartPr>
            <p14:xfrm>
              <a:off x="5329020" y="1999068"/>
              <a:ext cx="2441520" cy="98640"/>
            </p14:xfrm>
          </p:contentPart>
        </mc:Choice>
        <mc:Fallback>
          <p:pic>
            <p:nvPicPr>
              <p:cNvPr id="22" name="Ink 21">
                <a:extLst>
                  <a:ext uri="{FF2B5EF4-FFF2-40B4-BE49-F238E27FC236}">
                    <a16:creationId xmlns:a16="http://schemas.microsoft.com/office/drawing/2014/main" id="{B9C50653-E15D-4373-8542-5E0C7351F1A3}"/>
                  </a:ext>
                </a:extLst>
              </p:cNvPr>
              <p:cNvPicPr/>
              <p:nvPr/>
            </p:nvPicPr>
            <p:blipFill>
              <a:blip r:embed="rId31"/>
              <a:stretch>
                <a:fillRect/>
              </a:stretch>
            </p:blipFill>
            <p:spPr>
              <a:xfrm>
                <a:off x="5311380" y="1981068"/>
                <a:ext cx="2477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A9A9CD2A-DB66-47EA-9261-0D74C4D2524B}"/>
                  </a:ext>
                </a:extLst>
              </p14:cNvPr>
              <p14:cNvContentPartPr/>
              <p14:nvPr/>
            </p14:nvContentPartPr>
            <p14:xfrm>
              <a:off x="4674540" y="2110668"/>
              <a:ext cx="579240" cy="69120"/>
            </p14:xfrm>
          </p:contentPart>
        </mc:Choice>
        <mc:Fallback>
          <p:pic>
            <p:nvPicPr>
              <p:cNvPr id="23" name="Ink 22">
                <a:extLst>
                  <a:ext uri="{FF2B5EF4-FFF2-40B4-BE49-F238E27FC236}">
                    <a16:creationId xmlns:a16="http://schemas.microsoft.com/office/drawing/2014/main" id="{A9A9CD2A-DB66-47EA-9261-0D74C4D2524B}"/>
                  </a:ext>
                </a:extLst>
              </p:cNvPr>
              <p:cNvPicPr/>
              <p:nvPr/>
            </p:nvPicPr>
            <p:blipFill>
              <a:blip r:embed="rId33"/>
              <a:stretch>
                <a:fillRect/>
              </a:stretch>
            </p:blipFill>
            <p:spPr>
              <a:xfrm>
                <a:off x="4656900" y="2093028"/>
                <a:ext cx="614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F6DD9655-7E2E-417F-86FC-20CF1A58CEDD}"/>
                  </a:ext>
                </a:extLst>
              </p14:cNvPr>
              <p14:cNvContentPartPr/>
              <p14:nvPr/>
            </p14:nvContentPartPr>
            <p14:xfrm>
              <a:off x="2666100" y="2099148"/>
              <a:ext cx="1850760" cy="120960"/>
            </p14:xfrm>
          </p:contentPart>
        </mc:Choice>
        <mc:Fallback>
          <p:pic>
            <p:nvPicPr>
              <p:cNvPr id="24" name="Ink 23">
                <a:extLst>
                  <a:ext uri="{FF2B5EF4-FFF2-40B4-BE49-F238E27FC236}">
                    <a16:creationId xmlns:a16="http://schemas.microsoft.com/office/drawing/2014/main" id="{F6DD9655-7E2E-417F-86FC-20CF1A58CEDD}"/>
                  </a:ext>
                </a:extLst>
              </p:cNvPr>
              <p:cNvPicPr/>
              <p:nvPr/>
            </p:nvPicPr>
            <p:blipFill>
              <a:blip r:embed="rId35"/>
              <a:stretch>
                <a:fillRect/>
              </a:stretch>
            </p:blipFill>
            <p:spPr>
              <a:xfrm>
                <a:off x="2648100" y="2081148"/>
                <a:ext cx="1886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8D9CBF4A-36E0-43A4-887E-A20DE783587E}"/>
                  </a:ext>
                </a:extLst>
              </p14:cNvPr>
              <p14:cNvContentPartPr/>
              <p14:nvPr/>
            </p14:nvContentPartPr>
            <p14:xfrm>
              <a:off x="1069860" y="2064948"/>
              <a:ext cx="1451160" cy="104760"/>
            </p14:xfrm>
          </p:contentPart>
        </mc:Choice>
        <mc:Fallback>
          <p:pic>
            <p:nvPicPr>
              <p:cNvPr id="25" name="Ink 24">
                <a:extLst>
                  <a:ext uri="{FF2B5EF4-FFF2-40B4-BE49-F238E27FC236}">
                    <a16:creationId xmlns:a16="http://schemas.microsoft.com/office/drawing/2014/main" id="{8D9CBF4A-36E0-43A4-887E-A20DE783587E}"/>
                  </a:ext>
                </a:extLst>
              </p:cNvPr>
              <p:cNvPicPr/>
              <p:nvPr/>
            </p:nvPicPr>
            <p:blipFill>
              <a:blip r:embed="rId37"/>
              <a:stretch>
                <a:fillRect/>
              </a:stretch>
            </p:blipFill>
            <p:spPr>
              <a:xfrm>
                <a:off x="1052220" y="2047308"/>
                <a:ext cx="1486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107483B1-5317-46ED-A72E-9C2FC3664B62}"/>
                  </a:ext>
                </a:extLst>
              </p14:cNvPr>
              <p14:cNvContentPartPr/>
              <p14:nvPr/>
            </p14:nvContentPartPr>
            <p14:xfrm>
              <a:off x="9531660" y="2544468"/>
              <a:ext cx="708480" cy="107640"/>
            </p14:xfrm>
          </p:contentPart>
        </mc:Choice>
        <mc:Fallback>
          <p:pic>
            <p:nvPicPr>
              <p:cNvPr id="26" name="Ink 25">
                <a:extLst>
                  <a:ext uri="{FF2B5EF4-FFF2-40B4-BE49-F238E27FC236}">
                    <a16:creationId xmlns:a16="http://schemas.microsoft.com/office/drawing/2014/main" id="{107483B1-5317-46ED-A72E-9C2FC3664B62}"/>
                  </a:ext>
                </a:extLst>
              </p:cNvPr>
              <p:cNvPicPr/>
              <p:nvPr/>
            </p:nvPicPr>
            <p:blipFill>
              <a:blip r:embed="rId39"/>
              <a:stretch>
                <a:fillRect/>
              </a:stretch>
            </p:blipFill>
            <p:spPr>
              <a:xfrm>
                <a:off x="9514020" y="2526468"/>
                <a:ext cx="744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3430AB3E-8B1D-44E0-A876-2FB7DC143B42}"/>
                  </a:ext>
                </a:extLst>
              </p14:cNvPr>
              <p14:cNvContentPartPr/>
              <p14:nvPr/>
            </p14:nvContentPartPr>
            <p14:xfrm>
              <a:off x="8689980" y="2551308"/>
              <a:ext cx="711720" cy="70920"/>
            </p14:xfrm>
          </p:contentPart>
        </mc:Choice>
        <mc:Fallback>
          <p:pic>
            <p:nvPicPr>
              <p:cNvPr id="27" name="Ink 26">
                <a:extLst>
                  <a:ext uri="{FF2B5EF4-FFF2-40B4-BE49-F238E27FC236}">
                    <a16:creationId xmlns:a16="http://schemas.microsoft.com/office/drawing/2014/main" id="{3430AB3E-8B1D-44E0-A876-2FB7DC143B42}"/>
                  </a:ext>
                </a:extLst>
              </p:cNvPr>
              <p:cNvPicPr/>
              <p:nvPr/>
            </p:nvPicPr>
            <p:blipFill>
              <a:blip r:embed="rId41"/>
              <a:stretch>
                <a:fillRect/>
              </a:stretch>
            </p:blipFill>
            <p:spPr>
              <a:xfrm>
                <a:off x="8671980" y="2533668"/>
                <a:ext cx="747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28968E0E-AD6D-4ECB-B4EB-49457B10A87D}"/>
                  </a:ext>
                </a:extLst>
              </p14:cNvPr>
              <p14:cNvContentPartPr/>
              <p14:nvPr/>
            </p14:nvContentPartPr>
            <p14:xfrm>
              <a:off x="2982900" y="2677668"/>
              <a:ext cx="1720080" cy="94680"/>
            </p14:xfrm>
          </p:contentPart>
        </mc:Choice>
        <mc:Fallback>
          <p:pic>
            <p:nvPicPr>
              <p:cNvPr id="33" name="Ink 32">
                <a:extLst>
                  <a:ext uri="{FF2B5EF4-FFF2-40B4-BE49-F238E27FC236}">
                    <a16:creationId xmlns:a16="http://schemas.microsoft.com/office/drawing/2014/main" id="{28968E0E-AD6D-4ECB-B4EB-49457B10A87D}"/>
                  </a:ext>
                </a:extLst>
              </p:cNvPr>
              <p:cNvPicPr/>
              <p:nvPr/>
            </p:nvPicPr>
            <p:blipFill>
              <a:blip r:embed="rId43"/>
              <a:stretch>
                <a:fillRect/>
              </a:stretch>
            </p:blipFill>
            <p:spPr>
              <a:xfrm>
                <a:off x="2964900" y="2659668"/>
                <a:ext cx="1755720" cy="130320"/>
              </a:xfrm>
              <a:prstGeom prst="rect">
                <a:avLst/>
              </a:prstGeom>
            </p:spPr>
          </p:pic>
        </mc:Fallback>
      </mc:AlternateContent>
      <p:grpSp>
        <p:nvGrpSpPr>
          <p:cNvPr id="36" name="Group 35">
            <a:extLst>
              <a:ext uri="{FF2B5EF4-FFF2-40B4-BE49-F238E27FC236}">
                <a16:creationId xmlns:a16="http://schemas.microsoft.com/office/drawing/2014/main" id="{F9BC6387-3AA2-413F-86D2-E1F3FDFCC56D}"/>
              </a:ext>
            </a:extLst>
          </p:cNvPr>
          <p:cNvGrpSpPr/>
          <p:nvPr/>
        </p:nvGrpSpPr>
        <p:grpSpPr>
          <a:xfrm>
            <a:off x="1198740" y="2575428"/>
            <a:ext cx="1693800" cy="178200"/>
            <a:chOff x="1198740" y="2575428"/>
            <a:chExt cx="1693800" cy="178200"/>
          </a:xfrm>
        </p:grpSpPr>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E25640FC-DFF7-4B5F-BA43-1FF0D856A34B}"/>
                    </a:ext>
                  </a:extLst>
                </p14:cNvPr>
                <p14:cNvContentPartPr/>
                <p14:nvPr/>
              </p14:nvContentPartPr>
              <p14:xfrm>
                <a:off x="2485380" y="2593068"/>
                <a:ext cx="407160" cy="49320"/>
              </p14:xfrm>
            </p:contentPart>
          </mc:Choice>
          <mc:Fallback>
            <p:pic>
              <p:nvPicPr>
                <p:cNvPr id="34" name="Ink 33">
                  <a:extLst>
                    <a:ext uri="{FF2B5EF4-FFF2-40B4-BE49-F238E27FC236}">
                      <a16:creationId xmlns:a16="http://schemas.microsoft.com/office/drawing/2014/main" id="{E25640FC-DFF7-4B5F-BA43-1FF0D856A34B}"/>
                    </a:ext>
                  </a:extLst>
                </p:cNvPr>
                <p:cNvPicPr/>
                <p:nvPr/>
              </p:nvPicPr>
              <p:blipFill>
                <a:blip r:embed="rId45"/>
                <a:stretch>
                  <a:fillRect/>
                </a:stretch>
              </p:blipFill>
              <p:spPr>
                <a:xfrm>
                  <a:off x="2467740" y="2575068"/>
                  <a:ext cx="442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7291E087-F157-4C2C-9060-550211D0FAEA}"/>
                    </a:ext>
                  </a:extLst>
                </p14:cNvPr>
                <p14:cNvContentPartPr/>
                <p14:nvPr/>
              </p14:nvContentPartPr>
              <p14:xfrm>
                <a:off x="1198740" y="2575428"/>
                <a:ext cx="1173240" cy="178200"/>
              </p14:xfrm>
            </p:contentPart>
          </mc:Choice>
          <mc:Fallback>
            <p:pic>
              <p:nvPicPr>
                <p:cNvPr id="35" name="Ink 34">
                  <a:extLst>
                    <a:ext uri="{FF2B5EF4-FFF2-40B4-BE49-F238E27FC236}">
                      <a16:creationId xmlns:a16="http://schemas.microsoft.com/office/drawing/2014/main" id="{7291E087-F157-4C2C-9060-550211D0FAEA}"/>
                    </a:ext>
                  </a:extLst>
                </p:cNvPr>
                <p:cNvPicPr/>
                <p:nvPr/>
              </p:nvPicPr>
              <p:blipFill>
                <a:blip r:embed="rId47"/>
                <a:stretch>
                  <a:fillRect/>
                </a:stretch>
              </p:blipFill>
              <p:spPr>
                <a:xfrm>
                  <a:off x="1180740" y="2557788"/>
                  <a:ext cx="1208880" cy="21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7" name="Ink 36">
                <a:extLst>
                  <a:ext uri="{FF2B5EF4-FFF2-40B4-BE49-F238E27FC236}">
                    <a16:creationId xmlns:a16="http://schemas.microsoft.com/office/drawing/2014/main" id="{D0643149-E1FE-42B3-83A6-8A67D215164D}"/>
                  </a:ext>
                </a:extLst>
              </p14:cNvPr>
              <p14:cNvContentPartPr/>
              <p14:nvPr/>
            </p14:nvContentPartPr>
            <p14:xfrm>
              <a:off x="559380" y="2528988"/>
              <a:ext cx="484200" cy="38160"/>
            </p14:xfrm>
          </p:contentPart>
        </mc:Choice>
        <mc:Fallback>
          <p:pic>
            <p:nvPicPr>
              <p:cNvPr id="37" name="Ink 36">
                <a:extLst>
                  <a:ext uri="{FF2B5EF4-FFF2-40B4-BE49-F238E27FC236}">
                    <a16:creationId xmlns:a16="http://schemas.microsoft.com/office/drawing/2014/main" id="{D0643149-E1FE-42B3-83A6-8A67D215164D}"/>
                  </a:ext>
                </a:extLst>
              </p:cNvPr>
              <p:cNvPicPr/>
              <p:nvPr/>
            </p:nvPicPr>
            <p:blipFill>
              <a:blip r:embed="rId49"/>
              <a:stretch>
                <a:fillRect/>
              </a:stretch>
            </p:blipFill>
            <p:spPr>
              <a:xfrm>
                <a:off x="541380" y="2510988"/>
                <a:ext cx="519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0E28691D-FABC-461A-B97B-8A7BA0483CAE}"/>
                  </a:ext>
                </a:extLst>
              </p14:cNvPr>
              <p14:cNvContentPartPr/>
              <p14:nvPr/>
            </p14:nvContentPartPr>
            <p14:xfrm>
              <a:off x="8875380" y="3108948"/>
              <a:ext cx="1385280" cy="44640"/>
            </p14:xfrm>
          </p:contentPart>
        </mc:Choice>
        <mc:Fallback>
          <p:pic>
            <p:nvPicPr>
              <p:cNvPr id="38" name="Ink 37">
                <a:extLst>
                  <a:ext uri="{FF2B5EF4-FFF2-40B4-BE49-F238E27FC236}">
                    <a16:creationId xmlns:a16="http://schemas.microsoft.com/office/drawing/2014/main" id="{0E28691D-FABC-461A-B97B-8A7BA0483CAE}"/>
                  </a:ext>
                </a:extLst>
              </p:cNvPr>
              <p:cNvPicPr/>
              <p:nvPr/>
            </p:nvPicPr>
            <p:blipFill>
              <a:blip r:embed="rId51"/>
              <a:stretch>
                <a:fillRect/>
              </a:stretch>
            </p:blipFill>
            <p:spPr>
              <a:xfrm>
                <a:off x="8857380" y="3090948"/>
                <a:ext cx="1420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0CF26541-65E1-493A-9734-706CE890C38D}"/>
                  </a:ext>
                </a:extLst>
              </p14:cNvPr>
              <p14:cNvContentPartPr/>
              <p14:nvPr/>
            </p14:nvContentPartPr>
            <p14:xfrm>
              <a:off x="7800420" y="3104628"/>
              <a:ext cx="744120" cy="110160"/>
            </p14:xfrm>
          </p:contentPart>
        </mc:Choice>
        <mc:Fallback>
          <p:pic>
            <p:nvPicPr>
              <p:cNvPr id="39" name="Ink 38">
                <a:extLst>
                  <a:ext uri="{FF2B5EF4-FFF2-40B4-BE49-F238E27FC236}">
                    <a16:creationId xmlns:a16="http://schemas.microsoft.com/office/drawing/2014/main" id="{0CF26541-65E1-493A-9734-706CE890C38D}"/>
                  </a:ext>
                </a:extLst>
              </p:cNvPr>
              <p:cNvPicPr/>
              <p:nvPr/>
            </p:nvPicPr>
            <p:blipFill>
              <a:blip r:embed="rId53"/>
              <a:stretch>
                <a:fillRect/>
              </a:stretch>
            </p:blipFill>
            <p:spPr>
              <a:xfrm>
                <a:off x="7782420" y="3086628"/>
                <a:ext cx="779760" cy="145800"/>
              </a:xfrm>
              <a:prstGeom prst="rect">
                <a:avLst/>
              </a:prstGeom>
            </p:spPr>
          </p:pic>
        </mc:Fallback>
      </mc:AlternateContent>
      <p:grpSp>
        <p:nvGrpSpPr>
          <p:cNvPr id="47" name="Group 46">
            <a:extLst>
              <a:ext uri="{FF2B5EF4-FFF2-40B4-BE49-F238E27FC236}">
                <a16:creationId xmlns:a16="http://schemas.microsoft.com/office/drawing/2014/main" id="{98F89666-EFEF-4B98-B926-547F21B2EF44}"/>
              </a:ext>
            </a:extLst>
          </p:cNvPr>
          <p:cNvGrpSpPr/>
          <p:nvPr/>
        </p:nvGrpSpPr>
        <p:grpSpPr>
          <a:xfrm>
            <a:off x="4966140" y="2523588"/>
            <a:ext cx="3798000" cy="723960"/>
            <a:chOff x="4966140" y="2523588"/>
            <a:chExt cx="3798000" cy="723960"/>
          </a:xfrm>
        </p:grpSpPr>
        <mc:AlternateContent xmlns:mc="http://schemas.openxmlformats.org/markup-compatibility/2006">
          <mc:Choice xmlns:p14="http://schemas.microsoft.com/office/powerpoint/2010/main" Requires="p14">
            <p:contentPart p14:bwMode="auto" r:id="rId54">
              <p14:nvContentPartPr>
                <p14:cNvPr id="28" name="Ink 27">
                  <a:extLst>
                    <a:ext uri="{FF2B5EF4-FFF2-40B4-BE49-F238E27FC236}">
                      <a16:creationId xmlns:a16="http://schemas.microsoft.com/office/drawing/2014/main" id="{B4E8E3CB-7BB7-4239-A9C9-8A1DB26D1EC4}"/>
                    </a:ext>
                  </a:extLst>
                </p14:cNvPr>
                <p14:cNvContentPartPr/>
                <p14:nvPr/>
              </p14:nvContentPartPr>
              <p14:xfrm>
                <a:off x="6820500" y="2523588"/>
                <a:ext cx="1703160" cy="86760"/>
              </p14:xfrm>
            </p:contentPart>
          </mc:Choice>
          <mc:Fallback>
            <p:pic>
              <p:nvPicPr>
                <p:cNvPr id="28" name="Ink 27">
                  <a:extLst>
                    <a:ext uri="{FF2B5EF4-FFF2-40B4-BE49-F238E27FC236}">
                      <a16:creationId xmlns:a16="http://schemas.microsoft.com/office/drawing/2014/main" id="{B4E8E3CB-7BB7-4239-A9C9-8A1DB26D1EC4}"/>
                    </a:ext>
                  </a:extLst>
                </p:cNvPr>
                <p:cNvPicPr/>
                <p:nvPr/>
              </p:nvPicPr>
              <p:blipFill>
                <a:blip r:embed="rId55"/>
                <a:stretch>
                  <a:fillRect/>
                </a:stretch>
              </p:blipFill>
              <p:spPr>
                <a:xfrm>
                  <a:off x="6802500" y="2505588"/>
                  <a:ext cx="1738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Ink 28">
                  <a:extLst>
                    <a:ext uri="{FF2B5EF4-FFF2-40B4-BE49-F238E27FC236}">
                      <a16:creationId xmlns:a16="http://schemas.microsoft.com/office/drawing/2014/main" id="{FF2C5A8E-D426-4508-AEFA-65FDE2ABBD7A}"/>
                    </a:ext>
                  </a:extLst>
                </p14:cNvPr>
                <p14:cNvContentPartPr/>
                <p14:nvPr/>
              </p14:nvContentPartPr>
              <p14:xfrm>
                <a:off x="5946060" y="2575068"/>
                <a:ext cx="874440" cy="25200"/>
              </p14:xfrm>
            </p:contentPart>
          </mc:Choice>
          <mc:Fallback>
            <p:pic>
              <p:nvPicPr>
                <p:cNvPr id="29" name="Ink 28">
                  <a:extLst>
                    <a:ext uri="{FF2B5EF4-FFF2-40B4-BE49-F238E27FC236}">
                      <a16:creationId xmlns:a16="http://schemas.microsoft.com/office/drawing/2014/main" id="{FF2C5A8E-D426-4508-AEFA-65FDE2ABBD7A}"/>
                    </a:ext>
                  </a:extLst>
                </p:cNvPr>
                <p:cNvPicPr/>
                <p:nvPr/>
              </p:nvPicPr>
              <p:blipFill>
                <a:blip r:embed="rId57"/>
                <a:stretch>
                  <a:fillRect/>
                </a:stretch>
              </p:blipFill>
              <p:spPr>
                <a:xfrm>
                  <a:off x="5928420" y="2557428"/>
                  <a:ext cx="910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1" name="Ink 30">
                  <a:extLst>
                    <a:ext uri="{FF2B5EF4-FFF2-40B4-BE49-F238E27FC236}">
                      <a16:creationId xmlns:a16="http://schemas.microsoft.com/office/drawing/2014/main" id="{CAE03744-EA51-4B8F-AD84-75BFE126373C}"/>
                    </a:ext>
                  </a:extLst>
                </p14:cNvPr>
                <p14:cNvContentPartPr/>
                <p14:nvPr/>
              </p14:nvContentPartPr>
              <p14:xfrm>
                <a:off x="4966140" y="2546268"/>
                <a:ext cx="998280" cy="68040"/>
              </p14:xfrm>
            </p:contentPart>
          </mc:Choice>
          <mc:Fallback>
            <p:pic>
              <p:nvPicPr>
                <p:cNvPr id="31" name="Ink 30">
                  <a:extLst>
                    <a:ext uri="{FF2B5EF4-FFF2-40B4-BE49-F238E27FC236}">
                      <a16:creationId xmlns:a16="http://schemas.microsoft.com/office/drawing/2014/main" id="{CAE03744-EA51-4B8F-AD84-75BFE126373C}"/>
                    </a:ext>
                  </a:extLst>
                </p:cNvPr>
                <p:cNvPicPr/>
                <p:nvPr/>
              </p:nvPicPr>
              <p:blipFill>
                <a:blip r:embed="rId59"/>
                <a:stretch>
                  <a:fillRect/>
                </a:stretch>
              </p:blipFill>
              <p:spPr>
                <a:xfrm>
                  <a:off x="4948500" y="2528268"/>
                  <a:ext cx="1033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Ink 39">
                  <a:extLst>
                    <a:ext uri="{FF2B5EF4-FFF2-40B4-BE49-F238E27FC236}">
                      <a16:creationId xmlns:a16="http://schemas.microsoft.com/office/drawing/2014/main" id="{E10162B1-A947-446F-B578-A36DD1BA112A}"/>
                    </a:ext>
                  </a:extLst>
                </p14:cNvPr>
                <p14:cNvContentPartPr/>
                <p14:nvPr/>
              </p14:nvContentPartPr>
              <p14:xfrm>
                <a:off x="7397220" y="3197148"/>
                <a:ext cx="6120" cy="10440"/>
              </p14:xfrm>
            </p:contentPart>
          </mc:Choice>
          <mc:Fallback>
            <p:pic>
              <p:nvPicPr>
                <p:cNvPr id="40" name="Ink 39">
                  <a:extLst>
                    <a:ext uri="{FF2B5EF4-FFF2-40B4-BE49-F238E27FC236}">
                      <a16:creationId xmlns:a16="http://schemas.microsoft.com/office/drawing/2014/main" id="{E10162B1-A947-446F-B578-A36DD1BA112A}"/>
                    </a:ext>
                  </a:extLst>
                </p:cNvPr>
                <p:cNvPicPr/>
                <p:nvPr/>
              </p:nvPicPr>
              <p:blipFill>
                <a:blip r:embed="rId61"/>
                <a:stretch>
                  <a:fillRect/>
                </a:stretch>
              </p:blipFill>
              <p:spPr>
                <a:xfrm>
                  <a:off x="7379580" y="3179148"/>
                  <a:ext cx="417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Ink 40">
                  <a:extLst>
                    <a:ext uri="{FF2B5EF4-FFF2-40B4-BE49-F238E27FC236}">
                      <a16:creationId xmlns:a16="http://schemas.microsoft.com/office/drawing/2014/main" id="{92E4240D-79E2-4AE8-B43B-7FEBCD16F96E}"/>
                    </a:ext>
                  </a:extLst>
                </p14:cNvPr>
                <p14:cNvContentPartPr/>
                <p14:nvPr/>
              </p14:nvContentPartPr>
              <p14:xfrm>
                <a:off x="6966300" y="3136668"/>
                <a:ext cx="495720" cy="54360"/>
              </p14:xfrm>
            </p:contentPart>
          </mc:Choice>
          <mc:Fallback>
            <p:pic>
              <p:nvPicPr>
                <p:cNvPr id="41" name="Ink 40">
                  <a:extLst>
                    <a:ext uri="{FF2B5EF4-FFF2-40B4-BE49-F238E27FC236}">
                      <a16:creationId xmlns:a16="http://schemas.microsoft.com/office/drawing/2014/main" id="{92E4240D-79E2-4AE8-B43B-7FEBCD16F96E}"/>
                    </a:ext>
                  </a:extLst>
                </p:cNvPr>
                <p:cNvPicPr/>
                <p:nvPr/>
              </p:nvPicPr>
              <p:blipFill>
                <a:blip r:embed="rId63"/>
                <a:stretch>
                  <a:fillRect/>
                </a:stretch>
              </p:blipFill>
              <p:spPr>
                <a:xfrm>
                  <a:off x="6948300" y="3118668"/>
                  <a:ext cx="531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Ink 41">
                  <a:extLst>
                    <a:ext uri="{FF2B5EF4-FFF2-40B4-BE49-F238E27FC236}">
                      <a16:creationId xmlns:a16="http://schemas.microsoft.com/office/drawing/2014/main" id="{66ED4385-947A-4D09-B41B-7F0B345E3819}"/>
                    </a:ext>
                  </a:extLst>
                </p14:cNvPr>
                <p14:cNvContentPartPr/>
                <p14:nvPr/>
              </p14:nvContentPartPr>
              <p14:xfrm>
                <a:off x="5898900" y="3074028"/>
                <a:ext cx="953640" cy="67680"/>
              </p14:xfrm>
            </p:contentPart>
          </mc:Choice>
          <mc:Fallback>
            <p:pic>
              <p:nvPicPr>
                <p:cNvPr id="42" name="Ink 41">
                  <a:extLst>
                    <a:ext uri="{FF2B5EF4-FFF2-40B4-BE49-F238E27FC236}">
                      <a16:creationId xmlns:a16="http://schemas.microsoft.com/office/drawing/2014/main" id="{66ED4385-947A-4D09-B41B-7F0B345E3819}"/>
                    </a:ext>
                  </a:extLst>
                </p:cNvPr>
                <p:cNvPicPr/>
                <p:nvPr/>
              </p:nvPicPr>
              <p:blipFill>
                <a:blip r:embed="rId65"/>
                <a:stretch>
                  <a:fillRect/>
                </a:stretch>
              </p:blipFill>
              <p:spPr>
                <a:xfrm>
                  <a:off x="5881260" y="3056388"/>
                  <a:ext cx="989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Ink 42">
                  <a:extLst>
                    <a:ext uri="{FF2B5EF4-FFF2-40B4-BE49-F238E27FC236}">
                      <a16:creationId xmlns:a16="http://schemas.microsoft.com/office/drawing/2014/main" id="{F35AEDD3-D256-4684-BB77-B9B4906A28CD}"/>
                    </a:ext>
                  </a:extLst>
                </p14:cNvPr>
                <p14:cNvContentPartPr/>
                <p14:nvPr/>
              </p14:nvContentPartPr>
              <p14:xfrm>
                <a:off x="5418300" y="3149988"/>
                <a:ext cx="435240" cy="43560"/>
              </p14:xfrm>
            </p:contentPart>
          </mc:Choice>
          <mc:Fallback>
            <p:pic>
              <p:nvPicPr>
                <p:cNvPr id="43" name="Ink 42">
                  <a:extLst>
                    <a:ext uri="{FF2B5EF4-FFF2-40B4-BE49-F238E27FC236}">
                      <a16:creationId xmlns:a16="http://schemas.microsoft.com/office/drawing/2014/main" id="{F35AEDD3-D256-4684-BB77-B9B4906A28CD}"/>
                    </a:ext>
                  </a:extLst>
                </p:cNvPr>
                <p:cNvPicPr/>
                <p:nvPr/>
              </p:nvPicPr>
              <p:blipFill>
                <a:blip r:embed="rId67"/>
                <a:stretch>
                  <a:fillRect/>
                </a:stretch>
              </p:blipFill>
              <p:spPr>
                <a:xfrm>
                  <a:off x="5400660" y="3132348"/>
                  <a:ext cx="470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Ink 44">
                  <a:extLst>
                    <a:ext uri="{FF2B5EF4-FFF2-40B4-BE49-F238E27FC236}">
                      <a16:creationId xmlns:a16="http://schemas.microsoft.com/office/drawing/2014/main" id="{FF64F0B0-27F2-48A6-BB11-BF8D7DAED1EC}"/>
                    </a:ext>
                  </a:extLst>
                </p14:cNvPr>
                <p14:cNvContentPartPr/>
                <p14:nvPr/>
              </p14:nvContentPartPr>
              <p14:xfrm>
                <a:off x="6882780" y="2584428"/>
                <a:ext cx="1881360" cy="609840"/>
              </p14:xfrm>
            </p:contentPart>
          </mc:Choice>
          <mc:Fallback>
            <p:pic>
              <p:nvPicPr>
                <p:cNvPr id="45" name="Ink 44">
                  <a:extLst>
                    <a:ext uri="{FF2B5EF4-FFF2-40B4-BE49-F238E27FC236}">
                      <a16:creationId xmlns:a16="http://schemas.microsoft.com/office/drawing/2014/main" id="{FF64F0B0-27F2-48A6-BB11-BF8D7DAED1EC}"/>
                    </a:ext>
                  </a:extLst>
                </p:cNvPr>
                <p:cNvPicPr/>
                <p:nvPr/>
              </p:nvPicPr>
              <p:blipFill>
                <a:blip r:embed="rId69"/>
                <a:stretch>
                  <a:fillRect/>
                </a:stretch>
              </p:blipFill>
              <p:spPr>
                <a:xfrm>
                  <a:off x="6865140" y="2566788"/>
                  <a:ext cx="1917000" cy="645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Ink 45">
                  <a:extLst>
                    <a:ext uri="{FF2B5EF4-FFF2-40B4-BE49-F238E27FC236}">
                      <a16:creationId xmlns:a16="http://schemas.microsoft.com/office/drawing/2014/main" id="{658DFC28-3EC2-4E1A-93AD-55A9B9673D74}"/>
                    </a:ext>
                  </a:extLst>
                </p14:cNvPr>
                <p14:cNvContentPartPr/>
                <p14:nvPr/>
              </p14:nvContentPartPr>
              <p14:xfrm>
                <a:off x="5215620" y="2585508"/>
                <a:ext cx="1654200" cy="662040"/>
              </p14:xfrm>
            </p:contentPart>
          </mc:Choice>
          <mc:Fallback>
            <p:pic>
              <p:nvPicPr>
                <p:cNvPr id="46" name="Ink 45">
                  <a:extLst>
                    <a:ext uri="{FF2B5EF4-FFF2-40B4-BE49-F238E27FC236}">
                      <a16:creationId xmlns:a16="http://schemas.microsoft.com/office/drawing/2014/main" id="{658DFC28-3EC2-4E1A-93AD-55A9B9673D74}"/>
                    </a:ext>
                  </a:extLst>
                </p:cNvPr>
                <p:cNvPicPr/>
                <p:nvPr/>
              </p:nvPicPr>
              <p:blipFill>
                <a:blip r:embed="rId71"/>
                <a:stretch>
                  <a:fillRect/>
                </a:stretch>
              </p:blipFill>
              <p:spPr>
                <a:xfrm>
                  <a:off x="5197980" y="2567868"/>
                  <a:ext cx="1689840" cy="697680"/>
                </a:xfrm>
                <a:prstGeom prst="rect">
                  <a:avLst/>
                </a:prstGeom>
              </p:spPr>
            </p:pic>
          </mc:Fallback>
        </mc:AlternateContent>
      </p:grpSp>
    </p:spTree>
    <p:extLst>
      <p:ext uri="{BB962C8B-B14F-4D97-AF65-F5344CB8AC3E}">
        <p14:creationId xmlns:p14="http://schemas.microsoft.com/office/powerpoint/2010/main" val="386198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345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4536" y="291401"/>
            <a:ext cx="10036881" cy="3908762"/>
          </a:xfrm>
          <a:prstGeom prst="rect">
            <a:avLst/>
          </a:prstGeom>
          <a:noFill/>
        </p:spPr>
        <p:txBody>
          <a:bodyPr wrap="square" rtlCol="0">
            <a:spAutoFit/>
          </a:bodyPr>
          <a:lstStyle/>
          <a:p>
            <a:r>
              <a:rPr lang="en-US" sz="3100" b="1">
                <a:solidFill>
                  <a:srgbClr val="92D050"/>
                </a:solidFill>
                <a:cs typeface="+mj-cs"/>
              </a:rPr>
              <a:t>1 John 1:5-7</a:t>
            </a:r>
          </a:p>
          <a:p>
            <a:r>
              <a:rPr lang="en-US" sz="3100">
                <a:solidFill>
                  <a:srgbClr val="92D050"/>
                </a:solidFill>
                <a:cs typeface="+mj-cs"/>
              </a:rPr>
              <a:t>1:5 This then is the message which we have heard of him, and declare unto you, that God is light, and in him is no darkness at all. 1:6 If we say that we have fellowship with him, and walk in darkness, we lie, and do not the truth: 1:7 But if we walk in the light, as he is in the light, we have fellowship one with another, and the blood of Jesus Christ his Son cleanseth us from all sin.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CA0A75E9-B983-42B9-A55D-2AE0F80D8EDB}"/>
              </a:ext>
            </a:extLst>
          </p:cNvPr>
          <p:cNvGrpSpPr/>
          <p:nvPr/>
        </p:nvGrpSpPr>
        <p:grpSpPr>
          <a:xfrm>
            <a:off x="4127700" y="1760388"/>
            <a:ext cx="5139360" cy="130320"/>
            <a:chOff x="4127700" y="1760388"/>
            <a:chExt cx="5139360" cy="1303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72D18FF-A1AD-4CCD-B123-9535BC9E463C}"/>
                    </a:ext>
                  </a:extLst>
                </p14:cNvPr>
                <p14:cNvContentPartPr/>
                <p14:nvPr/>
              </p14:nvContentPartPr>
              <p14:xfrm>
                <a:off x="4127700" y="1764348"/>
                <a:ext cx="2337120" cy="126360"/>
              </p14:xfrm>
            </p:contentPart>
          </mc:Choice>
          <mc:Fallback>
            <p:pic>
              <p:nvPicPr>
                <p:cNvPr id="2" name="Ink 1">
                  <a:extLst>
                    <a:ext uri="{FF2B5EF4-FFF2-40B4-BE49-F238E27FC236}">
                      <a16:creationId xmlns:a16="http://schemas.microsoft.com/office/drawing/2014/main" id="{572D18FF-A1AD-4CCD-B123-9535BC9E463C}"/>
                    </a:ext>
                  </a:extLst>
                </p:cNvPr>
                <p:cNvPicPr/>
                <p:nvPr/>
              </p:nvPicPr>
              <p:blipFill>
                <a:blip r:embed="rId5"/>
                <a:stretch>
                  <a:fillRect/>
                </a:stretch>
              </p:blipFill>
              <p:spPr>
                <a:xfrm>
                  <a:off x="4109700" y="1746708"/>
                  <a:ext cx="23727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5BC8675-30C3-4502-A0F2-30ED23BA0BDE}"/>
                    </a:ext>
                  </a:extLst>
                </p14:cNvPr>
                <p14:cNvContentPartPr/>
                <p14:nvPr/>
              </p14:nvContentPartPr>
              <p14:xfrm>
                <a:off x="6491100" y="1760388"/>
                <a:ext cx="2775960" cy="39240"/>
              </p14:xfrm>
            </p:contentPart>
          </mc:Choice>
          <mc:Fallback>
            <p:pic>
              <p:nvPicPr>
                <p:cNvPr id="4" name="Ink 3">
                  <a:extLst>
                    <a:ext uri="{FF2B5EF4-FFF2-40B4-BE49-F238E27FC236}">
                      <a16:creationId xmlns:a16="http://schemas.microsoft.com/office/drawing/2014/main" id="{85BC8675-30C3-4502-A0F2-30ED23BA0BDE}"/>
                    </a:ext>
                  </a:extLst>
                </p:cNvPr>
                <p:cNvPicPr/>
                <p:nvPr/>
              </p:nvPicPr>
              <p:blipFill>
                <a:blip r:embed="rId7"/>
                <a:stretch>
                  <a:fillRect/>
                </a:stretch>
              </p:blipFill>
              <p:spPr>
                <a:xfrm>
                  <a:off x="6473460" y="1742748"/>
                  <a:ext cx="2811600" cy="7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F4A45C3-CBE6-4779-87AE-98B9D127C3A2}"/>
                  </a:ext>
                </a:extLst>
              </p14:cNvPr>
              <p14:cNvContentPartPr/>
              <p14:nvPr/>
            </p14:nvContentPartPr>
            <p14:xfrm>
              <a:off x="479820" y="2186628"/>
              <a:ext cx="2306520" cy="87480"/>
            </p14:xfrm>
          </p:contentPart>
        </mc:Choice>
        <mc:Fallback>
          <p:pic>
            <p:nvPicPr>
              <p:cNvPr id="7" name="Ink 6">
                <a:extLst>
                  <a:ext uri="{FF2B5EF4-FFF2-40B4-BE49-F238E27FC236}">
                    <a16:creationId xmlns:a16="http://schemas.microsoft.com/office/drawing/2014/main" id="{8F4A45C3-CBE6-4779-87AE-98B9D127C3A2}"/>
                  </a:ext>
                </a:extLst>
              </p:cNvPr>
              <p:cNvPicPr/>
              <p:nvPr/>
            </p:nvPicPr>
            <p:blipFill>
              <a:blip r:embed="rId9"/>
              <a:stretch>
                <a:fillRect/>
              </a:stretch>
            </p:blipFill>
            <p:spPr>
              <a:xfrm>
                <a:off x="462180" y="2168628"/>
                <a:ext cx="2342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BA2F2DF-4B14-48FC-83FC-90874665C680}"/>
                  </a:ext>
                </a:extLst>
              </p14:cNvPr>
              <p14:cNvContentPartPr/>
              <p14:nvPr/>
            </p14:nvContentPartPr>
            <p14:xfrm>
              <a:off x="430140" y="3117948"/>
              <a:ext cx="8780400" cy="168480"/>
            </p14:xfrm>
          </p:contentPart>
        </mc:Choice>
        <mc:Fallback>
          <p:pic>
            <p:nvPicPr>
              <p:cNvPr id="9" name="Ink 8">
                <a:extLst>
                  <a:ext uri="{FF2B5EF4-FFF2-40B4-BE49-F238E27FC236}">
                    <a16:creationId xmlns:a16="http://schemas.microsoft.com/office/drawing/2014/main" id="{8BA2F2DF-4B14-48FC-83FC-90874665C680}"/>
                  </a:ext>
                </a:extLst>
              </p:cNvPr>
              <p:cNvPicPr/>
              <p:nvPr/>
            </p:nvPicPr>
            <p:blipFill>
              <a:blip r:embed="rId11"/>
              <a:stretch>
                <a:fillRect/>
              </a:stretch>
            </p:blipFill>
            <p:spPr>
              <a:xfrm>
                <a:off x="412140" y="3100308"/>
                <a:ext cx="88160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AE05F79-7A50-4326-BFB0-658F67E212AB}"/>
                  </a:ext>
                </a:extLst>
              </p14:cNvPr>
              <p14:cNvContentPartPr/>
              <p14:nvPr/>
            </p14:nvContentPartPr>
            <p14:xfrm>
              <a:off x="559740" y="3608988"/>
              <a:ext cx="9571680" cy="74520"/>
            </p14:xfrm>
          </p:contentPart>
        </mc:Choice>
        <mc:Fallback>
          <p:pic>
            <p:nvPicPr>
              <p:cNvPr id="11" name="Ink 10">
                <a:extLst>
                  <a:ext uri="{FF2B5EF4-FFF2-40B4-BE49-F238E27FC236}">
                    <a16:creationId xmlns:a16="http://schemas.microsoft.com/office/drawing/2014/main" id="{9AE05F79-7A50-4326-BFB0-658F67E212AB}"/>
                  </a:ext>
                </a:extLst>
              </p:cNvPr>
              <p:cNvPicPr/>
              <p:nvPr/>
            </p:nvPicPr>
            <p:blipFill>
              <a:blip r:embed="rId13"/>
              <a:stretch>
                <a:fillRect/>
              </a:stretch>
            </p:blipFill>
            <p:spPr>
              <a:xfrm>
                <a:off x="542100" y="3591348"/>
                <a:ext cx="9607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F082A79-3063-48F4-91CF-362307B87263}"/>
                  </a:ext>
                </a:extLst>
              </p14:cNvPr>
              <p14:cNvContentPartPr/>
              <p14:nvPr/>
            </p14:nvContentPartPr>
            <p14:xfrm>
              <a:off x="550740" y="4150428"/>
              <a:ext cx="4462920" cy="118440"/>
            </p14:xfrm>
          </p:contentPart>
        </mc:Choice>
        <mc:Fallback>
          <p:pic>
            <p:nvPicPr>
              <p:cNvPr id="12" name="Ink 11">
                <a:extLst>
                  <a:ext uri="{FF2B5EF4-FFF2-40B4-BE49-F238E27FC236}">
                    <a16:creationId xmlns:a16="http://schemas.microsoft.com/office/drawing/2014/main" id="{EF082A79-3063-48F4-91CF-362307B87263}"/>
                  </a:ext>
                </a:extLst>
              </p:cNvPr>
              <p:cNvPicPr/>
              <p:nvPr/>
            </p:nvPicPr>
            <p:blipFill>
              <a:blip r:embed="rId15"/>
              <a:stretch>
                <a:fillRect/>
              </a:stretch>
            </p:blipFill>
            <p:spPr>
              <a:xfrm>
                <a:off x="533100" y="4132788"/>
                <a:ext cx="4498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4C13E15-E0A8-4120-99C3-36FB4461AEA0}"/>
                  </a:ext>
                </a:extLst>
              </p14:cNvPr>
              <p14:cNvContentPartPr/>
              <p14:nvPr/>
            </p14:nvContentPartPr>
            <p14:xfrm>
              <a:off x="9817500" y="2806548"/>
              <a:ext cx="22680" cy="14040"/>
            </p14:xfrm>
          </p:contentPart>
        </mc:Choice>
        <mc:Fallback>
          <p:pic>
            <p:nvPicPr>
              <p:cNvPr id="13" name="Ink 12">
                <a:extLst>
                  <a:ext uri="{FF2B5EF4-FFF2-40B4-BE49-F238E27FC236}">
                    <a16:creationId xmlns:a16="http://schemas.microsoft.com/office/drawing/2014/main" id="{B4C13E15-E0A8-4120-99C3-36FB4461AEA0}"/>
                  </a:ext>
                </a:extLst>
              </p:cNvPr>
              <p:cNvPicPr/>
              <p:nvPr/>
            </p:nvPicPr>
            <p:blipFill>
              <a:blip r:embed="rId17"/>
              <a:stretch>
                <a:fillRect/>
              </a:stretch>
            </p:blipFill>
            <p:spPr>
              <a:xfrm>
                <a:off x="9799860" y="2788908"/>
                <a:ext cx="58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AB387DF-B5FF-4DA1-A2E7-A1C82D78A16B}"/>
                  </a:ext>
                </a:extLst>
              </p14:cNvPr>
              <p14:cNvContentPartPr/>
              <p14:nvPr/>
            </p14:nvContentPartPr>
            <p14:xfrm>
              <a:off x="307380" y="2203188"/>
              <a:ext cx="10093320" cy="2170080"/>
            </p14:xfrm>
          </p:contentPart>
        </mc:Choice>
        <mc:Fallback>
          <p:pic>
            <p:nvPicPr>
              <p:cNvPr id="14" name="Ink 13">
                <a:extLst>
                  <a:ext uri="{FF2B5EF4-FFF2-40B4-BE49-F238E27FC236}">
                    <a16:creationId xmlns:a16="http://schemas.microsoft.com/office/drawing/2014/main" id="{3AB387DF-B5FF-4DA1-A2E7-A1C82D78A16B}"/>
                  </a:ext>
                </a:extLst>
              </p:cNvPr>
              <p:cNvPicPr/>
              <p:nvPr/>
            </p:nvPicPr>
            <p:blipFill>
              <a:blip r:embed="rId19"/>
              <a:stretch>
                <a:fillRect/>
              </a:stretch>
            </p:blipFill>
            <p:spPr>
              <a:xfrm>
                <a:off x="289740" y="2185188"/>
                <a:ext cx="10128960" cy="2205720"/>
              </a:xfrm>
              <a:prstGeom prst="rect">
                <a:avLst/>
              </a:prstGeom>
            </p:spPr>
          </p:pic>
        </mc:Fallback>
      </mc:AlternateContent>
    </p:spTree>
    <p:extLst>
      <p:ext uri="{BB962C8B-B14F-4D97-AF65-F5344CB8AC3E}">
        <p14:creationId xmlns:p14="http://schemas.microsoft.com/office/powerpoint/2010/main" val="107488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345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4536" y="291401"/>
            <a:ext cx="10036881" cy="5632311"/>
          </a:xfrm>
          <a:prstGeom prst="rect">
            <a:avLst/>
          </a:prstGeom>
          <a:noFill/>
        </p:spPr>
        <p:txBody>
          <a:bodyPr wrap="square" rtlCol="0">
            <a:spAutoFit/>
          </a:bodyPr>
          <a:lstStyle/>
          <a:p>
            <a:r>
              <a:rPr lang="en-US" sz="2400" b="1">
                <a:solidFill>
                  <a:srgbClr val="FFC000"/>
                </a:solidFill>
                <a:cs typeface="+mj-cs"/>
              </a:rPr>
              <a:t>Midrash Tanchuma, Beshalach 13.2</a:t>
            </a:r>
          </a:p>
          <a:p>
            <a:pPr algn="r"/>
            <a:r>
              <a:rPr lang="he-IL" sz="2400">
                <a:solidFill>
                  <a:srgbClr val="FFFF00"/>
                </a:solidFill>
                <a:cs typeface="+mj-cs"/>
              </a:rPr>
              <a:t>דָּבָר אַחֵר, רָמָה, שֶׁרָאוּ שָׂרָהּ שֶׁל מִצְרַיִם נוֹפֵל. וְכֵן אַתְּ מוֹצֵא, שֶׁאֵין הַקָּדוֹשׁ בָּרוּךְ הוּא נִפְרָע מִן הָאֻמּוֹת לֶעָתִיד לָבֹא עַד שֶׁנִּפְרַע מִשָּׂרֵיהֶם תְּחִלָּה, שֶׁנֶּאֱמַר: וְהָיָה בַּיּוֹם הַהוּא יִפְקֹד ה' עַל צְבָא הַמָּרוֹם בַּמָּרוֹם וְעַל מַלְכֵי הָאֲדָמָה עַל הָאֲדָמָה (ישעיה כד, כא). וְכֵן אֵיךְ נָפַלְתָּ מִשָּׁמַיִם הֵילֵל בֶּן שָׁחַר, וְאַחַר כָּךְ נִגְדַּעְתָּ לָאָרֶץ חוֹלֵשׁ עַל גּוֹיִם (ישעיה יד, יב). וְכֵן כִּי רִוְּתָה בַשָּׁמַיִם חַרְבִּי, וְאַחַר כָּךְ הִנֵּה עַל אֱדוֹם תֵּרֵד (ישעיה לד, ה).</a:t>
            </a:r>
          </a:p>
          <a:p>
            <a:r>
              <a:rPr lang="en-US" sz="2400">
                <a:solidFill>
                  <a:srgbClr val="FFC000"/>
                </a:solidFill>
                <a:cs typeface="+mj-cs"/>
              </a:rPr>
              <a:t>Another explanation of Hath he thrown into the sea. That is, He saw the guardian angel of Egypt falling. You find that the Holy One, blessed be He, will exact retribution from nations in the future only after He has punished their guardian angels, as it is said: And it shall come to pass in that day, that the Lord will punish the host of the high heaven on high, and the kings of the earth upon the earth (Isa. 24:21). Similarly, How art thou fallen from heaven, O day star, son of the morning! is followed by How art thou cut down to the ground, that didst cast lots over the nations! (ibid. 14:12). And My sword hath drunk its fill in heaven is followed by Behold, it shall come down upon Edom (ibid. 34:3).</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AB2FEEE8-AB7F-486C-B2CD-85766D891504}"/>
                  </a:ext>
                </a:extLst>
              </p14:cNvPr>
              <p14:cNvContentPartPr/>
              <p14:nvPr/>
            </p14:nvContentPartPr>
            <p14:xfrm>
              <a:off x="9295500" y="1056228"/>
              <a:ext cx="1081080" cy="117000"/>
            </p14:xfrm>
          </p:contentPart>
        </mc:Choice>
        <mc:Fallback>
          <p:pic>
            <p:nvPicPr>
              <p:cNvPr id="4" name="Ink 3">
                <a:extLst>
                  <a:ext uri="{FF2B5EF4-FFF2-40B4-BE49-F238E27FC236}">
                    <a16:creationId xmlns:a16="http://schemas.microsoft.com/office/drawing/2014/main" id="{AB2FEEE8-AB7F-486C-B2CD-85766D891504}"/>
                  </a:ext>
                </a:extLst>
              </p:cNvPr>
              <p:cNvPicPr/>
              <p:nvPr/>
            </p:nvPicPr>
            <p:blipFill>
              <a:blip r:embed="rId5"/>
              <a:stretch>
                <a:fillRect/>
              </a:stretch>
            </p:blipFill>
            <p:spPr>
              <a:xfrm>
                <a:off x="9277500" y="1038588"/>
                <a:ext cx="1116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426FF326-4B7F-41B2-9ECA-B237E0368E59}"/>
                  </a:ext>
                </a:extLst>
              </p14:cNvPr>
              <p14:cNvContentPartPr/>
              <p14:nvPr/>
            </p14:nvContentPartPr>
            <p14:xfrm>
              <a:off x="491340" y="3239268"/>
              <a:ext cx="3402360" cy="122760"/>
            </p14:xfrm>
          </p:contentPart>
        </mc:Choice>
        <mc:Fallback>
          <p:pic>
            <p:nvPicPr>
              <p:cNvPr id="5" name="Ink 4">
                <a:extLst>
                  <a:ext uri="{FF2B5EF4-FFF2-40B4-BE49-F238E27FC236}">
                    <a16:creationId xmlns:a16="http://schemas.microsoft.com/office/drawing/2014/main" id="{426FF326-4B7F-41B2-9ECA-B237E0368E59}"/>
                  </a:ext>
                </a:extLst>
              </p:cNvPr>
              <p:cNvPicPr/>
              <p:nvPr/>
            </p:nvPicPr>
            <p:blipFill>
              <a:blip r:embed="rId7"/>
              <a:stretch>
                <a:fillRect/>
              </a:stretch>
            </p:blipFill>
            <p:spPr>
              <a:xfrm>
                <a:off x="473340" y="3221628"/>
                <a:ext cx="3438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C8A47D2-A0B7-4368-9C9C-52F2B89BDE65}"/>
                  </a:ext>
                </a:extLst>
              </p14:cNvPr>
              <p14:cNvContentPartPr/>
              <p14:nvPr/>
            </p14:nvContentPartPr>
            <p14:xfrm>
              <a:off x="8039820" y="2845428"/>
              <a:ext cx="1213920" cy="64080"/>
            </p14:xfrm>
          </p:contentPart>
        </mc:Choice>
        <mc:Fallback>
          <p:pic>
            <p:nvPicPr>
              <p:cNvPr id="7" name="Ink 6">
                <a:extLst>
                  <a:ext uri="{FF2B5EF4-FFF2-40B4-BE49-F238E27FC236}">
                    <a16:creationId xmlns:a16="http://schemas.microsoft.com/office/drawing/2014/main" id="{AC8A47D2-A0B7-4368-9C9C-52F2B89BDE65}"/>
                  </a:ext>
                </a:extLst>
              </p:cNvPr>
              <p:cNvPicPr/>
              <p:nvPr/>
            </p:nvPicPr>
            <p:blipFill>
              <a:blip r:embed="rId9"/>
              <a:stretch>
                <a:fillRect/>
              </a:stretch>
            </p:blipFill>
            <p:spPr>
              <a:xfrm>
                <a:off x="8021820" y="2827788"/>
                <a:ext cx="1249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52EAD7A-FDF7-4BE9-BC28-8B76ADA32ACC}"/>
                  </a:ext>
                </a:extLst>
              </p14:cNvPr>
              <p14:cNvContentPartPr/>
              <p14:nvPr/>
            </p14:nvContentPartPr>
            <p14:xfrm>
              <a:off x="5788740" y="3607908"/>
              <a:ext cx="3992400" cy="107640"/>
            </p14:xfrm>
          </p:contentPart>
        </mc:Choice>
        <mc:Fallback>
          <p:pic>
            <p:nvPicPr>
              <p:cNvPr id="9" name="Ink 8">
                <a:extLst>
                  <a:ext uri="{FF2B5EF4-FFF2-40B4-BE49-F238E27FC236}">
                    <a16:creationId xmlns:a16="http://schemas.microsoft.com/office/drawing/2014/main" id="{B52EAD7A-FDF7-4BE9-BC28-8B76ADA32ACC}"/>
                  </a:ext>
                </a:extLst>
              </p:cNvPr>
              <p:cNvPicPr/>
              <p:nvPr/>
            </p:nvPicPr>
            <p:blipFill>
              <a:blip r:embed="rId11"/>
              <a:stretch>
                <a:fillRect/>
              </a:stretch>
            </p:blipFill>
            <p:spPr>
              <a:xfrm>
                <a:off x="5771100" y="3589908"/>
                <a:ext cx="4028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7F2FCC0-0BB3-4500-957E-4A7C2526BED9}"/>
                  </a:ext>
                </a:extLst>
              </p14:cNvPr>
              <p14:cNvContentPartPr/>
              <p14:nvPr/>
            </p14:nvContentPartPr>
            <p14:xfrm>
              <a:off x="341580" y="4018668"/>
              <a:ext cx="1950480" cy="88560"/>
            </p14:xfrm>
          </p:contentPart>
        </mc:Choice>
        <mc:Fallback>
          <p:pic>
            <p:nvPicPr>
              <p:cNvPr id="11" name="Ink 10">
                <a:extLst>
                  <a:ext uri="{FF2B5EF4-FFF2-40B4-BE49-F238E27FC236}">
                    <a16:creationId xmlns:a16="http://schemas.microsoft.com/office/drawing/2014/main" id="{C7F2FCC0-0BB3-4500-957E-4A7C2526BED9}"/>
                  </a:ext>
                </a:extLst>
              </p:cNvPr>
              <p:cNvPicPr/>
              <p:nvPr/>
            </p:nvPicPr>
            <p:blipFill>
              <a:blip r:embed="rId13"/>
              <a:stretch>
                <a:fillRect/>
              </a:stretch>
            </p:blipFill>
            <p:spPr>
              <a:xfrm>
                <a:off x="323940" y="4000668"/>
                <a:ext cx="1986120" cy="124200"/>
              </a:xfrm>
              <a:prstGeom prst="rect">
                <a:avLst/>
              </a:prstGeom>
            </p:spPr>
          </p:pic>
        </mc:Fallback>
      </mc:AlternateContent>
      <p:grpSp>
        <p:nvGrpSpPr>
          <p:cNvPr id="15" name="Group 14">
            <a:extLst>
              <a:ext uri="{FF2B5EF4-FFF2-40B4-BE49-F238E27FC236}">
                <a16:creationId xmlns:a16="http://schemas.microsoft.com/office/drawing/2014/main" id="{6565ABCC-29B7-4E3F-9254-6DD1BBDC0F2E}"/>
              </a:ext>
            </a:extLst>
          </p:cNvPr>
          <p:cNvGrpSpPr/>
          <p:nvPr/>
        </p:nvGrpSpPr>
        <p:grpSpPr>
          <a:xfrm>
            <a:off x="530580" y="4355988"/>
            <a:ext cx="9279000" cy="54720"/>
            <a:chOff x="530580" y="4355988"/>
            <a:chExt cx="9279000" cy="5472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BB99B89-5922-47CA-B6E3-60F7CC8ED5C0}"/>
                    </a:ext>
                  </a:extLst>
                </p14:cNvPr>
                <p14:cNvContentPartPr/>
                <p14:nvPr/>
              </p14:nvContentPartPr>
              <p14:xfrm>
                <a:off x="530580" y="4355988"/>
                <a:ext cx="5542560" cy="54720"/>
              </p14:xfrm>
            </p:contentPart>
          </mc:Choice>
          <mc:Fallback>
            <p:pic>
              <p:nvPicPr>
                <p:cNvPr id="12" name="Ink 11">
                  <a:extLst>
                    <a:ext uri="{FF2B5EF4-FFF2-40B4-BE49-F238E27FC236}">
                      <a16:creationId xmlns:a16="http://schemas.microsoft.com/office/drawing/2014/main" id="{DBB99B89-5922-47CA-B6E3-60F7CC8ED5C0}"/>
                    </a:ext>
                  </a:extLst>
                </p:cNvPr>
                <p:cNvPicPr/>
                <p:nvPr/>
              </p:nvPicPr>
              <p:blipFill>
                <a:blip r:embed="rId15"/>
                <a:stretch>
                  <a:fillRect/>
                </a:stretch>
              </p:blipFill>
              <p:spPr>
                <a:xfrm>
                  <a:off x="512940" y="4337988"/>
                  <a:ext cx="5578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AAD4EE54-D867-47EB-B4E7-D52171A0DDE4}"/>
                    </a:ext>
                  </a:extLst>
                </p14:cNvPr>
                <p14:cNvContentPartPr/>
                <p14:nvPr/>
              </p14:nvContentPartPr>
              <p14:xfrm>
                <a:off x="6589380" y="4363188"/>
                <a:ext cx="3220200" cy="40320"/>
              </p14:xfrm>
            </p:contentPart>
          </mc:Choice>
          <mc:Fallback>
            <p:pic>
              <p:nvPicPr>
                <p:cNvPr id="13" name="Ink 12">
                  <a:extLst>
                    <a:ext uri="{FF2B5EF4-FFF2-40B4-BE49-F238E27FC236}">
                      <a16:creationId xmlns:a16="http://schemas.microsoft.com/office/drawing/2014/main" id="{AAD4EE54-D867-47EB-B4E7-D52171A0DDE4}"/>
                    </a:ext>
                  </a:extLst>
                </p:cNvPr>
                <p:cNvPicPr/>
                <p:nvPr/>
              </p:nvPicPr>
              <p:blipFill>
                <a:blip r:embed="rId17"/>
                <a:stretch>
                  <a:fillRect/>
                </a:stretch>
              </p:blipFill>
              <p:spPr>
                <a:xfrm>
                  <a:off x="6571380" y="4345188"/>
                  <a:ext cx="325584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476182F7-1A48-49EF-8F45-0C476B6EE613}"/>
                  </a:ext>
                </a:extLst>
              </p14:cNvPr>
              <p14:cNvContentPartPr/>
              <p14:nvPr/>
            </p14:nvContentPartPr>
            <p14:xfrm>
              <a:off x="476580" y="4694748"/>
              <a:ext cx="2459520" cy="80640"/>
            </p14:xfrm>
          </p:contentPart>
        </mc:Choice>
        <mc:Fallback>
          <p:pic>
            <p:nvPicPr>
              <p:cNvPr id="14" name="Ink 13">
                <a:extLst>
                  <a:ext uri="{FF2B5EF4-FFF2-40B4-BE49-F238E27FC236}">
                    <a16:creationId xmlns:a16="http://schemas.microsoft.com/office/drawing/2014/main" id="{476182F7-1A48-49EF-8F45-0C476B6EE613}"/>
                  </a:ext>
                </a:extLst>
              </p:cNvPr>
              <p:cNvPicPr/>
              <p:nvPr/>
            </p:nvPicPr>
            <p:blipFill>
              <a:blip r:embed="rId19"/>
              <a:stretch>
                <a:fillRect/>
              </a:stretch>
            </p:blipFill>
            <p:spPr>
              <a:xfrm>
                <a:off x="458940" y="4676748"/>
                <a:ext cx="2495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396853E3-2B4B-4809-9448-2EE7E4836730}"/>
                  </a:ext>
                </a:extLst>
              </p14:cNvPr>
              <p14:cNvContentPartPr/>
              <p14:nvPr/>
            </p14:nvContentPartPr>
            <p14:xfrm>
              <a:off x="5071980" y="5399628"/>
              <a:ext cx="736200" cy="68400"/>
            </p14:xfrm>
          </p:contentPart>
        </mc:Choice>
        <mc:Fallback>
          <p:pic>
            <p:nvPicPr>
              <p:cNvPr id="16" name="Ink 15">
                <a:extLst>
                  <a:ext uri="{FF2B5EF4-FFF2-40B4-BE49-F238E27FC236}">
                    <a16:creationId xmlns:a16="http://schemas.microsoft.com/office/drawing/2014/main" id="{396853E3-2B4B-4809-9448-2EE7E4836730}"/>
                  </a:ext>
                </a:extLst>
              </p:cNvPr>
              <p:cNvPicPr/>
              <p:nvPr/>
            </p:nvPicPr>
            <p:blipFill>
              <a:blip r:embed="rId21"/>
              <a:stretch>
                <a:fillRect/>
              </a:stretch>
            </p:blipFill>
            <p:spPr>
              <a:xfrm>
                <a:off x="5053980" y="5381628"/>
                <a:ext cx="771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F5CF325C-3B43-4916-9140-1D252CCC86BA}"/>
                  </a:ext>
                </a:extLst>
              </p14:cNvPr>
              <p14:cNvContentPartPr/>
              <p14:nvPr/>
            </p14:nvContentPartPr>
            <p14:xfrm>
              <a:off x="8761980" y="5919828"/>
              <a:ext cx="306720" cy="19440"/>
            </p14:xfrm>
          </p:contentPart>
        </mc:Choice>
        <mc:Fallback>
          <p:pic>
            <p:nvPicPr>
              <p:cNvPr id="17" name="Ink 16">
                <a:extLst>
                  <a:ext uri="{FF2B5EF4-FFF2-40B4-BE49-F238E27FC236}">
                    <a16:creationId xmlns:a16="http://schemas.microsoft.com/office/drawing/2014/main" id="{F5CF325C-3B43-4916-9140-1D252CCC86BA}"/>
                  </a:ext>
                </a:extLst>
              </p:cNvPr>
              <p:cNvPicPr/>
              <p:nvPr/>
            </p:nvPicPr>
            <p:blipFill>
              <a:blip r:embed="rId23"/>
              <a:stretch>
                <a:fillRect/>
              </a:stretch>
            </p:blipFill>
            <p:spPr>
              <a:xfrm>
                <a:off x="8743980" y="5902188"/>
                <a:ext cx="342360" cy="55080"/>
              </a:xfrm>
              <a:prstGeom prst="rect">
                <a:avLst/>
              </a:prstGeom>
            </p:spPr>
          </p:pic>
        </mc:Fallback>
      </mc:AlternateContent>
    </p:spTree>
    <p:extLst>
      <p:ext uri="{BB962C8B-B14F-4D97-AF65-F5344CB8AC3E}">
        <p14:creationId xmlns:p14="http://schemas.microsoft.com/office/powerpoint/2010/main" val="30857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345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4536" y="291401"/>
            <a:ext cx="10036881" cy="5632311"/>
          </a:xfrm>
          <a:prstGeom prst="rect">
            <a:avLst/>
          </a:prstGeom>
          <a:noFill/>
        </p:spPr>
        <p:txBody>
          <a:bodyPr wrap="square" rtlCol="0">
            <a:spAutoFit/>
          </a:bodyPr>
          <a:lstStyle/>
          <a:p>
            <a:r>
              <a:rPr lang="en-US" sz="2400" b="1">
                <a:solidFill>
                  <a:srgbClr val="FFC000"/>
                </a:solidFill>
                <a:cs typeface="+mj-cs"/>
              </a:rPr>
              <a:t>1 Peter 2:4-10</a:t>
            </a:r>
          </a:p>
          <a:p>
            <a:r>
              <a:rPr lang="en-US" sz="2400">
                <a:solidFill>
                  <a:srgbClr val="FFC000"/>
                </a:solidFill>
                <a:cs typeface="+mj-cs"/>
              </a:rPr>
              <a:t>2:4  To whom coming, as unto a living stone, disallowed indeed of men, but chosen of God, and precious, 2:5  Ye also, as lively stones, are built up a spiritual house, an holy priesthood, to offer up spiritual sacrifices, acceptable to God by Jesus Christ. 2:6  Wherefore also it is contained in the scripture, Behold, I lay in Sion a chief corner stone, elect, precious: and he that believeth on him shall not be confounded. 2:7  Unto you therefore which believe he is precious: but unto them which be disobedient, the stone which the builders disallowed, the same is made the head of the corner, 2:8  And a stone of stumbling, and a rock of offense, even to them which stumble at the word, being disobedient: whereunto also they were appointed. </a:t>
            </a:r>
            <a:r>
              <a:rPr lang="en-US" sz="2400">
                <a:solidFill>
                  <a:srgbClr val="00B0F0"/>
                </a:solidFill>
                <a:cs typeface="+mj-cs"/>
              </a:rPr>
              <a:t>2:9  But ye are a chosen generation, a royal priesthood, an holy nation, a peculiar people; that ye should shew forth the praises of him who hath called you out of darkness into his marvelous light; </a:t>
            </a:r>
            <a:r>
              <a:rPr lang="en-US" sz="2400">
                <a:solidFill>
                  <a:srgbClr val="FFC000"/>
                </a:solidFill>
                <a:cs typeface="+mj-cs"/>
              </a:rPr>
              <a:t>2:10  Which in time past were not a people, but are now the people of God: which had not obtained mercy, but now have obtained mercy.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8AA9325-F98B-4C92-A7C3-F82974CD907C}"/>
                  </a:ext>
                </a:extLst>
              </p14:cNvPr>
              <p14:cNvContentPartPr/>
              <p14:nvPr/>
            </p14:nvContentPartPr>
            <p14:xfrm>
              <a:off x="2069220" y="2528988"/>
              <a:ext cx="2179800" cy="62640"/>
            </p14:xfrm>
          </p:contentPart>
        </mc:Choice>
        <mc:Fallback>
          <p:pic>
            <p:nvPicPr>
              <p:cNvPr id="2" name="Ink 1">
                <a:extLst>
                  <a:ext uri="{FF2B5EF4-FFF2-40B4-BE49-F238E27FC236}">
                    <a16:creationId xmlns:a16="http://schemas.microsoft.com/office/drawing/2014/main" id="{68AA9325-F98B-4C92-A7C3-F82974CD907C}"/>
                  </a:ext>
                </a:extLst>
              </p:cNvPr>
              <p:cNvPicPr/>
              <p:nvPr/>
            </p:nvPicPr>
            <p:blipFill>
              <a:blip r:embed="rId5"/>
              <a:stretch>
                <a:fillRect/>
              </a:stretch>
            </p:blipFill>
            <p:spPr>
              <a:xfrm>
                <a:off x="2051220" y="2511348"/>
                <a:ext cx="2215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5D86D23-69E8-421B-B409-9486F583B11F}"/>
                  </a:ext>
                </a:extLst>
              </p14:cNvPr>
              <p14:cNvContentPartPr/>
              <p14:nvPr/>
            </p14:nvContentPartPr>
            <p14:xfrm>
              <a:off x="9820020" y="4059708"/>
              <a:ext cx="442440" cy="1144080"/>
            </p14:xfrm>
          </p:contentPart>
        </mc:Choice>
        <mc:Fallback>
          <p:pic>
            <p:nvPicPr>
              <p:cNvPr id="4" name="Ink 3">
                <a:extLst>
                  <a:ext uri="{FF2B5EF4-FFF2-40B4-BE49-F238E27FC236}">
                    <a16:creationId xmlns:a16="http://schemas.microsoft.com/office/drawing/2014/main" id="{95D86D23-69E8-421B-B409-9486F583B11F}"/>
                  </a:ext>
                </a:extLst>
              </p:cNvPr>
              <p:cNvPicPr/>
              <p:nvPr/>
            </p:nvPicPr>
            <p:blipFill>
              <a:blip r:embed="rId7"/>
              <a:stretch>
                <a:fillRect/>
              </a:stretch>
            </p:blipFill>
            <p:spPr>
              <a:xfrm>
                <a:off x="9802020" y="4042068"/>
                <a:ext cx="478080" cy="1179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38BD6E9-FDE1-4BD2-A981-18CD12F8340F}"/>
                  </a:ext>
                </a:extLst>
              </p14:cNvPr>
              <p14:cNvContentPartPr/>
              <p14:nvPr/>
            </p14:nvContentPartPr>
            <p14:xfrm>
              <a:off x="184260" y="4303788"/>
              <a:ext cx="289440" cy="696960"/>
            </p14:xfrm>
          </p:contentPart>
        </mc:Choice>
        <mc:Fallback>
          <p:pic>
            <p:nvPicPr>
              <p:cNvPr id="5" name="Ink 4">
                <a:extLst>
                  <a:ext uri="{FF2B5EF4-FFF2-40B4-BE49-F238E27FC236}">
                    <a16:creationId xmlns:a16="http://schemas.microsoft.com/office/drawing/2014/main" id="{738BD6E9-FDE1-4BD2-A981-18CD12F8340F}"/>
                  </a:ext>
                </a:extLst>
              </p:cNvPr>
              <p:cNvPicPr/>
              <p:nvPr/>
            </p:nvPicPr>
            <p:blipFill>
              <a:blip r:embed="rId9"/>
              <a:stretch>
                <a:fillRect/>
              </a:stretch>
            </p:blipFill>
            <p:spPr>
              <a:xfrm>
                <a:off x="166260" y="4285788"/>
                <a:ext cx="325080" cy="732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A977C50-4B78-406B-BB72-39229C374B4D}"/>
                  </a:ext>
                </a:extLst>
              </p14:cNvPr>
              <p14:cNvContentPartPr/>
              <p14:nvPr/>
            </p14:nvContentPartPr>
            <p14:xfrm>
              <a:off x="331500" y="4369308"/>
              <a:ext cx="6383520" cy="468360"/>
            </p14:xfrm>
          </p:contentPart>
        </mc:Choice>
        <mc:Fallback>
          <p:pic>
            <p:nvPicPr>
              <p:cNvPr id="9" name="Ink 8">
                <a:extLst>
                  <a:ext uri="{FF2B5EF4-FFF2-40B4-BE49-F238E27FC236}">
                    <a16:creationId xmlns:a16="http://schemas.microsoft.com/office/drawing/2014/main" id="{AA977C50-4B78-406B-BB72-39229C374B4D}"/>
                  </a:ext>
                </a:extLst>
              </p:cNvPr>
              <p:cNvPicPr/>
              <p:nvPr/>
            </p:nvPicPr>
            <p:blipFill>
              <a:blip r:embed="rId11"/>
              <a:stretch>
                <a:fillRect/>
              </a:stretch>
            </p:blipFill>
            <p:spPr>
              <a:xfrm>
                <a:off x="313860" y="4351308"/>
                <a:ext cx="6419160" cy="504000"/>
              </a:xfrm>
              <a:prstGeom prst="rect">
                <a:avLst/>
              </a:prstGeom>
            </p:spPr>
          </p:pic>
        </mc:Fallback>
      </mc:AlternateContent>
    </p:spTree>
    <p:extLst>
      <p:ext uri="{BB962C8B-B14F-4D97-AF65-F5344CB8AC3E}">
        <p14:creationId xmlns:p14="http://schemas.microsoft.com/office/powerpoint/2010/main" val="2281176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345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85730" y="149458"/>
            <a:ext cx="10036881" cy="5955476"/>
          </a:xfrm>
          <a:prstGeom prst="rect">
            <a:avLst/>
          </a:prstGeom>
          <a:noFill/>
        </p:spPr>
        <p:txBody>
          <a:bodyPr wrap="square" rtlCol="0">
            <a:spAutoFit/>
          </a:bodyPr>
          <a:lstStyle/>
          <a:p>
            <a:r>
              <a:rPr lang="en-US" sz="2000" b="1">
                <a:solidFill>
                  <a:srgbClr val="FFC000"/>
                </a:solidFill>
                <a:cs typeface="+mj-cs"/>
              </a:rPr>
              <a:t>Targum Jonathan son of Uziel Isaiah 14:22-32</a:t>
            </a:r>
          </a:p>
          <a:p>
            <a:r>
              <a:rPr lang="en-US" sz="1900">
                <a:solidFill>
                  <a:srgbClr val="FFC000"/>
                </a:solidFill>
                <a:cs typeface="+mj-cs"/>
              </a:rPr>
              <a:t>14:22 And I will reveal myself to take vengeance of them, saith the Lord of hosts; and I will destroy of Babylon the name, and the remnant, and the son, and the son’s son, saith the Lord of hosts. 14:23 And I will make it an inheritance for the hedgehog, a place of desolation, pools of water: and I will sweep her as they are sweeping with a besom: and I will throw her down to destroy her, saith the Lord of hosts. 14:24 The Lord of hosts hath sworn, saying, Surely as I have thought, so shall it be; and as I have purposed, so shall it stand. 14:25 To break the Assyrian in my land, and upon the mountains of my people I will tread him under foot; then there shall depart from them his dominion, and his yoke off from their necks shall cease. 14:26 This is the purpose that is purposed upon all the inhabitants of the earth; and this is the might of the ruler which is lifted up over all the kingdoms. 14:27 For the Lord of hosts has purposed, and who can remove it? yea, His power is exalted, and who can withstand it? 14:28 In the year that king Ahaz died was the burden of this prophecy. 14:29 Rejoice not, O Philistia, all of ye, because the government that hath made you servile is broken; because from the children of Jesse shall come forth the Messiah, and His works among you shall be as a flying serpent. 14:30 And the poor of my people shall be fed, and the meek in His days shall dwell in safety; and He shall slay with famine thy children, and the remnant of thy people He shall kill. 14:31 Howl, on account of thy gate, cry on account of thy city, ye, O Philistines, all of you; ye shall be broken: because from the north vengeance is coming, and is not delaying its appointed time. 14:32 And what good news will they tell the messengers of the nations? That the Lord hath founded Zion, and the poor of His people shall trust in it.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C78D24BB-8F4E-4EE6-9959-C114F93761F5}"/>
              </a:ext>
            </a:extLst>
          </p:cNvPr>
          <p:cNvGrpSpPr/>
          <p:nvPr/>
        </p:nvGrpSpPr>
        <p:grpSpPr>
          <a:xfrm>
            <a:off x="561180" y="1306068"/>
            <a:ext cx="9540720" cy="153720"/>
            <a:chOff x="561180" y="1306068"/>
            <a:chExt cx="9540720" cy="1537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94C0864-C211-406C-89F2-762A6B0E93E3}"/>
                    </a:ext>
                  </a:extLst>
                </p14:cNvPr>
                <p14:cNvContentPartPr/>
                <p14:nvPr/>
              </p14:nvContentPartPr>
              <p14:xfrm>
                <a:off x="561180" y="1306068"/>
                <a:ext cx="8467560" cy="153720"/>
              </p14:xfrm>
            </p:contentPart>
          </mc:Choice>
          <mc:Fallback>
            <p:pic>
              <p:nvPicPr>
                <p:cNvPr id="2" name="Ink 1">
                  <a:extLst>
                    <a:ext uri="{FF2B5EF4-FFF2-40B4-BE49-F238E27FC236}">
                      <a16:creationId xmlns:a16="http://schemas.microsoft.com/office/drawing/2014/main" id="{B94C0864-C211-406C-89F2-762A6B0E93E3}"/>
                    </a:ext>
                  </a:extLst>
                </p:cNvPr>
                <p:cNvPicPr/>
                <p:nvPr/>
              </p:nvPicPr>
              <p:blipFill>
                <a:blip r:embed="rId5"/>
                <a:stretch>
                  <a:fillRect/>
                </a:stretch>
              </p:blipFill>
              <p:spPr>
                <a:xfrm>
                  <a:off x="543540" y="1288068"/>
                  <a:ext cx="8503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73A97F9-3642-4305-BA6C-5E12183B94C9}"/>
                    </a:ext>
                  </a:extLst>
                </p14:cNvPr>
                <p14:cNvContentPartPr/>
                <p14:nvPr/>
              </p14:nvContentPartPr>
              <p14:xfrm>
                <a:off x="9109380" y="1326948"/>
                <a:ext cx="992520" cy="99720"/>
              </p14:xfrm>
            </p:contentPart>
          </mc:Choice>
          <mc:Fallback>
            <p:pic>
              <p:nvPicPr>
                <p:cNvPr id="4" name="Ink 3">
                  <a:extLst>
                    <a:ext uri="{FF2B5EF4-FFF2-40B4-BE49-F238E27FC236}">
                      <a16:creationId xmlns:a16="http://schemas.microsoft.com/office/drawing/2014/main" id="{973A97F9-3642-4305-BA6C-5E12183B94C9}"/>
                    </a:ext>
                  </a:extLst>
                </p:cNvPr>
                <p:cNvPicPr/>
                <p:nvPr/>
              </p:nvPicPr>
              <p:blipFill>
                <a:blip r:embed="rId7"/>
                <a:stretch>
                  <a:fillRect/>
                </a:stretch>
              </p:blipFill>
              <p:spPr>
                <a:xfrm>
                  <a:off x="9091380" y="1308948"/>
                  <a:ext cx="1028160" cy="13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2454AE0-3ECA-4C6A-B355-90394C00BDAC}"/>
                  </a:ext>
                </a:extLst>
              </p14:cNvPr>
              <p14:cNvContentPartPr/>
              <p14:nvPr/>
            </p14:nvContentPartPr>
            <p14:xfrm>
              <a:off x="499980" y="1591188"/>
              <a:ext cx="4447800" cy="160560"/>
            </p14:xfrm>
          </p:contentPart>
        </mc:Choice>
        <mc:Fallback>
          <p:pic>
            <p:nvPicPr>
              <p:cNvPr id="7" name="Ink 6">
                <a:extLst>
                  <a:ext uri="{FF2B5EF4-FFF2-40B4-BE49-F238E27FC236}">
                    <a16:creationId xmlns:a16="http://schemas.microsoft.com/office/drawing/2014/main" id="{12454AE0-3ECA-4C6A-B355-90394C00BDAC}"/>
                  </a:ext>
                </a:extLst>
              </p:cNvPr>
              <p:cNvPicPr/>
              <p:nvPr/>
            </p:nvPicPr>
            <p:blipFill>
              <a:blip r:embed="rId9"/>
              <a:stretch>
                <a:fillRect/>
              </a:stretch>
            </p:blipFill>
            <p:spPr>
              <a:xfrm>
                <a:off x="482340" y="1573548"/>
                <a:ext cx="44834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11D42DC-DD79-4F71-BB77-08AAEDCF2FAF}"/>
                  </a:ext>
                </a:extLst>
              </p14:cNvPr>
              <p14:cNvContentPartPr/>
              <p14:nvPr/>
            </p14:nvContentPartPr>
            <p14:xfrm>
              <a:off x="587100" y="3359508"/>
              <a:ext cx="6388920" cy="142200"/>
            </p14:xfrm>
          </p:contentPart>
        </mc:Choice>
        <mc:Fallback>
          <p:pic>
            <p:nvPicPr>
              <p:cNvPr id="9" name="Ink 8">
                <a:extLst>
                  <a:ext uri="{FF2B5EF4-FFF2-40B4-BE49-F238E27FC236}">
                    <a16:creationId xmlns:a16="http://schemas.microsoft.com/office/drawing/2014/main" id="{411D42DC-DD79-4F71-BB77-08AAEDCF2FAF}"/>
                  </a:ext>
                </a:extLst>
              </p:cNvPr>
              <p:cNvPicPr/>
              <p:nvPr/>
            </p:nvPicPr>
            <p:blipFill>
              <a:blip r:embed="rId11"/>
              <a:stretch>
                <a:fillRect/>
              </a:stretch>
            </p:blipFill>
            <p:spPr>
              <a:xfrm>
                <a:off x="569100" y="3341868"/>
                <a:ext cx="6424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68DA0D6-1498-4E7A-B483-C50AE2AD46B6}"/>
                  </a:ext>
                </a:extLst>
              </p14:cNvPr>
              <p14:cNvContentPartPr/>
              <p14:nvPr/>
            </p14:nvContentPartPr>
            <p14:xfrm>
              <a:off x="5323620" y="4253388"/>
              <a:ext cx="1289160" cy="77400"/>
            </p14:xfrm>
          </p:contentPart>
        </mc:Choice>
        <mc:Fallback>
          <p:pic>
            <p:nvPicPr>
              <p:cNvPr id="11" name="Ink 10">
                <a:extLst>
                  <a:ext uri="{FF2B5EF4-FFF2-40B4-BE49-F238E27FC236}">
                    <a16:creationId xmlns:a16="http://schemas.microsoft.com/office/drawing/2014/main" id="{B68DA0D6-1498-4E7A-B483-C50AE2AD46B6}"/>
                  </a:ext>
                </a:extLst>
              </p:cNvPr>
              <p:cNvPicPr/>
              <p:nvPr/>
            </p:nvPicPr>
            <p:blipFill>
              <a:blip r:embed="rId13"/>
              <a:stretch>
                <a:fillRect/>
              </a:stretch>
            </p:blipFill>
            <p:spPr>
              <a:xfrm>
                <a:off x="5305620" y="4235748"/>
                <a:ext cx="1324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3AD9030-BE48-474D-90BE-84244A50C93A}"/>
                  </a:ext>
                </a:extLst>
              </p14:cNvPr>
              <p14:cNvContentPartPr/>
              <p14:nvPr/>
            </p14:nvContentPartPr>
            <p14:xfrm>
              <a:off x="2460540" y="1004028"/>
              <a:ext cx="4748040" cy="131040"/>
            </p14:xfrm>
          </p:contentPart>
        </mc:Choice>
        <mc:Fallback>
          <p:pic>
            <p:nvPicPr>
              <p:cNvPr id="12" name="Ink 11">
                <a:extLst>
                  <a:ext uri="{FF2B5EF4-FFF2-40B4-BE49-F238E27FC236}">
                    <a16:creationId xmlns:a16="http://schemas.microsoft.com/office/drawing/2014/main" id="{63AD9030-BE48-474D-90BE-84244A50C93A}"/>
                  </a:ext>
                </a:extLst>
              </p:cNvPr>
              <p:cNvPicPr/>
              <p:nvPr/>
            </p:nvPicPr>
            <p:blipFill>
              <a:blip r:embed="rId15"/>
              <a:stretch>
                <a:fillRect/>
              </a:stretch>
            </p:blipFill>
            <p:spPr>
              <a:xfrm>
                <a:off x="2442900" y="986388"/>
                <a:ext cx="4783680" cy="166680"/>
              </a:xfrm>
              <a:prstGeom prst="rect">
                <a:avLst/>
              </a:prstGeom>
            </p:spPr>
          </p:pic>
        </mc:Fallback>
      </mc:AlternateContent>
    </p:spTree>
    <p:extLst>
      <p:ext uri="{BB962C8B-B14F-4D97-AF65-F5344CB8AC3E}">
        <p14:creationId xmlns:p14="http://schemas.microsoft.com/office/powerpoint/2010/main" val="2881168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17487</TotalTime>
  <Words>4568</Words>
  <Application>Microsoft Office PowerPoint</Application>
  <PresentationFormat>Widescreen</PresentationFormat>
  <Paragraphs>137</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#Logos 8 Resource</vt:lpstr>
      <vt:lpstr>Arial</vt:lpstr>
      <vt:lpstr>Arial Black</vt:lpstr>
      <vt:lpstr>Calibri</vt:lpstr>
      <vt:lpstr>Calibri Light</vt:lpstr>
      <vt:lpstr>SBL Hebrew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54</cp:revision>
  <dcterms:created xsi:type="dcterms:W3CDTF">2021-02-18T19:11:41Z</dcterms:created>
  <dcterms:modified xsi:type="dcterms:W3CDTF">2022-04-08T00:18:45Z</dcterms:modified>
</cp:coreProperties>
</file>