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notesSlides/notesSlide3.xml" ContentType="application/vnd.openxmlformats-officedocument.presentationml.notesSlide+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notesSlides/notesSlide4.xml" ContentType="application/vnd.openxmlformats-officedocument.presentationml.notesSlide+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notesSlides/notesSlide5.xml" ContentType="application/vnd.openxmlformats-officedocument.presentationml.notesSlide+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notesSlides/notesSlide8.xml" ContentType="application/vnd.openxmlformats-officedocument.presentationml.notesSlide+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notesSlides/notesSlide9.xml" ContentType="application/vnd.openxmlformats-officedocument.presentationml.notesSlide+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notesSlides/notesSlide10.xml" ContentType="application/vnd.openxmlformats-officedocument.presentationml.notesSlide+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notesSlides/notesSlide11.xml" ContentType="application/vnd.openxmlformats-officedocument.presentationml.notesSlide+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notesSlides/notesSlide12.xml" ContentType="application/vnd.openxmlformats-officedocument.presentationml.notesSlide+xml"/>
  <Override PartName="/ppt/ink/ink201.xml" ContentType="application/inkml+xml"/>
  <Override PartName="/ppt/ink/ink202.xml" ContentType="application/inkml+xml"/>
  <Override PartName="/ppt/ink/ink203.xml" ContentType="application/inkml+xml"/>
  <Override PartName="/ppt/notesSlides/notesSlide13.xml" ContentType="application/vnd.openxmlformats-officedocument.presentationml.notesSlide+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69" r:id="rId3"/>
    <p:sldId id="267" r:id="rId4"/>
    <p:sldId id="270" r:id="rId5"/>
    <p:sldId id="271" r:id="rId6"/>
    <p:sldId id="268" r:id="rId7"/>
    <p:sldId id="272" r:id="rId8"/>
    <p:sldId id="273" r:id="rId9"/>
    <p:sldId id="274" r:id="rId10"/>
    <p:sldId id="275" r:id="rId11"/>
    <p:sldId id="276" r:id="rId12"/>
    <p:sldId id="277"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9A51"/>
    <a:srgbClr val="4E1A04"/>
    <a:srgbClr val="CD6205"/>
    <a:srgbClr val="080808"/>
    <a:srgbClr val="818181"/>
    <a:srgbClr val="787878"/>
    <a:srgbClr val="000000"/>
    <a:srgbClr val="5D411F"/>
    <a:srgbClr val="88784C"/>
    <a:srgbClr val="7356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75115" autoAdjust="0"/>
  </p:normalViewPr>
  <p:slideViewPr>
    <p:cSldViewPr snapToGrid="0">
      <p:cViewPr varScale="1">
        <p:scale>
          <a:sx n="89" d="100"/>
          <a:sy n="89" d="100"/>
        </p:scale>
        <p:origin x="751" y="38"/>
      </p:cViewPr>
      <p:guideLst/>
    </p:cSldViewPr>
  </p:slideViewPr>
  <p:outlineViewPr>
    <p:cViewPr>
      <p:scale>
        <a:sx n="33" d="100"/>
        <a:sy n="33" d="100"/>
      </p:scale>
      <p:origin x="0" y="0"/>
    </p:cViewPr>
  </p:outlineViewPr>
  <p:notesTextViewPr>
    <p:cViewPr>
      <p:scale>
        <a:sx n="175" d="100"/>
        <a:sy n="1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ane Miller" userId="086b8d4e5ca37aec" providerId="LiveId" clId="{5A1DD039-6E9A-4C4E-BB57-BED96DB50F08}"/>
    <pc:docChg chg="modSld">
      <pc:chgData name="Duane Miller" userId="086b8d4e5ca37aec" providerId="LiveId" clId="{5A1DD039-6E9A-4C4E-BB57-BED96DB50F08}" dt="2022-03-17T23:52:27.033" v="0" actId="6549"/>
      <pc:docMkLst>
        <pc:docMk/>
      </pc:docMkLst>
      <pc:sldChg chg="modNotesTx">
        <pc:chgData name="Duane Miller" userId="086b8d4e5ca37aec" providerId="LiveId" clId="{5A1DD039-6E9A-4C4E-BB57-BED96DB50F08}" dt="2022-03-17T23:52:27.033" v="0" actId="6549"/>
        <pc:sldMkLst>
          <pc:docMk/>
          <pc:sldMk cId="2745187841" sldId="267"/>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2:03.798"/>
    </inkml:context>
    <inkml:brush xml:id="br0">
      <inkml:brushProperty name="width" value="0.1" units="cm"/>
      <inkml:brushProperty name="height" value="0.1" units="cm"/>
      <inkml:brushProperty name="color" value="#FFFC18"/>
    </inkml:brush>
  </inkml:definitions>
  <inkml:trace contextRef="#ctx0" brushRef="#br0">246 6 2816,'0'0'38,"0"0"0,0 0-1,0 0 1,0-1 0,0 1 0,0 0 0,0 0 0,0-1 0,0 1-1,0 0 1,0 0 0,0 0 0,0-1 0,0 1 0,0 0-1,0 0 1,1 0 0,-1-1 0,0 1 0,0 0 0,0 0 0,0 0-1,0 0 1,1-1 0,-1 1 0,0 0 0,0 0 0,0 0-1,0 0 1,1 0 0,-1 0 0,0-1 0,0 1 0,0 0 0,1 0-1,-1 0 1,0 0 0,0 0 0,1 0 0,-1 0 0,0 0-1,0 0 1,0 0 0,1 0 0,-1 0 0,0 0 0,0 0 0,1 0-1,-1 0 1,0 0 0,0 1 0,0-1 0,1 0 0,-1 0-1,0 0 1,0 0 0,0 0 0,0 0 0,1 1 0,-1-1 0,0 0-1,0 0 1,0 0 0,0 1 0,2 0 76,-1 0 1,0 0-1,0 0 1,0 0 0,0 0-1,0 0 1,0 1-1,0-1 1,2 3-1,-3-3-93,9 20 115,-2 0 0,0 1 0,-1 0 0,-1 0 0,3 37 0,-8 10-41,-14 117 0,-26 68 169,-38 106 36,51-266 184,-69 159 1,77-206-46,10-26-245,-18 35 0,183-302-264,-50 100 60,-1 3 10,-18 4 0,77-118 48,-163 255-47,6-8-19,-1 0 0,2 0 0,-1 1-1,1 0 1,1 1 0,-1-1 0,14-8 0,-21 16 18,-1 0 0,1 1 0,0-1 0,0 0-1,0 1 1,0-1 0,0 1 0,0 0 0,0-1 0,0 1 0,0 0 0,0-1 0,0 1 0,0 0 0,0 0 0,0 0 0,0 0 0,0 0 0,0 0 0,0 0 0,1 0 0,-1 0 0,0 1 0,0-1 0,0 0-1,0 1 1,0-1 0,0 1 0,0-1 0,-1 1 0,1-1 0,0 1 0,0 0 0,0-1 0,0 1 0,-1 0 0,1 0 0,0 0 0,-1-1 0,2 2 0,0 2 15,0 1 0,-1-1 0,1 0 0,-1 0 0,0 1 0,0-1 0,0 1 0,0 7 0,-1 24-7,-2 0-1,-1 0 1,-16 67 0,11-63 25,-48 220 513,-2 4 503,58-263-1042,0 0 0,-1 0 0,1 0 0,0 0 0,0 0 0,0 0 0,0 1 0,0-1 0,0 0 0,0 0 0,0 0 0,1 2 0,-1-3-7,1 0 0,-1 0 1,0 0-1,0 1 1,0-1-1,0 0 1,1 0-1,-1 0 0,0 0 1,0 0-1,0 0 1,1 0-1,-1 0 1,0 0-1,0 0 1,0 0-1,1 0 0,-1 0 1,0 0-1,0 0 1,1 0-1,-1 0 1,0 0-1,0 0 0,0 0 1,1 0-1,-1 0 1,0 0-1,0 0 1,0 0-1,1 0 0,-1 0 1,0-1-1,0 1 1,1 0-1,1-2-1,1 0-1,-1-1 1,1 1-1,-1-1 1,0 1-1,3-4 1,39-68 29,-30 49-27,1 1 0,31-38 1,17-4 6,98-80 0,-128 118-10,53-44-78,-73 63 91,-1 1 0,1 0 0,1 1 0,-1 0 0,16-5 0,-27 11-7,1 0 0,0 0 0,0 0 0,0 1 0,0-1 0,0 1 0,0 0 0,0 0 0,0 0 0,0 0 0,0 0 0,0 1 0,0-1 0,0 1 0,3 1 0,-4-1-2,1 1 0,-1-1-1,0 0 1,0 1 0,0 0 0,0-1 0,0 1 0,-1 0-1,1 0 1,0 0 0,-1 0 0,1 0 0,-1 1-1,2 2 1,0 5-1,0-1-1,0 1 1,-1 0-1,0 0 1,-1 0 0,0 0-1,0 17 1,-3 19 63,-1 1-1,-2-1 1,-14 55 0,1-33 296,-39 99 1,38-122-220,-2 6 50,1 1 0,-24 103 0,44-153-187,-1 1 0,1-1 0,0 0 0,-1 0 0,1 0 0,0 1-1,0-1 1,0 0 0,1 0 0,-1 0 0,1 1 0,-1-1 0,1 0 0,-1 0 0,1 0-1,2 4 1,-2-6-3,-1 1 0,1-1 0,-1 1-1,1-1 1,-1 0 0,1 1 0,0-1 0,-1 0-1,1 1 1,0-1 0,-1 0 0,1 0-1,0 1 1,-1-1 0,1 0 0,0 0 0,0 0-1,1 0 1,0 0 1,0-1-1,1 1 1,-1-1 0,0 1 0,0-1-1,0 0 1,1 0 0,1-1-1,7-4 3,-1-1-1,0 0 1,0-1-1,-1 0 1,14-15-1,40-54 28,-34 39-56,-4 7-1,127-152-163,-116 143-41,3 2-1,58-46 0,-90 79 207,-1 1 0,1-1-1,0 1 1,0 0 0,1 0-1,-1 1 1,11-3 0,-16 5 22,1 1 1,-1-1 0,0 1-1,1 0 1,-1 0 0,0 0-1,1 0 1,-1 0 0,0 1-1,0-1 1,1 1 0,-1-1-1,0 1 1,0 0 0,0 0-1,1 0 1,-1 0 0,0 0-1,0 0 1,-1 1 0,1-1-1,0 1 1,0-1 0,-1 1-1,1 0 1,-1-1 0,1 1-1,-1 0 1,2 3 0,0 2-9,1 1 0,-1 0 0,0 0 1,-1 0-1,0 1 0,0-1 1,0 1-1,-2-1 0,1 1 0,-1-1 1,0 1-1,0 0 0,-3 13 0,-3 9 26,-1 0-1,-16 41 0,17-52-1,-53 161 318,46-133-84,-13 87 1,26-134-247,-2 12 17,1 1 0,0-1 0,1 0 0,2 17 0,-2-27-18,1-1 0,-1 0 0,0 0-1,1 0 1,-1 0 0,1 0 0,0 0-1,-1 0 1,1 0 0,0 0-1,0 0 1,1 0 0,-1-1 0,0 1-1,0 0 1,1-1 0,-1 1 0,1-1-1,0 1 1,-1-1 0,1 0-1,0 0 1,0 0 0,0 0 0,-1 0-1,1 0 1,0 0 0,0-1 0,1 1-1,-1-1 1,0 1 0,0-1 0,4 0-1,1 0-15,0-1-1,-1 0 0,1 0 1,0-1-1,-1 0 1,1 0-1,-1-1 0,1 1 1,-1-1-1,6-5 1,10-6-294,25-22 0,81-83-1077,-36 30 585,-79 81 721,-13 8 81,0 0 0,1 0 0,-1 0 0,0 0 0,0 0 0,0 0-1,0 0 1,1 0 0,-1 0 0,0 0 0,0 0 0,0 0 0,0 0 0,1 0 0,-1 1-1,0-1 1,0 0 0,0 0 0,0 0 0,0 0 0,1 0 0,-1 0 0,0 0 0,0 1 0,0-1-1,0 0 1,0 0 0,0 0 0,0 0 0,0 1 0,1-1 0,-1 0 0,0 0 0,0 0-1,0 0 1,0 1 0,0-1 0,-3 24 255,2-18-194,-19 101 856,-33 139 532,53-244-1448,-9 25 70,2 0 1,-4 29-1,10-49-268,0 0 1,1 0-1,0 0 1,0 0 0,0 0-1,1 0 1,0-1-1,0 1 1,1 0 0,0 0-1,0-1 1,1 1-1,5 10 1,17 14-2850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2.580"/>
    </inkml:context>
    <inkml:brush xml:id="br0">
      <inkml:brushProperty name="width" value="0.1" units="cm"/>
      <inkml:brushProperty name="height" value="0.1" units="cm"/>
      <inkml:brushProperty name="color" value="#E71224"/>
    </inkml:brush>
  </inkml:definitions>
  <inkml:trace contextRef="#ctx0" brushRef="#br0">1700 205 3712,'-1'0'107,"0"-1"1,0 1-1,0 0 0,-1-1 1,1 1-1,0-1 1,0 0-1,0 1 1,0-1-1,0 0 0,0 0 1,0 1-1,1-1 1,-1 0-1,0 0 0,0 0 1,1 0-1,-2-1 1,1-1-24,1 1 1,-1-1 0,1 0 0,0 1 0,-1-1 0,1 1 0,1-4 0,-1 0-235,0 3 136,0-1 0,0 1 0,-1 0-1,1-1 1,-1 1 0,0 0-1,1 0 1,-3-5 0,2 6 37,0 1 0,0-1 0,0 1 0,0-1 0,-1 1-1,1 0 1,0-1 0,-1 1 0,1 0 0,-1 0 0,1 0 0,-1 0 0,0 0 0,1 0 0,-1 0 0,-3-1 0,-6-1 261,0 1 1,0 0 0,0 0-1,0 1 1,-1 0 0,-16 2-1,-69 11 1058,55-5-1002,-14 1 8,-3 1 131,-87 2 1,72-12 167,0-3 0,-102-19 0,-112-44 1204,223 52-1993,0 3-1,-103-7 1,137 18-1331,-61 6-1,75-2-685,-1 0 0,-27 9 0,8 0-1099</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52.262"/>
    </inkml:context>
    <inkml:brush xml:id="br0">
      <inkml:brushProperty name="width" value="0.1" units="cm"/>
      <inkml:brushProperty name="height" value="0.1" units="cm"/>
      <inkml:brushProperty name="color" value="#E71224"/>
    </inkml:brush>
  </inkml:definitions>
  <inkml:trace contextRef="#ctx0" brushRef="#br0">1737 24 3968,'-2'-1'215,"1"0"1,-1 0-1,0 0 0,0 0 1,1 0-1,-1 0 1,1 0-1,-1-1 0,1 1 1,-1-1-1,1 1 0,-1-3 1,1 4-186,1-1 0,0 1 1,-1-1-1,1 1 0,0 0 1,-1-1-1,1 1 0,0-1 1,-1 1-1,1 0 0,-1 0 1,1-1-1,-1 1 0,1 0 0,-1 0 1,1 0-1,-1 0 0,1-1 1,-1 1-1,1 0 0,-1 0 1,1 0-1,-1 0 0,1 0 1,-1 0-1,0 0 0,-22 1 1380,15-1-993,-11 1 200,0 1 1,1 1-1,-34 9 1,11-1-219,-99 31 507,99-28-618,0-1 1,-77 12-1,-73-10 283,-598-15 1199,761-1-3841,-50-7-1,10-8-4499,39 7 3163</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53.061"/>
    </inkml:context>
    <inkml:brush xml:id="br0">
      <inkml:brushProperty name="width" value="0.1" units="cm"/>
      <inkml:brushProperty name="height" value="0.1" units="cm"/>
      <inkml:brushProperty name="color" value="#E71224"/>
    </inkml:brush>
  </inkml:definitions>
  <inkml:trace contextRef="#ctx0" brushRef="#br0">1278 9 3712,'-2'0'130,"-15"1"1045,-31 9 0,43-9-882,-1 0 1,1 0-1,-1-1 0,1 1 1,-1-1-1,1 0 1,-8-2-1,-8 1-240,-175-2 2325,130 2-874,-66-8 0,73 4-1118,1 2-1,-1 3 1,1 3-1,-1 2 1,1 2-1,-102 28 1,65-14-3093,-1-9-3530,53-11 3240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53.638"/>
    </inkml:context>
    <inkml:brush xml:id="br0">
      <inkml:brushProperty name="width" value="0.1" units="cm"/>
      <inkml:brushProperty name="height" value="0.1" units="cm"/>
      <inkml:brushProperty name="color" value="#E71224"/>
    </inkml:brush>
  </inkml:definitions>
  <inkml:trace contextRef="#ctx0" brushRef="#br0">2370 37 3712,'-3'-1'118,"0"0"0,0 0 0,0 0 0,0 0 0,0 0 0,0 1 0,0 0 0,0-1 0,0 1-1,0 0 1,0 1 0,0-1 0,0 0 0,0 1 0,0 0 0,-5 1 0,3-1 29,1 0-1,-1 0 1,0 0 0,0-1-1,0 0 1,1 0 0,-1-1-1,0 1 1,-7-3 0,-30-6 964,1 2 0,-79-4 0,-587 11 3678,616 2-4280,-87-4 518,23-5-184,-190 14-1,20-6-2888,148-4-2558,99 5 855</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3:09.502"/>
    </inkml:context>
    <inkml:brush xml:id="br0">
      <inkml:brushProperty name="width" value="0.1" units="cm"/>
      <inkml:brushProperty name="height" value="0.1" units="cm"/>
      <inkml:brushProperty name="color" value="#E71224"/>
    </inkml:brush>
  </inkml:definitions>
  <inkml:trace contextRef="#ctx0" brushRef="#br0">13815 1671 1792,'-1'-1'408,"1"-1"1,0 1-1,-1-1 0,1 1 1,0-1-1,0 1 1,0-1-1,0 1 0,0-1 1,1 1-1,-1-1 0,0 1 1,2-3-1,14-25 5672,-13 19-5707,2 0 0,-1 1 0,11-17 0,-8 15-84,-1 0-1,7-16 0,14-34 875,-13 30-468,29-49 0,-27 53-373,91-186 1758,-95 183-1878,-2-1 1,-1 0 0,7-42-1,-6 18-36,-4 27-122,-1 0 1,1-46-1,-6-214 516,-6 193-389,-10 38 101,-1-1-112,16 52-105,-1-1 1,0 1 0,0 0 0,0-1 0,-1 1 0,-6-10-1,7 13-41,0 0-1,-1 0 0,1 0 0,0 1 0,-1-1 0,0 1 0,1 0 0,-1-1 0,0 1 0,0 1 0,0-1 0,0 0 0,-1 1 0,-4-2 0,-29-7 372,21 7-241,0-1 1,0-1 0,0 0-1,1-1 1,0-1-1,0 0 1,-20-13 0,7-3-134,13 10 92,0 1 1,0 1-1,-1 1 0,-19-10 1,30 18-75,-1 0 1,1 1-1,-1 0 1,0-1 0,0 2-1,1-1 1,-1 1-1,-11 1 1,-49 9 173,50-7-171,-139 35 257,98-22-148,-92 14 0,40-9-125,22-4 101,-18 6-50,70-13-50,-45 5 0,-179 3 106,56-18-118,189 1 12,0 0 0,-20 5 1,-7 1 37,12-4-44,-308 22 127,254-25-120,-159-3 87,9 0-62,-72-5-108,200 1 132,-164 9 0,41 2-35,98-4 13,63-2-9,-88 10 0,-130 17 48,235-21-93,-174-2-69,-48 5 140,181 0-74,0-4 0,-1-4 0,-92-13 0,103 2 70,43 6-7,-67-4 0,-273-10 45,256-3-107,86 14 19,1 2 0,-1 1 0,-44 0 0,-42 13-125,-1 0 229,-254-26-32,57-10-86,131 24 30,32 2 27,-95 1-70,-14-1-10,-467-12-86,551 16 102,-140 21-69,105-3 36,50-13-7,-45 3-22,-324 4 267,343-21-384,72 9 189,-20 0-27,-156-18-1,153 10 86,11 0-110,-69-11 172,-53-7-197,219 23 111,0 1-1,1 2 1,-1 1-1,-45 9 0,-52 4-112,51-10 53,-39 2 116,-162-7-188,160 5 112,98-4 51,-48 10 0,-9 0-192,-120-5 125,42-1 5,144-4 0,0 1 0,0 0 0,-24 8 0,4-2 0,6 0 9,20-6-1,0 1 0,0-1 0,0 0-1,-15-1 1,-6 1-24,0 1 0,-43 11 0,19-4-80,27-4 39,1 0 0,1 2 0,-1 0 1,2 2-1,-29 15 0,47-21 51,1-1 1,-1 1-1,1 1 0,0-1 1,0 1-1,0 0 0,0 1 1,1-1-1,0 1 0,0 0 1,1 0-1,0 1 0,0-1 1,0 1-1,1 0 0,-4 10 1,-2 11 62,5-16-83,0 1-1,1 0 1,1 0-1,-1 0 1,1 19 0,1 63 107,3 112-152,3-153 63,2 0 0,2-1 0,23 70 0,-30-118 5,0 1 1,1-1-1,0 0 0,0 0 1,0 0-1,1 0 0,-1 0 1,1-1-1,0 1 0,1-1 1,-1 0-1,1 0 0,0-1 1,0 0-1,5 3 0,11 5-58,0-1 0,34 10 0,-31-11-6,147 46-11,-38-13 65,-118-38 9,0-1-1,0 0 1,1-1-1,-1-1 1,1-1-1,20-1 0,3 0 11,35-2-49,79-12 0,41 6 199,-95 7-93,-72-1-39,0-1 1,41-11-1,19-3-65,-15 10 29,-1 3 0,84 5 0,144 25 62,-247-20-48,219 9-126,-48-5 120,-103 4 27,76 3-3,-53-15-17,166-3 47,-154-13-23,5-1-33,-59 14 49,0 5 0,117 18-1,-2 1-42,-127-15 0,75-3 51,16 1 31,-130 1-48,0-3-1,1-2 0,50-5 1,-7-4-16,0 5 0,-1 4 0,1 3 0,175 34 0,-149-20-77,-43-7-47,306 22 148,-216-24-20,-44-7 11,181-19 0,-122 3-8,-138 10-5,71-18 1,-37 6 23,67-12-88,81-13 99,-6 11 14,-173 20-115,18-3-20,153-1 189,-128 16-73,117 19 1,-165-17-95,77-2-1,-65-2 54,70-9-3,-41 2-87,-4 2 122,76-3-28,-102 5 20,77-13 0,-77 8-7,80-3-1,-52 10-33,141 6-69,-58 8 103,2-7 33,-130-4-59,221 22 7,-199-16-7,0 3-1,76 24 0,-96-25 75,0-1 0,78 6-1,-72-10-144,285 9 49,-100-5-20,-147-5 11,0 4 0,82 19 1,57 6 202,-56-10-332,-69-8 215,33 3 2,-67-13-97,124-5 0,109-44-100,-252 37-3,354-60-5942,-351 58 2947,0 2 0,0 3 0,1 1 0,86 7 0,-73 6-414</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6:48.579"/>
    </inkml:context>
    <inkml:brush xml:id="br0">
      <inkml:brushProperty name="width" value="0.1" units="cm"/>
      <inkml:brushProperty name="height" value="0.1" units="cm"/>
      <inkml:brushProperty name="color" value="#66CC00"/>
    </inkml:brush>
  </inkml:definitions>
  <inkml:trace contextRef="#ctx0" brushRef="#br0">2753 1 2304,'-1'1'47,"1"-1"1,-1 1-1,0 0 1,0 0-1,0-1 0,1 1 1,-1 0-1,0 0 1,1 0-1,-1 0 1,1 0-1,-1 0 0,1 0 1,-1 0-1,1 0 1,0 0-1,-1 0 1,1 0-1,0 1 0,0-1 1,0 0-1,0 0 1,0 0-1,0 0 0,0 0 1,1 0-1,-1 0 1,0 0-1,0 1 1,1-1-1,-1 0 0,1 0 1,-1 0-1,1 0 1,-1 0-1,2 1 1,-1-2 81,0 1 0,0 0 0,0 0 0,-1 0 0,1 0 1,0 1-1,0-1 0,-1 0 0,1 0 0,-1 0 0,1 1 1,-1-1-1,1 0 0,-1 2 0,0-2 7,0 0 1,0-1-1,0 1 0,0-1 0,-1 1 1,1-1-1,0 0 0,0 1 0,-1-1 1,1 1-1,0-1 0,-1 1 0,1-1 0,0 0 1,-1 1-1,1-1 0,-1 0 0,1 1 1,0-1-1,-1 0 0,1 1 0,-1-1 1,1 0-1,-1 0 0,1 0 0,-1 0 0,1 1 1,-1-1-1,1 0 0,-1 0 0,1 0 1,-1 0-1,0 0 0,1 0 0,-1 0 1,1 0-1,-1-1 0,-42 5 3875,-505-4-1500,419 10-1803,2 0-488,-97-4 282,153-3-414,-44 2 0,-97 3 77,177-7-168,0-2 1,0-1-1,-61-12 0,18 2 110,-8 4 205,-1 3-1,0 3 0,0 5 1,-93 15-1,-36 6-245,134-16-68,62-5-198,2-1-348,-32 1 0,46-3 134,0 0 1,0-1 0,0 1 0,0-1-1,0 0 1,0 0 0,0 0 0,0 0-1,0-1 1,1 0 0,-1 1-1,0-1 1,-5-5 0,-13-19-4472</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6:49.803"/>
    </inkml:context>
    <inkml:brush xml:id="br0">
      <inkml:brushProperty name="width" value="0.1" units="cm"/>
      <inkml:brushProperty name="height" value="0.1" units="cm"/>
      <inkml:brushProperty name="color" value="#66CC00"/>
    </inkml:brush>
  </inkml:definitions>
  <inkml:trace contextRef="#ctx0" brushRef="#br0">1438 85 3072,'-1'-3'2979,"6"-3"-1462,-1 0 52,-4 6-1517,0 0 0,0-1 0,0 1 0,1 0-1,-1 0 1,0 0 0,0-1 0,0 1-1,0 0 1,0 0 0,0-1 0,1 1 0,-1 0-1,0 0 1,0-1 0,0 1 0,0 0-1,0 0 1,0-1 0,0 1 0,0 0-1,0 0 1,0-1 0,0 1 0,0 0 0,-1 0-1,1-1 1,0 1 0,0 0 0,0 0-1,0-1 1,0 1 0,0 0 0,-1 0 0,1 0-1,0-1 1,0 1 0,0 0 0,0 0-1,-1 0 1,1 0 0,0-1 0,0 1-1,-1 0 1,1 0 0,0 0 0,0 0 0,-1 0-1,-2-2 80,0 1 0,1 0 0,-1 0 0,-1 1-1,1-1 1,0 1 0,0-1 0,0 1 0,0 0 0,-3 0-1,-15-2 266,10 1-214,1 0 0,-1 0-1,0 1 1,-14 1 0,-4 0 24,-10-3 28,0-2 0,-43-9 1,8 0 91,39 7-177,20 3-41,0 1 1,-20-1 0,-24 2 213,34-1-244,-1 1-1,1 2 0,0 1 1,-40 7-1,15 1 264,0-2 0,0-2 0,-58-1 0,-39 4 753,120-5-1028,-19 1-495,-1-1 0,-57-3 0,92-3-563,1 0 0,-1 0 0,0-1 0,-13-6 0,-4-1-3066</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6:51.617"/>
    </inkml:context>
    <inkml:brush xml:id="br0">
      <inkml:brushProperty name="width" value="0.1" units="cm"/>
      <inkml:brushProperty name="height" value="0.1" units="cm"/>
      <inkml:brushProperty name="color" value="#66CC00"/>
    </inkml:brush>
  </inkml:definitions>
  <inkml:trace contextRef="#ctx0" brushRef="#br0">3825 119 4480,'-36'0'2544,"36"-3"-2434,-1 1 1,1 0-1,0 0 1,-1 0-1,1 0 1,0 0-1,0 0 1,1-3-1,-1 3-96,0 0 33,-1 0 1,1 0 0,0 0 0,-1 1-1,0-1 1,1 0 0,-1 0-1,0 0 1,0 0 0,0 1-1,0-1 1,0 0 0,0 1 0,0-1-1,-1 1 1,1 0 0,0-1-1,-1 1 1,1 0 0,-1 0-1,0-1 1,1 1 0,-1 1 0,0-1-1,0 0 1,0 0 0,1 1-1,-1-1 1,0 1 0,-3-1-1,-6-1 505,0 0 0,-1 1-1,-20 0 1,-2 3-2,0 1-1,-61 14 1,83-14-519,-10 0 280,-1-1-1,1-1 1,-44-4 0,-24-11 8,65 9-114,0 1-1,-37-1 1,-248 5 638,141 5-385,-173-10-122,54 5 75,264 1-446,-28 5 0,27-3 1,-29 1-1,-653-4 1342,587-9-843,31 1-384,-18 2 608,-186 15 0,189 0-918,-127-4 1,199-7-1322,0-1 1,-36-8-1,48 7-1303,-1-2-1,-23-10 0,5-3-1363</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6:52.792"/>
    </inkml:context>
    <inkml:brush xml:id="br0">
      <inkml:brushProperty name="width" value="0.1" units="cm"/>
      <inkml:brushProperty name="height" value="0.1" units="cm"/>
      <inkml:brushProperty name="color" value="#66CC00"/>
    </inkml:brush>
  </inkml:definitions>
  <inkml:trace contextRef="#ctx0" brushRef="#br0">2526 76 3712,'0'-9'5013,"-12"9"-2805,-354 0 2256,336-2-4150,0-2 0,0 0 0,-40-12 0,-43-7 216,-146 5 126,12 26 235,190-4-657,-133 13 455,141-11-425,1 3 0,-1 2 0,-89 33 0,-45 25-51,152-60-628,-1-2 0,1 0 0,-1-3 0,-35 2 0,-133-17-6085,73 1 579,-7 6 1927</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6:54.337"/>
    </inkml:context>
    <inkml:brush xml:id="br0">
      <inkml:brushProperty name="width" value="0.1" units="cm"/>
      <inkml:brushProperty name="height" value="0.1" units="cm"/>
      <inkml:brushProperty name="color" value="#66CC00"/>
    </inkml:brush>
  </inkml:definitions>
  <inkml:trace contextRef="#ctx0" brushRef="#br0">1359 96 3328,'-3'0'418,"2"0"-380,1 0 0,0 0 1,-1 1-1,1-1 0,-1 0 1,1 0-1,0 0 0,-1 0 1,1 0-1,-1 0 0,1 0 1,-1 0-1,1 0 0,0 0 1,-1 0-1,1-1 1,-1 1-1,1 0 0,0 0 1,-1 0-1,1 0 0,0-1 1,-1 1-1,1 0 0,0 0 1,-1-1-1,1 1 0,0 0 1,-1 0-1,1-1 0,0 1 1,0 0-1,0-1 0,-1 0 1,1 1 164,11-18-225,-10 17 116,0 0 0,-1 0 0,1 0 0,0 0 0,-1 0 0,1 0 0,0 0 0,-1-1 0,0 1 0,1 0 0,-1 0 0,0 0 0,1-1 0,-1 1 0,0 0-1,0-1 1,0 1 0,0 0 0,0 0 0,0-1 0,-1 1 0,1 0 0,0 0 0,-1-1 0,1 1 0,0 0 0,-1 0 0,0 0 0,1-1 0,-1 1 0,0 0 0,1 0 0,-1 0 0,0 0 0,0 0 0,0 1 0,0-1-1,-2-1 1,-1-1 169,-1 0 0,0 0-1,0 0 1,0 1-1,-1 0 1,1 0 0,-9-2-1,-3 2 60,0 0-1,0 1 1,0 1 0,0 1-1,-1 0 1,-25 6-1,-29 1 148,-283 23 2310,179 5-1563,25 7-288,118-35-1095,-1-1-1,0-2 1,-39 1 0,50-6-923,0-1 0,1-1 0,-28-7 0,-24-8-6377,42 11 3814</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7:05.703"/>
    </inkml:context>
    <inkml:brush xml:id="br0">
      <inkml:brushProperty name="width" value="0.1" units="cm"/>
      <inkml:brushProperty name="height" value="0.1" units="cm"/>
      <inkml:brushProperty name="color" value="#66CC00"/>
    </inkml:brush>
  </inkml:definitions>
  <inkml:trace contextRef="#ctx0" brushRef="#br0">3005 139 2560,'0'0'21,"0"0"0,0 0 0,0 0 0,0 0 0,0 0 0,1 0 0,-1 0 0,0 0 0,0 0 1,0 0-1,0-1 0,0 1 0,0 0 0,0 0 0,0 0 0,0 0 0,0 0 0,0 0 0,1 0 0,-1 0 0,0 0 0,0 0 0,0 0 0,0 0 0,0 0 1,0 0-1,0 0 0,0 0 0,0 0 0,0-1 0,0 1 0,0 0 0,0 0 0,0 0 0,0 0 0,0 0 0,0 0 0,0 0 0,0 0 0,0 0 1,0 0-1,0 0 0,0-1 0,0 1 0,0 0 0,0 0 0,0 0 0,0 0 0,0 0 0,0 0 0,0 0 0,0 0 0,0 0 0,0 0 0,0-1 0,0 1 1,0 0-1,0 0 0,0 0 0,0 0 0,0 0 0,-1 0 0,1 0 0,0 0 0,0 0 0,0 0 0,0 0 0,12-9 202,18-7 442,17-7 7039,-51 23-8043,-71 5 2568,6 4-1210,35-9-690,-8-1 160,-48 6-1,63-2-180,-48-4 0,27 0-28,-111-9-45,17 17-3,51-1-315,-14 1 737,-56 1-193,103-8-599,-130 5 239,116-3 27,46-3-72,-31 4 0,-57 8 176,-74 12-246,64-5 324,-87-18-10,92-3-270,-46 1 244,-181 4 1036,288 3-1426,40-3-347,0 0 1,0-1-1,0-1 1,-1 0-1,1-2 0,-27-5 1,41 6 128,1 0 1,-1-1 0,1 1-1,0-1 1,-1 0 0,1 0-1,0 0 1,0 0-1,0 0 1,1-1 0,-1 1-1,0-1 1,1 0-1,0 0 1,-1 0 0,-1-4-1,-1-3-1008,0 0 0,1 0 0,1-1 0,-4-16-1,-9-46-2459</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3.412"/>
    </inkml:context>
    <inkml:brush xml:id="br0">
      <inkml:brushProperty name="width" value="0.1" units="cm"/>
      <inkml:brushProperty name="height" value="0.1" units="cm"/>
      <inkml:brushProperty name="color" value="#E71224"/>
    </inkml:brush>
  </inkml:definitions>
  <inkml:trace contextRef="#ctx0" brushRef="#br0">1325 90 4736,'-6'-2'441,"0"0"1,1 1 0,-1 0-1,0 0 1,0 0-1,0 1 1,0 0-1,0 0 1,-9 1 0,-28 0 267,-25-8 427,-1 2 0,-113 9 0,94 1-109,0-3-1,-110-13 1,-172-39-3981,266 34-633,57 10 371</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7:06.639"/>
    </inkml:context>
    <inkml:brush xml:id="br0">
      <inkml:brushProperty name="width" value="0.1" units="cm"/>
      <inkml:brushProperty name="height" value="0.1" units="cm"/>
      <inkml:brushProperty name="color" value="#66CC00"/>
    </inkml:brush>
  </inkml:definitions>
  <inkml:trace contextRef="#ctx0" brushRef="#br0">928 9 4352,'-18'-3'1949,"0"0"1,0 2-1,0 0 1,-19 1-1,-73 12-153,55-5-998,-189 34 1361,95-13-1742,129-25-869,0-1 0,0 0 0,0-2 0,-21-2 0,30 1-351,0 0 1,1-1-1,-1-1 1,0 0-1,1 0 1,0-1-1,0-1 1,-19-10-1,3-4-2519</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7:07.451"/>
    </inkml:context>
    <inkml:brush xml:id="br0">
      <inkml:brushProperty name="width" value="0.1" units="cm"/>
      <inkml:brushProperty name="height" value="0.1" units="cm"/>
      <inkml:brushProperty name="color" value="#66CC00"/>
    </inkml:brush>
  </inkml:definitions>
  <inkml:trace contextRef="#ctx0" brushRef="#br0">1637 26 4736,'-21'3'3786,"20"-4"-3758,1 0 0,0 0-1,-1 0 1,1 0-1,-1 0 1,1 0 0,-1 0-1,0 1 1,1-1-1,-1 0 1,0 0-1,0 0 1,1 0 0,-1 1-1,0-1 1,0 0-1,0 1 1,0-1 0,-1 0-1,-22-8 904,-5 7 22,-1 1 1,0 2-1,-35 5 0,27 0-549,21-3-203,-35 1 0,-181 5 1383,109-4-1099,14 1-400,82-3 158,-49-2-1,50-1-57,0 0 0,-28 5 0,-296 37 1132,308-39-1381,-74-6 0,110 2-468,0 0 0,0-1 0,0 0 0,0 0 0,0 0-1,1-1 1,-1 0 0,1-1 0,0 1 0,0-1 0,0-1-1,0 1 1,-6-8 0,-14-11-3249</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7:08.899"/>
    </inkml:context>
    <inkml:brush xml:id="br0">
      <inkml:brushProperty name="width" value="0.1" units="cm"/>
      <inkml:brushProperty name="height" value="0.1" units="cm"/>
      <inkml:brushProperty name="color" value="#66CC00"/>
    </inkml:brush>
  </inkml:definitions>
  <inkml:trace contextRef="#ctx0" brushRef="#br0">1805 17 3456,'0'0'3883,"7"0"-3754,13 0 7037,-20-2-7034,-1 1 0,0 0-1,0-1 1,0 1 0,1 0 0,-1 0-1,0 0 1,0 0 0,-3-2 0,1 2-57,0 1 1,-1-1 0,1 1 0,-1-1 0,1 1-1,-1 0 1,1 0 0,-5 1 0,-5 0 100,-37 1 735,-93 17-1,128-16-907,-229 30 978,73-9-202,138-21-445,0 0-1,-53-4 1,25-1-82,-23 2-68,-322 11 576,355-8-2052,-100-6 0,103-2-1539,0-2 0,-52-15 0,51 8-1131</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7:09.571"/>
    </inkml:context>
    <inkml:brush xml:id="br0">
      <inkml:brushProperty name="width" value="0.1" units="cm"/>
      <inkml:brushProperty name="height" value="0.1" units="cm"/>
      <inkml:brushProperty name="color" value="#66CC00"/>
    </inkml:brush>
  </inkml:definitions>
  <inkml:trace contextRef="#ctx0" brushRef="#br0">827 26 4224,'-3'1'179,"-1"-1"1,1 0-1,0 0 1,0 0-1,0-1 1,0 1-1,0-1 0,-1 0 1,1 1-1,0-1 1,0-1-1,1 1 1,-1 0-1,0-1 1,0 1-1,-2-3 0,3 2 28,-1 1 0,0-1 0,1 1 0,-1 0-1,1 0 1,-1 0 0,0 0 0,0 1 0,0-1 0,0 1-1,1 0 1,-1-1 0,0 1 0,-5 1 0,-41 5 1773,42-5-1782,-26 6 1084,-55 18 1,44-9-314,-2-2 1,0-2 0,-58 8 0,64-15-1394,-1-2 0,-42-3 0,69-1-424,1 0-1,0-1 1,0 0-1,1-1 0,-1-1 1,1 0-1,-15-7 0,-2-7-2729</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7:10.603"/>
    </inkml:context>
    <inkml:brush xml:id="br0">
      <inkml:brushProperty name="width" value="0.1" units="cm"/>
      <inkml:brushProperty name="height" value="0.1" units="cm"/>
      <inkml:brushProperty name="color" value="#66CC00"/>
    </inkml:brush>
  </inkml:definitions>
  <inkml:trace contextRef="#ctx0" brushRef="#br0">2089 45 3968,'-21'0'2544,"21"-1"-2390,0-1 1,-1 1 0,1 0-1,-1 0 1,1 0 0,-1-1-1,1 1 1,-1 0 0,1 0-1,-2-2 1,-7-4 258,7 5-244,0 0 0,0 0-1,0 0 1,-1 0 0,1 1-1,-1-1 1,0 1 0,1-1-1,-1 1 1,0 0 0,-5-1-1,-5 0 112,0 2 0,0 0 1,0 0-1,0 1 0,0 1 0,0 0 0,-16 5 0,8-3 101,-29 4 0,-115 11 808,59-5-618,-1-5 197,68-6-142,-61-3 0,36-2-358,-479 2 1961,517-1-2000,-28-5 1,29 3-105,-30-1 0,54 4-124,-101 0 577,-113 14 1,184-9-628,16-2-742,-1-1-1,1 0 1,-1-1-1,1 0 1,-1-2-1,-30-3 1,18-4-2452,1 2-954</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7:11.603"/>
    </inkml:context>
    <inkml:brush xml:id="br0">
      <inkml:brushProperty name="width" value="0.1" units="cm"/>
      <inkml:brushProperty name="height" value="0.1" units="cm"/>
      <inkml:brushProperty name="color" value="#66CC00"/>
    </inkml:brush>
  </inkml:definitions>
  <inkml:trace contextRef="#ctx0" brushRef="#br0">1332 8 4480,'-66'0'3103,"-135"-5"1479,27 3-2327,93 3-1641,-14 4 557,-140 24-1,147-10-403,69-13-979,0-1 0,-1-1-1,1-1 1,-1-1-1,0 0 1,-36-3-1,31-3-2240,-40-13-1,39 10-1183,-29-5 1,7 7 793</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21.750"/>
    </inkml:context>
    <inkml:brush xml:id="br0">
      <inkml:brushProperty name="width" value="0.1" units="cm"/>
      <inkml:brushProperty name="height" value="0.1" units="cm"/>
      <inkml:brushProperty name="color" value="#66CC00"/>
    </inkml:brush>
  </inkml:definitions>
  <inkml:trace contextRef="#ctx0" brushRef="#br0">2026 72 2304,'1'-15'4502,"-20"15"664,5 1-5352,13-1 239,-1 0-1,1 0 0,0 0 0,0 1 0,0-1 1,0 0-1,0 1 0,0-1 0,0 1 0,0-1 1,0 1-1,0 0 0,0-1 0,0 1 1,-1 1-1,1-1-22,0 0 0,0 0 0,0 0 0,0-1 0,0 1 0,0 0 1,0-1-1,0 1 0,0-1 0,-1 1 0,1-1 0,0 1 0,0-1 0,-1 0 0,-1 0 1,-94-8 2166,88 7-2052,-1 0 0,1 0 0,-10-4 0,10 3-77,-1 0 0,1 1 1,-11-1-1,-124-6 380,105 6-273,-46 2 1,29 1-20,25 1-98,-62 11-1,63-8 88,-62 4 0,-122-20 746,-186-16 693,97 16-16,239 13-1759,-45-2-1445,40-5-3060,47-2 654,10-6-70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22.623"/>
    </inkml:context>
    <inkml:brush xml:id="br0">
      <inkml:brushProperty name="width" value="0.1" units="cm"/>
      <inkml:brushProperty name="height" value="0.1" units="cm"/>
      <inkml:brushProperty name="color" value="#66CC00"/>
    </inkml:brush>
  </inkml:definitions>
  <inkml:trace contextRef="#ctx0" brushRef="#br0">987 58 3712,'-53'-5'2149,"50"4"-2079,0 0 0,0 0 0,0 0 0,0 0 0,0 0 0,0-1 0,0 1 0,-3-4 0,-14-5-124,13 7 224,-6-2 549,-1 0-1,1 1 1,-1 1-1,0 0 1,0 1-1,-18-1 1,6 3-62,-39-1 2031,-74 11-1,66-1-1648,-188 30-980,118-23-6280,112-13 3296,7 1-520</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23.374"/>
    </inkml:context>
    <inkml:brush xml:id="br0">
      <inkml:brushProperty name="width" value="0.1" units="cm"/>
      <inkml:brushProperty name="height" value="0.1" units="cm"/>
      <inkml:brushProperty name="color" value="#66CC00"/>
    </inkml:brush>
  </inkml:definitions>
  <inkml:trace contextRef="#ctx0" brushRef="#br0">1406 30 4608,'-1'0'148,"-18"1"1241,19-1-1349,-1 0-1,0 1 1,1-1-1,-1 0 1,1 0-1,-1 0 1,1 1-1,-1-1 1,0 0 0,1 0-1,-1 1 1,1-1-1,0 0 1,-1 1-1,1-1 1,-1 1-1,1-1 1,-1 1-1,1-1 1,0 1-1,0-1 1,-1 1-1,1-1 1,0 1-1,0-1 1,-1 1-1,1-1 1,0 1-1,0 0 1,0 0-1,-1-1 2,-1 0 0,1 0 1,0 0-1,0 0 0,0 0 0,-1 1 0,1-1 0,0 0 0,0 1 0,0-1 0,0 1 0,-1 0 0,-1 1 183,0 0-1,0-1 1,-1 1 0,1-1 0,0 1 0,0-1 0,-1 0 0,1-1 0,-1 1-1,1 0 1,-6-1 0,-44 0 2600,29 0-2484,-129-8 1519,86 2-1350,-56 4 272,23 0-127,-162-18 1527,178 8-2024,-92 1 1,32 11-1942,52 0-2773,58 0 797</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33.246"/>
    </inkml:context>
    <inkml:brush xml:id="br0">
      <inkml:brushProperty name="width" value="0.1" units="cm"/>
      <inkml:brushProperty name="height" value="0.1" units="cm"/>
      <inkml:brushProperty name="color" value="#66CC00"/>
    </inkml:brush>
  </inkml:definitions>
  <inkml:trace contextRef="#ctx0" brushRef="#br0">1902 139 1152,'-1'-1'27,"0"0"0,-1 1 0,1-1-1,0 0 1,0 0 0,0 1 0,1-1 0,-1 0 0,0 0-1,0 0 1,0 0 0,1 0 0,-1 0 0,0-1 0,1 1 0,-1 0-1,1 0 1,-1 0 0,1-1 0,0 1 0,-1 0 0,1 0 0,0-1-1,0 1 1,0 0 0,0 0 0,0-1 0,1-1 0,-1 3 11,-1-1 1,1 1-1,0 0 1,0-1 0,0 1-1,0 0 1,-1-1-1,1 1 1,0 0 0,0 0-1,0-1 1,-1 1-1,1 0 1,0 0 0,-1-1-1,1 1 1,0 0-1,-1 0 1,1 0 0,0-1-1,-1 1 1,1 0-1,0 0 1,-1 0 0,1 0-1,0 0 1,-1 0-1,1 0 1,0 0 0,-1 0-1,1 0 1,0 0-1,-1 0 1,1 0 0,-1 0-1,1 0 1,0 0-1,-1 1 1,-3-1 1842,-13-5 1196,-142 5 2139,111 5-4080,-27 0 54,-54-10 441,-40 0-873,111 5-319,-139-3 508,-55 0 744,136 5-1174,1-1-86,-128-3-707,212 0-1817,-58-12-1,70 9-172,0 0-1,0-2 1,1 0-1,-22-11 0,-17-14-1791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4.997"/>
    </inkml:context>
    <inkml:brush xml:id="br0">
      <inkml:brushProperty name="width" value="0.1" units="cm"/>
      <inkml:brushProperty name="height" value="0.1" units="cm"/>
      <inkml:brushProperty name="color" value="#E71224"/>
    </inkml:brush>
  </inkml:definitions>
  <inkml:trace contextRef="#ctx0" brushRef="#br0">1562 129 4864,'-10'-6'777,"0"-1"0,1 0 1,-11-10-1,16 14-767,1 1 0,-1 0 0,1 0 0,-1 0 0,0 1 0,0-1 0,1 1 0,-9-1 0,-31-4 577,-74 0 1547,83 4-1591,-72-11 476,-265-28 200,358 40-1110,-335-5 2031,209 8-2322,79-3-378,-67 2-2760,109 1 1079,0 0 0,-26 8 0,11-1-836</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35.161"/>
    </inkml:context>
    <inkml:brush xml:id="br0">
      <inkml:brushProperty name="width" value="0.1" units="cm"/>
      <inkml:brushProperty name="height" value="0.1" units="cm"/>
      <inkml:brushProperty name="color" value="#66CC00"/>
    </inkml:brush>
  </inkml:definitions>
  <inkml:trace contextRef="#ctx0" brushRef="#br0">2019 27 2560,'-2'-7'6748,"-1"4"-6990,-1 1 493,1 1 0,-1 0 0,0 0-1,0 1 1,1-1 0,-7 0-1,-12-1 177,8-1-38,0 1 0,0 1 1,0 0-1,0 1 0,0 0 1,0 1-1,-15 3 0,6-2 134,0 0-1,-38-4 0,14 1 268,-210 10 773,115 3-927,-3 1 3,88-13-207,-172 2 1030,4 19-268,-43 7-2295,209-27-1578,-61-7 0,119 6 2640,-11-1-980,0 0 0,-1-1 0,1 0 0,0-1 0,0 0 0,0-1 0,1 0 0,-16-8 0,12 1-1077,-22-17 0,37 28 2096</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35.834"/>
    </inkml:context>
    <inkml:brush xml:id="br0">
      <inkml:brushProperty name="width" value="0.1" units="cm"/>
      <inkml:brushProperty name="height" value="0.1" units="cm"/>
      <inkml:brushProperty name="color" value="#66CC00"/>
    </inkml:brush>
  </inkml:definitions>
  <inkml:trace contextRef="#ctx0" brushRef="#br0">1679 133 6784,'-6'-1'343,"-4"-3"169,-1 2-1,1-1 1,-1 1-1,-16 0 1,26 2-837,1-1 124,0-1 384,0 1 0,0 0-1,-1-1 1,1 1 0,-1 0 0,1 0 0,-1 0 0,1-1 0,-1 1 0,0 0 0,1 0 0,-1 0 0,0 0 0,0 0 0,0 0 0,0 0-1,0 0 1,0 1 0,0-1 0,0 0 0,0 0 0,0 1 0,0-1 0,-3 0 0,-4-2 277,0 1 0,0-1 0,-10 0 1,-3-2 190,-16-5-181,0 2 1,0 1 0,-1 2 0,-46 0 0,45 3-47,-165 0 657,110 3-514,-130 11 853,0 0-1027,189-12-496,-163-5-2217,157 2-1078,0-3-1,-76-20 1,49 5-399</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48.148"/>
    </inkml:context>
    <inkml:brush xml:id="br0">
      <inkml:brushProperty name="width" value="0.1" units="cm"/>
      <inkml:brushProperty name="height" value="0.1" units="cm"/>
      <inkml:brushProperty name="color" value="#66CC00"/>
    </inkml:brush>
  </inkml:definitions>
  <inkml:trace contextRef="#ctx0" brushRef="#br0">1951 165 1024,'0'0'9,"0"0"0,0 0 0,0 0 0,-1 0 0,1 0 0,0 0 1,0 0-1,0 0 0,0 0 0,0 0 0,-1 0 0,1 0 0,0 0 0,0 0 0,0 0 0,0-1 0,0 1 0,0 0 0,-1 0 1,1 0-1,0 0 0,0 0 0,0 0 0,0 0 0,0 0 0,0 0 0,0-1 0,0 1 0,-1 0 0,1 0 0,0 0 0,0 0 1,0 0-1,0-1 0,0 1 0,0 0 0,0 0 0,0 0 0,0 0 0,0 0 0,0-1 0,0 1 0,0 0 0,0 0 1,0 0-1,0 0 0,0-1 0,5-9-75,10-8-523,9-9 1374,-13 14 977,21-21 1,-8 11 4,-19 17-1051,0 0 1,1 0 0,9-6 560,-15 12-1226,-1-1-1,1 1 1,-1 0-1,1-1 1,-1 1-1,1 0 1,-1-1-1,1 1 1,-1 0-1,1 0 1,-1-1-1,0 1 1,1 0-1,-1 0 1,1 0-1,-1 0 1,0 0-1,-1 0 1,-18 7 577,0 0-1,0-2 1,-1 0-1,0-2 1,-41 3-1,-58-7 985,-139 3 429,109 10-1733,-55 2 446,-119 9 608,157-7-900,49-8 159,-168 17 566,266-23-1314,-118 12-251,45-11-4936,61-3 1480</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49.418"/>
    </inkml:context>
    <inkml:brush xml:id="br0">
      <inkml:brushProperty name="width" value="0.1" units="cm"/>
      <inkml:brushProperty name="height" value="0.1" units="cm"/>
      <inkml:brushProperty name="color" value="#66CC00"/>
    </inkml:brush>
  </inkml:definitions>
  <inkml:trace contextRef="#ctx0" brushRef="#br0">1087 74 6784,'-30'-4'1502,"9"1"-189,-29-1 0,27 3-503,-1-2 0,1-1 0,-32-8 1,-18-4 1052,-1 4-748,0 3 1,0 3 0,-136 8 0,23 18-3202,62-3-5731,81-11 3897</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50.111"/>
    </inkml:context>
    <inkml:brush xml:id="br0">
      <inkml:brushProperty name="width" value="0.1" units="cm"/>
      <inkml:brushProperty name="height" value="0.1" units="cm"/>
      <inkml:brushProperty name="color" value="#66CC00"/>
    </inkml:brush>
  </inkml:definitions>
  <inkml:trace contextRef="#ctx0" brushRef="#br0">1380 8 6656,'-10'-3'809,"9"2"-681,-1 0 1,0 0-1,0 1 1,0-1-1,1 1 0,-1 0 1,0-1-1,0 1 1,0 0-1,0 0 0,0 0 1,0 0-1,1 1 1,-1-1-1,0 0 0,-3 2 1,-7 0-169,0 1 1,0-2-1,0 0 1,-1 0 0,-23-3-1,0 1 559,-528 9 7790,258-8-7066,117-3-4277,101 7-3212,32 1 2540</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52.422"/>
    </inkml:context>
    <inkml:brush xml:id="br0">
      <inkml:brushProperty name="width" value="0.1" units="cm"/>
      <inkml:brushProperty name="height" value="0.1" units="cm"/>
      <inkml:brushProperty name="color" value="#66CC00"/>
    </inkml:brush>
  </inkml:definitions>
  <inkml:trace contextRef="#ctx0" brushRef="#br0">1497 44 1920,'0'0'35,"0"0"0,0 0 0,-1 0 0,1 0 0,0 0 0,0 0 0,0 0 1,-1 0-1,1 0 0,0 0 0,0 0 0,0 0 0,-1 0 0,1 0 0,0-1 0,0 1 0,0 0 0,0 0 0,-1 0 0,1 0 0,0 0 1,0 0-1,0 0 0,0 0 0,0-1 0,-1 1 0,1 0 0,0 0 0,0 0 0,0 0 0,0-1 0,0 1 0,0 0 0,0 0 1,0 0-1,-1 0 0,1-1 0,0 1 0,0 0 0,0 0 0,0 0 0,0-1 0,0 1 0,0 0 0,0 0 0,0 0 0,0-1 0,0 1 1,0 0-1,1 0 0,-1-1 0,0-1 786,-17 2 2027,7 3-2309,0 0-1,1 1 1,-11 5-1,14-6-370,-1 1 0,0-1-1,1-1 1,-1 1 0,0-1 0,-1-1-1,1 1 1,-10 0 0,3-2 96,-3 0 167,1 0 1,-1-1-1,0-1 1,-19-4-1,14 1-246,-32-2 1,31 5-57,-28-7 1,15 0 328,0 2 1,-1 1 0,-50-1-1,-20 0 353,0 0 517,-129 23 1243,3 21-4099,164-25-646,27-6-865,31-5 860,-1-1 1,1 0-1,-19-3 0,-3-6-1117</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54.075"/>
    </inkml:context>
    <inkml:brush xml:id="br0">
      <inkml:brushProperty name="width" value="0.1" units="cm"/>
      <inkml:brushProperty name="height" value="0.1" units="cm"/>
      <inkml:brushProperty name="color" value="#66CC00"/>
    </inkml:brush>
  </inkml:definitions>
  <inkml:trace contextRef="#ctx0" brushRef="#br0">2759 51 3712,'-5'1'504,"4"-1"-427,0 0-1,0 0 1,1 0 0,-1 0-1,0 0 1,0 0-1,1 0 1,-1 1 0,0-1-1,1 0 1,-1 0 0,0 1-1,0-1 1,1 0-1,-1 1 1,1-1 0,-1 1-1,0-1 1,1 1 0,-1-1-1,-1 3 1245,4-4-1097,8-3 493,-1-2 0,0 1 0,0-1 0,21-18 8714,-253 27-6925,21-11-2234,86 6-119,79 3-155,-50-5 1,47 1 151,-60 3 1,37 2 92,-208 3 317,69 5-747,80 9 43,90-15 86,-28 1 111,-5-5 479,-57-1-521,-122 16 0,182-7 315,1-2-1,-99-5 0,56-3-64,-20-2-650,76 0-551,-83-7-4360,41 11-6310,50 1 7317</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56.128"/>
    </inkml:context>
    <inkml:brush xml:id="br0">
      <inkml:brushProperty name="width" value="0.1" units="cm"/>
      <inkml:brushProperty name="height" value="0.1" units="cm"/>
      <inkml:brushProperty name="color" value="#66CC00"/>
    </inkml:brush>
  </inkml:definitions>
  <inkml:trace contextRef="#ctx0" brushRef="#br0">2019 1 2304,'0'4'710,"0"-4"-541,0 1-1,0-1 0,0 0 0,0 1 0,0-1 0,0 1 1,-1-1-1,1 1 0,-4 5 2354,4-6-2353,0 0-1,-1 1 0,-4 4-294,-2 1 529,-1 1 0,1-1 0,-1 0 0,0 0 0,0-1-1,-1 0 1,0-1 0,0 0 0,0 0 0,-15 4 0,-57 25 466,56-26-650,8-1 218,0-2 0,0 0 1,0-1-1,-33 2 1,30-5 161,0-1 0,-26-4 0,25 2-469,12 3-10,1-2 0,-1 1 0,0-1 0,-9-4 0,7 3 2,0-1 0,-1 2-1,1-1 1,-20 0 0,-47 1 405,68 2-489,-315 0 1012,180 3-655,128-2-309,12-1-87,-1 1-1,1-1 1,0-1-1,-1 1 1,1-1 0,0 1-1,-9-4 1,4 2 2,0 0 0,0 0 0,1 1 0,-1 0 0,0 1 0,0 0 0,-13 2 0,-9-1 92,-195 8 510,140-4-17,49-3-86,-62-2 0,36-1-38,49 1-2331,1-1 1,-27-4-1,0 1-5713,23 4 4994,-29-5-1897</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9:56.972"/>
    </inkml:context>
    <inkml:brush xml:id="br0">
      <inkml:brushProperty name="width" value="0.1" units="cm"/>
      <inkml:brushProperty name="height" value="0.1" units="cm"/>
      <inkml:brushProperty name="color" value="#66CC00"/>
    </inkml:brush>
  </inkml:definitions>
  <inkml:trace contextRef="#ctx0" brushRef="#br0">1146 0 5376,'-6'1'454,"0"1"0,1-1 0,-1 1 1,0 0-1,-6 4 0,-48 18 1631,44-20-1421,1 0-1,-1-1 0,0 0 1,0-1-1,-31-1 0,-85-11 850,102 7-968,-125-11 1018,-52-5 143,128 13-2305,-104 5-1,84 3-6532,66-2 3234</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19.984"/>
    </inkml:context>
    <inkml:brush xml:id="br0">
      <inkml:brushProperty name="width" value="0.1" units="cm"/>
      <inkml:brushProperty name="height" value="0.1" units="cm"/>
      <inkml:brushProperty name="color" value="#66CC00"/>
    </inkml:brush>
  </inkml:definitions>
  <inkml:trace contextRef="#ctx0" brushRef="#br0">3724 0 2944,'-6'3'454,"-10"0"1359,-1 3-672,-56 20 2112,-35 3-1447,52-12-997,-94 14 0,104-26-302,0 3-1,-55 17 1,43-10-138,-1-2 1,-1-3-1,-92 4 0,128-12-325,-19 1 36,0-1-1,-1-2 1,-53-7 0,70 3 11,-41 1 0,-2 0-17,-85-11 368,-96 8-154,157 7 0,-133 13 318,0 1-364,-25-1 387,-1 0 102,-162-19 603,216-4-1008,81 2-1625,0 6-3584,68 4 254</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6.002"/>
    </inkml:context>
    <inkml:brush xml:id="br0">
      <inkml:brushProperty name="width" value="0.1" units="cm"/>
      <inkml:brushProperty name="height" value="0.1" units="cm"/>
      <inkml:brushProperty name="color" value="#E71224"/>
    </inkml:brush>
  </inkml:definitions>
  <inkml:trace contextRef="#ctx0" brushRef="#br0">3325 10 4224,'-9'-3'207,"0"1"1,0 0-1,-1 1 1,1 0-1,0 0 1,-1 1-1,1 1 1,-1-1-1,1 1 1,-11 3-1,-1 1-153,-33 3-1,13-2 651,2-2 92,0-2 0,-54-2 0,-15-1 21,-99 15-146,-138 4-387,-80-27 639,93-10-319,2 0-542,225 19-110,-556 15 288,599-11-265,-180 5-2632,188-12 870,0 7-858</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25.694"/>
    </inkml:context>
    <inkml:brush xml:id="br0">
      <inkml:brushProperty name="width" value="0.1" units="cm"/>
      <inkml:brushProperty name="height" value="0.1" units="cm"/>
      <inkml:brushProperty name="color" value="#66CC00"/>
    </inkml:brush>
  </inkml:definitions>
  <inkml:trace contextRef="#ctx0" brushRef="#br0">3043 39 5120,'-22'-7'1463,"-15"-5"892,34 11-2300,0 0 0,1 0 1,-1 1-1,0 0 0,0-1 0,0 1 0,-4 0 0,-8 0 310,-25-7 2011,-79-1 0,-202 8 87,278 1-2185,-46 8-1,58-3-170,21-4-70,0 0 1,-19 1-1,-51 6 389,-22 2 1,38-10-40,-116 16-1,158-14-513,-44-2 0,46-1 189,0 0-1,-39 6 1,-16 7 66,27-7 67,23-2-215,0-1 1,0-1 0,-44-3-1,9-10 417,40 7-367,0 1-1,-35-2 1,-30 2 108,-47-3 182,-6 6 155,62 6-59,-40-6-192,40-11 176,-35 9 469,25 0-1264,-105 11 1,51-1-8736,77-10 4538</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28.250"/>
    </inkml:context>
    <inkml:brush xml:id="br0">
      <inkml:brushProperty name="width" value="0.1" units="cm"/>
      <inkml:brushProperty name="height" value="0.1" units="cm"/>
      <inkml:brushProperty name="color" value="#66CC00"/>
    </inkml:brush>
  </inkml:definitions>
  <inkml:trace contextRef="#ctx0" brushRef="#br0">1125 67 4608,'-57'0'2538,"55"0"-2550,1 0 0,-1-1 0,1 1 0,-1-1 0,1 1 0,0-1 0,0 0 0,-1 0 0,1 0 0,-2-1 0,-7-4 256,-8-2 766,-76-27 2903,83 32-3720,0 1 0,0 0 1,-1 0-1,1 2 0,-22 0 0,-60 12 970,17-1-109,-276 32 935,180-20-2766,58-19-3800,82-4 2433</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37.452"/>
    </inkml:context>
    <inkml:brush xml:id="br0">
      <inkml:brushProperty name="width" value="0.1" units="cm"/>
      <inkml:brushProperty name="height" value="0.1" units="cm"/>
      <inkml:brushProperty name="color" value="#66CC00"/>
    </inkml:brush>
  </inkml:definitions>
  <inkml:trace contextRef="#ctx0" brushRef="#br0">1683 216 1920,'1'-2'121,"0"0"-1,0 0 1,0 0-1,1 0 1,-1 1-1,0-1 1,1 1 0,-1-1-1,0 1 1,1-1-1,0 1 1,-1 0 0,1 0-1,0-1 1,0 1-1,2 0 1,7-7 245,-3 0 523,-1 0 0,-1 0 1,10-14-1,-15 21-324,-7-13 1323,2 10-1580,0 0-1,-1 0 1,0 1 0,0 0-1,0 0 1,0 1-1,-11-5 1,-43-9 551,11 4-72,-5-4-274,0 3 0,-1 2 0,-102-7 0,-171 14 505,187 5-211,-107 3 564,-1 21-1206,234-23-211,-222 43-6068,167-26 1848</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40.133"/>
    </inkml:context>
    <inkml:brush xml:id="br0">
      <inkml:brushProperty name="width" value="0.1" units="cm"/>
      <inkml:brushProperty name="height" value="0.1" units="cm"/>
      <inkml:brushProperty name="color" value="#66CC00"/>
    </inkml:brush>
  </inkml:definitions>
  <inkml:trace contextRef="#ctx0" brushRef="#br0">1965 107 1152,'-2'-4'140,"1"1"-1,-1-1 1,1 0-1,0 1 1,0-1 0,0 0-1,0 0 1,1 0 0,-1 1-1,1-7 1,0 8 292,-1-16 3210,1 17-3467,-1 0 0,0 0-1,0 0 1,0 0 0,0 0-1,0 0 1,0 0-1,0 0 1,-1 0 0,1 0-1,0 1 1,0-1-1,-1 0 1,1 1 0,0-1-1,-1 1 1,1 0 0,-1-1-1,1 1 1,-3 0-1,-35 0 843,22 1-682,-367-1 3436,347-1-3313,0-2 1,-59-13-1,75 13-371,-1 1 0,1 1 0,-36 2 0,12 1 77,-46-3-12,-217 10 966,144-7-73,88-3-373,-3 2-925,-146 22-1,201-18-1498,1 2-1,0 0 0,1 1 0,-1 2 0,-23 13 0,1-4-1921</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43.302"/>
    </inkml:context>
    <inkml:brush xml:id="br0">
      <inkml:brushProperty name="width" value="0.1" units="cm"/>
      <inkml:brushProperty name="height" value="0.1" units="cm"/>
      <inkml:brushProperty name="color" value="#66CC00"/>
    </inkml:brush>
  </inkml:definitions>
  <inkml:trace contextRef="#ctx0" brushRef="#br0">1210 21 2816,'1'-17'4746,"-13"16"-2943,7 1-1275,-1 1-1,0 1 1,0-1 0,1 1-1,-1 0 1,1 0 0,0 0-1,-1 1 1,-8 6 0,-18 8 691,21-12-1006,1-1 1,0-1-1,-1 1 0,0-2 0,1 1 1,-1-2-1,-21 2 0,1-3 139,1-2 0,0-1 0,-55-12 0,71 13-238,0-1-1,0 2 0,-20 0 0,-19-2 26,-123-20 789,147 22-798,22 1-62,0 0 0,0 0 0,0-1 0,-9-2 0,1 0 199,-1 0 0,0 1 1,1 0-1,-19 1 0,-64 6-189,73-3-383,-69 10-3249,63-5-778,-30 10 0,23-5 460</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54.208"/>
    </inkml:context>
    <inkml:brush xml:id="br0">
      <inkml:brushProperty name="width" value="0.1" units="cm"/>
      <inkml:brushProperty name="height" value="0.1" units="cm"/>
      <inkml:brushProperty name="color" value="#66CC00"/>
    </inkml:brush>
  </inkml:definitions>
  <inkml:trace contextRef="#ctx0" brushRef="#br0">1608 133 640,'-3'-1'370,"3"-2"-296,-7-3-342,1 3 1676,1 0 0,0-1 0,-8-7 0,10 8-1096,0 0-1,0 0 1,-1 0-1,1 1 1,-1-1-1,0 1 1,1 0-1,-1 0 1,0 0-1,0 1 1,-8-2-1,-92-10 2143,-164-27 1572,176 29-3487,59 8-168,-1 1 0,-51 2 0,-17 1 537,-149 1 723,1 20-766,121-16-4411,44-10-4060,78 3 6548,0 0 0,0-1 0,0 1 0,-7-4 0,-29-16-2366</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55.240"/>
    </inkml:context>
    <inkml:brush xml:id="br0">
      <inkml:brushProperty name="width" value="0.1" units="cm"/>
      <inkml:brushProperty name="height" value="0.1" units="cm"/>
      <inkml:brushProperty name="color" value="#66CC00"/>
    </inkml:brush>
  </inkml:definitions>
  <inkml:trace contextRef="#ctx0" brushRef="#br0">1503 50 2304,'-7'-2'415,"-13"-7"1677,19-14 1075,0 22-3042,0 0 0,1 0-1,-1 0 1,0 0-1,0 0 1,0 0 0,0 0-1,0 0 1,0 0 0,0 0-1,0 1 1,-1-1-1,1 1 1,0-1 0,0 1-1,-1-1 1,1 1-1,0 0 1,-1-1 0,-1 1-1,-32 0 1240,21 1-683,-5 0-25,0 1 1,1 1-1,-33 9 1,-13 3 567,-157 11 95,192-23-1161,-105 4 702,-30 4 670,35 0-805,-130-7 0,177-4-1333,-12-5-2118,80 3 1409,1-1 0,0 1 0,-1-2 0,-22-9 0,9-2-2699</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55.954"/>
    </inkml:context>
    <inkml:brush xml:id="br0">
      <inkml:brushProperty name="width" value="0.1" units="cm"/>
      <inkml:brushProperty name="height" value="0.1" units="cm"/>
      <inkml:brushProperty name="color" value="#66CC00"/>
    </inkml:brush>
  </inkml:definitions>
  <inkml:trace contextRef="#ctx0" brushRef="#br0">954 49 768,'-1'-1'37,"0"1"-1,1-1 1,-1 0-1,1 0 1,-1 0-1,1 1 1,0-1-1,-1 0 1,1 0 0,0 0-1,0 0 1,-1 0-1,1 0 1,0 0-1,0 0 1,0 0 0,0-1-1,0-1 874,0 3-730,0-1 0,0 0 0,0 0 0,-1 0 0,1 0 0,0 0 0,-1 1 0,1-1 0,-1 0 0,1 0 0,-1 1 0,1-1-1,-1 0 1,0 1 0,1-1 0,-1 0 0,0 1 0,1-1 0,-1 1 0,0-1 0,0 1 0,1-1 0,-3 1 0,-19-10 1730,-5 8-373,-48 2 0,27 2-792,-63 7 545,-151-18 3862,152 8-4719,-11 0-1797,2 3-4414,80 1 1949</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58.094"/>
    </inkml:context>
    <inkml:brush xml:id="br0">
      <inkml:brushProperty name="width" value="0.1" units="cm"/>
      <inkml:brushProperty name="height" value="0.1" units="cm"/>
      <inkml:brushProperty name="color" value="#66CC00"/>
    </inkml:brush>
  </inkml:definitions>
  <inkml:trace contextRef="#ctx0" brushRef="#br0">2142 121 3328,'-13'-8'1141,"13"8"-1110,-1 0 1,1-1-1,0 1 0,-1 0 0,1-1 0,0 1 0,0 0 1,0-1-1,-1 1 0,1 0 0,0-1 0,0 1 0,0 0 1,0-1-1,-1 1 0,1 0 0,0-1 0,0 1 0,0-1 0,0 1 1,0 0-1,0-1 0,0 1 0,0-1 0,0 1 0,0 0 1,1-1-1,-2-5 104,1 5-23,-1 0 0,0 1 1,1-1-1,-1 0 0,0 0 0,0 1 0,0-1 0,0 1 1,0-1-1,0 1 0,0-1 0,0 1 0,0 0 0,0-1 1,0 1-1,0 0 0,0 0 0,-2-1 0,-24 2 1754,14-1-1388,-4 0 44,0 1 1,0 0 0,0 1-1,-25 7 1,10-3-43,-1-1-1,1-1 1,-1-2 0,-58-4 0,24 1-186,3 2 2,-126-6 1019,124-6-1123,45 8-65,-1-1 1,-21-7-1,-19-3 275,39 10-265,7 2 93,-1-1 0,-20-7-1,-1 4-325,14 4 91,-56-4 288,24 2 201,-60 3 0,-30-3-455,21 0 40,15-7 166,-9 2 53,80 8 37,17 0-169,0 1 0,0 1 0,-32 5 0,-2 3-1411,16-4-3287,38-5 4182,1 1-159,0-1 0,-1 0 1,1 1-1,0-1 0,-1 0 1,1 0-1,0 0 0,-1 0 0,1 0 1,-1-1-1,1 1 0,0 0 1,-1-1-1,1 1 0,0-1 1,-3 0-1,-7-16-3401</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0:58.901"/>
    </inkml:context>
    <inkml:brush xml:id="br0">
      <inkml:brushProperty name="width" value="0.1" units="cm"/>
      <inkml:brushProperty name="height" value="0.1" units="cm"/>
      <inkml:brushProperty name="color" value="#66CC00"/>
    </inkml:brush>
  </inkml:definitions>
  <inkml:trace contextRef="#ctx0" brushRef="#br0">1076 33 5376,'-1'0'35,"-15"-1"680,0 2 0,0 0 1,-27 5-1,36-5-544,-1 0 0,1 0 1,-1 0-1,1-1 0,-1-1 1,-11-1-1,15 2-128,-92-18 3003,43 9-1599,25 4-363,-41-3 1,-245 11 1568,97 2-6106,178-3 1353,-18-1-2526,15-9 1128</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7"/>
    </inkml:context>
    <inkml:brush xml:id="br0">
      <inkml:brushProperty name="width" value="0.1" units="cm"/>
      <inkml:brushProperty name="height" value="0.1" units="cm"/>
      <inkml:brushProperty name="color" value="#E71224"/>
    </inkml:brush>
  </inkml:definitions>
  <inkml:trace contextRef="#ctx0" brushRef="#br0">1183 104 3968,'-23'1'1319,"12"-1"-1088,-1 1-1,1-2 1,-1 1 0,1-2-1,-1 1 1,-19-7-1,-18-8 986,-67-13 0,31 9 85,47 11-678,0 2 0,-60-3 0,-79 7-245,134 3-523,-125 3-1275,54 4-2872,49 0 783,-4-6 1242</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1:00.476"/>
    </inkml:context>
    <inkml:brush xml:id="br0">
      <inkml:brushProperty name="width" value="0.1" units="cm"/>
      <inkml:brushProperty name="height" value="0.1" units="cm"/>
      <inkml:brushProperty name="color" value="#66CC00"/>
    </inkml:brush>
  </inkml:definitions>
  <inkml:trace contextRef="#ctx0" brushRef="#br0">2142 68 1536,'17'9'10629,"-17"-10"-10565,0 0 0,0 1-1,0-1 1,0 0 0,0 1 0,0-1 0,0 0 0,0 1-1,-1-1 1,1 0 0,0 1 0,0-1 0,-1 0 0,1 1-1,0-1 1,0 1 0,-1-1 0,1 0 0,-1 1-1,1-1 1,-1 1 0,1-1 0,-1 1 0,1 0 0,-1-1-1,1 1 1,-1-1 0,1 1 0,-3-1 1152,-3-4-886,5 5-261,-1-1-1,0 1 0,0 0 1,0-1-1,0 1 1,0-1-1,0 0 0,1 0 1,-1 0-1,0 0 0,-1-1 1,-17-6 438,-49-3 176,50 9-365,-33 0 0,36 2-183,0 0-1,-29-6 1,20 2-5,-1 1-1,-47 1 1,-18-2 105,55 1-217,-59 3 0,35 2 319,-419-2 490,281 5-161,-23 3 232,81-1-468,18 2-76,61-4-1539,-71-2 0,52-7-4729,37 0 1237</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22.345"/>
    </inkml:context>
    <inkml:brush xml:id="br0">
      <inkml:brushProperty name="width" value="0.1" units="cm"/>
      <inkml:brushProperty name="height" value="0.1" units="cm"/>
      <inkml:brushProperty name="color" value="#FFFC18"/>
    </inkml:brush>
  </inkml:definitions>
  <inkml:trace contextRef="#ctx0" brushRef="#br0">2681 1530 1408,'2'-36'7111,"-2"29"-6922,1 1 0,0-1-1,1 0 1,-1 0-1,1 1 1,1-1-1,-1 1 1,1-1-1,7-11 1,-4 8 83,-1-1 1,0 0-1,4-14 1,-2 6 34,-1-2 38,0 0-1,2-24 0,3-9 202,-6 37-327,-2 0-1,1-1 1,0-34 0,-3 32-25,1-1 0,9-34 0,1-20 104,-8 33-21,2-1 0,23-81 1,-20 95-189,-1-1 1,-1 0 0,-2-1 0,-1 0 0,-1 1 0,-3-49 0,-6 36 51,-19-67 0,9 46-221,10 37 82,5 16 61,-1 1 0,0-1 0,-1 1 0,0 0 1,-1 0-1,0 0 0,-9-14 0,12 23-58,0 0 1,0 0-1,0 0 0,0 0 0,0 0 0,-1 0 1,1 1-1,0-1 0,-1 0 0,1 1 1,0-1-1,-1 1 0,1-1 0,-1 1 1,1 0-1,-1 0 0,1 0 0,-1 0 0,1 0 1,-1 0-1,1 0 0,-1 0 0,1 0 1,-1 1-1,1-1 0,-2 1 0,-5 1-8,1 1 0,-1 0 0,-9 6 0,15-8 7,-17 8 31,-1-1-1,-1 0 0,1-2 0,-37 7 0,-88 4 211,102-16-95,0-1-1,0-3 0,0-1 1,0-3-1,1-1 0,-58-19 1,43 9-113,-57-15 27,78 24-46,-42-9 13,-98-11 0,9 18-31,82 2 120,-22 0-176,2 9 58,-119 1-9,185 2 35,0 1-1,-44 11 1,-73 27-95,30-8-19,91-25 32,-1 1 35,0-2 1,0-2 0,-60 4-1,81-9-22,1 1 0,-1 1 0,1 0 0,0 1 0,1 0 0,-26 12-1,35-14 40,0 0 0,0 1 0,0 0 0,1 0 0,-1 0 0,1 0 0,0 1 0,0-1 0,0 1 0,0 0-1,0-1 1,1 1 0,0 1 0,0-1 0,0 0 0,0 1 0,0-1 0,1 0 0,0 1 0,-1 4 0,-1 13-17,1-1 1,1 1-1,1 23 1,0-23 55,0-4-23,-1 1-1,-1-1 0,-6 27 1,3-15 138,-3 49-1,0 6-49,2-51-68,-19 154-148,23-53 134,3-75-45,0-32 25,1-1 0,2 1 0,1-1 0,10 33 0,-13-49-2,0-1 1,-1 1 0,1 14-1,0 12 2,1-11 108,-4 53 0,0-32-164,1-46 54,0-1-1,0 1 0,0-1 0,0 1 0,0 0 0,0-1 0,0 1 0,0 0 0,0-1 1,0 1-1,0-1 0,0 1 0,0-1 0,1 1 0,-1 0 0,0-1 0,0 1 0,1-1 1,-1 1-1,0-1 0,1 1 0,-1-1 0,0 1 0,1-1 0,-1 1 0,1-1 0,-1 0 1,1 1-1,-1-1 0,1 0 0,-1 1 0,1-1 0,-1 0 0,1 0 0,0 1 1,-1-1-1,1 0 0,-1 0 0,1 0 0,0 0 0,-1 0 0,1 0 0,-1 0 0,1 0 1,0 0-1,-1 0 0,1 0 0,-1 0 0,1 0 0,0-1 0,-1 1 0,1 0 0,-1 0 1,1-1-1,6-2-35,0-1 0,-1 0 0,12-8 0,-7 5 108,8-4-85,0 2 0,1 0 0,0 2 0,0 0 0,1 1 0,0 1-1,0 1 1,29-2 0,14 3-68,92 9 0,-141-6 81,91 16 0,-30-4 52,-10 0-65,0 2 0,67 25 0,-84-24 12,39 13-4,-31-9 91,91 18-1,-126-35-86,-19-2 28,1 0 0,-1 0 0,1 0 0,0 1 0,-1-1 1,1 1-1,3 1 0,-5-1-167,-1 0 0,1-1 0,-1 1 0,1-1 0,0 0 0,-1 0 0,1 0 1,0 1-1,-1-1 0,1-1 0,0 1 0,0 0 0,-1 0 0,1-1 0,-1 1 0,1-1 0,0 1 0,-1-1 1,1 0-1,-1 1 0,3-3 0,18-6-2981,13 3-877</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02.144"/>
    </inkml:context>
    <inkml:brush xml:id="br0">
      <inkml:brushProperty name="width" value="0.1" units="cm"/>
      <inkml:brushProperty name="height" value="0.1" units="cm"/>
      <inkml:brushProperty name="color" value="#FFFC18"/>
    </inkml:brush>
  </inkml:definitions>
  <inkml:trace contextRef="#ctx0" brushRef="#br0">1648 0 2048,'1'3'2192,"-1"-3"-2147,-12 6 1131,8-3-1040,0 0 0,-1 0-1,1-1 1,-1 1 0,1-1-1,-1 0 1,0-1 0,0 1-1,0-1 1,0 0 0,-7 0-1,-7 1 340,-34-3-1,18 0-400,5 2 376,0 2 0,-58 14 0,58-10-218,-1-1 1,-60 3 0,6-10 217,-150 4 943,176 1-861,1 2 0,-58 14 1,-174 63 133,206-56-602,42-15-663,-1-1 0,-57 7 0,46-13-1726</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02.850"/>
    </inkml:context>
    <inkml:brush xml:id="br0">
      <inkml:brushProperty name="width" value="0.1" units="cm"/>
      <inkml:brushProperty name="height" value="0.1" units="cm"/>
      <inkml:brushProperty name="color" value="#FFFC18"/>
    </inkml:brush>
  </inkml:definitions>
  <inkml:trace contextRef="#ctx0" brushRef="#br0">1365 91 3328,'-6'-1'367,"0"-1"0,0 1 0,0 0 0,-12 1 0,14-1-263,0-1 0,0 1 0,0-1 0,0 0 0,0 0 1,0 0-1,1 0 0,-1-1 0,-5-4 0,3 2 49,-6-3 52,0 2-1,0-1 0,-1 1 1,0 1-1,0 0 0,0 1 1,-1 0-1,1 1 1,-21-2-1,-15 2 384,-67 2 1,54 2 169,-45 2 826,-182 28 0,89 7-870,-51 8-5407,202-42 1664</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04.755"/>
    </inkml:context>
    <inkml:brush xml:id="br0">
      <inkml:brushProperty name="width" value="0.1" units="cm"/>
      <inkml:brushProperty name="height" value="0.1" units="cm"/>
      <inkml:brushProperty name="color" value="#FFFC18"/>
    </inkml:brush>
  </inkml:definitions>
  <inkml:trace contextRef="#ctx0" brushRef="#br0">1336 185 3456,'-4'2'271,"1"0"-1,0-1 1,-1 1 0,1-1 0,-1 1-1,1-1 1,-1 0 0,0 0 0,0-1 0,1 1-1,-1-1 1,-5 0 0,7 0-199,1 0 0,-1 0 0,1-1-1,-1 1 1,1 0 0,0-1 0,-1 1 0,1-1 0,-1 0 0,1 1 0,0-1 0,0 0 0,-1 0 0,1 0-1,0 1 1,0-2 0,0 1 0,0 0 0,0 0 0,0 0 0,0 0 0,1 0 0,-1-1 0,0 1 0,1 0-1,-1-1 1,1 1 0,-1-1 0,1 1 0,-1-2 0,-4-35 1069,4 37-1111,1-1-1,-1 1 0,0 0 0,1-1 1,-1 1-1,0-1 0,0 1 0,0 0 1,0 0-1,0-1 0,0 1 0,-1 0 1,1 0-1,0 0 0,0 0 0,-1 1 1,1-1-1,-3-1 0,-28-13 535,2-1-299,23 12-170,0 0 1,-1 0-1,1 1 0,-14-4 1,-26-6 200,26 6-90,-34-6 1,-19 3 918,-119-3 1,-2 22-3,154-4-1177,1 2-1,-70 21 1,-16 21-1310,4-2-1816,34-22-372</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35.420"/>
    </inkml:context>
    <inkml:brush xml:id="br0">
      <inkml:brushProperty name="width" value="0.1" units="cm"/>
      <inkml:brushProperty name="height" value="0.1" units="cm"/>
      <inkml:brushProperty name="color" value="#FFFC18"/>
    </inkml:brush>
  </inkml:definitions>
  <inkml:trace contextRef="#ctx0" brushRef="#br0">44 0 1152,'-5'14'512,"-1"-8"-384,1 3 384,5-4 192,-6 4-288,1 2-64,0 1-384,-1 3-32,1-5-992,5-1-352</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37.184"/>
    </inkml:context>
    <inkml:brush xml:id="br0">
      <inkml:brushProperty name="width" value="0.1" units="cm"/>
      <inkml:brushProperty name="height" value="0.1" units="cm"/>
      <inkml:brushProperty name="color" value="#FFFC18"/>
    </inkml:brush>
  </inkml:definitions>
  <inkml:trace contextRef="#ctx0" brushRef="#br0">2399 76 2816,'2'21'4764,"-15"-27"-2563,6 2-2068,1 1 1,-1 0-1,1 0 1,-1 0-1,0 1 0,0 0 1,0 0-1,0 1 1,-10-1-1,-10 1 472,-32 2 0,16 0-290,14-1 24,-28 0-168,-81 9 1,34 5 354,-143 1-1,218-15-483,-30 0-47,-82 9 0,98-5 80,-71-2 0,63-3 42,-88-8-176,-42-1 544,90 11-455,33 1 8,0-3 0,-81-10 0,93 4-43,-89-1 0,110 7 25,0-1 0,0-2 0,0 0 1,-24-8-1,21 3-31,-35-17 0,32 13-122,29 12 137,-1 0 1,1 0-1,-1 1 0,0-1 0,1 1 0,-1-1 1,-3 1-1,5 0-9,0 0 1,0 0-1,0 0 1,0 0-1,0 0 1,0 1-1,0-1 1,1 0-1,-1 0 1,0 1-1,0-1 1,0 1-1,0-1 1,1 1-1,-1-1 1,0 1-1,0-1 1,1 1-1,-1-1 1,1 1-1,-1 0 1,0-1-1,0 2 1,0 4 16,-1 0 0,1 0 1,0 1-1,0-1 0,0 0 1,1 0-1,0 1 1,2 9-1,-1 8 69,9 100 79,-3-64-38,13 65-65,-11-81-67,5 61 1,-13-66 43,3 36 39,15 91 1,-14-128-129,-1 0 0,-2 48 0,-2-70 97,2 0 1,-1 1 0,7 23-1,-6-36-56,0 0 1,0-1-1,0 1 0,0-1 1,0 0-1,1 0 0,-1 1 0,1-2 1,0 1-1,0 0 0,4 2 1,2 2-24,0-1 1,0 0 0,12 6 0,0-3 5,0-1 0,0 0 0,1-2-1,0 0 1,36 4 0,119 21-2,-79-11 34,-65-17-31,0-1-1,0-1 1,0-2 0,49-7-1,-28 2 13,149-8 20,121-13-100,-219 15 142,0 5 0,1 4 0,136 15 0,-215-9 91,0 1 1,-1 1 0,0 1-1,0 2 1,0 0 0,-1 2-1,0 0 1,40 25 0,-54-28-118,-8-6-61,0 0 0,-1 1-1,1-1 1,-1 1 0,0 0 0,1-1-1,-1 1 1,0 0 0,0 0 0,0 1-1,0-1 1,1 3 0,-15-33-6693,-2 5 3371</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40.481"/>
    </inkml:context>
    <inkml:brush xml:id="br0">
      <inkml:brushProperty name="width" value="0.1" units="cm"/>
      <inkml:brushProperty name="height" value="0.1" units="cm"/>
      <inkml:brushProperty name="color" value="#FFFC18"/>
    </inkml:brush>
  </inkml:definitions>
  <inkml:trace contextRef="#ctx0" brushRef="#br0">1973 1365 4224,'-8'3'591,"-1"-1"0,1 0 0,-1-1 0,-15 0-1,19-16 450,3 9-846,1 0 0,1-1 0,-1 1 0,1 0 0,0-1 0,2-8 0,-1-6-5,1-11-5,1 0 0,11-47 0,-8 47-100,-1-1 1,2-49-1,-5 4 423,-4-94 613,-7 100-906,3 33-230,0-49-1,16-185-63,-8 123 248,-3 80-122,1 68-23,0-1 0,-1 0 0,1 1 0,-1-1 0,1 1 0,-1-1 0,0 1 0,0-1 0,0 1 0,0-1 0,0 1 0,-1 0 0,1 0 0,-1-1 0,-1-1 0,-2 0 84,4 3-121,0 0 0,1 1 0,-1-1 0,0 0-1,0 1 1,0-1 0,0 1 0,0 0 0,0-1 0,0 1 0,0-1 0,0 1 0,0 0 0,0 0 0,0 0-1,0 0 1,0 0 0,0 0 0,0 0 0,0 0 0,-2 0 0,-4 1 14,0 0 0,1 1 0,-1-1 0,-10 5 0,-12 3 43,-155 18 190,129-21-282,0 2 0,1 2 0,-72 23 0,-45 26-73,130-48 124,-1-1-1,-51 6 1,-374 46-56,451-58 49,1 1-1,-1 0 1,1 1 0,0 1-1,-21 13 1,-27 12 133,54-29-144,0 0 0,0 0 0,0-1 0,0-1 0,-1 1 0,1-2 0,-19 0 0,22 1 54,0-1-1,0 1 0,0 0 1,0 0-1,1 1 0,-1-1 1,0 2-1,0-1 0,1 0 0,0 1 1,-1 0-1,1 0 0,-8 8 1,-2 2 22,1 0 0,1 1 0,-12 17 0,21-24-59,-1 1 0,1 0 1,1 0-1,-1 0 0,1 1 0,-3 16 0,3-13-68,0 5 69,0-1 1,2 1-1,0 0 0,2 31 0,1-6-82,-8 397 331,4-397-243,-13 74 1,4-51-16,7-41 27,-9 26 0,8-33-15,1-1 0,0 1 0,1 0-1,0 22 1,2-10-57,0-11 56,3 29 1,-2-42-19,1 0-1,0 0 1,0 0-1,1 0 1,-1 0-1,1 0 1,0 0-1,1-1 1,-1 1-1,4 4 1,-2-4 11,-1-1 0,1 1 1,0-1-1,0 0 1,1 0-1,-1-1 1,1 1-1,0-1 1,-1 0-1,2 0 1,-1 0-1,0-1 0,0 0 1,1 0-1,0 0 1,-1-1-1,1 0 1,0 0-1,-1 0 1,1-1-1,0 0 0,9 0 1,11-5-9,0-1 0,-1 0-1,1-2 1,46-22 0,-37 15-4,53-15 1,-14 9-39,38-9-6,30 4 67,197-48 32,-259 52-36,1 3 0,2 4 0,-1 4 1,155-2-1,-197 12 8,64 3 474,-89 0-418,0 0 0,-1 0 0,1 1-1,26 10 1,-39-12-268,0 0 0,1 0 0,-1 1-1,0-1 1,0 0 0,0 1 0,0 0 0,0-1-1,0 1 1,-1 0 0,1 0 0,1 3 0,3 1-1976</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08.097"/>
    </inkml:context>
    <inkml:brush xml:id="br0">
      <inkml:brushProperty name="width" value="0.1" units="cm"/>
      <inkml:brushProperty name="height" value="0.1" units="cm"/>
      <inkml:brushProperty name="color" value="#FFFC18"/>
    </inkml:brush>
  </inkml:definitions>
  <inkml:trace contextRef="#ctx0" brushRef="#br0">1194 111 3328,'-4'-2'154,"0"-1"1,0 1-1,0-1 0,0 0 1,1 0-1,0-1 0,-1 1 1,1 0-1,0-1 0,1 0 1,-1 0-1,1 0 0,-1 0 1,-1-6-1,1 4-58,-1 0 0,1 0 0,-1 0 0,0 0 0,-9-8-1,11 13-42,0-1 0,0 1 0,0 0 0,0 0 0,0 0 0,-1 0 0,1 1 0,0-1 0,-1 1 0,1-1 0,-1 1 0,1 0-1,0 0 1,-1 0 0,1 0 0,-1 0 0,1 0 0,-4 2 0,-7 1 172,1 0 0,-14 6 1,18-6-121,-42 14 709,-1-3 0,-61 10 1,69-19-293,1-2 0,-58-4 1,33 0 384,-117 11 871,56-1-2548,113-8 90,0 0-1,1-1 1,-1-1 0,1-1-1,-1 0 1,1 0-1,0-2 1,0 0-1,0 0 1,0-1 0,-13-7-1,-18-19-2716</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09.653"/>
    </inkml:context>
    <inkml:brush xml:id="br0">
      <inkml:brushProperty name="width" value="0.1" units="cm"/>
      <inkml:brushProperty name="height" value="0.1" units="cm"/>
      <inkml:brushProperty name="color" value="#FFFC18"/>
    </inkml:brush>
  </inkml:definitions>
  <inkml:trace contextRef="#ctx0" brushRef="#br0">2057 69 2816,'-7'-5'549,"5"4"-403,1 0-1,-1-1 0,0 1 0,1 0 0,-1 1 0,0-1 1,0 0-1,-3-1 0,-7-11 527,6 9-377,0 1 0,0-1 0,0 1 1,0 0-1,-1 0 0,0 1 0,0-1 0,-12-1 0,-61-6 1234,76 10-1416,-45-2 300,-1 3-1,-91 14 0,44-4-411,-234 27 1551,176-29-1382,33 1-56,-217 28 1415,291-30-1357,-157 22-538,178-28-461,0-1 0,0-2-1,0 0 1,0-2 0,-40-10 0,1-5-3024,7 3 726</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8.673"/>
    </inkml:context>
    <inkml:brush xml:id="br0">
      <inkml:brushProperty name="width" value="0.1" units="cm"/>
      <inkml:brushProperty name="height" value="0.1" units="cm"/>
      <inkml:brushProperty name="color" value="#E71224"/>
    </inkml:brush>
  </inkml:definitions>
  <inkml:trace contextRef="#ctx0" brushRef="#br0">1263 16 4480,'-5'-6'1610,"4"5"-1542,0 1 0,1-1 0,-1 0 0,0 1 0,1-1 0,-1 0 0,0 1 0,0-1 0,1 1 0,-1-1 0,0 1 0,0 0 0,0-1 0,0 1 0,0 0 0,0-1 0,0 1 0,0 0 0,1 0 0,-1 0 0,0 0 0,0 0 0,-2 0 0,-34 1 924,0 1 0,-50 10 0,45-7-850,-46 1 0,38-4-111,-113 6 553,-154 14 1461,47-5-2770,265-17 643,-20 1-1658,-1-1 0,-39-4 1,42-1-949</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4:10.680"/>
    </inkml:context>
    <inkml:brush xml:id="br0">
      <inkml:brushProperty name="width" value="0.1" units="cm"/>
      <inkml:brushProperty name="height" value="0.1" units="cm"/>
      <inkml:brushProperty name="color" value="#FFFC18"/>
    </inkml:brush>
  </inkml:definitions>
  <inkml:trace contextRef="#ctx0" brushRef="#br0">1683 92 3200,'-78'28'2272,"76"-28"-2179,1-1 0,0 1 0,0 0-1,0 0 1,0 0 0,0 0 0,0-1 0,0 1 0,0-1 0,-1 1 0,1-1 0,1 1-1,-1-1 1,0 1 0,-2-2 0,-14-13-173,15 13 119,-9-7 118,0 0-1,-1 1 0,0 1 1,0 0-1,-1 1 1,1 0-1,-1 1 1,-17-5-1,-13 1 445,-1 1 1,0 2-1,-1 2 1,-56 3-1,-180 25 1864,43 15-1491,-97 11-3121,302-48 569,0-3 0,0 0 1,-59-12-1,52 7-218,-39-6-961</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53.124"/>
    </inkml:context>
    <inkml:brush xml:id="br0">
      <inkml:brushProperty name="width" value="0.1" units="cm"/>
      <inkml:brushProperty name="height" value="0.1" units="cm"/>
      <inkml:brushProperty name="color" value="#FFFC18"/>
    </inkml:brush>
  </inkml:definitions>
  <inkml:trace contextRef="#ctx0" brushRef="#br0">7 1 896,'0'0'4416,"10"1"-3504,-6 1-835,0 0 0,-1 0 0,1 1 0,-1 0 1,0-1-1,0 1 0,0 0 0,0 1 0,-1-1 0,1 0 1,-1 1-1,0 0 0,0-1 0,0 1 0,0 0 0,-1 0 1,0 0-1,1 0 0,-1 0 0,-1 1 0,1-1 0,0 8 1,-1 8 160,-1-1 0,-1 0 0,-6 34 0,5-37-187,-23 81 414,17-67-406,-9 48-1,18-76-101,-1-1 0,1 0 1,0 0-1,0 1 0,0-1 1,0 0-1,0 1 0,0-1 1,0 0-1,0 1 0,1-1 1,-1 0-1,0 0 0,1 1 1,0 0-1,-1-2-106,1 1 0,0-1-1,-1 0 1,1 0 0,0 1-1,-1-1 1,1 0 0,0 0-1,0 0 1,-1 0 0,1 0-1,0 0 1,-1 0 0,1 0-1,0 0 1,0 0 0,-1 0-1,1-1 1,0 1 0,-1 0-1,1 0 1,0-1 0,-1 1-1,1 0 1,1-2 0,14-7-2694</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54.124"/>
    </inkml:context>
    <inkml:brush xml:id="br0">
      <inkml:brushProperty name="width" value="0.1" units="cm"/>
      <inkml:brushProperty name="height" value="0.1" units="cm"/>
      <inkml:brushProperty name="color" value="#FFFC18"/>
    </inkml:brush>
  </inkml:definitions>
  <inkml:trace contextRef="#ctx0" brushRef="#br0">373 7 1536,'0'-6'2079,"2"13"-992,1 12-195,7 9-473,-2 0-1,0 1 0,6 56 0,-5-25-155,-3-20 48,-2-14 158,11 41-1,-13-60-369,1 1-1,-1 0 0,-1-1 0,2 15 0,-3-21 78,-1-21 43,-2 14-215,1-1 1,-1 1-1,0 0 0,-8-11 1,-9-18-38,7 3 17,-30-64-43,36 84 20,1 0 0,-2 1 0,1 0 0,-2 0 0,-15-15 0,23 24 36,0 1-1,0 0 1,-1 0 0,1 0 0,0 0 0,-1 0 0,1 0-1,0 0 1,-1 0 0,1 0 0,-1 1 0,1-1 0,-1 1-1,0-1 1,1 1 0,-1 0 0,0-1 0,1 1 0,-1 0-1,0 0 1,1 0 0,-1 0 0,0 1 0,1-1 0,-1 0 0,0 1-1,1-1 1,-1 1 0,1-1 0,-1 1 0,1 0 0,-1 0-1,1 0 1,-1 0 0,1 0 0,0 0 0,-2 1 0,-3 5-37,0 0 0,1 1 0,-1-1 0,2 1 0,-7 13 0,7-13-27,-46 84-56,-70 97 1,116-182-604,-1-1-1,1 1 1,0 0 0,1 0 0,-4 8 0,1 9-1765</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5:15.285"/>
    </inkml:context>
    <inkml:brush xml:id="br0">
      <inkml:brushProperty name="width" value="0.1" units="cm"/>
      <inkml:brushProperty name="height" value="0.1" units="cm"/>
      <inkml:brushProperty name="color" value="#FFFC18"/>
    </inkml:brush>
  </inkml:definitions>
  <inkml:trace contextRef="#ctx0" brushRef="#br0">2655 1735 3968,'-5'5'229,"1"-1"0,0 1-1,1 0 1,-1 0 0,1 0 0,0 1 0,0-1 0,0 1-1,1-1 1,-3 10 0,1 14 2614,20-44 1834,-13 9-4546,-1 0-1,1 0 1,-1 0 0,0 0-1,0 0 1,-1-1 0,0 1 0,0-1-1,0 1 1,-1 0 0,-1-10-1,5-32 361,33-104 543,-32 133-981,-1 0 0,-1-1 0,-1 1 0,0-1 0,-2 0-1,0 1 1,-1-1 0,-1 1 0,-1-1 0,-1 1 0,-6-22 0,5 20 21,1-1 1,1 0 0,1 0-1,1 0 1,1 0 0,1 0-1,1 1 1,4-23 0,6-28-54,-4 25 88,4-84 1,-9 86-118,1 1-1,21-88 1,-12 77 23,4-63 0,-16 116-10,2-28 65,-1 0-1,-1-1 0,-2 1 1,-1 0-1,-6-30 0,6 50 0,-1-1 0,0 1-1,-1 0 1,-8-18 0,10 25-75,0-1 0,0 1 0,-1 0 0,1 0-1,-1 0 1,0 0 0,1 1 0,-1-1 0,-1 1 0,1-1 0,0 1 0,0 0 0,-1 0 0,1 0 0,-1 1-1,-5-2 1,-49-11-80,0 2 0,-74-5-1,-120 8 426,98-4-505,56 1 226,-433 2 16,355 11-62,-138 22-445,211-12 430,52-9-5,0-2 0,-92-13 0,-38-1-104,147 14 107,-20-1-24,0 3-1,-79 12 1,128-13 10,0 0-1,0 0 1,0 0 0,0 1-1,0 0 1,0 0 0,1 0-1,-1 1 1,1 0 0,-1-1-1,1 2 1,0-1 0,0 0-1,1 1 1,-1 0 0,1 0-1,-1 0 1,1 0 0,0 0-1,1 1 1,-1-1 0,1 1-1,-3 9 1,0 10-84,1 1 0,2-1 0,0 1 0,2-1 1,5 46-1,32 124 55,-3-17 30,-11 242-293,-29-305 160,-26 156-1,27-239 97,0-3-24,-1 51-1,6-77 78,1-1 0,-1 1 0,1 0 0,0 0 0,0-1 0,-1 1 0,1 0 0,0-1-1,1 1 1,-1-1 0,0 1 0,0-1 0,1 0 0,-1 0 0,0 1 0,1-1 0,-1 0-1,1 0 1,0 0 0,-1 0 0,1-1 0,0 1 0,0 0 0,1 0 0,9 3 22,0 0 0,15 2 0,-24-5-22,19 2-25,1-1 0,0 0 0,39-4-1,-10 1-17,121-8 86,-132 7-76,-1-1-1,0-2 1,69-19 0,-44 10 61,0 3-1,0 2 1,1 4 0,82 3-1,-83 7-31,104 22-1,-60-8 73,-99-17-66,484 92 439,-323-39-311,-103-30 216,77 15-1,-99-30-1,82 5-1,-105-14-615,0-2-1,0 0 0,0-1 0,0-1 1,35-10-1,-52 11-473,-1 0 0,1-1 1,-1 1-1,0-1 0,7-5 0,8-5-3152</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2:13.441"/>
    </inkml:context>
    <inkml:brush xml:id="br0">
      <inkml:brushProperty name="width" value="0.1" units="cm"/>
      <inkml:brushProperty name="height" value="0.1" units="cm"/>
      <inkml:brushProperty name="color" value="#66CC00"/>
    </inkml:brush>
  </inkml:definitions>
  <inkml:trace contextRef="#ctx0" brushRef="#br0">6579 275 3328,'-33'-6'2426,"33"5"-2409,-1 0 0,0 0-1,1 0 1,-1 0-1,1 0 1,-1 0-1,1 0 1,0 0 0,-1 0-1,1 0 1,0 0-1,0 0 1,0 0-1,0-2 1,-1-3 38,0 4 126,0-1-1,0 1 0,0 0 1,0 0-1,0 0 0,-1 0 0,1 0 1,-1 0-1,1 0 0,-1 1 1,0-1-1,1 0 0,-1 1 0,0-1 1,0 1-1,0 0 0,-1 0 0,1 0 1,0 0-1,0 0 0,0 0 1,-1 0-1,1 1 0,-4-1 0,-7-1 730,1 2 0,-1-1 0,-21 3 0,5-1 474,-216-1 920,182 9-1259,13-8-917,-51 9 0,69-6 21,-90 15 310,-75 16-198,43-9 49,129-23-315,0-1 1,0-1 0,0-1 0,0-2-1,-46-7 1,-37-3 174,65 10-85,-281-22 384,280 18-419,1-2 0,-61-19 0,49 9-27,-2 4 0,-87-13 1,-118 6 162,216 20-163,20 1-16,-36-5 0,-42-6-11,-122 2-1,89 6 25,3 2-156,-47-3 101,-254-15 190,283 14-155,10-5 43,40 1 10,-132 7-27,129 3-26,-212 5 70,-134 2 287,111-1 366,72-2-113,39 3 409,57-16-1019,60-3-3813,111 11 3413,-1 0 0,0 0 1,0 0-1,0-1 1,1 1-1,-1-1 0,0 1 1,0-1-1,1 0 0,-1 0 1,1 0-1,-1 0 1,1 0-1,-1 0 0,1 0 1,-1 0-1,1 0 0,0-1 1,0 1-1,-1-1 1,1 1-1,0-1 0,1 1 1,-1-1-1,-1-1 0,-2-5-814,-27-43-4226</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2:25.278"/>
    </inkml:context>
    <inkml:brush xml:id="br0">
      <inkml:brushProperty name="width" value="0.1" units="cm"/>
      <inkml:brushProperty name="height" value="0.1" units="cm"/>
      <inkml:brushProperty name="color" value="#66CC00"/>
    </inkml:brush>
  </inkml:definitions>
  <inkml:trace contextRef="#ctx0" brushRef="#br0">4347 348 3712,'-37'0'2730,"42"-15"-2159,-2 9-372,0 1 0,-1 0 0,0-1 0,0 0 0,0 1 0,0-1 0,-1 0 0,0 0 0,0 0 0,-1 0 0,0 0 0,0 0 0,0 0 0,-1 0 0,0 0 0,0 0 0,0 0 0,-3-7 0,1 6 27,0-1 0,-1 0-1,0 1 1,0 0-1,0 0 1,-1 0 0,0 0-1,0 1 1,-11-10-1,8 10-42,0 0-1,0 1 1,0 0-1,0 1 1,-1 0-1,0 0 1,0 1-1,-11-3 1,-1 1 245,1 2-1,-1 0 1,0 1 0,-32 2 0,46 0-349,-31-2 169,1-2-1,-65-14 0,2-1-103,36 10 240,-85-2 0,64 13-180,17-1-82,-83-8 0,22-2 248,-145 7-1,139 3-319,-445-1 899,430 7-936,1 0-116,-484 30 1015,436-16-413,-133 22 580,117 5-470,-11 1-503,124-34-1025,86-14-89,0-1-1,0 0 0,0-1 0,-26-4 0,15-5-2841,12-3-859</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2:29.526"/>
    </inkml:context>
    <inkml:brush xml:id="br0">
      <inkml:brushProperty name="width" value="0.1" units="cm"/>
      <inkml:brushProperty name="height" value="0.1" units="cm"/>
      <inkml:brushProperty name="color" value="#66CC00"/>
    </inkml:brush>
  </inkml:definitions>
  <inkml:trace contextRef="#ctx0" brushRef="#br0">2137 101 1792,'0'0'43,"-1"0"0,1 0 0,-1 0 1,0-1-1,1 1 0,-1 0 0,1 0 0,-1-1 0,1 1 1,-1 0-1,1-1 0,0 1 0,-1-1 0,1 1 0,-1-1 1,1 1-1,0-1 0,-1 1 0,1-1 0,0 1 0,0-1 1,-1 1-1,1-1 0,0 1 0,0-1 0,0 1 0,0-1 0,0 0 1,0 1-1,0-1 0,0 0 0,-1-28 901,1 11 144,-1 16-953,1 0 1,-1 0-1,0 0 0,1 0 0,-1 0 1,0 1-1,0-1 0,0 0 0,0 1 1,0-1-1,-1 1 0,1-1 0,0 1 1,-1-1-1,1 1 0,-1 0 0,0 0 1,-2-2-1,1 2-4,-1-1 1,1 1-1,-1 0 1,0 0-1,1 0 0,-1 1 1,0-1-1,0 1 1,-4 0-1,-6 1 313,-1 1-1,1 0 1,-27 8 0,27-7-159,0 0 1,0-2 0,-26 1 0,23-2-61,0 1 0,-21 4 0,-23 4 604,40-6-584,1 0 0,-1 1-1,-26 9 1,20-2 35,-1-2-1,1 0 1,-2-2 0,1-2-1,-1 0 1,-44 1-1,-4-7 341,-112 3 554,143 1-821,0 2 0,-48 11 1,-210 41 1635,35-8-1341,187-30-2889,-99 36-1,121-31-851,-3 9-1381</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2:33.602"/>
    </inkml:context>
    <inkml:brush xml:id="br0">
      <inkml:brushProperty name="width" value="0.1" units="cm"/>
      <inkml:brushProperty name="height" value="0.1" units="cm"/>
      <inkml:brushProperty name="color" value="#66CC00"/>
    </inkml:brush>
  </inkml:definitions>
  <inkml:trace contextRef="#ctx0" brushRef="#br0">5871 119 4352,'-26'-10'2463,"19"6"-1977,4 3-350,-1 1 0,0-1-1,0 1 1,0 0 0,0 0 0,1 0 0,-1 1-1,0-1 1,0 1 0,0 0 0,1 0 0,-5 2-1,-11 1 698,0 1 0,0-2 0,-35 1-1,-16 3-45,-116 35-171,20-3-294,9-14 481,-176 6 0,187-31-160,-185-25 1,83 4-369,-150-27 120,-46 8-107,387 37-235,-67 0 67,-30-3-69,-393-14 151,-76 17 102,200-12 315,75 10 138,105 4-15,95-11-359,88 6-345,-191-23-676,83 6-4334,119 13 1596</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2:47.169"/>
    </inkml:context>
    <inkml:brush xml:id="br0">
      <inkml:brushProperty name="width" value="0.1" units="cm"/>
      <inkml:brushProperty name="height" value="0.1" units="cm"/>
      <inkml:brushProperty name="color" value="#66CC00"/>
    </inkml:brush>
  </inkml:definitions>
  <inkml:trace contextRef="#ctx0" brushRef="#br0">8400 165 2176,'0'-1'196,"0"-1"0,0 1 0,0-1 0,0 1 0,-1-1 0,1 1 0,0-1 0,-1 1 0,1-1 0,-1 1 1,0-1-1,1 1 0,-1 0 0,0 0 0,0-1 0,0 1 0,0 0 0,0 0 0,0 0 0,0 0 0,0 0 0,0 0 0,-1 0 0,1 0 0,0 0 0,-1 1 0,-1-2 1,-4 0 173,-1 0 1,1 0 0,0 1 0,-14-1 0,16 2-287,-1 0 1,0-1-1,0 0 1,0 0-1,-8-4 0,9 3 8,0 1-1,0 0 0,0-1 0,0 2 1,0-1-1,0 0 0,-8 1 0,-15-2 267,-26-8 404,25 4-444,-1 1 1,-49-2 0,26 7-277,0 2 1,-63 11 0,66-4 203,-22 5-55,-90 6 1,78-11-65,-28 0 173,-20-4 110,-130 4 49,-244-18 42,307-8-166,-3 0-30,-250 13-273,393 4 67,-366 15 479,276-7-444,64-3-193,58-3 19,-10 1 96,13 1-14,-1-2-1,1-1 1,-39-2 0,12 0-12,-524 1 354,478-8-288,49 3-64,-170-15 208,53 16-10,-192-2-310,119 1 74,-157 1 209,252-3 56,-3 0-374,-222-7 392,188 12-519,96 3 244,-226-1 94,182-9 38,0 4 170,-42-4 138,-22 4-74,80 2-126,-63 1-260,-70 6-3224,237-4 2687,1-1 1,-1 1-1,0-1 0,0-1 1,0 0-1,1 0 0,-1 0 1,1-1-1,-8-4 0,-18-19-3199</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2:55.774"/>
    </inkml:context>
    <inkml:brush xml:id="br0">
      <inkml:brushProperty name="width" value="0.1" units="cm"/>
      <inkml:brushProperty name="height" value="0.1" units="cm"/>
      <inkml:brushProperty name="color" value="#66CC00"/>
    </inkml:brush>
  </inkml:definitions>
  <inkml:trace contextRef="#ctx0" brushRef="#br0">13046 84 1664,'11'-27'4170,"-11"25"-3535,-1-18 4384,-1 18-4862,-1 0 1,0 0 0,0 1-1,0-1 1,0 1-1,0 0 1,0 0 0,-4-1-1,6 2-226,-15-3 597,-5 1 438,19 2-934,0 0-1,0 0 0,0 0 1,0 0-1,0 0 0,0 0 1,0-1-1,0 1 1,-2-2-1,1 1-13,1 1 1,0-1-1,-1 1 1,1 0-1,-1 0 1,1 0-1,0 0 1,-1 0-1,1 0 1,-1 1-1,1-1 1,0 1-1,-1 0 1,1-1-1,0 1 1,-4 2-1,2-1 67,1-1-1,-1 1 1,0-1 0,0 0-1,1-1 1,-6 1 0,-8 0 72,7-1-93,1 1-1,-1-2 1,1 1-1,0-1 1,-11-3-1,16 3-21,0 0-1,1 0 0,-1 1 1,0 0-1,-6 0 0,-14-2 111,12-2-93,2 2 45,0-1-1,0 1 0,0 1 1,-13-1-1,-20 1-54,24 0 87,1 1 0,-1 0-1,-30 5 1,38-3-150,0-1 0,0 0-1,-1-1 1,-14-2 0,-6 1 96,-11 0-69,22-1-19,0 2 0,-32 4-1,28 2 24,19-4-14,1-1 0,-1 0 0,0 1 0,-11-1 0,7 0-18,0 0 0,-19 4 0,18-2 12,1-1 1,-20 0-1,-60-2 195,88 0-192,1 1-1,0-1 1,-1 0-1,1 0 1,0 1-1,0-1 1,-1 1-1,1-1 1,0 1-1,0-1 1,-2 2-1,2-1-1,0-1-1,0 1 0,0-1 1,0 1-1,0-1 1,0 1-1,0-1 0,-1 0 1,1 1-1,0-1 0,-2 0 1,-1 1 21,-1-1 1,1 1-1,0 0 0,-1 0 1,1 0-1,0 0 0,-8 5 1,8-4-4,0 0 0,0-1 0,-1 1 0,1-1 0,-1 0-1,1 0 1,-10 0 0,7-1 30,4 0-43,0 0 1,0 0 0,0 0-1,0 0 1,0 0-1,0 0 1,0 1 0,0-1-1,0 1 1,0 0 0,0 0-1,0 0 1,-5 3-1,6-2-1,0-1 0,-1 1 0,0-1-1,1 0 1,-1 0 0,0 0-1,1 0 1,-1 0 0,-5 0 0,-29 2 82,-145 2 209,13 9-330,123-11 181,-16 3 144,-75 12-134,71-11 78,-77-3 0,-131 21-94,246-21-132,-60 10 109,-27 3 170,-46-15-111,87-3 84,-533 1 158,438 8-442,66-1 74,-73 16-55,38-4 19,-129-4 164,-77 3 21,43-12-160,185-7-127,-126 10 170,-114-2-1,219-9-46,-205 10 106,78-8-232,103-4 228,-78 14 148,-45-7-536,145-5 309,-184 10-24,131-14 42,42-2-90,55 9-72,-166-3 159,-1-20-32,120 5-37,-188 0 1,90 3-1,5-1 17,99 16-47,-294-5 35,345 3-7,0 4 0,0 4 0,-132 26 0,138-19 66,-119 5-1,123-15-85,-139 27 0,-5 10 169,173-36-82,-408 29-1,210-45-34,-3-12 224,132 8-185,-40-3 354,87 9-211,-76-20-1,30 5-304,84 18-681,1-1 0,-30-11 0,43 11-2282,0 0 1,-27-16-1,12 1-1564</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9.994"/>
    </inkml:context>
    <inkml:brush xml:id="br0">
      <inkml:brushProperty name="width" value="0.1" units="cm"/>
      <inkml:brushProperty name="height" value="0.1" units="cm"/>
      <inkml:brushProperty name="color" value="#E71224"/>
    </inkml:brush>
  </inkml:definitions>
  <inkml:trace contextRef="#ctx0" brushRef="#br0">10490 191 4736,'-30'-19'2405,"11"0"-3274,9 14 1073,0 1 0,0 0 0,0 1 0,0 0 0,-1 1 0,-20-2 0,-68 0 1459,94 4-1634,-274 10 1421,-182 23-170,237-28-730,143-6-636,-80-8 118,46 1 198,-147-12 607,155 13-1041,45 5 173,-279-18 31,129 19 102,114 2-76,-85 5-17,73-1 62,27-2-43,-79 2 83,-3 1-84,-128 11-17,91-9 157,-235 4-67,33-4 545,230-6-546,96-3-96,-347-4-121,80-11 252,146 4 100,-18-1-543,39 1 368,-50-2-182,42 11 128,51-8 82,67 3-62,-110-8-29,-255-30-82,342 36 31,-1 4 1,-95 7 0,71 0 67,-166-6 110,96 12-122,-1 0-93,-399 3 306,122-14-76,178 10 45,26 1-2531,113-17-2585,73-3 2037</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2:57.081"/>
    </inkml:context>
    <inkml:brush xml:id="br0">
      <inkml:brushProperty name="width" value="0.1" units="cm"/>
      <inkml:brushProperty name="height" value="0.1" units="cm"/>
      <inkml:brushProperty name="color" value="#66CC00"/>
    </inkml:brush>
  </inkml:definitions>
  <inkml:trace contextRef="#ctx0" brushRef="#br0">2270 187 2560,'0'-2'138,"0"-1"0,1 1 0,-1 0 0,1 0 0,-1 0 0,1 0 0,-1 0 0,1 0 0,0 0 0,0 0 0,0 0 0,1 0 0,-1 0 0,3-3 0,26-21 262,-26 23-211,0 1-1,0-1 1,0 0-1,-1-1 1,1 1-1,-1-1 1,0 1-1,0-1 1,0 0-1,3-7 1,-6 10-104,1 0 0,-1 0 0,0 0 1,0 0-1,0 0 0,0 0 0,0 0 1,0 0-1,-1 0 0,1 0 0,0 0 0,0 1 1,-1-1-1,1 0 0,-1 0 0,1 0 0,-1 0 1,1 0-1,-1 0 0,1 1 0,-1-1 1,0 0-1,1 0 0,-1 1 0,0-1 0,0 0 1,1 1-1,-1-1 0,0 1 0,0-1 0,0 1 1,0 0-1,0-1 0,0 1 0,-2-1 1,-5-2 49,0 1 0,-18-4 1,23 6 11,-45-6 196,0 2-1,-75 4 1,56 0 10,-503-8 1946,415 6-1734,-26-1-15,-44-7 346,-44 3-171,108 6-501,124 0-277,-121 0-645,130 2-921,-45 10 0,54-7-1096,-24 11 0,11-4-218,-21 4-224</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3:03.974"/>
    </inkml:context>
    <inkml:brush xml:id="br0">
      <inkml:brushProperty name="width" value="0.1" units="cm"/>
      <inkml:brushProperty name="height" value="0.1" units="cm"/>
      <inkml:brushProperty name="color" value="#66CC00"/>
    </inkml:brush>
  </inkml:definitions>
  <inkml:trace contextRef="#ctx0" brushRef="#br0">10750 14 4352,'-25'-5'612,"0"1"1,-1 2-1,1 0 0,-1 1 1,-27 3-1,-7 0 348,31-2-88,-13-1 436,-41 6 0,57-3-872,-38-2-1,27-1-303,-166-4 668,-138 19 373,38-3 63,276-11-1155,-298 19 419,286-15-488,-202 0 331,152-4-248,-63-2-41,-136 3 361,79-1 91,-36 1-105,86 12-294,-98 2 298,-268 8-80,228-9-141,82-8-75,-284 14 361,260-11-536,-63-1 105,202-16 0,8-1 55,-381 3 189,233-3-313,48-1 183,56 13-75,57 1 48,-122-12 0,-299-23 72,251 14-143,50 1-84,-78 21 237,203-1-176,-129-1 215,-68 4-40,127 7-105,-54 4 158,-230 16 252,-164 17-346,394-44-2505,-1-6-3482,164-1 3282,-41-6 1,-41-19-1894</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3:09.731"/>
    </inkml:context>
    <inkml:brush xml:id="br0">
      <inkml:brushProperty name="width" value="0.1" units="cm"/>
      <inkml:brushProperty name="height" value="0.1" units="cm"/>
      <inkml:brushProperty name="color" value="#66CC00"/>
    </inkml:brush>
  </inkml:definitions>
  <inkml:trace contextRef="#ctx0" brushRef="#br0">2958 202 2816,'3'-7'1120,"-4"7"-1117,1 0-1,0 0 1,0 0 0,0 0-1,0 0 1,0 0 0,0 0 0,0 0-1,0 0 1,0 0 0,0 0-1,0 0 1,0 0 0,0 0-1,0 0 1,0 0 0,-1 0 0,1 0-1,0 0 1,0 0 0,0 0-1,0 0 1,0 0 0,0 0 0,0 0-1,0 0 1,0 0 0,0 0-1,0 0 1,0-1 0,0 1 0,0 0-1,0 0 1,0 0 0,0 0-1,0 0 1,0 0 0,0 0 0,0 0-1,0 0 1,0 0 0,0 0-1,0 0 1,0 0 0,0 0 0,0 0-1,0-1 1,0 1 0,0 0-1,0 0 1,0 0 0,0 0 0,0 0-1,0 0 1,0 0 0,0 0-1,0 0 1,0 0 0,0 0-1,0 0 1,-1 0-88,3-3 99,-1 0-1,1 1 1,0 0 0,0-1 0,0 1 0,3-2-1,-5 3 3,2 0 393,-1-1 1,1 1-1,-1-1 1,0 1-1,1-1 1,-1 0-1,0 0 1,0 0-1,0 1 1,0-1-1,1-4 0,-2 5-328,0 0-1,0 0 1,-1 0-1,1 0 1,0 0-1,0 0 1,-1 0-1,1 0 1,0 0 0,-1 0-1,1 0 1,-1 0-1,1 0 1,-1 1-1,1-1 1,-1 0-1,0 0 1,0 0-1,1 1 1,-1-1-1,0 0 1,0 1-1,0-1 1,0 1-1,0-1 1,1 1-1,-3-1 1,-20-5 467,3 2-222,10 2-172,0 0-1,0 0 1,-1 1-1,-12 1 1,-8-1 145,-18-2 141,-50 3 1,29 2-42,2-2-31,-211-10 565,-154-26 283,98 10-720,111 12 22,151 11-508,-72 1 286,-25-1 427,-112-6 674,195 6-1858,-92 9-1,46 12-2790,4 13-3287,50-4 2827</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3:13.031"/>
    </inkml:context>
    <inkml:brush xml:id="br0">
      <inkml:brushProperty name="width" value="0.1" units="cm"/>
      <inkml:brushProperty name="height" value="0.1" units="cm"/>
      <inkml:brushProperty name="color" value="#66CC00"/>
    </inkml:brush>
  </inkml:definitions>
  <inkml:trace contextRef="#ctx0" brushRef="#br0">1028 10 2304,'-27'-9'2901,"19"10"-1831,0 0 1,0-1-1,0 0 0,-14-1 0,-4 0-112,10 2-593,-1 1-1,1 1 1,0 0-1,0 1 0,0 1 1,-17 8-1,14-5-142,-1-2 1,-1 0-1,-24 4 0,-11-3 229,-127 15 1391,128-17-1565,-80 4 24,118-10-761,0 0 1,1-1-1,-1 0 0,1-1 1,0-1-1,-17-7 1,-42-20-5232,26 5 2438</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3:18.087"/>
    </inkml:context>
    <inkml:brush xml:id="br0">
      <inkml:brushProperty name="width" value="0.1" units="cm"/>
      <inkml:brushProperty name="height" value="0.1" units="cm"/>
      <inkml:brushProperty name="color" value="#66CC00"/>
    </inkml:brush>
  </inkml:definitions>
  <inkml:trace contextRef="#ctx0" brushRef="#br0">1865 163 2304,'0'0'30,"0"0"0,-1 0-1,1 1 1,0-1 0,0 0 0,-1-1 0,1 1 0,0 0-1,0 0 1,0 0 0,0 0 0,-1 0 0,1 0 0,0 0-1,0 0 1,0 0 0,-1 0 0,1 0 0,0 0 0,0-1-1,0 1 1,0 0 0,-1 0 0,1 0 0,0 0 0,0 0-1,0-1 1,0 1 0,0 0 0,0 0 0,0 0 0,0 0-1,-1-1 1,1 1 0,0 0 0,0 0 0,0-1 0,3-9 356,13-12-340,-14 19 143,1-2 128,0 0 1,0 1-1,-1-1 1,0 0-1,0 0 1,0-1 0,-1 1-1,1 0 1,-1 0-1,1-10 1,-3 14-240,1 0 1,0 0-1,0 1 0,-1-1 1,1 0-1,-1 0 1,1 0-1,-1 1 0,1-1 1,-1 0-1,1 1 0,-1-1 1,1 1-1,-1-1 1,0 0-1,1 1 0,-1-1 1,0 1-1,0 0 1,1-1-1,-1 1 0,0 0 1,0-1-1,0 1 1,0 0-1,-1-1 0,-24-2 542,22 3-496,-28 0 625,0-1 0,0-1 0,-49-10 0,62 9-718,-1 0 0,0 2 1,0 0-1,-29 3 0,-30-2 149,5-5 417,-177-7 646,86 11-70,-182 3-37,239 4-550,-55 1 678,-17-7-871,60 0-7393,89-2 1544,0-10 880</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3:21.218"/>
    </inkml:context>
    <inkml:brush xml:id="br0">
      <inkml:brushProperty name="width" value="0.1" units="cm"/>
      <inkml:brushProperty name="height" value="0.1" units="cm"/>
      <inkml:brushProperty name="color" value="#66CC00"/>
    </inkml:brush>
  </inkml:definitions>
  <inkml:trace contextRef="#ctx0" brushRef="#br0">2803 1521 128,'-63'-14'21824,"67"-11"-22406,49-107 1883,-49 119-1255,0 1-1,-1-1 0,0 0 0,-1 0 0,0-15 0,-2-69 166,0 7-138,16-108-77,-9 149-2,2 0 0,15-48 1,-21 89 70,14-48 107,17-93 1,-34 147-177,12-103 231,-11 88-179,-1 0-1,0 1 0,-1-1 0,-5-22 0,-2-1-27,5 22-187,-8-27-1,4 20 98,4 15-11,0 1 0,0 0 0,-8-15 0,10 21 94,-1 0 1,1 0 0,-1 1 0,0-1 0,0 0-1,0 0 1,0 1 0,0-1 0,0 1 0,-1 0-1,0 0 1,1 0 0,-1 0 0,0 0 0,0 0-1,-5-2 1,-9-2-22,0 1-1,-1 0 0,0 1 1,0 1-1,0 0 0,0 2 1,-28 0-1,0 1-21,0 2 0,-65 10-1,50-2-13,0-3-1,-83 0 1,119-7 91,-263 9 71,154 0-206,-212-12 0,133-1 108,15 1-40,31-17-316,111 11 269,-88-3 1,-96 7-169,225 5 235,0 0-1,-1 1 0,1 1 1,0 0-1,0 1 0,0 0 1,-23 10-1,33-12 2,0 1-1,-1-1 1,1 0 0,-8 0-1,9-1 5,1 1 0,-1-1 0,0 1 0,1-1 1,-1 1-1,0 0 0,1 0 0,-1 1 0,1-1 0,-5 4 0,-3-1-91,0 1 54,-16 9-202,21-7 283,0 0 0,1 0 1,0 1-1,0-1 1,1 1-1,0 0 0,0 0 1,-4 16-1,-1 7-120,-5 37-1,4-18 48,-19 129 132,26-150-29,-2 23-51,4 83 0,3-61 108,-3 34 163,5 185-161,2-160 70,3-73-227,30 107 1,-9-82 86,-17-52-19,-12-30-57,0 0 0,1 0 0,-1 0 0,1 0 1,0 0-1,0-1 0,0 1 0,0-1 0,0 0 0,0 1 0,1-1 0,-1 0 1,1 0-1,0 0 0,-1-1 0,1 1 0,0-1 0,0 1 0,0-1 0,0 0 1,0 0-1,0 0 0,1-1 0,-1 1 0,0-1 0,0 0 0,0 1 1,1-1-1,-1-1 0,4 0 0,9-1-32,0-1 0,0-1 1,0 0-1,25-12 0,8-3 25,284-99-34,-154 75-34,1 8-1,297-19 1,92 43 129,-148 8 30,-82 1 204,-188 3-293,-100 3-89,-40-3-631,1 1 0,-1-2-1,1 0 1,0 0 0,18-3 0,-29 2 423,1 1-1,0-1 1,-1 1 0,1-1 0,0 0 0,-1 0 0,1 0-1,-1 0 1,1 0 0,-1 0 0,0 0 0,0 0-1,1-1 1,-1 1 0,0 0 0,0-1 0,0 1 0,0-1-1,0 1 1,-1-1 0,1 0 0,0 1 0,-1-1 0,1-3-1,1-5-1100,-1-1-1,-1-14 1</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3:22.724"/>
    </inkml:context>
    <inkml:brush xml:id="br0">
      <inkml:brushProperty name="width" value="0.1" units="cm"/>
      <inkml:brushProperty name="height" value="0.1" units="cm"/>
      <inkml:brushProperty name="color" value="#66CC00"/>
    </inkml:brush>
  </inkml:definitions>
  <inkml:trace contextRef="#ctx0" brushRef="#br0">4469 133 5632,'-34'-9'3093,"33"9"-3047,0-1 0,0 1-1,1 0 1,-1-1 0,0 1 0,0-1 0,0 1-1,1-1 1,-1 0 0,0 1 0,1-1 0,-1 0-1,0 1 1,1-1 0,-1 0 0,1 0 0,-1 0-1,1 0 1,-1 1 0,1-1 0,0 0 0,0 0-1,-1 0 1,1 0 0,0-1 0,-4-7 651,-2 3-259,-1 1-1,-1-1 1,1 1 0,-1 1-1,1-1 1,-1 1 0,-1 1-1,1-1 1,0 1 0,-1 1-1,0 0 1,-13-2 0,-12 0-176,0 2 0,-34 2 0,26 1 152,-159 9 669,63 5-555,91-11-148,-69-2 0,-26 1-4,71 3-282,-90 11 201,-133 16 191,92-14-492,75-2 48,25-2 193,-129 2 0,-204-23 464,313 1-295,-143-25-1,3-1 209,103 24-121,-11 0-220,-95-8-22,17 1-2242,197 9-1474,-57-16 0,44 8-1486,-2-2-135,-9-12 1472</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5:13.557"/>
    </inkml:context>
    <inkml:brush xml:id="br0">
      <inkml:brushProperty name="width" value="0.1" units="cm"/>
      <inkml:brushProperty name="height" value="0.1" units="cm"/>
      <inkml:brushProperty name="color" value="#66CC00"/>
    </inkml:brush>
  </inkml:definitions>
  <inkml:trace contextRef="#ctx0" brushRef="#br0">10 233 896,'-9'-1'1019,"29"-26"10068,-4 27-9860,133-6 1413,-64-3-2267,54 18-42,-112-8-151,14 4 24,-12 1-136,1-1-1,0-1 1,40-1 0,91-11 226,-73 5-222,-16 2 123,23-4 50,-53 2-152,55 3 0,-33 2 100,-63-2-193,249-4 29,0-21-16,-184 13-13,124-5 0,144 8-21,-281 10 109,97 12 0,28 2 545,-153-14-429,187 1-497,-205-2 10,-1-1 0,1 1-1,-1-1 1,0-1 0,0 1 0,1-1 0,-1 0-1,0-1 1,10-5 0,-14 6-49,1 1 0,0-1-1,-1-1 1,0 1 0,1 0 0,-1 0 0,0-1 0,0 0-1,0 1 1,-1-1 0,1 0 0,-1 0 0,1 0 0,-1 0-1,0 0 1,0 0 0,0 0 0,0 0 0,-1 0 0,1-6-1,-1 5-184,0 0 0,-1 0-1,1 0 1,-1 0 0,0-1-1,0 1 1,0 0 0,0 0-1,-3-4 1,-2-3-599,0 0-1,-9-11 1</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5:14.478"/>
    </inkml:context>
    <inkml:brush xml:id="br0">
      <inkml:brushProperty name="width" value="0.1" units="cm"/>
      <inkml:brushProperty name="height" value="0.1" units="cm"/>
      <inkml:brushProperty name="color" value="#66CC00"/>
    </inkml:brush>
  </inkml:definitions>
  <inkml:trace contextRef="#ctx0" brushRef="#br0">16 1 2048,'-11'9'1056,"6"-9"-1056</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5:17.605"/>
    </inkml:context>
    <inkml:brush xml:id="br0">
      <inkml:brushProperty name="width" value="0.1" units="cm"/>
      <inkml:brushProperty name="height" value="0.1" units="cm"/>
      <inkml:brushProperty name="color" value="#66CC00"/>
    </inkml:brush>
  </inkml:definitions>
  <inkml:trace contextRef="#ctx0" brushRef="#br0">12 1 2944,'-1'0'122,"1"0"1,-1 0-1,1 0 1,0 0-1,-1 0 1,1 0-1,-1 0 1,1 0-1,-1 0 1,1 1-1,-1-1 1,1 0-1,0 0 1,-1 0-1,1 1 1,-1-1-1,1 0 1,0 1-1,-1-1 1,1 0-1,0 1 0,0-1 1,-1 0-1,1 1 1,0-1-1,0 0 1,-1 1-1,1-1 1,0 1-1,0-1 1,0 1-1,0-1 1,-1 1-1,1 18 372,1-8 202,0-10-573,-1 1-1,1-1 1,-1 1-1,1-1 1,0 0-1,0 1 1,0-1-1,0 0 1,0 0 0,0 0-1,0 0 1,0 0-1,0 0 1,3 1-1,18 12 1427,-15-12-1313,0 0 1,1-1-1,-1 1 1,0-2-1,0 1 1,11-2-1,-10 1-35,0 0-1,0 1 1,0-1-1,0 1 1,13 4 0,-1 1 104,0-1 1,1-1 0,0 0 0,0-2-1,35 0 1,-34-1-188,30 5 0,-29-2-71,30-1 1,692-3 1648,-534-5-1435,-114 5-17,186-3 232,-226 1-437,73-6 205,370-7-60,-345 16-150,-20-2-45,236 7 614,-278 0-746,171 7 281,71-5 27,-34-6-193,-160-4 24,158-3 63,-198 5 4,299-8 2,-211 6-2,11-1 215,1-20-299,-156 20 1,65 3 0,-41 1 71,72 7 29,1-1 64,258-7 117,-230 10-210,0 0-70,-83-11 101,177 6-164,-212 1 149,-30-2-39,33-1 0,424-26-34,-265 9 65,-182 14-90,473-18 131,-469 13-90,83-4-137,-101 9 151,33-1 25,78 10 1,-80-4-45,97-3 0,-75-3 11,67-5-48,-83 4-40,-36 1 91,1 0 1,-1 1-1,34 4 1,76 11-85,-72-10 12,115 4 160,-59-4-240,109-2 28,-42-2 98,88 0 131,-143-2-94,-87 2-40,-1 1-1,53 9 0,-62-6 12,42 0-1,3 0 47,30 3-61,131-6 0,-119-3 85,391 1-156,-400-4 149,-57 1-117,79 5-1,28 1 138,-104-5-140,54 6 1,40 2 192,-14-2-199,-11-1 206,29 3-171,-6 6 14,167-8-1,-180-5 191,-78 5-271,-37-2-950,0-1 0,1 0 0,15-2 0,-27 0 395,0 0 0,0 0 1,0 0-1,0 0 0,-1-1 1,1 1-1,0-1 1,-1-1-1,0 1 0,1 0 1,-1-1-1,0 0 0,0 0 1,4-5-1,-1 0-963,-1 0-1,10-15 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0.724"/>
    </inkml:context>
    <inkml:brush xml:id="br0">
      <inkml:brushProperty name="width" value="0.1" units="cm"/>
      <inkml:brushProperty name="height" value="0.1" units="cm"/>
      <inkml:brushProperty name="color" value="#E71224"/>
    </inkml:brush>
  </inkml:definitions>
  <inkml:trace contextRef="#ctx0" brushRef="#br0">1189 76 2432,'-2'1'238,"2"-1"-214,-1 0-1,1 0 0,0 0 1,0 1-1,0-1 0,0 0 1,0 0-1,0 0 0,-1 0 1,1 0-1,0 1 0,0-1 1,0 0-1,0 0 1,0 0-1,-1 0 0,1 0 1,0 0-1,0 0 0,0 0 1,-1 0-1,1 0 0,0 0 1,0 0-1,0 0 0,-1 0 1,1 0-1,0 0 0,0 0 1,0 0-1,-1 0 0,1 0 1,0 0-1,0 0 1,0 0-1,0 0 0,-1 0 1,1 0-1,0 0 0,0 0 1,0 0-1,0-1 0,-1 1 1,1 0-1,0 0 0,0 0 1,0 0-1,0 0 0,0-1 1,0 1-1,-1 0 0,1-1 642,-1-14 647,0 11-1155,-1 1 0,0-1 0,0 1 0,0 0 0,0 0 0,-1 0 0,1 0 0,-1 0 0,1 0-1,-1 1 1,0 0 0,0-1 0,0 1 0,-1 0 0,1 0 0,0 0 0,-1 1 0,1 0 0,-1-1 0,0 1 0,-4-1 0,-8-1 318,0 1 0,-1 1 1,-26 0-1,30 1-224,-84 1 1469,-101 13 0,74 3-749,-143 18-564,87-26-3449,74-9-2323,72 5 2384</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5:51.280"/>
    </inkml:context>
    <inkml:brush xml:id="br0">
      <inkml:brushProperty name="width" value="0.1" units="cm"/>
      <inkml:brushProperty name="height" value="0.1" units="cm"/>
      <inkml:brushProperty name="color" value="#66CC00"/>
    </inkml:brush>
  </inkml:definitions>
  <inkml:trace contextRef="#ctx0" brushRef="#br0">24 307 2304,'-1'0'55,"0"0"1,0 0-1,0-1 1,0 1-1,0 0 0,0-1 1,0 1-1,0-1 1,0 1-1,1-1 0,-1 1 1,0-1-1,0 0 1,0 1-1,1-1 0,-1 0 1,0 0-1,1 1 1,-1-1-1,1 0 0,-1 0 1,1 0-1,-1-1 1,0-2 116,0 1 0,1-1 0,-1 0 0,1 0 0,0-5 1,0-13 219,-1 16 20,0-1 1,1 0-1,0 0 0,1 0 0,-1 1 1,1-1-1,5-14 1483,-5 22-1800,1-1 1,0 1 0,0-1 0,-1 1-1,1-1 1,-1 1 0,1 0 0,0 0-1,-1 0 1,1 0 0,2 2 0,11 7 755,16 3 437,-21-8-1035,0-1 1,19 6-1,38 7-10,-22-5-26,0-2 1,65 7 0,-76-17-40,0-1 0,0-2 1,39-8-1,-19 3-22,-18 5 28,47 1 0,21-2 72,76-12-6,98-11 273,-209 19-497,15-1 321,94-22 0,44-15-96,-137 31-239,59-8-115,-19 7 206,66-6-78,-110 15 98,236-11-54,-169 12 56,-2 0 182,-115 6-327,214 8 45,-152 0 89,-44-6-8,55 12 0,-44-6-54,0-2 0,116-5 0,-88-2 80,-20 0-113,-28-1 24,0 2 1,61 8-1,-55-3-27,-33-5 11,1 2-1,20 4 1,-14-3 1,0 0 0,0-2-1,-1 0 1,33-2 0,-7-1-2,-17 2-25,317 15-34,-83 32 65,-148-24 304,139 11 0,-156-29-162,-56-4-173,44 7 0,51 8 87,212-3 0,-215-18-40,-106 5-16,0 1-1,0 2 0,34 6 0,17 2 202,3-4-229,1-5 0,-1-2 0,152-22 0,-175 16 11,0 2 1,83 6-1,-35 0 24,272 3 9,-196 11-95,-86-5 121,293 3 214,-192 1-314,1-1 9,73-12 97,298-4 293,-412-13-469,-25 2 219,126 11-13,63-6-247,-268 5 194,90 5-1,53 18 18,-12-1-10,270 9-59,-174-18-5,-147-4 17,39 2-28,371 4 43,-367-13-70,-110 1 34,203-6 110,-53-2-53,-44 3-74,23 2 53,-6 1 224,-116-2-163,98 8 0,-167-4-345,1 1-1,-1 0 1,0 1-1,1-1 0,-1 1 1,0 0-1,0 0 1,0 0-1,7 5 0,-11-6 86,1-1-1,0 1 1,0-1-1,0 1 0,-1 0 1,1-1-1,0 1 0,-1 0 1,1 0-1,-1-1 1,1 1-1,-1 0 0,1 0 1,-1 0-1,1 0 1,-1 0-1,0 0 0,0 0 1,1 0-1,-1 0 1,0 0-1,0 0 0,0-1 1,0 1-1,0 0 1,0 0-1,0 0 0,-1 0 1,1 0-1,0 0 1,0 0-1,-1 0 0,1 0 1,-1 0-1,1 0 0,0 0 1,-1-1-1,0 1 1,1 0-1,-1 0 0,0-1 1,1 1-1,-1 0 1,0-1-1,0 1 0,1 0 1,-1-1-1,0 1 1,-1 0-1,-32 14-4189</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5:56.179"/>
    </inkml:context>
    <inkml:brush xml:id="br0">
      <inkml:brushProperty name="width" value="0.1" units="cm"/>
      <inkml:brushProperty name="height" value="0.1" units="cm"/>
      <inkml:brushProperty name="color" value="#66CC00"/>
    </inkml:brush>
  </inkml:definitions>
  <inkml:trace contextRef="#ctx0" brushRef="#br0">6 29 2432,'-5'-29'1344,"5"30"-1426,1-1 88,-1 0 1,1 0 0,-1 0-1,1 0 1,-1 0 0,1 1-1,-1-1 1,1 0 0,-1 0-1,1 1 1,-1-1 0,1 0-1,-1 1 1,0-1-1,1 0 1,-1 1 0,0-1-1,1 1 1,-1-1 0,0 1-1,1-1 1,-1 0 0,0 1-1,0-1 1,1 2 0,4 26 2206,-5-22-1906,1-1 0,0 1 0,0-1 0,3 9 0,1 1 312,2 5 233,-6-17-702,0 0 0,1 0 1,-1 0-1,-1 0 0,1 0 0,0-1 0,0 7 1,-1-7-32,0-1 0,1 1 0,-1-1 0,0 0 0,1 1 0,0-1 1,-1 1-1,1-1 0,0 0 0,-1 1 0,1-1 0,0 0 0,0 0 0,2 2 1,8 14 989,-10-15-1016,0 0 1,1 0-1,-1-1 1,0 1-1,1 0 1,-1 0-1,1-1 1,-1 1-1,1-1 1,0 1-1,0-1 1,0 0-1,0 1 1,0-1-1,3 1 1,38 12 551,-26-8-360,15 3-58,0-1 0,1-2-1,0-1 1,0-2-1,49 0 1,313-3 1293,-366-2-1342,40-6 0,3-1-107,94-8 0,-60 5 162,-31 2-174,-32 3-36,56 0 1,497 7 755,-521 3-635,101 19 0,-85-9 43,68 4-100,59 9 258,-185-20-266,-19-4-40,0 1 1,23 0-1,124-4 138,179 3-253,-248 4 3,-54-2 133,-1-2-1,1-1 1,50-6 0,-3-6 17,121-1 0,-131 10-79,58 3 143,-129-1-142,115 6 146,-28 3 111,404-9 336,-463-2-585,1-1 1,48-12-1,-9 1 147,16-3 33,23-3-315,144 1 176,-141 12 9,0 0 8,-12-4 69,196 3-12,-58-6-90,-64 12 18,-95 3-126,120 8 156,-184-9-97,127 0 44,154 20 0,-15 5-227,-61-8 331,-104-7-179,-69-6-8,58-1 0,-34-2 104,-50 0-4,177 9 93,-15 4-217,-91-11 69,-42-1 62,64 9 0,122 15-59,-50-6 42,-124-15 15,107-4 0,-79-2-136,396 1 418,-356-7-462,-29 0 80,189 7-39,-220 4 118,34 1 109,162-13-127,1 1 151,-242 7-142,148 5 31,-1-3-55,-93-3 106,197-5-101,-254 6 24,42 1-82,126-16 1,-85 5-353,-23 1 562,0 3 1,99 6 0,-72 2-110,40-11 0,348 9 10,-194 3 22,125-12-193,205 4 230,-368 16-106,-134-12 5,287 10 191,-249-7-259,-91-3 114,80-5-14,0-3-50,3 0 19,-117 10 15,-22 0-60,1-1-1,0-1 1,31-5-1,-31 2 48,0 2-1,30 0 0,1 0 1,170-22 47,-54 5 48,-113 13-94,128-7-158,-174 13 284,56 1-1761,-2 4-3301,-26-3 639,-35-2 3057,0-1-1,-1-1 1,12-3 0</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6:35"/>
    </inkml:context>
    <inkml:brush xml:id="br0">
      <inkml:brushProperty name="width" value="0.1" units="cm"/>
      <inkml:brushProperty name="height" value="0.1" units="cm"/>
      <inkml:brushProperty name="color" value="#66CC00"/>
    </inkml:brush>
  </inkml:definitions>
  <inkml:trace contextRef="#ctx0" brushRef="#br0">1 384 1664,'6'0'779,"33"-10"607,-20 5-855,-1 1 1,1 0-1,0 2 0,20-1 0,15 5 981,-35-1-803,0 0 0,-1-1-1,26-3 1,-5-6 61,61-21 1,134-36-40,-46 13-158,-35 11 48,19-4 155,-93 26-581,-43 11-139,1 3 0,57-4 0,77 7 68,-126 3 37,317 0 794,-310-2-879,84-16 0,-84 10 44,-23 3 8,48-1 0,-54 5-7,0-1 0,27-7 0,-27 5-103,0 1-1,28-1 1,-1 4 8,193 4 300,-209-2-268,160 15 134,-128-7-280,205 23-58,-185-25 393,226 26 359,8 0-464,-251-29-81,-31-2-47,55 4-2,132 26-1,-23-3 159,-20-3-164,-56-9 46,-24-4 35,43 6 121,-99-16-189,1-2 0,59-5 0,27 1 30,190 29 37,-248-21-60,79-6 1,-63-2 53,-34 2-72,162 5 123,-100 1-41,144-13 1,-180 3-11,16-2 29,73-2-95,-100 9 268,81-3-271,-35-16 48,-57 7 12,-33 6-53,35-4-1,171 1 58,9-9-70,-224 15-5,11-1 13,58-4 65,23 5-82,-53-1 16,0 3 0,92 11 0,-95-4-41,0-2 0,-1-2 1,1-2-1,56-8 0,2 1 149,-49 4-96,-10 1-14,76 11 0,-87-5-35,0-2 0,0-2 0,64-6 0,206-27 211,-148 17-148,-126 9 19,44-11-1,-48 8-51,59-6 0,-37 11 41,211-25 30,-187 19-33,154 0 0,-107 4-34,-79 2 12,-1 2 1,51 4 0,-86 0-20,134 15-153,-4 17 199,-133-32-53,0 0-1,0 0 1,0-1 0,0 0-1,1 0 1,-1-2 0,0 1-1,16-3 1,-12 0 95,29 1 1,-30 2-98,-1-1-1,16-3 1,-23 3 26,0 0 0,-1-1 0,1 1-1,-1-1 1,1 0 0,-1 0-1,0-1 1,0 1 0,6-6 0,-6 5-27,8-6 174,-1-2 0,21-22 0,-32 33-168,0 0 0,0 0 0,0-1 0,0 1 0,0 0 1,1 0-1,-1 0 0,0 0 0,0-1 0,0 1 0,0 0 0,0 0 0,0 0 0,0 0 0,1 0 0,-1-1 0,0 1 0,0 0 0,0 0 0,0 0 0,1 0 0,-1 0 0,0 0 0,0 0 0,0 0 0,1 0 0,-1-1 0,0 1 0,0 0 0,0 0 0,1 0 0,-1 0 0,0 0 0,0 0 0,0 0 1,0 0-1,1 1 0,-1-1 0,0 0 0,0 0 0,0 0 0,1 0 0,-1 0 0,0 0 0,0 0 0,0 0 0,0 0 0,1 1 0,-1-1 0,0 0 0,0 0 0,0 0 0,0 0 0,1 1 0,0 12-551,-6 9-1033,-1 1 0,-1-1-1,-13 27 1,14-33 630,-24 52-3737</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6:37.538"/>
    </inkml:context>
    <inkml:brush xml:id="br0">
      <inkml:brushProperty name="width" value="0.1" units="cm"/>
      <inkml:brushProperty name="height" value="0.1" units="cm"/>
      <inkml:brushProperty name="color" value="#66CC00"/>
    </inkml:brush>
  </inkml:definitions>
  <inkml:trace contextRef="#ctx0" brushRef="#br0">7 133 1792,'0'0'41,"-6"-8"1730,9 4-55,6-3-1068,-7 4-468,1 1 1,0 0 0,0 1-1,0-1 1,0 0-1,0 1 1,0 0-1,1-1 1,-1 1-1,0 1 1,0-1 0,1 0-1,4 0 1,8 1 208,27 1 1,-16 0-97,198 5 2212,2 0-1485,162-6 612,-326 3-1313,-36-1-239,43-2 1,159-15 145,-155 14-136,81 8-1,-86-2 282,92-6 0,-62-7 12,35-2-159,-64 11-185,346-16 242,35-8-99,535 23 618,-726-19-499,-52 1-96,-201 17-363,-1 1-1,1 0 0,0 0 0,-1 0 0,1 1 0,-1 0 0,1 1 0,-1-1 0,8 4 0,-13-5 39,-1 1 0,1-1 0,0 0 0,0 1 0,-1-1 0,1 0 0,0 1-1,-1-1 1,1 1 0,-1-1 0,1 1 0,-1 0 0,1-1 0,-1 1 0,1 0 0,-1-1 0,1 1 0,-1 0 0,0-1-1,1 1 1,-1 0 0,0 0 0,0-1 0,1 1 0,-1 0 0,0 0 0,0 0 0,0-1 0,0 1 0,0 0-1,0 0 1,0 0 0,-1-1 0,1 1 0,0 0 0,0 0 0,0 0 0,-1-1 0,1 1 0,-1 0 0,1-1 0,0 1-1,-1 0 1,1-1 0,-1 1 0,0 0 0,0 0-82,0 0 1,-1 0-1,1 0 0,0-1 0,0 1 1,-1 0-1,1-1 0,0 1 0,-1-1 1,1 1-1,-1-1 0,1 0 0,-1 0 1,1 0-1,-1 0 0,1 0 0,-1 0 1,1 0-1,0 0 0,-1 0 0,1-1 1,-1 1-1,1 0 0,-1-1 0,1 1 1,0-1-1,-1 0 0,1 0 0,0 1 1,-3-3-1,-9-8-918,1-1 0,-18-20 0</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6:39.981"/>
    </inkml:context>
    <inkml:brush xml:id="br0">
      <inkml:brushProperty name="width" value="0.1" units="cm"/>
      <inkml:brushProperty name="height" value="0.1" units="cm"/>
      <inkml:brushProperty name="color" value="#66CC00"/>
    </inkml:brush>
  </inkml:definitions>
  <inkml:trace contextRef="#ctx0" brushRef="#br0">3 250 1408,'0'0'27,"0"-1"-1,-1 1 1,1 0 0,0-1-1,0 1 1,-1-1-1,1 1 1,0-1 0,0 1-1,0-1 1,0 1 0,0-1-1,-1 1 1,1-1 0,0 1-1,0 0 1,0-1-1,0 1 1,0-1 0,1 1-1,-1-1 1,0 1 0,0-1-1,0 1 1,0-1 0,1 1-1,-1-1 1,0 1-1,0-1 1,1 0 0,0 1 28,0-1 1,0 0 0,1 0-1,-1 1 1,0-1 0,0 1-1,1-1 1,-1 1 0,0-1-1,0 1 1,3-1 0,6 0 134,0 1 0,15 0 0,-18 0-265,18-1 338,-15 1 163,1-1-1,-1 1 1,1 1 0,-1 0 0,1 1 0,-1 0 0,10 3-1,11 5 51,-21-7-343,0 0 0,19 10 0,-20-8 45,1 0 1,0-1-1,-1 0 1,1 0-1,1-1 0,-1 0 1,0-1-1,1 0 0,-1-1 1,1 0-1,0 0 0,-1-1 1,1-1-1,-1 0 1,1 0-1,-1-1 0,19-5 1,6-3 26,55-8 1,-34 8-47,-15 5 114,0 1 0,1 2 0,42 3 0,-15 0 22,-26 0-218,-18 0 2,1-1 1,0-1-1,29-5 1,203-33 810,-154 26-666,9 6-96,2 0-96,49-13 241,-48 7-28,69-1-69,-102 15-190,88 12 1,-94-4 130,82 0 1,421-9 713,-526-3-751,1-2-1,76-18 1,-46 7-20,-14 4-87,194-28 273,-15 7-332,-223 30 96,191-15 81,-171 16-121,0 3 0,78 12 0,-66-2 82,32 5 51,-44-13-89,51-3 0,-31-2 0,268 2 216,-299-3-191,-27 2-32,0 0 1,1 1 0,14 0-1,-21 1-27,0-1 1,0 1-1,0 0 0,0 0 0,-1 0 1,1 0-1,0 0 0,-1 0 0,1 1 1,-1-1-1,1 1 0,-1 0 0,0 0 0,0 0 1,0 0-1,2 2 0,0 1-412,-1-1 0,0 1 0,0 0 0,-1 0 0,1 1 0,-1-1 0,0 0 0,-1 1 0,2 6 0,3 32-3594</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8:45.867"/>
    </inkml:context>
    <inkml:brush xml:id="br0">
      <inkml:brushProperty name="width" value="0.1" units="cm"/>
      <inkml:brushProperty name="height" value="0.1" units="cm"/>
      <inkml:brushProperty name="color" value="#66CC00"/>
    </inkml:brush>
  </inkml:definitions>
  <inkml:trace contextRef="#ctx0" brushRef="#br0">71 346 3456,'-70'0'4058,"81"-13"-2314,-10 11-1309,0 0-1,1 1 0,-1-1 0,1 1 1,-1 0-1,1-1 0,0 1 1,-1 0-1,1 0 0,0 0 0,0 0 1,4-1-1,6 1-426,-7 0 108,0 1 1,0-1-1,0 0 1,0-1 0,0 1-1,4-3 1,20-5 347,-4 6 88,31 0 1,-40 4-365,-1-2 0,1 0 0,0-1 0,-1 0 0,1-2 0,18-5 0,-24 5-134,0 0 0,1 1 0,-1 0 0,1 1 0,-1 0 0,1 1 0,17 0 0,84 12 335,185 7 86,-212-14-339,-52-4-172,36 5 0,160 29 388,-169-28-207,-1-2 1,74-4 0,-50-1 19,2 0 11,-18-1-202,92 10-1,-31-2 188,-49-4-130,203-5 90,-95-2 83,14 4-208,220 3 14,-322 4-21,27 1 54,-50-6 8,272-6 111,-28 0-55,-13 0 244,-272 5-292,44-4 160,-36-1 2085,-100 5-2368,57-1-78,0 1 0,0-1 1,0 0-1,0 0 0,0 0 1,0 0-1,0 0 0,0 1 1,0-1-1,0 0 0,0 0 0,1 0 1,-1-1-1,27-77-5184,21-73-5230,-35 68 6284</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9:05.270"/>
    </inkml:context>
    <inkml:brush xml:id="br0">
      <inkml:brushProperty name="width" value="0.1" units="cm"/>
      <inkml:brushProperty name="height" value="0.1" units="cm"/>
      <inkml:brushProperty name="color" value="#66CC00"/>
    </inkml:brush>
  </inkml:definitions>
  <inkml:trace contextRef="#ctx0" brushRef="#br0">20 241 4736,'-1'0'101,"0"0"-1,1 0 1,-1 0 0,0 0-1,1 0 1,-1 0 0,0 0 0,1 0-1,-1 0 1,0 0 0,1 1-1,-1-1 1,1 0 0,-1 0 0,0 1-1,1-1 1,-1 0 0,1 1-1,-1-1 1,1 1 0,-1-1 0,1 1-1,-2 0 1,-2 4 1562,23 4 955,-1-15 598,-9 7-2489,0 0-1,0 0 0,11 3 0,-11-2-663,0 0 0,1 0 0,12 0 0,99 7 1319,-20-4-1036,-68-2-184,1-1-1,-1-2 0,43-5 1,41-9 94,-16 5 181,1 4-181,80 3-271,-98 3 78,118-9 86,-138 6-5,-1 3-1,91 14 1,-14-2-52,-72-10-137,132-10-1,34 2 179,-139 6-138,24-2 22,140 3 372,-65 13-273,-5 0-94,252 13 349,-155-8 266,-147-13-549,86 6 27,102-6-175,-19 0 88,-51-1 4,-40-3-187,86 6 411,-146-6-47,77-2-92,-128-4-39,278-16-178,-132 4 59,75-7 114,-64 0-449,32-5 406,-184 12 115,149-17 168,-166 22-290,29-3-24,119-15-121,-35 4 116,119 4-152,-26 2 454,-42 3-340,128-12-13,-84 20 31,-192 8 132,375-5-117,-283-5-91,-118 4 87,125-15 110,52-2-89,-77 15-139,136-1 293,2-1-43,-258 9-127,223 3 32,1 20-156,80 12 127,-28-4 8,-56-8-138,-95-11 141,32 16 252,341 36-298,-481-57-17,174 17 123,170-9-139,198-15 406,-535-2-298,76 3-141,56 3-1113,-215-4 845,0 0 0,1-1 0,-1 0 0,1 0 1,-1 0-1,0 0 0,0-1 0,0 0 1,0 0-1,0 0 0,0-1 0,0 0 0,-1 0 1,1 0-1,-1 0 0,0-1 0,0 1 1,0-1-1,0 0 0,-1 0 0,1-1 0,-1 1 1,0-1-1,-1 0 0,3-5 0,-1 0-854,-1 0-1,0-1 0,2-14 1</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9:07.121"/>
    </inkml:context>
    <inkml:brush xml:id="br0">
      <inkml:brushProperty name="width" value="0.1" units="cm"/>
      <inkml:brushProperty name="height" value="0.1" units="cm"/>
      <inkml:brushProperty name="color" value="#66CC00"/>
    </inkml:brush>
  </inkml:definitions>
  <inkml:trace contextRef="#ctx0" brushRef="#br0">22 30 5632,'-4'-1'638,"3"1"-551,1 0 0,-1 0 0,0 0 0,1 0 0,-1-1 0,1 1 0,-1 0 0,0 0 1,1 0-1,-1 0 0,0 0 0,1 1 0,-1-1 0,1 0 0,-1 0 0,0 0 0,1 0 0,-1 1 0,1-1 0,-1 0 0,1 1 0,-1-1 0,1 0 0,-1 1 0,1-1 0,-1 0 0,1 1 0,-1 1 784,3-2-545,3 0-234,0 0 0,1-1 0,-1 1 0,0-1 0,1-1 0,-1 1 0,10-4 0,-4 0 294,0 1 1,1 0 0,0 1-1,0 0 1,0 1 0,0 1-1,18-1 1,214 16 1176,-195-8-1354,76 12 414,-75-8-143,-1-3 0,77 3 0,98-14 35,-59 0-268,89-15-43,-1 1-109,322 8 539,-271 10-260,74 39 4,117 45 193,213 6-422,-661-87-138,124 8 80,203-7 78,-1 20 616,-222 3-435,-97-16-314,81 8 0,-121-19-535,0 0 1,0-1-1,0 0 1,-1-1-1,1 0 1,0-1 0,-1-1-1,0 0 1,0-1-1,0-1 1,-1 0-1,15-8 1,26-19-3395,6-4-363</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0:48.661"/>
    </inkml:context>
    <inkml:brush xml:id="br0">
      <inkml:brushProperty name="width" value="0.1" units="cm"/>
      <inkml:brushProperty name="height" value="0.1" units="cm"/>
      <inkml:brushProperty name="color" value="#66CC00"/>
    </inkml:brush>
  </inkml:definitions>
  <inkml:trace contextRef="#ctx0" brushRef="#br0">33 5 1024,'-4'-1'170,"1"2"0,-1-1 0,-18 5 8274,29-4-8219,-1-1 0,0 1-1,1-1 1,-1-1 0,1 1-1,-1-1 1,11-3-1,24-1 353,-22 5-119,0 0 1,1 2 0,-1 0-1,31 8 1,219 86 875,-239-84-1185,20 8-4,-1 3 1,65 38 0,-93-47-66,0 1-1,-1 1 0,-1 0 0,0 2 1,-1 0-1,-1 1 0,18 26 0,-27-34-65,113 156 454,-93-133-350,0-2 1,59 51 0,0-14 31,91 81 382,-155-126-444,-1 1-1,-1 1 1,20 34 0,44 89 238,5 8 21,-35-72-187,79 118-26,-133-202-134,262 352 314,-217-296-264,-3 3-1,-2 1 1,-2 2-1,-4 1 1,-2 2 0,40 118-1,-41-84 46,33 112 107,-54-167-166,-2 0 0,5 84 0,-11-34 113,-10 96 0,1-139-52,-2 1 1,-2-1 0,-24 74-1,3-32 80,9-23 87,-58 124-1,57-153-142,-2-2 0,-1 0 0,-39 43 0,-108 104 365,72-81-336,56-57-143,-106 106 196,134-139-363,-2-1 1,0-1-1,0 0 1,-2-2 0,1 0-1,-41 16 1,55-26-24,1 0 1,0-1-1,-1 1 1,1-1-1,-1 0 1,0-1-1,1 1 0,-1-1 1,0 0-1,1 0 1,-1-1-1,0 0 1,-9-2-1,9 0-190,1 1 0,0-1 0,0 0-1,0-1 1,0 1 0,0-1-1,1 0 1,-1 0 0,1 0 0,0-1-1,0 1 1,-3-7 0,-27-39-3958,-7-13 113</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0:50.228"/>
    </inkml:context>
    <inkml:brush xml:id="br0">
      <inkml:brushProperty name="width" value="0.1" units="cm"/>
      <inkml:brushProperty name="height" value="0.1" units="cm"/>
      <inkml:brushProperty name="color" value="#66CC00"/>
    </inkml:brush>
  </inkml:definitions>
  <inkml:trace contextRef="#ctx0" brushRef="#br0">705 25 2944,'-7'-5'733,"-7"-1"1094,3 2 157,9 3-1853,1 0 0,-1 0 1,0 0-1,1 0 0,-1 0 0,0 0 1,0 1-1,1-1 0,-1 1 0,0-1 1,0 1-1,0 0 0,0 0 1,0 0-1,0 0 0,0 0 0,0 0 1,1 0-1,-1 1 0,0-1 0,0 1 1,0-1-1,-2 2 0,-5 2 79,1 0 0,0 1 1,-13 9-1,11-7 7,-11 8 52,1 2 0,0 0 0,2 1 0,0 0 0,-22 31 0,-67 111 395,102-152-628,-32 51 185,-51 85 293,71-112-337,2 0-1,-20 58 0,6 18-46,-19 130-1,7 116 274,29 200 194,13-406-608,16 321 82,-7-279 77,27 385 6,-7-206 93,-15-263-96,42 152 1,-37-195-66,2-1 1,32 60 0,73 108 74,-80-151 40,130 197 851,-158-249-704,40 43-1,-52-63-261,1 0 1,0 0-1,0-1 0,0 0 0,1 0 0,0-1 0,0 0 1,0-1-1,1 0 0,10 3 0,3-2 40,0 0 0,0-2 0,1-1 0,0 0 0,-1-2 0,1-1 0,-1-1 0,44-8 0,-12-5-1908,0-1-1,82-38 1,-136 54 1716,87-42-3788,-66 28 1619,31-27 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2.380"/>
    </inkml:context>
    <inkml:brush xml:id="br0">
      <inkml:brushProperty name="width" value="0.1" units="cm"/>
      <inkml:brushProperty name="height" value="0.1" units="cm"/>
      <inkml:brushProperty name="color" value="#E71224"/>
    </inkml:brush>
  </inkml:definitions>
  <inkml:trace contextRef="#ctx0" brushRef="#br0">4156 142 2688,'1'-13'1396,"0"11"-1117,-1 0 0,1 0 0,-1 0 0,0 0 0,0 1 0,0-1 0,0 0 0,-1-4 0,1 6-242,0-1-1,-1 0 1,1 1 0,0-1-1,-1 1 1,1-1 0,-1 1 0,1-1-1,-1 1 1,1-1 0,-1 1-1,0-1 1,1 1 0,-1 0-1,0-1 1,1 1 0,-1 0-1,0-1 1,1 1 0,-1 0 0,0 0-1,0 0 1,1 0 0,-1 0-1,0-1 1,1 1 0,-1 1-1,0-1 1,-1 0 0,-17 0 868,-1 2-1,-36 6 1,15-2-397,0-2 0,0-2 0,-49-3 0,19 0-65,2 1-101,-150-3 174,167-1-238,0-2-1,-61-14 1,60 10-7,-67-5 1,38 6-186,17 1-72,-179-18 73,193 20-116,-14 0-70,-548 0 243,365 21-238,74-2 108,138-11 36,-300 20 455,-174 11 814,0-28-4056,488-5 2336,-47 1-1983,13 3-1178</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9:32.681"/>
    </inkml:context>
    <inkml:brush xml:id="br0">
      <inkml:brushProperty name="width" value="0.1" units="cm"/>
      <inkml:brushProperty name="height" value="0.1" units="cm"/>
      <inkml:brushProperty name="color" value="#66CC00"/>
    </inkml:brush>
  </inkml:definitions>
  <inkml:trace contextRef="#ctx0" brushRef="#br0">6152 130 1792,'-1'1'81,"0"0"-1,0 0 1,0 0-1,0 0 1,0 0 0,0 1-1,0-1 1,0 0-1,0 1 1,0 1 0,1-3-77,0 0 1,0 0 0,0 0 0,0 0 0,0 0-1,-1 0 1,1 0 0,0 0 0,0 1-1,0-1 1,0 0 0,0 0 0,0 0 0,0 0-1,1 0 1,-1 0 0,0 0 0,0 0 0,0 0-1,0 0 1,0 0 0,0 0 0,0 0-1,0 0 1,0 0 0,0 0 0,0 0 0,0 0-1,0 1 1,0-1 0,0 0 0,0 0-1,0 0 1,0 0 0,0 0 0,0 0 0,0 0-1,0 0 1,0 0 0,0 0 0,0 0 0,1 0-1,-1 0 1,0 0 0,0 0 0,0 0-1,0 0 1,0 0 0,0 0 0,0 0 0,0 0-1,0 0 1,0 0 0,0 0 0,0 0 0,0 0-1,0 0 1,0 0 0,0 0 0,1 0-1,-1 0 1,0 0 0,0 0 0,0-1 0,0 1-1,0 0 1,9-7 361,3-6 3912,-24 11-1233,-30 2-1911,9-1-566,-1 1 1,1 2-1,-33 7 1,37-5-332,0-2 1,0 0 0,-39-4 0,11 1 485,51 1-660,1 0 1,0 0-1,0 0 0,0-1 1,0 1-1,0-1 0,-8-2 1,5 1-34,-1 0 0,1 0 0,-15 1 0,-8-3 63,-10 0 166,0 2 0,-52 3 0,28 0-12,-169 9-151,196-8 37,1-2 1,-1-2-1,1-1 0,-58-13 1,36 8-286,1 2 1,-95 2 0,140 4 237,-160-13 783,48 0-544,1 6-341,-146 11 0,103 13-60,-71 5 403,108-7-402,41-3 27,-126 3 48,156-15-19,1-2-1,-94-16 1,85 6 56,-1 3 0,-106-2 1,-9-1-169,110 5 187,-65 0-40,17-12 54,85 12 28,0 1-1,-54-2 1,48 8-95,-45-1 62,-162 20 0,191-10 130,-108 5-1,-8-10 230,-231 35 0,331-32-204,-124-4-1,112-4-172,63 1-121,-1 1-410,-1-2-1,1 0 1,-35-7 0,52 6 71,1 1 0,-1-2 0,1 1 0,-1 0 0,1-1 0,0 0 0,0-1 0,0 1 0,1-1 0,-1 0 0,1-1 0,0 1 0,0-1 0,1 0 0,-1 0 0,1-1 0,-4-5 0,-10-26-3523</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9:46.866"/>
    </inkml:context>
    <inkml:brush xml:id="br0">
      <inkml:brushProperty name="width" value="0.1" units="cm"/>
      <inkml:brushProperty name="height" value="0.1" units="cm"/>
      <inkml:brushProperty name="color" value="#66CC00"/>
    </inkml:brush>
  </inkml:definitions>
  <inkml:trace contextRef="#ctx0" brushRef="#br0">8 11 896,'-7'7'4067,"10"-11"-2822,6-10 1640,18 15-746,-21 2-1981,-1-1 0,1 0 0,-1 0 0,1-1 0,0 1 0,0-1 0,0-1 0,0 1 0,-1-1 0,8 0 0,30 2 343,0 2 0,79 19 0,0 0-281,-121-23-217,81 12 372,107 1-1,354 10 85,-423-18-292,-36-2-110,132 4-57,-92-5 0,244-15 415,-52 8-323,-191 6-88,808-1 194,-566-5-140,416-9 364,-706 12-295,85-6 242,35 3-405,-139 5-3,86 11 287,-47-2-245,-84-8-1402,0 1 0,19 5 0,-21-3-1481</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19:51.057"/>
    </inkml:context>
    <inkml:brush xml:id="br0">
      <inkml:brushProperty name="width" value="0.1" units="cm"/>
      <inkml:brushProperty name="height" value="0.1" units="cm"/>
      <inkml:brushProperty name="color" value="#66CC00"/>
    </inkml:brush>
  </inkml:definitions>
  <inkml:trace contextRef="#ctx0" brushRef="#br0">43 199 3328,'-1'0'88,"0"-1"0,-1 1 0,1-1 0,-1 1-1,1 0 1,-1 0 0,1 0 0,-1 0 0,1 0 0,-1 0 0,1 0 0,-1 0 0,1 1 0,0-1-1,-1 0 1,1 1 0,-1-1 0,1 1 0,0 0 0,-1-1 0,1 1 0,0 0 0,0 0 0,0 0 0,-1 0-1,1 0 1,0 0 0,-1 2 0,1-1 21,1 1-1,-1-1 1,1 1 0,0-1-1,-1 0 1,1 1 0,0-1-1,1 1 1,0 3-1,-1 0 363,2-6-137,0 0 0,0 1 0,0-1 0,0 1-1,0-1 1,0 1 0,3 1 0,-4-2-263,32 15 1529,-15-6-1185,0-1 0,24 6 0,23 11 286,-48-18-611,1-1 0,-1-2-1,1 1 1,0-2 0,22 2 0,-7-1-37,4 1 182,53-1 0,-33-2-100,-26-1-107,41-3 1,-22-5 35,-25 3 144,38 0 0,67-2-118,-48 7-30,2 1 9,0-4 0,110-17 0,-120 2-7,25-4-23,155-29 133,-116 20-77,10-4 91,36-7-58,87 7 116,-37 6 83,33-2-236,-76 16-86,-73 8 108,57 0-173,205-5 162,-270 7 42,0 5 0,153 21 0,-211-13 176,0 3 0,73 26 0,-44-13-230,-53-16-311,1-2-1,46 6 1,-60-12-548,-1-1 1,0 0 0,0-1 0,1 0 0,-1-1-1,0-1 1,22-6 0,26-13-3157</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0:08.419"/>
    </inkml:context>
    <inkml:brush xml:id="br0">
      <inkml:brushProperty name="width" value="0.1" units="cm"/>
      <inkml:brushProperty name="height" value="0.1" units="cm"/>
      <inkml:brushProperty name="color" value="#66CC00"/>
    </inkml:brush>
  </inkml:definitions>
  <inkml:trace contextRef="#ctx0" brushRef="#br0">2322 1 512,'0'0'16,"-1"0"-1,1 1 1,-1-1-1,1 1 1,-1-1 0,1 1-1,0-1 1,-1 1-1,1-1 1,0 1-1,-1-1 1,1 1 0,0-1-1,0 1 1,0 0-1,-1-1 1,1 1 0,0 0-1,0-1 1,0 1-1,0-1 1,0 1 0,0 0-1,0-1 1,1 2-1,-1-2 7,0 1 0,0-1 0,0 0 0,0 1 0,0-1-1,0 1 1,0-1 0,0 0 0,0 1 0,0-1 0,0 0 0,0 1-1,0-1 1,0 0 0,0 1 0,0-1 0,0 1 0,-1-1 0,1 0-1,0 1 1,0-1 0,0 0 0,-1 0 0,1 1 0,0-1 0,0 0-1,-1 1 1,1-1 0,0 0 0,0 0 0,-1 1 0,1-1 0,0 0-1,-1 0 1,1 0 0,0 0 0,-1 0 0,1 1 0,0-1 0,-1 0-1,1 0 1,-1 0 0,1 0 0,0 0 0,-1 0 0,1 0 0,0 0-1,-1 0 1,1 0 0,-1-1 0,-136 7 4532,125-7-4398,1 0-1,-20-4 0,20 2-45,0 1-1,-20-1 1,12 3-108,-9 0 132,1 0 0,-1 2 0,0 1 0,-29 7 0,38-7 111,0 0 1,-1-1-1,0-1 0,-25-2 0,23 1-180,-1 0-1,-43 6 0,-55 20-309,-139 23 734,208-42-295,0-3-1,-1-1 1,-55-6-1,-123-28 612,-10 0-351,189 26-484,-1 1-5,-57 2 0,92 3-372,-1 1 0,0 0 0,1 2 0,0 0 0,0 1 0,-32 13 0,-27 18-2996,59-30 1841,-34 7-1</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0:11.469"/>
    </inkml:context>
    <inkml:brush xml:id="br0">
      <inkml:brushProperty name="width" value="0.1" units="cm"/>
      <inkml:brushProperty name="height" value="0.1" units="cm"/>
      <inkml:brushProperty name="color" value="#66CC00"/>
    </inkml:brush>
  </inkml:definitions>
  <inkml:trace contextRef="#ctx0" brushRef="#br0">2242 11 1664,'8'-10'3381,"-22"24"-2026,9-9-1178,0 0-1,0 0 1,0-1 0,-1 0 0,0 0 0,0 0 0,0-1-1,0 1 1,-9 2 0,-12 3 545,-28 7 0,27-9-452,5 0-124,4-1 71,-27 4 1,40-9-141,-1-1 1,0 1-1,1-1 0,-1-1 1,0 1-1,0-1 1,-12-3-1,-44-13 310,-30-9-16,56 16-241,-1 1 0,0 2 0,-45-2-1,57 6-51,-16 0-57,0 2 0,-44 4-1,-83 15 51,27-1 52,43-8 129,-166 11 625,213-20-554,0-1 0,0-3 0,-57-11 0,66 6-184,-46-2 0,72 10-256,-1 1-1,1 0 1,-1 1-1,1 2 1,-29 6 0,37-7-336,0 0 1,0 1 0,1 0 0,-1 1 0,1 0 0,-1 0 0,1 1 0,1 0 0,-1 1 0,1-1 0,0 1-1,-13 14 1,-16 34-2694</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5:52.339"/>
    </inkml:context>
    <inkml:brush xml:id="br0">
      <inkml:brushProperty name="width" value="0.1" units="cm"/>
      <inkml:brushProperty name="height" value="0.1" units="cm"/>
      <inkml:brushProperty name="color" value="#66CC00"/>
    </inkml:brush>
  </inkml:definitions>
  <inkml:trace contextRef="#ctx0" brushRef="#br0">0 146 1408,'4'-1'474,"0"0"0,-1 0 0,1 0 0,-1-1 0,1 1 0,-1-1 0,6-4 0,9-4 6,31-17 832,-43 24-1254,1 1 1,1-1 0,-1 2-1,0-1 1,0 1 0,1 0-1,-1 0 1,11 1 0,19 0 180,114-3 850,-122 1-859,0-2 1,0-1 0,32-10-1,-14 2-162,0 2 0,0 1 0,92-5 0,287 14 374,-206 3-420,147 8 394,-131-8-201,-126-3-334,-41 0 151,129 6-234,73 9 751,-149-4-527,226 32 180,-270-30-141,1-4 1,107-2-1,24 1 192,93 30-408,-297-36 156,39 3 69,0-2 1,61-5-1,-8 0-31,221 18 4,-279-11-52,0-2 0,61-3 0,146-5 122,-164 7-98,83 7-2,-103-2-19,-1-3 0,69-6 0,-44-4 12,99 7-1,88 21-21,-30-16 203,-146-6-236,251 25 177,-347-23-128,54 2 83,0-3 0,68-7-1,-39 1-26,184 6 136,-209 4-179,-12 0 189,-1-3 0,71-5 0,-94 1-182,135-14 202,-127 16-107,0 0 0,61 9 0,-86-7-287,1 0 1,-1 1 0,0 0 0,0 1 0,0 0 0,0 0 0,0 0 0,-1 1 0,1-1-1,10 10 1,-13-9-264,0 0 0,0 0 0,0 1 0,0-1 0,-1 1 0,0 0 0,0 0 0,0 0 0,-1 0 0,1 1 0,-1-1 0,-1 1 0,3 7-1,-2 19-3222</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6:05.042"/>
    </inkml:context>
    <inkml:brush xml:id="br0">
      <inkml:brushProperty name="width" value="0.1" units="cm"/>
      <inkml:brushProperty name="height" value="0.1" units="cm"/>
      <inkml:brushProperty name="color" value="#66CC00"/>
    </inkml:brush>
  </inkml:definitions>
  <inkml:trace contextRef="#ctx0" brushRef="#br0">1 111 1024,'78'-29'1857,"-67"24"-1405,28-4 487,14-6-256,-21 4-253,1 1 0,62-11 0,-71 17-269,24 1 1,-10 1-10,73 1-83,-62 1 64,-22 2 42,1 1 0,32 7-1,-33-5-75,0-1 1,32 1-1,178 3 412,-222-8-505,95 3 308,67 4 44,-137-3-222,1-2 0,40-4 0,80-13 55,-1-1-101,-119 15-57,-1 1 1,41 5-1,-43 1-62,-2 3 0,49 16-1,-15-4 177,-25-11-88,83 8 0,-29-6 10,32 8 131,208 6 0,293-30 82,-388-9-308,-4 1 127,506 12-74,-646 1-27,95-2 32,243-3-5,17-1 42,18 2-165,-236 6 154,-117-3-47,303-5 149,-77 4-67,113-7-10,-58 1-26,-126 8-162,-146-7 108,54 0 127,-13 5-179,572 20 152,-510-12-175,4 0 170,-151 4 8,-73-8-105,-1 0 0,0 0 0,-1 1 0,1 0 0,12 7 0,-20-9-128,0-1-1,0 1 1,-1 0-1,1 0 0,-1 0 1,0 0-1,1 0 1,-1 0-1,0 1 1,0-1-1,-1 1 0,1-1 1,0 1-1,-1 0 1,1-1-1,-1 1 1,0 0-1,0 0 0,0 0 1,-1 0-1,1 0 1,-1 0-1,1 0 1,-1 7-1,-1-7-173,0 1 0,0-1 0,-1 1 0,1-1 0,-1 0 0,0 1 0,0-1 0,-2 4 0</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6:07.112"/>
    </inkml:context>
    <inkml:brush xml:id="br0">
      <inkml:brushProperty name="width" value="0.1" units="cm"/>
      <inkml:brushProperty name="height" value="0.1" units="cm"/>
      <inkml:brushProperty name="color" value="#66CC00"/>
    </inkml:brush>
  </inkml:definitions>
  <inkml:trace contextRef="#ctx0" brushRef="#br0">0 285 896,'8'0'544,"27"-2"457,66-12 0,-64 7 11,70-3 0,-83 11-883,13-1 65,51-6 1,3-3 313,124 4 1,-180 5-438,119 4 167,99-3 110,-243-2-339,324-12 574,224-29-125,-371 21-281,88-15-80,26-3-50,-193 29 52,307-32 207,-253 24-196,191 4-1,-145 13-47,234 2 100,-294 6-205,35 0 246,263 16-80,-53 5-95,-306-23 98,474 9-190,-301-7 216,92-1-181,-244-9 49,355-9 386,-3 24-165,-273 9-360,-9-1 78,-55-11 43,248 25 188,-24-1 2,-10-2-93,-131-9-86,-10-16-89,-57-3 178,-120-2-104,532 14-6,-125-7 189,-70-8-91,-73-4 65,33 3-315,83 5 271,-263 2-35,115-18 224,-180 5-53,1 4-1,93 6 1,-150-1-393,-1 0 1,1 0-1,-1 1 1,15 6-1,-26-8-20,0 0 0,0 0 0,0 1 0,0-1 0,0 1-1,0 0 1,0 0 0,-1 0 0,1 0 0,-1 0 0,1 0 0,-1 1-1,0-1 1,0 1 0,0 0 0,0 0 0,-1 0 0,1 0-1,-1 0 1,0 0 0,0 0 0,1 4 0,-1-3-164,-1-1 1,0 1-1,0 0 1,0 0-1,-1 0 0,1-1 1,-1 1-1,-2 6 1,3-10 271</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6:25.742"/>
    </inkml:context>
    <inkml:brush xml:id="br0">
      <inkml:brushProperty name="width" value="0.1" units="cm"/>
      <inkml:brushProperty name="height" value="0.1" units="cm"/>
      <inkml:brushProperty name="color" value="#66CC00"/>
    </inkml:brush>
  </inkml:definitions>
  <inkml:trace contextRef="#ctx0" brushRef="#br0">0 13 2048,'10'-4'189,"1"2"0,-1-1 0,1 2 0,0-1 1,-1 1-1,1 1 0,0 0 0,0 1 0,-1 0 0,1 0 0,0 1 0,17 6 1,62 21-89,27 8 411,36 8 594,25 5-575,-120-39-449,0-3-1,0-2 1,76-2-1,-41-8 17,124-21 1,107-13 75,-57 9-204,362-17 160,-400 35-132,151 6 34,-272 5-118,617 42 604,-491-27-81,-12 0-346,-138-3-2027,-83-12 1782,0 0 0,0 0 0,0 0 0,0 0 1,0-1-1,0 1 0,0 0 0,0 0 0,0-1 0,0 1 1,0 0-1,1-1 0</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6:27.929"/>
    </inkml:context>
    <inkml:brush xml:id="br0">
      <inkml:brushProperty name="width" value="0.1" units="cm"/>
      <inkml:brushProperty name="height" value="0.1" units="cm"/>
      <inkml:brushProperty name="color" value="#66CC00"/>
    </inkml:brush>
  </inkml:definitions>
  <inkml:trace contextRef="#ctx0" brushRef="#br0">4 117 1280,'-1'-2'56,"1"1"1,-1 0-1,1-1 0,-1 1 1,1 0-1,0-1 0,0 1 1,-1-1-1,1 1 0,0-1 1,0 1-1,1 0 0,-1-1 0,0 1 1,0-1-1,1 1 0,-1 0 1,1-1-1,-1 1 0,1 0 1,-1-1-1,1 1 0,0 0 1,0 0-1,0 0 0,0 0 1,0 0-1,0 0 0,0 0 1,0 0-1,0 0 0,1-1 1,5-3 69,1 0 0,-1 0 1,1 0-1,8-3 1,4-1-25,0 1 0,1 2 0,0 0 0,0 1 0,0 0 0,1 2 1,-1 1-1,1 1 0,0 0 0,-1 2 0,1 1 0,28 5 1,56 13 101,39 6 45,168 24 112,-275-44-328,356 34 307,-124-18-162,80 4-178,8 0-48,7-2 166,-47-5-114,104 1 188,-131-7-266,80-9 275,-71-3-269,57-1 58,-90-3 73,287-2-52,-353 5 114,63-1-69,230-5-50,-163-1-7,-55 0 12,215-2 277,-197 3-317,52-3 106,-65 3-117,38-2 0,357-7 174,-434 18 14,240 5-248,-207-3 196,131 9-128,-39-1 133,-215-11-80,31 7-17,55 1 67,299 3 116,-186-13 60,-89-3-329,-180 5 123,227 0-13,98-1-65,-295 1-86,182-9 147,14 1 86,-291 7-88,245-3 201,258-13-586,-214 9 681,6 0-369,101 1-109,-105 3 335,28-1-382,-54-5 163,122-8 131,-42 3 504,-236 11-436,170-13-53,191 2 292,-390 18-438,-24-3-2654,80 14 1,-90-5 350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4.664"/>
    </inkml:context>
    <inkml:brush xml:id="br0">
      <inkml:brushProperty name="width" value="0.1" units="cm"/>
      <inkml:brushProperty name="height" value="0.1" units="cm"/>
      <inkml:brushProperty name="color" value="#E71224"/>
    </inkml:brush>
  </inkml:definitions>
  <inkml:trace contextRef="#ctx0" brushRef="#br0">7101 74 5632,'-47'-5'3146,"45"5"-2847,-3-10-774,1 7 546,2 1 23,0 0 0,0 1 0,0-1 0,0 1-1,0-1 1,-1 1 0,1 0 0,0 0 0,-1 0 0,1 0-1,0 0 1,-5 0 0,-34-4 677,1 1 0,-81 4 0,52 1-300,-374-1-12,161-11 479,-336 11-1156,459 7 540,35 0-15,-320-5-136,233-3-38,-124-17-14,133 4-51,-120 12 349,170 3-152,-279 18 85,206-5-454,-52 8 0,49-2 218,-837 40-44,828-48 47,-64-3-186,211-4-1315,-178-15 0,205 3 71,-118-20-5283,101 5 3449</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7:56.817"/>
    </inkml:context>
    <inkml:brush xml:id="br0">
      <inkml:brushProperty name="width" value="0.1" units="cm"/>
      <inkml:brushProperty name="height" value="0.1" units="cm"/>
      <inkml:brushProperty name="color" value="#66CC00"/>
    </inkml:brush>
  </inkml:definitions>
  <inkml:trace contextRef="#ctx0" brushRef="#br0">195 3 3584,'0'-3'1041,"4"5"-329,12 8 4,19 20-129,0 9 88,33 51 1,-5-7-134,28 25-101,-29-37 112,100 153 0,-123-152-356,-4 1 0,36 108 1,-48-108 150,26 129 0,-14 77 230,-25-123-139,-13 193 0,-47 155 22,34-398-264,-4-2 1,-5 0-1,-5-2 0,-56 131 1,-85 130 340,62-138-308,95-195-203,-172 356 402,-27-21 32,158-285-509,44-69 14,11-11 33,0 0 0,0 0 0,0 0-1,0 0 1,0 0 0,0 0 0,0 0 0,0 0 0,-1 0 0,1 0 0,0 0 0,0 0 0,0 0 0,0 0 0,0 0 0,0 0 0,0 0 0,-1 0 0,1 0 0,0 0 0,0 0 0,0 0 0,0 0 0,0 0 0,0 0 0,0 0 0,0 0 0,-1 0-1,1 0 1,0 0 0,0 0 0,0 0 0,0 0 0,0 0 0,0 0 0,0 0 0,0-1 0,0 1 0,0 0 0,0 0 0,0 0 0,-1 0 0,1 0 0,0 0 0,0 0 0,0 0 0,0 0 0,0-1 0,0 1 0,0 0 0,0 0 0,0 0 0,0 0 0,1-4-10,-1 0 0,1 0 0,-1 0 1,1 0-1,2-5 0,40-97 39,-4 15-34,103-364-2,-81 243 218,129-543-268,-168 624 107,-6-1 0,-6 0 0,-5-1 0,-15-144 0,-65-348-17,-19-45 128,40 266-544,54 401 366,0 1 2,-1 0 1,1 0-1,0 0 1,0 0-1,-1 1 1,1-1-1,-1 0 1,1 1-1,-1-1 1,0 0-1,0 1 1,0-1-1,0 1 1,-2-3-1,3 4 14,0 0-1,0 1 1,-1-1-1,1 0 1,0 0-1,-1 1 1,1-1 0,0 0-1,0 1 1,-1-1-1,1 0 1,0 1-1,0-1 1,0 0-1,0 1 1,-1-1 0,1 1-1,0-1 1,0 0-1,0 1 1,0-1-1,0 0 1,0 1-1,0-1 1,0 1-1,0-1 1,0 0 0,0 1-1,0-1 1,0 1-1,1-1 1,-1 0-1,0 1 1,4 18-39,-4-18 37,49 173-217,89 217 0,-99-302 214,42 108-29,30 118 89,-85-229 16,28 153-1,-17 89 153,-30-214-9,-12 175 1,-3-205 20,-4 0 1,-37 140-1,21-141 44,-62 127 1,49-122-236,-213 487-127,226-505 111,24-62-141,9-22-4,34-110 81,-3 2 17,70-155 74,-63 156 54,108-338-11,-99 240-8,45-447 0,-70 191-235,-42-550 1,13 996 148,-2-50-217,6-90 1,2 152 67,-2 19 55,1 10-10,18 131-24,2 146 1,-18-209 99,9 883 202,-24-819 62,-7 0 0,-48 193 0,-123 284 263,-39 143-3466,168-471-3243,45-186 2209,-1-30 1332</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7:58.763"/>
    </inkml:context>
    <inkml:brush xml:id="br0">
      <inkml:brushProperty name="width" value="0.1" units="cm"/>
      <inkml:brushProperty name="height" value="0.1" units="cm"/>
      <inkml:brushProperty name="color" value="#66CC00"/>
    </inkml:brush>
  </inkml:definitions>
  <inkml:trace contextRef="#ctx0" brushRef="#br0">959 56 3584,'-14'-9'607,"2"2"159,0 0-1,1-1 1,-16-13-1,27 20-745,0 1-1,0 0 0,0 0 1,-1-1-1,1 1 1,0 0-1,0 0 1,-1 0-1,1-1 0,0 1 1,0 0-1,-1 0 1,1 0-1,0 0 1,-1 0-1,1 0 0,0-1 1,0 1-1,-1 0 1,1 0-1,0 0 1,-1 0-1,1 0 0,0 0 1,-1 0-1,1 0 1,0 1-1,-1-1 0,1 0 1,0 0-1,-1 0 1,1 0-1,-8 12 184,-1 24-290,8-27 141,-6 20-62,-38 155 199,32-144-51,-1-1 0,-29 59-1,-85 126 453,64-115-266,-4 3-76,10-15 129,-49 109 0,-20 157 21,35 14-155,58-184-25,-15 307-1,43 198 3,47-69-216,-24-496 81,45 175 0,67 124 245,29-35-282,-104-268-4,-49-117-45,13 35 104,3-1 0,1-1 0,30 44 1,-50-87-86,20 25 131,-21-26-147,-1-1 0,0 0-1,0 1 1,1-1 0,-1 1 0,0-1 0,1 0 0,-1 1 0,1-1 0,-1 0 0,0 1 0,1-1-1,-1 0 1,1 0 0,-1 1 0,1-1 0,-1 0 0,1 0 0,-1 0 0,1 0 0,-1 0 0,1 0-1,-1 0 1,1 0 0,-1 0 0,1 0 0,-1 0 0,1 0 0,-1 0 0,1 0 0,-1 0-1,1 0 1,-1 0 0,1-1 0,-1 1 0,1 0 0,-1 0 0,1-1 0,-1 1 0,0 0 0,1-1-1,-1 1 1,1 0 0,-1-1 0,0 1 0,0-1 0,1 1 0,-1 0 0,0-1 0,1 1-1,-1-1 1,0 1 0,0-1 0,0 1 0,0-2 0,3-7-12,-2 0 0,1 0 0,-1-1-1,-1 1 1,0-18 0,-1 4-7,-46-884-49,17 637 58,-7-102 17,27 115-13,46-493-1,88-247 35,32-1 192,-108 630-228,-42 275-5,-11-181 1,3 256-13,2 8 1,-1 0 1,0 1 0,-1-1 0,-4-13-1,6 22 17,0 0 0,0 1 0,-1-1 0,1 1 0,0-1 0,0 0 0,-1 1 0,1-1 0,0 1 0,-1-1 0,1 1 0,0-1 0,-1 1 0,1-1 0,-1 1 0,1 0 0,-1-1 0,1 1 0,-1 0 0,1-1 0,-1 1 0,1 0 0,-2-1 0,2 1-2,-1 0 0,1 0 0,-1 1 1,0-1-1,1 0 0,-1 0 0,1 0 0,-1 1 0,1-1 0,-1 0 0,1 1 0,-1-1 0,1 0 0,-1 1 0,1-1 0,-1 1 0,1-1 1,0 1-1,-1 0 0,-2 4-27,-1 0 0,1 0 0,-4 10 0,-21 65-76,-4 8 8,5-27 46,-60 160-95,36-42 201,7 1 0,-28 269 0,55-245 143,9 1 0,19 217 0,58 212 256,-21-221-141,-18 1-196,-31-244-2,-27 188-1,5-106 39,14-114-1010,6 1 0,6-1 0,23 151 0,36 26-6361,-30-200 4704</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28:55.658"/>
    </inkml:context>
    <inkml:brush xml:id="br0">
      <inkml:brushProperty name="width" value="0.1" units="cm"/>
      <inkml:brushProperty name="height" value="0.1" units="cm"/>
      <inkml:brushProperty name="color" value="#66CC00"/>
    </inkml:brush>
  </inkml:definitions>
  <inkml:trace contextRef="#ctx0" brushRef="#br0">35 1 2176,'-34'3'2720,"83"-4"73,-19-1-1227,43 5 0,-32-2-581,-30-1-757,-1 0 1,0 0-1,19 5 1,-5-1-125,0-1 0,0-1 1,0-2-1,1 0 1,-1-1-1,28-5 1,55-2 172,670 8 1072,-594 6-1188,76-2-173,-76-10 594,219 22-1,-300-11-669,15 1 58,-100-4-1116,0 1 1,-1 0-1,1 1 1,26 11 0,-21-2-3351,-10-3 848</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1:26.951"/>
    </inkml:context>
    <inkml:brush xml:id="br0">
      <inkml:brushProperty name="width" value="0.1" units="cm"/>
      <inkml:brushProperty name="height" value="0.1" units="cm"/>
      <inkml:brushProperty name="color" value="#66CC00"/>
    </inkml:brush>
  </inkml:definitions>
  <inkml:trace contextRef="#ctx0" brushRef="#br0">0 3 1792,'3'-1'59,"0"1"-1,0-1 1,0 1-1,1 0 1,-1 0 0,0 0-1,0 0 1,0 0-1,0 1 1,0-1 0,0 1-1,0 0 1,0 0-1,5 2 1,0 2 252,0 0 0,0 0 0,10 10 1,-12-9-189,0-1 0,0-1 0,0 1 1,1-1-1,0 0 0,11 5 1,24 2 193,1-2 1,0-1-1,82 2 1,16 4 219,-92-9-524,1-2 0,-1-1 0,1-3 0,55-8-1,-56 4 143,1 3 0,52 3-1,98 18 172,-142-13-310,1-3-3,1-2 0,77-10 1,32 0 132,-121 9-177,78 1 391,170-22-1,-161 7-97,180 5-1,23 14 379,-329-5-617,0 0-1,0 0 1,0 1-1,0 0 1,0 0-1,0 1 1,0 0-1,13 6 1,-21-8-74,-1 1 0,1-1 0,-1 0 0,1 1 0,-1-1 0,1 0 0,-1 1 0,1-1 1,-1 0-1,1 1 0,-1-1 0,0 1 0,1-1 0,-1 1 0,0-1 0,1 1 0,-1-1 0,0 1 0,1-1 0,-1 2 1,-3 13-1655,-7 12-609</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1:33.045"/>
    </inkml:context>
    <inkml:brush xml:id="br0">
      <inkml:brushProperty name="width" value="0.1" units="cm"/>
      <inkml:brushProperty name="height" value="0.1" units="cm"/>
      <inkml:brushProperty name="color" value="#FFFC18"/>
    </inkml:brush>
  </inkml:definitions>
  <inkml:trace contextRef="#ctx0" brushRef="#br0">1 229 1280,'28'-11'720,"1"2"1,51-8-1,62-2 920,-84 12-1564,10 4 139,-45 2-163,35-4 1,44-13-5,159-21 859,-216 36-844,0 3 0,0 1 0,0 2 0,71 15-1,-54-7-34,84 3-1,63-10-12,-52 0 486,118-4-256,298-38 491,-292-1-1228,-177 21 698,114-5 0,-138 21-202,161-12-317,76-3 581,2 18-497,-93 2 307,-89 1 130,178 31 0,-91-15-42,-70-8-97,3 9-9,83 6-93,310 15 267,-243-26-88,-43-3-52,-185-6-86,115 8 80,316 5-93,-135-19 87,-42-1-73,33-3 265,-136-3-196,-125 6 25,240-6-158,110 6-36,-137 2 226,-75-3-201,-61 10 185,100 1 2,67 0-28,-187-3-58,96-10 6,17 2 57,-249 2-108,295 3 228,66-9-175,-17 0-125,-5 1 36,11 4 244,-91-3-92,180-3-272,-219 0 241,115-8-150,58-9 75,-83 4-56,-6 0 86,3 5 55,276-15-64,-329 17 7,59 1-146,-213 17 119,90 2-125,238 11 206,-447-19-95,144 3 88,167-19 0,-153 5-166,58-12 110,35 0 15,28 23 79,5 0-23,182 18-197,-270-4 81,237 27-44,-300-27 62,204-5-1,-150-8 288,211-9 419,-190 4-661,80-7 150,-147-8-242,-8 0 37,151 0 1,-20 8 133,-146 3-92,135 9 1,211 37-62,-259-16 37,-37-2 0,138-17 0,-161-5 0,3 3 0,143-2 0,-262 0-1,38-1 257,0 2 0,85 12 1,-125-3-1051,-33-9 690,1 1 1,-1-1-1,0 1 0,1-1 1,-1 1-1,0 0 0,0 0 1,0-1-1,0 1 0,0 0 1,0 0-1,0 0 0,0 0 1,0 1-1,0-1 0,-1 0 1,1 0-1,0 0 0,-1 1 1,2 1-1,-2 0-197,0 0 0,0 0 0,0 0 0,-1-1 0,1 1 0,-1 0 0,0-1-1,0 1 1,-1 2 0,2-4 299</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1:36.532"/>
    </inkml:context>
    <inkml:brush xml:id="br0">
      <inkml:brushProperty name="width" value="0.1" units="cm"/>
      <inkml:brushProperty name="height" value="0.1" units="cm"/>
      <inkml:brushProperty name="color" value="#FFFC18"/>
    </inkml:brush>
  </inkml:definitions>
  <inkml:trace contextRef="#ctx0" brushRef="#br0">0 30 640,'7'-5'48,"1"1"-1,-1 1 1,1 0 0,0 0-1,0 0 1,0 1 0,0 0-1,0 0 1,0 1 0,0 0-1,16 1 1,-6 1 48,1 1-1,-1 0 1,0 2 0,23 6 0,-10 1 955,58 29 1,6 3-158,-37-23-535,2-2 0,94 16 0,-41-14-233,130 16 612,-83-33-503,42 3 133,-93 4-118,0-4 1,0-5 0,140-17-1,90-3-400,-295 18 151,169-11 251,111 2-19,-181 17-167,158-1 306,-18-10-29,37-2-350,161-12 97,-189 2-102,71 3-8,-10 24 95,-220-9-78,216 33 1,73 7 27,-129-18-50,109-6 133,-159-12 93,123 3-43,3 0-167,-31-12-42,-48-2 38,-223 7 54,311 0 94,6-1 94,-280 1-138,228-10-246,-58-1 129,42-6 263,-8 1-165,105-9 106,-323 15-89,192 0-158,-63 5 5,-167 0 65,404-4 46,-66-1 64,-112-3-9,-177 11-86,241-4-240,16 12 187,-86 2 101,122 4 30,-179-4-2,-45-7-103,66 3 12,323 13-172,-219-9 406,18-10-36,10 0-180,-2 0-53,8 0 127,-25 1 43,-17-2-219,84-4 149,-146-4-137,112-18 135,-121 15 221,-88 7-410,17-16 64,-59 6 26,-129 14 35,362-22 133,-114 9-208,-36 0 97,149 23-97,-289-4 110,76 8-80,274 69 226,-378-71-194,1-1-1,0-3 1,70 3 0,-77-10 30,356 15-8,-315-7 41,0-3 0,105-6 0,97-5-193,-50 3 200,-113-3-93,212-2-77,48 2 246,-240-3-103,176 9-1,34 8-86,-23-1-14,-87-5 140,-2 1 327,-175 1-1335,107 20 0,-169-24 910,48 14-2183,-47-13 1962,0 0-1,1 0 1,-1 0-1,0 0 0,0 0 1,0 1-1,0-1 0,0 1 1,0 0-1,0 0 0,0-1 1,0 1-1,-1 0 0,1 0 1,1 3-1,-3-3 90,0-1-1,1 0 1,-1 0 0,0 0-1,1 1 1,-1-1-1,0 0 1,0 0-1,0 1 1,0-1 0,0 0-1,0 0 1,-1 1-1,1 0 1</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1:38.224"/>
    </inkml:context>
    <inkml:brush xml:id="br0">
      <inkml:brushProperty name="width" value="0.1" units="cm"/>
      <inkml:brushProperty name="height" value="0.1" units="cm"/>
      <inkml:brushProperty name="color" value="#FFFC18"/>
    </inkml:brush>
  </inkml:definitions>
  <inkml:trace contextRef="#ctx0" brushRef="#br0">1 95 640,'8'5'128,"1"-1"0,1 0 0,-1 0 0,0-1 0,1-1 0,0 0 0,-1 0 0,1 0 0,18-1 0,-6-3 285,-1-1 0,0-1 0,0-1 0,-1 0 1,0-2-1,21-9 0,28-8 124,-41 16-434,0 2 0,0 1 0,30-1 0,85 2-55,-137 4-39,199-14 13,-3-1-92,-112 17 308,101 15-1,-108-10-108,88-2-1,-4-2-102,61 19 75,-178-16-90,209 0 266,-113-6-330,44 10 100,57 2-142,321 3 132,-257-13 366,-4 1-134,69 4 105,-2 0-348,-57-10-363,-111-3 311,-73 8 61,210-9 133,-160-7 90,-133 13 45,82 8 0,-118-5-406,1 0 0,-1 1 0,0 1 0,0 0 0,-1 1-1,1 1 1,-1 0 0,16 10 0,36 28-1902</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1:41.602"/>
    </inkml:context>
    <inkml:brush xml:id="br0">
      <inkml:brushProperty name="width" value="0.1" units="cm"/>
      <inkml:brushProperty name="height" value="0.1" units="cm"/>
      <inkml:brushProperty name="color" value="#FFFC18"/>
    </inkml:brush>
  </inkml:definitions>
  <inkml:trace contextRef="#ctx0" brushRef="#br0">1 0 1280,'27'14'648,"-14"-7"-499,1 0-1,-1 1 1,-1 1 0,16 12 0,-6-2 290,45 29 0,-54-40-362,2 2 51,1-1 0,0 0 0,0-2 0,1 1 0,0-2 0,1-1 0,-1 0 0,1-1 0,0 0 0,27 0 0,138-1 431,11 0-431,23-1-43,0-18 350,-59 3-272,52 10-23,6 0-147,92-1 140,-47 3-138,-82-17 239,9-1 194,-14 16-334,150-9 137,152-12-146,-216 13-143,-145 3 199,145 10 0,168 11-354,-323-11 194,171 24 1,-44 5 109,74 14 36,-225-29-124,202 29-80,659 22 157,-398-62 192,-280-12-474,133-6 254,155-5 12,-135 8-112,-258 10 150,295-4-172,-123-3 324,19-1-385,117 2 654,-179 10-543,73 3 61,-316-5-68,345 6 214,-68-7-69,-240 1-172,422 0 245,-252-3-153,-1-10 72,93 3-70,-286 12-62,206 7 241,13-12-287,314 3 173,-294 26-197,-43-1 179,691 25-290,-855-47 346,0 3-1,112 27 0,-181-30-542,38 15 1,-49-16-523,-1 1 1,0 0-1,13 9 1,10 14-2087</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1:45.505"/>
    </inkml:context>
    <inkml:brush xml:id="br0">
      <inkml:brushProperty name="width" value="0.1" units="cm"/>
      <inkml:brushProperty name="height" value="0.1" units="cm"/>
      <inkml:brushProperty name="color" value="#FFFC18"/>
    </inkml:brush>
  </inkml:definitions>
  <inkml:trace contextRef="#ctx0" brushRef="#br0">0 280 768,'1'-1'32,"0"0"0,0 0 1,0 0-1,-1 0 0,1 0 0,0 0 1,0 0-1,1 1 0,-1-1 0,0 0 1,0 1-1,0-1 0,0 1 0,1-1 1,-1 1-1,0 0 0,2-1 0,27-1 510,-6 1-187,11-6-259,1-2 0,58-23-1,-4 1 493,-12 11-39,1 4 1,126-10-1,-4-5-2,-45 5-188,62 10 63,-102 9-60,56-13 37,-103 10-365,1 3 0,74 2 1,45 20-83,54 1 138,262 4 396,-226-18-82,-74-3-350,-136 3-1,204 0 12,-146-10-65,138-3 0,-236 11 1,227-6 8,269-7 45,-241 11 33,103 5-238,-384-2 151,321 16 0,116 6 0,-62-4 241,-275-18-226,131 14 59,-128-6-42,135-5 0,-188-7 3,298-4 48,-304 10-102,25 2 95,141-9 0,-103-7-24,1 5-1,129 10 1,-143-1-170,113-12 0,48 1 23,-68 26 371,37 1-317,-136-20-27,24 0 136,151 18 1,-149-7 6,151-5 0,-19-1 20,-213-2-102,36 2 74,115-7 1,-172 1-85,213-17-187,1 18 340,-107 4-91,151-16 1,-178 9-25,0 4 0,135 18 1,-165-14-38,-1-3 1,98-10 0,22-1 29,46 20-4,-161-6-47,1-4 48,134-16 1,22-1-30,-78 23 108,-86-1-33,102-6-1,-63-7-84,0 5 0,0 4 0,126 18 0,-192-15 61,0-2 0,46-3 0,70-12-118,-42 2 12,-27 8 100,0 4 0,84 11-1,-103-9 38,-1-3-1,115-15 0,39-1-50,-13 25-34,-158-7 31,1-1-1,76-10 1,22 0-130,-109 9 150,158 4 82,-151 0-145,1 1 0,63 16 0,-43-8 62,-1-3 0,93 3 1,-76-7 15,181 20 158,-196-18-161,-25-6-81,0-1-1,41-5 1,17-1 35,20 8 132,159 23 0,-202-19-70,1-3 1,140-10 0,-93 2-83,176 17 0,-21-6 177,-49-4-253,-189-1 40,260 10-205,163-2 435,-125-6-298,-51-7 217,-35 1 25,-105-12-47,-14 0-102,110 13 216,-118 3-117,135-24-311,-2 1 334,-137 23-50,-48 0-35,1-2 0,95-14 0,-77 0-33,1 4 1,-1 4-1,120 8 0,23-5 138,-80-3-86,203 23-31,-296-13 5,1-2 1,68-8 0,33 0 67,-133 6 15,0 2 0,1 1 0,36 10 0,-57-11-229,0 1-1,-1 1 1,0 0-1,1 0 1,-1 1 0,-1 0-1,1 0 1,-1 1-1,9 7 1,-13-9-194,0 0 0,0 0 0,0 1 0,0 0 0,0-1 0,-1 1 0,0 0 0,0 0 0,-1 1 0,1-1 0,-1 1 0,0-1 0,0 1 0,-1-1 0,2 10 0,-3-13 143,0 1 0,0-1-1,-1 0 1,1 0 0,0 1 0,-1-1 0,1 0-1,-1 0 1,0 0 0,-2 4 0</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1:51.285"/>
    </inkml:context>
    <inkml:brush xml:id="br0">
      <inkml:brushProperty name="width" value="0.1" units="cm"/>
      <inkml:brushProperty name="height" value="0.1" units="cm"/>
      <inkml:brushProperty name="color" value="#FFFC18"/>
    </inkml:brush>
  </inkml:definitions>
  <inkml:trace contextRef="#ctx0" brushRef="#br0">1678 77 2176,'1'-2'87,"-1"0"0,0 0 0,1-1 0,-1 1 0,1 0 1,0 0-1,0 0 0,0 0 0,0 0 0,0 0 0,0 0 0,0 1 0,1-1 0,-1 0 1,1 1-1,-1-1 0,1 1 0,-1-1 0,1 1 0,4-3 534,-22 4-245,-1 1 1,0 1-1,0 0 1,1 1 0,-1 1-1,1 0 1,-27 12 0,18-6-11,1-2 0,-48 10 1,-54 2 368,84-15-585,7-2 145,0-2 1,-1-1-1,1-2 1,-69-13-1,93 13-171,1-1 1,-1 0-1,1 0 1,-1-2-1,1 1 0,-14-9 1,-52-42 592,68 49-700,6 4 9,-1-1-1,0 1 0,-1 0 1,1 0-1,0 0 0,-1 1 1,1-1-1,-1 1 0,1 0 1,-1-1-1,-4 1 0,6 1-25,0 0-1,0 0 1,0 0 0,0 1-1,0-1 1,1 1-1,-1-1 1,0 1-1,0 0 1,1 0 0,-1 0-1,0 0 1,1 0-1,-1 0 1,1 0-1,-1 0 1,1 1 0,0-1-1,-1 0 1,1 1-1,0-1 1,0 1-1,0 0 1,-1 1 0,-9 16-68,2 0 1,-1 1 0,2 0 0,1 0-1,-6 28 1,-15 109 113,10 89 64,19 3-190,0-98 173,-1-45-89,-11 383 296,1-343-229,-48 400-195,35-423 194,-38 190-48,-20-2-93,5-55-22,-24 73 709,40-173-314,8-22 68,9-7 14,38-116-250,1-1 0,-1 0 1,-1 0-1,-10 15 1,13-21-116,0-1 0,1 0 1,-1 1-1,-1-1 1,1-1-1,0 1 0,-1 0 1,1-1-1,-1 0 0,-7 4 1,11-4-43,0 0 1,1 0-1,-1 1 0,1-1 1,0 0-1,0 0 0,1 2 1,11 14 47,0-1 0,1 0 1,1-1-1,0 0 0,18 13 1,-25-22 24,24 19-105,2 0 0,57 32 0,79 31 9,-147-77 55,133 59 97,-129-61-97,1-1 1,1-1-1,53 7 1,154 1 295,59 7 371,-292-23-701,11 2 90,1 1 0,27 9 0,-38-11-162,-1 0-1,1 1 1,0 0-1,-1 0 0,0 0 1,1 0-1,-1 0 1,0 1-1,0 0 1,-1-1-1,1 1 1,0 0-1,-1 0 0,0 1 1,1-1-1,1 5 1,-1-1-475,-1 0 0,0-1 0,2 13 0,2 35-3209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2:10.634"/>
    </inkml:context>
    <inkml:brush xml:id="br0">
      <inkml:brushProperty name="width" value="0.1" units="cm"/>
      <inkml:brushProperty name="height" value="0.1" units="cm"/>
      <inkml:brushProperty name="color" value="#FFFC18"/>
    </inkml:brush>
  </inkml:definitions>
  <inkml:trace contextRef="#ctx0" brushRef="#br0">21 77 4224,'-2'-6'270,"1"-1"17,-1 0 0,1 0 0,0-10-1,0 15-237,1 1-1,0-1 0,0 1 0,1-1 1,-1 1-1,0 0 0,0-1 0,1 1 1,-1-1-1,1 1 0,-1 0 0,1-1 1,0 1-1,-1 0 0,1 0 0,0-1 1,0 1-1,0 0 0,0 0 0,0 0 1,0 0-1,0 0 0,0 0 1,2 0-1,-3 0-41,1 1 1,0 0-1,0 0 1,-1 0-1,1 0 1,0 0-1,-1 0 1,1 0 0,0 0-1,0 1 1,-1-1-1,1 0 1,0 0-1,-1 0 1,1 1-1,0-1 1,-1 0-1,1 1 1,0-1-1,-1 1 1,1-1-1,-1 1 1,1-1-1,-1 1 1,1-1-1,-1 1 1,1-1-1,0 2 1,11 21-88,-9-10 86,-1 0-1,0 1 0,-1-1 0,0 1 0,-3 26 0,1-2 28,-6 207-51,3-206 78,-1 0 0,-2 0 1,-2-1-1,-16 45 0,15-63-1,15-31 7,0 0 0,-1-1-1,5-22 1,11-31 23,-3 18-31,3 1 1,2 1 0,2 1-1,2 1 1,1 2 0,3 0-1,1 2 1,2 1 0,65-57-1,-85 84-45,-1-1-44,1 2 0,21-13 0,-39 33-91,-157 269 2027,130-221-1405,-39 84 306,63-121-758,0 0 0,1 1 0,1 0 0,-5 43-1,10-64-45,1 0-1,0 0 0,0 0 1,0 0-1,0 0 1,0 1-1,0-1 0,0 0 1,0 0-1,0 0 1,0 0-1,1 1 0,-1-1 1,0 0-1,1 0 0,-1 0 1,1 0-1,0 0 1,-1 0-1,1 0 0,0 0 1,-1 0-1,1 0 1,0-1-1,0 1 0,0 0 1,0 0-1,0-1 0,0 1 1,0 0-1,0-1 1,0 1-1,0-1 0,0 1 1,0-1-1,0 0 1,0 0-1,0 1 0,1-1 1,1 0-1,3 0 9,0-1 0,1 1 1,-1-1-1,0-1 0,0 1 0,12-5 0,5-4-10,0-1-1,-1-1 1,0 0-1,-1-2 0,-1-1 1,23-19-1,106-113-60,-133 131 68,111-107-90,-107 107 71,0 1 0,0 0-1,2 2 1,44-21 0,-62 32 25,1 0 0,0 0 1,-1 1-1,1-1 0,0 1 1,0 0-1,0 1 0,0-1 1,0 1-1,0 0 0,0 1 1,0-1-1,0 1 0,7 1 1,-6 1 9,-1-1 1,0 1-1,0-1 1,0 1 0,0 1-1,0-1 1,-1 1-1,0 0 1,1 0 0,-1 0-1,-1 0 1,5 6-1,3 6 58,-1 0 0,0 1-1,-1 0 1,-1 0 0,-1 1-1,-1 0 1,0 0 0,-1 1-1,4 29 1,-4 0 80,-2 0 1,-5 81-1,-5-33 62,1-12-633,4 102 0,3-174-4,1 0 1,-1 0 0,2 0-1,0-1 1,0 1 0,1-1-1,1 0 1,0 1 0,10 16-1,22 25-2492</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5.742"/>
    </inkml:context>
    <inkml:brush xml:id="br0">
      <inkml:brushProperty name="width" value="0.1" units="cm"/>
      <inkml:brushProperty name="height" value="0.1" units="cm"/>
      <inkml:brushProperty name="color" value="#E71224"/>
    </inkml:brush>
  </inkml:definitions>
  <inkml:trace contextRef="#ctx0" brushRef="#br0">2781 114 2304,'-2'-3'86,"1"1"1,-1-1-1,1 0 1,0 0-1,0 0 1,0 0-1,0-1 1,1 1-1,-1 0 1,1 0-1,0 0 1,0-1-1,0-2 1,0 3 12,0 0 1,0 1 0,0-1-1,0 0 1,-1 1 0,1-1-1,-1 0 1,1 1 0,-1-1-1,0 1 1,0-1 0,0 1-1,-1 0 1,1-1 0,-1 1-1,1 0 1,-1 0 0,0 0-1,1 0 1,-1 0 0,0 0 0,0 0-1,-1 1 1,1-1 0,0 1-1,0 0 1,-1-1 0,1 1-1,-1 0 1,1 0 0,-1 1-1,1-1 1,-1 0 0,0 1-1,1 0 1,-1 0 0,0-1-1,1 2 1,-1-1 0,0 0-1,-4 1 1,-128 29 1316,-6 0-592,-88 9 373,-223 22 577,405-58-1635,-398 13 975,-477 13-2409,842-25 185,-88 10-3520,94-9 2044</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1:54.201"/>
    </inkml:context>
    <inkml:brush xml:id="br0">
      <inkml:brushProperty name="width" value="0.1" units="cm"/>
      <inkml:brushProperty name="height" value="0.1" units="cm"/>
      <inkml:brushProperty name="color" value="#FFFC18"/>
    </inkml:brush>
  </inkml:definitions>
  <inkml:trace contextRef="#ctx0" brushRef="#br0">476 171 384,'-7'3'725,"0"-1"0,0 0-1,0-1 1,0 1 0,0-1 0,0-1 0,0 1-1,-9-2 1,5 1 38,-1 1-1,-16 2 0,6 1 211,-1-2-1,-33 1 1,55-4-939,1 1 0,0 0 1,-1 0-1,1 0 1,-1 0-1,1 0 0,0 0 1,-1 0-1,1 1 1,0-1-1,-1 0 0,1 0 1,0 0-1,-1 0 1,1 0-1,0 0 1,-1 1-1,1-1 0,0 0 1,-1 0-1,1 1 1,0-1-1,0 0 0,-1 1 1,1-1-11,1 0 1,-1 0 0,0 1 0,0-1-1,1 0 1,-1 0 0,0 0 0,0 0-1,1 1 1,-1-1 0,0 0-1,1 0 1,-1 0 0,0 0 0,0 0-1,1 0 1,-1 0 0,0 0 0,1 0-1,-1 0 1,0 0 0,1 0-1,-1 0 1,0 0 0,1 0 0,-1 0-1,0 0 1,1 0 0,-1-1 0,1 1-1,21-6 222,0-1 0,-1-1-1,38-19 1,24-10-93,103-25 202,-136 48-140,92-13-1,-103 22-130,1 2 1,-1 1-1,1 2 0,48 6 0,-75-4-56,0 0-1,-1 1 0,1 0 0,0 1 1,-1 1-1,0 0 0,0 0 1,-1 1-1,1 1 0,-1 0 1,0 0-1,-1 1 0,0 0 1,0 1-1,-1 1 0,14 17 0,-8-6 36,0 1 0,-2 0 0,0 1 0,-2 0 0,0 1-1,-2 1 1,-1-1 0,7 35 0,4 55-8,-6 1 0,-1 136 0,-24 69 65,2-106 197,-32 359 153,24-431-344,-5 0 0,-53 171 0,59-255 67,-45 101 0,50-136-141,0-1-1,-1 0 1,-1-1 0,0 0 0,-2-1 0,-1-1 0,-20 18-1,12-16 146,-2-2 0,0-1-1,-1-1 1,0-1 0,-2-2-1,0 0 1,-40 11 0,3-2 80,-1-4 0,-86 14 1,137-30-313,-180 30-1825,157-24-1306,0 2 1,-68 28-1,59-17-1810,5-6 1563</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4:55.537"/>
    </inkml:context>
    <inkml:brush xml:id="br0">
      <inkml:brushProperty name="width" value="0.1" units="cm"/>
      <inkml:brushProperty name="height" value="0.1" units="cm"/>
      <inkml:brushProperty name="color" value="#FFFC18"/>
    </inkml:brush>
  </inkml:definitions>
  <inkml:trace contextRef="#ctx0" brushRef="#br0">17 290 1536,'-4'-2'168,"4"2"-142,-1-1 0,0 1 0,0 0 0,1-1 0,-1 1 0,1 0 1,-1-1-1,0 1 0,1 0 0,-1-1 0,1 1 0,-1-1 0,1 1 0,-1-1 0,1 0 0,-1 1 0,1-1 1,-1 1-1,1-1 0,0 0 0,-1 1 0,1-2 0,0 1 278,4-2-56,0 1 1,0-1-1,0 1 0,0-1 1,0 1-1,1 1 1,-1-1-1,1 0 0,6 0 1,21-9 1165,-25 8-1212,-1 0 0,1 0-1,0 1 1,0 0-1,0 0 1,0 1 0,0 0-1,0 0 1,11 0-1,-14 1-99,0 1-1,0-1 0,0 1 1,0 0-1,0 0 1,0 0-1,0 0 0,0 1 1,-1-1-1,5 3 0,3 2 230,-3-3-151,0-1 0,1 0 1,-1-1-1,0 0 1,0 0-1,1 0 0,12-2 1,-9 1 29,-1 0-85,3 1-28,0-1-1,0-1 0,-1 0 1,1 0-1,-1-2 0,1 1 1,22-9-1,-13 1 20,-1 2 0,1 1 1,36-6-1,72-6 304,-123 18-430,107-4-1,-86 5 104,0-1 0,1-1-1,-1-1 1,32-9 0,132-35 196,-146 39-261,-1 3 0,58-1 0,-17 5 48,-23-1-26,88 9 0,-87-2 105,68-4 0,36 3 490,-64 8-512,137 32 1,-199-35-106,-1-3 0,55 2 1,87-7 177,-92-2-140,-20 0 38,-1-4 0,1-3 0,102-24 0,122-30-108,-247 53 2,14 0 4,67-2 0,-12 3-22,-25 0 50,2 5 0,-1 4 0,0 4 0,93 18 0,-24-3-40,-131-18 23,1-2 0,-1-1 0,35-6 0,267-29 195,-183 34-135,23-2 41,39-5 14,31-5-176,-233 13 83,-1 1-1,1 0 1,-1 0 0,0 1-1,14 3 1,-21-3-128,0 0 1,-1 1-1,1-1 0,-1 0 0,1 1 1,-1 0-1,1 0 0,-1 0 0,0 0 1,0 0-1,0 0 0,0 0 0,-1 0 1,1 1-1,0-1 0,-1 1 0,0 0 1,0-1-1,1 1 0,-2 0 0,2 3 1,0-1-282,-1 0 0,0-1 0,0 1 0,0 0 0,-1-1 0,1 1 0,-1 0 0,0-1 0,-1 1 0,1 0 0,-3 7 0,2-10 121,0 0-1,0 0 1,0-1-1,-1 1 1,1 0-1,-1-1 1,1 1-1,-1-1 1,0 1-1,1-1 1,-1 0-1,0 0 1,0 0-1,-3 2 1</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5:26.977"/>
    </inkml:context>
    <inkml:brush xml:id="br0">
      <inkml:brushProperty name="width" value="0.1" units="cm"/>
      <inkml:brushProperty name="height" value="0.1" units="cm"/>
      <inkml:brushProperty name="color" value="#FFFC18"/>
    </inkml:brush>
  </inkml:definitions>
  <inkml:trace contextRef="#ctx0" brushRef="#br0">27 53 1792,'-6'2'299,"5"-1"-234,0-1 1,0 1-1,0-1 0,0 1 0,0-1 1,0 1-1,0-1 0,0 0 0,0 0 0,0 0 1,-1 0-1,1 1 0,0-1 0,0-1 0,0 1 1,-3-1 1236,15-13 351,-7 6-1184,-1 2 36,0 0-1,1 0 1,0 1 0,5-7 3615,7 21-2658,-12-6-1366,-1-1 1,1 0 0,0 0-1,0 0 1,-1 0 0,1 0-1,0-1 1,1 0 0,-1 0 0,0 0-1,6 0 1,7 1 239,28-3 1,1 0 11,4 6 114,0 3 0,78 20 0,-71-13-199,78 23 616,-82-21-782,1-4 0,93 13 0,-71-14 33,5 1-109,205 43 267,-218-41-50,103 11 0,-102-18-103,98 24 1,-129-21-138,46 20 0,-65-22 35,0 0 0,-1 2-1,0 0 1,19 16 0,-5-1 35,-1 3-1,42 48 1,-13-12 108,129 107 0,-127-122-144,67 62 110,-110-93-117,-1 0 0,0 2 0,-2 0 0,20 35-1,-14-14 85,-1 2-1,23 73 1,12 97-120,-48-163 61,-2 0 0,-2 0 0,-3 1 0,-1-1 0,-3 0 0,-2 0 0,-16 69 0,17-101-32,-1 0 0,-1 0 0,-1-1 0,0 0-1,-1 0 1,-1-1 0,-1 1 0,-1-2 0,0 0 0,-1 0 0,0-1 0,-2-1-1,1 0 1,-2 0 0,0-2 0,-25 17 0,30-22-5,-125 87 142,104-70-160,0 2 1,-30 34 0,-53 83 93,14-14 33,82-109-112,-1 0 0,-1-1-1,-43 31 1,-2-11 4,-1-3-1,-76 30 0,50-25-47,51-20 71,-65 44 0,-32 36-174,-19 14 136,136-102-19,0-1 0,-1 0 0,-37 13 0,45-18-63,13-6 62,-1 0 0,1-1 0,-1 1 0,0 0 0,1 0 0,-1-1 0,0 1 0,1-1-1,-3 1 1,3-1 379,3 2-362,0 0 1,0 0 0,0 0 0,0 0 0,1-1-1,-1 1 1,0 0 0,1-1 0,4 2 0,-6-2-156,1-1 0,-1 0 0,0 1 0,1-1 0,-1 0 0,0 0 0,1 0 0,-1 0 0,1 0 0,-1 0 1,0 0-1,1 0 0,-1-1 0,0 1 0,1-1 0,-1 1 0,0-1 0,0 1 0,1-1 0,-1 0 0,0 1 0,0-1 1,0 0-1,0 0 0,0 0 0,0 0 0,0 0 0,0 0 0,1-1 0,0-1-470,0 0-1,0 0 1,-1 0 0,1 0-1,0 0 1,-1 0 0,0-1-1,0 1 1,0 0 0,1-7-1,-2 7 180,0 0 0,-1 0 0,1 1-1,-1-1 1,1 0 0,-1 0 0,0 0 0,0 1-1,0-1 1,0 0 0,-2-2 0,-26-35-3150</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35:32.607"/>
    </inkml:context>
    <inkml:brush xml:id="br0">
      <inkml:brushProperty name="width" value="0.1" units="cm"/>
      <inkml:brushProperty name="height" value="0.1" units="cm"/>
      <inkml:brushProperty name="color" value="#FFFC18"/>
    </inkml:brush>
  </inkml:definitions>
  <inkml:trace contextRef="#ctx0" brushRef="#br0">1022 119 1280,'2'-3'177,"-1"0"0,1 0 0,0 1 0,0-1-1,0 0 1,0 1 0,0 0 0,1-1 0,-1 1 0,1 0 0,5-4 0,9-7 1519,-10 10 538,-6 4-2102,-1-1 1,1 0-1,-1 0 0,1 0 0,-1-1 0,1 1 1,-1 0-1,1 0 0,-1 0 0,1 0 0,-1 0 1,1-1-1,-1 1 0,1 0 0,-1 0 0,0-1 1,1 1-1,0-1 0,1-2 13,0 1-1,0-1 1,-1 0 0,1-1-1,-1 1 1,1 0 0,-1 0-1,0-1 1,-1 1 0,1 0-1,0-1 1,-1 1 0,0-1-1,0 1 1,0-5 0,0 8-125,0-1 0,0 1 0,0 0 0,0-1 1,0 1-1,0-1 0,-1 1 0,1 0 0,0-1 1,0 1-1,0-1 0,0 1 0,-1 0 1,1-1-1,0 1 0,-1 0 0,1-1 0,0 1 1,0 0-1,-1-1 0,1 1 0,0 0 0,-1 0 1,1 0-1,-1-1 0,1 1 0,0 0 0,-1 0 1,1 0-1,-1 0 0,1 0 0,0 0 0,-1-1 1,1 1-1,-1 0 0,1 0 0,-1 0 0,1 0 1,0 1-1,-1-1 0,1 0 0,-1 0 1,1 0-1,-1 0 0,1 0 0,0 0 0,-1 1 1,1-1-1,-1 1 0,-25 11 427,20-9-304,-93 38 1025,-68 33 495,-94 69-15,237-130-1537,1 0 1,1 2-1,1 1 0,0 0 0,1 2 0,0 0 0,2 2 0,0-1 0,1 2 0,-19 32 0,-22 43 372,5 2 1,-65 163-1,105-222-394,1 1 0,2 1-1,2-1 1,1 1 0,-1 60 0,7-34 80,4 1 0,16 107 0,-10-120-149,56 279 77,-52-288-54,2 0 0,1-2-1,3 0 1,1-1 0,32 48 0,155 255 261,-74-112-16,-111-201-223,1-1 0,2-2 0,1 0 0,52 45 0,-17-29 226,118 65 1,-104-67-150,-61-34-134,0 1 0,-1 0 0,0 1 0,15 19 0,-14-17 75,-12-12-96,-1 0 0,1 0 1,-1 0-1,1 0 0,-1 0 0,0 0 1,0 0-1,0 0 0,0 1 0,0-1 1,0 0-1,0 4 0,0 10-3810,-55-29-13750</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16.393"/>
    </inkml:context>
    <inkml:brush xml:id="br0">
      <inkml:brushProperty name="width" value="0.1" units="cm"/>
      <inkml:brushProperty name="height" value="0.1" units="cm"/>
      <inkml:brushProperty name="color" value="#FFFC18"/>
    </inkml:brush>
  </inkml:definitions>
  <inkml:trace contextRef="#ctx0" brushRef="#br0">9440 148 384,'4'-5'111,"-1"0"0,1 1-1,1 0 1,-1 0 0,1 0 0,-1 0-1,7-3 1,19-18 1478,-12 5-670,16-16 919,-33 35-1783,0 0 1,0 0-1,0 0 1,-1 0-1,1 0 0,0 0 1,0 0-1,-1 0 1,1 0-1,-1 0 0,1 0 1,-1 0-1,1 0 1,-1-1-1,0 1 1,1 0-1,-1 0 0,0-1 1,0 1-1,0 0 1,0 0-1,0-4 1392,-2 5-1305,0 1 0,0-1 0,0 1-1,1 0 1,-1 0 0,0-1-1,0 1 1,1 0 0,-1 0-1,1 1 1,-1-1 0,1 0 0,-2 2-1,1-2-41,1 1 1,-1-1-1,1 0 0,-1 1 0,0-1 0,1 0 1,-1 0-1,0 0 0,0 0 0,0-1 0,0 1 1,0 0-1,-2 0 0,-3-1-34,0 0-1,0 0 1,0 1-1,0 0 1,1 0-1,-13 5 1,-18 4 641,-54 8 1,17-4-459,-71 7 3,97-17 262,-61 15 0,51-6-77,0-2 0,-1-3 1,-104 1-1,-151-9-69,89 5-336,-146-10 421,194-4-581,122 9 140,-240 4-152,176-2 165,56-2 139,-66 8-1,-83 8 108,154-13-281,-135 1 77,-25 1 122,162-3-272,-61-7 0,-2 0 4,-467 9 90,453-13 319,-169-16 246,232 17-730,-14-3 376,33 3-45,-70-1 0,-15-3-118,62 4-236,21 4 75,-197-24 12,203 24 156,1 1 0,-80 6 0,20 1-109,-48 5-58,-84-4-38,2 13 102,34 1 319,-6-17-425,112-3 41,18-2 90,41 0 138,-50 4 0,-174 4-55,170-5-163,-31-7 16,0-1 77,-411 17 767,288 13-201,99-5 39,117-15-533,-276 29-114,200-22-3513,-189-5-1,171-13-807</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21.952"/>
    </inkml:context>
    <inkml:brush xml:id="br0">
      <inkml:brushProperty name="width" value="0.1" units="cm"/>
      <inkml:brushProperty name="height" value="0.1" units="cm"/>
      <inkml:brushProperty name="color" value="#FFFC18"/>
    </inkml:brush>
  </inkml:definitions>
  <inkml:trace contextRef="#ctx0" brushRef="#br0">1754 377 4224,'-10'-2'466,"8"1"-369,0 1 1,0 0-1,0-1 0,0 1 1,0 0-1,-1 0 0,1 0 0,0 0 1,0 0-1,0 1 0,0-1 0,0 0 1,0 1-1,-3 1 0,2-1 58,1 0-1,-1 0 1,1 0-1,-1 0 1,0-1-1,1 1 1,-1-1-1,0 0 1,1 1-1,-1-1 1,0 0-1,0-1 1,1 1-1,-1 0 0,0-1 1,1 0-1,-1 1 1,1-1-1,-1 0 1,1-1-1,-1 1 1,1 0-1,-1-1 1,1 1-1,0-1 1,0 1-1,0-1 1,0 0-1,0 0 1,-2-3-1,-50-48 3196,33 34-2926,0 0 1,-29-19 0,25 20-110,-10-5-11,-2 1 0,0 2 0,-2 2 0,-46-16 0,52 22 3,-147-49 954,156 55-993,-1 0 1,0 2-1,1 1 1,-1 1-1,-41 2 0,10 6 321,-80 20-1,-56 24-421,119-29-775,12-4-1792,-2-3 0,-88 10 1,59-22-2145</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23.070"/>
    </inkml:context>
    <inkml:brush xml:id="br0">
      <inkml:brushProperty name="width" value="0.1" units="cm"/>
      <inkml:brushProperty name="height" value="0.1" units="cm"/>
      <inkml:brushProperty name="color" value="#FFFC18"/>
    </inkml:brush>
  </inkml:definitions>
  <inkml:trace contextRef="#ctx0" brushRef="#br0">2739 59 7040,'-12'5'531,"-1"0"175,0 1 0,0 0 0,-13 10-1,17-12-571,0-1-1,1 1 0,-1-1 1,0-1-1,0 0 0,-1 0 1,1-1-1,0 0 0,-14 0 1,-18-4 192,-1-1 1,1-2-1,-45-13 1,19 4 367,-23-4 161,18 2-13,-103-9-1,-391 15 1377,370 13-1263,-335 33 665,297-13-3069,-77 14-7559,206-25 5030</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24.223"/>
    </inkml:context>
    <inkml:brush xml:id="br0">
      <inkml:brushProperty name="width" value="0.1" units="cm"/>
      <inkml:brushProperty name="height" value="0.1" units="cm"/>
      <inkml:brushProperty name="color" value="#FFFC18"/>
    </inkml:brush>
  </inkml:definitions>
  <inkml:trace contextRef="#ctx0" brushRef="#br0">2121 151 4992,'-10'-1'436,"5"0"-153,0 1 1,0-1-1,0 1 0,0-1 0,0-1 1,0 1-1,0-1 0,0 0 0,1 0 1,-7-4-1,-7-11 447,13 12-700,0 1 1,0-1 0,-11-7 0,2 4 462,-1 0-1,0 1 1,-1 1 0,0 0-1,0 1 1,0 1 0,-24-4-1,-99-8 1148,-157 0 0,231 14-1443,-343 8 2225,-71 17-1020,387-18-3844,-153-10-1,224 3 886,-31-7 0,37 4-491,-27-11 0</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32.378"/>
    </inkml:context>
    <inkml:brush xml:id="br0">
      <inkml:brushProperty name="width" value="0.1" units="cm"/>
      <inkml:brushProperty name="height" value="0.1" units="cm"/>
      <inkml:brushProperty name="color" value="#FFFC18"/>
    </inkml:brush>
  </inkml:definitions>
  <inkml:trace contextRef="#ctx0" brushRef="#br0">6962 371 4608,'-9'-2'711,"-12"-2"442,20 4-1102,1 0 1,-1-1 0,0 1 0,1 0-1,-1-1 1,1 1 0,-1-1-1,1 1 1,-1 0 0,1-1 0,-1 1-1,1-1 1,-1 0 0,1 1-1,-1-1 1,1 1 0,0-1 0,-1 0-1,1 1 1,0-1 0,0 0-1,0 1 1,-1-1 0,1 0 0,0 1-1,0-1 1,0-1 0,0-1 3,-1 0-1,1 0 1,-1 0 0,0 0 0,0 0 0,0 1-1,0-1 1,-1 0 0,1 0 0,-1 1 0,1-1 0,-1 1-1,0-1 1,0 1 0,0 0 0,0 0 0,-1 0-1,1 0 1,-1 0 0,1 0 0,-1 1 0,-2-2-1,-9-4 665,0 0-1,0 1 0,-15-4 0,27 9-718,-5 0 67,1-1-1,-1 1 1,0 0-1,-9 0 1,-15-2 48,-110-17 587,-54-13 772,161 23-1256,-11-2-52,-11-1-136,39 9 103,0 0-1,0 1 0,-30-2 1,-310-6 1333,303 6-1144,1-2 0,-96-26 0,32 10-384,-8-2 166,74 14-56,-2 2 0,-81-4 0,11 11 464,-16-1-266,30 0-158,27 2-43,-210-1 267,153 3-85,74 2-136,-94 18 1,10-2-73,61-11-40,-133 8 144,6 9 164,89-8-41,-91 3-156,161-17-114,-108-11 1,91 2 180,-83 6 0,71 1-87,-213 4 79,175-12-108,87 4-34,-10 2-108,-47 4 0,7 0 202,-425-41 485,458 34-448,0 3 1,-60 6-1,33 0 7,-27-2 52,-223 17 380,144-4-2421,-1-19-3507,75-6 381</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41.516"/>
    </inkml:context>
    <inkml:brush xml:id="br0">
      <inkml:brushProperty name="width" value="0.1" units="cm"/>
      <inkml:brushProperty name="height" value="0.1" units="cm"/>
      <inkml:brushProperty name="color" value="#FFFC18"/>
    </inkml:brush>
  </inkml:definitions>
  <inkml:trace contextRef="#ctx0" brushRef="#br0">11197 261 6656,'-5'-2'613,"4"2"-482,-1 0-1,1 0 0,0 0 0,0-1 1,-1 1-1,1 0 0,0-1 0,0 1 0,0-1 1,0 0-1,0 1 0,0-1 0,0 0 1,0 1-1,0-1 0,0 0 0,0 0 0,-1-3 710,3 4-953,0 0 96,0-1 0,0 1 0,0-1 0,0 1-1,-1-1 1,1 1 0,0-1 0,0 0 0,0 1 0,0-1 0,-1 0 0,1 1 0,0-1 0,-1 0-1,2-2 1,0 1 4,3-3 20,-3 3 71,-1 0 0,1 1-1,0-1 1,-1 0 0,1 0-1,-1 0 1,1 0 0,-1 0 0,0 0-1,0 0 1,0-1 0,0 1-1,0 0 1,-1-1 0,1 1-1,-1 0 1,1-1 0,-1 1-1,0-1 1,0 1 0,0 0 0,0-1-1,-1-4 1,0 1 92,0 0-1,-1 1 1,0-1-1,0 0 1,0 1-1,-1-1 1,1 1-1,-1 0 1,-1 0-1,1 0 1,-1 0 0,0 0-1,-5-4 1,2 2-75,-1 1 1,0 0 0,0 1-1,0 0 1,-1 0-1,0 1 1,-13-5 0,-2 1 2,1 2 0,-1 1 0,-1 1 0,1 1 1,-43 0-1,-57-4 436,-3 0-82,68 9-435,-83 13-1,-57 22 47,165-30-52,-210 58 813,144-35-629,18-10-75,-106 11 0,-8-10 217,24-4 238,-179 3-287,-150-25-118,231-18-141,82 4 54,116 17-116,-79 9-1,27 0-32,-59-5 383,-119 6-175,261-5-141,-96 8 92,-185-10-1,-17-6 52,209 6-10,-163-12 42,-100 11 61,169 5-218,11-4-238,-372-6 726,336 11-514,59 1 8,-128-15 58,-66 9 11,157 3-71,-60-2 192,-189-1-35,411-4-143,-101 2 11,-395 16 221,521-15-180,-281 21 44,131-5 192,-150 10 270,-93 5-3862,374-23 576,39-5-804,-34 2-1,17-11-373</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6.538"/>
    </inkml:context>
    <inkml:brush xml:id="br0">
      <inkml:brushProperty name="width" value="0.1" units="cm"/>
      <inkml:brushProperty name="height" value="0.1" units="cm"/>
      <inkml:brushProperty name="color" value="#E71224"/>
    </inkml:brush>
  </inkml:definitions>
  <inkml:trace contextRef="#ctx0" brushRef="#br0">1376 19 4352,'-14'0'913,"-21"1"-399,1-3-1,-44-6 0,33 3-129,-1 1-1,-63 4 0,54 0 51,-127 8 607,61-1-317,-103 8 268,-25-2-1168,101-8-3744,113-1 1606</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47.081"/>
    </inkml:context>
    <inkml:brush xml:id="br0">
      <inkml:brushProperty name="width" value="0.1" units="cm"/>
      <inkml:brushProperty name="height" value="0.1" units="cm"/>
      <inkml:brushProperty name="color" value="#FFFC18"/>
    </inkml:brush>
  </inkml:definitions>
  <inkml:trace contextRef="#ctx0" brushRef="#br0">8033 84 3328,'-2'-1'108,"0"0"24,1 1 1,-1-1-1,1 0 1,0 1-1,-1-1 1,1 0-1,0 0 1,0 0-1,0 1 1,-1-1-1,1 0 1,0-1-1,0 1 1,1 0-1,-1 0 1,0 0-1,0-1 1,0 1-1,1 0 1,-1-1-1,1 1 1,-2-9 3958,-25 29-1344,-9-7-2206,0 0 1,0-3-1,-1-1 0,0-1 1,-68 2-1,-29 9 273,38-4-503,-3-2-90,-105 10 1046,129-16-1114,-110 6 35,95-9-110,-41-2-33,-282-28 920,282 11-891,33 3-244,-18-1 203,-41-5-2,90 14-98,-59-6 127,-128 5 1,0 25 85,34-2-175,-17-12 198,-1-1-114,30 1 89,-293-3-91,-220-9 444,495 8-364,-65-21 117,82 1-180,-142-13-97,284 21 121,-1 4 0,-71 1 1,-27 1 153,-193-32 0,292 30-151,-95 1 1,-66 16 135,190-8-229,-4 1-34,-127 11-1238,137-9-752,-49 14-1,58-11 696,-14 4-3394,-60 11 1,13-16 334</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52.583"/>
    </inkml:context>
    <inkml:brush xml:id="br0">
      <inkml:brushProperty name="width" value="0.1" units="cm"/>
      <inkml:brushProperty name="height" value="0.1" units="cm"/>
      <inkml:brushProperty name="color" value="#FFFC18"/>
    </inkml:brush>
  </inkml:definitions>
  <inkml:trace contextRef="#ctx0" brushRef="#br0">4300 296 1024,'-6'-3'170,"-8"0"337,13 3-405,5-9-1249,-3 9 1266,-1-1 0,0 1 0,1-1-1,-1 1 1,0-1 0,0 1 0,0-1 0,1 1 0,-1-1 0,0 1-1,0-1 1,0 1 0,0-1 0,0 1 0,0-1 0,0 1 0,0-1-1,0 0 1,0 1 0,0-1 0,-1 1 0,1-1 0,0 1 0,0-1-1,0 1 1,-1-1 0,1 1 0,0-1 0,-1 1 0,1-1-1,0 1 1,-1-1 0,0 1 8,0 0 1,0 1-1,1-1 0,-1 0 0,0 1 0,0-1 0,1 0 0,-1 1 1,0-1-1,0 1 0,1-1 0,-1 1 0,1-1 0,-1 1 1,0 0-1,1-1 0,-1 1 0,1 0 0,0-1 0,-1 1 1,0 1-1,1-1-31,-1 0 1,0 0-1,1-1 1,-1 1-1,0 0 1,0-1 0,0 1-1,1-1 1,-1 1-1,0-1 1,0 1-1,0-1 1,0 0-1,0 0 1,0 1-1,0-1 1,0 0-1,0 0 1,-2 0 0,-10 4 1118,10-3-994,0 0 0,0-1-1,0 0 1,-1 1 0,1-1-1,0-1 1,-4 1 0,-1-1 195,6 1-322,1 0 1,-1 0 0,0 0-1,0-1 1,0 1 0,1-1 0,-1 1-1,0-1 1,0 0 0,1 1 0,-1-1-1,1 0 1,-1 0 0,1 0-1,-1 0 1,-2-3 0,-9-6 161,9 8-161,0-1 1,-1 1-1,0 0 0,1 1 0,-1-1 1,0 1-1,0 0 0,0 0 0,-7 0 1,-50 2 282,30 0-231,-11-3 203,0-2 1,1-2 0,-1-2 0,-62-19 0,58 8-115,35 14-247,-1-1 0,-16-3 0,-8 0 141,-98-20 977,73 18-773,29 5-150,-1 1-1,-44-2 1,-108-1 211,31-6 101,125 11-387,19 3-110,0-1 0,-22-5 1,5-1 58,-45-5 1,34 9-54,-18-4 6,-4-4 169,-38-9-131,88 17-27,0 1 0,0 1 0,0 0-1,0 0 1,0 1 0,-14 2-1,-66 14 10,34-4 112,-54 16 201,20-4-230,-54 9-119,-131 25 368,189-41-167,42-7-52,-54 5 1,-235-1 719,169-9-1709,-170 28-1,284-25-1789,-87 27 0,-46 28-4313,17 1 2415</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0:55.575"/>
    </inkml:context>
    <inkml:brush xml:id="br0">
      <inkml:brushProperty name="width" value="0.1" units="cm"/>
      <inkml:brushProperty name="height" value="0.1" units="cm"/>
      <inkml:brushProperty name="color" value="#FFFC18"/>
    </inkml:brush>
  </inkml:definitions>
  <inkml:trace contextRef="#ctx0" brushRef="#br0">3218 152 2944,'-5'-3'367,"2"2"-129,0-1-1,0 1 0,0-1 1,0 0-1,0 0 1,1 0-1,-1-1 0,1 1 1,-4-5-1,6 7-197,0 0 0,0-1-1,0 1 1,0 0 0,0 0-1,0-1 1,0 1 0,0 0-1,0 0 1,-1 0 0,1-1-1,0 1 1,0 0 0,0 0-1,0-1 1,0 1 0,-1 0-1,1 0 1,0 0 0,0 0-1,0 0 1,0-1 0,-1 1-1,1 0 1,0 0 0,0 0 0,-1 0-1,1 0 1,0 0 0,0 0-1,-1 0 1,1 0 0,0-1-1,0 1 1,0 0 0,-1 0-1,1 0 1,0 1 0,0-1-1,-1 0 1,1 0 0,0 0-1,0 0 1,-1 0 0,-2 0 942,9 14 1087,-5-13-2020,2 2 159,0 0 0,0 0 1,0-1-1,1 0 1,-1 1-1,1-1 0,0 0 1,-1 0-1,1-1 0,0 1 1,0-1-1,5 1 1,-9-2-152,1 0 1,-1 0-1,1 0 1,-1 0-1,0 0 1,1 0 0,-1 1-1,1-1 1,-1 0-1,1 0 1,-1 0-1,1 1 1,-1-1-1,0 0 1,1 0 0,-1 1-1,0-1 1,1 0-1,-1 1 1,0-1-1,1 0 1,-1 1 0,0-1-1,0 1 1,1-1-1,-1 1 1,0-1-1,6 7 3163,-19-5-2137,9-1-967,-1-1 0,1 1 1,-1-1-1,-7-1 0,-14-2 69,-1 0 0,-31 1 0,39 1 4,0-1-1,-25-6 1,-18-1 418,8 3-302,-41-2-12,-5 9-6,-115-3-148,84-13-100,82 8 131,-69-2 0,-170 0 54,247 7-169,1-2 0,-53-12 0,2 0-140,-199-32 602,225 41-305,-125 4 0,111 4-12,-127 4 13,141-2-180,-71 0 335,-75 4-171,41 0-1184,48-3-3002,105-3 1024,-31 7 0,15 0-1371</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1:01.201"/>
    </inkml:context>
    <inkml:brush xml:id="br0">
      <inkml:brushProperty name="width" value="0.1" units="cm"/>
      <inkml:brushProperty name="height" value="0.1" units="cm"/>
      <inkml:brushProperty name="color" value="#FFFC18"/>
    </inkml:brush>
  </inkml:definitions>
  <inkml:trace contextRef="#ctx0" brushRef="#br0">9881 167 2304,'-2'-1'92,"1"-1"0,-1 1 1,1-1-1,0 1 0,0-1 0,-1 0 0,1 1 1,0-1-1,1 0 0,-1 0 0,0 0 1,0 0-1,1 0 0,-1 1 0,1-4 0,-1 1 28,1-1-1,1 1 0,-1 0 0,0 0 0,1-1 0,2-6 0,-2 8 64,0 0-1,-1 0 1,1-1 0,-1 1-1,0 0 1,0-1 0,0 1-1,0 0 1,0-1-1,-1 1 1,-1-5 0,2 7-91,-1 0-1,1-1 1,-1 1 0,0 0 0,1 0-1,-1 0 1,0 0 0,0 0 0,0-1 0,0 1-1,0 1 1,0-1 0,0 0 0,0 0-1,0 0 1,0 0 0,0 1 0,-1-1 0,1 1-1,0-1 1,-1 1 0,1-1 0,0 1-1,-1 0 1,1 0 0,0-1 0,-1 1 0,-1 0-1,-24 0 583,0 1 0,-46 7 0,-184 35 2046,205-39-2216,-71-3 0,55-2-163,-34 2 238,-1 4 1,-178 32-1,45-7-234,100-17 84,-99-4-415,59-5 148,-38-1 308,114-5-268,99 2-201,-101 0 286,-109 14 1,89-3-47,-138-7 0,179-4-14,-34-7-40,-1 0-97,-388-17 145,395 6-187,69 10-71,0 2 0,-53-1 0,31 8 151,-112-6-48,85-4 19,-82-10 42,101 5-148,-63-7 24,64 14 163,-76-3-253,-130 4 73,163 5-1,23-1-12,-105 11 0,113-4-34,-84-4 0,77-2 120,-30-9-41,70 5-27,-59-12 12,11 1 36,-279 1 435,325 15-598,-78 6 46,-32 3 148,-1 0-98,-110 1 286,37-1-182,-49 6 17,131-4 4,-112 15-51,208-18 36,-88-1 0,41-3-187,-155-2 343,137-3 77,31 0-276,-1 0 243,-111 12 1,73-5-292,89-6 136,-67 8 1,87-5-316,-36 7-940,19 1-2436,22-6 783</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1:06.047"/>
    </inkml:context>
    <inkml:brush xml:id="br0">
      <inkml:brushProperty name="width" value="0.1" units="cm"/>
      <inkml:brushProperty name="height" value="0.1" units="cm"/>
      <inkml:brushProperty name="color" value="#FFFC18"/>
    </inkml:brush>
  </inkml:definitions>
  <inkml:trace contextRef="#ctx0" brushRef="#br0">4496 185 3968,'-22'-25'1765,"13"17"-762,-8-16 346,-15-18 75,22 33-1090,-1 1 0,1 0 0,-1 1 0,-1 0 0,1 1 0,-1 0 0,0 1-1,-1 0 1,-23-5 0,8 4-74,0 2 0,-1 1 0,-40 1 0,-295 31 2199,333-25-2369,-45 9-101,-14 2 49,-389 33 1519,404-34-1514,-4 1-156,53-13 145,-326 23 240,338-25-167,-143-4 446,129 2-526,0-2 1,1 0-1,-44-14 1,59 15-12,-1 0 0,1 1 0,-21-1 0,1 0-12,1 1 6,-57 3 0,55 0 99,-44-3 0,-201-3 485,168 6-363,-445-1 150,443 11-203,81-11-78,6 1 35,0-2-1,-38-5 1,31 2-60,-53 0 0,22 2 165,-183-9 38,141 9-2680,102 2 2254,-2 0-514,-1 0 0,0 0 0,1 0 0,-1 1 0,1-1 0,-1 2 0,1-1 0,-1 0 0,1 1 1,-1 0-1,-8 5 0,-24 13-4126,-11-4 860</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1:07.376"/>
    </inkml:context>
    <inkml:brush xml:id="br0">
      <inkml:brushProperty name="width" value="0.1" units="cm"/>
      <inkml:brushProperty name="height" value="0.1" units="cm"/>
      <inkml:brushProperty name="color" value="#FFFC18"/>
    </inkml:brush>
  </inkml:definitions>
  <inkml:trace contextRef="#ctx0" brushRef="#br0">2467 180 4352,'-3'-1'195,"1"-1"-1,0 1 1,0-1 0,0 1-1,0-1 1,0 0-1,1 1 1,-1-1 0,1 0-1,-1 0 1,1 0 0,-1-1-1,1 1 1,0 0 0,-1-4-1,0 3-137,0-1 0,0 1 0,0 0-1,0 0 1,-1 0 0,1 0 0,-1 0-1,0 0 1,0 1 0,0-1 0,0 1-1,0 0 1,-1 0 0,1 0 0,0 0-1,-7-1 1,-4-2 361,0 0 0,-29-5 0,-6 4 356,-1 2 1,-78 4-1,54 1-201,28 0-220,-26-1 399,-99-11-1,28-13-60,71 10-361,0 3-1,-87-1 1,-146 21 411,116 5-80,91-4-303,-5 1 45,-67 3 326,131-12-458,0-3 1,-53-6-1,-17-8-1473,37 7-2790,40 9 856,1 6-709</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1:11.629"/>
    </inkml:context>
    <inkml:brush xml:id="br0">
      <inkml:brushProperty name="width" value="0.1" units="cm"/>
      <inkml:brushProperty name="height" value="0.1" units="cm"/>
      <inkml:brushProperty name="color" value="#FFFC18"/>
    </inkml:brush>
  </inkml:definitions>
  <inkml:trace contextRef="#ctx0" brushRef="#br0">4209 105 2048,'-1'-1'55,"1"0"1,0-1-1,-1 1 1,1 0-1,0 0 1,0 0-1,0 0 0,0 0 1,0-1-1,0 1 1,0 0-1,1-2 1,0-10 3137,-3 9-2702,-1 0 0,1 0-1,-1 1 1,0-1 0,0 1-1,0-1 1,-1 1 0,-5-5-1,6 6-347,1 0 0,-1 0 0,1 0-1,-1 0 1,0 0 0,1 0 0,-1 1-1,0-1 1,0 1 0,0 0-1,0 0 1,-1 0 0,1 1 0,0-1-1,0 1 1,-6-1 0,-34-4 700,-68-4 954,76 11-1571,-59 11 0,43-5-75,-206 35 1091,229-41-1093,0-1 0,0-1 0,0-1 0,1-1 0,-36-8 0,62 10-147,-64-7 467,-70 1 0,44 3-399,-167 0 185,180 3-371,-119-9 340,-39 4 42,183 7-47,-73 10 0,78-8-26,-1-2 1,0-2 0,-48-6-1,9 0 158,37 4-164,-238 1 319,62 3 227,123-4-559,10 4 597,-174 24-1,199-15-512,-166 36-1652,216-40 561,0 1 0,0 0 0,1 1 0,-27 18-1,23-13-2272,-45 20 0,57-30 2085,0-1-1,0 0 1,0-1 0,-1 0-1,-19 1 1,-101-1-3304</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1:20.066"/>
    </inkml:context>
    <inkml:brush xml:id="br0">
      <inkml:brushProperty name="width" value="0.1" units="cm"/>
      <inkml:brushProperty name="height" value="0.1" units="cm"/>
      <inkml:brushProperty name="color" value="#FFFC18"/>
    </inkml:brush>
  </inkml:definitions>
  <inkml:trace contextRef="#ctx0" brushRef="#br0">11112 63 2688,'-11'-7'681,"8"5"-412,0 0 1,0 0-1,0 0 1,-1 0-1,1 1 1,0 0-1,-1-1 1,0 1-1,-4-1 1,-3 1 384,1 0 0,-1-1 1,1 0-1,0-1 0,-16-6 0,14 4 30,0 1 0,0 1 0,-22-4 0,2 6 7,0 0 0,-1 2 0,-42 8 0,-94 25 1135,130-25-1547,-264 43 1258,-6-23-962,66-24-30,157-6-263,-108-6 140,-2 0-540,-324-12 395,116 25 5,136 3-265,-5 0-121,8 0 176,-301 1 408,240-4-342,65-3-111,-180-5 300,5 0-25,-129 11-216,60-15 79,409 3-176,-402 1-191,267 3 212,-30 9-31,5 0 149,170-11-207,-160 7-61,-353 21 871,382-16-753,43-1-68,-38-10 58,-76 3 197,216 1 60,-187 6 414,-134 5-2564,85-2-7099,221-15 4859,-4-10 448</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1:25.481"/>
    </inkml:context>
    <inkml:brush xml:id="br0">
      <inkml:brushProperty name="width" value="0.1" units="cm"/>
      <inkml:brushProperty name="height" value="0.1" units="cm"/>
      <inkml:brushProperty name="color" value="#FFFC18"/>
    </inkml:brush>
  </inkml:definitions>
  <inkml:trace contextRef="#ctx0" brushRef="#br0">11709 138 2176,'1'-4'160,"1"1"-1,0 0 1,1-1 0,-1 1-1,1 0 1,-1 0 0,1 1-1,0-1 1,0 0 0,6-3 0,2-1 737,0 0 0,13-5 0,-23 12-736,1-1 0,0 0 1,-1 1-1,1-1 0,0 1 0,-1 0 1,1 0-1,0-1 0,-1 1 1,1 0-1,0 0 0,0 1 0,-1-1 1,1 0-1,0 1 0,-1-1 0,1 1 1,0-1-1,-1 1 0,3 1 1,-3-2-105,-1 1-1,0-1 1,1 0 0,-1 0 0,0 1 0,1-1 0,-1 0 0,0 1 0,0-1 0,1 1 0,-1-1 0,0 0 0,0 1 0,0-1 0,1 1 0,-1-1 0,0 0 0,0 1 0,0-1 0,0 1 0,0-1 0,0 1 0,0-1 0,0 1 0,0-1 0,0 0-1,0 1 1,0 0 0,-1 0 60,0 0-1,0 0 0,1 0 1,-1 1-1,0-1 0,0 0 1,0 0-1,0 0 1,0-1-1,0 1 0,0 0 1,0 0-1,-1 0 0,0 0 1,-4 1 111,0 0 1,1 0 0,-1-1 0,0 1 0,0-1 0,0-1-1,-10 1 1,-16 2 293,-83 16 606,-20 5-219,-27 15-255,-135 26 1700,-80-3-1560,248-38-633,-121 13-28,-86-19 117,210-11-180,-73 1 127,107-8-215,-205-5 159,-16 6-65,132 3 18,56 0-54,-151 25 0,-116-2-100,253-22 211,-76 1-114,-79-4-37,158-3 0,-57-13 157,92 4-116,10 3-30,-323-39 618,286 22-915,-135-8 1,26 6 632,39 4-337,-609-39-84,659 49 105,-309-38 231,180 13-427,229 33 139,-164-6 446,162 8-351,-73-10-1,-47-20-106,159 30 30,-97-17 63,-1 5 0,-172 0 0,64-4-12,70 2 101,-127 10-93,47 4 213,-150 2-8,-45 8 106,-17 19 150,427-26-496,-281 5-455,197-6-866,75-1 334,0 2-1,0 0 1,1 2-1,-1 0 1,-22 6-1,23-1-1415,-22 11 0,42-19 2383</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7.115"/>
    </inkml:context>
    <inkml:brush xml:id="br0">
      <inkml:brushProperty name="width" value="0.1" units="cm"/>
      <inkml:brushProperty name="height" value="0.1" units="cm"/>
      <inkml:brushProperty name="color" value="#E71224"/>
    </inkml:brush>
  </inkml:definitions>
  <inkml:trace contextRef="#ctx0" brushRef="#br0">1162 81 4736,'-52'-10'2324,"16"0"-2353,-45-21-1,68 26 351,-3-1 154,0 1-1,0 1 1,-1 1 0,0 0-1,-32-1 1,-88 9 1392,-174 25-46,102-3-3557,82-8-2072,63-9 1062</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7.674"/>
    </inkml:context>
    <inkml:brush xml:id="br0">
      <inkml:brushProperty name="width" value="0.1" units="cm"/>
      <inkml:brushProperty name="height" value="0.1" units="cm"/>
      <inkml:brushProperty name="color" value="#E71224"/>
    </inkml:brush>
  </inkml:definitions>
  <inkml:trace contextRef="#ctx0" brushRef="#br0">1108 35 5760,'-23'0'918,"-24"1"-76,0-3 1,-50-7-1,27-2 582,-120-3 0,-151 16-757,113 21-9414,164-13 6310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8.101"/>
    </inkml:context>
    <inkml:brush xml:id="br0">
      <inkml:brushProperty name="width" value="0.1" units="cm"/>
      <inkml:brushProperty name="height" value="0.1" units="cm"/>
      <inkml:brushProperty name="color" value="#E71224"/>
    </inkml:brush>
  </inkml:definitions>
  <inkml:trace contextRef="#ctx0" brushRef="#br0">1530 24 5120,'-14'-5'548,"7"3"-291,1 0 0,-1 0 0,0 1 0,0 0 0,0 0 0,-10 0-1,-108-8 1206,-387 51 2788,1 1-4650,489-43 30,-121 0-3262,47 4-1912,48-3 3464</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8.524"/>
    </inkml:context>
    <inkml:brush xml:id="br0">
      <inkml:brushProperty name="width" value="0.1" units="cm"/>
      <inkml:brushProperty name="height" value="0.1" units="cm"/>
      <inkml:brushProperty name="color" value="#E71224"/>
    </inkml:brush>
  </inkml:definitions>
  <inkml:trace contextRef="#ctx0" brushRef="#br0">1124 78 3968,'-52'-22'2435,"42"17"-2217,0 0 0,0 1 1,0 1-1,0-1 0,-1 2 1,0-1-1,1 1 0,-16 0 1,-267 10 3338,-10-6-2379,166-3-2255,108 1-576,0-1 0,0-1-1,0-2 1,-43-10 0,29 1-635</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49.318"/>
    </inkml:context>
    <inkml:brush xml:id="br0">
      <inkml:brushProperty name="width" value="0.1" units="cm"/>
      <inkml:brushProperty name="height" value="0.1" units="cm"/>
      <inkml:brushProperty name="color" value="#E71224"/>
    </inkml:brush>
  </inkml:definitions>
  <inkml:trace contextRef="#ctx0" brushRef="#br0">3207 1 3712,'-32'2'1122,"0"1"0,-40 9-1,-38 4-924,-42-14 757,82-3-446,-187-4 1182,-81-4-1482,-261 22 454,462-11-340,-88 6 257,71 7 2,-294-11 1,258-11-327,1 0-1966,165 5 1298,-4 1-1373,1-1 0,-1-2 0,-28-7 0,17-3-833</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50.511"/>
    </inkml:context>
    <inkml:brush xml:id="br0">
      <inkml:brushProperty name="width" value="0.1" units="cm"/>
      <inkml:brushProperty name="height" value="0.1" units="cm"/>
      <inkml:brushProperty name="color" value="#E71224"/>
    </inkml:brush>
  </inkml:definitions>
  <inkml:trace contextRef="#ctx0" brushRef="#br0">1567 71 4736,'-20'-10'421,"-1"0"-1,0 1 1,-1 1 0,0 1-1,0 0 1,-1 2 0,0 1 0,-33-2-1,-32 2 601,-1 4 0,-128 15-1,-170 55 1353,297-49-2243,-101 22-1204,138-33-873,-86 3 1,57-14-998</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2:48.576"/>
    </inkml:context>
    <inkml:brush xml:id="br0">
      <inkml:brushProperty name="width" value="0.1" units="cm"/>
      <inkml:brushProperty name="height" value="0.1" units="cm"/>
      <inkml:brushProperty name="color" value="#66CC00"/>
    </inkml:brush>
  </inkml:definitions>
  <inkml:trace contextRef="#ctx0" brushRef="#br0">4113 61 5120,'-22'10'2421,"10"-1"-166,8-8-1902,-53-1 2490,57 0-2742,-17-5 518,15 2-588,-1 1 0,0 0 1,-1-1-1,1 1 1,0 1-1,-1-1 0,1 0 1,-1 1-1,1 0 1,-1 0-1,0 0 1,1 0-1,-1 1 0,0-1 1,-6 1-1,-26-6 32,19 3 81,-1 0 0,1 2 0,0 0 0,-35 2 0,9 1-80,-131-9 95,3 1 66,119 4-229,-55-10 1,56 5 166,-55-1 1,24 12-3,0 4-1,-82 18 1,115-18-126,-26 3-47,-89 0 1,-76-11 2,100-1-44,73 0 46,-1 0 104,-106 12-1,87-1 30,-123-1-1,161-8-142,-55-1-100,-177-20 1,205 9 159,0 4 1,-1 3 0,-149 11 0,59 8 714,132-11-593,-63 11 219,69-9-747,0-2 0,-42 1-1,56-5-563,0 0-1,1-2 1,-25-4-1,33 4 188,-1 0 0,1-1 0,0 1-1,-11-7 1,-16-14-2897</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2:49.105"/>
    </inkml:context>
    <inkml:brush xml:id="br0">
      <inkml:brushProperty name="width" value="0.1" units="cm"/>
      <inkml:brushProperty name="height" value="0.1" units="cm"/>
      <inkml:brushProperty name="color" value="#66CC00"/>
    </inkml:brush>
  </inkml:definitions>
  <inkml:trace contextRef="#ctx0" brushRef="#br0">16 53 1792,'-16'0'960,"21"-6"-1056,1-3-608,5 0 96,-1-5 96,1 0 64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19.211"/>
    </inkml:context>
    <inkml:brush xml:id="br0">
      <inkml:brushProperty name="width" value="0.1" units="cm"/>
      <inkml:brushProperty name="height" value="0.1" units="cm"/>
      <inkml:brushProperty name="color" value="#E71224"/>
    </inkml:brush>
  </inkml:definitions>
  <inkml:trace contextRef="#ctx0" brushRef="#br0">3798 0 2304,'0'0'8069,"-11"0"-6757,1 1-1085,0 0 0,0 1 0,0 0 0,0 1 0,-13 5 0,-9 2 176,8-2-132,-1-2 0,0-1 0,0-1 0,-41 2 0,-94-1-148,15 4 149,-121 14 129,64-2-18,121-15-241,-77 1-7,-69-24-2,48 0-112,-17 0 157,95 7-126,-267-15 257,251 17-234,-81-1 138,23 2-108,139 5-18,-210 2 462,171 4-221,-276 24 91,317-23-331,14-2-642,-1 0 0,0-1 0,-37-2 0,55 0 121,-1-1 0,1 0-1,0 1 1,0-2 0,0 1-1,0 0 1,1 0 0,-1-1-1,0 0 1,0 1 0,1-1-1,-1 0 1,1 0 0,0 0-1,-3-3 1,-30-30-3380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2:49.747"/>
    </inkml:context>
    <inkml:brush xml:id="br0">
      <inkml:brushProperty name="width" value="0.1" units="cm"/>
      <inkml:brushProperty name="height" value="0.1" units="cm"/>
      <inkml:brushProperty name="color" value="#66CC00"/>
    </inkml:brush>
  </inkml:definitions>
  <inkml:trace contextRef="#ctx0" brushRef="#br0">1227 61 3456,'-1'1'260,"-1"0"0,1 0 1,-1-1-1,1 1 0,-1 0 1,1-1-1,-1 1 0,1-1 0,-1 0 1,0 1-1,1-1 0,-1 0 0,-2 0 1,-27-1 1576,16 0-1756,-144 1 4751,156 0-4811,1-1 1,-1 1-1,1-1 0,0 0 0,-1 0 0,1 0 0,0 0 0,0 0 1,0 0-1,0-1 0,-3-2 0,2 2 23,1 0-1,-1 0 1,0 1 0,0-1 0,0 0-1,-4 0 1,-11-1 148,0 0 0,0 2 0,0 0-1,-26 3 1,-1-1 407,-120-11 1096,-101-4-1608,83 9-4141,104 1 987,-10 3-586</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2:55.855"/>
    </inkml:context>
    <inkml:brush xml:id="br0">
      <inkml:brushProperty name="width" value="0.1" units="cm"/>
      <inkml:brushProperty name="height" value="0.1" units="cm"/>
      <inkml:brushProperty name="color" value="#66CC00"/>
    </inkml:brush>
  </inkml:definitions>
  <inkml:trace contextRef="#ctx0" brushRef="#br0">2019 18 5888,'-24'9'1560,"-42"10"0,53-16-1346,-11 4-133,-46 4 0,62-10-98,0-1-1,-1-1 1,1 1-1,-1-1 1,1-1-1,0 1 1,0-1-1,-16-7 0,-4-4 305,21 9-120,0 1 1,-1 0-1,1 0 1,-1 0-1,0 1 1,1 0-1,-16-2 1,-29 5 475,1 1 0,0 3-1,-73 16 1,21-4-323,99-16-297,-108 16 859,-158 3-1,-190-24 1748,310 12-3557,141-9 464,0 1 0,0-1 0,0-1-1,0 0 1,0 0 0,-14-6 0,1-2-1859,-24-14 1,10 5-466,-34-15-1201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2:56.698"/>
    </inkml:context>
    <inkml:brush xml:id="br0">
      <inkml:brushProperty name="width" value="0.1" units="cm"/>
      <inkml:brushProperty name="height" value="0.1" units="cm"/>
      <inkml:brushProperty name="color" value="#66CC00"/>
    </inkml:brush>
  </inkml:definitions>
  <inkml:trace contextRef="#ctx0" brushRef="#br0">1806 0 4864,'-58'34'2720,"41"-26"-2219,1 0 0,-1-2 1,-1 0-1,-33 7 0,14-7 105,-52 2-1,-225 18 1923,151-21-1318,21-1-537,-368 80-145,474-76-1473,-41 4 0,64-11 500,0-1 1,0 0-1,0-1 0,0 0 0,0-1 1,-19-5-1,13 1-575,-1-2-1,-20-11 1,-31-19-2068</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2:57.691"/>
    </inkml:context>
    <inkml:brush xml:id="br0">
      <inkml:brushProperty name="width" value="0.1" units="cm"/>
      <inkml:brushProperty name="height" value="0.1" units="cm"/>
      <inkml:brushProperty name="color" value="#66CC00"/>
    </inkml:brush>
  </inkml:definitions>
  <inkml:trace contextRef="#ctx0" brushRef="#br0">2052 24 6016,'-11'3'568,"-1"-1"-1,0 0 1,0-1 0,0-1 0,0 0 0,-15-1-1,-9-1-664,-149-3 3702,173 5-3316,-201-9 2148,38-3-2410,132 11 95,-172-1 896,122 3-490,-319 27 1056,141 14-2426,258-41 279,-1 0 0,1-1 0,-1 0 0,-24-5-1,-49-17-4502,26 5 137,2 3 1319</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09.396"/>
    </inkml:context>
    <inkml:brush xml:id="br0">
      <inkml:brushProperty name="width" value="0.1" units="cm"/>
      <inkml:brushProperty name="height" value="0.1" units="cm"/>
      <inkml:brushProperty name="color" value="#66CC00"/>
    </inkml:brush>
  </inkml:definitions>
  <inkml:trace contextRef="#ctx0" brushRef="#br0">4046 24 1792,'-21'29'2923,"31"-48"-1196,-6 8-52,-6 8-883,-15 9-551,-1 1 299,-29-5 606,32-2-916,1 1-1,-16 2 1,-96 16 1067,-66 13-189,147-24-790,1-1 0,-1-3 0,-71-1-1,18-2 327,40 0-550,0-4 0,1-1-1,-1-4 1,-56-14 0,86 16-67,-66-17 85,54 12 36,-1 2-1,-42-4 1,-84 0 81,-55 11-171,119 3-79,-115 16 21,106-6 144,-58 7-21,-33 2 42,177-20-194,-1-1 0,1-1 0,-35-8-1,-8 0-18,25 6 84,0 2 1,0 3 0,0 1-1,0 2 1,1 2 0,-1 2-1,-47 15 1,41-8 294,-2-2-1,1-1 1,-1-4 0,-106 5-1,59-15-131,-60 2 456,117 2-2108,-72 12-1,94-9-1804</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10.739"/>
    </inkml:context>
    <inkml:brush xml:id="br0">
      <inkml:brushProperty name="width" value="0.1" units="cm"/>
      <inkml:brushProperty name="height" value="0.1" units="cm"/>
      <inkml:brushProperty name="color" value="#66CC00"/>
    </inkml:brush>
  </inkml:definitions>
  <inkml:trace contextRef="#ctx0" brushRef="#br0">2232 239 1920,'0'-1'55,"0"1"0,0 0 0,0-1 0,-1 1 0,1 0 0,0 0 0,0-1 0,0 1 0,0 0 0,0-1 0,0 1 0,0-1 0,0 1 0,0 0 0,0-1 0,0 1-1,0 0 1,0-1 0,0 1 0,0 0 0,0-1 0,0 1 0,1 0 0,-1 0 0,0-1 0,-22 1 3502,15-1-3390,1 1 0,0-1-1,0-1 1,0 1-1,-1-1 1,1 0-1,1-1 1,-1 1 0,-7-5-1,-52-36 1051,34 21-468,-16-6-55,-94-41 0,94 48-530,35 16-13,0 0-1,0 2 1,0-1 0,-1 1-1,0 1 1,1 0-1,-1 1 1,0 1-1,-14 0 1,10 2-91,0 0 0,1 1 0,-1 0 0,1 2 0,0 0 0,-22 10 0,8-4 250,0-1 0,-1-1 0,0-2 1,-35 4-1,41-7-128,-11 0 195,1-2-1,-54-3 1,25 0-41,-1 2-145,27 1-113,0-2 1,-51-7 0,47 2 122,-1 2-1,-59 4 1,28 1 237,10-1-47,0 2 0,-111 21 0,20 19-1693,54-6-3977,54-22 1125</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12.060"/>
    </inkml:context>
    <inkml:brush xml:id="br0">
      <inkml:brushProperty name="width" value="0.1" units="cm"/>
      <inkml:brushProperty name="height" value="0.1" units="cm"/>
      <inkml:brushProperty name="color" value="#66CC00"/>
    </inkml:brush>
  </inkml:definitions>
  <inkml:trace contextRef="#ctx0" brushRef="#br0">2737 156 4096,'-2'-1'143,"-1"1"1,1 0-1,-1-1 0,1 1 1,-1 0-1,1 0 0,-1 0 1,1 1-1,0-1 0,-1 0 0,1 1 1,-1 0-1,1-1 0,0 1 1,-3 2-1,5-3-105,-1 0 1,1 0-1,0 0 1,0 0-1,-1 0 0,1 0 1,0 0-1,0 1 0,-1-1 1,1 0-1,0 0 0,0 0 1,-1 0-1,1 0 0,0 0 1,-1 0-1,1 0 0,0-1 1,0 1-1,-1 0 0,1 0 1,0 0-1,0 0 0,-1 0 1,1 0-1,0 0 1,0-1-1,-1 1 0,1 0 1,0 0-1,0 0 0,0 0 1,-1-1-1,1 1 0,0 0 1,0 0-1,0-1 0,0 1 1,0 0-1,-1 0 0,1-1 1,0 1-1,-3-16 855,0 2 48,-3 4-385,0 0 1,-1 0-1,0 1 0,-1-1 1,-12-11-1,14 16-490,1 0-1,-1 1 0,-1-1 1,1 1-1,-1 0 0,1 1 1,-1 0-1,0 0 0,0 0 1,0 1-1,-1 0 0,1 0 1,-1 1-1,1 0 0,-10 0 1,-160-3 1630,60 3-1095,-195 7 387,234 0-759,-85-5 0,-210-4-32,225 3 76,22-7 228,0 0 48,12 9 147,-176 24 0,145-10-2161,0-9-3605,20-1-3232,56-2 4532</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13.513"/>
    </inkml:context>
    <inkml:brush xml:id="br0">
      <inkml:brushProperty name="width" value="0.1" units="cm"/>
      <inkml:brushProperty name="height" value="0.1" units="cm"/>
      <inkml:brushProperty name="color" value="#66CC00"/>
    </inkml:brush>
  </inkml:definitions>
  <inkml:trace contextRef="#ctx0" brushRef="#br0">2094 67 4608,'-46'0'1530,"41"0"-1296,-1 1 0,0 0-1,1 0 1,-1 0-1,1 1 1,-1 0-1,1 0 1,-7 3-1,7-2-187,1-1 0,-1 0 1,1-1-1,-1 1 0,0-1 0,1 0 0,-1 0 1,-5 0-1,-1-2 372,0 0 1,0-1-1,1 0 1,-13-5-1,-23-4 988,7 6-889,0 2 0,-43 2-1,-77 11 309,63-2-218,68-9-406,0 0-1,0-2 1,0-1 0,1-1 0,-33-11 0,-62-10 172,-24 12 142,-154 4-1,-4 20-729,156 12-1833,107-12-780,-62 22 0,48-11-692</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21.568"/>
    </inkml:context>
    <inkml:brush xml:id="br0">
      <inkml:brushProperty name="width" value="0.1" units="cm"/>
      <inkml:brushProperty name="height" value="0.1" units="cm"/>
      <inkml:brushProperty name="color" value="#66CC00"/>
    </inkml:brush>
  </inkml:definitions>
  <inkml:trace contextRef="#ctx0" brushRef="#br0">2461 199 3584,'-27'-9'2458,"25"-10"2879,1 17-5271,1 0-1,-1 0 0,0-1 0,0 1 1,-1 0-1,1 0 0,0 0 1,-1 1-1,1-1 0,-1 0 0,0 0 1,1 1-1,-1-1 0,0 1 0,0 0 1,0-1-1,-3 0 0,0 0 10,0 0 0,1 1 0,-1-1-1,0 1 1,0 0 0,-1 1 0,1-1 0,0 1-1,-5 0 1,-21-1 383,1-3-228,-83-15 180,93 16-275,1 1 0,0 1 1,-1 1-1,-30 3 1,-19 5-40,65-8-74,-10 1 122,-1-1 0,1-1 0,0 0 0,-1-1 0,1-1-1,-18-5 1,-33-6 219,52 11-349,1 1 0,-1 1 0,0 0 1,0 1-1,-13 1 0,-28-1-158,-260-9 1061,155 15-650,8-7 142,-167 2 659,219 8-701,-25 0 365,55-9-415,-79-1 152,113-1-1590,0-1 1,-40-10-1,67 11 308,-1 0 0,1-1 0,-1 0 0,1 0 0,0 0 0,0-1 0,1-1 0,-14-9 0,-12-18-3192</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23.588"/>
    </inkml:context>
    <inkml:brush xml:id="br0">
      <inkml:brushProperty name="width" value="0.1" units="cm"/>
      <inkml:brushProperty name="height" value="0.1" units="cm"/>
      <inkml:brushProperty name="color" value="#66CC00"/>
    </inkml:brush>
  </inkml:definitions>
  <inkml:trace contextRef="#ctx0" brushRef="#br0">2140 151 3456,'-5'-6'608,"-1"0"0,1 0 0,-9-14 0,-4-18-394,14 30 128,1 0-1,-1 0 1,0 0-1,-9-11 1,11 17-248,0 0-1,0 0 1,0 0 0,0 0 0,0 1-1,0-1 1,0 1 0,-1-1 0,1 1-1,-1 0 1,1 0 0,-1 0 0,1 0-1,-1 0 1,0 1 0,1-1 0,-1 1 0,0 0-1,-3-1 1,-13 3 441,1 0 0,0 1-1,-26 7 1,-11 2 222,-177 21 1442,-20 4-1257,221-33-665,1-2-1,-40-2 1,29-1-8,30 1-240,0-2 0,1 0 0,-1 0 0,-14-5 0,-18-4 135,15 5-62,20 4-46,-1 0 0,0 1 0,-17-1-1,-106-3 765,75 1-396,-1 2-1,-63 8 1,94-3-340,-207 22 187,169-22-2624,-103-6-1,62-4-6094,62 0 4422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21.016"/>
    </inkml:context>
    <inkml:brush xml:id="br0">
      <inkml:brushProperty name="width" value="0.1" units="cm"/>
      <inkml:brushProperty name="height" value="0.1" units="cm"/>
      <inkml:brushProperty name="color" value="#E71224"/>
    </inkml:brush>
  </inkml:definitions>
  <inkml:trace contextRef="#ctx0" brushRef="#br0">5369 1 4224,'-3'5'637,"-1"0"0,0 0 0,-1 0 0,1-1 0,-1 0 0,-9 7 0,10-7-526,0-3 29,1 0-1,-1 0 0,0 0 0,0 0 1,1-1-1,-1 1 0,0-1 1,0 0-1,0 0 0,0-1 0,-4 0 1,-5 0 306,-7 1 51,-2 0-5,-1 1 0,-31 4 0,19-1-185,-1-1 0,-69-3 1,38-2-131,-264 16 841,270-7-815,-372 24 704,-64-8-486,377-11-329,-109 8 280,175-17-276,-352 9 96,260-5-131,0 0 187,-36-5-126,-281-8 209,323-9-240,7 1-43,-452-42 464,529 51-253,-103 3 0,33 3 135,-294-10-159,355 5-2188,50 2 392,0-1 1,0 0 0,1-1 0,-25-11-1,-11-11-2353</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25.211"/>
    </inkml:context>
    <inkml:brush xml:id="br0">
      <inkml:brushProperty name="width" value="0.1" units="cm"/>
      <inkml:brushProperty name="height" value="0.1" units="cm"/>
      <inkml:brushProperty name="color" value="#66CC00"/>
    </inkml:brush>
  </inkml:definitions>
  <inkml:trace contextRef="#ctx0" brushRef="#br0">4490 32 4608,'-15'-2'714,"-78"-5"2236,43 7-1244,-69 9 1,82-5-744,-69-2 1,62-3-651,-200-4 802,-38 15-123,-1-24 474,-17 3-1799,232 11 410,-91 8-14,-2-1 34,-158 3-198,-139 8 79,364-18 44,-190 5 68,183-1-52,-141-13 0,106 1 201,15 6 98,-83-6-2,129 1-131,-102-14 211,45 10-1265,-1 9-3873,80 4 643</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26.371"/>
    </inkml:context>
    <inkml:brush xml:id="br0">
      <inkml:brushProperty name="width" value="0.1" units="cm"/>
      <inkml:brushProperty name="height" value="0.1" units="cm"/>
      <inkml:brushProperty name="color" value="#66CC00"/>
    </inkml:brush>
  </inkml:definitions>
  <inkml:trace contextRef="#ctx0" brushRef="#br0">1689 94 4480,'-31'-19'1976,"24"13"-1776,-1 1 1,-1 0-1,1 0 0,-1 1 1,-9-4-1,-7 2 8,1 0 0,-1 2-1,-35-1 1,-78 5 1064,62 1-511,-60 3 482,65 0-752,-127-11-1,188 5-483,-163-16 678,126 16-108,-79 5 0,-90 32 976,75-4-4098,52-4-4554,45-12 3286</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27.057"/>
    </inkml:context>
    <inkml:brush xml:id="br0">
      <inkml:brushProperty name="width" value="0.1" units="cm"/>
      <inkml:brushProperty name="height" value="0.1" units="cm"/>
      <inkml:brushProperty name="color" value="#66CC00"/>
    </inkml:brush>
  </inkml:definitions>
  <inkml:trace contextRef="#ctx0" brushRef="#br0">1616 79 5632,'-4'-4'330,"3"3"-213,0-1 1,-1 1-1,1-1 0,-1 1 0,1-1 0,-1 1 0,1 0 0,-1 0 0,0 0 0,0 0 0,1 0 0,-1 0 0,0 0 0,0 1 0,0-1 0,0 0 0,0 1 0,-3-1 0,-2 1 20,0-1 0,1 0-1,-1 0 1,1-1 0,-1 0-1,1 0 1,-13-6 0,7 2 47,0 1 1,0 0-1,-1 1 1,0 0-1,0 1 1,-25-3 0,-82 1 1418,120 5-1602,-310 15 1641,155-4-532,45-4-428,45-2-383,-248 18 1098,186-27-2990,86 1-1717,-63 3 0,51 7 41</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43:27.772"/>
    </inkml:context>
    <inkml:brush xml:id="br0">
      <inkml:brushProperty name="width" value="0.1" units="cm"/>
      <inkml:brushProperty name="height" value="0.1" units="cm"/>
      <inkml:brushProperty name="color" value="#66CC00"/>
    </inkml:brush>
  </inkml:definitions>
  <inkml:trace contextRef="#ctx0" brushRef="#br0">1279 81 5120,'-1'1'159,"-1"-1"0,1 0 0,0 0 0,-1 0 0,1 0 0,0 0 0,-1-1 1,1 1-1,0 0 0,-1-1 0,1 1 0,0-1 0,0 1 0,-1-1 0,-1-1 0,3 1-93,-1 0 0,0-1 0,1 1-1,-1 0 1,1-1 0,-1 1 0,1-1 0,0 1-1,0-1 1,0 1 0,0-1 0,0 1 0,0-3-1,0 2-16,0 0-1,-1 1 1,1-1-1,0 0 1,-1 1-1,1-1 1,-1 0-1,0 1 1,1-1-1,-1 1 1,0-1-1,0 1 1,0-1-1,0 1 1,0 0-1,0-1 1,-1 1-1,1 0 1,0 0-1,-1 0 1,1 0-1,-1 0 1,1 0-1,-1 0 1,1 1-1,-1-1 1,-2 0-1,-4-2 431,-1 1-1,0 0 1,-17-2 0,18 3-317,-42-2 640,-1 2 0,0 2-1,-52 8 1,50-5-260,-95 16 1047,27-3-629,69-11-967,-154 20-2027,72 6-3460,46-6 352,-16-1 1580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0:48.413"/>
    </inkml:context>
    <inkml:brush xml:id="br0">
      <inkml:brushProperty name="width" value="0.1" units="cm"/>
      <inkml:brushProperty name="height" value="0.1" units="cm"/>
      <inkml:brushProperty name="color" value="#FFFC18"/>
    </inkml:brush>
  </inkml:definitions>
  <inkml:trace contextRef="#ctx0" brushRef="#br0">5961 52 1536,'6'-11'1131,"-5"11"-930,-1-1 0,1 1 1,0-1-1,-1 1 0,1 0 1,-1-1-1,1 0 1,0 1-1,-1-1 0,0 1 1,1-1-1,-1 0 1,1 1-1,-1-1 0,0 0 1,1 1-1,-1-1 0,0 0 1,0 0-1,1 1 1,-1-1-1,0 0 0,0 0 1,0-1-1,-27 2 1383,21 2-1375,0-1-1,0 1 1,1 1-1,-9 3 0,10-4-57,-1 1 0,1-2 0,0 1 0,-1 0 0,1-1-1,-1 0 1,1 0 0,-7 0 0,3 0 64,5-1-165,0 0 1,-1 0-1,1 0 1,0-1-1,0 1 1,0-1-1,-1 1 1,1-1-1,-4-2 1,1 1-44,0 0 1,0 0-1,0 0 0,-11-1 1,3 1 51,-14-1-94,22 3 27,0 0 0,0 0 0,1-1 0,-7-1 0,-9-5 143,1 1-1,-1 1 0,0 2 1,-41-4-1,6 8-2,0 3-1,1 1 1,0 4-1,0 1 1,-82 27 0,126-32-95,-2-2 0,1 0 1,0 0-1,0-1 0,-1-1 1,1 0-1,-1-1 0,1 0 1,-1-1-1,1 0 0,-1-1 1,1 0-1,0-1 0,0-1 1,-18-6-1,-7-4-58,-2 2-1,0 2 1,0 2 0,-1 1-1,0 2 1,-77 0 0,-207 9 677,273-2-663,1 2 0,0 2 1,-59 15-1,-143 50-87,220-61 92,5-2 16,5 0 33,0-1-1,0-1 1,-1-2-1,1 0 1,-33 1-1,-24-4-53,-97-3 25,79-11-6,76 8-2,1 2 1,-1 0-1,1 1 1,-1 1-1,-39 4 1,24 1 148,-67-1 1,87-3-202,1-2 30,0 0 0,1-1 0,-1-1 1,1 0-1,0-1 0,-20-9 0,0 0 218,1 3-121,-1 2 0,0 2 1,-56-6-1,37 6-64,13 3-132,-62 2 0,64 3 83,-124 4 145,-168 9-122,259-8 181,-95-5 1,79-2-77,-36-6 349,31 0-109,-274 1 935,168-9-246,60 2-325,-108 8-1399,81 14-7308,109-5 2728,-14-4 1430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1:06.848"/>
    </inkml:context>
    <inkml:brush xml:id="br0">
      <inkml:brushProperty name="width" value="0.1" units="cm"/>
      <inkml:brushProperty name="height" value="0.1" units="cm"/>
      <inkml:brushProperty name="color" value="#FFFC18"/>
    </inkml:brush>
  </inkml:definitions>
  <inkml:trace contextRef="#ctx0" brushRef="#br0">3937 148 3328,'-15'1'1129,"13"-1"-934,0 0 0,0 0 1,0 1-1,0-1 0,0 0 1,1-1-1,-1 1 0,0 0 0,0 0 1,0-1-1,0 1 0,0-1 0,0 0 1,1 0-1,-1 1 0,0-1 1,1 0-1,-1 0 0,-2-2 0,1 1 113,0 0-1,0 0 1,0 0-1,0 1 1,0 0 0,0-1-1,0 1 1,0 0-1,-1 1 1,1-1-1,-6 0 1,-43 1 1017,24 1-1066,-61 2 523,-40-1-441,105-4-293,1 0 1,-1-1 0,-33-9-1,19 3 265,-53-5 0,12 2-48,30 7-11,0 1 0,-78 4 1,-13 0 288,30-5-462,-554-41 494,510 37-63,-81 4-245,33 12-167,-1 0 83,-10 10 375,161-11-375,-103 14 206,97-12-160,-87 23 0,76-14-73,7-2-55,-1-3 0,-1-2 1,-77 1-1,82-10-1378,17 1-3511,-56-7 0,47-4 703</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1:08.004"/>
    </inkml:context>
    <inkml:brush xml:id="br0">
      <inkml:brushProperty name="width" value="0.1" units="cm"/>
      <inkml:brushProperty name="height" value="0.1" units="cm"/>
      <inkml:brushProperty name="color" value="#FFFC18"/>
    </inkml:brush>
  </inkml:definitions>
  <inkml:trace contextRef="#ctx0" brushRef="#br0">1359 43 4224,'-41'-18'2458,"36"13"-1904,-3-1-190,-4 0 167,11 5-484,0 0 0,0 0 0,0 0 0,-1 1 0,1-1 0,0 1 0,-1-1 0,1 1 0,0-1 0,-1 1 0,1 0 0,0 0 0,-3-1 0,-225 1 5558,145 6-5343,-29-1 868,78-5-930,-377 14 1072,361-8-1094,21-2 152,-38 1-1,37-5 197,0 2-1,-45 9 1,17 3-3772,40-9-295,-15 0-1888</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1:08.768"/>
    </inkml:context>
    <inkml:brush xml:id="br0">
      <inkml:brushProperty name="width" value="0.1" units="cm"/>
      <inkml:brushProperty name="height" value="0.1" units="cm"/>
      <inkml:brushProperty name="color" value="#FFFC18"/>
    </inkml:brush>
  </inkml:definitions>
  <inkml:trace contextRef="#ctx0" brushRef="#br0">1406 53 5632,'-9'-4'417,"-1"1"1,1 0-1,0 0 0,-1 1 1,1 0-1,-1 1 1,0 0-1,-19 1 0,13-1-289,1 0-1,-20-3 0,-17-4 694,-84-3-1,70 7 19,-146 2 1192,113 3-1523,-123 8 1237,132-4-1101,39-3-465,-86 4-775,46-9-3851,53-3 1130,-3-10-80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1:09.237"/>
    </inkml:context>
    <inkml:brush xml:id="br0">
      <inkml:brushProperty name="width" value="0.1" units="cm"/>
      <inkml:brushProperty name="height" value="0.1" units="cm"/>
      <inkml:brushProperty name="color" value="#FFFC18"/>
    </inkml:brush>
  </inkml:definitions>
  <inkml:trace contextRef="#ctx0" brushRef="#br0">1214 53 3072,'-2'1'247,"2"-1"-209,-1 0 0,1 1 0,0-1 0,-1 0 1,1 0-1,0 1 0,-1-1 0,1 0 1,-1 0-1,1 0 0,0 0 0,-1 0 1,1 1-1,-1-1 0,1 0 0,0 0 1,-1 0-1,1 0 0,-1 0 0,1 0 0,-1 0 1,1-1-1,0 1 0,-1 0 0,1 0 1,-1 0-1,-2-3 1312,-4-1-140,7 4-1139,0-1 0,-1 1 0,1-1 0,-1 1 0,1 0 0,-1-1 0,1 1 1,-1 0-1,1-1 0,-1 1 0,1 0 0,-1 0 0,1 0 0,-1-1 0,1 1 0,-1 0 0,1 0 0,-2 0 0,-3 0 391,0-1 0,0 0 0,0 0 1,-8-3-1,-11-3 219,-57-5 1125,-106-4 0,-84 14 530,154 3-1463,-83 4-782,4 1-5318,158-7 1793,5-4-118</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1:09.910"/>
    </inkml:context>
    <inkml:brush xml:id="br0">
      <inkml:brushProperty name="width" value="0.1" units="cm"/>
      <inkml:brushProperty name="height" value="0.1" units="cm"/>
      <inkml:brushProperty name="color" value="#FFFC18"/>
    </inkml:brush>
  </inkml:definitions>
  <inkml:trace contextRef="#ctx0" brushRef="#br0">1462 164 4864,'-6'-4'304,"2"2"-106,0 0 0,0-1-1,0 0 1,0 0 0,0 0-1,1 0 1,0-1 0,-1 1 0,1-1-1,0 0 1,1 0 0,-4-7-1,4 7-233,-1-1 0,1 0-1,-1 0 1,0 1 0,0 0-1,0-1 1,-1 1 0,1 0-1,-1 1 1,0-1 0,0 1-1,0-1 1,-1 1 0,-5-2 0,-4-2 393,-1 1 0,1 1 1,-26-5-1,30 8-212,-28-5 487,-1 2 1,0 1-1,-58 3 1,-15-1 602,-298 10 1458,185 13-2239,90-8-3004,31-4-2506,46-4 2134</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22.509"/>
    </inkml:context>
    <inkml:brush xml:id="br0">
      <inkml:brushProperty name="width" value="0.1" units="cm"/>
      <inkml:brushProperty name="height" value="0.1" units="cm"/>
      <inkml:brushProperty name="color" value="#E71224"/>
    </inkml:brush>
  </inkml:definitions>
  <inkml:trace contextRef="#ctx0" brushRef="#br0">3969 136 4096,'0'0'77,"-1"0"-1,1-1 1,-1 1 0,1 0 0,-1 0-1,1 0 1,0-1 0,-1 1 0,1 0 0,-1-1-1,1 1 1,-1 0 0,1-1 0,0 1-1,-1-1 1,1 1 0,0 0 0,0-1-1,-1 1 1,1-1 0,0 1 0,0-1-1,-1 1 1,1-1 0,0 1 0,0-1 0,0 1-1,0-1 1,0 1 0,0-1 0,0 1-1,0-1 1,0 0 0,7-20 73,0 4-270,-5 6 102,4-23 587,-6 32-436,0 0 0,0 0-1,0 0 1,0 0 0,-1 0 0,1 0 0,0 0 0,-1 0-1,1 0 1,-1 1 0,0-1 0,0 0 0,-1-3-1,0 4-54,1 0 0,-1 0-1,1 0 1,-1 1 0,1-1 0,-1 0-1,0 1 1,1-1 0,-1 1-1,0-1 1,0 1 0,1 0-1,-1 0 1,0 0 0,0 0-1,1 0 1,-1 0 0,-2 1 0,-32 5 435,-71 19 612,21-7-400,32-7-198,-73 5 0,73-11-115,-83 19 0,-168 35 352,-4-26-236,134-16-487,-227 7 156,240-15-203,72-3 71,-357 17 607,387-18-658,-24 0-2,-268-1 186,336-4-172,-217-9 401,151 3-32,-100 5 1,82 2 146,-75 10-608,61 3-3697,85-11 718,7-5-960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1:14.003"/>
    </inkml:context>
    <inkml:brush xml:id="br0">
      <inkml:brushProperty name="width" value="0.1" units="cm"/>
      <inkml:brushProperty name="height" value="0.1" units="cm"/>
      <inkml:brushProperty name="color" value="#FFFC18"/>
    </inkml:brush>
  </inkml:definitions>
  <inkml:trace contextRef="#ctx0" brushRef="#br0">1967 57 2304,'-7'0'427,"6"1"-368,0-1 1,1 0-1,-1 0 1,0 0-1,0 0 1,0 0-1,0 0 0,0 0 1,0 0-1,0-1 1,1 1-1,-1 0 1,0 0-1,0-1 0,-1 0 1,2 0-44,0 0 0,0 0 0,0 0-1,0 0 1,0 0 0,1 0 0,-1 0 0,0 0 0,1 0 0,-1 0 0,0 0-1,1 0 1,0 0 0,-1 0 0,2-1 0,2-4 82,-3 4-30,-1 1 1,1 0-1,0 0 0,0 0 0,-1-1 0,1 1 0,-1 0 0,1-1 1,-1 1-1,1-4 1488,-12-4 636,9 10-2060,-1-1 0,1 0 1,0 0-1,0 1 0,0 0 1,0-1-1,0 1 0,-1 0 1,1 0-1,1 0 0,-1 0 1,-4 3-1,-6 3 569,4-5 265,7-2-939,1 0 1,-1 0 0,1 0 0,-1 0 0,1 0-1,-1 1 1,1-1 0,-1 0 0,1 0 0,-1 0-1,1 0 1,-1 1 0,1-1 0,-1 0 0,1 0 0,-1 1-1,1-1 1,0 0 0,-1 1 0,1-1 0,-1 0-1,1 1 1,0-1 0,-1 1 0,1-1 0,0 0-1,0 1 1,-1-1 0,1 1 0,0-1 0,0 1 0,0-1-1,0 1 1,-1-1 0,1 1 0,0 0 0,0 1 55,-1-1 1,1 1 0,-1-1 0,0 1-1,0-1 1,1 1 0,-1-1 0,0 1 0,0-1-1,0 0 1,-1 0 0,1 1 0,0-1-1,0 0 1,-1 0 0,1 0 0,-1 0 0,1 0-1,-1-1 1,1 1 0,-1 0 0,1-1-1,-4 1 1,-8 4 388,13-4-449,-1 0-1,0-1 1,0 1 0,0-1-1,0 1 1,0-1 0,0 1-1,0-1 1,0 0 0,0 1-1,0-1 1,0 0 0,-1 0 0,-14 0 305,-7 1-87,1-2-1,-1 0 1,-39-8-1,-5-4 274,0 3 0,-85-2 0,109 10-579,-55-1 331,-49-4 322,17-4-9,1 5 1,-155 14-1,47 0-4485,81-7-2966,70-5 1699,0-12 1877</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1:32.932"/>
    </inkml:context>
    <inkml:brush xml:id="br0">
      <inkml:brushProperty name="width" value="0.1" units="cm"/>
      <inkml:brushProperty name="height" value="0.1" units="cm"/>
      <inkml:brushProperty name="color" value="#FFFC18"/>
    </inkml:brush>
  </inkml:definitions>
  <inkml:trace contextRef="#ctx0" brushRef="#br0">1908 1105 2560,'-22'-5'6709,"23"-13"-5573,3 5-408,-2 10-474,-1 1 1,-1-1 0,3-16 7277,146 19-4844,-144 0-2616,-1-1 0,1 0 0,0 0 0,-1-1 1,1 0-1,-1 1 0,0-2 0,1 1 1,6-5-1,0 0 192,-9 6-250,0 0 0,-1 0-1,1-1 1,-1 1 0,1-1-1,-1 1 1,0-1 0,1 1 0,-1-1-1,0 0 1,0 0 0,0 0-1,-1 1 1,1-1 0,0 0-1,-1 0 1,1 0 0,0-4-1,0-3 98,0-1-1,-2-16 1,1 11 55,-3-34 118,2 34-301,0 0 1,1 0 0,1 0 0,3-23-1,6-9 14,11-62 332,-20 96-291,0 0 1,-1 0 0,-1 0 0,0 0 0,-1 0 0,-6-23 0,-7-39-141,14 32 206,1 38-92,1-1-1,-1 1 1,0 0-1,-1-1 0,1 1 1,-1 0-1,0-1 0,-1 1 1,1 0-1,-5-8 1,1 3 13,-1 2 0,0-1 0,-1 1 0,0 0 0,0 0 0,-17-12 0,12 9-30,-3-8 7,14 17-15,-1-1 1,0 0 0,0 1-1,0-1 1,0 1-1,-5-4 1,-9-5 69,0 1 0,-31-13 0,14 9-8,14 5 13,0 1 0,0 1 1,-35-8-1,6 3-26,36 8-13,0 1 1,0 0 0,0 1 0,-21-1 0,-39-1 25,-86-14 0,37 2 2,-139-17 189,222 32-238,0 1 0,0 2-1,-73 15 1,9-2 45,75-12-101,-174 12 65,-107-15-203,303 0 192,0 1 0,0 0 0,0-1 0,0 2 0,-6 1 1,-13 4 35,23-7-48,-1 0 0,1 0-1,-1 1 1,0-1 0,1 1-1,-1-1 1,1 1 0,0 0-1,-1 0 1,1-1 0,-1 1 0,1 0-1,0 0 1,0 0 0,0 0-1,-1 1 1,1-1 0,0 0-1,0 0 1,1 1 0,-1-1 0,0 1-1,0-1 1,1 0 0,-1 1-1,1-1 1,-1 1 0,1 0-1,0-1 1,-1 1 0,1-1 0,0 1-1,0-1 1,0 1 0,0 0-1,1 1 1,0 9 17,1-1 0,1 0 0,0 0 0,6 14 0,0 0-33,-2-1 57,-1-1 1,-1 1 0,-1 1 0,1 41 0,-10 23-5,-31 166 1,30-217-40,-15 33 46,-17 57-53,21-72 10,15-49 1,0-1 0,0 1 0,-1-1 1,-3 6-1,3-7 2,1-1 0,0 0 0,0 1 0,0-1 0,1 1 1,0 0-1,0 0 0,0-1 0,0 8 0,1-11 6,0 1-1,0 0 1,0 0-1,0 0 1,1-1-1,-1 1 1,1 0-1,-1 0 1,1-1-1,0 1 1,-1-1-1,1 1 1,0 0-1,0-1 1,2 3-1,0-1-6,1 0 0,-1-1-1,1 1 1,-1-1 0,6 3-1,71 38-150,-70-39 164,0-1-1,0 0 0,0 0 1,0-1-1,0 0 1,1 0-1,-1-1 0,0-1 1,19-1-1,5-3 10,54-13 0,1 0-73,-24 8 86,-1 4-1,1 2 0,82 7 1,66 1-111,-20-1 287,-104 0-264,-37-2 82,67 10 1,-105-9 18,20 3 3,0-1 0,39 1 0,117-2 337,-170-4-399,-13 1-373,-1-1-1,1 0 0,0 0 1,-1 0-1,1-1 1,-1 0-1,10-3 1,-8 1-779,37-12-5022,-16 11-813,-15 7 1951</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0:56.709"/>
    </inkml:context>
    <inkml:brush xml:id="br0">
      <inkml:brushProperty name="width" value="0.1" units="cm"/>
      <inkml:brushProperty name="height" value="0.1" units="cm"/>
      <inkml:brushProperty name="color" value="#FFFC18"/>
    </inkml:brush>
  </inkml:definitions>
  <inkml:trace contextRef="#ctx0" brushRef="#br0">1589 81 3968,'-2'-2'358,"1"1"-285,0 1-1,1 0 0,-1-1 0,1 1 0,-1-1 1,1 1-1,-1-1 0,1 1 0,-1-1 0,1 1 1,0-1-1,-1 1 0,-1-7 2529,-47 4 1575,-121-9-2104,43 1-1312,94 10-640,10 1-22,-29-5-1,14 1 174,-63 1 1,-9 0 827,22-6-472,22 1-34,-121 2 1,-159 34 1070,276-23-3009,52-6-1177,-34-4 0,5-3-1862</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0:57.781"/>
    </inkml:context>
    <inkml:brush xml:id="br0">
      <inkml:brushProperty name="width" value="0.1" units="cm"/>
      <inkml:brushProperty name="height" value="0.1" units="cm"/>
      <inkml:brushProperty name="color" value="#FFFC18"/>
    </inkml:brush>
  </inkml:definitions>
  <inkml:trace contextRef="#ctx0" brushRef="#br0">3547 127 4480,'-35'-3'2501,"33"2"-2422,1 1 0,-1-1 0,1 0 0,0 0 0,-1 0 0,1 0 0,0 0 1,0 0-1,-1 0 0,1 0 0,-1-2 0,-6-4-73,4 5 43,-1-1 0,0 1 0,0 0 0,1 1 0,-1-1 0,-1 1 0,-8-2 0,-42-1 1131,39 4-806,-142-15 2090,34 0-1518,85 8-627,-68-2 0,-254-6 1372,181 1-1099,118 8-437,-1 4-1,-124 9 1,61-1 127,-126 7 210,138-8-232,-131 5 567,-29 8 96,100-11-345,50-4-180,-217 11-567,110-14-2985,141-5 488,-4-8-1670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2:15.651"/>
    </inkml:context>
    <inkml:brush xml:id="br0">
      <inkml:brushProperty name="width" value="0.1" units="cm"/>
      <inkml:brushProperty name="height" value="0.1" units="cm"/>
      <inkml:brushProperty name="color" value="#FFFC18"/>
    </inkml:brush>
  </inkml:definitions>
  <inkml:trace contextRef="#ctx0" brushRef="#br0">6493 1672 1792,'-9'18'6991,"17"-26"-5049,-7 6-1719,0 0 0,-1 0-1,0 0 1,1 0 0,-1 0 0,0 0 0,0-1-1,0 1 1,0 0 0,-1-3 0,0-3 25,2 5-113,-1-1 1,1 0-1,0 0 1,0 0 0,0 0-1,3-6 1,-3 7-46,0-1 0,1 1 0,-1-1 0,0 1-1,-1-1 1,1-6 0,14-8 617,-13 16-608,9-12 259,2 1 0,0 0 0,24-19 0,2-1 1,-31 26-214,0-1 0,0 1-1,-1-2 1,0 1-1,0-1 1,-1 0-1,0-1 1,-1 0-1,6-12 1,21-63 260,-5-52 650,-21 103-995,3-68-28,-7 67 56,8-49 0,-6 62 82,0-30 0,3-17 194,-5 56-328,-1-1 1,-1 0-1,-1-17 1,0 0 51,1 26-49,0 0-1,-1 0 0,0 1 1,0-1-1,0 0 1,0 1-1,-1-1 0,0 1 1,0-1-1,0 1 1,0 0-1,-1 0 0,1 0 1,-1 0-1,0 0 0,-1 0 1,-5-5-1,-5-2 97,0 1 0,-1 0 0,-24-12 0,11 6 58,-190-107 719,204 114-830,0 2-1,0 0 0,-1 1 1,0 0-1,0 1 0,0 1 1,-1 0-1,0 1 0,1 1 1,-1 0-1,-16 1 0,-294 14 495,285-12-528,0-3 0,0-1-1,-67-14 1,8 1 119,78 13-132,-238-19 42,-368 22 104,405 7-69,120-2-117,-147-11-1,-143-27 22,263 11 34,9 1 2,-12 6-3,0 6 1,-154 9 0,227 2-37,-83-10 0,-1 1 36,-245 7 132,278-7-28,23 0-87,-67 6-48,-253 30 1,348-25-16,-73-3 0,61-2-4,-216-18 124,255 15-140,1-2 0,0-1 0,0-2 0,0-1 0,-41-20 1,47 20 33,-29-8 1,-4-2 59,40 14-77,-1 1 0,0 1 0,-28-3 1,6 1-8,19 3 61,0 1-1,0 1 0,-35 3 0,54-1-54,0-1 0,0 1 0,0 0 0,0 0-1,0 0 1,0 1 0,0-1 0,1 1 0,-1 0-1,1 0 1,-1 0 0,1 1 0,0-1 0,0 1-1,0 0 1,0 0 0,0 0 0,0 0 0,1 0-1,0 1 1,-1-1 0,1 1 0,1-1 0,-1 1-1,0 0 1,1 0 0,-2 6 0,-1 9-9,1 0-1,0 1 1,2-1 0,0 29-1,1-45 11,0 338 11,-2-307-14,-2 0 0,-1 0 0,-15 51 0,-1 7 15,-16 158 100,31-208-152,-5 20-32,10-56 75,-1 1 0,1-1 0,0 1 0,0-1 0,1 1 0,0 0 0,0-1 0,3 13 1,-3-16-21,1-1 0,0 1 0,0-1 0,0 1 0,0-1 0,1 1 0,-1-1 0,1 0 0,-1 0 0,1 0 0,0 0 0,-1 0 0,1 0 0,0 0 1,1-1-1,-1 1 0,0-1 0,0 1 0,1-1 0,-1 0 0,1 0 0,-1 0 0,5 1 0,15 3-5,-1-2-1,1 0 1,-1-2-1,26-1 1,7 1-10,304 3-101,-8 0 21,-157-11 222,-40 0-225,-13 8 105,223-7 116,-250 2-94,196 20 1,-140-4 127,-71-7-211,256 22 142,-94-4-69,-22-2-15,376 11 13,-256-21 0,-156-8-8,67-1-15,-1-18 17,4-1 79,-140 12-103,-97 3 35,144-11 107,60 3-188,-78 6 29,-106 4 148,69 7 0,-80-3-74,-37-4 5,1 1 0,-1 1-1,0-1 1,13 6 0,-17-6-91,-1 0 0,1 0 0,-1 0 0,1 1 0,-1-1 0,1 1 0,-1 0 1,0-1-1,0 1 0,0 0 0,0 0 0,0 1 0,0-1 0,-1 0 0,2 3 1,-2-4-155,-1 0 1,1 1-1,-1-1 1,1 0 0,0 0-1,-1 0 1,1 0 0,0-1-1,0 1 1,0 0 0,0 0-1,0 0 1,0-1 0,0 1-1,0 0 1,0-1 0,0 1-1,2 0 1,1 0-580,0-1 1,-1 1-1,1-1 1,0 0-1,7-1 1,-2 1-517,1-2 0,-1 1 0,12-4 0,-8 0-331,0 0 0,13-8 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17.615"/>
    </inkml:context>
    <inkml:brush xml:id="br0">
      <inkml:brushProperty name="width" value="0.1" units="cm"/>
      <inkml:brushProperty name="height" value="0.1" units="cm"/>
      <inkml:brushProperty name="color" value="#FFFC18"/>
    </inkml:brush>
  </inkml:definitions>
  <inkml:trace contextRef="#ctx0" brushRef="#br0">4139 77 2048,'0'-1'236,"-1"0"0,0-1 0,1 1 1,-1 0-1,1-1 0,0 1 0,-1-1 0,1 1 1,0 0-1,0-1 0,0-1 0,0 2-151,0 1 1,0-1-1,0 0 1,0 1-1,0-1 1,0 0-1,0 1 1,0-1-1,0 0 1,0 1-1,-1-1 0,1 1 1,0-1-1,0 0 1,0 1-1,-1-1 1,1 1-1,0-1 1,-1 1-1,1-1 1,-1 1-1,1-1 0,0 1 1,-1-1-1,0 0 1,-1 1 47,0-1 0,0 0 0,0 0 0,0 0 0,1 1 0,-1-1 0,0-1 0,1 1 0,-1 0 1,0 0-1,1-1 0,0 1 0,-3-3 0,-13-11 537,8 12-436,1 1 0,0 0 0,-1 1 0,1-1 0,0 2 0,-1-1 1,0 1-1,-9 1 0,-2 0 32,-7 0 93,0 1 1,0 1-1,0 1 0,1 1 0,-32 11 0,-96 28 681,135-38-910,0-2 0,0 0 0,-1-1 0,-19 0 0,-83-2 446,61-2-394,-429 4 954,381-4-1000,-177 7 245,191 5-235,-140 7 1,-5-24 25,-111 1 350,76 8-218,-2-1 597,-115-7 279,294 1-1245,-116-13-1090,31 1-3658,94 12 152</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20.305"/>
    </inkml:context>
    <inkml:brush xml:id="br0">
      <inkml:brushProperty name="width" value="0.1" units="cm"/>
      <inkml:brushProperty name="height" value="0.1" units="cm"/>
      <inkml:brushProperty name="color" value="#FFFC18"/>
    </inkml:brush>
  </inkml:definitions>
  <inkml:trace contextRef="#ctx0" brushRef="#br0">1578 50 384,'-4'0'58,"3"0"-38,-1 0 0,1 0 1,0 0-1,-1 0 0,1 0 1,-1 0-1,1 1 0,0-1 1,-1 0-1,1 1 0,0-1 1,-1 1-1,1-1 0,-2 2 1,2-1 53,8 3-20,-7-4-46,1 1 0,-1-1 0,1 0-1,-1 1 1,0-1 0,1 1 0,-1-1 0,1 0 0,-1 0-1,1 1 1,-1-1 0,1 0 0,0 0 0,-1 0 0,1 1-1,-1-1 1,1 0 0,0 0 0,52 0 8669,-53 0-8600,-1 1 0,1 0 0,0-1 0,-1 1 1,1-1-1,-1 1 0,1-1 0,-1 1 0,1-1 0,-1 1 0,1-1 0,-1 1 0,0-1 0,1 0 0,-1 1 1,1-1-1,-1 0 0,0 0 0,1 0 0,-1 1 0,0-1 0,1 0 0,-1 0 0,0 0 0,0 0 1,1 0-1,-1 0 0,0 0 0,-29 0 875,23 0-641,-158-9 1934,107 8-1773,40 1-233,-33-4-1,0 0 417,36 4-553,1-1-1,-20-4 1,-10-2 166,-83-4 0,2 1-68,-45-9 74,133 17-163,1 1 1,-62 8-1,27 3 230,-289 51-629,311-51-1226,6-1-683</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28.379"/>
    </inkml:context>
    <inkml:brush xml:id="br0">
      <inkml:brushProperty name="width" value="0.1" units="cm"/>
      <inkml:brushProperty name="height" value="0.1" units="cm"/>
      <inkml:brushProperty name="color" value="#FFFC18"/>
    </inkml:brush>
  </inkml:definitions>
  <inkml:trace contextRef="#ctx0" brushRef="#br0">827 199 4224,'-9'-3'456,"2"0"111,0 0 0,1 0 1,-12-8-1,15 5 297,-1-1-651,-12-3 822,14 8-875,0 1 0,0-1 0,0 1 0,-1 0 0,1-1 0,-1 1 0,1 0 0,-1 0 0,1 1 0,-1-1 0,0 0 0,1 1 0,-4-1 0,-101-4 1915,79 5-1745,8 1 122,1-1 0,-1-1 0,-20-4 0,-8-3 297,31 6-549,0-1 0,1-1 0,-1 0 0,-17-8 0,25 9-121,-12-7 284,-1 1 0,-1 1 0,-41-10 0,19 12-4,-19-4-1440,49 7-394,0-1 1,-16-6-1,3-4-2733</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29.562"/>
    </inkml:context>
    <inkml:brush xml:id="br0">
      <inkml:brushProperty name="width" value="0.1" units="cm"/>
      <inkml:brushProperty name="height" value="0.1" units="cm"/>
      <inkml:brushProperty name="color" value="#FFFC18"/>
    </inkml:brush>
  </inkml:definitions>
  <inkml:trace contextRef="#ctx0" brushRef="#br0">1976 125 4096,'-3'-2'416,"-3"1"1373,4 13-1018,1-13-626,-1 1 0,1 0 0,0-1 0,-1 0 0,1 1 0,0-1 0,0 0 0,0 1-1,-1-1 1,-1-2 0,-6-6 816,0 0 0,-1 0 0,-19-11 0,24 17-800,0 0 0,0 1-1,-1-1 1,1 1-1,-1 1 1,1-1 0,-1 1-1,0 0 1,0 0-1,-9 0 1,4 2 5,0-1 0,1-1 0,-1 0 0,0-1 0,1 0 0,-1 0 0,-10-5 0,7 2-2,0 1-1,0 0 1,0 1 0,-1 1 0,-17-1 0,-76 3 208,47 1-74,31 0-50,14 0-147,0-1 0,-1-1 0,1 0 0,0-1-1,-16-4 1,6 0 46,0 2 0,0 0-1,0 2 1,-51 3 0,34-1 15,-33 4 344,1 4 0,-99 21 0,62-8 179,2-1-11,-84 12-575,164-29-990,1-2-1,-1-1 0,1-1 0,-50-8 1,5-10-2522,0-7-1131</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31.791"/>
    </inkml:context>
    <inkml:brush xml:id="br0">
      <inkml:brushProperty name="width" value="0.1" units="cm"/>
      <inkml:brushProperty name="height" value="0.1" units="cm"/>
      <inkml:brushProperty name="color" value="#FFFC18"/>
    </inkml:brush>
  </inkml:definitions>
  <inkml:trace contextRef="#ctx0" brushRef="#br0">1402 67 5760,'-14'-4'1164,"9"3"-510,-1-1 0,0 1 0,0 0 0,1 0 0,-8 0 0,1 1 78,-1-2 1,1 1 0,-21-7-1,20 5-330,1 0 0,-1 0 0,-22 0 0,19 3-241,-50 0 681,-71-9 0,27 2-65,2 0 84,51 1-193,-81 4 0,-56 13 227,-39 0-3681,214-11 1207,0-1 1,0 0-1,-29-7 1,8-5-2582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24.891"/>
    </inkml:context>
    <inkml:brush xml:id="br0">
      <inkml:brushProperty name="width" value="0.1" units="cm"/>
      <inkml:brushProperty name="height" value="0.1" units="cm"/>
      <inkml:brushProperty name="color" value="#E71224"/>
    </inkml:brush>
  </inkml:definitions>
  <inkml:trace contextRef="#ctx0" brushRef="#br0">10483 16 3456,'-11'4'552,"8"-3"-351,0 1 1,1-1-1,-2 0 1,1 0-1,0 0 1,-6 0 0,-2-14 96,7 11-51,0 0 0,0 0 0,0 1 1,-1-1-1,1 1 0,-1 0 0,1 0 0,-1 1 0,1-1 0,-1 1 0,0 0 0,-5 0 1,-11 0 246,-29-1 75,0 2 1,0 2 0,-67 13 0,-11 2 15,-362 29 631,218-41-228,103-7-675,78 5-232,-117 1-7,9 3 530,111-3-392,16-2-69,-118 9-62,-170-1 374,241-13-334,-712 2 764,502-9-469,153 0-251,50 9-134,-212 3 13,141-1 63,105-3-358,-296-3 427,9-5-176,193 7-164,102 3 408,-236 4 92,180-6-160,-214 7 74,231-1-277,26-1 38,-102-1-17,26-1 66,103 1-130,-132 8 156,133-8 76,-91-9 1,9-1 77,-140-2-5,88 0-81,-116 4-95,276 5-72,-198 5 325,7-2-409,64-3 162,-421 6-55,322 4-3130,250-8 1305,1 1-1,-1 0 0,-20 8 0,-18 3-2120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32.933"/>
    </inkml:context>
    <inkml:brush xml:id="br0">
      <inkml:brushProperty name="width" value="0.1" units="cm"/>
      <inkml:brushProperty name="height" value="0.1" units="cm"/>
      <inkml:brushProperty name="color" value="#FFFC18"/>
    </inkml:brush>
  </inkml:definitions>
  <inkml:trace contextRef="#ctx0" brushRef="#br0">2051 101 4480,'-2'-1'191,"0"1"0,0-1 0,0 1 0,0-1 1,0 0-1,0 0 0,1 0 0,-1 0 0,0 0 0,0 0 1,-1-2-1,2 2-140,0-1 1,0 1-1,1-1 1,-1 1-1,0-1 1,1 0-1,-1 1 1,1-1-1,0 0 1,0 1-1,-1-1 1,1 0-1,0 1 1,1-3-1,-1 1-43,0 1 0,0-1 0,0 1-1,-1 0 1,1-1 0,0 1-1,-1-1 1,0 1 0,1 0 0,-3-5-1,2 6 112,-1-1 0,1 1 0,-1-1 0,1 1 0,-1 0 0,0-1-1,1 1 1,-1 0 0,0 0 0,0 0 0,0 0 0,0 1 0,-4-2 0,-7-2 229,-1 1 1,0 0-1,0 1 1,0 1-1,0 0 1,-20 1-1,-87 15 178,56-6-201,-104 20 541,-30 3-62,-137-3 625,265-26-985,-106-7 0,74-1-116,-224-20-694,110-18-5977,133 17 2871</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44.480"/>
    </inkml:context>
    <inkml:brush xml:id="br0">
      <inkml:brushProperty name="width" value="0.1" units="cm"/>
      <inkml:brushProperty name="height" value="0.1" units="cm"/>
      <inkml:brushProperty name="color" value="#FFFC18"/>
    </inkml:brush>
  </inkml:definitions>
  <inkml:trace contextRef="#ctx0" brushRef="#br0">3372 1 1408,'0'0'30,"0"0"0,-1 0 0,1 0 0,0 0 0,0 0 0,0 0 0,0 0 0,0 0 0,-1 0 0,1 0 0,0 0 0,0 0 0,0 0 0,0 0 0,-1 0 0,1 0 0,0 0 0,0 0 0,0 1 0,0-1 0,0 0 0,0 0 0,0 0 0,-1 0 0,1 0 0,0 0 0,0 1 0,0-1 0,0 0 0,0 0 0,0 0 0,0 0 0,0 0 0,0 1 0,0-1 0,0 0 0,0 0 0,0 0 0,0 0 0,0 1 0,2 8 2747,0 1-1024,-2-5-1581,0-4-79,1 0 0,-1 0 0,0 0 0,0 1 0,0-1 0,0 0 0,0 0 0,0 0 0,0 0 0,0 0 0,-1 0 0,1 0 0,0 1 0,-1-1 0,1 0 1,-1 0-1,1 0 0,-1 0 0,1 0 0,-1 0 0,1-1 0,-1 1 0,0 0 0,0 0 0,0 0 0,1 0 0,-1-1 0,0 1 0,0-1 0,0 1 0,0 0 0,-2 0 0,-8 5 395,9-5-422,1 1 1,-1-1 0,1 0-1,-1-1 1,0 1-1,1 0 1,-1 0-1,0-1 1,0 1 0,0-1-1,0 1 1,0-1-1,1 0 1,-1 0-1,0 0 1,0 0-1,0 0 1,0 0 0,0 0-1,0-1 1,-2 0-1,-13-3 260,0 1-1,0 1 1,0 1-1,0 0 0,-32 3 1,2-1 111,-10 0-99,16 0-93,0-1-1,1-2 1,-42-8 0,58 6-73,-1 2 1,1 1-1,-37 2 1,9 1 86,-244 12 116,155-4 39,9-2-195,15-1-426,3 0 574,-72-1-362,-10-3 235,-2 8-592,-414-11 774,472-11-101,-4-1 30,-131 15-133,268-3-347,-8 1-496,1-2 0,0 0 0,-14-2 0,26 2 390,1 1-1,-1-1 1,0 1 0,1-1-1,-1 1 1,1-1 0,-1 0-1,1 0 1,0 0 0,-1 0-1,1 0 1,0 0-1,-1 0 1,-1-3 0,1 1-372,0 0-1,1-1 1,-1 1 0,1 0 0,-2-8 0,-8-32-3190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46.452"/>
    </inkml:context>
    <inkml:brush xml:id="br0">
      <inkml:brushProperty name="width" value="0.1" units="cm"/>
      <inkml:brushProperty name="height" value="0.1" units="cm"/>
      <inkml:brushProperty name="color" value="#FFFC18"/>
    </inkml:brush>
  </inkml:definitions>
  <inkml:trace contextRef="#ctx0" brushRef="#br0">2019 226 1792,'-1'0'55,"0"0"0,0-1 0,1 1-1,-1 0 1,0-1 0,0 1 0,1-1 0,-1 1 0,0-1 0,1 0 0,-1 1-1,0-1 1,1 1 0,-1-2 0,-3-3 82,3 4-36,2-1-54,1 0-1,-1-1 0,0 1 1,1 0-1,-1-1 0,0 1 0,0-1 1,-1 1-1,1-1 0,0 1 1,-1-1-1,0 1 0,0-1 1,0-5-1,0 3-2,0-1 0,0 1 1,-1-1-1,0 1 0,-3-10 0,2 12 182,1 0-1,-1 0 1,0 1-1,0-1 1,-1 0-1,1 1 1,0-1-1,-1 1 1,0 0-1,1 0 1,-1 0-1,0 0 1,0 0-1,0 1 1,0-1-1,-1 1 0,1 0 1,0 0-1,-1 0 1,1 0-1,0 0 1,-1 1-1,1 0 1,-5 0-1,-38-1 874,-84-12 0,108 11-726,-1 1 1,-37 2-1,10 0 155,26 0-81,14 0-313,-1-1-1,0 0 0,1-1 1,-20-3-1,-15-6 317,0 2-1,-53-2 1,41 5-177,-119-14 388,102 10-261,0 3 0,-119 7 0,49 13 469,26-3-432,-174 39 1,176-18-5616,98-26 3988,-40 13-2991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48.067"/>
    </inkml:context>
    <inkml:brush xml:id="br0">
      <inkml:brushProperty name="width" value="0.1" units="cm"/>
      <inkml:brushProperty name="height" value="0.1" units="cm"/>
      <inkml:brushProperty name="color" value="#FFFC18"/>
    </inkml:brush>
  </inkml:definitions>
  <inkml:trace contextRef="#ctx0" brushRef="#br0">3559 6 2816,'-54'0'3189,"37"-5"-2778,4 6 156,0 1 0,0 0 1,1 1-1,-1 0 1,-13 7-1,-11 1 295,-54 14 805,-101 12 0,191-36-1662,-48 6 480,-60 0 1,40-5-371,37 0 8,0-2 0,0-1 0,-44-7 1,-100-21 889,-333-26-187,-37 48-445,340 8 401,5 7-8,88-2-465,-236 14 281,152-7-3151,3-3-4236,105-11 1928,-9-8 1157</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4:18.988"/>
    </inkml:context>
    <inkml:brush xml:id="br0">
      <inkml:brushProperty name="width" value="0.1" units="cm"/>
      <inkml:brushProperty name="height" value="0.1" units="cm"/>
      <inkml:brushProperty name="color" value="#FFFC18"/>
    </inkml:brush>
  </inkml:definitions>
  <inkml:trace contextRef="#ctx0" brushRef="#br0">2785 101 896,'2'-1'87,"0"0"0,0 0 0,0 0 0,0-1 0,-1 1 0,1-1 0,0 1 0,-1-1 0,1 0 1,-1 1-1,1-1 0,-1 0 0,0 0 0,2-4 0,0 2 281,-1 0 1,0 0 0,0-1-1,0 1 1,-1 0 0,0-1-1,1 0 1,0-8 0,-2 12-57,0 1-1,0-1 1,0 0 0,0 0 0,0 0 0,0 0-1,0 1 1,0-1 0,0 0 0,-5-8 3429,3 8-3429,1 0-282,-1 1 0,0-1 0,1 1-1,-1 0 1,1 0 0,-1 0 0,0-1 0,1 2-1,-4-1 1,-7 0 927,-5 1-180,10-1-675,1 1-1,-1-1 1,0-1 0,1 1-1,-12-4 1,12 3-7,-1 0 1,1 1-1,-1-1 1,1 1-1,-12 2 1,-2-1 232,17-1-285,-7-1-8,1 2 0,-1-1 0,0 1 0,0 0 0,1 1 0,-10 3 0,11-3-1,0 0-1,1-1 1,-1 0-1,-13 1 1,11-2 4,1 1 0,-1 0 0,-11 3 0,0 0 79,0-1 0,-1 0-1,1-2 1,-37-2 0,16 0 142,39 1-248,-1 1 0,0-1 0,0 1 0,1 0 0,-1 0 1,-4 2-1,4-1-7,1-1 0,-1 0 0,1 0 0,-1 0 0,1 0 0,-6-1 0,-97 6 668,57-7-358,17 0-214,0 1 0,-41 6 0,-4 0 35,21-3-36,4 0-125,-54-3-1,29-2-21,75 2 57,-1 0 0,1-1-1,0 0 1,0 1 0,0-1 0,0 0 0,0 0-1,0 0 1,0 0 0,0 0 0,-2-2 0,2 2-3,0-1 1,0 1 0,-1 0 0,1-1-1,0 1 1,-1 0 0,1 1 0,-1-1-1,1 0 1,-1 1 0,-3-1 0,-4 0 1,1 1 0,0 0 0,0 1 0,-1 0 0,1 1 0,0-1 0,0 2 0,0-1 0,-13 7 0,-8 4-55,-42 13 1,62-22-5,-1-2 77,0 0 0,1-1 0,-1 0 1,0 0-1,0-2 0,-13 0 0,-10-1 52,21 2-55,1-2-1,-1 0 1,-24-6 0,28 5-42,-1 0-1,1 2 1,-1-1 0,-15 0 0,-22 0 35,34 1-17,1 0 1,0 1-1,0 0 0,0 1 1,0 0-1,0 1 1,0 0-1,-20 7 0,-11 0-132,38-8 150,0 0 0,0 1 1,-1-2-1,1 1 0,0-1 0,-1 1 0,-5-2 0,4 1 10,1 0 0,-1 0 0,-11 3 0,-11 2-17,0-2 0,0 0-1,-57-3 1,36-1 21,-126-7 235,48-7 220,49 6-54,65 7-299,0 1 1,0 1 0,-26 1 0,5 0-4701</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4:36.722"/>
    </inkml:context>
    <inkml:brush xml:id="br0">
      <inkml:brushProperty name="width" value="0.1" units="cm"/>
      <inkml:brushProperty name="height" value="0.1" units="cm"/>
      <inkml:brushProperty name="color" value="#FFFC18"/>
    </inkml:brush>
  </inkml:definitions>
  <inkml:trace contextRef="#ctx0" brushRef="#br0">9326 276 4096,'0'0'74,"-1"0"0,1-1 0,-1 1 0,0-1 0,1 1 0,-1-1 0,1 1 0,-1-1 0,1 0 0,-1 1 0,1-1 0,-1 0 0,1 1 0,0-1 0,-1 0 0,1 1 0,0-1 0,0 0 0,-1 0 0,1 1 0,0-1 0,0 0 0,0 0 0,0 0 0,0 1 0,0-3 0,1 1-45,0 0-1,1 0 1,-1 0 0,1 0-1,-1 0 1,1 1-1,-1-1 1,3-1 0,-3 2 231,-1 1 0,1-1-1,0 0 1,-1 1 0,1-1 0,0 0 0,-1 0 0,1 1 0,-1-1 0,1 0 0,-1 0-1,0 0 1,1 0 0,-1 0 0,0 0 0,0 0 0,1 1 0,-1-1 0,0-1 0,0 0-193,-1 1 0,1 0 0,-1 0 0,0 0 0,1 1 0,-1-1 0,0 0 0,1 0 0,-1 0 0,0 0 0,0 1 0,0-1 1,0 0-1,1 1 0,-1-1 0,0 1 0,-2-2 0,-10-5 178,1 1 1,-1 0-1,0 1 0,-15-4 1,-104-19 1252,108 22-1234,1 2 0,-1 0 0,-28 1 0,-75 3 27,50 1-33,17 0-34,7 0 216,-62-6 0,56 0-470,-66 4 0,65 1 266,-71 11 330,43-3-316,-89-6-179,98-3-3,29-1-81,-71-13 1,72 8 88,-72-3 1,6 11 143,-132-2-232,125-7-25,-59-2 282,140 10-359,-33 1 163,-94-12 0,65-2-79,-139-25 140,203 30-50,-1 2 0,1 2-1,-1 1 1,-70 5 0,60 2-67,-38 1 78,-253-14 355,224 4-58,-25 3-335,76 3 14,-160 18-75,91-5 110,72-10-49,33-3 55,-1 1-1,0 2 1,-55 13 0,42-5-52,-2-2 1,1-2-1,-1-2 1,0-2 0,0-3-1,-53-3 1,39-4-12,-40-2 67,26 10-33,-92 14-1,-175 32 262,289-43-399,-90-5 0,63-1 152,16 1-34,-164 5 157,74-2 38,-5 0-250,47 9-32,-127-6 321,178-6-87,-105-6-111,121 6-89,-51-8 1,79 7 6,0 1 1,0 0-1,-1 1 1,1 1 0,0 0-1,-26 8 1,-28 3-18,6-10 129,45-4-83,-36 5 0,-120 14 213,91-17-236,52-2 1,-49 6 1,67-4-35,-1 0 0,-24-3 0,30 1 26,1 0-1,-1 0 1,0 1-1,0 0 1,1 1-1,-1 0 1,0 1-1,1-1 0,-17 7 1,18-6-3,1 1-1,-1-1 1,0 0 0,-1-1-1,-10 1 1,-20 5 159,28-5-125,-1 0 0,1 0 0,-16-1 0,-1 1-3,-171 12 492,115-11-34,50-3-207,-53 7-1,-32 11-1561,-1-2-4277,57-6 1504,-7 3-794</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4:48.411"/>
    </inkml:context>
    <inkml:brush xml:id="br0">
      <inkml:brushProperty name="width" value="0.1" units="cm"/>
      <inkml:brushProperty name="height" value="0.1" units="cm"/>
      <inkml:brushProperty name="color" value="#FFFC18"/>
    </inkml:brush>
  </inkml:definitions>
  <inkml:trace contextRef="#ctx0" brushRef="#br0">5349 66 3328,'-7'-2'200,"-9"0"334,1-2 0,-25-8 1,38 12-518,1-1 0,-1 0 0,1 0 0,-1 0 1,1 0-1,0 0 0,0-1 0,-1 1 1,1 0-1,0 0 0,0-1 0,-1-1 0,1 1-2,0 0 0,0 1 0,0-1 0,-1 1 0,1-1 0,-1 1 0,1 0 0,-1-1 0,-2 0 0,0-1 245,-1 1 0,0 0-1,0 1 1,0-1 0,-1 1 0,1 0 0,0 1 0,-6-1 0,-47 2 1724,23 0-595,32 0-1359,-1 0 0,0 0 0,1 0 0,-1 1 0,1-1 0,0 1 0,-1 0 0,1 0 0,0 0 0,0 0 0,0 1 0,1-1 0,-1 1 0,0-1 0,-1 4 0,-18 15-78,15-17 118,0 0 1,0 0-1,0-1 0,0 0 1,0 0-1,-12 2 1,-50 9 1012,29-8-638,-152 22 675,128-25-684,34-3 7,-46 7 1,-45 4-44,71-8-464,-146 2 229,116-4 275,-133-16 0,-62 9-602,171 7 233,-716-1 1524,613-14-1569,-3-1 33,53 15 349,-255-33 0,375 27-285,-60-1-1,-113 0 468,133 4-577,-178-21 387,207 18-314,-1 2-1,-71 4 1,54 1 46,-144 6 84,1 0-789,132-1-1214,12 0-2553,53-5 2303,0-2-1,0 1 1,-18-4-1,-25-9-2143</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56.695"/>
    </inkml:context>
    <inkml:brush xml:id="br0">
      <inkml:brushProperty name="width" value="0.1" units="cm"/>
      <inkml:brushProperty name="height" value="0.1" units="cm"/>
      <inkml:brushProperty name="color" value="#FFFC18"/>
    </inkml:brush>
  </inkml:definitions>
  <inkml:trace contextRef="#ctx0" brushRef="#br0">1645 113 1664,'-10'6'1472,"20"-21"-1317,-10 15-157,1-5 344,1 0-1,-1-1 0,0 1 0,0-1 0,0-5 0,-1 11-241,0-1 0,0 0-1,0 0 1,0 0 0,0 0 0,-1 0-1,1 0 1,0 0 0,0 0 0,-1 1-1,1-1 1,0 0 0,-1 0 0,1 0-1,-1 1 1,1-1 0,-1 0 0,1 0-1,-1 1 1,0-1 0,1 0 0,-1 1-1,0-1 1,0 1 0,1-1 0,-1 1-1,0-1 1,0 1 0,0 0 0,0-1-1,1 1 1,-1 0 0,0 0 0,0 0-1,0-1 1,0 1 0,0 0 0,-2 1-1,-404-1 6099,256 3-4449,-354-3-197,416-3-1091,54 0-167,-2 2 0,1 2 0,-38 5 0,29 0-608,1-3-1,-46-3 0,51 0-1669,37 0 1603,-1 0 0,1 0-1,0 0 1,-1-1 0,1 1 0,0 0 0,-1-1-1,1 0 1,0 0 0,0 0 0,-1 0-1,-1-1 1,0-1-906,0-1 0,1 1 0,-1-1 0,-4-6-1,-13-14-2418</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3:58.246"/>
    </inkml:context>
    <inkml:brush xml:id="br0">
      <inkml:brushProperty name="width" value="0.1" units="cm"/>
      <inkml:brushProperty name="height" value="0.1" units="cm"/>
      <inkml:brushProperty name="color" value="#FFFC18"/>
    </inkml:brush>
  </inkml:definitions>
  <inkml:trace contextRef="#ctx0" brushRef="#br0">2546 24 3456,'-7'-1'6358,"4"-7"-6140,2 6-82,1 1-93,0 1 0,0 0-1,-1-1 1,1 1 0,0 0 0,0-1 0,0 1 0,-1 0 0,1-1-1,0 1 1,0 0 0,-1-1 0,1 1 0,0 0 0,0-1 0,-1 1-1,1 0 1,0 0 0,-1 0 0,1-1 0,0 1 0,-1 0 0,1 0-1,-1 0 1,1 0 0,0 0 0,-1 0 0,1 0 0,-1-1 0,1 1-1,0 0 1,-1 0 0,1 1 0,-1-1 0,1 0 0,0 0 0,-1 0-1,0 0 1,-2 0-5,-17-1 753,14 1-690,-1-1-1,1 1 0,0 0 1,0 1-1,-1-1 1,1 1-1,-9 3 1,0 1 221,-29 7 1,12-4-168,2-2-68,-43 5 0,4-1 133,-11 1 396,-14 3-122,58-11-236,28-3-154,1 1 0,-1-1 0,0 1 0,-7 3 0,-7 2 3,-1-2-1,1 0 1,-37 1-1,-74-5 449,57-1-427,-307 1 800,327-3-529,-57-9-1,-5-1 133,-11 2-125,68 8-125,24 0-24,-45 2-1,-26 10-65,35-3-1616,0-2-1,-87-7 1,147 2 377,-1-1 0,1-1-1,0 0 1,0-1 0,0-1 0,1 0-1,0 0 1,-15-10 0,-36-25-3512</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09.701"/>
    </inkml:context>
    <inkml:brush xml:id="br0">
      <inkml:brushProperty name="width" value="0.1" units="cm"/>
      <inkml:brushProperty name="height" value="0.1" units="cm"/>
      <inkml:brushProperty name="color" value="#FFFC18"/>
    </inkml:brush>
  </inkml:definitions>
  <inkml:trace contextRef="#ctx0" brushRef="#br0">1908 1203 3456,'1'2'317,"-1"0"0,1 1 0,-1-1 1,1 0-1,0 0 0,0 0 0,0 0 0,0 0 0,1 0 1,-1 0-1,0 0 0,1 0 0,-1 0 0,1-1 0,0 1 1,-1-1-1,1 1 0,3 1 0,-3-2-199,0 1-1,0-1 1,0 1 0,0 0-1,0-1 1,0 1-1,-1 0 1,1 0 0,-1 0-1,1 1 1,-1-1 0,0 0-1,0 0 1,0 1-1,0-1 1,0 1 0,0-1-1,0 5 1,4 30 1546,-4-32-1461,-1 1-1,1-1 1,1 0 0,-1 0-1,1 1 1,-1-1 0,1-1-1,4 7 1,-5 1 866,-1-9 271,5-9-827,-3 3-437,0 0 0,-1 0-1,1 0 1,-1 0-1,1-1 1,-1 1-1,0 0 1,0-1-1,-1 1 1,1-1 0,-1 1-1,0-1 1,1 1-1,-2-1 1,1 1-1,0-1 1,-1 1-1,1-1 1,-1 1 0,0-1-1,0 1 1,-1 0-1,-1-4 1,3 6-62,-5-11 191,0-1 0,1 1 1,1-1-1,0 0 0,0 0 0,-1-26 0,7-13-118,9-55-1,-1 9 45,-9-12 438,-3 63-348,0 29-143,-2 1 1,0 0-1,0 0 0,-13-33 1,10 31-71,-4-12 127,-24-86-262,29 94 99,1 0 1,1 1 0,0-32-1,3 34 49,0 0-1,-1 0 1,-1 0-1,-1 0 1,-7-26-1,2 13 6,8 27-19,-1 1 0,0-1 0,-1 1 0,1-1 0,-1 1 0,-5-10 0,-9-22 254,11 29-119,5 8-145,-1-1 0,1 0 0,0 0 0,-1 0 1,1 1-1,-1-1 0,0 0 0,1 1 0,-1-1 0,1 0 0,-1 1 0,0-1 0,0 1 1,1-1-1,-1 1 0,0-1 0,0 1 0,0 0 0,1-1 0,-1 1 0,0 0 0,0 0 1,0 0-1,0-1 0,0 1 0,-1 0 0,1 0 15,-1 0 1,1-1-1,-1 1 0,1 0 1,0-1-1,-1 0 1,1 1-1,0-1 0,0 0 1,-1 0-1,1 1 1,0-1-1,0 0 0,-1-2 1,1 2-9,0 0 1,0 0 0,-1 0-1,1 0 1,0 0 0,-1 0-1,1 0 1,0 1 0,-1-1 0,1 0-1,-1 1 1,1-1 0,-1 1-1,-2-1 1,-110-8 176,-45 4-127,73 3 145,-98 5-100,108 7-88,47-5 29,-53 2 0,-72-16-122,143 8 100,-131-21 46,97 14-128,-1 1 0,-57-2 0,-311 4-187,402 5 291,1 1 0,-1 0 0,0 1 0,1 0 0,0 1 0,-1 0 0,-20 9 0,31-11-44,-1 0-1,0 0 1,1 1-1,-1-1 1,1 1-1,-1-1 1,1 1 0,0-1-1,-1 1 1,1 0-1,0 0 1,0-1-1,0 1 1,1 0-1,-1 0 1,0 0-1,1 0 1,-1 0-1,1 0 1,-1 0 0,1 0-1,0 0 1,0 4-1,1 4-40,0 0-1,0 0 0,5 16 1,-3-14 14,5 17-16,21 49-1,-7-20 335,0 0-86,-14-40-153,-1 1-1,0 0 1,-2 1-1,0-1 1,-1 1-1,2 35 1,-6-24 22,5 101-220,-3-100 158,-2 35 1,-1-26 64,-1-9-41,-1-1-1,-7 34 1,3-27-20,-10 29 14,12-51-63,1-1 0,0 1-1,1 0 1,-1 23 0,4-36 12,0 0 0,0 0-1,0-1 1,1 1 0,0 0 0,-1 0 0,1-1 0,0 1-1,0 0 1,0-1 0,1 1 0,-1-1 0,1 0 0,-1 1 0,1-1-1,0 0 1,0 0 0,0 0 0,0 0 0,0 0 0,0 0-1,0-1 1,1 1 0,-1-1 0,1 0 0,-1 1 0,4 0-1,7 2 61,0 0-1,1-1 1,0 0-1,19 1 1,6 2-127,33 9 56,0-2 1,131 5-1,173 4 132,-219-10-170,254-16 804,-403 4-730,118 4-1326,-76-1 114,-45-2 635,0-1-1,-1 0 1,1 0 0,0-1 0,-1 0 0,1 1 0,0-1 0,-1-1 0,1 1-1,-1-1 1,0 0 0,1 0 0,4-3 0,24-25-4452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27.148"/>
    </inkml:context>
    <inkml:brush xml:id="br0">
      <inkml:brushProperty name="width" value="0.1" units="cm"/>
      <inkml:brushProperty name="height" value="0.1" units="cm"/>
      <inkml:brushProperty name="color" value="#E71224"/>
    </inkml:brush>
  </inkml:definitions>
  <inkml:trace contextRef="#ctx0" brushRef="#br0">5134 287 6784,'-72'-40'3786,"71"39"-3709,-1 0 0,1-1 0,0 1 0,-1 0 0,1-1 0,0 1 0,0-1 0,0 1 0,-2-3 0,3 3-85,-1 0 1,1 0-1,-1 0 1,0 0-1,0 0 1,1 0-1,-1 0 0,0 0 1,0 0-1,0 1 1,0-1-1,0 0 0,0 1 1,-2-2-1,-45-23-316,37 17 450,-1 1 1,-1 1-1,-12-5 1,-1 3 308,0 1 0,-44-5 1,-58 1 199,66 6-576,-97 2-17,-19-3 177,-268-17 389,108-3-35,111 4-346,-333-11 312,106 30-472,226 6 148,-260 21 542,-237 77 156,284-33-98,280-52-1937,55-18-3483,94 0 3293,1 1 0,-16-6 0,-24-11-2320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4:00.547"/>
    </inkml:context>
    <inkml:brush xml:id="br0">
      <inkml:brushProperty name="width" value="0.1" units="cm"/>
      <inkml:brushProperty name="height" value="0.1" units="cm"/>
      <inkml:brushProperty name="color" value="#FFFC18"/>
    </inkml:brush>
  </inkml:definitions>
  <inkml:trace contextRef="#ctx0" brushRef="#br0">2175 43 2176,'36'-9'1637,"-35"9"-1591,1 0 0,-1 0 0,0 0 0,0 0 0,0-1 0,0 1 0,0 0 0,0-1 1,0 1-1,0-1 0,0 1 0,0-1 0,7-6 2827,-55-2-222,-35 4-1238,-87-4 1334,-129 9 798,-150 0-2440,430 1-930,-35 6 0,7 0 24,-151 17 143,-26-16-28,165-6 448,-96 17-1,130-15-737,-23 1-835,0-2 1,-62-3-1,91-1-107,0-2 0,-1 0 0,1 0-1,1-2 1,-29-10 0,-30-21-3423</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4:02.345"/>
    </inkml:context>
    <inkml:brush xml:id="br0">
      <inkml:brushProperty name="width" value="0.1" units="cm"/>
      <inkml:brushProperty name="height" value="0.1" units="cm"/>
      <inkml:brushProperty name="color" value="#FFFC18"/>
    </inkml:brush>
  </inkml:definitions>
  <inkml:trace contextRef="#ctx0" brushRef="#br0">3037 85 2048,'0'0'37,"-1"0"0,1 0 0,0 0 0,-1 0-1,1 0 1,0 0 0,-1 0 0,1 0 0,0 0 0,-1 0 0,1 0 0,0 0 0,0 0 0,-1 0 0,1 0 0,0 0-1,-1-1 1,1 1 0,0 0 0,-1 0 0,1 0 0,0-1 0,0 1 0,0 0 0,-1 0 0,1-1 0,0 1-1,0 0 1,0 0 0,-1-1 0,1 1 0,0 0 0,0-1 0,4-11 1089,-2 9-989,0 1 1,0-1-1,0 1 1,0-1 0,1 1-1,4-4 1,35-17 4763,-42 24-4816,0 1 0,0-1 0,0 0 1,0 0-1,0 0 0,-1 1 0,1-1 0,0 0 0,-1 0 0,1 0 0,-1 0 0,-1 2 1,2-3 12,-6 8 393,-1 0 0,-1-1 0,-13 11 0,11-10 137,6-6-477,0 0-1,0 0 0,0 0 1,0 0-1,-1-1 1,1 0-1,0 0 0,-1 0 1,-5 0-1,-9-1 76,6 1 106,1-1 1,-1-1 0,-22-4 0,27 4-282,-1 1-1,1-1 0,-1 1 0,0 1 0,1-1 0,-1 2 1,1-1-1,0 1 0,-1 0 0,-11 5 0,7-2 67,0-2-1,-26 5 1,-24 0 192,-77-3-16,80-4 34,-123-6 408,107-1-405,40 2-192,0 2-1,-52 3 0,23 0-175,-642-1 619,602 9-590,62-4 66,-121-3 17,87-4-175,30 2 33,-103 3 243,-124 4 703,196-8-1495,62 1 104,1 0-1,-1-2 0,1 0 0,-23-6 0,26 4-408,0 0-1,1-1 0,0 0 0,0-1 0,0 0 0,-14-11 0,-36-28-4575,-19-1 1290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4:50.541"/>
    </inkml:context>
    <inkml:brush xml:id="br0">
      <inkml:brushProperty name="width" value="0.1" units="cm"/>
      <inkml:brushProperty name="height" value="0.1" units="cm"/>
      <inkml:brushProperty name="color" value="#FFFC18"/>
    </inkml:brush>
  </inkml:definitions>
  <inkml:trace contextRef="#ctx0" brushRef="#br0">2184 96 1152,'6'-1'496,"66"-25"-735,-1 1 4974,-71 26-4591,0 0 0,0-1 0,0 1 0,0 0 0,-1 0 0,1 0 0,0 0 0,0 0 0,-1-1 0,1 1 0,-1 0 0,1 0 0,0-1 0,-1 1 0,0 1 0,-6 2 71,-1 0 1,1-1-1,0 0 1,-1 0-1,0-1 1,0 1-1,1-2 0,-1 1 1,-9-1-1,-22 2 932,-51-4-1,28 0-879,23 1-114,12 1 232,0-1-1,1-1 1,-41-8-1,27 2 0,-60-3 0,-166-5 1248,184 13-1509,27 1-30,-75-11 0,90 8 133,-1 2-1,1 1 1,-51 6 0,48-2-452,0 0 122,-95 2 6,72-6 500,-1-3-1,-115-23 1,168 25-381,0 0 0,0 1 0,0 0 0,0 1 0,-20 3 0,-70 18 1245,41 1-999,43-14-1407,-31 7 1,44-13-86,0-1-1,0 0 1,0 0 0,-12-1 0,17 0 784,0-1 0,-1 1 0,1-1 0,0 1 0,0-1 0,0 0 0,0 0 1,0 1-1,0-1 0,0-1 0,-2 0 0,-21-24-3884</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4:52.096"/>
    </inkml:context>
    <inkml:brush xml:id="br0">
      <inkml:brushProperty name="width" value="0.1" units="cm"/>
      <inkml:brushProperty name="height" value="0.1" units="cm"/>
      <inkml:brushProperty name="color" value="#FFFC18"/>
    </inkml:brush>
  </inkml:definitions>
  <inkml:trace contextRef="#ctx0" brushRef="#br0">5897 153 4608,'-18'-3'823,"-1"1"0,0 0 1,1 1-1,-26 3 0,-29-2 351,-15-7-58,23 0-468,0 3 1,-113 8 0,14 11-87,-60 8-196,137-12-173,-80 16 568,-42 5 181,156-26-710,-119-1-119,119-5-104,-110-9 194,64 9-275,-112-15 0,67 0 378,-159 2 1,83 4 72,35-2 239,62 1-730,11 2-101,-4-2 212,-2 0 125,-105 27 261,104-5-253,66-7 14,-286 13 743,337-18-883,-433-18 622,56-10 30,2 0-1930,191-4-3426,3-21-4490,92 19 5849</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4:54.207"/>
    </inkml:context>
    <inkml:brush xml:id="br0">
      <inkml:brushProperty name="width" value="0.1" units="cm"/>
      <inkml:brushProperty name="height" value="0.1" units="cm"/>
      <inkml:brushProperty name="color" value="#FFFC18"/>
    </inkml:brush>
  </inkml:definitions>
  <inkml:trace contextRef="#ctx0" brushRef="#br0">644 110 2944,'-4'-2'99,"-5"0"402,0-2 1,-16-7 0,22 9-505,0 0-1,0 0 0,0 0 0,0-1 0,1 1 1,-1-1-1,1 0 0,-1 0 0,1 0 0,-3-5 1,3 4 205,0 0 1,-1 1 0,1 0 0,-1-1 0,0 1 0,0 0 0,0 0 0,0 1 0,0-1 0,0 0-1,-1 1 1,1 0 0,-1 0 0,0 0 0,0 0 0,0 1 0,0 0 0,0 0 0,0 0 0,0 0-1,-8-1 1,-16 1 553,1 1-1,-1 1 1,0 1-1,-29 7 1,-32 2 805,58-9-1698,-34-2 1,48-1-791,1-1 1,-1 0 0,-28-9-1,9-3-1659</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12.999"/>
    </inkml:context>
    <inkml:brush xml:id="br0">
      <inkml:brushProperty name="width" value="0.1" units="cm"/>
      <inkml:brushProperty name="height" value="0.1" units="cm"/>
      <inkml:brushProperty name="color" value="#FFFC18"/>
    </inkml:brush>
  </inkml:definitions>
  <inkml:trace contextRef="#ctx0" brushRef="#br0">2013 1446 4864,'-4'3'276,"-11"1"4658,18-11-3403,9-8 2517,-10 11-3757,0 1 0,0-1 1,0 1-1,-1-1 0,1 0 1,-1 0-1,0 0 0,1-5 0,3-12 32,1 3-59,0 0 0,-2 0 0,0-1 0,0-18 1,1-77 759,-2 21-761,3-173 505,-8 226-658,-2 0 1,-16-67 0,3 20-22,-31-174-78,44 243-11,0 0 33,-9-28-1,11 40-14,-1 1 0,0-1 1,0 1-1,0-1 0,0 1 0,-1 0 1,0 0-1,-8-7 0,5 5-4,-1 1 0,-1 1 0,1-1 0,-1 1 0,0 1 0,0 0 0,0 0 0,-1 0 0,1 1 0,-1 1-1,-19-3 1,-7 2 32,0 1-1,-37 3 0,14 1-156,-122 7 196,76-12-79,-117-18-1,206 19 9,-201-23 223,126 16-339,42 4-83,-87 3 0,82 2 145,-85 9 233,70-2-130,-42 7-260,46-5 143,2 1 113,36-2-185,26-8 117,1 0 0,-1 1-1,0-1 1,0 0 0,0 1 0,0-1 0,0 1-1,1-1 1,-1 1 0,0-1 0,1 1 0,-1 0-1,0-1 1,1 1 0,-1 0 0,0 0-1,1-1 1,-1 1 0,1 0 0,0 0 0,-1 0-1,1 0 1,-1 1 0,0 19 197,-6 32 0,0 0 7,-1 339 18,10-249-245,-2 169 261,-6-212-447,6-95 224,0 3-69,0 0-1,1-1 1,2 14 0,-3-18 50,1-1 1,0 1-1,1 0 1,-1-1 0,0 1-1,1-1 1,-1 1-1,1-1 1,0 1-1,0-1 1,0 0-1,0 0 1,2 2-1,13 8-13,0 0-1,1-1 0,0-1 0,1 0 0,0-2 1,1 0-1,-1-1 0,1-1 0,1-1 1,33 5-1,19-3 14,124-3 0,-127-5 24,503-28 48,-541 27-143,1 0-991,62-14-1,-88 14 483,0 0-1,0 0 1,-1-1 0,1 0-1,-1-1 1,1 1 0,-1-1 0,0-1-1,0 1 1,-1-1 0,10-10-1,23-25-4072</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20.245"/>
    </inkml:context>
    <inkml:brush xml:id="br0">
      <inkml:brushProperty name="width" value="0.1" units="cm"/>
      <inkml:brushProperty name="height" value="0.1" units="cm"/>
      <inkml:brushProperty name="color" value="#E71224"/>
    </inkml:brush>
  </inkml:definitions>
  <inkml:trace contextRef="#ctx0" brushRef="#br0">7013 157 2304,'6'-10'1424,"7"-7"-1759,-11 14 375,0 1-1,-1-1 0,1 1 1,0-1-1,0 1 0,0 0 1,1 0-1,-1 0 0,3-2 1,-3 3 318,0 0 1,0 1-1,0-1 1,0 1-1,0-1 1,0 1-1,0 0 1,0 0-1,0 0 0,11 0 5545,-14 1-5817,-1-1 0,1 0 0,-1 1 0,1 0 0,-1-1-1,1 1 1,0 0 0,-1 0 0,-1 1 0,-7 4 150,8-5-72,0 0-1,-1 1 1,1-1-1,0 0 1,0-1-1,-1 1 1,1 0 0,0-1-1,-1 1 1,1-1-1,-1 0 1,-2 0-1,-32 9 888,-463-9 3706,480-1-4570,0-1-1,-30-7 1,17 3 91,19 3-198,1 0 64,-1 1 0,-20 0 0,-371-2 704,16 4-427,229-11-170,-68 3-337,85 5 328,14 1-126,-110-1 9,127 5 59,-231-6 40,98-1 11,-57 1-203,63-1 90,-197 5 129,286-5-176,-54-4-11,-12 3-64,91-3 54,-29 0 153,-234-1-132,376 10-79,-249-8-206,226 7 153,0 1-1,-55 8 1,27-1 16,31-4 54,-31 2 33,-59 4-21,84-5-64,0-1 0,-51-4 1,70 1 70,1 0 1,-1 1-1,-22 5 1,18-3 6,-29 1 0,-32-11 24,-3-1-105,-26 0-31,94 7 66,8-1-30,-174-10-48,160 9 54,-7-1-49,31 4 69,-1 0 1,1 0 0,-1 0 0,1 0 0,-1 0 0,1 0 0,0 1 0,-1-1 0,1 0 0,-1 1-1,1-1 1,0 1 0,0 0 0,-1-1 0,1 1 0,-1 1 0,-11 8-67,12-10 83,-1 1 0,1 0 0,0-1 0,0 1 0,0 0 0,0 0 0,0 0 1,0 0-1,0 0 0,0 0 0,0 0 0,0 0 0,0 0 0,1 0 0,-1 1 0,0-1 0,1 0 0,-1 0 0,1 1 0,-1-1 0,1 0 0,0 1 0,0-1 0,-1 2 1,0 22-33,-6 33 1,4-33 8,-2 34-1,0 143 18,5 111 251,5-208-246,-8-49 20,1-39-8,0 0-1,2 0 1,3 32-1,-1-40-23,0 0 0,0 0 0,1-1 0,1 1 1,-1-1-1,1 0 0,1 0 0,-1 0 0,1 0 0,1-1 0,0 0 1,0 0-1,0 0 0,0-1 0,1 0 0,0 0 0,1-1 0,13 8 1,9 3 8,1-2 1,1-1 0,55 14 0,-44-14 100,-18-7-113,0-2 1,1 0-1,-1-2 1,1-1-1,39-3 1,-7 1-9,-38 1 11,12 0-51,51 5 1,64 10 201,-40-6-235,154 15 118,0 9-157,-89-9 116,407 33 99,-212-61-93,-356 3-5,167-1 32,27-2 47,-112-3-78,30-3-70,164 8 0,-135 9 119,30 1 11,-101-5 19,115-10 0,41 5-270,-127 3 368,-13-2-79,136-21-1,-159 15-143,134 4 1,-117 4 33,39-2 3,149 2-38,-125 12 11,-47-3-37,237 7 72,-320-17 15,203 26 41,-151-14-142,112 3 1,-95-14 116,106-3 1,-176 0 40,1-2-1,-1-1 1,29-9 0,-51 13-65,1 0 1,-1 0 0,0 1 0,1-1-1,-1 0 1,0 0 0,1 0 0,-1-1 0,0 1-1,0 0 1,0 0 0,0-1 0,0 1-1,0-1 1,0 1 0,-1-1 0,1 1 0,-1-1-1,1 1 1,-1-1 0,1 1 0,-1-1-1,0 0 1,0 1 0,1-1 0,-1-2 0,0-6-35,-1 0 1,1 0 0,-4-12-1,3 10 67,-16-86-33,-9-115 17,22 191 1,-25-179 163,8 48-51,6 55-152,9 56-186,1-8-135,-3 1-1,-2-1 1,-21-61 0,31 108-140,-1 0 1,1 1-1,-1-1 1,1 0-1,0 1 0,0-1 1,0 0-1,0 1 1,1-1-1,-1 0 0,1 1 1,0-1-1,-1 0 1,1 1-1,0-1 0,1 1 1,-1-1-1,3-3 1,-2 2-206,0 1 1,0-1-1,-1 1 1,1-1-1,-1 0 1,0 1-1,0-1 1,0 0-1,0-5 1,-2 5 137,1 0 1,-1-1 0,1 1-1,-1 0 1,-1 0 0,1 0 0,-2-4-1,-17-30-2233</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28.825"/>
    </inkml:context>
    <inkml:brush xml:id="br0">
      <inkml:brushProperty name="width" value="0.1" units="cm"/>
      <inkml:brushProperty name="height" value="0.1" units="cm"/>
      <inkml:brushProperty name="color" value="#E71224"/>
    </inkml:brush>
  </inkml:definitions>
  <inkml:trace contextRef="#ctx0" brushRef="#br0">3059 84 3712,'-1'-4'7622,"1"5"-7511,-4 10 1878,3-10-1915,0 0 0,0 0 0,0 0 0,0 1 0,0-1 1,0 0-1,0 0 0,0 0 0,0 0 0,-1-1 0,1 1 0,0 0 0,-1-1 0,1 1 0,0 0 0,-3 0 0,-18 2 467,19-2-440,0-1 1,-1 1 0,1-1-1,-1 0 1,1 1 0,-1-1-1,1-1 1,-5 0 0,-26-11 697,29 9-669,0 1-1,0 0 1,-1 0-1,1 0 0,-1 1 1,1-1-1,-11 0 0,6 2-34,-1-1 0,0-1-1,-14-3 1,14 2 147,0 1 1,0 0 0,-16 0 0,14 2-60,-16 0 20,0-1-1,0-1 0,-30-6 0,0-5-36,-2-2 122,-2 3-1,-64-3 1,67 15-179,-1 3 0,-76 14 0,-57 3 23,-117-19 321,163-2-320,43 7-114,24 0 32,-264-3 1161,248-3-734,-107 14 137,89-3-280,73-8-493,-102 4-815,112-7-1884,1-1 0,-51-10 1,32-4-2163,-12-11 582</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30.507"/>
    </inkml:context>
    <inkml:brush xml:id="br0">
      <inkml:brushProperty name="width" value="0.1" units="cm"/>
      <inkml:brushProperty name="height" value="0.1" units="cm"/>
      <inkml:brushProperty name="color" value="#E71224"/>
    </inkml:brush>
  </inkml:definitions>
  <inkml:trace contextRef="#ctx0" brushRef="#br0">1922 67 4480,'-6'-1'463,"-13"-7"947,18 7-1355,0 1 1,1 0-1,-1-1 0,0 1 0,1 0 0,-1-1 1,1 1-1,-1-1 0,0 0 0,1 1 0,-1-1 1,1 1-1,0-1 0,-1 0 0,1 1 1,-1-1-1,1 0 0,0 1 0,-1-1 0,1 0 1,0-1-1,0 1-18,-1 0 0,1 0-1,0 0 1,0 1 0,0-1 0,-1 0 0,1 0 0,0 0 0,-1 0-1,1 0 1,-1 1 0,1-1 0,-1 0 0,0 0 0,1 1 0,-1-1 0,0 0-1,1 1 1,-1-1 0,0 1 0,0-1 0,1 1 0,-1-1 0,0 1-1,0 0 1,0-1 0,0 1 0,0 0 0,-1-1 0,-29-2 1833,17 4-1333,0 0 0,-14 4 0,14-2-270,1-1-1,-14 0 0,-44-1 577,-168-8 1472,180 3-1776,30 3-9,-42-8 0,19 2-224,1 2 0,-92 3 0,91 2-152,-198 20 684,232-18-780,-259 25 1718,139-16-1251,-38 1-4479,161-12 2839,10 1-1,-1-1 0,1 0 0,0 0 0,0 0 0,0-1 1,0 0-1,-10-2 0,-19-16-3732</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31.821"/>
    </inkml:context>
    <inkml:brush xml:id="br0">
      <inkml:brushProperty name="width" value="0.1" units="cm"/>
      <inkml:brushProperty name="height" value="0.1" units="cm"/>
      <inkml:brushProperty name="color" value="#E71224"/>
    </inkml:brush>
  </inkml:definitions>
  <inkml:trace contextRef="#ctx0" brushRef="#br0">8 76 4096,'0'0'42,"-1"0"0,1 0 0,0 0 0,0 0 0,0 0 0,0 0 0,0-1 1,0 1-1,-1 0 0,1 0 0,0 0 0,0 0 0,0 0 0,0 0 0,0-1 0,0 1 0,0 0 0,0 0 0,0 0 1,0 0-1,0 0 0,0-1 0,0 1 0,0 0 0,0 0 0,0 0 0,0 0 0,0-1 0,0 1 0,0 0 0,0 0 0,0 0 1,0 0-1,0 0 0,0-1 0,0 1 0,0 0 0,0 0 0,0 0 0,0 0 0,0 0 0,1 0 0,-1-1 0,0 1 1,0 0-1,10-3 510,21 3-891,-25 0 536,12-1 6111,-18 1-6228,0-1-1,0 1 1,0 0 0,0-1-1,0 1 1,0-1 0,0 1-1,-1 0 1,1-1 0,0 1 0,0 0-1,0-1 1,0 1 0,-1-1-1,1 1 1,0 0 0,0-1-1,-1 1 1,1 0 0,0 0 0,-1-1-1,1 1 1,0 0 0,-1 0-1,1-1 1,0 1 0,-1 0-1,1 0 1,-1 0 0,-2-2-136,1 0 0,-1 0-1,0 1 1,0-1 0,0 1 0,-1 0 0,1 0-1,0 0 1,0 0 0,-1 1 0,1-1 0,0 1 0,-1 0-1,-4 0 1,7 0-58,1 0-1,-1 0 0,1-1 0,-1 1 1,0 0-1,1 0 0,-1 0 1,1-1-1,-1 1 0,1 0 1,-1-1-1,1 1 0,0-1 0,-1 1 1,1 0-1,-1-1 0,1 1 1,0-1-1,-1 1 0,1-1 1,0 1-1,0-1 0,-1 1 0,1-1 1,0 1-1,0-1 0,0 0 1,0 1-1,-1-1 0,1-1-221,0 1-1,0 0 1,0 0-1,0 0 0,0 0 1,0 0-1,0 0 1,0 0-1,0 0 1,0 0-1,1 0 1,-1 0-1,0 0 1,1 0-1,-1 0 0,2-2 1,10-6-2592</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0.195"/>
    </inkml:context>
    <inkml:brush xml:id="br0">
      <inkml:brushProperty name="width" value="0.1" units="cm"/>
      <inkml:brushProperty name="height" value="0.1" units="cm"/>
      <inkml:brushProperty name="color" value="#E71224"/>
    </inkml:brush>
  </inkml:definitions>
  <inkml:trace contextRef="#ctx0" brushRef="#br0">10196 18 3456,'-27'-18'2528,"20"19"-2367,-2 2-141,5 0 88,1-1 0,-1 0-1,1 0 1,-1 0 0,0-1 0,0 1-1,0-1 1,0 0 0,0 0-1,0 0 1,-4 0 0,-49 0 1393,36-1-1362,-32 2 289,-1 4-1,-52 11 0,89-14-359,-127 35 93,7 0 163,58-22-91,-10 2 109,-106 9 0,-133 0 291,-216 11 121,26-46-183,381 1-434,-104-9 24,-206 1 186,389 15-336,-523 36 22,337-15-24,-252 3 653,415-23-502,-107-3-31,148-1-58,1-1-1,-67-16 1,80 14-89,-1 1 0,-33-1 0,25 3 77,-94-15 10,-15-1-36,16 17-48,70 3 88,40 0-103,-31 5 1,32-3-30,-32 1 1,26-3 115,-43 9-1,17-2 98,-159 7-10,122-15 83,-119-15-1,175 9-220,20 4-10,0 0 0,0 0 0,-12 1-1,-37-8 187,-9-2 63,-374 11-21,421-1-143,0-1 1,-29-7-1,30 5-63,-1 1 1,-28-1-1,-14 6-89,-76 15 0,22-3 261,-118 1 60,177-12-31,-68 11 0,48-4-337,-219 1 325,244-11-46,-68-10-126,1 0-27,65 7 34,-63-10 0,14 0 34,-393 3-157,328 11 103,-154-1 42,291 1-145,1 1-1,-35 7 0,15 3-2462,46-11 1782,-30-31-11462</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33.667"/>
    </inkml:context>
    <inkml:brush xml:id="br0">
      <inkml:brushProperty name="width" value="0.1" units="cm"/>
      <inkml:brushProperty name="height" value="0.1" units="cm"/>
      <inkml:brushProperty name="color" value="#E71224"/>
    </inkml:brush>
  </inkml:definitions>
  <inkml:trace contextRef="#ctx0" brushRef="#br0">3161 103 2816,'-2'-1'80,"0"0"5,1 0 1,-1 1 0,1-1 0,-1 0-1,1 0 1,0 0 0,-1 0-1,1 0 1,0 0 0,0-1 0,0 1-1,0 0 1,0-1 0,0 1 0,0 0-1,0-1 1,0 1 0,1-1 0,-1 0-1,1 1 1,-1-1 0,1 1 0,0-1-1,-1 0 1,1 1 0,0-4 0,0 3-140,0 0 373,0 0 0,0-1 1,0 1-1,0 0 1,0-1-1,-1 1 1,-1-4-1,2 6-246,0-1 1,-1 0-1,1 1 1,-1-1-1,1 1 1,-1-1-1,0 0 0,1 1 1,-1-1-1,0 1 1,1 0-1,-1-1 1,0 1-1,1 0 0,-1-1 1,0 1-1,0 0 1,1 0-1,-1-1 0,0 1 1,0 0-1,0 0 1,1 0-1,-1 0 1,-1 0-1,-24-5 1740,23 5-1705,1 0 1,-1-1-1,1 1 0,-1-1 0,1 0 0,-1 1 0,1-1 0,-4-2 0,4 2-55,0 0-1,0 0 1,-1 0-1,1 0 1,0 0-1,0 1 1,-1-1-1,-3 1 1,-8 0 573,-1-1 1,0 0 0,-25-5-1,31 4-413,0 1-1,0 1 1,0-1-1,0 1 1,0 1 0,-12 2-1,-6 8-74,24-10-69,0 1-1,0-1 0,0 1 1,0-1-1,0 0 0,-1 0 1,1 0-1,0-1 0,-6 1 0,-28 10 343,-49-12-135,-164 5 1053,121-6-869,82 0-199,-48 3 0,65 3-294,-29 8 1,4-1 203,-17 1 53,-139 4 0,-113-16-277,307 2 85,0-1 0,0 2 0,-20 5 0,-8 2-101,12-4 102,-1-2 1,-33 0 0,3-3-28,-75-3 329,12-14-527,81 12 336,0 2 0,-1 2 0,-66 9 0,69-4 65,0-3-1,-49-3 0,27 0-75,24 0-303,-63-9 1,74 5-3171,-32-11 0,35 6-3486,-25-18 1450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41.101"/>
    </inkml:context>
    <inkml:brush xml:id="br0">
      <inkml:brushProperty name="width" value="0.1" units="cm"/>
      <inkml:brushProperty name="height" value="0.1" units="cm"/>
      <inkml:brushProperty name="color" value="#E71224"/>
    </inkml:brush>
  </inkml:definitions>
  <inkml:trace contextRef="#ctx0" brushRef="#br0">874 67 1792,'1'0'92,"0"-1"0,0 1-1,0 0 1,0 0 0,0-1 0,0 1 0,0 0-1,0-1 1,0 1 0,0-1 0,-1 0 0,1 1-1,0-1 1,0 0 0,0 1 0,-1-1-1,1 0 1,0 0 0,-1 1 0,1-1 0,0-2-1,0 1 144,0 0 0,0 0 0,0 0 0,0 0 0,0 0-1,-1 0 1,1 0 0,-1-1 0,1-2 0,-2 4-155,1 1 0,0 0 0,-1-1 0,1 1 0,0 0 1,-1-1-1,1 1 0,-1 0 0,1 0 0,0 0 0,-1 0 0,1-1 0,-1 1 1,1 0-1,-1 0 0,1 0 0,0 0 0,-1 0 0,1 0 0,-1 0 1,1 0-1,-1 0 0,1 0 0,-1 0 0,1 0 0,0 0 0,-1 1 0,1-1 1,-1 0-1,1 0 0,-1 1 0,-20 5 445,18-5-425,-22 6 677,0-1 0,0-2 0,-1-1 0,-39 0-1,-13 2 876,-68-3 600,79-3-1523,-101-5 695,141 3-2093,1-1 0,0-1 1,0-1-1,-33-13 0,23 6-1981,-1 6-1430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41.837"/>
    </inkml:context>
    <inkml:brush xml:id="br0">
      <inkml:brushProperty name="width" value="0.1" units="cm"/>
      <inkml:brushProperty name="height" value="0.1" units="cm"/>
      <inkml:brushProperty name="color" value="#E71224"/>
    </inkml:brush>
  </inkml:definitions>
  <inkml:trace contextRef="#ctx0" brushRef="#br0">1411 72 4736,'-31'22'2618,"29"-21"-2524,0-1 0,1 1-1,-1-1 1,0 0-1,0 0 1,1 0-1,-1 0 1,0 0 0,1 0-1,-1 0 1,0-1-1,0 1 1,1 0-1,-1-1 1,1 0 0,-1 1-1,0-1 1,1 0-1,-1 0 1,1 0-1,-3-2 1,-22-24 1839,23 22-1719,-1 1 0,0 0 1,0 0-1,0 0 0,0 0 1,-1 1-1,1-1 0,-7-2 0,2 2-46,-1 0 0,1 1 0,-1 1-1,0-1 1,0 2 0,0-1 0,0 1-1,-11 1 1,-83 8 524,88-6-600,-15 2 31,-111 15 681,-83 12 1212,60-10-848,-85 20-324,84-7-7469,162-33 6079,0 0 0,-1-1-1,1 1 1,0-1 0,0 0 0,-5 0-1,-31-12-3287</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42.440"/>
    </inkml:context>
    <inkml:brush xml:id="br0">
      <inkml:brushProperty name="width" value="0.1" units="cm"/>
      <inkml:brushProperty name="height" value="0.1" units="cm"/>
      <inkml:brushProperty name="color" value="#E71224"/>
    </inkml:brush>
  </inkml:definitions>
  <inkml:trace contextRef="#ctx0" brushRef="#br0">1012 114 5888,'-6'-2'259,"1"1"-77,1 0-1,-1-1 0,1 0 1,-1 1-1,1-2 1,-1 1-1,1 0 1,0-1-1,0 0 1,0 0-1,1 0 1,-1 0-1,1-1 0,0 0 1,-4-4-1,5 5-139,0-1-1,-1 1 1,0-1-1,0 1 1,0 0-1,0 0 1,0 0-1,-1 1 1,1-1-1,-1 1 0,0 0 1,1 0-1,-1 0 1,0 0-1,-5 0 1,-8-3 832,0 1 0,-25-3 0,25 4-368,-20 0 306,-1 1 0,0 3 1,-45 5-1,40-3-290,-225 24 1522,83-7-6355,138-15 1661,-1 1-1014</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43.248"/>
    </inkml:context>
    <inkml:brush xml:id="br0">
      <inkml:brushProperty name="width" value="0.1" units="cm"/>
      <inkml:brushProperty name="height" value="0.1" units="cm"/>
      <inkml:brushProperty name="color" value="#E71224"/>
    </inkml:brush>
  </inkml:definitions>
  <inkml:trace contextRef="#ctx0" brushRef="#br0">2376 57 4224,'-7'-2'346,"5"1"-242,-1 0 0,1 1 1,0-1-1,-1 1 1,1-1-1,-1 1 0,1 0 1,-1 0-1,1 0 0,-1 0 1,1 0-1,-1 0 1,1 1-1,-1-1 0,-2 2 1,-12 3-164,0 0 0,-23 2 1,13-5 976,0-1 1,-28-2-1,5-1 273,21 1-854,0-2 0,1 0 0,-1-3-1,0 0 1,1-2 0,-29-11 0,38 13-116,0 0 0,0 2 1,-1 0-1,1 2 0,-1 0 1,0 1-1,-24 2 0,-140 24 45,84-9-190,-134 14 1374,-31-7-397,-3-22-76,131-2-415,71 0-1358,0-2 0,0-3 0,-93-22 0,86 11-1956,7 2-1194</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6:28.623"/>
    </inkml:context>
    <inkml:brush xml:id="br0">
      <inkml:brushProperty name="width" value="0.1" units="cm"/>
      <inkml:brushProperty name="height" value="0.1" units="cm"/>
      <inkml:brushProperty name="color" value="#66CC00"/>
    </inkml:brush>
  </inkml:definitions>
  <inkml:trace contextRef="#ctx0" brushRef="#br0">3483 1270 3968,'6'-13'6109,"0"2"-5253,1-5-122,-6 14-619,0 0-1,0 0 1,0 0 0,0-1 0,0 1 0,-1 0 0,1-1 0,-1 1 0,1-4 0,-1 2 22,-1-7 337,1 1 0,0-1 1,1 1-1,0-1 0,1 1 0,0-1 0,1 1 1,5-15-1,12-14 742,2 0 0,53-68 0,-70 100-1118,0 1 0,0-1 1,0 0-1,-1-1 0,0 1 0,0-1 1,-1 0-1,0 0 0,-1 0 1,1 0-1,-2 0 0,1 0 0,0-12 1,-2 14-54,0 1 4,1-1 1,-1 0-1,-1 0 0,1 0 1,-1 1-1,0-1 0,-1 0 1,1 1-1,-5-10 0,2 5-18,1 0-1,-1 0 1,2-1-1,0 1 0,0-1 1,0 1-1,1-14 1,-5-27 211,-48-179 168,46 192-380,-15-65 209,19 91-213,0 0-1,0 0 1,-1 1-1,-1 0 1,0 0 0,-8-11-1,12 20-12,0-1-1,0 1 0,0 0 0,0 0 1,0 0-1,0 0 0,-1 0 1,1 0-1,-1 1 0,0-1 0,1 1 1,-1 0-1,0 0 0,0 0 1,0 0-1,0 0 0,0 0 0,0 1 1,0 0-1,0-1 0,0 1 1,-4 1-1,0-2-19,0 0 0,0-1 0,0 1-1,0-1 1,0-1 0,0 1 0,-8-6 0,-22-6 155,7 8-157,0 1 0,-1 2 1,0 1-1,-50 3 1,28-1-3,-7 3 15,-102 18 1,39-3-8,104-16-13,0 0 1,0-2 0,1-1 0,-1 0 0,-21-5 0,-31-3 111,-72-6-142,111 13 87,-187 2-182,93 3 271,-55-3-237,74 5 91,-218-5 27,244 9 37,-3-4 21,58-5-477,-45-6 0,-9-12 1027,57 13-617,3 1 11,-1 0 1,-37-2 0,-176 6-84,165 9-42,-6-3 432,-36-1-330,67-4 142,14 0-196,0-2 1,-37-4-1,44 2 131,0 2 1,-37 2-1,12 1-360,-65-8 336,103 3-92,9 2 52,0 0 1,-1 1-1,1-1 0,-1 1 0,1-1 0,-1 1 0,1-1 1,-1 1-1,1 0 0,-1 0 0,-2-1 0,3 1 221,4-3-318,-1 1 143,17-6-100,-16 7 40,0 1 0,0-1-1,-1 1 1,1 0 0,0-1-1,0 1 1,3 1 0,-3-1 21,-1 0 1,1 0 0,-1 0-1,1 0 1,0 0 0,-1-1-1,4 0 1,-3 0 59,0 1 0,0-1 0,0 1 0,0 0 0,0 0 0,0 0 0,0 0 0,0 0 0,0 0 0,0 1 0,0 0 0,0 0 0,0 0 1,3 1-1,-6 0-70,0 0 1,1-1-1,-2 1 1,1 0 0,0 0-1,0 0 1,-1 0-1,1-1 1,-1 1-1,1 0 1,-1 0 0,0-1-1,1 1 1,-1 0-1,0-1 1,0 1 0,-3 2-1,-4 9 53,1 1-1,0 0 0,1 0 1,0 1-1,1 0 0,-5 29 1,6-26-4,0 3-10,2-1 0,0 1 0,1 1 0,3 24 0,-1 2-122,-1-27 58,1-1-1,0 1 0,2-1 1,8 35-1,-9-51 12,3 14 16,0 1 0,2-1 1,11 23-1,-10-25 4,0 1-1,5 18 1,-8-19-22,1 0-1,14 26 1,12 25-21,96 169-177,-124-228 214,1-1 0,0 0 0,1 0 0,-1 0 0,1 0 0,1-1 0,-1 0 0,1 0 0,0 0 0,1-1 0,-1-1 0,1 1 0,0-1 0,14 5 0,34 12-9,-37-13 4,0 0 1,0-2-1,1-1 0,-1 0 1,32 3-1,305-11-43,-311 2 79,418 2-126,-161 4 21,-180-7-28,-105 2 56,260-8 295,-187 4-255,11-2 6,-54 1 18,1 1 0,0 3 1,0 1-1,70 10 0,-33 0-21,0-4-1,98-6 1,-77-1-78,0-4 130,-58 2-44,53 2 0,6 18-81,-48-7-339,-19-2-815,-29-5-162,1 0 1,-1-1-1,1-1 1,0 0 0,0 0-1,13-2 1,-5-6-3718</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42.918"/>
    </inkml:context>
    <inkml:brush xml:id="br0">
      <inkml:brushProperty name="width" value="0.1" units="cm"/>
      <inkml:brushProperty name="height" value="0.1" units="cm"/>
      <inkml:brushProperty name="color" value="#E71224"/>
    </inkml:brush>
  </inkml:definitions>
  <inkml:trace contextRef="#ctx0" brushRef="#br0">3005 318 384,'0'0'15,"0"0"-1,0 0 1,0 0 0,0 0 0,0 0-1,0 0 1,1 1 0,-1-1 0,0 0-1,0 0 1,0 0 0,0 0-1,0 0 1,0 0 0,1 0 0,-1 0-1,0 0 1,0 0 0,0 0 0,0 0-1,0 0 1,1 0 0,-1 0-1,0 0 1,0 0 0,0 0 0,0 0-1,0 0 1,0 0 0,1 0 0,-1 0-1,0 0 1,0-1 0,0 1-1,0 0 1,0 0 0,0 0 0,0 0-1,1 0 1,-1 0 0,0 0 0,0 0-1,0-1 1,0 1 0,0 0-1,0 0 1,0 0 0,0 0 0,0 0-1,0 0 1,0-1 0,13-11 191,12-17 353,-14 14 224,10-13 6972,-23 36-6858,2-8-871,0 1 1,0 0-1,0 0 0,0-1 0,0 1 0,0 0 1,0 0-1,-1-1 0,1 1 0,0 0 1,-1 0-1,1-1 0,0 1 0,-1 0 1,-3 3 97,0-1 1,1 0 0,-1 0 0,-1 0 0,1-1 0,0 1-1,0-1 1,-1 0 0,0-1 0,1 1 0,-1-1-1,0 0 1,1 0 0,-1 0 0,-8 0 0,1-1-32,-1-1 0,1 0-1,0-1 1,-1 0 0,-12-5 0,8 2 155,1 1-1,-1 0 1,0 1-1,-23-1 1,-188 4 1303,213-1-1424,0 0 0,1-1-1,-22-7 1,-8-1 44,-1 2 31,-91-4 1,-7 24-75,84-5-53,29-5-171,0-1 0,-44-5 0,-59-14 806,38 4-530,-99-18-271,84 12 593,83 16-274,13 3-189,-1-1 1,1-1-1,1-1 0,-1 0 1,-22-10-1,11 4 3,1 0 0,-44-10-1,40 12 10,-1 1 5,1 2-1,-41-3 0,25 4-29,-17 1 230,0 2 0,-94 11 0,32-1 208,93-7-415,-151 4-605,131-7-1742,-80-12-1,100 9 678,13 2 106,0 0 0,1-2 1,-17-5-1,21 4 312,-1-1-1,-11-8 1</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45.998"/>
    </inkml:context>
    <inkml:brush xml:id="br0">
      <inkml:brushProperty name="width" value="0.1" units="cm"/>
      <inkml:brushProperty name="height" value="0.1" units="cm"/>
      <inkml:brushProperty name="color" value="#E71224"/>
    </inkml:brush>
  </inkml:definitions>
  <inkml:trace contextRef="#ctx0" brushRef="#br0">11 15 2048,'-11'5'1056,"11"-14"-3200,6-2 1600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46.589"/>
    </inkml:context>
    <inkml:brush xml:id="br0">
      <inkml:brushProperty name="width" value="0.1" units="cm"/>
      <inkml:brushProperty name="height" value="0.1" units="cm"/>
      <inkml:brushProperty name="color" value="#E71224"/>
    </inkml:brush>
  </inkml:definitions>
  <inkml:trace contextRef="#ctx0" brushRef="#br0">3112 0 4352,'-12'5'1259,"0"-1"1,0-1-1,0 0 1,-23 2-1,6 0-1220,-148 20 1296,-4 1 50,90-11-1071,-100 3 1,-16-24 141,45-2 165,99 8-323,-166 5 66,-175 5 72,292-11-105,-79-13 245,115 5-314,-92-8 537,-143-13 674,221 21-2455,39 2-1738,-75 1 1,42 14-743,-2 1-164</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47.844"/>
    </inkml:context>
    <inkml:brush xml:id="br0">
      <inkml:brushProperty name="width" value="0.1" units="cm"/>
      <inkml:brushProperty name="height" value="0.1" units="cm"/>
      <inkml:brushProperty name="color" value="#E71224"/>
    </inkml:brush>
  </inkml:definitions>
  <inkml:trace contextRef="#ctx0" brushRef="#br0">2844 95 4352,'-2'-3'432,"1"1"-239,0 0 1,1 1 0,-1-1 0,0 1 0,0-1-1,0 1 1,0-1 0,0 1 0,-1-1 0,1 1-1,-3-2 1,5 2-231,0 1 98,-1-1 1,1 1-1,-1 0 0,1-1 1,-1 1-1,0-1 0,1 1 1,-1-1-1,0 1 1,1-1-1,-1 1 0,0-1 1,0 1-1,1-1 1,-1 0-1,0 1 0,0-1 1,0 1-1,0-1 0,0 1 1,0-1-1,0 0 1,0 1-1,0-1 0,0 1 1,0-1-1,0 0 1,0 1-1,-1-2 0,1 1 53,-1 0 0,0 0 0,0 0 0,0 0 0,0 1 0,0-1 0,0 0 0,0 0 0,0 1 0,-1-1 0,1 1 0,-2-2 0,-3 0 290,-1 0 0,1 1 0,-11-2-1,-70-2 2328,-87 2-1475,92 5-1040,-365-2 440,414-2-555,-40-6 1,3-1 132,-248-1 70,293 12-326,-1 1 0,1 1-1,0 1 1,0 1 0,-42 17 0,-7-4 350,3 0-166,59-16-164,0-1 0,-1-1 0,0 1 0,1-2 0,-1 0 0,-13-2 0,-11 1-21,-453 1 1527,340-5-1104,-51-2-5861,152 7 2459,28 1 138,-32-3-1,-4-10-633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49:31.594"/>
    </inkml:context>
    <inkml:brush xml:id="br0">
      <inkml:brushProperty name="width" value="0.1" units="cm"/>
      <inkml:brushProperty name="height" value="0.1" units="cm"/>
      <inkml:brushProperty name="color" value="#E71224"/>
    </inkml:brush>
  </inkml:definitions>
  <inkml:trace contextRef="#ctx0" brushRef="#br0">4896 44 3712,'-10'-13'896,"8"11"-769,1 0 0,0 0-1,-1 0 1,1 0 0,-1 0-1,1 0 1,-1 0 0,0 0-1,0 1 1,0-1-1,0 1 1,0 0 0,0 0-1,-1-1 1,1 1 0,0 0-1,0 1 1,-1-1-1,-4 0 1,-22 2 182,0 1-1,-44 10 0,-56 19 757,123-29-1034,-250 60 977,182-43-836,-61 14 152,32-14 149,-1-4 0,-140 2 0,91-9 53,54-1-273,-4-2 20,-1-5 0,1-4 1,-118-21-1,142 14 56,-30-7-98,-120-25 78,-20 15 150,62 27-193,100 1-148,-265 21 184,254-13-268,-79 18 254,71-9-224,77-13-58,-368 44 249,301-39-143,-204 11 288,230-20-270,-203-5-2254,233 4-148</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2:55:48.928"/>
    </inkml:context>
    <inkml:brush xml:id="br0">
      <inkml:brushProperty name="width" value="0.1" units="cm"/>
      <inkml:brushProperty name="height" value="0.1" units="cm"/>
      <inkml:brushProperty name="color" value="#E71224"/>
    </inkml:brush>
  </inkml:definitions>
  <inkml:trace contextRef="#ctx0" brushRef="#br0">1465 18 5888,'-3'-2'187,"-1"0"0,0 0-1,1 0 1,-1 0 0,0 1 0,0-1 0,0 1 0,0 0 0,0 0 0,-1 1 0,1-1 0,0 1-1,0 0 1,0 0 0,-1 0 0,1 0 0,0 1 0,0 0 0,0 0 0,0 0 0,0 0-1,-5 3 1,-6 4-58,1-1-1,-1-1 1,0 0-1,-1-1 0,1-1 1,-26 4-1,1-4 1255,-58-1-1,78-2-1009,1 1 0,-30 7 0,26-4-306,-28 1 1,-71 5 274,-39 1 921,71-12-469,-138-17 1,91 10-2110,1 14-3594,74-3 1219</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14.678"/>
    </inkml:context>
    <inkml:brush xml:id="br0">
      <inkml:brushProperty name="width" value="0.1" units="cm"/>
      <inkml:brushProperty name="height" value="0.1" units="cm"/>
      <inkml:brushProperty name="color" value="#E71224"/>
    </inkml:brush>
  </inkml:definitions>
  <inkml:trace contextRef="#ctx0" brushRef="#br0">3922 133 2048,'-2'4'412,"-1"0"1,0 0-1,-1 0 1,1 0 0,-1-1-1,1 0 1,-1 1-1,0-1 1,0-1-1,-1 1 1,1-1-1,-1 1 1,1-1-1,-7 1 1,-6 2 662,-1 0-1,-29 2 1,-10 3 542,-69 13-879,33-8-441,72-11-221,1-2 0,-1 0 1,0-2-1,-1 0 1,-22-3-1,29 0 64,1-1-1,-1 0 1,1-1-1,0-1 1,0 0-1,1-1 1,-20-12-1,4 2-97,-13-13 163,5 3-144,-5 1-101,-76-33 0,100 51 59,-1 2 0,-1 0 0,1 1 0,-1 1 0,1 0 0,-41 0 1,-134 12 6,-2 1 214,121-3-225,16 0-142,-104 12 127,96-9 16,-75 1 0,86-9 29,27 0-19,0 0 0,0-2 0,-36-7 0,37 5-50,0 0 0,-1 2 0,-33 2 0,8 0-13,-28 0 69,-1 3 0,-141 25 0,197-23-19,-19 3 170,-56 19 0,92-25-171,0-1 0,0 0 0,-21 2 1,19-3 58,-1 0-1,-14 4 1,-113 46 452,2-2 154,62-29-177,-55 17-307,22-4-2007,83-28-892,-27 3 0,42-7 1033,0-1 0,-21-2 0,-35-10-2337</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16.312"/>
    </inkml:context>
    <inkml:brush xml:id="br0">
      <inkml:brushProperty name="width" value="0.1" units="cm"/>
      <inkml:brushProperty name="height" value="0.1" units="cm"/>
      <inkml:brushProperty name="color" value="#E71224"/>
    </inkml:brush>
  </inkml:definitions>
  <inkml:trace contextRef="#ctx0" brushRef="#br0">1535 151 3456,'-4'-7'505,"3"6"-379,0-1-1,0 1 1,0 0 0,1-1-1,-1 1 1,1-1 0,-1 1-1,1-1 1,0 0 0,-1 1-1,1-1 1,0-1-1,-2 3-35,1 0-1,-1 0 1,1 0-1,-1 0 0,0 0 1,1 0-1,-1 1 1,1-1-1,-1 1 0,1-1 1,-3 2-1,3-2-58,-1 1 72,0 0-1,0-1 0,0 1 0,-1-1 1,1 0-1,0 0 0,0 0 0,-1 0 1,1 0-1,0 0 0,-1 0 0,-1-1 1,-27-9 1410,14 2-978,0 1-1,0 1 1,0 0 0,-1 2-1,0 0 1,0 1 0,-25-2-1,-65 0 218,102 4-644,1 1-1,-1-1 0,0 0 0,0-1 1,-7-2-1,8 2 21,-1 0 1,0 1-1,1-1 0,-1 1 0,-8 0 1,8 0-4,0 0 0,-1 0 0,1 0 0,0-1 1,-7-3-1,2 1-39,-22-6 187,-1 2 0,0 1-1,0 2 1,-1 1 0,-51 1 0,27 3 367,1 2 0,-110 19 0,-95 27-1967,89-27-6956,124-20 4395</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18.090"/>
    </inkml:context>
    <inkml:brush xml:id="br0">
      <inkml:brushProperty name="width" value="0.1" units="cm"/>
      <inkml:brushProperty name="height" value="0.1" units="cm"/>
      <inkml:brushProperty name="color" value="#E71224"/>
    </inkml:brush>
  </inkml:definitions>
  <inkml:trace contextRef="#ctx0" brushRef="#br0">2264 144 3456,'0'0'55,"-1"0"-1,1 0 1,-1 0 0,1 1-1,-1-1 1,1 0 0,-1 0-1,1 0 1,-1 0 0,1 0-1,-1 0 1,1 0 0,-1 0-1,1 0 1,-1 0 0,1 0-1,-1-1 1,1 1 0,-1 0-1,1 0 1,-1 0 0,1-1-1,-1 1 1,1 0 0,-1-1-1,1 1 1,-1 0 0,0-1-1,0-16 601,1 8-666,1 5 161,-1-1-1,-1 1 1,1 0 0,0-1-1,-1 1 1,0 0 0,0 0-1,0 0 1,-1 0 0,1 0-1,-1 0 1,0 0 0,0 0-1,0 0 1,-1 1 0,1-1-1,-1 1 1,0 0 0,0 0-1,0 0 1,0 0 0,-1 0-1,1 1 1,-1 0 0,0-1-1,1 1 1,-1 1 0,0-1-1,0 0 1,0 1 0,-6-1-1,-2-2 15,-1 2 0,0 0 0,-1 0-1,1 1 1,0 1 0,-14 1-1,-77 16 501,67-10-511,18-2-78,1 0 1,-1 2-1,2 0 1,-20 11-1,15-8 244,0 0-1,-26 7 1,25-10-193,-44 20-1,48-20 69,-2 0 0,-35 8 1,39-11-106,1-2-13,-1 0-1,1 0 1,-32-3 0,30 0-63,0 1 1,0 1 0,-22 4-1,-8 6-65,15-3 318,-46 5 0,51-11-132,-1-1-1,-35-4 0,15-8-51,40 8 1,-1 0 0,0 1 0,0 1-1,-16-2 1,-63-2 344,-135 1-507,149 6 66,-85-5 502,133-1-464,-28-8 0,35 7-64,0 1 0,0 1 0,-30-2 0,12 5 44,0-1-54,-55 7 0,91-6-141,2 0 69,-1 0-1,0 1 1,1-1-1,-1 0 1,1 0-1,-1 0 1,0 0-1,1 0 1,-1 0-1,0 0 0,1 0 1,-1 0-1,0 0 1,1 0-1,-1 0 1,1 0-1,-1 0 1,0-1-1,1 1 1,-1 0-1,1 0 1,-1-1-1,0 1 0,1 0 1,-1-1-1,1 1 1,-1-1-1,1 1 1,0-1-1,-1 1 1,1-1-1,-1 1 1,1-1-1,-1 0 1,1-15-3862</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20.169"/>
    </inkml:context>
    <inkml:brush xml:id="br0">
      <inkml:brushProperty name="width" value="0.1" units="cm"/>
      <inkml:brushProperty name="height" value="0.1" units="cm"/>
      <inkml:brushProperty name="color" value="#E71224"/>
    </inkml:brush>
  </inkml:definitions>
  <inkml:trace contextRef="#ctx0" brushRef="#br0">725 373 768,'-3'-4'124,"3"3"-86,-1 0 1,0-1-1,1 1 1,-1 0-1,0 0 1,0 0-1,0 0 1,0 1-1,0-1 1,0 0-1,0 0 1,0 0 0,0 1-1,0-1 1,0 0-1,-3 0 1,4-18 862,6-2-1007,13-78 288,-17 88 153,-1 1 1,-1-1 0,0 0 0,0 0 0,-1 0 0,-1 1 0,-2-12 0,2 17-172,0 0 0,0 0 1,-1 0-1,0 0 1,1 1-1,-2-1 0,1 1 1,0 0-1,-1 0 1,0 0-1,0 1 0,0-1 1,-1 1-1,1 0 1,-1 0-1,1 0 1,-1 1-1,0-1 0,-8-1 1,-8-3 187,0 1 1,0 1-1,-33-3 1,13 2 660,-1 2 1,1 1-1,-79 7 0,41 6-458,-26 4-2050,33-7-6642,46-6 5172</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21.372"/>
    </inkml:context>
    <inkml:brush xml:id="br0">
      <inkml:brushProperty name="width" value="0.1" units="cm"/>
      <inkml:brushProperty name="height" value="0.1" units="cm"/>
      <inkml:brushProperty name="color" value="#E71224"/>
    </inkml:brush>
  </inkml:definitions>
  <inkml:trace contextRef="#ctx0" brushRef="#br0">2329 33 5376,'-182'0'6117,"75"-6"-3861,-31-2-1472,93 8-318,-2 1-303,1-2 0,-50-8 0,59 4-159,1 2 1,-1 2-1,0 1 1,0 2-1,1 1 1,-43 10 0,-33-1 678,27-5-529,57-4-122,-278 50 549,136 0 480,130-39-524,0-1 0,-78 13 0,-84-3 76,124-12-1028,-7 0-2071,72-10 788,-1-1 1,-13-1-1,3-4-3465,-2-3 913</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24.811"/>
    </inkml:context>
    <inkml:brush xml:id="br0">
      <inkml:brushProperty name="width" value="0.1" units="cm"/>
      <inkml:brushProperty name="height" value="0.1" units="cm"/>
      <inkml:brushProperty name="color" value="#E71224"/>
    </inkml:brush>
  </inkml:definitions>
  <inkml:trace contextRef="#ctx0" brushRef="#br0">1587 7 3456,'-16'-6'6159,"5"11"-5806,-26 0 1041,6 0-644,9 2-407,1 1 0,0 1 0,0 1 1,1 1-1,-32 23 0,22-15-15,-40 20-1,-178 66 785,211-92-1028,-2-2-1,1-1 1,-1-2 0,-69 4 0,72-11 278,-1-3-1,-66-10 1,-71-27 1483,12 2-930,125 31-1213,8 2-1173,1-1 1,-52-18 0,58 9-2071,5 0-571</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25.783"/>
    </inkml:context>
    <inkml:brush xml:id="br0">
      <inkml:brushProperty name="width" value="0.1" units="cm"/>
      <inkml:brushProperty name="height" value="0.1" units="cm"/>
      <inkml:brushProperty name="color" value="#E71224"/>
    </inkml:brush>
  </inkml:definitions>
  <inkml:trace contextRef="#ctx0" brushRef="#br0">2519 6 4608,'-1'-1'519,"-1"0"1,0 0-1,1 1 1,-1-1 0,0 1-1,0-1 1,1 1-1,-5-1 1,-30 2 620,17 0-242,-21 1 80,-67 12 0,35-3-160,-91 18 611,133-24-1072,-8 1-72,-71 3 1,-115-27 903,1 1-453,155 17-295,-455 16 2030,461-10-2226,-204 15 330,2-21-2446,88-17-3947,97 11 1189</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50.277"/>
    </inkml:context>
    <inkml:brush xml:id="br0">
      <inkml:brushProperty name="width" value="0.1" units="cm"/>
      <inkml:brushProperty name="height" value="0.1" units="cm"/>
      <inkml:brushProperty name="color" value="#E71224"/>
    </inkml:brush>
  </inkml:definitions>
  <inkml:trace contextRef="#ctx0" brushRef="#br0">2248 191 6144,'-11'2'499,"-1"1"0,1 0 0,0 0 0,0 2 0,0-1 0,-13 9 0,23-13-487,-1 1 0,1 0-1,-1-1 1,1 1 0,0-1 0,-1 0 0,1 1-1,-1-1 1,1 0 0,-1 0 0,1 0 0,-1 0-1,1 0 1,-1 0 0,1 0 0,-1 0-1,1-1 1,-1 1 0,-1-1 0,0-1 120,0 0 0,0 0 0,0 0 0,0 0-1,0-1 1,-2-2 0,1 1 161,1 1 0,-1 0 0,1 0 0,-1 0 0,-6-3 0,-4 1 176,0-1 1,-1 1-1,1 1 0,-1 1 0,-25-3 0,-77 2 220,75 4-246,-48-5-1,-161-18 143,-73-11 68,178 4-409,-43-6 818,107 25-814,-96-2 0,170 13-230,-19 0 151,0 0 0,0 2 1,0 1-1,-28 7 0,-67 15 423,62-13-1904,14-7-1153,29-5-754,-1-2-1,1 0 0,-35-8 1,12 0 163</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17T23:02:51.467"/>
    </inkml:context>
    <inkml:brush xml:id="br0">
      <inkml:brushProperty name="width" value="0.1" units="cm"/>
      <inkml:brushProperty name="height" value="0.1" units="cm"/>
      <inkml:brushProperty name="color" value="#E71224"/>
    </inkml:brush>
  </inkml:definitions>
  <inkml:trace contextRef="#ctx0" brushRef="#br0">1216 28 4352,'-2'0'190,"1"0"0,0 0 0,-1 0 0,1-1 0,-1 1 1,1 0-1,0-1 0,-1 1 0,1-1 0,0 0 0,0 0 0,-1 1 0,1-1 0,-2-1 1,2 1-124,0 0 0,0 0 0,0 0 1,0 0-1,-1 0 0,1 1 1,0-1-1,-1 1 0,1-1 1,0 1-1,-1-1 0,1 1 0,-1 0 1,-1 0-1,-41-6 1741,-21 4 281,-30 0-375,-112 24 942,46-2-934,-251 0-2954,394-21 258,-1 1-1,1-2 1,0-1-1,0 0 1,0-1-1,-23-9 1,3-1-2487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912B1-0B8A-43BB-AD94-D274FB5AEB7B}" type="datetimeFigureOut">
              <a:rPr lang="en-US" smtClean="0"/>
              <a:t>3/17/2022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635D9-05AC-4144-8296-CA1932529D7A}" type="slidenum">
              <a:rPr lang="en-US" smtClean="0"/>
              <a:t>‹#›</a:t>
            </a:fld>
            <a:endParaRPr lang="en-US"/>
          </a:p>
        </p:txBody>
      </p:sp>
    </p:spTree>
    <p:extLst>
      <p:ext uri="{BB962C8B-B14F-4D97-AF65-F5344CB8AC3E}">
        <p14:creationId xmlns:p14="http://schemas.microsoft.com/office/powerpoint/2010/main" val="243141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a:t>
            </a:fld>
            <a:endParaRPr lang="en-US"/>
          </a:p>
        </p:txBody>
      </p:sp>
    </p:spTree>
    <p:extLst>
      <p:ext uri="{BB962C8B-B14F-4D97-AF65-F5344CB8AC3E}">
        <p14:creationId xmlns:p14="http://schemas.microsoft.com/office/powerpoint/2010/main" val="3830515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10</a:t>
            </a:fld>
            <a:endParaRPr lang="en-US"/>
          </a:p>
        </p:txBody>
      </p:sp>
    </p:spTree>
    <p:extLst>
      <p:ext uri="{BB962C8B-B14F-4D97-AF65-F5344CB8AC3E}">
        <p14:creationId xmlns:p14="http://schemas.microsoft.com/office/powerpoint/2010/main" val="3359436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11</a:t>
            </a:fld>
            <a:endParaRPr lang="en-US"/>
          </a:p>
        </p:txBody>
      </p:sp>
    </p:spTree>
    <p:extLst>
      <p:ext uri="{BB962C8B-B14F-4D97-AF65-F5344CB8AC3E}">
        <p14:creationId xmlns:p14="http://schemas.microsoft.com/office/powerpoint/2010/main" val="3462354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12</a:t>
            </a:fld>
            <a:endParaRPr lang="en-US"/>
          </a:p>
        </p:txBody>
      </p:sp>
    </p:spTree>
    <p:extLst>
      <p:ext uri="{BB962C8B-B14F-4D97-AF65-F5344CB8AC3E}">
        <p14:creationId xmlns:p14="http://schemas.microsoft.com/office/powerpoint/2010/main" val="4023478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13</a:t>
            </a:fld>
            <a:endParaRPr lang="en-US"/>
          </a:p>
        </p:txBody>
      </p:sp>
    </p:spTree>
    <p:extLst>
      <p:ext uri="{BB962C8B-B14F-4D97-AF65-F5344CB8AC3E}">
        <p14:creationId xmlns:p14="http://schemas.microsoft.com/office/powerpoint/2010/main" val="1708581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a:t>
            </a:fld>
            <a:endParaRPr lang="en-US"/>
          </a:p>
        </p:txBody>
      </p:sp>
    </p:spTree>
    <p:extLst>
      <p:ext uri="{BB962C8B-B14F-4D97-AF65-F5344CB8AC3E}">
        <p14:creationId xmlns:p14="http://schemas.microsoft.com/office/powerpoint/2010/main" val="3645144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3</a:t>
            </a:fld>
            <a:endParaRPr lang="en-US"/>
          </a:p>
        </p:txBody>
      </p:sp>
    </p:spTree>
    <p:extLst>
      <p:ext uri="{BB962C8B-B14F-4D97-AF65-F5344CB8AC3E}">
        <p14:creationId xmlns:p14="http://schemas.microsoft.com/office/powerpoint/2010/main" val="3636715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4</a:t>
            </a:fld>
            <a:endParaRPr lang="en-US"/>
          </a:p>
        </p:txBody>
      </p:sp>
    </p:spTree>
    <p:extLst>
      <p:ext uri="{BB962C8B-B14F-4D97-AF65-F5344CB8AC3E}">
        <p14:creationId xmlns:p14="http://schemas.microsoft.com/office/powerpoint/2010/main" val="3241108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5</a:t>
            </a:fld>
            <a:endParaRPr lang="en-US"/>
          </a:p>
        </p:txBody>
      </p:sp>
    </p:spTree>
    <p:extLst>
      <p:ext uri="{BB962C8B-B14F-4D97-AF65-F5344CB8AC3E}">
        <p14:creationId xmlns:p14="http://schemas.microsoft.com/office/powerpoint/2010/main" val="2406690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6</a:t>
            </a:fld>
            <a:endParaRPr lang="en-US"/>
          </a:p>
        </p:txBody>
      </p:sp>
    </p:spTree>
    <p:extLst>
      <p:ext uri="{BB962C8B-B14F-4D97-AF65-F5344CB8AC3E}">
        <p14:creationId xmlns:p14="http://schemas.microsoft.com/office/powerpoint/2010/main" val="2255744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7</a:t>
            </a:fld>
            <a:endParaRPr lang="en-US"/>
          </a:p>
        </p:txBody>
      </p:sp>
    </p:spTree>
    <p:extLst>
      <p:ext uri="{BB962C8B-B14F-4D97-AF65-F5344CB8AC3E}">
        <p14:creationId xmlns:p14="http://schemas.microsoft.com/office/powerpoint/2010/main" val="1858158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8</a:t>
            </a:fld>
            <a:endParaRPr lang="en-US"/>
          </a:p>
        </p:txBody>
      </p:sp>
    </p:spTree>
    <p:extLst>
      <p:ext uri="{BB962C8B-B14F-4D97-AF65-F5344CB8AC3E}">
        <p14:creationId xmlns:p14="http://schemas.microsoft.com/office/powerpoint/2010/main" val="4562655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9</a:t>
            </a:fld>
            <a:endParaRPr lang="en-US"/>
          </a:p>
        </p:txBody>
      </p:sp>
    </p:spTree>
    <p:extLst>
      <p:ext uri="{BB962C8B-B14F-4D97-AF65-F5344CB8AC3E}">
        <p14:creationId xmlns:p14="http://schemas.microsoft.com/office/powerpoint/2010/main" val="1994651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CB52-FC11-4563-BD16-119781D8E0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59EC73-4482-484B-AEEC-221ABF546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A72022-7C2B-4C88-84A1-0E1D6999DBE4}"/>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5" name="Footer Placeholder 4">
            <a:extLst>
              <a:ext uri="{FF2B5EF4-FFF2-40B4-BE49-F238E27FC236}">
                <a16:creationId xmlns:a16="http://schemas.microsoft.com/office/drawing/2014/main" id="{F209E17D-DBF6-4DAD-8CD3-A83672FA3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82C84-F2D6-4885-8BFE-A77AC66DD41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5208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B769-A922-436B-A0FC-7E61D8D250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71E29F-53F0-4011-8AA3-689815E638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5C5B9-E372-4185-BA4A-D57A36FA8529}"/>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5" name="Footer Placeholder 4">
            <a:extLst>
              <a:ext uri="{FF2B5EF4-FFF2-40B4-BE49-F238E27FC236}">
                <a16:creationId xmlns:a16="http://schemas.microsoft.com/office/drawing/2014/main" id="{6A14EA82-F06A-48E1-8556-775E3999E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4C019-47D8-4A8B-B7BB-B8255385D1A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074936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8AE92B-C4A1-4FC1-9254-48B8CE751F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21A64-6B5A-4A57-AF85-16A9CC9DA6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2DEC5-03FF-485D-9860-4A66E45C8EB7}"/>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5" name="Footer Placeholder 4">
            <a:extLst>
              <a:ext uri="{FF2B5EF4-FFF2-40B4-BE49-F238E27FC236}">
                <a16:creationId xmlns:a16="http://schemas.microsoft.com/office/drawing/2014/main" id="{01D75490-1161-49E5-A114-A8D5AA81A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42C9E-1F3A-4F71-BCE7-6ED8879E901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2801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1426E-D689-460C-8755-87C408730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E54FCF-555D-4E9B-B96F-6AB542AB4E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B3ADE-8D43-40FD-A32D-C2B7ECA96EF1}"/>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5" name="Footer Placeholder 4">
            <a:extLst>
              <a:ext uri="{FF2B5EF4-FFF2-40B4-BE49-F238E27FC236}">
                <a16:creationId xmlns:a16="http://schemas.microsoft.com/office/drawing/2014/main" id="{4DA2D8BB-8779-43E8-B66F-81C4A1AE1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3E545B-98B2-446D-A57E-A5B0C1471D8E}"/>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5132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6A3FB-CDFF-4B51-AFC0-2EBCF49332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6725FC-715C-4309-86FB-362B69392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7B61EA-B4FD-4A13-B5E3-BC8ECCC1B5AC}"/>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5" name="Footer Placeholder 4">
            <a:extLst>
              <a:ext uri="{FF2B5EF4-FFF2-40B4-BE49-F238E27FC236}">
                <a16:creationId xmlns:a16="http://schemas.microsoft.com/office/drawing/2014/main" id="{5E416AFD-4277-4F3A-A50B-F309EE0B6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72F770-5C2A-419E-8929-7794C612ECC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98540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03E0-7A68-4A0D-AF00-E689923FB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7B331-19DE-40CC-930C-77B5CF23FD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2699AD-6784-442F-B25F-A11DB920FE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0F6B2A-C1CD-4631-A1F4-F52D7E6E6958}"/>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6" name="Footer Placeholder 5">
            <a:extLst>
              <a:ext uri="{FF2B5EF4-FFF2-40B4-BE49-F238E27FC236}">
                <a16:creationId xmlns:a16="http://schemas.microsoft.com/office/drawing/2014/main" id="{C339EDC0-4F6F-4A76-AB1B-EE68224EE8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0BEE1A-B57D-4B07-8CF8-804BA32C73DB}"/>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86962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41897-C24B-4175-8280-657440B518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A88B4-E1E0-4B66-8F47-3A337E21EE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9E56BA-7A8A-4285-9396-215873D01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C60A60-13A7-43F6-A196-42D666632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7EB919-070A-440B-A0FF-70CB3159BF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2B7D31-EA07-4867-8131-C569A2195F3E}"/>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8" name="Footer Placeholder 7">
            <a:extLst>
              <a:ext uri="{FF2B5EF4-FFF2-40B4-BE49-F238E27FC236}">
                <a16:creationId xmlns:a16="http://schemas.microsoft.com/office/drawing/2014/main" id="{4E00C4C0-75B2-424A-B698-9967FC766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66D9A3-7A35-4DEB-96FD-4EB8B5D284D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1263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2D3ED-318C-4B13-9B9C-EFA73DC2AA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9CB2C-07E5-416C-A2C1-6796C2498D31}"/>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4" name="Footer Placeholder 3">
            <a:extLst>
              <a:ext uri="{FF2B5EF4-FFF2-40B4-BE49-F238E27FC236}">
                <a16:creationId xmlns:a16="http://schemas.microsoft.com/office/drawing/2014/main" id="{9F5F1F95-1C3A-4FCC-A8F9-8DDC1CA6E3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3DA5B4-0FAE-40FA-A08C-8BCA037A3D2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1112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4B22E-335C-4A55-87B1-543AF8F5024F}"/>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3" name="Footer Placeholder 2">
            <a:extLst>
              <a:ext uri="{FF2B5EF4-FFF2-40B4-BE49-F238E27FC236}">
                <a16:creationId xmlns:a16="http://schemas.microsoft.com/office/drawing/2014/main" id="{B5AAA6C5-B4DC-4627-B08B-A70DE641D6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BCEA28-8888-4CEF-B047-790D53EDDC7A}"/>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295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08415-B453-4985-A595-4E6A7BF83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4F0E60-3315-4627-B5FD-0C7B8599A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E7D2-7B36-4985-A108-5E12E362C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31EE4-3CBC-4FFD-A603-D8F5A9F85187}"/>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6" name="Footer Placeholder 5">
            <a:extLst>
              <a:ext uri="{FF2B5EF4-FFF2-40B4-BE49-F238E27FC236}">
                <a16:creationId xmlns:a16="http://schemas.microsoft.com/office/drawing/2014/main" id="{3604337B-01DD-44FA-91A0-D137113903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D1E431-4735-4865-AB79-138758339F5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93077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ECF1C-FD4E-4DF8-8076-2B0F9FF563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AB0522-D7D9-462E-9A97-9417CF014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2DA688-8CD3-4AEE-8D11-8A8BF54E2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8A5E5-8429-4758-B4CA-C8205C9D092A}"/>
              </a:ext>
            </a:extLst>
          </p:cNvPr>
          <p:cNvSpPr>
            <a:spLocks noGrp="1"/>
          </p:cNvSpPr>
          <p:nvPr>
            <p:ph type="dt" sz="half" idx="10"/>
          </p:nvPr>
        </p:nvSpPr>
        <p:spPr/>
        <p:txBody>
          <a:bodyPr/>
          <a:lstStyle/>
          <a:p>
            <a:fld id="{FCC27D8C-F86B-40DF-8E3F-C964AD132A93}" type="datetimeFigureOut">
              <a:rPr lang="en-US" smtClean="0"/>
              <a:t>3/17/2022</a:t>
            </a:fld>
            <a:endParaRPr lang="en-US"/>
          </a:p>
        </p:txBody>
      </p:sp>
      <p:sp>
        <p:nvSpPr>
          <p:cNvPr id="6" name="Footer Placeholder 5">
            <a:extLst>
              <a:ext uri="{FF2B5EF4-FFF2-40B4-BE49-F238E27FC236}">
                <a16:creationId xmlns:a16="http://schemas.microsoft.com/office/drawing/2014/main" id="{68F7A179-5C8E-4BBA-9BBA-60075CFC7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02119-041C-4929-BA97-807756DA5CB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43678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F2119F-86CB-4CD9-928C-AAE2F72BB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FFEC57-1E7C-459F-91E0-E86C408D0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EC05C-49F4-4B51-98D1-982AF0504D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27D8C-F86B-40DF-8E3F-C964AD132A93}" type="datetimeFigureOut">
              <a:rPr lang="en-US" smtClean="0"/>
              <a:t>3/17/2022</a:t>
            </a:fld>
            <a:endParaRPr lang="en-US"/>
          </a:p>
        </p:txBody>
      </p:sp>
      <p:sp>
        <p:nvSpPr>
          <p:cNvPr id="5" name="Footer Placeholder 4">
            <a:extLst>
              <a:ext uri="{FF2B5EF4-FFF2-40B4-BE49-F238E27FC236}">
                <a16:creationId xmlns:a16="http://schemas.microsoft.com/office/drawing/2014/main" id="{62AB0FE6-CFD7-41B2-A024-2425091C5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2C9B90-4659-4EE9-8747-A6902632D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A668F-7EF6-4C10-805B-957251468451}" type="slidenum">
              <a:rPr lang="en-US" smtClean="0"/>
              <a:t>‹#›</a:t>
            </a:fld>
            <a:endParaRPr lang="en-US"/>
          </a:p>
        </p:txBody>
      </p:sp>
    </p:spTree>
    <p:extLst>
      <p:ext uri="{BB962C8B-B14F-4D97-AF65-F5344CB8AC3E}">
        <p14:creationId xmlns:p14="http://schemas.microsoft.com/office/powerpoint/2010/main" val="163830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ustomXml" Target="../ink/ink1.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customXml" Target="../ink/ink187.xml"/><Relationship Id="rId13" Type="http://schemas.openxmlformats.org/officeDocument/2006/relationships/image" Target="../media/image192.png"/><Relationship Id="rId18" Type="http://schemas.openxmlformats.org/officeDocument/2006/relationships/customXml" Target="../ink/ink192.xml"/><Relationship Id="rId3" Type="http://schemas.openxmlformats.org/officeDocument/2006/relationships/image" Target="../media/image1.jpg"/><Relationship Id="rId7" Type="http://schemas.openxmlformats.org/officeDocument/2006/relationships/image" Target="../media/image189.png"/><Relationship Id="rId12" Type="http://schemas.openxmlformats.org/officeDocument/2006/relationships/customXml" Target="../ink/ink189.xml"/><Relationship Id="rId17" Type="http://schemas.openxmlformats.org/officeDocument/2006/relationships/image" Target="../media/image194.png"/><Relationship Id="rId2" Type="http://schemas.openxmlformats.org/officeDocument/2006/relationships/notesSlide" Target="../notesSlides/notesSlide10.xml"/><Relationship Id="rId16" Type="http://schemas.openxmlformats.org/officeDocument/2006/relationships/customXml" Target="../ink/ink191.xml"/><Relationship Id="rId1" Type="http://schemas.openxmlformats.org/officeDocument/2006/relationships/slideLayout" Target="../slideLayouts/slideLayout1.xml"/><Relationship Id="rId6" Type="http://schemas.openxmlformats.org/officeDocument/2006/relationships/customXml" Target="../ink/ink186.xml"/><Relationship Id="rId11" Type="http://schemas.openxmlformats.org/officeDocument/2006/relationships/image" Target="../media/image191.png"/><Relationship Id="rId5" Type="http://schemas.openxmlformats.org/officeDocument/2006/relationships/image" Target="../media/image188.png"/><Relationship Id="rId15" Type="http://schemas.openxmlformats.org/officeDocument/2006/relationships/image" Target="../media/image193.png"/><Relationship Id="rId10" Type="http://schemas.openxmlformats.org/officeDocument/2006/relationships/customXml" Target="../ink/ink188.xml"/><Relationship Id="rId19" Type="http://schemas.openxmlformats.org/officeDocument/2006/relationships/image" Target="../media/image195.png"/><Relationship Id="rId4" Type="http://schemas.openxmlformats.org/officeDocument/2006/relationships/customXml" Target="../ink/ink185.xml"/><Relationship Id="rId9" Type="http://schemas.openxmlformats.org/officeDocument/2006/relationships/image" Target="../media/image190.png"/><Relationship Id="rId14" Type="http://schemas.openxmlformats.org/officeDocument/2006/relationships/customXml" Target="../ink/ink190.xml"/></Relationships>
</file>

<file path=ppt/slides/_rels/slide11.xml.rels><?xml version="1.0" encoding="UTF-8" standalone="yes"?>
<Relationships xmlns="http://schemas.openxmlformats.org/package/2006/relationships"><Relationship Id="rId8" Type="http://schemas.openxmlformats.org/officeDocument/2006/relationships/customXml" Target="../ink/ink195.xml"/><Relationship Id="rId13" Type="http://schemas.openxmlformats.org/officeDocument/2006/relationships/image" Target="../media/image200.png"/><Relationship Id="rId18" Type="http://schemas.openxmlformats.org/officeDocument/2006/relationships/customXml" Target="../ink/ink200.xml"/><Relationship Id="rId3" Type="http://schemas.openxmlformats.org/officeDocument/2006/relationships/image" Target="../media/image1.jpg"/><Relationship Id="rId7" Type="http://schemas.openxmlformats.org/officeDocument/2006/relationships/image" Target="../media/image197.png"/><Relationship Id="rId12" Type="http://schemas.openxmlformats.org/officeDocument/2006/relationships/customXml" Target="../ink/ink197.xml"/><Relationship Id="rId17" Type="http://schemas.openxmlformats.org/officeDocument/2006/relationships/image" Target="../media/image202.png"/><Relationship Id="rId2" Type="http://schemas.openxmlformats.org/officeDocument/2006/relationships/notesSlide" Target="../notesSlides/notesSlide11.xml"/><Relationship Id="rId16" Type="http://schemas.openxmlformats.org/officeDocument/2006/relationships/customXml" Target="../ink/ink199.xml"/><Relationship Id="rId1" Type="http://schemas.openxmlformats.org/officeDocument/2006/relationships/slideLayout" Target="../slideLayouts/slideLayout1.xml"/><Relationship Id="rId6" Type="http://schemas.openxmlformats.org/officeDocument/2006/relationships/customXml" Target="../ink/ink194.xml"/><Relationship Id="rId11" Type="http://schemas.openxmlformats.org/officeDocument/2006/relationships/image" Target="../media/image199.png"/><Relationship Id="rId5" Type="http://schemas.openxmlformats.org/officeDocument/2006/relationships/image" Target="../media/image196.png"/><Relationship Id="rId15" Type="http://schemas.openxmlformats.org/officeDocument/2006/relationships/image" Target="../media/image201.png"/><Relationship Id="rId10" Type="http://schemas.openxmlformats.org/officeDocument/2006/relationships/customXml" Target="../ink/ink196.xml"/><Relationship Id="rId19" Type="http://schemas.openxmlformats.org/officeDocument/2006/relationships/image" Target="../media/image203.png"/><Relationship Id="rId4" Type="http://schemas.openxmlformats.org/officeDocument/2006/relationships/customXml" Target="../ink/ink193.xml"/><Relationship Id="rId9" Type="http://schemas.openxmlformats.org/officeDocument/2006/relationships/image" Target="../media/image198.png"/><Relationship Id="rId14" Type="http://schemas.openxmlformats.org/officeDocument/2006/relationships/customXml" Target="../ink/ink198.xml"/></Relationships>
</file>

<file path=ppt/slides/_rels/slide12.xml.rels><?xml version="1.0" encoding="UTF-8" standalone="yes"?>
<Relationships xmlns="http://schemas.openxmlformats.org/package/2006/relationships"><Relationship Id="rId8" Type="http://schemas.openxmlformats.org/officeDocument/2006/relationships/customXml" Target="../ink/ink203.xml"/><Relationship Id="rId3" Type="http://schemas.openxmlformats.org/officeDocument/2006/relationships/image" Target="../media/image1.jpg"/><Relationship Id="rId7" Type="http://schemas.openxmlformats.org/officeDocument/2006/relationships/image" Target="../media/image205.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customXml" Target="../ink/ink202.xml"/><Relationship Id="rId5" Type="http://schemas.openxmlformats.org/officeDocument/2006/relationships/image" Target="../media/image204.png"/><Relationship Id="rId4" Type="http://schemas.openxmlformats.org/officeDocument/2006/relationships/customXml" Target="../ink/ink201.xml"/><Relationship Id="rId9" Type="http://schemas.openxmlformats.org/officeDocument/2006/relationships/image" Target="../media/image206.png"/></Relationships>
</file>

<file path=ppt/slides/_rels/slide13.xml.rels><?xml version="1.0" encoding="UTF-8" standalone="yes"?>
<Relationships xmlns="http://schemas.openxmlformats.org/package/2006/relationships"><Relationship Id="rId8" Type="http://schemas.openxmlformats.org/officeDocument/2006/relationships/customXml" Target="../ink/ink206.xml"/><Relationship Id="rId13" Type="http://schemas.openxmlformats.org/officeDocument/2006/relationships/image" Target="../media/image211.png"/><Relationship Id="rId18" Type="http://schemas.openxmlformats.org/officeDocument/2006/relationships/customXml" Target="../ink/ink211.xml"/><Relationship Id="rId26" Type="http://schemas.openxmlformats.org/officeDocument/2006/relationships/customXml" Target="../ink/ink215.xml"/><Relationship Id="rId3" Type="http://schemas.openxmlformats.org/officeDocument/2006/relationships/image" Target="../media/image1.jpg"/><Relationship Id="rId21" Type="http://schemas.openxmlformats.org/officeDocument/2006/relationships/image" Target="../media/image215.png"/><Relationship Id="rId7" Type="http://schemas.openxmlformats.org/officeDocument/2006/relationships/image" Target="../media/image208.png"/><Relationship Id="rId12" Type="http://schemas.openxmlformats.org/officeDocument/2006/relationships/customXml" Target="../ink/ink208.xml"/><Relationship Id="rId17" Type="http://schemas.openxmlformats.org/officeDocument/2006/relationships/image" Target="../media/image213.png"/><Relationship Id="rId25" Type="http://schemas.openxmlformats.org/officeDocument/2006/relationships/image" Target="../media/image217.png"/><Relationship Id="rId33" Type="http://schemas.openxmlformats.org/officeDocument/2006/relationships/image" Target="../media/image221.png"/><Relationship Id="rId2" Type="http://schemas.openxmlformats.org/officeDocument/2006/relationships/notesSlide" Target="../notesSlides/notesSlide13.xml"/><Relationship Id="rId16" Type="http://schemas.openxmlformats.org/officeDocument/2006/relationships/customXml" Target="../ink/ink210.xml"/><Relationship Id="rId20" Type="http://schemas.openxmlformats.org/officeDocument/2006/relationships/customXml" Target="../ink/ink212.xml"/><Relationship Id="rId29" Type="http://schemas.openxmlformats.org/officeDocument/2006/relationships/image" Target="../media/image219.png"/><Relationship Id="rId1" Type="http://schemas.openxmlformats.org/officeDocument/2006/relationships/slideLayout" Target="../slideLayouts/slideLayout1.xml"/><Relationship Id="rId6" Type="http://schemas.openxmlformats.org/officeDocument/2006/relationships/customXml" Target="../ink/ink205.xml"/><Relationship Id="rId11" Type="http://schemas.openxmlformats.org/officeDocument/2006/relationships/image" Target="../media/image210.png"/><Relationship Id="rId24" Type="http://schemas.openxmlformats.org/officeDocument/2006/relationships/customXml" Target="../ink/ink214.xml"/><Relationship Id="rId32" Type="http://schemas.openxmlformats.org/officeDocument/2006/relationships/customXml" Target="../ink/ink218.xml"/><Relationship Id="rId5" Type="http://schemas.openxmlformats.org/officeDocument/2006/relationships/image" Target="../media/image207.png"/><Relationship Id="rId15" Type="http://schemas.openxmlformats.org/officeDocument/2006/relationships/image" Target="../media/image212.png"/><Relationship Id="rId23" Type="http://schemas.openxmlformats.org/officeDocument/2006/relationships/image" Target="../media/image216.png"/><Relationship Id="rId28" Type="http://schemas.openxmlformats.org/officeDocument/2006/relationships/customXml" Target="../ink/ink216.xml"/><Relationship Id="rId10" Type="http://schemas.openxmlformats.org/officeDocument/2006/relationships/customXml" Target="../ink/ink207.xml"/><Relationship Id="rId19" Type="http://schemas.openxmlformats.org/officeDocument/2006/relationships/image" Target="../media/image214.png"/><Relationship Id="rId31" Type="http://schemas.openxmlformats.org/officeDocument/2006/relationships/image" Target="../media/image220.png"/><Relationship Id="rId4" Type="http://schemas.openxmlformats.org/officeDocument/2006/relationships/customXml" Target="../ink/ink204.xml"/><Relationship Id="rId9" Type="http://schemas.openxmlformats.org/officeDocument/2006/relationships/image" Target="../media/image209.png"/><Relationship Id="rId14" Type="http://schemas.openxmlformats.org/officeDocument/2006/relationships/customXml" Target="../ink/ink209.xml"/><Relationship Id="rId22" Type="http://schemas.openxmlformats.org/officeDocument/2006/relationships/customXml" Target="../ink/ink213.xml"/><Relationship Id="rId27" Type="http://schemas.openxmlformats.org/officeDocument/2006/relationships/image" Target="../media/image218.png"/><Relationship Id="rId30" Type="http://schemas.openxmlformats.org/officeDocument/2006/relationships/customXml" Target="../ink/ink217.xml"/></Relationships>
</file>

<file path=ppt/slides/_rels/slide2.xml.rels><?xml version="1.0" encoding="UTF-8" standalone="yes"?>
<Relationships xmlns="http://schemas.openxmlformats.org/package/2006/relationships"><Relationship Id="rId13" Type="http://schemas.openxmlformats.org/officeDocument/2006/relationships/image" Target="../media/image9.png"/><Relationship Id="rId18" Type="http://schemas.openxmlformats.org/officeDocument/2006/relationships/customXml" Target="../ink/ink9.xml"/><Relationship Id="rId26" Type="http://schemas.openxmlformats.org/officeDocument/2006/relationships/customXml" Target="../ink/ink13.xml"/><Relationship Id="rId39" Type="http://schemas.openxmlformats.org/officeDocument/2006/relationships/image" Target="../media/image22.png"/><Relationship Id="rId21" Type="http://schemas.openxmlformats.org/officeDocument/2006/relationships/image" Target="../media/image13.png"/><Relationship Id="rId34" Type="http://schemas.openxmlformats.org/officeDocument/2006/relationships/customXml" Target="../ink/ink17.xml"/><Relationship Id="rId42" Type="http://schemas.openxmlformats.org/officeDocument/2006/relationships/customXml" Target="../ink/ink21.xml"/><Relationship Id="rId47" Type="http://schemas.openxmlformats.org/officeDocument/2006/relationships/image" Target="../media/image26.png"/><Relationship Id="rId50" Type="http://schemas.openxmlformats.org/officeDocument/2006/relationships/customXml" Target="../ink/ink25.xml"/><Relationship Id="rId55" Type="http://schemas.openxmlformats.org/officeDocument/2006/relationships/image" Target="../media/image30.png"/><Relationship Id="rId7" Type="http://schemas.openxmlformats.org/officeDocument/2006/relationships/image" Target="../media/image6.png"/><Relationship Id="rId12" Type="http://schemas.openxmlformats.org/officeDocument/2006/relationships/customXml" Target="../ink/ink6.xml"/><Relationship Id="rId17" Type="http://schemas.openxmlformats.org/officeDocument/2006/relationships/image" Target="../media/image11.png"/><Relationship Id="rId25" Type="http://schemas.openxmlformats.org/officeDocument/2006/relationships/image" Target="../media/image15.png"/><Relationship Id="rId33" Type="http://schemas.openxmlformats.org/officeDocument/2006/relationships/image" Target="../media/image19.png"/><Relationship Id="rId38" Type="http://schemas.openxmlformats.org/officeDocument/2006/relationships/customXml" Target="../ink/ink19.xml"/><Relationship Id="rId46" Type="http://schemas.openxmlformats.org/officeDocument/2006/relationships/customXml" Target="../ink/ink23.xml"/><Relationship Id="rId2" Type="http://schemas.openxmlformats.org/officeDocument/2006/relationships/notesSlide" Target="../notesSlides/notesSlide2.xml"/><Relationship Id="rId16" Type="http://schemas.openxmlformats.org/officeDocument/2006/relationships/customXml" Target="../ink/ink8.xml"/><Relationship Id="rId20" Type="http://schemas.openxmlformats.org/officeDocument/2006/relationships/customXml" Target="../ink/ink10.xml"/><Relationship Id="rId29" Type="http://schemas.openxmlformats.org/officeDocument/2006/relationships/image" Target="../media/image17.png"/><Relationship Id="rId41" Type="http://schemas.openxmlformats.org/officeDocument/2006/relationships/image" Target="../media/image23.png"/><Relationship Id="rId54" Type="http://schemas.openxmlformats.org/officeDocument/2006/relationships/customXml" Target="../ink/ink27.xml"/><Relationship Id="rId1" Type="http://schemas.openxmlformats.org/officeDocument/2006/relationships/slideLayout" Target="../slideLayouts/slideLayout1.xml"/><Relationship Id="rId6" Type="http://schemas.openxmlformats.org/officeDocument/2006/relationships/customXml" Target="../ink/ink3.xml"/><Relationship Id="rId11" Type="http://schemas.openxmlformats.org/officeDocument/2006/relationships/image" Target="../media/image8.png"/><Relationship Id="rId24" Type="http://schemas.openxmlformats.org/officeDocument/2006/relationships/customXml" Target="../ink/ink12.xml"/><Relationship Id="rId32" Type="http://schemas.openxmlformats.org/officeDocument/2006/relationships/customXml" Target="../ink/ink16.xml"/><Relationship Id="rId37" Type="http://schemas.openxmlformats.org/officeDocument/2006/relationships/image" Target="../media/image21.png"/><Relationship Id="rId40" Type="http://schemas.openxmlformats.org/officeDocument/2006/relationships/customXml" Target="../ink/ink20.xml"/><Relationship Id="rId45" Type="http://schemas.openxmlformats.org/officeDocument/2006/relationships/image" Target="../media/image25.png"/><Relationship Id="rId53" Type="http://schemas.openxmlformats.org/officeDocument/2006/relationships/image" Target="../media/image29.png"/><Relationship Id="rId5" Type="http://schemas.openxmlformats.org/officeDocument/2006/relationships/image" Target="../media/image5.png"/><Relationship Id="rId15" Type="http://schemas.openxmlformats.org/officeDocument/2006/relationships/image" Target="../media/image10.png"/><Relationship Id="rId23" Type="http://schemas.openxmlformats.org/officeDocument/2006/relationships/image" Target="../media/image14.png"/><Relationship Id="rId28" Type="http://schemas.openxmlformats.org/officeDocument/2006/relationships/customXml" Target="../ink/ink14.xml"/><Relationship Id="rId36" Type="http://schemas.openxmlformats.org/officeDocument/2006/relationships/customXml" Target="../ink/ink18.xml"/><Relationship Id="rId49" Type="http://schemas.openxmlformats.org/officeDocument/2006/relationships/image" Target="../media/image27.png"/><Relationship Id="rId10" Type="http://schemas.openxmlformats.org/officeDocument/2006/relationships/customXml" Target="../ink/ink5.xml"/><Relationship Id="rId19" Type="http://schemas.openxmlformats.org/officeDocument/2006/relationships/image" Target="../media/image12.png"/><Relationship Id="rId31" Type="http://schemas.openxmlformats.org/officeDocument/2006/relationships/image" Target="../media/image18.png"/><Relationship Id="rId44" Type="http://schemas.openxmlformats.org/officeDocument/2006/relationships/customXml" Target="../ink/ink22.xml"/><Relationship Id="rId52" Type="http://schemas.openxmlformats.org/officeDocument/2006/relationships/customXml" Target="../ink/ink26.xml"/><Relationship Id="rId4" Type="http://schemas.openxmlformats.org/officeDocument/2006/relationships/customXml" Target="../ink/ink2.xml"/><Relationship Id="rId9" Type="http://schemas.openxmlformats.org/officeDocument/2006/relationships/image" Target="../media/image7.png"/><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6.png"/><Relationship Id="rId30" Type="http://schemas.openxmlformats.org/officeDocument/2006/relationships/customXml" Target="../ink/ink15.xml"/><Relationship Id="rId35" Type="http://schemas.openxmlformats.org/officeDocument/2006/relationships/image" Target="../media/image20.png"/><Relationship Id="rId43" Type="http://schemas.openxmlformats.org/officeDocument/2006/relationships/image" Target="../media/image24.png"/><Relationship Id="rId48" Type="http://schemas.openxmlformats.org/officeDocument/2006/relationships/customXml" Target="../ink/ink24.xml"/><Relationship Id="rId8" Type="http://schemas.openxmlformats.org/officeDocument/2006/relationships/customXml" Target="../ink/ink4.xml"/><Relationship Id="rId51" Type="http://schemas.openxmlformats.org/officeDocument/2006/relationships/image" Target="../media/image28.png"/><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17" Type="http://schemas.openxmlformats.org/officeDocument/2006/relationships/image" Target="../media/image87.png"/><Relationship Id="rId21" Type="http://schemas.openxmlformats.org/officeDocument/2006/relationships/image" Target="../media/image39.png"/><Relationship Id="rId42" Type="http://schemas.openxmlformats.org/officeDocument/2006/relationships/customXml" Target="../ink/ink47.xml"/><Relationship Id="rId63" Type="http://schemas.openxmlformats.org/officeDocument/2006/relationships/image" Target="../media/image60.png"/><Relationship Id="rId84" Type="http://schemas.openxmlformats.org/officeDocument/2006/relationships/customXml" Target="../ink/ink68.xml"/><Relationship Id="rId138" Type="http://schemas.openxmlformats.org/officeDocument/2006/relationships/customXml" Target="../ink/ink95.xml"/><Relationship Id="rId159" Type="http://schemas.openxmlformats.org/officeDocument/2006/relationships/image" Target="../media/image108.png"/><Relationship Id="rId170" Type="http://schemas.openxmlformats.org/officeDocument/2006/relationships/customXml" Target="../ink/ink111.xml"/><Relationship Id="rId191" Type="http://schemas.openxmlformats.org/officeDocument/2006/relationships/image" Target="../media/image124.png"/><Relationship Id="rId205" Type="http://schemas.openxmlformats.org/officeDocument/2006/relationships/image" Target="../media/image131.png"/><Relationship Id="rId226" Type="http://schemas.openxmlformats.org/officeDocument/2006/relationships/customXml" Target="../ink/ink139.xml"/><Relationship Id="rId107" Type="http://schemas.openxmlformats.org/officeDocument/2006/relationships/image" Target="../media/image82.png"/><Relationship Id="rId11" Type="http://schemas.openxmlformats.org/officeDocument/2006/relationships/image" Target="../media/image34.png"/><Relationship Id="rId32" Type="http://schemas.openxmlformats.org/officeDocument/2006/relationships/customXml" Target="../ink/ink42.xml"/><Relationship Id="rId53" Type="http://schemas.openxmlformats.org/officeDocument/2006/relationships/image" Target="../media/image55.png"/><Relationship Id="rId74" Type="http://schemas.openxmlformats.org/officeDocument/2006/relationships/customXml" Target="../ink/ink63.xml"/><Relationship Id="rId128" Type="http://schemas.openxmlformats.org/officeDocument/2006/relationships/customXml" Target="../ink/ink90.xml"/><Relationship Id="rId149" Type="http://schemas.openxmlformats.org/officeDocument/2006/relationships/image" Target="../media/image103.png"/><Relationship Id="rId5" Type="http://schemas.openxmlformats.org/officeDocument/2006/relationships/image" Target="../media/image31.png"/><Relationship Id="rId95" Type="http://schemas.openxmlformats.org/officeDocument/2006/relationships/image" Target="../media/image76.png"/><Relationship Id="rId160" Type="http://schemas.openxmlformats.org/officeDocument/2006/relationships/customXml" Target="../ink/ink106.xml"/><Relationship Id="rId181" Type="http://schemas.openxmlformats.org/officeDocument/2006/relationships/image" Target="../media/image119.png"/><Relationship Id="rId216" Type="http://schemas.openxmlformats.org/officeDocument/2006/relationships/customXml" Target="../ink/ink134.xml"/><Relationship Id="rId22" Type="http://schemas.openxmlformats.org/officeDocument/2006/relationships/customXml" Target="../ink/ink37.xml"/><Relationship Id="rId27" Type="http://schemas.openxmlformats.org/officeDocument/2006/relationships/image" Target="../media/image42.png"/><Relationship Id="rId43" Type="http://schemas.openxmlformats.org/officeDocument/2006/relationships/image" Target="../media/image50.png"/><Relationship Id="rId48" Type="http://schemas.openxmlformats.org/officeDocument/2006/relationships/customXml" Target="../ink/ink50.xml"/><Relationship Id="rId64" Type="http://schemas.openxmlformats.org/officeDocument/2006/relationships/customXml" Target="../ink/ink58.xml"/><Relationship Id="rId69" Type="http://schemas.openxmlformats.org/officeDocument/2006/relationships/image" Target="../media/image63.png"/><Relationship Id="rId113" Type="http://schemas.openxmlformats.org/officeDocument/2006/relationships/image" Target="../media/image85.png"/><Relationship Id="rId118" Type="http://schemas.openxmlformats.org/officeDocument/2006/relationships/customXml" Target="../ink/ink85.xml"/><Relationship Id="rId134" Type="http://schemas.openxmlformats.org/officeDocument/2006/relationships/customXml" Target="../ink/ink93.xml"/><Relationship Id="rId139" Type="http://schemas.openxmlformats.org/officeDocument/2006/relationships/image" Target="../media/image98.png"/><Relationship Id="rId80" Type="http://schemas.openxmlformats.org/officeDocument/2006/relationships/customXml" Target="../ink/ink66.xml"/><Relationship Id="rId85" Type="http://schemas.openxmlformats.org/officeDocument/2006/relationships/image" Target="../media/image71.png"/><Relationship Id="rId150" Type="http://schemas.openxmlformats.org/officeDocument/2006/relationships/customXml" Target="../ink/ink101.xml"/><Relationship Id="rId155" Type="http://schemas.openxmlformats.org/officeDocument/2006/relationships/image" Target="../media/image106.png"/><Relationship Id="rId171" Type="http://schemas.openxmlformats.org/officeDocument/2006/relationships/image" Target="../media/image114.png"/><Relationship Id="rId176" Type="http://schemas.openxmlformats.org/officeDocument/2006/relationships/customXml" Target="../ink/ink114.xml"/><Relationship Id="rId192" Type="http://schemas.openxmlformats.org/officeDocument/2006/relationships/customXml" Target="../ink/ink122.xml"/><Relationship Id="rId197" Type="http://schemas.openxmlformats.org/officeDocument/2006/relationships/image" Target="../media/image127.png"/><Relationship Id="rId206" Type="http://schemas.openxmlformats.org/officeDocument/2006/relationships/customXml" Target="../ink/ink129.xml"/><Relationship Id="rId227" Type="http://schemas.openxmlformats.org/officeDocument/2006/relationships/image" Target="../media/image142.png"/><Relationship Id="rId201" Type="http://schemas.openxmlformats.org/officeDocument/2006/relationships/image" Target="../media/image129.png"/><Relationship Id="rId222" Type="http://schemas.openxmlformats.org/officeDocument/2006/relationships/customXml" Target="../ink/ink137.xml"/><Relationship Id="rId12" Type="http://schemas.openxmlformats.org/officeDocument/2006/relationships/customXml" Target="../ink/ink32.xml"/><Relationship Id="rId17" Type="http://schemas.openxmlformats.org/officeDocument/2006/relationships/image" Target="../media/image37.png"/><Relationship Id="rId33" Type="http://schemas.openxmlformats.org/officeDocument/2006/relationships/image" Target="../media/image45.png"/><Relationship Id="rId38" Type="http://schemas.openxmlformats.org/officeDocument/2006/relationships/customXml" Target="../ink/ink45.xml"/><Relationship Id="rId59" Type="http://schemas.openxmlformats.org/officeDocument/2006/relationships/image" Target="../media/image58.png"/><Relationship Id="rId103" Type="http://schemas.openxmlformats.org/officeDocument/2006/relationships/image" Target="../media/image80.png"/><Relationship Id="rId108" Type="http://schemas.openxmlformats.org/officeDocument/2006/relationships/customXml" Target="../ink/ink80.xml"/><Relationship Id="rId124" Type="http://schemas.openxmlformats.org/officeDocument/2006/relationships/customXml" Target="../ink/ink88.xml"/><Relationship Id="rId129" Type="http://schemas.openxmlformats.org/officeDocument/2006/relationships/image" Target="../media/image93.png"/><Relationship Id="rId54" Type="http://schemas.openxmlformats.org/officeDocument/2006/relationships/customXml" Target="../ink/ink53.xml"/><Relationship Id="rId70" Type="http://schemas.openxmlformats.org/officeDocument/2006/relationships/customXml" Target="../ink/ink61.xml"/><Relationship Id="rId75" Type="http://schemas.openxmlformats.org/officeDocument/2006/relationships/image" Target="../media/image66.png"/><Relationship Id="rId91" Type="http://schemas.openxmlformats.org/officeDocument/2006/relationships/image" Target="../media/image74.png"/><Relationship Id="rId96" Type="http://schemas.openxmlformats.org/officeDocument/2006/relationships/customXml" Target="../ink/ink74.xml"/><Relationship Id="rId140" Type="http://schemas.openxmlformats.org/officeDocument/2006/relationships/customXml" Target="../ink/ink96.xml"/><Relationship Id="rId145" Type="http://schemas.openxmlformats.org/officeDocument/2006/relationships/image" Target="../media/image101.png"/><Relationship Id="rId161" Type="http://schemas.openxmlformats.org/officeDocument/2006/relationships/image" Target="../media/image109.png"/><Relationship Id="rId166" Type="http://schemas.openxmlformats.org/officeDocument/2006/relationships/customXml" Target="../ink/ink109.xml"/><Relationship Id="rId182" Type="http://schemas.openxmlformats.org/officeDocument/2006/relationships/customXml" Target="../ink/ink117.xml"/><Relationship Id="rId187" Type="http://schemas.openxmlformats.org/officeDocument/2006/relationships/image" Target="../media/image122.png"/><Relationship Id="rId217" Type="http://schemas.openxmlformats.org/officeDocument/2006/relationships/image" Target="../media/image137.png"/><Relationship Id="rId1" Type="http://schemas.openxmlformats.org/officeDocument/2006/relationships/slideLayout" Target="../slideLayouts/slideLayout1.xml"/><Relationship Id="rId6" Type="http://schemas.openxmlformats.org/officeDocument/2006/relationships/customXml" Target="../ink/ink29.xml"/><Relationship Id="rId212" Type="http://schemas.openxmlformats.org/officeDocument/2006/relationships/customXml" Target="../ink/ink132.xml"/><Relationship Id="rId23" Type="http://schemas.openxmlformats.org/officeDocument/2006/relationships/image" Target="../media/image40.png"/><Relationship Id="rId28" Type="http://schemas.openxmlformats.org/officeDocument/2006/relationships/customXml" Target="../ink/ink40.xml"/><Relationship Id="rId49" Type="http://schemas.openxmlformats.org/officeDocument/2006/relationships/image" Target="../media/image53.png"/><Relationship Id="rId114" Type="http://schemas.openxmlformats.org/officeDocument/2006/relationships/customXml" Target="../ink/ink83.xml"/><Relationship Id="rId119" Type="http://schemas.openxmlformats.org/officeDocument/2006/relationships/image" Target="../media/image88.png"/><Relationship Id="rId44" Type="http://schemas.openxmlformats.org/officeDocument/2006/relationships/customXml" Target="../ink/ink48.xml"/><Relationship Id="rId60" Type="http://schemas.openxmlformats.org/officeDocument/2006/relationships/customXml" Target="../ink/ink56.xml"/><Relationship Id="rId65" Type="http://schemas.openxmlformats.org/officeDocument/2006/relationships/image" Target="../media/image61.png"/><Relationship Id="rId81" Type="http://schemas.openxmlformats.org/officeDocument/2006/relationships/image" Target="../media/image69.png"/><Relationship Id="rId86" Type="http://schemas.openxmlformats.org/officeDocument/2006/relationships/customXml" Target="../ink/ink69.xml"/><Relationship Id="rId130" Type="http://schemas.openxmlformats.org/officeDocument/2006/relationships/customXml" Target="../ink/ink91.xml"/><Relationship Id="rId135" Type="http://schemas.openxmlformats.org/officeDocument/2006/relationships/image" Target="../media/image96.png"/><Relationship Id="rId151" Type="http://schemas.openxmlformats.org/officeDocument/2006/relationships/image" Target="../media/image104.png"/><Relationship Id="rId156" Type="http://schemas.openxmlformats.org/officeDocument/2006/relationships/customXml" Target="../ink/ink104.xml"/><Relationship Id="rId177" Type="http://schemas.openxmlformats.org/officeDocument/2006/relationships/image" Target="../media/image117.png"/><Relationship Id="rId198" Type="http://schemas.openxmlformats.org/officeDocument/2006/relationships/customXml" Target="../ink/ink125.xml"/><Relationship Id="rId172" Type="http://schemas.openxmlformats.org/officeDocument/2006/relationships/customXml" Target="../ink/ink112.xml"/><Relationship Id="rId193" Type="http://schemas.openxmlformats.org/officeDocument/2006/relationships/image" Target="../media/image125.png"/><Relationship Id="rId202" Type="http://schemas.openxmlformats.org/officeDocument/2006/relationships/customXml" Target="../ink/ink127.xml"/><Relationship Id="rId207" Type="http://schemas.openxmlformats.org/officeDocument/2006/relationships/image" Target="../media/image132.png"/><Relationship Id="rId223" Type="http://schemas.openxmlformats.org/officeDocument/2006/relationships/image" Target="../media/image140.png"/><Relationship Id="rId228" Type="http://schemas.openxmlformats.org/officeDocument/2006/relationships/customXml" Target="../ink/ink140.xml"/><Relationship Id="rId13" Type="http://schemas.openxmlformats.org/officeDocument/2006/relationships/image" Target="../media/image35.png"/><Relationship Id="rId18" Type="http://schemas.openxmlformats.org/officeDocument/2006/relationships/customXml" Target="../ink/ink35.xml"/><Relationship Id="rId39" Type="http://schemas.openxmlformats.org/officeDocument/2006/relationships/image" Target="../media/image48.png"/><Relationship Id="rId109" Type="http://schemas.openxmlformats.org/officeDocument/2006/relationships/image" Target="../media/image83.png"/><Relationship Id="rId34" Type="http://schemas.openxmlformats.org/officeDocument/2006/relationships/customXml" Target="../ink/ink43.xml"/><Relationship Id="rId50" Type="http://schemas.openxmlformats.org/officeDocument/2006/relationships/customXml" Target="../ink/ink51.xml"/><Relationship Id="rId55" Type="http://schemas.openxmlformats.org/officeDocument/2006/relationships/image" Target="../media/image56.png"/><Relationship Id="rId76" Type="http://schemas.openxmlformats.org/officeDocument/2006/relationships/customXml" Target="../ink/ink64.xml"/><Relationship Id="rId97" Type="http://schemas.openxmlformats.org/officeDocument/2006/relationships/image" Target="../media/image77.png"/><Relationship Id="rId104" Type="http://schemas.openxmlformats.org/officeDocument/2006/relationships/customXml" Target="../ink/ink78.xml"/><Relationship Id="rId120" Type="http://schemas.openxmlformats.org/officeDocument/2006/relationships/customXml" Target="../ink/ink86.xml"/><Relationship Id="rId125" Type="http://schemas.openxmlformats.org/officeDocument/2006/relationships/image" Target="../media/image91.png"/><Relationship Id="rId141" Type="http://schemas.openxmlformats.org/officeDocument/2006/relationships/image" Target="../media/image99.png"/><Relationship Id="rId146" Type="http://schemas.openxmlformats.org/officeDocument/2006/relationships/customXml" Target="../ink/ink99.xml"/><Relationship Id="rId167" Type="http://schemas.openxmlformats.org/officeDocument/2006/relationships/image" Target="../media/image112.png"/><Relationship Id="rId188" Type="http://schemas.openxmlformats.org/officeDocument/2006/relationships/customXml" Target="../ink/ink120.xml"/><Relationship Id="rId7" Type="http://schemas.openxmlformats.org/officeDocument/2006/relationships/image" Target="../media/image32.png"/><Relationship Id="rId71" Type="http://schemas.openxmlformats.org/officeDocument/2006/relationships/image" Target="../media/image64.png"/><Relationship Id="rId92" Type="http://schemas.openxmlformats.org/officeDocument/2006/relationships/customXml" Target="../ink/ink72.xml"/><Relationship Id="rId162" Type="http://schemas.openxmlformats.org/officeDocument/2006/relationships/customXml" Target="../ink/ink107.xml"/><Relationship Id="rId183" Type="http://schemas.openxmlformats.org/officeDocument/2006/relationships/image" Target="../media/image120.png"/><Relationship Id="rId213" Type="http://schemas.openxmlformats.org/officeDocument/2006/relationships/image" Target="../media/image135.png"/><Relationship Id="rId218" Type="http://schemas.openxmlformats.org/officeDocument/2006/relationships/customXml" Target="../ink/ink135.xml"/><Relationship Id="rId2" Type="http://schemas.openxmlformats.org/officeDocument/2006/relationships/notesSlide" Target="../notesSlides/notesSlide3.xml"/><Relationship Id="rId29" Type="http://schemas.openxmlformats.org/officeDocument/2006/relationships/image" Target="../media/image43.png"/><Relationship Id="rId24" Type="http://schemas.openxmlformats.org/officeDocument/2006/relationships/customXml" Target="../ink/ink38.xml"/><Relationship Id="rId40" Type="http://schemas.openxmlformats.org/officeDocument/2006/relationships/customXml" Target="../ink/ink46.xml"/><Relationship Id="rId45" Type="http://schemas.openxmlformats.org/officeDocument/2006/relationships/image" Target="../media/image51.png"/><Relationship Id="rId66" Type="http://schemas.openxmlformats.org/officeDocument/2006/relationships/customXml" Target="../ink/ink59.xml"/><Relationship Id="rId87" Type="http://schemas.openxmlformats.org/officeDocument/2006/relationships/image" Target="../media/image72.png"/><Relationship Id="rId110" Type="http://schemas.openxmlformats.org/officeDocument/2006/relationships/customXml" Target="../ink/ink81.xml"/><Relationship Id="rId115" Type="http://schemas.openxmlformats.org/officeDocument/2006/relationships/image" Target="../media/image86.png"/><Relationship Id="rId131" Type="http://schemas.openxmlformats.org/officeDocument/2006/relationships/image" Target="../media/image94.png"/><Relationship Id="rId136" Type="http://schemas.openxmlformats.org/officeDocument/2006/relationships/customXml" Target="../ink/ink94.xml"/><Relationship Id="rId157" Type="http://schemas.openxmlformats.org/officeDocument/2006/relationships/image" Target="../media/image107.png"/><Relationship Id="rId178" Type="http://schemas.openxmlformats.org/officeDocument/2006/relationships/customXml" Target="../ink/ink115.xml"/><Relationship Id="rId61" Type="http://schemas.openxmlformats.org/officeDocument/2006/relationships/image" Target="../media/image59.png"/><Relationship Id="rId82" Type="http://schemas.openxmlformats.org/officeDocument/2006/relationships/customXml" Target="../ink/ink67.xml"/><Relationship Id="rId152" Type="http://schemas.openxmlformats.org/officeDocument/2006/relationships/customXml" Target="../ink/ink102.xml"/><Relationship Id="rId173" Type="http://schemas.openxmlformats.org/officeDocument/2006/relationships/image" Target="../media/image115.png"/><Relationship Id="rId194" Type="http://schemas.openxmlformats.org/officeDocument/2006/relationships/customXml" Target="../ink/ink123.xml"/><Relationship Id="rId199" Type="http://schemas.openxmlformats.org/officeDocument/2006/relationships/image" Target="../media/image128.png"/><Relationship Id="rId203" Type="http://schemas.openxmlformats.org/officeDocument/2006/relationships/image" Target="../media/image130.png"/><Relationship Id="rId208" Type="http://schemas.openxmlformats.org/officeDocument/2006/relationships/customXml" Target="../ink/ink130.xml"/><Relationship Id="rId229" Type="http://schemas.openxmlformats.org/officeDocument/2006/relationships/image" Target="../media/image143.png"/><Relationship Id="rId19" Type="http://schemas.openxmlformats.org/officeDocument/2006/relationships/image" Target="../media/image38.png"/><Relationship Id="rId224" Type="http://schemas.openxmlformats.org/officeDocument/2006/relationships/customXml" Target="../ink/ink138.xml"/><Relationship Id="rId14" Type="http://schemas.openxmlformats.org/officeDocument/2006/relationships/customXml" Target="../ink/ink33.xml"/><Relationship Id="rId30" Type="http://schemas.openxmlformats.org/officeDocument/2006/relationships/customXml" Target="../ink/ink41.xml"/><Relationship Id="rId35" Type="http://schemas.openxmlformats.org/officeDocument/2006/relationships/image" Target="../media/image46.png"/><Relationship Id="rId56" Type="http://schemas.openxmlformats.org/officeDocument/2006/relationships/customXml" Target="../ink/ink54.xml"/><Relationship Id="rId77" Type="http://schemas.openxmlformats.org/officeDocument/2006/relationships/image" Target="../media/image67.png"/><Relationship Id="rId100" Type="http://schemas.openxmlformats.org/officeDocument/2006/relationships/customXml" Target="../ink/ink76.xml"/><Relationship Id="rId105" Type="http://schemas.openxmlformats.org/officeDocument/2006/relationships/image" Target="../media/image81.png"/><Relationship Id="rId126" Type="http://schemas.openxmlformats.org/officeDocument/2006/relationships/customXml" Target="../ink/ink89.xml"/><Relationship Id="rId147" Type="http://schemas.openxmlformats.org/officeDocument/2006/relationships/image" Target="../media/image102.png"/><Relationship Id="rId168" Type="http://schemas.openxmlformats.org/officeDocument/2006/relationships/customXml" Target="../ink/ink110.xml"/><Relationship Id="rId8" Type="http://schemas.openxmlformats.org/officeDocument/2006/relationships/customXml" Target="../ink/ink30.xml"/><Relationship Id="rId51" Type="http://schemas.openxmlformats.org/officeDocument/2006/relationships/image" Target="../media/image54.png"/><Relationship Id="rId72" Type="http://schemas.openxmlformats.org/officeDocument/2006/relationships/customXml" Target="../ink/ink62.xml"/><Relationship Id="rId93" Type="http://schemas.openxmlformats.org/officeDocument/2006/relationships/image" Target="../media/image75.png"/><Relationship Id="rId98" Type="http://schemas.openxmlformats.org/officeDocument/2006/relationships/customXml" Target="../ink/ink75.xml"/><Relationship Id="rId121" Type="http://schemas.openxmlformats.org/officeDocument/2006/relationships/image" Target="../media/image89.png"/><Relationship Id="rId142" Type="http://schemas.openxmlformats.org/officeDocument/2006/relationships/customXml" Target="../ink/ink97.xml"/><Relationship Id="rId163" Type="http://schemas.openxmlformats.org/officeDocument/2006/relationships/image" Target="../media/image110.png"/><Relationship Id="rId184" Type="http://schemas.openxmlformats.org/officeDocument/2006/relationships/customXml" Target="../ink/ink118.xml"/><Relationship Id="rId189" Type="http://schemas.openxmlformats.org/officeDocument/2006/relationships/image" Target="../media/image123.png"/><Relationship Id="rId219" Type="http://schemas.openxmlformats.org/officeDocument/2006/relationships/image" Target="../media/image138.png"/><Relationship Id="rId3" Type="http://schemas.openxmlformats.org/officeDocument/2006/relationships/image" Target="../media/image1.jpg"/><Relationship Id="rId214" Type="http://schemas.openxmlformats.org/officeDocument/2006/relationships/customXml" Target="../ink/ink133.xml"/><Relationship Id="rId25" Type="http://schemas.openxmlformats.org/officeDocument/2006/relationships/image" Target="../media/image41.png"/><Relationship Id="rId46" Type="http://schemas.openxmlformats.org/officeDocument/2006/relationships/customXml" Target="../ink/ink49.xml"/><Relationship Id="rId67" Type="http://schemas.openxmlformats.org/officeDocument/2006/relationships/image" Target="../media/image62.png"/><Relationship Id="rId116" Type="http://schemas.openxmlformats.org/officeDocument/2006/relationships/customXml" Target="../ink/ink84.xml"/><Relationship Id="rId137" Type="http://schemas.openxmlformats.org/officeDocument/2006/relationships/image" Target="../media/image97.png"/><Relationship Id="rId158" Type="http://schemas.openxmlformats.org/officeDocument/2006/relationships/customXml" Target="../ink/ink105.xml"/><Relationship Id="rId20" Type="http://schemas.openxmlformats.org/officeDocument/2006/relationships/customXml" Target="../ink/ink36.xml"/><Relationship Id="rId41" Type="http://schemas.openxmlformats.org/officeDocument/2006/relationships/image" Target="../media/image49.png"/><Relationship Id="rId62" Type="http://schemas.openxmlformats.org/officeDocument/2006/relationships/customXml" Target="../ink/ink57.xml"/><Relationship Id="rId83" Type="http://schemas.openxmlformats.org/officeDocument/2006/relationships/image" Target="../media/image70.png"/><Relationship Id="rId88" Type="http://schemas.openxmlformats.org/officeDocument/2006/relationships/customXml" Target="../ink/ink70.xml"/><Relationship Id="rId111" Type="http://schemas.openxmlformats.org/officeDocument/2006/relationships/image" Target="../media/image84.png"/><Relationship Id="rId132" Type="http://schemas.openxmlformats.org/officeDocument/2006/relationships/customXml" Target="../ink/ink92.xml"/><Relationship Id="rId153" Type="http://schemas.openxmlformats.org/officeDocument/2006/relationships/image" Target="../media/image105.png"/><Relationship Id="rId174" Type="http://schemas.openxmlformats.org/officeDocument/2006/relationships/customXml" Target="../ink/ink113.xml"/><Relationship Id="rId179" Type="http://schemas.openxmlformats.org/officeDocument/2006/relationships/image" Target="../media/image118.png"/><Relationship Id="rId195" Type="http://schemas.openxmlformats.org/officeDocument/2006/relationships/image" Target="../media/image126.png"/><Relationship Id="rId209" Type="http://schemas.openxmlformats.org/officeDocument/2006/relationships/image" Target="../media/image133.png"/><Relationship Id="rId190" Type="http://schemas.openxmlformats.org/officeDocument/2006/relationships/customXml" Target="../ink/ink121.xml"/><Relationship Id="rId204" Type="http://schemas.openxmlformats.org/officeDocument/2006/relationships/customXml" Target="../ink/ink128.xml"/><Relationship Id="rId220" Type="http://schemas.openxmlformats.org/officeDocument/2006/relationships/customXml" Target="../ink/ink136.xml"/><Relationship Id="rId225" Type="http://schemas.openxmlformats.org/officeDocument/2006/relationships/image" Target="../media/image141.png"/><Relationship Id="rId15" Type="http://schemas.openxmlformats.org/officeDocument/2006/relationships/image" Target="../media/image36.png"/><Relationship Id="rId36" Type="http://schemas.openxmlformats.org/officeDocument/2006/relationships/customXml" Target="../ink/ink44.xml"/><Relationship Id="rId57" Type="http://schemas.openxmlformats.org/officeDocument/2006/relationships/image" Target="../media/image57.png"/><Relationship Id="rId106" Type="http://schemas.openxmlformats.org/officeDocument/2006/relationships/customXml" Target="../ink/ink79.xml"/><Relationship Id="rId127" Type="http://schemas.openxmlformats.org/officeDocument/2006/relationships/image" Target="../media/image92.png"/><Relationship Id="rId10" Type="http://schemas.openxmlformats.org/officeDocument/2006/relationships/customXml" Target="../ink/ink31.xml"/><Relationship Id="rId31" Type="http://schemas.openxmlformats.org/officeDocument/2006/relationships/image" Target="../media/image44.png"/><Relationship Id="rId52" Type="http://schemas.openxmlformats.org/officeDocument/2006/relationships/customXml" Target="../ink/ink52.xml"/><Relationship Id="rId73" Type="http://schemas.openxmlformats.org/officeDocument/2006/relationships/image" Target="../media/image65.png"/><Relationship Id="rId78" Type="http://schemas.openxmlformats.org/officeDocument/2006/relationships/customXml" Target="../ink/ink65.xml"/><Relationship Id="rId94" Type="http://schemas.openxmlformats.org/officeDocument/2006/relationships/customXml" Target="../ink/ink73.xml"/><Relationship Id="rId99" Type="http://schemas.openxmlformats.org/officeDocument/2006/relationships/image" Target="../media/image78.png"/><Relationship Id="rId101" Type="http://schemas.openxmlformats.org/officeDocument/2006/relationships/image" Target="../media/image79.png"/><Relationship Id="rId122" Type="http://schemas.openxmlformats.org/officeDocument/2006/relationships/customXml" Target="../ink/ink87.xml"/><Relationship Id="rId143" Type="http://schemas.openxmlformats.org/officeDocument/2006/relationships/image" Target="../media/image100.png"/><Relationship Id="rId148" Type="http://schemas.openxmlformats.org/officeDocument/2006/relationships/customXml" Target="../ink/ink100.xml"/><Relationship Id="rId164" Type="http://schemas.openxmlformats.org/officeDocument/2006/relationships/customXml" Target="../ink/ink108.xml"/><Relationship Id="rId169" Type="http://schemas.openxmlformats.org/officeDocument/2006/relationships/image" Target="../media/image113.png"/><Relationship Id="rId185" Type="http://schemas.openxmlformats.org/officeDocument/2006/relationships/image" Target="../media/image121.png"/><Relationship Id="rId4" Type="http://schemas.openxmlformats.org/officeDocument/2006/relationships/customXml" Target="../ink/ink28.xml"/><Relationship Id="rId9" Type="http://schemas.openxmlformats.org/officeDocument/2006/relationships/image" Target="../media/image33.png"/><Relationship Id="rId180" Type="http://schemas.openxmlformats.org/officeDocument/2006/relationships/customXml" Target="../ink/ink116.xml"/><Relationship Id="rId210" Type="http://schemas.openxmlformats.org/officeDocument/2006/relationships/customXml" Target="../ink/ink131.xml"/><Relationship Id="rId215" Type="http://schemas.openxmlformats.org/officeDocument/2006/relationships/image" Target="../media/image136.png"/><Relationship Id="rId26" Type="http://schemas.openxmlformats.org/officeDocument/2006/relationships/customXml" Target="../ink/ink39.xml"/><Relationship Id="rId47" Type="http://schemas.openxmlformats.org/officeDocument/2006/relationships/image" Target="../media/image52.png"/><Relationship Id="rId68" Type="http://schemas.openxmlformats.org/officeDocument/2006/relationships/customXml" Target="../ink/ink60.xml"/><Relationship Id="rId89" Type="http://schemas.openxmlformats.org/officeDocument/2006/relationships/image" Target="../media/image73.png"/><Relationship Id="rId112" Type="http://schemas.openxmlformats.org/officeDocument/2006/relationships/customXml" Target="../ink/ink82.xml"/><Relationship Id="rId133" Type="http://schemas.openxmlformats.org/officeDocument/2006/relationships/image" Target="../media/image95.png"/><Relationship Id="rId154" Type="http://schemas.openxmlformats.org/officeDocument/2006/relationships/customXml" Target="../ink/ink103.xml"/><Relationship Id="rId175" Type="http://schemas.openxmlformats.org/officeDocument/2006/relationships/image" Target="../media/image116.png"/><Relationship Id="rId196" Type="http://schemas.openxmlformats.org/officeDocument/2006/relationships/customXml" Target="../ink/ink124.xml"/><Relationship Id="rId200" Type="http://schemas.openxmlformats.org/officeDocument/2006/relationships/customXml" Target="../ink/ink126.xml"/><Relationship Id="rId16" Type="http://schemas.openxmlformats.org/officeDocument/2006/relationships/customXml" Target="../ink/ink34.xml"/><Relationship Id="rId221" Type="http://schemas.openxmlformats.org/officeDocument/2006/relationships/image" Target="../media/image139.png"/><Relationship Id="rId37" Type="http://schemas.openxmlformats.org/officeDocument/2006/relationships/image" Target="../media/image47.png"/><Relationship Id="rId58" Type="http://schemas.openxmlformats.org/officeDocument/2006/relationships/customXml" Target="../ink/ink55.xml"/><Relationship Id="rId79" Type="http://schemas.openxmlformats.org/officeDocument/2006/relationships/image" Target="../media/image68.png"/><Relationship Id="rId102" Type="http://schemas.openxmlformats.org/officeDocument/2006/relationships/customXml" Target="../ink/ink77.xml"/><Relationship Id="rId123" Type="http://schemas.openxmlformats.org/officeDocument/2006/relationships/image" Target="../media/image90.png"/><Relationship Id="rId144" Type="http://schemas.openxmlformats.org/officeDocument/2006/relationships/customXml" Target="../ink/ink98.xml"/><Relationship Id="rId90" Type="http://schemas.openxmlformats.org/officeDocument/2006/relationships/customXml" Target="../ink/ink71.xml"/><Relationship Id="rId165" Type="http://schemas.openxmlformats.org/officeDocument/2006/relationships/image" Target="../media/image111.png"/><Relationship Id="rId186" Type="http://schemas.openxmlformats.org/officeDocument/2006/relationships/customXml" Target="../ink/ink119.xml"/><Relationship Id="rId211" Type="http://schemas.openxmlformats.org/officeDocument/2006/relationships/image" Target="../media/image134.png"/></Relationships>
</file>

<file path=ppt/slides/_rels/slide4.xml.rels><?xml version="1.0" encoding="UTF-8" standalone="yes"?>
<Relationships xmlns="http://schemas.openxmlformats.org/package/2006/relationships"><Relationship Id="rId8" Type="http://schemas.openxmlformats.org/officeDocument/2006/relationships/customXml" Target="../ink/ink143.xml"/><Relationship Id="rId13" Type="http://schemas.openxmlformats.org/officeDocument/2006/relationships/image" Target="../media/image148.png"/><Relationship Id="rId18" Type="http://schemas.openxmlformats.org/officeDocument/2006/relationships/customXml" Target="../ink/ink148.xml"/><Relationship Id="rId26" Type="http://schemas.openxmlformats.org/officeDocument/2006/relationships/customXml" Target="../ink/ink152.xml"/><Relationship Id="rId3" Type="http://schemas.openxmlformats.org/officeDocument/2006/relationships/image" Target="../media/image1.jpg"/><Relationship Id="rId21" Type="http://schemas.openxmlformats.org/officeDocument/2006/relationships/image" Target="../media/image152.png"/><Relationship Id="rId34" Type="http://schemas.openxmlformats.org/officeDocument/2006/relationships/customXml" Target="../ink/ink156.xml"/><Relationship Id="rId7" Type="http://schemas.openxmlformats.org/officeDocument/2006/relationships/image" Target="../media/image145.png"/><Relationship Id="rId12" Type="http://schemas.openxmlformats.org/officeDocument/2006/relationships/customXml" Target="../ink/ink145.xml"/><Relationship Id="rId17" Type="http://schemas.openxmlformats.org/officeDocument/2006/relationships/image" Target="../media/image150.png"/><Relationship Id="rId25" Type="http://schemas.openxmlformats.org/officeDocument/2006/relationships/image" Target="../media/image154.png"/><Relationship Id="rId33" Type="http://schemas.openxmlformats.org/officeDocument/2006/relationships/image" Target="../media/image158.png"/><Relationship Id="rId2" Type="http://schemas.openxmlformats.org/officeDocument/2006/relationships/notesSlide" Target="../notesSlides/notesSlide4.xml"/><Relationship Id="rId16" Type="http://schemas.openxmlformats.org/officeDocument/2006/relationships/customXml" Target="../ink/ink147.xml"/><Relationship Id="rId20" Type="http://schemas.openxmlformats.org/officeDocument/2006/relationships/customXml" Target="../ink/ink149.xml"/><Relationship Id="rId29" Type="http://schemas.openxmlformats.org/officeDocument/2006/relationships/image" Target="../media/image156.png"/><Relationship Id="rId1" Type="http://schemas.openxmlformats.org/officeDocument/2006/relationships/slideLayout" Target="../slideLayouts/slideLayout1.xml"/><Relationship Id="rId6" Type="http://schemas.openxmlformats.org/officeDocument/2006/relationships/customXml" Target="../ink/ink142.xml"/><Relationship Id="rId11" Type="http://schemas.openxmlformats.org/officeDocument/2006/relationships/image" Target="../media/image147.png"/><Relationship Id="rId24" Type="http://schemas.openxmlformats.org/officeDocument/2006/relationships/customXml" Target="../ink/ink151.xml"/><Relationship Id="rId32" Type="http://schemas.openxmlformats.org/officeDocument/2006/relationships/customXml" Target="../ink/ink155.xml"/><Relationship Id="rId37" Type="http://schemas.openxmlformats.org/officeDocument/2006/relationships/image" Target="../media/image160.png"/><Relationship Id="rId5" Type="http://schemas.openxmlformats.org/officeDocument/2006/relationships/image" Target="../media/image144.png"/><Relationship Id="rId15" Type="http://schemas.openxmlformats.org/officeDocument/2006/relationships/image" Target="../media/image149.png"/><Relationship Id="rId23" Type="http://schemas.openxmlformats.org/officeDocument/2006/relationships/image" Target="../media/image153.png"/><Relationship Id="rId28" Type="http://schemas.openxmlformats.org/officeDocument/2006/relationships/customXml" Target="../ink/ink153.xml"/><Relationship Id="rId36" Type="http://schemas.openxmlformats.org/officeDocument/2006/relationships/customXml" Target="../ink/ink157.xml"/><Relationship Id="rId10" Type="http://schemas.openxmlformats.org/officeDocument/2006/relationships/customXml" Target="../ink/ink144.xml"/><Relationship Id="rId19" Type="http://schemas.openxmlformats.org/officeDocument/2006/relationships/image" Target="../media/image151.png"/><Relationship Id="rId31" Type="http://schemas.openxmlformats.org/officeDocument/2006/relationships/image" Target="../media/image157.png"/><Relationship Id="rId4" Type="http://schemas.openxmlformats.org/officeDocument/2006/relationships/customXml" Target="../ink/ink141.xml"/><Relationship Id="rId9" Type="http://schemas.openxmlformats.org/officeDocument/2006/relationships/image" Target="../media/image146.png"/><Relationship Id="rId14" Type="http://schemas.openxmlformats.org/officeDocument/2006/relationships/customXml" Target="../ink/ink146.xml"/><Relationship Id="rId22" Type="http://schemas.openxmlformats.org/officeDocument/2006/relationships/customXml" Target="../ink/ink150.xml"/><Relationship Id="rId27" Type="http://schemas.openxmlformats.org/officeDocument/2006/relationships/image" Target="../media/image155.png"/><Relationship Id="rId30" Type="http://schemas.openxmlformats.org/officeDocument/2006/relationships/customXml" Target="../ink/ink154.xml"/><Relationship Id="rId35" Type="http://schemas.openxmlformats.org/officeDocument/2006/relationships/image" Target="../media/image159.png"/></Relationships>
</file>

<file path=ppt/slides/_rels/slide5.xml.rels><?xml version="1.0" encoding="UTF-8" standalone="yes"?>
<Relationships xmlns="http://schemas.openxmlformats.org/package/2006/relationships"><Relationship Id="rId8" Type="http://schemas.openxmlformats.org/officeDocument/2006/relationships/customXml" Target="../ink/ink160.xml"/><Relationship Id="rId13" Type="http://schemas.openxmlformats.org/officeDocument/2006/relationships/image" Target="../media/image165.png"/><Relationship Id="rId18" Type="http://schemas.openxmlformats.org/officeDocument/2006/relationships/customXml" Target="../ink/ink165.xml"/><Relationship Id="rId3" Type="http://schemas.openxmlformats.org/officeDocument/2006/relationships/image" Target="../media/image1.jpg"/><Relationship Id="rId21" Type="http://schemas.openxmlformats.org/officeDocument/2006/relationships/image" Target="../media/image169.png"/><Relationship Id="rId7" Type="http://schemas.openxmlformats.org/officeDocument/2006/relationships/image" Target="../media/image162.png"/><Relationship Id="rId12" Type="http://schemas.openxmlformats.org/officeDocument/2006/relationships/customXml" Target="../ink/ink162.xml"/><Relationship Id="rId17" Type="http://schemas.openxmlformats.org/officeDocument/2006/relationships/image" Target="../media/image167.png"/><Relationship Id="rId2" Type="http://schemas.openxmlformats.org/officeDocument/2006/relationships/notesSlide" Target="../notesSlides/notesSlide5.xml"/><Relationship Id="rId16" Type="http://schemas.openxmlformats.org/officeDocument/2006/relationships/customXml" Target="../ink/ink164.xml"/><Relationship Id="rId20" Type="http://schemas.openxmlformats.org/officeDocument/2006/relationships/customXml" Target="../ink/ink166.xml"/><Relationship Id="rId1" Type="http://schemas.openxmlformats.org/officeDocument/2006/relationships/slideLayout" Target="../slideLayouts/slideLayout1.xml"/><Relationship Id="rId6" Type="http://schemas.openxmlformats.org/officeDocument/2006/relationships/customXml" Target="../ink/ink159.xml"/><Relationship Id="rId11" Type="http://schemas.openxmlformats.org/officeDocument/2006/relationships/image" Target="../media/image164.png"/><Relationship Id="rId5" Type="http://schemas.openxmlformats.org/officeDocument/2006/relationships/image" Target="../media/image161.png"/><Relationship Id="rId15" Type="http://schemas.openxmlformats.org/officeDocument/2006/relationships/image" Target="../media/image166.png"/><Relationship Id="rId10" Type="http://schemas.openxmlformats.org/officeDocument/2006/relationships/customXml" Target="../ink/ink161.xml"/><Relationship Id="rId19" Type="http://schemas.openxmlformats.org/officeDocument/2006/relationships/image" Target="../media/image168.png"/><Relationship Id="rId4" Type="http://schemas.openxmlformats.org/officeDocument/2006/relationships/customXml" Target="../ink/ink158.xml"/><Relationship Id="rId9" Type="http://schemas.openxmlformats.org/officeDocument/2006/relationships/image" Target="../media/image163.png"/><Relationship Id="rId14" Type="http://schemas.openxmlformats.org/officeDocument/2006/relationships/customXml" Target="../ink/ink16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customXml" Target="../ink/ink169.xml"/><Relationship Id="rId13" Type="http://schemas.openxmlformats.org/officeDocument/2006/relationships/image" Target="../media/image174.png"/><Relationship Id="rId18" Type="http://schemas.openxmlformats.org/officeDocument/2006/relationships/customXml" Target="../ink/ink174.xml"/><Relationship Id="rId3" Type="http://schemas.openxmlformats.org/officeDocument/2006/relationships/image" Target="../media/image1.jpg"/><Relationship Id="rId7" Type="http://schemas.openxmlformats.org/officeDocument/2006/relationships/image" Target="../media/image171.png"/><Relationship Id="rId12" Type="http://schemas.openxmlformats.org/officeDocument/2006/relationships/customXml" Target="../ink/ink171.xml"/><Relationship Id="rId17" Type="http://schemas.openxmlformats.org/officeDocument/2006/relationships/image" Target="../media/image176.png"/><Relationship Id="rId2" Type="http://schemas.openxmlformats.org/officeDocument/2006/relationships/notesSlide" Target="../notesSlides/notesSlide7.xml"/><Relationship Id="rId16" Type="http://schemas.openxmlformats.org/officeDocument/2006/relationships/customXml" Target="../ink/ink173.xml"/><Relationship Id="rId1" Type="http://schemas.openxmlformats.org/officeDocument/2006/relationships/slideLayout" Target="../slideLayouts/slideLayout1.xml"/><Relationship Id="rId6" Type="http://schemas.openxmlformats.org/officeDocument/2006/relationships/customXml" Target="../ink/ink168.xml"/><Relationship Id="rId11" Type="http://schemas.openxmlformats.org/officeDocument/2006/relationships/image" Target="../media/image173.png"/><Relationship Id="rId5" Type="http://schemas.openxmlformats.org/officeDocument/2006/relationships/image" Target="../media/image170.png"/><Relationship Id="rId15" Type="http://schemas.openxmlformats.org/officeDocument/2006/relationships/image" Target="../media/image175.png"/><Relationship Id="rId10" Type="http://schemas.openxmlformats.org/officeDocument/2006/relationships/customXml" Target="../ink/ink170.xml"/><Relationship Id="rId19" Type="http://schemas.openxmlformats.org/officeDocument/2006/relationships/image" Target="../media/image177.png"/><Relationship Id="rId4" Type="http://schemas.openxmlformats.org/officeDocument/2006/relationships/customXml" Target="../ink/ink167.xml"/><Relationship Id="rId9" Type="http://schemas.openxmlformats.org/officeDocument/2006/relationships/image" Target="../media/image172.png"/><Relationship Id="rId14" Type="http://schemas.openxmlformats.org/officeDocument/2006/relationships/customXml" Target="../ink/ink172.xml"/></Relationships>
</file>

<file path=ppt/slides/_rels/slide8.xml.rels><?xml version="1.0" encoding="UTF-8" standalone="yes"?>
<Relationships xmlns="http://schemas.openxmlformats.org/package/2006/relationships"><Relationship Id="rId8" Type="http://schemas.openxmlformats.org/officeDocument/2006/relationships/customXml" Target="../ink/ink177.xml"/><Relationship Id="rId13" Type="http://schemas.openxmlformats.org/officeDocument/2006/relationships/image" Target="../media/image182.png"/><Relationship Id="rId3" Type="http://schemas.openxmlformats.org/officeDocument/2006/relationships/image" Target="../media/image1.jpg"/><Relationship Id="rId7" Type="http://schemas.openxmlformats.org/officeDocument/2006/relationships/image" Target="../media/image179.png"/><Relationship Id="rId12" Type="http://schemas.openxmlformats.org/officeDocument/2006/relationships/customXml" Target="../ink/ink179.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customXml" Target="../ink/ink176.xml"/><Relationship Id="rId11" Type="http://schemas.openxmlformats.org/officeDocument/2006/relationships/image" Target="../media/image181.png"/><Relationship Id="rId5" Type="http://schemas.openxmlformats.org/officeDocument/2006/relationships/image" Target="../media/image178.png"/><Relationship Id="rId10" Type="http://schemas.openxmlformats.org/officeDocument/2006/relationships/customXml" Target="../ink/ink178.xml"/><Relationship Id="rId4" Type="http://schemas.openxmlformats.org/officeDocument/2006/relationships/customXml" Target="../ink/ink175.xml"/><Relationship Id="rId9" Type="http://schemas.openxmlformats.org/officeDocument/2006/relationships/image" Target="../media/image180.png"/></Relationships>
</file>

<file path=ppt/slides/_rels/slide9.xml.rels><?xml version="1.0" encoding="UTF-8" standalone="yes"?>
<Relationships xmlns="http://schemas.openxmlformats.org/package/2006/relationships"><Relationship Id="rId8" Type="http://schemas.openxmlformats.org/officeDocument/2006/relationships/customXml" Target="../ink/ink182.xml"/><Relationship Id="rId13" Type="http://schemas.openxmlformats.org/officeDocument/2006/relationships/image" Target="../media/image187.png"/><Relationship Id="rId3" Type="http://schemas.openxmlformats.org/officeDocument/2006/relationships/image" Target="../media/image1.jpg"/><Relationship Id="rId7" Type="http://schemas.openxmlformats.org/officeDocument/2006/relationships/image" Target="../media/image184.png"/><Relationship Id="rId12" Type="http://schemas.openxmlformats.org/officeDocument/2006/relationships/customXml" Target="../ink/ink184.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customXml" Target="../ink/ink181.xml"/><Relationship Id="rId11" Type="http://schemas.openxmlformats.org/officeDocument/2006/relationships/image" Target="../media/image186.png"/><Relationship Id="rId5" Type="http://schemas.openxmlformats.org/officeDocument/2006/relationships/image" Target="../media/image183.png"/><Relationship Id="rId10" Type="http://schemas.openxmlformats.org/officeDocument/2006/relationships/customXml" Target="../ink/ink183.xml"/><Relationship Id="rId4" Type="http://schemas.openxmlformats.org/officeDocument/2006/relationships/customXml" Target="../ink/ink180.xml"/><Relationship Id="rId9" Type="http://schemas.openxmlformats.org/officeDocument/2006/relationships/image" Target="../media/image18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pic>
        <p:nvPicPr>
          <p:cNvPr id="5" name="Graphic 4">
            <a:extLst>
              <a:ext uri="{FF2B5EF4-FFF2-40B4-BE49-F238E27FC236}">
                <a16:creationId xmlns:a16="http://schemas.microsoft.com/office/drawing/2014/main" id="{8E4D7F82-D1B1-4D01-9D05-2A0EDFA060B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78286" y="598342"/>
            <a:ext cx="7028775" cy="1277959"/>
          </a:xfrm>
          <a:prstGeom prst="rect">
            <a:avLst/>
          </a:prstGeom>
        </p:spPr>
      </p:pic>
      <p:sp>
        <p:nvSpPr>
          <p:cNvPr id="3" name="TextBox 2">
            <a:extLst>
              <a:ext uri="{FF2B5EF4-FFF2-40B4-BE49-F238E27FC236}">
                <a16:creationId xmlns:a16="http://schemas.microsoft.com/office/drawing/2014/main" id="{05CC5247-4BEF-4E87-AD19-97290C25A155}"/>
              </a:ext>
            </a:extLst>
          </p:cNvPr>
          <p:cNvSpPr txBox="1"/>
          <p:nvPr/>
        </p:nvSpPr>
        <p:spPr>
          <a:xfrm>
            <a:off x="0" y="2241716"/>
            <a:ext cx="12192000" cy="2800767"/>
          </a:xfrm>
          <a:prstGeom prst="rect">
            <a:avLst/>
          </a:prstGeom>
          <a:noFill/>
        </p:spPr>
        <p:txBody>
          <a:bodyPr wrap="square" rtlCol="0">
            <a:spAutoFit/>
          </a:bodyPr>
          <a:lstStyle/>
          <a:p>
            <a:pPr algn="ctr"/>
            <a:r>
              <a:rPr lang="en-US" sz="8000" b="1">
                <a:ln w="15875">
                  <a:solidFill>
                    <a:schemeClr val="tx1"/>
                  </a:solidFill>
                  <a:prstDash val="solid"/>
                </a:ln>
                <a:solidFill>
                  <a:srgbClr val="FFFF00"/>
                </a:solidFill>
                <a:latin typeface="Arial Black" panose="020B0A04020102020204" pitchFamily="34" charset="0"/>
                <a:cs typeface="+mj-cs"/>
              </a:rPr>
              <a:t>Isaiah 13:12-22</a:t>
            </a:r>
          </a:p>
          <a:p>
            <a:pPr algn="ctr"/>
            <a:r>
              <a:rPr lang="he-IL" sz="9600" b="1">
                <a:ln w="15875">
                  <a:solidFill>
                    <a:schemeClr val="tx1"/>
                  </a:solidFill>
                  <a:prstDash val="solid"/>
                </a:ln>
                <a:solidFill>
                  <a:srgbClr val="FFFF00"/>
                </a:solidFill>
                <a:cs typeface="+mj-cs"/>
              </a:rPr>
              <a:t>ישעיהו יג:יב-כב</a:t>
            </a:r>
            <a:endParaRPr lang="en-US" sz="9600" b="1">
              <a:ln w="15875">
                <a:solidFill>
                  <a:schemeClr val="tx1"/>
                </a:solidFill>
                <a:prstDash val="solid"/>
              </a:ln>
              <a:solidFill>
                <a:srgbClr val="FFFF00"/>
              </a:solidFill>
              <a:cs typeface="+mj-cs"/>
            </a:endParaRPr>
          </a:p>
        </p:txBody>
      </p:sp>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E4F5CDBD-38E6-4C24-AD30-D647F84775D5}"/>
                  </a:ext>
                </a:extLst>
              </p14:cNvPr>
              <p14:cNvContentPartPr/>
              <p14:nvPr/>
            </p14:nvContentPartPr>
            <p14:xfrm>
              <a:off x="10730416" y="3590814"/>
              <a:ext cx="743400" cy="826200"/>
            </p14:xfrm>
          </p:contentPart>
        </mc:Choice>
        <mc:Fallback>
          <p:pic>
            <p:nvPicPr>
              <p:cNvPr id="4" name="Ink 3">
                <a:extLst>
                  <a:ext uri="{FF2B5EF4-FFF2-40B4-BE49-F238E27FC236}">
                    <a16:creationId xmlns:a16="http://schemas.microsoft.com/office/drawing/2014/main" id="{E4F5CDBD-38E6-4C24-AD30-D647F84775D5}"/>
                  </a:ext>
                </a:extLst>
              </p:cNvPr>
              <p:cNvPicPr/>
              <p:nvPr/>
            </p:nvPicPr>
            <p:blipFill>
              <a:blip r:embed="rId7"/>
              <a:stretch>
                <a:fillRect/>
              </a:stretch>
            </p:blipFill>
            <p:spPr>
              <a:xfrm>
                <a:off x="10712416" y="3572814"/>
                <a:ext cx="779040" cy="861840"/>
              </a:xfrm>
              <a:prstGeom prst="rect">
                <a:avLst/>
              </a:prstGeom>
            </p:spPr>
          </p:pic>
        </mc:Fallback>
      </mc:AlternateContent>
    </p:spTree>
    <p:extLst>
      <p:ext uri="{BB962C8B-B14F-4D97-AF65-F5344CB8AC3E}">
        <p14:creationId xmlns:p14="http://schemas.microsoft.com/office/powerpoint/2010/main" val="283239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59377" y="-53439"/>
            <a:ext cx="10665954" cy="5824847"/>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 name="TextBox 2">
            <a:extLst>
              <a:ext uri="{FF2B5EF4-FFF2-40B4-BE49-F238E27FC236}">
                <a16:creationId xmlns:a16="http://schemas.microsoft.com/office/drawing/2014/main" id="{D3EFC0C3-FD39-449B-AD90-C042901F23F4}"/>
              </a:ext>
            </a:extLst>
          </p:cNvPr>
          <p:cNvSpPr txBox="1"/>
          <p:nvPr/>
        </p:nvSpPr>
        <p:spPr>
          <a:xfrm>
            <a:off x="201766" y="92613"/>
            <a:ext cx="10109842" cy="5262979"/>
          </a:xfrm>
          <a:prstGeom prst="rect">
            <a:avLst/>
          </a:prstGeom>
          <a:noFill/>
        </p:spPr>
        <p:txBody>
          <a:bodyPr wrap="square" rtlCol="0">
            <a:spAutoFit/>
          </a:bodyPr>
          <a:lstStyle/>
          <a:p>
            <a:r>
              <a:rPr lang="en-US" sz="2400" b="1">
                <a:solidFill>
                  <a:srgbClr val="FFC000"/>
                </a:solidFill>
                <a:cs typeface="+mj-cs"/>
              </a:rPr>
              <a:t>Rashi on Isaiah 13:13 Part 1</a:t>
            </a:r>
          </a:p>
          <a:p>
            <a:pPr algn="r"/>
            <a:r>
              <a:rPr lang="he-IL" sz="3200">
                <a:solidFill>
                  <a:srgbClr val="FFFF00"/>
                </a:solidFill>
                <a:cs typeface="+mj-cs"/>
              </a:rPr>
              <a:t>שמים ארגיז. כל צבאה ירגז ואומר איך נפלת משמים הילל בן שחר (לקמן יד) ואחר כך נגדעת לארץ חולש על גוים אף כאן תחלה שמים ארגיז ואחר כך ותרעש הארץ ירעשו יושביה לקול מפלתה שיתמהו בדבר:</a:t>
            </a:r>
          </a:p>
          <a:p>
            <a:r>
              <a:rPr lang="en-US" sz="2400">
                <a:solidFill>
                  <a:srgbClr val="FFC000"/>
                </a:solidFill>
                <a:cs typeface="+mj-cs"/>
              </a:rPr>
              <a:t>I will make heaven quake. All their host will quake when I cast down the prince of Babylon, for the Holy One, blessed be He, does not punish the nations until He punishes their heavenly princes first, as Scripture states (infra 24:21): “The Lord shall visit upon the heavenly host on high,” and afterwards, “on the kings of the earth on the earth.” Scripture states further (infra 14:12): “How have you fallen from heaven, Lucifer, the morning star?” And then, “You have been cut down to the ground, you who cast lots on nations.” Here too, first, “I will make heaven quake,” and afterwards, “the earth will quake.” Its inhabitants shall quake at the news of its downfall, for they shall be astonished at the event.</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97EAA800-80A4-41AC-9DCE-E75F1C17CFC7}"/>
                  </a:ext>
                </a:extLst>
              </p14:cNvPr>
              <p14:cNvContentPartPr/>
              <p14:nvPr/>
            </p14:nvContentPartPr>
            <p14:xfrm>
              <a:off x="349096" y="2291214"/>
              <a:ext cx="2931840" cy="127440"/>
            </p14:xfrm>
          </p:contentPart>
        </mc:Choice>
        <mc:Fallback>
          <p:pic>
            <p:nvPicPr>
              <p:cNvPr id="2" name="Ink 1">
                <a:extLst>
                  <a:ext uri="{FF2B5EF4-FFF2-40B4-BE49-F238E27FC236}">
                    <a16:creationId xmlns:a16="http://schemas.microsoft.com/office/drawing/2014/main" id="{97EAA800-80A4-41AC-9DCE-E75F1C17CFC7}"/>
                  </a:ext>
                </a:extLst>
              </p:cNvPr>
              <p:cNvPicPr/>
              <p:nvPr/>
            </p:nvPicPr>
            <p:blipFill>
              <a:blip r:embed="rId5"/>
              <a:stretch>
                <a:fillRect/>
              </a:stretch>
            </p:blipFill>
            <p:spPr>
              <a:xfrm>
                <a:off x="331096" y="2273574"/>
                <a:ext cx="2967480" cy="1630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22941297-4416-4E64-B025-9A0840FA11CF}"/>
                  </a:ext>
                </a:extLst>
              </p14:cNvPr>
              <p14:cNvContentPartPr/>
              <p14:nvPr/>
            </p14:nvContentPartPr>
            <p14:xfrm>
              <a:off x="5904256" y="2678934"/>
              <a:ext cx="3843000" cy="99360"/>
            </p14:xfrm>
          </p:contentPart>
        </mc:Choice>
        <mc:Fallback>
          <p:pic>
            <p:nvPicPr>
              <p:cNvPr id="4" name="Ink 3">
                <a:extLst>
                  <a:ext uri="{FF2B5EF4-FFF2-40B4-BE49-F238E27FC236}">
                    <a16:creationId xmlns:a16="http://schemas.microsoft.com/office/drawing/2014/main" id="{22941297-4416-4E64-B025-9A0840FA11CF}"/>
                  </a:ext>
                </a:extLst>
              </p:cNvPr>
              <p:cNvPicPr/>
              <p:nvPr/>
            </p:nvPicPr>
            <p:blipFill>
              <a:blip r:embed="rId7"/>
              <a:stretch>
                <a:fillRect/>
              </a:stretch>
            </p:blipFill>
            <p:spPr>
              <a:xfrm>
                <a:off x="5886616" y="2661294"/>
                <a:ext cx="3878640" cy="135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C07EE7A5-88B6-4658-B2A2-96AD2C364AE9}"/>
                  </a:ext>
                </a:extLst>
              </p14:cNvPr>
              <p14:cNvContentPartPr/>
              <p14:nvPr/>
            </p14:nvContentPartPr>
            <p14:xfrm>
              <a:off x="329656" y="3023454"/>
              <a:ext cx="4776840" cy="144000"/>
            </p14:xfrm>
          </p:contentPart>
        </mc:Choice>
        <mc:Fallback>
          <p:pic>
            <p:nvPicPr>
              <p:cNvPr id="5" name="Ink 4">
                <a:extLst>
                  <a:ext uri="{FF2B5EF4-FFF2-40B4-BE49-F238E27FC236}">
                    <a16:creationId xmlns:a16="http://schemas.microsoft.com/office/drawing/2014/main" id="{C07EE7A5-88B6-4658-B2A2-96AD2C364AE9}"/>
                  </a:ext>
                </a:extLst>
              </p:cNvPr>
              <p:cNvPicPr/>
              <p:nvPr/>
            </p:nvPicPr>
            <p:blipFill>
              <a:blip r:embed="rId9"/>
              <a:stretch>
                <a:fillRect/>
              </a:stretch>
            </p:blipFill>
            <p:spPr>
              <a:xfrm>
                <a:off x="311656" y="3005814"/>
                <a:ext cx="4812480" cy="1796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197720C5-1A90-4C02-B346-F63902B3CF39}"/>
                  </a:ext>
                </a:extLst>
              </p14:cNvPr>
              <p14:cNvContentPartPr/>
              <p14:nvPr/>
            </p14:nvContentPartPr>
            <p14:xfrm>
              <a:off x="8352616" y="3793134"/>
              <a:ext cx="1630440" cy="73440"/>
            </p14:xfrm>
          </p:contentPart>
        </mc:Choice>
        <mc:Fallback>
          <p:pic>
            <p:nvPicPr>
              <p:cNvPr id="7" name="Ink 6">
                <a:extLst>
                  <a:ext uri="{FF2B5EF4-FFF2-40B4-BE49-F238E27FC236}">
                    <a16:creationId xmlns:a16="http://schemas.microsoft.com/office/drawing/2014/main" id="{197720C5-1A90-4C02-B346-F63902B3CF39}"/>
                  </a:ext>
                </a:extLst>
              </p:cNvPr>
              <p:cNvPicPr/>
              <p:nvPr/>
            </p:nvPicPr>
            <p:blipFill>
              <a:blip r:embed="rId11"/>
              <a:stretch>
                <a:fillRect/>
              </a:stretch>
            </p:blipFill>
            <p:spPr>
              <a:xfrm>
                <a:off x="8334616" y="3775134"/>
                <a:ext cx="1666080" cy="1090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E803AA74-A69D-436D-9862-C4526A1FFBD2}"/>
                  </a:ext>
                </a:extLst>
              </p14:cNvPr>
              <p14:cNvContentPartPr/>
              <p14:nvPr/>
            </p14:nvContentPartPr>
            <p14:xfrm>
              <a:off x="340096" y="4094454"/>
              <a:ext cx="6977880" cy="110880"/>
            </p14:xfrm>
          </p:contentPart>
        </mc:Choice>
        <mc:Fallback>
          <p:pic>
            <p:nvPicPr>
              <p:cNvPr id="9" name="Ink 8">
                <a:extLst>
                  <a:ext uri="{FF2B5EF4-FFF2-40B4-BE49-F238E27FC236}">
                    <a16:creationId xmlns:a16="http://schemas.microsoft.com/office/drawing/2014/main" id="{E803AA74-A69D-436D-9862-C4526A1FFBD2}"/>
                  </a:ext>
                </a:extLst>
              </p:cNvPr>
              <p:cNvPicPr/>
              <p:nvPr/>
            </p:nvPicPr>
            <p:blipFill>
              <a:blip r:embed="rId13"/>
              <a:stretch>
                <a:fillRect/>
              </a:stretch>
            </p:blipFill>
            <p:spPr>
              <a:xfrm>
                <a:off x="322096" y="4076454"/>
                <a:ext cx="7013520" cy="1465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1" name="Ink 10">
                <a:extLst>
                  <a:ext uri="{FF2B5EF4-FFF2-40B4-BE49-F238E27FC236}">
                    <a16:creationId xmlns:a16="http://schemas.microsoft.com/office/drawing/2014/main" id="{7024C846-CB0F-4CBF-B96F-267B4E9377C2}"/>
                  </a:ext>
                </a:extLst>
              </p14:cNvPr>
              <p14:cNvContentPartPr/>
              <p14:nvPr/>
            </p14:nvContentPartPr>
            <p14:xfrm>
              <a:off x="10075576" y="2080254"/>
              <a:ext cx="357840" cy="1676160"/>
            </p14:xfrm>
          </p:contentPart>
        </mc:Choice>
        <mc:Fallback>
          <p:pic>
            <p:nvPicPr>
              <p:cNvPr id="11" name="Ink 10">
                <a:extLst>
                  <a:ext uri="{FF2B5EF4-FFF2-40B4-BE49-F238E27FC236}">
                    <a16:creationId xmlns:a16="http://schemas.microsoft.com/office/drawing/2014/main" id="{7024C846-CB0F-4CBF-B96F-267B4E9377C2}"/>
                  </a:ext>
                </a:extLst>
              </p:cNvPr>
              <p:cNvPicPr/>
              <p:nvPr/>
            </p:nvPicPr>
            <p:blipFill>
              <a:blip r:embed="rId15"/>
              <a:stretch>
                <a:fillRect/>
              </a:stretch>
            </p:blipFill>
            <p:spPr>
              <a:xfrm>
                <a:off x="10057576" y="2062254"/>
                <a:ext cx="393480" cy="17118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Ink 11">
                <a:extLst>
                  <a:ext uri="{FF2B5EF4-FFF2-40B4-BE49-F238E27FC236}">
                    <a16:creationId xmlns:a16="http://schemas.microsoft.com/office/drawing/2014/main" id="{6ED33C76-1665-42C4-8D7E-F0BC361ABBDB}"/>
                  </a:ext>
                </a:extLst>
              </p14:cNvPr>
              <p14:cNvContentPartPr/>
              <p14:nvPr/>
            </p14:nvContentPartPr>
            <p14:xfrm>
              <a:off x="-3704" y="1856694"/>
              <a:ext cx="345240" cy="2032920"/>
            </p14:xfrm>
          </p:contentPart>
        </mc:Choice>
        <mc:Fallback>
          <p:pic>
            <p:nvPicPr>
              <p:cNvPr id="12" name="Ink 11">
                <a:extLst>
                  <a:ext uri="{FF2B5EF4-FFF2-40B4-BE49-F238E27FC236}">
                    <a16:creationId xmlns:a16="http://schemas.microsoft.com/office/drawing/2014/main" id="{6ED33C76-1665-42C4-8D7E-F0BC361ABBDB}"/>
                  </a:ext>
                </a:extLst>
              </p:cNvPr>
              <p:cNvPicPr/>
              <p:nvPr/>
            </p:nvPicPr>
            <p:blipFill>
              <a:blip r:embed="rId17"/>
              <a:stretch>
                <a:fillRect/>
              </a:stretch>
            </p:blipFill>
            <p:spPr>
              <a:xfrm>
                <a:off x="-21344" y="1838694"/>
                <a:ext cx="380880" cy="20685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3" name="Ink 12">
                <a:extLst>
                  <a:ext uri="{FF2B5EF4-FFF2-40B4-BE49-F238E27FC236}">
                    <a16:creationId xmlns:a16="http://schemas.microsoft.com/office/drawing/2014/main" id="{859162D9-E55C-4EF1-B687-52F75B724349}"/>
                  </a:ext>
                </a:extLst>
              </p14:cNvPr>
              <p14:cNvContentPartPr/>
              <p14:nvPr/>
            </p14:nvContentPartPr>
            <p14:xfrm>
              <a:off x="8944096" y="2333334"/>
              <a:ext cx="981360" cy="30600"/>
            </p14:xfrm>
          </p:contentPart>
        </mc:Choice>
        <mc:Fallback>
          <p:pic>
            <p:nvPicPr>
              <p:cNvPr id="13" name="Ink 12">
                <a:extLst>
                  <a:ext uri="{FF2B5EF4-FFF2-40B4-BE49-F238E27FC236}">
                    <a16:creationId xmlns:a16="http://schemas.microsoft.com/office/drawing/2014/main" id="{859162D9-E55C-4EF1-B687-52F75B724349}"/>
                  </a:ext>
                </a:extLst>
              </p:cNvPr>
              <p:cNvPicPr/>
              <p:nvPr/>
            </p:nvPicPr>
            <p:blipFill>
              <a:blip r:embed="rId19"/>
              <a:stretch>
                <a:fillRect/>
              </a:stretch>
            </p:blipFill>
            <p:spPr>
              <a:xfrm>
                <a:off x="8926456" y="2315694"/>
                <a:ext cx="1017000" cy="66240"/>
              </a:xfrm>
              <a:prstGeom prst="rect">
                <a:avLst/>
              </a:prstGeom>
            </p:spPr>
          </p:pic>
        </mc:Fallback>
      </mc:AlternateContent>
    </p:spTree>
    <p:extLst>
      <p:ext uri="{BB962C8B-B14F-4D97-AF65-F5344CB8AC3E}">
        <p14:creationId xmlns:p14="http://schemas.microsoft.com/office/powerpoint/2010/main" val="3017605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76290" y="0"/>
            <a:ext cx="10665954" cy="5824847"/>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 name="TextBox 2">
            <a:extLst>
              <a:ext uri="{FF2B5EF4-FFF2-40B4-BE49-F238E27FC236}">
                <a16:creationId xmlns:a16="http://schemas.microsoft.com/office/drawing/2014/main" id="{D3EFC0C3-FD39-449B-AD90-C042901F23F4}"/>
              </a:ext>
            </a:extLst>
          </p:cNvPr>
          <p:cNvSpPr txBox="1"/>
          <p:nvPr/>
        </p:nvSpPr>
        <p:spPr>
          <a:xfrm>
            <a:off x="278956" y="291401"/>
            <a:ext cx="10109842" cy="5016758"/>
          </a:xfrm>
          <a:prstGeom prst="rect">
            <a:avLst/>
          </a:prstGeom>
          <a:noFill/>
        </p:spPr>
        <p:txBody>
          <a:bodyPr wrap="square" rtlCol="0">
            <a:spAutoFit/>
          </a:bodyPr>
          <a:lstStyle/>
          <a:p>
            <a:r>
              <a:rPr lang="en-US" sz="3200" b="1">
                <a:solidFill>
                  <a:srgbClr val="FFC000"/>
                </a:solidFill>
                <a:cs typeface="+mj-cs"/>
              </a:rPr>
              <a:t>Esther Rabbah 5:3</a:t>
            </a:r>
          </a:p>
          <a:p>
            <a:r>
              <a:rPr lang="en-US" sz="3200">
                <a:solidFill>
                  <a:srgbClr val="92D050"/>
                </a:solidFill>
                <a:cs typeface="+mj-cs"/>
              </a:rPr>
              <a:t>…Rabbi Ḥanina bar Shilka and Rabbi Yehoshua of Sikhnin and Rabbi Levi in the name of Rabbi Yoḥanan said: When a Jew and a gentile are residing in one courtyard, and the Jew places his pot on the fire and the gentile touches it, it is not ritually impure. If the gentile places his pot on the fire and the Jew touches it, he [the gentile] would say it is impure. Even if several repugnant creatures and creeping animals fall into it, he would eat it, but if a Jew places his food in it, he [the gentile] would break it.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8A6754B8-FCD7-4FCE-8A24-2A8C7ED32781}"/>
                  </a:ext>
                </a:extLst>
              </p14:cNvPr>
              <p14:cNvContentPartPr/>
              <p14:nvPr/>
            </p14:nvContentPartPr>
            <p14:xfrm>
              <a:off x="8813416" y="1796934"/>
              <a:ext cx="1113120" cy="57960"/>
            </p14:xfrm>
          </p:contentPart>
        </mc:Choice>
        <mc:Fallback>
          <p:pic>
            <p:nvPicPr>
              <p:cNvPr id="2" name="Ink 1">
                <a:extLst>
                  <a:ext uri="{FF2B5EF4-FFF2-40B4-BE49-F238E27FC236}">
                    <a16:creationId xmlns:a16="http://schemas.microsoft.com/office/drawing/2014/main" id="{8A6754B8-FCD7-4FCE-8A24-2A8C7ED32781}"/>
                  </a:ext>
                </a:extLst>
              </p:cNvPr>
              <p:cNvPicPr/>
              <p:nvPr/>
            </p:nvPicPr>
            <p:blipFill>
              <a:blip r:embed="rId5"/>
              <a:stretch>
                <a:fillRect/>
              </a:stretch>
            </p:blipFill>
            <p:spPr>
              <a:xfrm>
                <a:off x="8795416" y="1779294"/>
                <a:ext cx="1148760" cy="936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0139BF2A-E279-4EE6-BC73-DFEF14E0EC3C}"/>
                  </a:ext>
                </a:extLst>
              </p14:cNvPr>
              <p14:cNvContentPartPr/>
              <p14:nvPr/>
            </p14:nvContentPartPr>
            <p14:xfrm>
              <a:off x="561136" y="2266734"/>
              <a:ext cx="9441000" cy="93960"/>
            </p14:xfrm>
          </p:contentPart>
        </mc:Choice>
        <mc:Fallback>
          <p:pic>
            <p:nvPicPr>
              <p:cNvPr id="4" name="Ink 3">
                <a:extLst>
                  <a:ext uri="{FF2B5EF4-FFF2-40B4-BE49-F238E27FC236}">
                    <a16:creationId xmlns:a16="http://schemas.microsoft.com/office/drawing/2014/main" id="{0139BF2A-E279-4EE6-BC73-DFEF14E0EC3C}"/>
                  </a:ext>
                </a:extLst>
              </p:cNvPr>
              <p:cNvPicPr/>
              <p:nvPr/>
            </p:nvPicPr>
            <p:blipFill>
              <a:blip r:embed="rId7"/>
              <a:stretch>
                <a:fillRect/>
              </a:stretch>
            </p:blipFill>
            <p:spPr>
              <a:xfrm>
                <a:off x="543496" y="2249094"/>
                <a:ext cx="9476640" cy="1296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61284133-F197-4B2F-8012-676F9C02ED4E}"/>
                  </a:ext>
                </a:extLst>
              </p14:cNvPr>
              <p14:cNvContentPartPr/>
              <p14:nvPr/>
            </p14:nvContentPartPr>
            <p14:xfrm>
              <a:off x="628456" y="2742294"/>
              <a:ext cx="9405360" cy="136440"/>
            </p14:xfrm>
          </p:contentPart>
        </mc:Choice>
        <mc:Fallback>
          <p:pic>
            <p:nvPicPr>
              <p:cNvPr id="5" name="Ink 4">
                <a:extLst>
                  <a:ext uri="{FF2B5EF4-FFF2-40B4-BE49-F238E27FC236}">
                    <a16:creationId xmlns:a16="http://schemas.microsoft.com/office/drawing/2014/main" id="{61284133-F197-4B2F-8012-676F9C02ED4E}"/>
                  </a:ext>
                </a:extLst>
              </p:cNvPr>
              <p:cNvPicPr/>
              <p:nvPr/>
            </p:nvPicPr>
            <p:blipFill>
              <a:blip r:embed="rId9"/>
              <a:stretch>
                <a:fillRect/>
              </a:stretch>
            </p:blipFill>
            <p:spPr>
              <a:xfrm>
                <a:off x="610456" y="2724654"/>
                <a:ext cx="9441000" cy="1720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7FBA67F3-1010-4F09-9977-6E454A4F9379}"/>
                  </a:ext>
                </a:extLst>
              </p14:cNvPr>
              <p14:cNvContentPartPr/>
              <p14:nvPr/>
            </p14:nvContentPartPr>
            <p14:xfrm>
              <a:off x="494176" y="3211014"/>
              <a:ext cx="2294280" cy="70200"/>
            </p14:xfrm>
          </p:contentPart>
        </mc:Choice>
        <mc:Fallback>
          <p:pic>
            <p:nvPicPr>
              <p:cNvPr id="7" name="Ink 6">
                <a:extLst>
                  <a:ext uri="{FF2B5EF4-FFF2-40B4-BE49-F238E27FC236}">
                    <a16:creationId xmlns:a16="http://schemas.microsoft.com/office/drawing/2014/main" id="{7FBA67F3-1010-4F09-9977-6E454A4F9379}"/>
                  </a:ext>
                </a:extLst>
              </p:cNvPr>
              <p:cNvPicPr/>
              <p:nvPr/>
            </p:nvPicPr>
            <p:blipFill>
              <a:blip r:embed="rId11"/>
              <a:stretch>
                <a:fillRect/>
              </a:stretch>
            </p:blipFill>
            <p:spPr>
              <a:xfrm>
                <a:off x="476536" y="3193014"/>
                <a:ext cx="2329920" cy="1058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910CF33F-204A-47CA-8922-546AD3EF3A27}"/>
                  </a:ext>
                </a:extLst>
              </p14:cNvPr>
              <p14:cNvContentPartPr/>
              <p14:nvPr/>
            </p14:nvContentPartPr>
            <p14:xfrm>
              <a:off x="3493336" y="3168534"/>
              <a:ext cx="6127200" cy="188280"/>
            </p14:xfrm>
          </p:contentPart>
        </mc:Choice>
        <mc:Fallback>
          <p:pic>
            <p:nvPicPr>
              <p:cNvPr id="9" name="Ink 8">
                <a:extLst>
                  <a:ext uri="{FF2B5EF4-FFF2-40B4-BE49-F238E27FC236}">
                    <a16:creationId xmlns:a16="http://schemas.microsoft.com/office/drawing/2014/main" id="{910CF33F-204A-47CA-8922-546AD3EF3A27}"/>
                  </a:ext>
                </a:extLst>
              </p:cNvPr>
              <p:cNvPicPr/>
              <p:nvPr/>
            </p:nvPicPr>
            <p:blipFill>
              <a:blip r:embed="rId13"/>
              <a:stretch>
                <a:fillRect/>
              </a:stretch>
            </p:blipFill>
            <p:spPr>
              <a:xfrm>
                <a:off x="3475696" y="3150534"/>
                <a:ext cx="6162840" cy="2239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1" name="Ink 10">
                <a:extLst>
                  <a:ext uri="{FF2B5EF4-FFF2-40B4-BE49-F238E27FC236}">
                    <a16:creationId xmlns:a16="http://schemas.microsoft.com/office/drawing/2014/main" id="{11CE0B4A-01A1-428A-9071-6D459C842CD7}"/>
                  </a:ext>
                </a:extLst>
              </p14:cNvPr>
              <p14:cNvContentPartPr/>
              <p14:nvPr/>
            </p14:nvContentPartPr>
            <p14:xfrm>
              <a:off x="479416" y="3678294"/>
              <a:ext cx="8792640" cy="120600"/>
            </p14:xfrm>
          </p:contentPart>
        </mc:Choice>
        <mc:Fallback>
          <p:pic>
            <p:nvPicPr>
              <p:cNvPr id="11" name="Ink 10">
                <a:extLst>
                  <a:ext uri="{FF2B5EF4-FFF2-40B4-BE49-F238E27FC236}">
                    <a16:creationId xmlns:a16="http://schemas.microsoft.com/office/drawing/2014/main" id="{11CE0B4A-01A1-428A-9071-6D459C842CD7}"/>
                  </a:ext>
                </a:extLst>
              </p:cNvPr>
              <p:cNvPicPr/>
              <p:nvPr/>
            </p:nvPicPr>
            <p:blipFill>
              <a:blip r:embed="rId15"/>
              <a:stretch>
                <a:fillRect/>
              </a:stretch>
            </p:blipFill>
            <p:spPr>
              <a:xfrm>
                <a:off x="461416" y="3660654"/>
                <a:ext cx="8828280" cy="1562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Ink 11">
                <a:extLst>
                  <a:ext uri="{FF2B5EF4-FFF2-40B4-BE49-F238E27FC236}">
                    <a16:creationId xmlns:a16="http://schemas.microsoft.com/office/drawing/2014/main" id="{A84CC5D2-61BF-4CF1-A0DA-185FF07F7FF8}"/>
                  </a:ext>
                </a:extLst>
              </p14:cNvPr>
              <p14:cNvContentPartPr/>
              <p14:nvPr/>
            </p14:nvContentPartPr>
            <p14:xfrm>
              <a:off x="-4064" y="3842814"/>
              <a:ext cx="614160" cy="1717200"/>
            </p14:xfrm>
          </p:contentPart>
        </mc:Choice>
        <mc:Fallback>
          <p:pic>
            <p:nvPicPr>
              <p:cNvPr id="12" name="Ink 11">
                <a:extLst>
                  <a:ext uri="{FF2B5EF4-FFF2-40B4-BE49-F238E27FC236}">
                    <a16:creationId xmlns:a16="http://schemas.microsoft.com/office/drawing/2014/main" id="{A84CC5D2-61BF-4CF1-A0DA-185FF07F7FF8}"/>
                  </a:ext>
                </a:extLst>
              </p:cNvPr>
              <p:cNvPicPr/>
              <p:nvPr/>
            </p:nvPicPr>
            <p:blipFill>
              <a:blip r:embed="rId17"/>
              <a:stretch>
                <a:fillRect/>
              </a:stretch>
            </p:blipFill>
            <p:spPr>
              <a:xfrm>
                <a:off x="-21704" y="3825174"/>
                <a:ext cx="649800" cy="17528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3" name="Ink 12">
                <a:extLst>
                  <a:ext uri="{FF2B5EF4-FFF2-40B4-BE49-F238E27FC236}">
                    <a16:creationId xmlns:a16="http://schemas.microsoft.com/office/drawing/2014/main" id="{20475B9A-E5BD-48F2-A9DF-5873B944925D}"/>
                  </a:ext>
                </a:extLst>
              </p14:cNvPr>
              <p14:cNvContentPartPr/>
              <p14:nvPr/>
            </p14:nvContentPartPr>
            <p14:xfrm>
              <a:off x="9700456" y="3787014"/>
              <a:ext cx="520560" cy="1190160"/>
            </p14:xfrm>
          </p:contentPart>
        </mc:Choice>
        <mc:Fallback>
          <p:pic>
            <p:nvPicPr>
              <p:cNvPr id="13" name="Ink 12">
                <a:extLst>
                  <a:ext uri="{FF2B5EF4-FFF2-40B4-BE49-F238E27FC236}">
                    <a16:creationId xmlns:a16="http://schemas.microsoft.com/office/drawing/2014/main" id="{20475B9A-E5BD-48F2-A9DF-5873B944925D}"/>
                  </a:ext>
                </a:extLst>
              </p:cNvPr>
              <p:cNvPicPr/>
              <p:nvPr/>
            </p:nvPicPr>
            <p:blipFill>
              <a:blip r:embed="rId19"/>
              <a:stretch>
                <a:fillRect/>
              </a:stretch>
            </p:blipFill>
            <p:spPr>
              <a:xfrm>
                <a:off x="9682816" y="3769374"/>
                <a:ext cx="556200" cy="1225800"/>
              </a:xfrm>
              <a:prstGeom prst="rect">
                <a:avLst/>
              </a:prstGeom>
            </p:spPr>
          </p:pic>
        </mc:Fallback>
      </mc:AlternateContent>
    </p:spTree>
    <p:extLst>
      <p:ext uri="{BB962C8B-B14F-4D97-AF65-F5344CB8AC3E}">
        <p14:creationId xmlns:p14="http://schemas.microsoft.com/office/powerpoint/2010/main" val="1165563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76290" y="0"/>
            <a:ext cx="10665954" cy="6104934"/>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 name="TextBox 2">
            <a:extLst>
              <a:ext uri="{FF2B5EF4-FFF2-40B4-BE49-F238E27FC236}">
                <a16:creationId xmlns:a16="http://schemas.microsoft.com/office/drawing/2014/main" id="{D3EFC0C3-FD39-449B-AD90-C042901F23F4}"/>
              </a:ext>
            </a:extLst>
          </p:cNvPr>
          <p:cNvSpPr txBox="1"/>
          <p:nvPr/>
        </p:nvSpPr>
        <p:spPr>
          <a:xfrm>
            <a:off x="261143" y="142959"/>
            <a:ext cx="10109842" cy="5632311"/>
          </a:xfrm>
          <a:prstGeom prst="rect">
            <a:avLst/>
          </a:prstGeom>
          <a:noFill/>
        </p:spPr>
        <p:txBody>
          <a:bodyPr wrap="square" rtlCol="0">
            <a:spAutoFit/>
          </a:bodyPr>
          <a:lstStyle/>
          <a:p>
            <a:r>
              <a:rPr lang="en-US" sz="2400" b="1">
                <a:solidFill>
                  <a:srgbClr val="FFC000"/>
                </a:solidFill>
                <a:cs typeface="+mj-cs"/>
              </a:rPr>
              <a:t>Mishley / Proverbs 9:1-12</a:t>
            </a:r>
          </a:p>
          <a:p>
            <a:r>
              <a:rPr lang="en-US" sz="2400">
                <a:solidFill>
                  <a:srgbClr val="92D050"/>
                </a:solidFill>
                <a:cs typeface="+mj-cs"/>
              </a:rPr>
              <a:t>9:1 Wisdom hath built her house, she hath hewn out her seven pillars: 9:2 She hath killed her beasts; she mingled her wine; she hath also furnished her table. 9:3 She hath sent forth her maidens: she crieth upon the highest places of the city, </a:t>
            </a:r>
            <a:r>
              <a:rPr lang="en-US" sz="2400">
                <a:solidFill>
                  <a:srgbClr val="FFC000"/>
                </a:solidFill>
                <a:cs typeface="+mj-cs"/>
              </a:rPr>
              <a:t>9:4 Whoso is simple, let him turn in hither: as for him that wanteth understanding, she saith to him, 9:5 Come, eat of my bread, and drink of the wine which I have mingled. 9:6 Forsake the foolish, and live; and go in the way of understanding. 9:7 He that reproveth a scorner getteth to himself shame: and he that rebuketh a wicked man getteth himself a blot. 9:8 Reprove not a scorner, lest he hate thee: rebuke a wise man, and he will love thee. 9:9 Give instruction to a wise man, and he will be yet wiser: teach a just man, and he will increase in learning. </a:t>
            </a:r>
            <a:r>
              <a:rPr lang="en-US" sz="2400">
                <a:solidFill>
                  <a:srgbClr val="92D050"/>
                </a:solidFill>
                <a:cs typeface="+mj-cs"/>
              </a:rPr>
              <a:t>9:10 The fear of the LORD is the beginning of wisdom: and the knowledge of the holy is understanding. 9:11 For by me thy days shall be multiplied, and the years of thy life shall be increased. 9:12 If thou be wise, thou shalt be wise for thyself: but if thou scornest, thou alone shall bear it.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21BF003A-D1EE-4E42-AD78-915CF97637CB}"/>
                  </a:ext>
                </a:extLst>
              </p14:cNvPr>
              <p14:cNvContentPartPr/>
              <p14:nvPr/>
            </p14:nvContentPartPr>
            <p14:xfrm>
              <a:off x="4283176" y="2745534"/>
              <a:ext cx="2179800" cy="104400"/>
            </p14:xfrm>
          </p:contentPart>
        </mc:Choice>
        <mc:Fallback>
          <p:pic>
            <p:nvPicPr>
              <p:cNvPr id="2" name="Ink 1">
                <a:extLst>
                  <a:ext uri="{FF2B5EF4-FFF2-40B4-BE49-F238E27FC236}">
                    <a16:creationId xmlns:a16="http://schemas.microsoft.com/office/drawing/2014/main" id="{21BF003A-D1EE-4E42-AD78-915CF97637CB}"/>
                  </a:ext>
                </a:extLst>
              </p:cNvPr>
              <p:cNvPicPr/>
              <p:nvPr/>
            </p:nvPicPr>
            <p:blipFill>
              <a:blip r:embed="rId5"/>
              <a:stretch>
                <a:fillRect/>
              </a:stretch>
            </p:blipFill>
            <p:spPr>
              <a:xfrm>
                <a:off x="4265536" y="2727894"/>
                <a:ext cx="221544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487D9B42-3824-4810-9F26-64FE1BF997E6}"/>
                  </a:ext>
                </a:extLst>
              </p14:cNvPr>
              <p14:cNvContentPartPr/>
              <p14:nvPr/>
            </p14:nvContentPartPr>
            <p14:xfrm>
              <a:off x="9374656" y="4334214"/>
              <a:ext cx="1038960" cy="1252080"/>
            </p14:xfrm>
          </p:contentPart>
        </mc:Choice>
        <mc:Fallback>
          <p:pic>
            <p:nvPicPr>
              <p:cNvPr id="4" name="Ink 3">
                <a:extLst>
                  <a:ext uri="{FF2B5EF4-FFF2-40B4-BE49-F238E27FC236}">
                    <a16:creationId xmlns:a16="http://schemas.microsoft.com/office/drawing/2014/main" id="{487D9B42-3824-4810-9F26-64FE1BF997E6}"/>
                  </a:ext>
                </a:extLst>
              </p:cNvPr>
              <p:cNvPicPr/>
              <p:nvPr/>
            </p:nvPicPr>
            <p:blipFill>
              <a:blip r:embed="rId7"/>
              <a:stretch>
                <a:fillRect/>
              </a:stretch>
            </p:blipFill>
            <p:spPr>
              <a:xfrm>
                <a:off x="9356656" y="4316574"/>
                <a:ext cx="1074600" cy="12877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6E24B51F-31DA-4DC0-B344-DBE41F211894}"/>
                  </a:ext>
                </a:extLst>
              </p14:cNvPr>
              <p14:cNvContentPartPr/>
              <p14:nvPr/>
            </p14:nvContentPartPr>
            <p14:xfrm>
              <a:off x="55336" y="4586574"/>
              <a:ext cx="422280" cy="1218960"/>
            </p14:xfrm>
          </p:contentPart>
        </mc:Choice>
        <mc:Fallback>
          <p:pic>
            <p:nvPicPr>
              <p:cNvPr id="5" name="Ink 4">
                <a:extLst>
                  <a:ext uri="{FF2B5EF4-FFF2-40B4-BE49-F238E27FC236}">
                    <a16:creationId xmlns:a16="http://schemas.microsoft.com/office/drawing/2014/main" id="{6E24B51F-31DA-4DC0-B344-DBE41F211894}"/>
                  </a:ext>
                </a:extLst>
              </p:cNvPr>
              <p:cNvPicPr/>
              <p:nvPr/>
            </p:nvPicPr>
            <p:blipFill>
              <a:blip r:embed="rId9"/>
              <a:stretch>
                <a:fillRect/>
              </a:stretch>
            </p:blipFill>
            <p:spPr>
              <a:xfrm>
                <a:off x="37336" y="4568574"/>
                <a:ext cx="457920" cy="1254600"/>
              </a:xfrm>
              <a:prstGeom prst="rect">
                <a:avLst/>
              </a:prstGeom>
            </p:spPr>
          </p:pic>
        </mc:Fallback>
      </mc:AlternateContent>
    </p:spTree>
    <p:extLst>
      <p:ext uri="{BB962C8B-B14F-4D97-AF65-F5344CB8AC3E}">
        <p14:creationId xmlns:p14="http://schemas.microsoft.com/office/powerpoint/2010/main" val="810859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76290" y="0"/>
            <a:ext cx="10665954" cy="6104934"/>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 name="TextBox 2">
            <a:extLst>
              <a:ext uri="{FF2B5EF4-FFF2-40B4-BE49-F238E27FC236}">
                <a16:creationId xmlns:a16="http://schemas.microsoft.com/office/drawing/2014/main" id="{D3EFC0C3-FD39-449B-AD90-C042901F23F4}"/>
              </a:ext>
            </a:extLst>
          </p:cNvPr>
          <p:cNvSpPr txBox="1"/>
          <p:nvPr/>
        </p:nvSpPr>
        <p:spPr>
          <a:xfrm>
            <a:off x="261143" y="142959"/>
            <a:ext cx="9933823" cy="5509200"/>
          </a:xfrm>
          <a:prstGeom prst="rect">
            <a:avLst/>
          </a:prstGeom>
          <a:noFill/>
        </p:spPr>
        <p:txBody>
          <a:bodyPr wrap="square" rtlCol="0">
            <a:spAutoFit/>
          </a:bodyPr>
          <a:lstStyle/>
          <a:p>
            <a:pPr algn="r"/>
            <a:r>
              <a:rPr lang="he-IL" sz="3200" b="1">
                <a:solidFill>
                  <a:srgbClr val="FFFF00"/>
                </a:solidFill>
                <a:cs typeface="+mj-cs"/>
              </a:rPr>
              <a:t>ספר דברים פרק ח</a:t>
            </a:r>
          </a:p>
          <a:p>
            <a:pPr algn="r"/>
            <a:r>
              <a:rPr lang="he-IL" sz="3200">
                <a:solidFill>
                  <a:srgbClr val="FFFF00"/>
                </a:solidFill>
                <a:cs typeface="+mj-cs"/>
              </a:rPr>
              <a:t>א   כָּל-הַמִּצְוָה אֲשֶׁר אָנֹכִי מְצַוְּךָ הַיּוֹם תִּשְׁמְרוּן לַעֲשֹוֹת לְמַעַן תִּחְיוּן וּרְבִיתֶם וּבָאתֶם וִירִשְׁתֶּם אֶת-הָאָרֶץ אֲשֶׁר-נִשְׁבַּע יְהוָֹה לַאֲבֹתֵיכֶם: ב   וְזָכַרְתָּ אֶת-כָּל-הַדֶּרֶךְ אֲשֶׁר הוֹלִיכְךָ יְהוָֹה אֱלֹהֶיךָ זֶה אַרְבָּעִים שָׁנָה בַּמִּדְבָּר לְמַעַן עַנֹּתְךָ לְנַסֹּתְךָ לָדַעַת אֶת-אֲשֶׁר בִּלְבָבְךָ הֲתִשְׁמֹר מִצְוֹתָו [מִצְוֹתָיו] אִם-לֹא:</a:t>
            </a:r>
          </a:p>
          <a:p>
            <a:endParaRPr lang="he-IL" sz="2400" b="1">
              <a:solidFill>
                <a:srgbClr val="FFC000"/>
              </a:solidFill>
              <a:cs typeface="+mj-cs"/>
            </a:endParaRPr>
          </a:p>
          <a:p>
            <a:r>
              <a:rPr lang="en-US" sz="2400" b="1">
                <a:solidFill>
                  <a:srgbClr val="FFC000"/>
                </a:solidFill>
                <a:cs typeface="+mj-cs"/>
              </a:rPr>
              <a:t>Devarim / Deuteronomy 8:1-2</a:t>
            </a:r>
          </a:p>
          <a:p>
            <a:r>
              <a:rPr lang="en-US" sz="2400">
                <a:solidFill>
                  <a:srgbClr val="FFC000"/>
                </a:solidFill>
                <a:cs typeface="+mj-cs"/>
              </a:rPr>
              <a:t>8:1  All the commandments which I command thee this day shall ye observe to do, that ye may live, and multiply, and go in and possess the land which the LORD sware unto your fathers. 8:2  And thou shalt remember all the way which the LORD thy God led thee these forty years in the wilderness, to humble thee, and to prove thee, to know what was in thine heart, whether thou wouldest keep his commandments, or no.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C30B1226-2707-4B0B-8639-303E8083A5AC}"/>
                  </a:ext>
                </a:extLst>
              </p14:cNvPr>
              <p14:cNvContentPartPr/>
              <p14:nvPr/>
            </p14:nvContentPartPr>
            <p14:xfrm>
              <a:off x="6129976" y="1172334"/>
              <a:ext cx="3446280" cy="73440"/>
            </p14:xfrm>
          </p:contentPart>
        </mc:Choice>
        <mc:Fallback>
          <p:pic>
            <p:nvPicPr>
              <p:cNvPr id="2" name="Ink 1">
                <a:extLst>
                  <a:ext uri="{FF2B5EF4-FFF2-40B4-BE49-F238E27FC236}">
                    <a16:creationId xmlns:a16="http://schemas.microsoft.com/office/drawing/2014/main" id="{C30B1226-2707-4B0B-8639-303E8083A5AC}"/>
                  </a:ext>
                </a:extLst>
              </p:cNvPr>
              <p:cNvPicPr/>
              <p:nvPr/>
            </p:nvPicPr>
            <p:blipFill>
              <a:blip r:embed="rId5"/>
              <a:stretch>
                <a:fillRect/>
              </a:stretch>
            </p:blipFill>
            <p:spPr>
              <a:xfrm>
                <a:off x="6112336" y="1154694"/>
                <a:ext cx="3481920" cy="109080"/>
              </a:xfrm>
              <a:prstGeom prst="rect">
                <a:avLst/>
              </a:prstGeom>
            </p:spPr>
          </p:pic>
        </mc:Fallback>
      </mc:AlternateContent>
      <p:grpSp>
        <p:nvGrpSpPr>
          <p:cNvPr id="12" name="Group 11">
            <a:extLst>
              <a:ext uri="{FF2B5EF4-FFF2-40B4-BE49-F238E27FC236}">
                <a16:creationId xmlns:a16="http://schemas.microsoft.com/office/drawing/2014/main" id="{3F13D8FA-D230-4E2A-B723-860F11C4F598}"/>
              </a:ext>
            </a:extLst>
          </p:cNvPr>
          <p:cNvGrpSpPr/>
          <p:nvPr/>
        </p:nvGrpSpPr>
        <p:grpSpPr>
          <a:xfrm>
            <a:off x="358096" y="1127334"/>
            <a:ext cx="5645880" cy="173520"/>
            <a:chOff x="358096" y="1127334"/>
            <a:chExt cx="5645880" cy="173520"/>
          </a:xfrm>
        </p:grpSpPr>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49BB223E-D432-4D72-B314-2B4C7E06DF92}"/>
                    </a:ext>
                  </a:extLst>
                </p14:cNvPr>
                <p14:cNvContentPartPr/>
                <p14:nvPr/>
              </p14:nvContentPartPr>
              <p14:xfrm>
                <a:off x="5372536" y="1127334"/>
                <a:ext cx="631440" cy="138240"/>
              </p14:xfrm>
            </p:contentPart>
          </mc:Choice>
          <mc:Fallback>
            <p:pic>
              <p:nvPicPr>
                <p:cNvPr id="4" name="Ink 3">
                  <a:extLst>
                    <a:ext uri="{FF2B5EF4-FFF2-40B4-BE49-F238E27FC236}">
                      <a16:creationId xmlns:a16="http://schemas.microsoft.com/office/drawing/2014/main" id="{49BB223E-D432-4D72-B314-2B4C7E06DF92}"/>
                    </a:ext>
                  </a:extLst>
                </p:cNvPr>
                <p:cNvPicPr/>
                <p:nvPr/>
              </p:nvPicPr>
              <p:blipFill>
                <a:blip r:embed="rId7"/>
                <a:stretch>
                  <a:fillRect/>
                </a:stretch>
              </p:blipFill>
              <p:spPr>
                <a:xfrm>
                  <a:off x="5354896" y="1109334"/>
                  <a:ext cx="667080" cy="1738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FE6FD1E8-BC81-49FC-B602-A4B8E41F65A0}"/>
                    </a:ext>
                  </a:extLst>
                </p14:cNvPr>
                <p14:cNvContentPartPr/>
                <p14:nvPr/>
              </p14:nvContentPartPr>
              <p14:xfrm>
                <a:off x="4221976" y="1257294"/>
                <a:ext cx="986400" cy="43560"/>
              </p14:xfrm>
            </p:contentPart>
          </mc:Choice>
          <mc:Fallback>
            <p:pic>
              <p:nvPicPr>
                <p:cNvPr id="5" name="Ink 4">
                  <a:extLst>
                    <a:ext uri="{FF2B5EF4-FFF2-40B4-BE49-F238E27FC236}">
                      <a16:creationId xmlns:a16="http://schemas.microsoft.com/office/drawing/2014/main" id="{FE6FD1E8-BC81-49FC-B602-A4B8E41F65A0}"/>
                    </a:ext>
                  </a:extLst>
                </p:cNvPr>
                <p:cNvPicPr/>
                <p:nvPr/>
              </p:nvPicPr>
              <p:blipFill>
                <a:blip r:embed="rId9"/>
                <a:stretch>
                  <a:fillRect/>
                </a:stretch>
              </p:blipFill>
              <p:spPr>
                <a:xfrm>
                  <a:off x="4204336" y="1239294"/>
                  <a:ext cx="1022040" cy="792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6D87ABB7-AB92-4DD8-BC8C-E37E02376D9C}"/>
                    </a:ext>
                  </a:extLst>
                </p14:cNvPr>
                <p14:cNvContentPartPr/>
                <p14:nvPr/>
              </p14:nvContentPartPr>
              <p14:xfrm>
                <a:off x="3240616" y="1203654"/>
                <a:ext cx="763560" cy="54720"/>
              </p14:xfrm>
            </p:contentPart>
          </mc:Choice>
          <mc:Fallback>
            <p:pic>
              <p:nvPicPr>
                <p:cNvPr id="7" name="Ink 6">
                  <a:extLst>
                    <a:ext uri="{FF2B5EF4-FFF2-40B4-BE49-F238E27FC236}">
                      <a16:creationId xmlns:a16="http://schemas.microsoft.com/office/drawing/2014/main" id="{6D87ABB7-AB92-4DD8-BC8C-E37E02376D9C}"/>
                    </a:ext>
                  </a:extLst>
                </p:cNvPr>
                <p:cNvPicPr/>
                <p:nvPr/>
              </p:nvPicPr>
              <p:blipFill>
                <a:blip r:embed="rId11"/>
                <a:stretch>
                  <a:fillRect/>
                </a:stretch>
              </p:blipFill>
              <p:spPr>
                <a:xfrm>
                  <a:off x="3222616" y="1185654"/>
                  <a:ext cx="79920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Ink 10">
                  <a:extLst>
                    <a:ext uri="{FF2B5EF4-FFF2-40B4-BE49-F238E27FC236}">
                      <a16:creationId xmlns:a16="http://schemas.microsoft.com/office/drawing/2014/main" id="{E4294FC9-E3AC-4350-9766-F98214BE1B9F}"/>
                    </a:ext>
                  </a:extLst>
                </p14:cNvPr>
                <p14:cNvContentPartPr/>
                <p14:nvPr/>
              </p14:nvContentPartPr>
              <p14:xfrm>
                <a:off x="358096" y="1139934"/>
                <a:ext cx="2506680" cy="133920"/>
              </p14:xfrm>
            </p:contentPart>
          </mc:Choice>
          <mc:Fallback>
            <p:pic>
              <p:nvPicPr>
                <p:cNvPr id="11" name="Ink 10">
                  <a:extLst>
                    <a:ext uri="{FF2B5EF4-FFF2-40B4-BE49-F238E27FC236}">
                      <a16:creationId xmlns:a16="http://schemas.microsoft.com/office/drawing/2014/main" id="{E4294FC9-E3AC-4350-9766-F98214BE1B9F}"/>
                    </a:ext>
                  </a:extLst>
                </p:cNvPr>
                <p:cNvPicPr/>
                <p:nvPr/>
              </p:nvPicPr>
              <p:blipFill>
                <a:blip r:embed="rId13"/>
                <a:stretch>
                  <a:fillRect/>
                </a:stretch>
              </p:blipFill>
              <p:spPr>
                <a:xfrm>
                  <a:off x="340096" y="1121934"/>
                  <a:ext cx="2542320" cy="169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4">
            <p14:nvContentPartPr>
              <p14:cNvPr id="13" name="Ink 12">
                <a:extLst>
                  <a:ext uri="{FF2B5EF4-FFF2-40B4-BE49-F238E27FC236}">
                    <a16:creationId xmlns:a16="http://schemas.microsoft.com/office/drawing/2014/main" id="{E7E5F559-7B86-4F72-96D3-906DF70ECB3C}"/>
                  </a:ext>
                </a:extLst>
              </p14:cNvPr>
              <p14:cNvContentPartPr/>
              <p14:nvPr/>
            </p14:nvContentPartPr>
            <p14:xfrm>
              <a:off x="6015136" y="1620894"/>
              <a:ext cx="4036680" cy="135360"/>
            </p14:xfrm>
          </p:contentPart>
        </mc:Choice>
        <mc:Fallback>
          <p:pic>
            <p:nvPicPr>
              <p:cNvPr id="13" name="Ink 12">
                <a:extLst>
                  <a:ext uri="{FF2B5EF4-FFF2-40B4-BE49-F238E27FC236}">
                    <a16:creationId xmlns:a16="http://schemas.microsoft.com/office/drawing/2014/main" id="{E7E5F559-7B86-4F72-96D3-906DF70ECB3C}"/>
                  </a:ext>
                </a:extLst>
              </p:cNvPr>
              <p:cNvPicPr/>
              <p:nvPr/>
            </p:nvPicPr>
            <p:blipFill>
              <a:blip r:embed="rId15"/>
              <a:stretch>
                <a:fillRect/>
              </a:stretch>
            </p:blipFill>
            <p:spPr>
              <a:xfrm>
                <a:off x="5997496" y="1603254"/>
                <a:ext cx="4072320" cy="1710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4" name="Ink 13">
                <a:extLst>
                  <a:ext uri="{FF2B5EF4-FFF2-40B4-BE49-F238E27FC236}">
                    <a16:creationId xmlns:a16="http://schemas.microsoft.com/office/drawing/2014/main" id="{5727C920-7A94-4768-9B23-FC5FC3EEB43C}"/>
                  </a:ext>
                </a:extLst>
              </p14:cNvPr>
              <p14:cNvContentPartPr/>
              <p14:nvPr/>
            </p14:nvContentPartPr>
            <p14:xfrm>
              <a:off x="2782336" y="1703334"/>
              <a:ext cx="2891880" cy="77760"/>
            </p14:xfrm>
          </p:contentPart>
        </mc:Choice>
        <mc:Fallback>
          <p:pic>
            <p:nvPicPr>
              <p:cNvPr id="14" name="Ink 13">
                <a:extLst>
                  <a:ext uri="{FF2B5EF4-FFF2-40B4-BE49-F238E27FC236}">
                    <a16:creationId xmlns:a16="http://schemas.microsoft.com/office/drawing/2014/main" id="{5727C920-7A94-4768-9B23-FC5FC3EEB43C}"/>
                  </a:ext>
                </a:extLst>
              </p:cNvPr>
              <p:cNvPicPr/>
              <p:nvPr/>
            </p:nvPicPr>
            <p:blipFill>
              <a:blip r:embed="rId17"/>
              <a:stretch>
                <a:fillRect/>
              </a:stretch>
            </p:blipFill>
            <p:spPr>
              <a:xfrm>
                <a:off x="2764696" y="1685334"/>
                <a:ext cx="292752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5" name="Ink 14">
                <a:extLst>
                  <a:ext uri="{FF2B5EF4-FFF2-40B4-BE49-F238E27FC236}">
                    <a16:creationId xmlns:a16="http://schemas.microsoft.com/office/drawing/2014/main" id="{D58DB302-5D4B-409D-BC4B-CD2FDE24E1F8}"/>
                  </a:ext>
                </a:extLst>
              </p14:cNvPr>
              <p14:cNvContentPartPr/>
              <p14:nvPr/>
            </p14:nvContentPartPr>
            <p14:xfrm>
              <a:off x="768496" y="1605054"/>
              <a:ext cx="1548360" cy="157680"/>
            </p14:xfrm>
          </p:contentPart>
        </mc:Choice>
        <mc:Fallback>
          <p:pic>
            <p:nvPicPr>
              <p:cNvPr id="15" name="Ink 14">
                <a:extLst>
                  <a:ext uri="{FF2B5EF4-FFF2-40B4-BE49-F238E27FC236}">
                    <a16:creationId xmlns:a16="http://schemas.microsoft.com/office/drawing/2014/main" id="{D58DB302-5D4B-409D-BC4B-CD2FDE24E1F8}"/>
                  </a:ext>
                </a:extLst>
              </p:cNvPr>
              <p:cNvPicPr/>
              <p:nvPr/>
            </p:nvPicPr>
            <p:blipFill>
              <a:blip r:embed="rId19"/>
              <a:stretch>
                <a:fillRect/>
              </a:stretch>
            </p:blipFill>
            <p:spPr>
              <a:xfrm>
                <a:off x="750496" y="1587054"/>
                <a:ext cx="1584000" cy="1933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6" name="Ink 15">
                <a:extLst>
                  <a:ext uri="{FF2B5EF4-FFF2-40B4-BE49-F238E27FC236}">
                    <a16:creationId xmlns:a16="http://schemas.microsoft.com/office/drawing/2014/main" id="{EEA4D8DF-B76A-431C-9D3F-153203700B65}"/>
                  </a:ext>
                </a:extLst>
              </p14:cNvPr>
              <p14:cNvContentPartPr/>
              <p14:nvPr/>
            </p14:nvContentPartPr>
            <p14:xfrm>
              <a:off x="8883616" y="2152254"/>
              <a:ext cx="1168200" cy="65160"/>
            </p14:xfrm>
          </p:contentPart>
        </mc:Choice>
        <mc:Fallback>
          <p:pic>
            <p:nvPicPr>
              <p:cNvPr id="16" name="Ink 15">
                <a:extLst>
                  <a:ext uri="{FF2B5EF4-FFF2-40B4-BE49-F238E27FC236}">
                    <a16:creationId xmlns:a16="http://schemas.microsoft.com/office/drawing/2014/main" id="{EEA4D8DF-B76A-431C-9D3F-153203700B65}"/>
                  </a:ext>
                </a:extLst>
              </p:cNvPr>
              <p:cNvPicPr/>
              <p:nvPr/>
            </p:nvPicPr>
            <p:blipFill>
              <a:blip r:embed="rId21"/>
              <a:stretch>
                <a:fillRect/>
              </a:stretch>
            </p:blipFill>
            <p:spPr>
              <a:xfrm>
                <a:off x="8865616" y="2134614"/>
                <a:ext cx="1203840" cy="1008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7" name="Ink 16">
                <a:extLst>
                  <a:ext uri="{FF2B5EF4-FFF2-40B4-BE49-F238E27FC236}">
                    <a16:creationId xmlns:a16="http://schemas.microsoft.com/office/drawing/2014/main" id="{E34F5E9C-C937-4687-AA9D-FD72AA4BB52E}"/>
                  </a:ext>
                </a:extLst>
              </p14:cNvPr>
              <p14:cNvContentPartPr/>
              <p14:nvPr/>
            </p14:nvContentPartPr>
            <p14:xfrm>
              <a:off x="5158336" y="2150814"/>
              <a:ext cx="3557160" cy="79200"/>
            </p14:xfrm>
          </p:contentPart>
        </mc:Choice>
        <mc:Fallback>
          <p:pic>
            <p:nvPicPr>
              <p:cNvPr id="17" name="Ink 16">
                <a:extLst>
                  <a:ext uri="{FF2B5EF4-FFF2-40B4-BE49-F238E27FC236}">
                    <a16:creationId xmlns:a16="http://schemas.microsoft.com/office/drawing/2014/main" id="{E34F5E9C-C937-4687-AA9D-FD72AA4BB52E}"/>
                  </a:ext>
                </a:extLst>
              </p:cNvPr>
              <p:cNvPicPr/>
              <p:nvPr/>
            </p:nvPicPr>
            <p:blipFill>
              <a:blip r:embed="rId23"/>
              <a:stretch>
                <a:fillRect/>
              </a:stretch>
            </p:blipFill>
            <p:spPr>
              <a:xfrm>
                <a:off x="5140336" y="2132814"/>
                <a:ext cx="3592800" cy="114840"/>
              </a:xfrm>
              <a:prstGeom prst="rect">
                <a:avLst/>
              </a:prstGeom>
            </p:spPr>
          </p:pic>
        </mc:Fallback>
      </mc:AlternateContent>
      <p:grpSp>
        <p:nvGrpSpPr>
          <p:cNvPr id="22" name="Group 21">
            <a:extLst>
              <a:ext uri="{FF2B5EF4-FFF2-40B4-BE49-F238E27FC236}">
                <a16:creationId xmlns:a16="http://schemas.microsoft.com/office/drawing/2014/main" id="{69067D5A-0F42-40A5-9FAD-8BC54B2C58F9}"/>
              </a:ext>
            </a:extLst>
          </p:cNvPr>
          <p:cNvGrpSpPr/>
          <p:nvPr/>
        </p:nvGrpSpPr>
        <p:grpSpPr>
          <a:xfrm>
            <a:off x="582736" y="2096454"/>
            <a:ext cx="4365000" cy="94320"/>
            <a:chOff x="582736" y="2096454"/>
            <a:chExt cx="4365000" cy="94320"/>
          </a:xfrm>
        </p:grpSpPr>
        <mc:AlternateContent xmlns:mc="http://schemas.openxmlformats.org/markup-compatibility/2006">
          <mc:Choice xmlns:p14="http://schemas.microsoft.com/office/powerpoint/2010/main" Requires="p14">
            <p:contentPart p14:bwMode="auto" r:id="rId24">
              <p14:nvContentPartPr>
                <p14:cNvPr id="18" name="Ink 17">
                  <a:extLst>
                    <a:ext uri="{FF2B5EF4-FFF2-40B4-BE49-F238E27FC236}">
                      <a16:creationId xmlns:a16="http://schemas.microsoft.com/office/drawing/2014/main" id="{D457CA09-925E-4AD9-AF62-CBDE172C4A9A}"/>
                    </a:ext>
                  </a:extLst>
                </p14:cNvPr>
                <p14:cNvContentPartPr/>
                <p14:nvPr/>
              </p14:nvContentPartPr>
              <p14:xfrm>
                <a:off x="3328816" y="2123814"/>
                <a:ext cx="1618920" cy="66960"/>
              </p14:xfrm>
            </p:contentPart>
          </mc:Choice>
          <mc:Fallback>
            <p:pic>
              <p:nvPicPr>
                <p:cNvPr id="18" name="Ink 17">
                  <a:extLst>
                    <a:ext uri="{FF2B5EF4-FFF2-40B4-BE49-F238E27FC236}">
                      <a16:creationId xmlns:a16="http://schemas.microsoft.com/office/drawing/2014/main" id="{D457CA09-925E-4AD9-AF62-CBDE172C4A9A}"/>
                    </a:ext>
                  </a:extLst>
                </p:cNvPr>
                <p:cNvPicPr/>
                <p:nvPr/>
              </p:nvPicPr>
              <p:blipFill>
                <a:blip r:embed="rId25"/>
                <a:stretch>
                  <a:fillRect/>
                </a:stretch>
              </p:blipFill>
              <p:spPr>
                <a:xfrm>
                  <a:off x="3311176" y="2105814"/>
                  <a:ext cx="1654560" cy="10260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9" name="Ink 18">
                  <a:extLst>
                    <a:ext uri="{FF2B5EF4-FFF2-40B4-BE49-F238E27FC236}">
                      <a16:creationId xmlns:a16="http://schemas.microsoft.com/office/drawing/2014/main" id="{F9841841-AF6E-4D2C-AA87-DF202E2CBBF4}"/>
                    </a:ext>
                  </a:extLst>
                </p14:cNvPr>
                <p14:cNvContentPartPr/>
                <p14:nvPr/>
              </p14:nvContentPartPr>
              <p14:xfrm>
                <a:off x="2239816" y="2118414"/>
                <a:ext cx="888120" cy="64800"/>
              </p14:xfrm>
            </p:contentPart>
          </mc:Choice>
          <mc:Fallback>
            <p:pic>
              <p:nvPicPr>
                <p:cNvPr id="19" name="Ink 18">
                  <a:extLst>
                    <a:ext uri="{FF2B5EF4-FFF2-40B4-BE49-F238E27FC236}">
                      <a16:creationId xmlns:a16="http://schemas.microsoft.com/office/drawing/2014/main" id="{F9841841-AF6E-4D2C-AA87-DF202E2CBBF4}"/>
                    </a:ext>
                  </a:extLst>
                </p:cNvPr>
                <p:cNvPicPr/>
                <p:nvPr/>
              </p:nvPicPr>
              <p:blipFill>
                <a:blip r:embed="rId27"/>
                <a:stretch>
                  <a:fillRect/>
                </a:stretch>
              </p:blipFill>
              <p:spPr>
                <a:xfrm>
                  <a:off x="2221816" y="2100774"/>
                  <a:ext cx="923760" cy="10044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1" name="Ink 20">
                  <a:extLst>
                    <a:ext uri="{FF2B5EF4-FFF2-40B4-BE49-F238E27FC236}">
                      <a16:creationId xmlns:a16="http://schemas.microsoft.com/office/drawing/2014/main" id="{F53FA724-6690-4BED-9A82-D271C49B6835}"/>
                    </a:ext>
                  </a:extLst>
                </p14:cNvPr>
                <p14:cNvContentPartPr/>
                <p14:nvPr/>
              </p14:nvContentPartPr>
              <p14:xfrm>
                <a:off x="582736" y="2096454"/>
                <a:ext cx="1515600" cy="86760"/>
              </p14:xfrm>
            </p:contentPart>
          </mc:Choice>
          <mc:Fallback>
            <p:pic>
              <p:nvPicPr>
                <p:cNvPr id="21" name="Ink 20">
                  <a:extLst>
                    <a:ext uri="{FF2B5EF4-FFF2-40B4-BE49-F238E27FC236}">
                      <a16:creationId xmlns:a16="http://schemas.microsoft.com/office/drawing/2014/main" id="{F53FA724-6690-4BED-9A82-D271C49B6835}"/>
                    </a:ext>
                  </a:extLst>
                </p:cNvPr>
                <p:cNvPicPr/>
                <p:nvPr/>
              </p:nvPicPr>
              <p:blipFill>
                <a:blip r:embed="rId29"/>
                <a:stretch>
                  <a:fillRect/>
                </a:stretch>
              </p:blipFill>
              <p:spPr>
                <a:xfrm>
                  <a:off x="564736" y="2078814"/>
                  <a:ext cx="1551240" cy="1224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0">
            <p14:nvContentPartPr>
              <p14:cNvPr id="23" name="Ink 22">
                <a:extLst>
                  <a:ext uri="{FF2B5EF4-FFF2-40B4-BE49-F238E27FC236}">
                    <a16:creationId xmlns:a16="http://schemas.microsoft.com/office/drawing/2014/main" id="{FF2B5E7C-774A-45CA-A2AB-211C42A25E49}"/>
                  </a:ext>
                </a:extLst>
              </p14:cNvPr>
              <p14:cNvContentPartPr/>
              <p14:nvPr/>
            </p14:nvContentPartPr>
            <p14:xfrm>
              <a:off x="6072736" y="2680734"/>
              <a:ext cx="4000680" cy="97560"/>
            </p14:xfrm>
          </p:contentPart>
        </mc:Choice>
        <mc:Fallback>
          <p:pic>
            <p:nvPicPr>
              <p:cNvPr id="23" name="Ink 22">
                <a:extLst>
                  <a:ext uri="{FF2B5EF4-FFF2-40B4-BE49-F238E27FC236}">
                    <a16:creationId xmlns:a16="http://schemas.microsoft.com/office/drawing/2014/main" id="{FF2B5E7C-774A-45CA-A2AB-211C42A25E49}"/>
                  </a:ext>
                </a:extLst>
              </p:cNvPr>
              <p:cNvPicPr/>
              <p:nvPr/>
            </p:nvPicPr>
            <p:blipFill>
              <a:blip r:embed="rId31"/>
              <a:stretch>
                <a:fillRect/>
              </a:stretch>
            </p:blipFill>
            <p:spPr>
              <a:xfrm>
                <a:off x="6054736" y="2662734"/>
                <a:ext cx="4036320" cy="13320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4" name="Ink 23">
                <a:extLst>
                  <a:ext uri="{FF2B5EF4-FFF2-40B4-BE49-F238E27FC236}">
                    <a16:creationId xmlns:a16="http://schemas.microsoft.com/office/drawing/2014/main" id="{573F3EFA-5755-458A-8201-9CA4A168ABDD}"/>
                  </a:ext>
                </a:extLst>
              </p14:cNvPr>
              <p14:cNvContentPartPr/>
              <p14:nvPr/>
            </p14:nvContentPartPr>
            <p14:xfrm>
              <a:off x="1664176" y="2613054"/>
              <a:ext cx="4259160" cy="177840"/>
            </p14:xfrm>
          </p:contentPart>
        </mc:Choice>
        <mc:Fallback>
          <p:pic>
            <p:nvPicPr>
              <p:cNvPr id="24" name="Ink 23">
                <a:extLst>
                  <a:ext uri="{FF2B5EF4-FFF2-40B4-BE49-F238E27FC236}">
                    <a16:creationId xmlns:a16="http://schemas.microsoft.com/office/drawing/2014/main" id="{573F3EFA-5755-458A-8201-9CA4A168ABDD}"/>
                  </a:ext>
                </a:extLst>
              </p:cNvPr>
              <p:cNvPicPr/>
              <p:nvPr/>
            </p:nvPicPr>
            <p:blipFill>
              <a:blip r:embed="rId33"/>
              <a:stretch>
                <a:fillRect/>
              </a:stretch>
            </p:blipFill>
            <p:spPr>
              <a:xfrm>
                <a:off x="1646176" y="2595414"/>
                <a:ext cx="4294800" cy="213480"/>
              </a:xfrm>
              <a:prstGeom prst="rect">
                <a:avLst/>
              </a:prstGeom>
            </p:spPr>
          </p:pic>
        </mc:Fallback>
      </mc:AlternateContent>
    </p:spTree>
    <p:extLst>
      <p:ext uri="{BB962C8B-B14F-4D97-AF65-F5344CB8AC3E}">
        <p14:creationId xmlns:p14="http://schemas.microsoft.com/office/powerpoint/2010/main" val="3890724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71253" y="-53439"/>
            <a:ext cx="10990613" cy="634639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89963" y="0"/>
            <a:ext cx="10628416" cy="6001643"/>
          </a:xfrm>
          <a:prstGeom prst="rect">
            <a:avLst/>
          </a:prstGeom>
          <a:noFill/>
        </p:spPr>
        <p:txBody>
          <a:bodyPr wrap="square" rtlCol="0">
            <a:spAutoFit/>
          </a:bodyPr>
          <a:lstStyle/>
          <a:p>
            <a:pPr algn="r"/>
            <a:r>
              <a:rPr lang="he-IL" sz="2800" b="1">
                <a:solidFill>
                  <a:srgbClr val="FFFF00"/>
                </a:solidFill>
                <a:cs typeface="+mj-cs"/>
              </a:rPr>
              <a:t>ספר שמואל א פרק כא</a:t>
            </a:r>
          </a:p>
          <a:p>
            <a:pPr algn="r"/>
            <a:r>
              <a:rPr lang="he-IL" sz="2800">
                <a:solidFill>
                  <a:srgbClr val="FFFF00"/>
                </a:solidFill>
                <a:cs typeface="+mj-cs"/>
              </a:rPr>
              <a:t>﻿ה   וַיַּעַן הַכֹּהֵן אֶת-דָּוִד וַיֹּאמֶר אֵין-לֶחֶם חֹל אֶל-תַּחַת יָדִי כִּי-אִם-לֶחֶם קֹדֶשׁ יֵשׁ אִם-נִשְׁמְרוּ הַנְּעָרִים אַךְ מֵאִשָּׁה:  ו   וַיַּעַן דָּוִד אֶת-הַכֹּהֵן וַיֹּאמֶר לוֹ כִּי אִם-אִשָּׁה עֲצֻרָה-לָנוּ כִּתְמוֹל שִׁלְשֹׁם בְּצֵאתִי וַיִּהְיוּ כְלֵי-הַנְּעָרִים קֹדֶשׁ וְהוּא דֶּרֶךְ חֹל וְאַף כִּי הַיּוֹם יִקְדַּשׁ בַּכֶּלִי: ז   וַיִּתֶּן-לוֹ הַכֹּהֵן קֹדֶשׁ כִּי לֹא-הָיָה שָׁם לֶחֶם כִּי-אִם-לֶחֶם הַפָּנִים הַמּוּסָרִים מִלִּפְנֵי יְהֹוָה לָשֹוּם לֶחֶם חֹם בְּיוֹם הִלָּקְחוֹ: </a:t>
            </a:r>
          </a:p>
          <a:p>
            <a:r>
              <a:rPr lang="he-IL" sz="2400" b="1">
                <a:solidFill>
                  <a:srgbClr val="FFC000"/>
                </a:solidFill>
                <a:cs typeface="+mj-cs"/>
              </a:rPr>
              <a:t>1 </a:t>
            </a:r>
            <a:r>
              <a:rPr lang="en-US" sz="2400" b="1">
                <a:solidFill>
                  <a:srgbClr val="FFC000"/>
                </a:solidFill>
                <a:cs typeface="+mj-cs"/>
              </a:rPr>
              <a:t>Samuel 21:4-6</a:t>
            </a:r>
          </a:p>
          <a:p>
            <a:r>
              <a:rPr lang="en-US" sz="2400">
                <a:solidFill>
                  <a:srgbClr val="FFC000"/>
                </a:solidFill>
                <a:cs typeface="+mj-cs"/>
              </a:rPr>
              <a:t>21:4 And the priest answered David and said, “There is no common bread on hand; but there is holy bread, if the young men have at least kept themselves from women.” 21:5 Then David answered the priest, and said to him, “Truly, women have been kept from us about three days since I came out. And the vessels of the young men are holy, and the bread is in effect common, even though it was consecrated in the vessel this day.” 21:6 So the priest gave him holy bread; for there was no bread there but the showbread which had been taken from before the Lord, in order to put hot bread in its place on the day when it was taken away.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03464E5E-FF97-4964-9C0B-36A802827E5C}"/>
                  </a:ext>
                </a:extLst>
              </p14:cNvPr>
              <p14:cNvContentPartPr/>
              <p14:nvPr/>
            </p14:nvContentPartPr>
            <p14:xfrm>
              <a:off x="11176096" y="2597574"/>
              <a:ext cx="404640" cy="436320"/>
            </p14:xfrm>
          </p:contentPart>
        </mc:Choice>
        <mc:Fallback>
          <p:pic>
            <p:nvPicPr>
              <p:cNvPr id="2" name="Ink 1">
                <a:extLst>
                  <a:ext uri="{FF2B5EF4-FFF2-40B4-BE49-F238E27FC236}">
                    <a16:creationId xmlns:a16="http://schemas.microsoft.com/office/drawing/2014/main" id="{03464E5E-FF97-4964-9C0B-36A802827E5C}"/>
                  </a:ext>
                </a:extLst>
              </p:cNvPr>
              <p:cNvPicPr/>
              <p:nvPr/>
            </p:nvPicPr>
            <p:blipFill>
              <a:blip r:embed="rId5"/>
              <a:stretch>
                <a:fillRect/>
              </a:stretch>
            </p:blipFill>
            <p:spPr>
              <a:xfrm>
                <a:off x="11158096" y="2579574"/>
                <a:ext cx="440280" cy="471960"/>
              </a:xfrm>
              <a:prstGeom prst="rect">
                <a:avLst/>
              </a:prstGeom>
            </p:spPr>
          </p:pic>
        </mc:Fallback>
      </mc:AlternateContent>
      <p:grpSp>
        <p:nvGrpSpPr>
          <p:cNvPr id="12" name="Group 11">
            <a:extLst>
              <a:ext uri="{FF2B5EF4-FFF2-40B4-BE49-F238E27FC236}">
                <a16:creationId xmlns:a16="http://schemas.microsoft.com/office/drawing/2014/main" id="{2D366838-2250-4542-993A-08F5EBD56514}"/>
              </a:ext>
            </a:extLst>
          </p:cNvPr>
          <p:cNvGrpSpPr/>
          <p:nvPr/>
        </p:nvGrpSpPr>
        <p:grpSpPr>
          <a:xfrm>
            <a:off x="534856" y="866334"/>
            <a:ext cx="9655200" cy="146520"/>
            <a:chOff x="534856" y="866334"/>
            <a:chExt cx="9655200" cy="146520"/>
          </a:xfrm>
        </p:grpSpPr>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80EF7513-374C-457C-A204-8954800A155B}"/>
                    </a:ext>
                  </a:extLst>
                </p14:cNvPr>
                <p14:cNvContentPartPr/>
                <p14:nvPr/>
              </p14:nvContentPartPr>
              <p14:xfrm>
                <a:off x="8822416" y="932574"/>
                <a:ext cx="1367640" cy="46080"/>
              </p14:xfrm>
            </p:contentPart>
          </mc:Choice>
          <mc:Fallback>
            <p:pic>
              <p:nvPicPr>
                <p:cNvPr id="4" name="Ink 3">
                  <a:extLst>
                    <a:ext uri="{FF2B5EF4-FFF2-40B4-BE49-F238E27FC236}">
                      <a16:creationId xmlns:a16="http://schemas.microsoft.com/office/drawing/2014/main" id="{80EF7513-374C-457C-A204-8954800A155B}"/>
                    </a:ext>
                  </a:extLst>
                </p:cNvPr>
                <p:cNvPicPr/>
                <p:nvPr/>
              </p:nvPicPr>
              <p:blipFill>
                <a:blip r:embed="rId7"/>
                <a:stretch>
                  <a:fillRect/>
                </a:stretch>
              </p:blipFill>
              <p:spPr>
                <a:xfrm>
                  <a:off x="8804416" y="914574"/>
                  <a:ext cx="1403280" cy="817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795FC1A4-39FC-41A5-9E58-BC13E7CCAB19}"/>
                    </a:ext>
                  </a:extLst>
                </p14:cNvPr>
                <p14:cNvContentPartPr/>
                <p14:nvPr/>
              </p14:nvContentPartPr>
              <p14:xfrm>
                <a:off x="6699856" y="911694"/>
                <a:ext cx="1932840" cy="70560"/>
              </p14:xfrm>
            </p:contentPart>
          </mc:Choice>
          <mc:Fallback>
            <p:pic>
              <p:nvPicPr>
                <p:cNvPr id="5" name="Ink 4">
                  <a:extLst>
                    <a:ext uri="{FF2B5EF4-FFF2-40B4-BE49-F238E27FC236}">
                      <a16:creationId xmlns:a16="http://schemas.microsoft.com/office/drawing/2014/main" id="{795FC1A4-39FC-41A5-9E58-BC13E7CCAB19}"/>
                    </a:ext>
                  </a:extLst>
                </p:cNvPr>
                <p:cNvPicPr/>
                <p:nvPr/>
              </p:nvPicPr>
              <p:blipFill>
                <a:blip r:embed="rId9"/>
                <a:stretch>
                  <a:fillRect/>
                </a:stretch>
              </p:blipFill>
              <p:spPr>
                <a:xfrm>
                  <a:off x="6682216" y="894054"/>
                  <a:ext cx="1968480" cy="1062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9" name="Ink 8">
                  <a:extLst>
                    <a:ext uri="{FF2B5EF4-FFF2-40B4-BE49-F238E27FC236}">
                      <a16:creationId xmlns:a16="http://schemas.microsoft.com/office/drawing/2014/main" id="{4254A273-E776-46F9-B644-FA245B8ADFA2}"/>
                    </a:ext>
                  </a:extLst>
                </p14:cNvPr>
                <p14:cNvContentPartPr/>
                <p14:nvPr/>
              </p14:nvContentPartPr>
              <p14:xfrm>
                <a:off x="4783936" y="866334"/>
                <a:ext cx="1433520" cy="109800"/>
              </p14:xfrm>
            </p:contentPart>
          </mc:Choice>
          <mc:Fallback>
            <p:pic>
              <p:nvPicPr>
                <p:cNvPr id="9" name="Ink 8">
                  <a:extLst>
                    <a:ext uri="{FF2B5EF4-FFF2-40B4-BE49-F238E27FC236}">
                      <a16:creationId xmlns:a16="http://schemas.microsoft.com/office/drawing/2014/main" id="{4254A273-E776-46F9-B644-FA245B8ADFA2}"/>
                    </a:ext>
                  </a:extLst>
                </p:cNvPr>
                <p:cNvPicPr/>
                <p:nvPr/>
              </p:nvPicPr>
              <p:blipFill>
                <a:blip r:embed="rId11"/>
                <a:stretch>
                  <a:fillRect/>
                </a:stretch>
              </p:blipFill>
              <p:spPr>
                <a:xfrm>
                  <a:off x="4766296" y="848694"/>
                  <a:ext cx="1469160" cy="1454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Ink 10">
                  <a:extLst>
                    <a:ext uri="{FF2B5EF4-FFF2-40B4-BE49-F238E27FC236}">
                      <a16:creationId xmlns:a16="http://schemas.microsoft.com/office/drawing/2014/main" id="{0C128A69-7F85-4942-8857-06F348ABE155}"/>
                    </a:ext>
                  </a:extLst>
                </p14:cNvPr>
                <p14:cNvContentPartPr/>
                <p14:nvPr/>
              </p14:nvContentPartPr>
              <p14:xfrm>
                <a:off x="534856" y="950934"/>
                <a:ext cx="3773880" cy="61920"/>
              </p14:xfrm>
            </p:contentPart>
          </mc:Choice>
          <mc:Fallback>
            <p:pic>
              <p:nvPicPr>
                <p:cNvPr id="11" name="Ink 10">
                  <a:extLst>
                    <a:ext uri="{FF2B5EF4-FFF2-40B4-BE49-F238E27FC236}">
                      <a16:creationId xmlns:a16="http://schemas.microsoft.com/office/drawing/2014/main" id="{0C128A69-7F85-4942-8857-06F348ABE155}"/>
                    </a:ext>
                  </a:extLst>
                </p:cNvPr>
                <p:cNvPicPr/>
                <p:nvPr/>
              </p:nvPicPr>
              <p:blipFill>
                <a:blip r:embed="rId13"/>
                <a:stretch>
                  <a:fillRect/>
                </a:stretch>
              </p:blipFill>
              <p:spPr>
                <a:xfrm>
                  <a:off x="516856" y="933294"/>
                  <a:ext cx="3809520" cy="97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4">
            <p14:nvContentPartPr>
              <p14:cNvPr id="13" name="Ink 12">
                <a:extLst>
                  <a:ext uri="{FF2B5EF4-FFF2-40B4-BE49-F238E27FC236}">
                    <a16:creationId xmlns:a16="http://schemas.microsoft.com/office/drawing/2014/main" id="{75531F2F-525D-44A8-A3A6-21843979AC18}"/>
                  </a:ext>
                </a:extLst>
              </p14:cNvPr>
              <p14:cNvContentPartPr/>
              <p14:nvPr/>
            </p14:nvContentPartPr>
            <p14:xfrm>
              <a:off x="8600296" y="1338294"/>
              <a:ext cx="1848600" cy="103680"/>
            </p14:xfrm>
          </p:contentPart>
        </mc:Choice>
        <mc:Fallback>
          <p:pic>
            <p:nvPicPr>
              <p:cNvPr id="13" name="Ink 12">
                <a:extLst>
                  <a:ext uri="{FF2B5EF4-FFF2-40B4-BE49-F238E27FC236}">
                    <a16:creationId xmlns:a16="http://schemas.microsoft.com/office/drawing/2014/main" id="{75531F2F-525D-44A8-A3A6-21843979AC18}"/>
                  </a:ext>
                </a:extLst>
              </p:cNvPr>
              <p:cNvPicPr/>
              <p:nvPr/>
            </p:nvPicPr>
            <p:blipFill>
              <a:blip r:embed="rId15"/>
              <a:stretch>
                <a:fillRect/>
              </a:stretch>
            </p:blipFill>
            <p:spPr>
              <a:xfrm>
                <a:off x="8582656" y="1320654"/>
                <a:ext cx="1884240" cy="139320"/>
              </a:xfrm>
              <a:prstGeom prst="rect">
                <a:avLst/>
              </a:prstGeom>
            </p:spPr>
          </p:pic>
        </mc:Fallback>
      </mc:AlternateContent>
      <p:grpSp>
        <p:nvGrpSpPr>
          <p:cNvPr id="18" name="Group 17">
            <a:extLst>
              <a:ext uri="{FF2B5EF4-FFF2-40B4-BE49-F238E27FC236}">
                <a16:creationId xmlns:a16="http://schemas.microsoft.com/office/drawing/2014/main" id="{89C76A1B-4DCF-4D92-8C27-E484FE5A7E17}"/>
              </a:ext>
            </a:extLst>
          </p:cNvPr>
          <p:cNvGrpSpPr/>
          <p:nvPr/>
        </p:nvGrpSpPr>
        <p:grpSpPr>
          <a:xfrm>
            <a:off x="554296" y="1321014"/>
            <a:ext cx="7271640" cy="123120"/>
            <a:chOff x="554296" y="1321014"/>
            <a:chExt cx="7271640" cy="123120"/>
          </a:xfrm>
        </p:grpSpPr>
        <mc:AlternateContent xmlns:mc="http://schemas.openxmlformats.org/markup-compatibility/2006">
          <mc:Choice xmlns:p14="http://schemas.microsoft.com/office/powerpoint/2010/main" Requires="p14">
            <p:contentPart p14:bwMode="auto" r:id="rId16">
              <p14:nvContentPartPr>
                <p14:cNvPr id="14" name="Ink 13">
                  <a:extLst>
                    <a:ext uri="{FF2B5EF4-FFF2-40B4-BE49-F238E27FC236}">
                      <a16:creationId xmlns:a16="http://schemas.microsoft.com/office/drawing/2014/main" id="{03356212-60B4-4CD0-A7D8-7C790BD65DE5}"/>
                    </a:ext>
                  </a:extLst>
                </p14:cNvPr>
                <p14:cNvContentPartPr/>
                <p14:nvPr/>
              </p14:nvContentPartPr>
              <p14:xfrm>
                <a:off x="4155016" y="1321014"/>
                <a:ext cx="3670920" cy="104400"/>
              </p14:xfrm>
            </p:contentPart>
          </mc:Choice>
          <mc:Fallback>
            <p:pic>
              <p:nvPicPr>
                <p:cNvPr id="14" name="Ink 13">
                  <a:extLst>
                    <a:ext uri="{FF2B5EF4-FFF2-40B4-BE49-F238E27FC236}">
                      <a16:creationId xmlns:a16="http://schemas.microsoft.com/office/drawing/2014/main" id="{03356212-60B4-4CD0-A7D8-7C790BD65DE5}"/>
                    </a:ext>
                  </a:extLst>
                </p:cNvPr>
                <p:cNvPicPr/>
                <p:nvPr/>
              </p:nvPicPr>
              <p:blipFill>
                <a:blip r:embed="rId17"/>
                <a:stretch>
                  <a:fillRect/>
                </a:stretch>
              </p:blipFill>
              <p:spPr>
                <a:xfrm>
                  <a:off x="4137016" y="1303014"/>
                  <a:ext cx="370656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5" name="Ink 14">
                  <a:extLst>
                    <a:ext uri="{FF2B5EF4-FFF2-40B4-BE49-F238E27FC236}">
                      <a16:creationId xmlns:a16="http://schemas.microsoft.com/office/drawing/2014/main" id="{E66E73FC-D110-4351-8FF6-214A4F15FC17}"/>
                    </a:ext>
                  </a:extLst>
                </p14:cNvPr>
                <p14:cNvContentPartPr/>
                <p14:nvPr/>
              </p14:nvContentPartPr>
              <p14:xfrm>
                <a:off x="2130016" y="1351254"/>
                <a:ext cx="1762560" cy="92880"/>
              </p14:xfrm>
            </p:contentPart>
          </mc:Choice>
          <mc:Fallback>
            <p:pic>
              <p:nvPicPr>
                <p:cNvPr id="15" name="Ink 14">
                  <a:extLst>
                    <a:ext uri="{FF2B5EF4-FFF2-40B4-BE49-F238E27FC236}">
                      <a16:creationId xmlns:a16="http://schemas.microsoft.com/office/drawing/2014/main" id="{E66E73FC-D110-4351-8FF6-214A4F15FC17}"/>
                    </a:ext>
                  </a:extLst>
                </p:cNvPr>
                <p:cNvPicPr/>
                <p:nvPr/>
              </p:nvPicPr>
              <p:blipFill>
                <a:blip r:embed="rId19"/>
                <a:stretch>
                  <a:fillRect/>
                </a:stretch>
              </p:blipFill>
              <p:spPr>
                <a:xfrm>
                  <a:off x="2112016" y="1333614"/>
                  <a:ext cx="1798200" cy="1285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6" name="Ink 15">
                  <a:extLst>
                    <a:ext uri="{FF2B5EF4-FFF2-40B4-BE49-F238E27FC236}">
                      <a16:creationId xmlns:a16="http://schemas.microsoft.com/office/drawing/2014/main" id="{2FC48D7C-BF84-4845-91DC-C87000C55E2B}"/>
                    </a:ext>
                  </a:extLst>
                </p14:cNvPr>
                <p14:cNvContentPartPr/>
                <p14:nvPr/>
              </p14:nvContentPartPr>
              <p14:xfrm>
                <a:off x="1347736" y="1329294"/>
                <a:ext cx="612000" cy="74160"/>
              </p14:xfrm>
            </p:contentPart>
          </mc:Choice>
          <mc:Fallback>
            <p:pic>
              <p:nvPicPr>
                <p:cNvPr id="16" name="Ink 15">
                  <a:extLst>
                    <a:ext uri="{FF2B5EF4-FFF2-40B4-BE49-F238E27FC236}">
                      <a16:creationId xmlns:a16="http://schemas.microsoft.com/office/drawing/2014/main" id="{2FC48D7C-BF84-4845-91DC-C87000C55E2B}"/>
                    </a:ext>
                  </a:extLst>
                </p:cNvPr>
                <p:cNvPicPr/>
                <p:nvPr/>
              </p:nvPicPr>
              <p:blipFill>
                <a:blip r:embed="rId21"/>
                <a:stretch>
                  <a:fillRect/>
                </a:stretch>
              </p:blipFill>
              <p:spPr>
                <a:xfrm>
                  <a:off x="1330096" y="1311294"/>
                  <a:ext cx="647640" cy="1098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7" name="Ink 16">
                  <a:extLst>
                    <a:ext uri="{FF2B5EF4-FFF2-40B4-BE49-F238E27FC236}">
                      <a16:creationId xmlns:a16="http://schemas.microsoft.com/office/drawing/2014/main" id="{18BF41C3-CCA1-4461-8481-F8D6B26681E2}"/>
                    </a:ext>
                  </a:extLst>
                </p14:cNvPr>
                <p14:cNvContentPartPr/>
                <p14:nvPr/>
              </p14:nvContentPartPr>
              <p14:xfrm>
                <a:off x="554296" y="1339734"/>
                <a:ext cx="477360" cy="32760"/>
              </p14:xfrm>
            </p:contentPart>
          </mc:Choice>
          <mc:Fallback>
            <p:pic>
              <p:nvPicPr>
                <p:cNvPr id="17" name="Ink 16">
                  <a:extLst>
                    <a:ext uri="{FF2B5EF4-FFF2-40B4-BE49-F238E27FC236}">
                      <a16:creationId xmlns:a16="http://schemas.microsoft.com/office/drawing/2014/main" id="{18BF41C3-CCA1-4461-8481-F8D6B26681E2}"/>
                    </a:ext>
                  </a:extLst>
                </p:cNvPr>
                <p:cNvPicPr/>
                <p:nvPr/>
              </p:nvPicPr>
              <p:blipFill>
                <a:blip r:embed="rId23"/>
                <a:stretch>
                  <a:fillRect/>
                </a:stretch>
              </p:blipFill>
              <p:spPr>
                <a:xfrm>
                  <a:off x="536296" y="1321734"/>
                  <a:ext cx="513000" cy="68400"/>
                </a:xfrm>
                <a:prstGeom prst="rect">
                  <a:avLst/>
                </a:prstGeom>
              </p:spPr>
            </p:pic>
          </mc:Fallback>
        </mc:AlternateContent>
      </p:grpSp>
      <p:grpSp>
        <p:nvGrpSpPr>
          <p:cNvPr id="27" name="Group 26">
            <a:extLst>
              <a:ext uri="{FF2B5EF4-FFF2-40B4-BE49-F238E27FC236}">
                <a16:creationId xmlns:a16="http://schemas.microsoft.com/office/drawing/2014/main" id="{7FB813DD-4CE0-4F6A-B810-4F706E005917}"/>
              </a:ext>
            </a:extLst>
          </p:cNvPr>
          <p:cNvGrpSpPr/>
          <p:nvPr/>
        </p:nvGrpSpPr>
        <p:grpSpPr>
          <a:xfrm>
            <a:off x="639976" y="1717734"/>
            <a:ext cx="9902880" cy="130320"/>
            <a:chOff x="639976" y="1717734"/>
            <a:chExt cx="9902880" cy="130320"/>
          </a:xfrm>
        </p:grpSpPr>
        <mc:AlternateContent xmlns:mc="http://schemas.openxmlformats.org/markup-compatibility/2006">
          <mc:Choice xmlns:p14="http://schemas.microsoft.com/office/powerpoint/2010/main" Requires="p14">
            <p:contentPart p14:bwMode="auto" r:id="rId24">
              <p14:nvContentPartPr>
                <p14:cNvPr id="19" name="Ink 18">
                  <a:extLst>
                    <a:ext uri="{FF2B5EF4-FFF2-40B4-BE49-F238E27FC236}">
                      <a16:creationId xmlns:a16="http://schemas.microsoft.com/office/drawing/2014/main" id="{1BE3A65C-7BBD-48F8-98F7-BD909397FEDD}"/>
                    </a:ext>
                  </a:extLst>
                </p14:cNvPr>
                <p14:cNvContentPartPr/>
                <p14:nvPr/>
              </p14:nvContentPartPr>
              <p14:xfrm>
                <a:off x="9980536" y="1801254"/>
                <a:ext cx="562320" cy="46800"/>
              </p14:xfrm>
            </p:contentPart>
          </mc:Choice>
          <mc:Fallback>
            <p:pic>
              <p:nvPicPr>
                <p:cNvPr id="19" name="Ink 18">
                  <a:extLst>
                    <a:ext uri="{FF2B5EF4-FFF2-40B4-BE49-F238E27FC236}">
                      <a16:creationId xmlns:a16="http://schemas.microsoft.com/office/drawing/2014/main" id="{1BE3A65C-7BBD-48F8-98F7-BD909397FEDD}"/>
                    </a:ext>
                  </a:extLst>
                </p:cNvPr>
                <p:cNvPicPr/>
                <p:nvPr/>
              </p:nvPicPr>
              <p:blipFill>
                <a:blip r:embed="rId25"/>
                <a:stretch>
                  <a:fillRect/>
                </a:stretch>
              </p:blipFill>
              <p:spPr>
                <a:xfrm>
                  <a:off x="9962896" y="1783254"/>
                  <a:ext cx="597960" cy="824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0" name="Ink 19">
                  <a:extLst>
                    <a:ext uri="{FF2B5EF4-FFF2-40B4-BE49-F238E27FC236}">
                      <a16:creationId xmlns:a16="http://schemas.microsoft.com/office/drawing/2014/main" id="{B5BC4188-C217-4607-B1FC-8C2C11527AD6}"/>
                    </a:ext>
                  </a:extLst>
                </p14:cNvPr>
                <p14:cNvContentPartPr/>
                <p14:nvPr/>
              </p14:nvContentPartPr>
              <p14:xfrm>
                <a:off x="8548096" y="1794414"/>
                <a:ext cx="1197360" cy="22680"/>
              </p14:xfrm>
            </p:contentPart>
          </mc:Choice>
          <mc:Fallback>
            <p:pic>
              <p:nvPicPr>
                <p:cNvPr id="20" name="Ink 19">
                  <a:extLst>
                    <a:ext uri="{FF2B5EF4-FFF2-40B4-BE49-F238E27FC236}">
                      <a16:creationId xmlns:a16="http://schemas.microsoft.com/office/drawing/2014/main" id="{B5BC4188-C217-4607-B1FC-8C2C11527AD6}"/>
                    </a:ext>
                  </a:extLst>
                </p:cNvPr>
                <p:cNvPicPr/>
                <p:nvPr/>
              </p:nvPicPr>
              <p:blipFill>
                <a:blip r:embed="rId27"/>
                <a:stretch>
                  <a:fillRect/>
                </a:stretch>
              </p:blipFill>
              <p:spPr>
                <a:xfrm>
                  <a:off x="8530096" y="1776414"/>
                  <a:ext cx="1233000" cy="583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1" name="Ink 20">
                  <a:extLst>
                    <a:ext uri="{FF2B5EF4-FFF2-40B4-BE49-F238E27FC236}">
                      <a16:creationId xmlns:a16="http://schemas.microsoft.com/office/drawing/2014/main" id="{B4664AFC-C750-4137-B36A-FC18CD7DC68D}"/>
                    </a:ext>
                  </a:extLst>
                </p14:cNvPr>
                <p14:cNvContentPartPr/>
                <p14:nvPr/>
              </p14:nvContentPartPr>
              <p14:xfrm>
                <a:off x="7817656" y="1743654"/>
                <a:ext cx="426240" cy="38160"/>
              </p14:xfrm>
            </p:contentPart>
          </mc:Choice>
          <mc:Fallback>
            <p:pic>
              <p:nvPicPr>
                <p:cNvPr id="21" name="Ink 20">
                  <a:extLst>
                    <a:ext uri="{FF2B5EF4-FFF2-40B4-BE49-F238E27FC236}">
                      <a16:creationId xmlns:a16="http://schemas.microsoft.com/office/drawing/2014/main" id="{B4664AFC-C750-4137-B36A-FC18CD7DC68D}"/>
                    </a:ext>
                  </a:extLst>
                </p:cNvPr>
                <p:cNvPicPr/>
                <p:nvPr/>
              </p:nvPicPr>
              <p:blipFill>
                <a:blip r:embed="rId29"/>
                <a:stretch>
                  <a:fillRect/>
                </a:stretch>
              </p:blipFill>
              <p:spPr>
                <a:xfrm>
                  <a:off x="7799656" y="1725654"/>
                  <a:ext cx="461880" cy="7380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2" name="Ink 21">
                  <a:extLst>
                    <a:ext uri="{FF2B5EF4-FFF2-40B4-BE49-F238E27FC236}">
                      <a16:creationId xmlns:a16="http://schemas.microsoft.com/office/drawing/2014/main" id="{DBE66775-025C-47D6-8E82-560764DB29AF}"/>
                    </a:ext>
                  </a:extLst>
                </p14:cNvPr>
                <p14:cNvContentPartPr/>
                <p14:nvPr/>
              </p14:nvContentPartPr>
              <p14:xfrm>
                <a:off x="7100536" y="1746534"/>
                <a:ext cx="454680" cy="28080"/>
              </p14:xfrm>
            </p:contentPart>
          </mc:Choice>
          <mc:Fallback>
            <p:pic>
              <p:nvPicPr>
                <p:cNvPr id="22" name="Ink 21">
                  <a:extLst>
                    <a:ext uri="{FF2B5EF4-FFF2-40B4-BE49-F238E27FC236}">
                      <a16:creationId xmlns:a16="http://schemas.microsoft.com/office/drawing/2014/main" id="{DBE66775-025C-47D6-8E82-560764DB29AF}"/>
                    </a:ext>
                  </a:extLst>
                </p:cNvPr>
                <p:cNvPicPr/>
                <p:nvPr/>
              </p:nvPicPr>
              <p:blipFill>
                <a:blip r:embed="rId31"/>
                <a:stretch>
                  <a:fillRect/>
                </a:stretch>
              </p:blipFill>
              <p:spPr>
                <a:xfrm>
                  <a:off x="7082896" y="1728894"/>
                  <a:ext cx="490320" cy="6372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3" name="Ink 22">
                  <a:extLst>
                    <a:ext uri="{FF2B5EF4-FFF2-40B4-BE49-F238E27FC236}">
                      <a16:creationId xmlns:a16="http://schemas.microsoft.com/office/drawing/2014/main" id="{873A1DD3-44CC-4265-92D8-EB2B861C84CC}"/>
                    </a:ext>
                  </a:extLst>
                </p14:cNvPr>
                <p14:cNvContentPartPr/>
                <p14:nvPr/>
              </p14:nvContentPartPr>
              <p14:xfrm>
                <a:off x="3142336" y="1717734"/>
                <a:ext cx="3776760" cy="68760"/>
              </p14:xfrm>
            </p:contentPart>
          </mc:Choice>
          <mc:Fallback>
            <p:pic>
              <p:nvPicPr>
                <p:cNvPr id="23" name="Ink 22">
                  <a:extLst>
                    <a:ext uri="{FF2B5EF4-FFF2-40B4-BE49-F238E27FC236}">
                      <a16:creationId xmlns:a16="http://schemas.microsoft.com/office/drawing/2014/main" id="{873A1DD3-44CC-4265-92D8-EB2B861C84CC}"/>
                    </a:ext>
                  </a:extLst>
                </p:cNvPr>
                <p:cNvPicPr/>
                <p:nvPr/>
              </p:nvPicPr>
              <p:blipFill>
                <a:blip r:embed="rId33"/>
                <a:stretch>
                  <a:fillRect/>
                </a:stretch>
              </p:blipFill>
              <p:spPr>
                <a:xfrm>
                  <a:off x="3124696" y="1700094"/>
                  <a:ext cx="3812400" cy="10440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4" name="Ink 23">
                  <a:extLst>
                    <a:ext uri="{FF2B5EF4-FFF2-40B4-BE49-F238E27FC236}">
                      <a16:creationId xmlns:a16="http://schemas.microsoft.com/office/drawing/2014/main" id="{845E140F-B14F-4D31-A327-1F08CD1C4E2B}"/>
                    </a:ext>
                  </a:extLst>
                </p14:cNvPr>
                <p14:cNvContentPartPr/>
                <p14:nvPr/>
              </p14:nvContentPartPr>
              <p14:xfrm>
                <a:off x="2724376" y="1781094"/>
                <a:ext cx="428040" cy="29520"/>
              </p14:xfrm>
            </p:contentPart>
          </mc:Choice>
          <mc:Fallback>
            <p:pic>
              <p:nvPicPr>
                <p:cNvPr id="24" name="Ink 23">
                  <a:extLst>
                    <a:ext uri="{FF2B5EF4-FFF2-40B4-BE49-F238E27FC236}">
                      <a16:creationId xmlns:a16="http://schemas.microsoft.com/office/drawing/2014/main" id="{845E140F-B14F-4D31-A327-1F08CD1C4E2B}"/>
                    </a:ext>
                  </a:extLst>
                </p:cNvPr>
                <p:cNvPicPr/>
                <p:nvPr/>
              </p:nvPicPr>
              <p:blipFill>
                <a:blip r:embed="rId35"/>
                <a:stretch>
                  <a:fillRect/>
                </a:stretch>
              </p:blipFill>
              <p:spPr>
                <a:xfrm>
                  <a:off x="2706376" y="1763094"/>
                  <a:ext cx="463680" cy="651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6" name="Ink 25">
                  <a:extLst>
                    <a:ext uri="{FF2B5EF4-FFF2-40B4-BE49-F238E27FC236}">
                      <a16:creationId xmlns:a16="http://schemas.microsoft.com/office/drawing/2014/main" id="{F11C797B-38CA-4367-9F92-1537A7F0EF2D}"/>
                    </a:ext>
                  </a:extLst>
                </p14:cNvPr>
                <p14:cNvContentPartPr/>
                <p14:nvPr/>
              </p14:nvContentPartPr>
              <p14:xfrm>
                <a:off x="639976" y="1743654"/>
                <a:ext cx="1497600" cy="51480"/>
              </p14:xfrm>
            </p:contentPart>
          </mc:Choice>
          <mc:Fallback>
            <p:pic>
              <p:nvPicPr>
                <p:cNvPr id="26" name="Ink 25">
                  <a:extLst>
                    <a:ext uri="{FF2B5EF4-FFF2-40B4-BE49-F238E27FC236}">
                      <a16:creationId xmlns:a16="http://schemas.microsoft.com/office/drawing/2014/main" id="{F11C797B-38CA-4367-9F92-1537A7F0EF2D}"/>
                    </a:ext>
                  </a:extLst>
                </p:cNvPr>
                <p:cNvPicPr/>
                <p:nvPr/>
              </p:nvPicPr>
              <p:blipFill>
                <a:blip r:embed="rId37"/>
                <a:stretch>
                  <a:fillRect/>
                </a:stretch>
              </p:blipFill>
              <p:spPr>
                <a:xfrm>
                  <a:off x="622336" y="1725654"/>
                  <a:ext cx="1533240" cy="87120"/>
                </a:xfrm>
                <a:prstGeom prst="rect">
                  <a:avLst/>
                </a:prstGeom>
              </p:spPr>
            </p:pic>
          </mc:Fallback>
        </mc:AlternateContent>
      </p:grpSp>
      <p:grpSp>
        <p:nvGrpSpPr>
          <p:cNvPr id="37" name="Group 36">
            <a:extLst>
              <a:ext uri="{FF2B5EF4-FFF2-40B4-BE49-F238E27FC236}">
                <a16:creationId xmlns:a16="http://schemas.microsoft.com/office/drawing/2014/main" id="{7B5C9BFF-1651-4CF0-91EB-0CB2A260B0F2}"/>
              </a:ext>
            </a:extLst>
          </p:cNvPr>
          <p:cNvGrpSpPr/>
          <p:nvPr/>
        </p:nvGrpSpPr>
        <p:grpSpPr>
          <a:xfrm>
            <a:off x="643936" y="2218854"/>
            <a:ext cx="9887400" cy="104760"/>
            <a:chOff x="643936" y="2218854"/>
            <a:chExt cx="9887400" cy="104760"/>
          </a:xfrm>
        </p:grpSpPr>
        <mc:AlternateContent xmlns:mc="http://schemas.openxmlformats.org/markup-compatibility/2006">
          <mc:Choice xmlns:p14="http://schemas.microsoft.com/office/powerpoint/2010/main" Requires="p14">
            <p:contentPart p14:bwMode="auto" r:id="rId38">
              <p14:nvContentPartPr>
                <p14:cNvPr id="28" name="Ink 27">
                  <a:extLst>
                    <a:ext uri="{FF2B5EF4-FFF2-40B4-BE49-F238E27FC236}">
                      <a16:creationId xmlns:a16="http://schemas.microsoft.com/office/drawing/2014/main" id="{F87C4D12-6DC2-4F64-92D5-9CC9246CA1CD}"/>
                    </a:ext>
                  </a:extLst>
                </p14:cNvPr>
                <p14:cNvContentPartPr/>
                <p14:nvPr/>
              </p14:nvContentPartPr>
              <p14:xfrm>
                <a:off x="7974976" y="2237214"/>
                <a:ext cx="2556360" cy="58680"/>
              </p14:xfrm>
            </p:contentPart>
          </mc:Choice>
          <mc:Fallback>
            <p:pic>
              <p:nvPicPr>
                <p:cNvPr id="28" name="Ink 27">
                  <a:extLst>
                    <a:ext uri="{FF2B5EF4-FFF2-40B4-BE49-F238E27FC236}">
                      <a16:creationId xmlns:a16="http://schemas.microsoft.com/office/drawing/2014/main" id="{F87C4D12-6DC2-4F64-92D5-9CC9246CA1CD}"/>
                    </a:ext>
                  </a:extLst>
                </p:cNvPr>
                <p:cNvPicPr/>
                <p:nvPr/>
              </p:nvPicPr>
              <p:blipFill>
                <a:blip r:embed="rId39"/>
                <a:stretch>
                  <a:fillRect/>
                </a:stretch>
              </p:blipFill>
              <p:spPr>
                <a:xfrm>
                  <a:off x="7957336" y="2219574"/>
                  <a:ext cx="259200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9" name="Ink 28">
                  <a:extLst>
                    <a:ext uri="{FF2B5EF4-FFF2-40B4-BE49-F238E27FC236}">
                      <a16:creationId xmlns:a16="http://schemas.microsoft.com/office/drawing/2014/main" id="{F275A067-66DF-4D72-9CE5-6B01731DCBCE}"/>
                    </a:ext>
                  </a:extLst>
                </p14:cNvPr>
                <p14:cNvContentPartPr/>
                <p14:nvPr/>
              </p14:nvContentPartPr>
              <p14:xfrm>
                <a:off x="6559816" y="2218854"/>
                <a:ext cx="1001160" cy="83880"/>
              </p14:xfrm>
            </p:contentPart>
          </mc:Choice>
          <mc:Fallback>
            <p:pic>
              <p:nvPicPr>
                <p:cNvPr id="29" name="Ink 28">
                  <a:extLst>
                    <a:ext uri="{FF2B5EF4-FFF2-40B4-BE49-F238E27FC236}">
                      <a16:creationId xmlns:a16="http://schemas.microsoft.com/office/drawing/2014/main" id="{F275A067-66DF-4D72-9CE5-6B01731DCBCE}"/>
                    </a:ext>
                  </a:extLst>
                </p:cNvPr>
                <p:cNvPicPr/>
                <p:nvPr/>
              </p:nvPicPr>
              <p:blipFill>
                <a:blip r:embed="rId41"/>
                <a:stretch>
                  <a:fillRect/>
                </a:stretch>
              </p:blipFill>
              <p:spPr>
                <a:xfrm>
                  <a:off x="6542176" y="2200854"/>
                  <a:ext cx="1036800" cy="11952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30" name="Ink 29">
                  <a:extLst>
                    <a:ext uri="{FF2B5EF4-FFF2-40B4-BE49-F238E27FC236}">
                      <a16:creationId xmlns:a16="http://schemas.microsoft.com/office/drawing/2014/main" id="{D540D9B2-2CAA-4B69-8A90-C1D415E6705F}"/>
                    </a:ext>
                  </a:extLst>
                </p14:cNvPr>
                <p14:cNvContentPartPr/>
                <p14:nvPr/>
              </p14:nvContentPartPr>
              <p14:xfrm>
                <a:off x="5498896" y="2290494"/>
                <a:ext cx="495360" cy="19440"/>
              </p14:xfrm>
            </p:contentPart>
          </mc:Choice>
          <mc:Fallback>
            <p:pic>
              <p:nvPicPr>
                <p:cNvPr id="30" name="Ink 29">
                  <a:extLst>
                    <a:ext uri="{FF2B5EF4-FFF2-40B4-BE49-F238E27FC236}">
                      <a16:creationId xmlns:a16="http://schemas.microsoft.com/office/drawing/2014/main" id="{D540D9B2-2CAA-4B69-8A90-C1D415E6705F}"/>
                    </a:ext>
                  </a:extLst>
                </p:cNvPr>
                <p:cNvPicPr/>
                <p:nvPr/>
              </p:nvPicPr>
              <p:blipFill>
                <a:blip r:embed="rId43"/>
                <a:stretch>
                  <a:fillRect/>
                </a:stretch>
              </p:blipFill>
              <p:spPr>
                <a:xfrm>
                  <a:off x="5481256" y="2272854"/>
                  <a:ext cx="531000" cy="5508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31" name="Ink 30">
                  <a:extLst>
                    <a:ext uri="{FF2B5EF4-FFF2-40B4-BE49-F238E27FC236}">
                      <a16:creationId xmlns:a16="http://schemas.microsoft.com/office/drawing/2014/main" id="{324E7105-B0EA-4E29-907E-3AA84992880E}"/>
                    </a:ext>
                  </a:extLst>
                </p14:cNvPr>
                <p14:cNvContentPartPr/>
                <p14:nvPr/>
              </p14:nvContentPartPr>
              <p14:xfrm>
                <a:off x="4657576" y="2273574"/>
                <a:ext cx="418680" cy="33120"/>
              </p14:xfrm>
            </p:contentPart>
          </mc:Choice>
          <mc:Fallback>
            <p:pic>
              <p:nvPicPr>
                <p:cNvPr id="31" name="Ink 30">
                  <a:extLst>
                    <a:ext uri="{FF2B5EF4-FFF2-40B4-BE49-F238E27FC236}">
                      <a16:creationId xmlns:a16="http://schemas.microsoft.com/office/drawing/2014/main" id="{324E7105-B0EA-4E29-907E-3AA84992880E}"/>
                    </a:ext>
                  </a:extLst>
                </p:cNvPr>
                <p:cNvPicPr/>
                <p:nvPr/>
              </p:nvPicPr>
              <p:blipFill>
                <a:blip r:embed="rId45"/>
                <a:stretch>
                  <a:fillRect/>
                </a:stretch>
              </p:blipFill>
              <p:spPr>
                <a:xfrm>
                  <a:off x="4639936" y="2255574"/>
                  <a:ext cx="454320" cy="6876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33" name="Ink 32">
                  <a:extLst>
                    <a:ext uri="{FF2B5EF4-FFF2-40B4-BE49-F238E27FC236}">
                      <a16:creationId xmlns:a16="http://schemas.microsoft.com/office/drawing/2014/main" id="{BDFD7C51-8D20-4224-96F7-51298445D60F}"/>
                    </a:ext>
                  </a:extLst>
                </p14:cNvPr>
                <p14:cNvContentPartPr/>
                <p14:nvPr/>
              </p14:nvContentPartPr>
              <p14:xfrm>
                <a:off x="3621856" y="2288694"/>
                <a:ext cx="399240" cy="12960"/>
              </p14:xfrm>
            </p:contentPart>
          </mc:Choice>
          <mc:Fallback>
            <p:pic>
              <p:nvPicPr>
                <p:cNvPr id="33" name="Ink 32">
                  <a:extLst>
                    <a:ext uri="{FF2B5EF4-FFF2-40B4-BE49-F238E27FC236}">
                      <a16:creationId xmlns:a16="http://schemas.microsoft.com/office/drawing/2014/main" id="{BDFD7C51-8D20-4224-96F7-51298445D60F}"/>
                    </a:ext>
                  </a:extLst>
                </p:cNvPr>
                <p:cNvPicPr/>
                <p:nvPr/>
              </p:nvPicPr>
              <p:blipFill>
                <a:blip r:embed="rId47"/>
                <a:stretch>
                  <a:fillRect/>
                </a:stretch>
              </p:blipFill>
              <p:spPr>
                <a:xfrm>
                  <a:off x="3604216" y="2270694"/>
                  <a:ext cx="434880" cy="4860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4" name="Ink 33">
                  <a:extLst>
                    <a:ext uri="{FF2B5EF4-FFF2-40B4-BE49-F238E27FC236}">
                      <a16:creationId xmlns:a16="http://schemas.microsoft.com/office/drawing/2014/main" id="{36A50993-A7DB-4C92-B913-1399338D2D6C}"/>
                    </a:ext>
                  </a:extLst>
                </p14:cNvPr>
                <p14:cNvContentPartPr/>
                <p14:nvPr/>
              </p14:nvContentPartPr>
              <p14:xfrm>
                <a:off x="2688016" y="2290854"/>
                <a:ext cx="550800" cy="32760"/>
              </p14:xfrm>
            </p:contentPart>
          </mc:Choice>
          <mc:Fallback>
            <p:pic>
              <p:nvPicPr>
                <p:cNvPr id="34" name="Ink 33">
                  <a:extLst>
                    <a:ext uri="{FF2B5EF4-FFF2-40B4-BE49-F238E27FC236}">
                      <a16:creationId xmlns:a16="http://schemas.microsoft.com/office/drawing/2014/main" id="{36A50993-A7DB-4C92-B913-1399338D2D6C}"/>
                    </a:ext>
                  </a:extLst>
                </p:cNvPr>
                <p:cNvPicPr/>
                <p:nvPr/>
              </p:nvPicPr>
              <p:blipFill>
                <a:blip r:embed="rId49"/>
                <a:stretch>
                  <a:fillRect/>
                </a:stretch>
              </p:blipFill>
              <p:spPr>
                <a:xfrm>
                  <a:off x="2670376" y="2272854"/>
                  <a:ext cx="586440" cy="6840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35" name="Ink 34">
                  <a:extLst>
                    <a:ext uri="{FF2B5EF4-FFF2-40B4-BE49-F238E27FC236}">
                      <a16:creationId xmlns:a16="http://schemas.microsoft.com/office/drawing/2014/main" id="{E96B59C4-B119-42E1-A421-5B616B70D8DD}"/>
                    </a:ext>
                  </a:extLst>
                </p14:cNvPr>
                <p14:cNvContentPartPr/>
                <p14:nvPr/>
              </p14:nvContentPartPr>
              <p14:xfrm>
                <a:off x="1993936" y="2249454"/>
                <a:ext cx="405000" cy="28080"/>
              </p14:xfrm>
            </p:contentPart>
          </mc:Choice>
          <mc:Fallback>
            <p:pic>
              <p:nvPicPr>
                <p:cNvPr id="35" name="Ink 34">
                  <a:extLst>
                    <a:ext uri="{FF2B5EF4-FFF2-40B4-BE49-F238E27FC236}">
                      <a16:creationId xmlns:a16="http://schemas.microsoft.com/office/drawing/2014/main" id="{E96B59C4-B119-42E1-A421-5B616B70D8DD}"/>
                    </a:ext>
                  </a:extLst>
                </p:cNvPr>
                <p:cNvPicPr/>
                <p:nvPr/>
              </p:nvPicPr>
              <p:blipFill>
                <a:blip r:embed="rId51"/>
                <a:stretch>
                  <a:fillRect/>
                </a:stretch>
              </p:blipFill>
              <p:spPr>
                <a:xfrm>
                  <a:off x="1975936" y="2231814"/>
                  <a:ext cx="440640" cy="6372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6" name="Ink 35">
                  <a:extLst>
                    <a:ext uri="{FF2B5EF4-FFF2-40B4-BE49-F238E27FC236}">
                      <a16:creationId xmlns:a16="http://schemas.microsoft.com/office/drawing/2014/main" id="{A967BB85-5A9B-4033-9903-AB47F06D99AC}"/>
                    </a:ext>
                  </a:extLst>
                </p14:cNvPr>
                <p14:cNvContentPartPr/>
                <p14:nvPr/>
              </p14:nvContentPartPr>
              <p14:xfrm>
                <a:off x="643936" y="2235774"/>
                <a:ext cx="1154880" cy="22680"/>
              </p14:xfrm>
            </p:contentPart>
          </mc:Choice>
          <mc:Fallback>
            <p:pic>
              <p:nvPicPr>
                <p:cNvPr id="36" name="Ink 35">
                  <a:extLst>
                    <a:ext uri="{FF2B5EF4-FFF2-40B4-BE49-F238E27FC236}">
                      <a16:creationId xmlns:a16="http://schemas.microsoft.com/office/drawing/2014/main" id="{A967BB85-5A9B-4033-9903-AB47F06D99AC}"/>
                    </a:ext>
                  </a:extLst>
                </p:cNvPr>
                <p:cNvPicPr/>
                <p:nvPr/>
              </p:nvPicPr>
              <p:blipFill>
                <a:blip r:embed="rId53"/>
                <a:stretch>
                  <a:fillRect/>
                </a:stretch>
              </p:blipFill>
              <p:spPr>
                <a:xfrm>
                  <a:off x="625936" y="2218134"/>
                  <a:ext cx="1190520" cy="583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4">
            <p14:nvContentPartPr>
              <p14:cNvPr id="38" name="Ink 37">
                <a:extLst>
                  <a:ext uri="{FF2B5EF4-FFF2-40B4-BE49-F238E27FC236}">
                    <a16:creationId xmlns:a16="http://schemas.microsoft.com/office/drawing/2014/main" id="{F4E6B840-F45C-49BA-959E-7AB86237522D}"/>
                  </a:ext>
                </a:extLst>
              </p14:cNvPr>
              <p14:cNvContentPartPr/>
              <p14:nvPr/>
            </p14:nvContentPartPr>
            <p14:xfrm>
              <a:off x="10066936" y="2638254"/>
              <a:ext cx="564480" cy="62280"/>
            </p14:xfrm>
          </p:contentPart>
        </mc:Choice>
        <mc:Fallback>
          <p:pic>
            <p:nvPicPr>
              <p:cNvPr id="38" name="Ink 37">
                <a:extLst>
                  <a:ext uri="{FF2B5EF4-FFF2-40B4-BE49-F238E27FC236}">
                    <a16:creationId xmlns:a16="http://schemas.microsoft.com/office/drawing/2014/main" id="{F4E6B840-F45C-49BA-959E-7AB86237522D}"/>
                  </a:ext>
                </a:extLst>
              </p:cNvPr>
              <p:cNvPicPr/>
              <p:nvPr/>
            </p:nvPicPr>
            <p:blipFill>
              <a:blip r:embed="rId55"/>
              <a:stretch>
                <a:fillRect/>
              </a:stretch>
            </p:blipFill>
            <p:spPr>
              <a:xfrm>
                <a:off x="10049296" y="2620614"/>
                <a:ext cx="600120" cy="97920"/>
              </a:xfrm>
              <a:prstGeom prst="rect">
                <a:avLst/>
              </a:prstGeom>
            </p:spPr>
          </p:pic>
        </mc:Fallback>
      </mc:AlternateContent>
    </p:spTree>
    <p:extLst>
      <p:ext uri="{BB962C8B-B14F-4D97-AF65-F5344CB8AC3E}">
        <p14:creationId xmlns:p14="http://schemas.microsoft.com/office/powerpoint/2010/main" val="1628253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34639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0" y="10795"/>
            <a:ext cx="10310013" cy="6001643"/>
          </a:xfrm>
          <a:prstGeom prst="rect">
            <a:avLst/>
          </a:prstGeom>
          <a:noFill/>
        </p:spPr>
        <p:txBody>
          <a:bodyPr wrap="square" rtlCol="0">
            <a:spAutoFit/>
          </a:bodyPr>
          <a:lstStyle/>
          <a:p>
            <a:pPr algn="r"/>
            <a:r>
              <a:rPr lang="he-IL" sz="3200" b="1">
                <a:solidFill>
                  <a:srgbClr val="FFFF00"/>
                </a:solidFill>
                <a:cs typeface="+mj-cs"/>
              </a:rPr>
              <a:t>ספר ישעיה פרק יג</a:t>
            </a:r>
          </a:p>
          <a:p>
            <a:pPr algn="r"/>
            <a:r>
              <a:rPr lang="he-IL" sz="3200">
                <a:solidFill>
                  <a:srgbClr val="FFFF00"/>
                </a:solidFill>
                <a:cs typeface="+mj-cs"/>
              </a:rPr>
              <a:t>﻿יב   אוֹקִיר אֱנוֹשׁ מִפָּז וְאָדָם מִכֶּתֶם אוֹפִיר: יג   עַל-כֵּן שָׁמַיִם אַרְגִּיז וְתִרְעַשׁ הָאָרֶץ מִמְּקוֹמָהּ בְּעֶבְרַת יְהֹוָה צְבָאוֹת וּבְיוֹם חֲרוֹן אַפּוֹ: </a:t>
            </a:r>
            <a:r>
              <a:rPr lang="he-IL" sz="3200">
                <a:solidFill>
                  <a:srgbClr val="FFC000"/>
                </a:solidFill>
                <a:cs typeface="+mj-cs"/>
              </a:rPr>
              <a:t>יד   וְהָיָה כִּצְבִי מֻדָּח וּכְצֹאן וְאֵין מְקַבֵּץ אִישׁ אֶל-עַמּוֹ יִפְנוּ וְאִישׁ אֶל-אַרְצוֹ יָנוּסוּ: </a:t>
            </a:r>
            <a:r>
              <a:rPr lang="he-IL" sz="3200">
                <a:solidFill>
                  <a:srgbClr val="92D050"/>
                </a:solidFill>
                <a:cs typeface="+mj-cs"/>
              </a:rPr>
              <a:t>טו   כָּל-הַנִּמְצָא יִדָּקֵר וְכָל-הַנִּסְפֶּה יִפּוֹל בֶּחָרֶב: טז   וְעֹלְלֵיהֶם יְרֻטְּשׁוּ לְעֵינֵיהֶם יִשַּׁסּוּ בָּתֵּיהֶם וּנְשֵׁיהֶם תִּשָּׁגַלְנָה </a:t>
            </a:r>
            <a:r>
              <a:rPr lang="he-IL" sz="3200">
                <a:solidFill>
                  <a:srgbClr val="FFC000"/>
                </a:solidFill>
                <a:cs typeface="+mj-cs"/>
              </a:rPr>
              <a:t>[תִּשָּׁכַבְנָה]</a:t>
            </a:r>
            <a:r>
              <a:rPr lang="he-IL" sz="3200">
                <a:solidFill>
                  <a:srgbClr val="92D050"/>
                </a:solidFill>
                <a:cs typeface="+mj-cs"/>
              </a:rPr>
              <a:t>: יז   הִנְנִי מֵעִיר עֲלֵיהֶם אֶת-מָדָי אֲשֶׁר-כֶּסֶף לֹא יַחְשֹׁבוּ וְזָהָב לֹא יַחְפְּצוּ-בוֹ:</a:t>
            </a:r>
            <a:r>
              <a:rPr lang="he-IL" sz="3200">
                <a:solidFill>
                  <a:schemeClr val="bg1"/>
                </a:solidFill>
                <a:cs typeface="+mj-cs"/>
              </a:rPr>
              <a:t> </a:t>
            </a:r>
            <a:r>
              <a:rPr lang="he-IL" sz="3200">
                <a:solidFill>
                  <a:srgbClr val="92D050"/>
                </a:solidFill>
                <a:cs typeface="+mj-cs"/>
              </a:rPr>
              <a:t>יח   וּקְשָׁתוֹת נְעָרִים תְּרַטַּשְׁנָה וּפְרִי-בֶטֶן לֹא יְרַחֵמוּ עַל-בָּנִים לֹא-תָחוּס עֵינָם: </a:t>
            </a:r>
            <a:r>
              <a:rPr lang="he-IL" sz="3200">
                <a:solidFill>
                  <a:srgbClr val="00B0F0"/>
                </a:solidFill>
                <a:cs typeface="+mj-cs"/>
              </a:rPr>
              <a:t>יט   וְהָיְתָה בָבֶל צְבִי מַמְלָכוֹת תִּפְאֶרֶת גְּאוֹן כַּשְֹדִּים כְּמַהְפֵּכַת אֱלֹהִים אֶת-סְדֹם וְאֶת-עֲמֹרָה: </a:t>
            </a:r>
            <a:r>
              <a:rPr lang="he-IL" sz="3200">
                <a:solidFill>
                  <a:srgbClr val="FFFF00"/>
                </a:solidFill>
                <a:cs typeface="+mj-cs"/>
              </a:rPr>
              <a:t>כ   לֹא-תֵשֵׁב לָנֶצַח וְלֹא תִשְׁכֹּן עַד-דּוֹר וָדוֹר וְלֹא-יַהֵל שָׁם עֲרָבִי וְרֹעִים לֹא-יַרְבִּצוּ שָׁם: </a:t>
            </a:r>
            <a:r>
              <a:rPr lang="he-IL" sz="3200">
                <a:solidFill>
                  <a:srgbClr val="FFC000"/>
                </a:solidFill>
                <a:cs typeface="+mj-cs"/>
              </a:rPr>
              <a:t>כא   וְרָבְצוּ-שָׁם צִיִּים וּמָלְאוּ בָתֵּיהֶם אֹחִים וְשָׁכְנוּ שָׁם בְּנוֹת יַעֲנָה וּשְֹעִירִים יְרַקְּדוּ-שָׁם: כב   וְעָנָה אִיִּים בְּאַלְמְנוֹתָיו וְתַנִּים בְּהֵיכְלֵי עֹנֶג וְקָרוֹב לָבוֹא עִתָּהּ וְיָמֶיהָ לֹא יִמָּשֵׁכוּ: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grpSp>
        <p:nvGrpSpPr>
          <p:cNvPr id="13" name="Group 12">
            <a:extLst>
              <a:ext uri="{FF2B5EF4-FFF2-40B4-BE49-F238E27FC236}">
                <a16:creationId xmlns:a16="http://schemas.microsoft.com/office/drawing/2014/main" id="{ED6044E8-768D-428B-B804-F84F11DC201D}"/>
              </a:ext>
            </a:extLst>
          </p:cNvPr>
          <p:cNvGrpSpPr/>
          <p:nvPr/>
        </p:nvGrpSpPr>
        <p:grpSpPr>
          <a:xfrm>
            <a:off x="4889416" y="1053174"/>
            <a:ext cx="4771440" cy="124200"/>
            <a:chOff x="4889416" y="1053174"/>
            <a:chExt cx="4771440" cy="124200"/>
          </a:xfrm>
        </p:grpSpPr>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D1323CE1-BBD0-4F61-8772-ACB026922ABC}"/>
                    </a:ext>
                  </a:extLst>
                </p14:cNvPr>
                <p14:cNvContentPartPr/>
                <p14:nvPr/>
              </p14:nvContentPartPr>
              <p14:xfrm>
                <a:off x="8180176" y="1084134"/>
                <a:ext cx="1480680" cy="39960"/>
              </p14:xfrm>
            </p:contentPart>
          </mc:Choice>
          <mc:Fallback>
            <p:pic>
              <p:nvPicPr>
                <p:cNvPr id="2" name="Ink 1">
                  <a:extLst>
                    <a:ext uri="{FF2B5EF4-FFF2-40B4-BE49-F238E27FC236}">
                      <a16:creationId xmlns:a16="http://schemas.microsoft.com/office/drawing/2014/main" id="{D1323CE1-BBD0-4F61-8772-ACB026922ABC}"/>
                    </a:ext>
                  </a:extLst>
                </p:cNvPr>
                <p:cNvPicPr/>
                <p:nvPr/>
              </p:nvPicPr>
              <p:blipFill>
                <a:blip r:embed="rId5"/>
                <a:stretch>
                  <a:fillRect/>
                </a:stretch>
              </p:blipFill>
              <p:spPr>
                <a:xfrm>
                  <a:off x="8162536" y="1066134"/>
                  <a:ext cx="151632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8B8DE3EE-1433-4AA3-B0E3-7A5C4EF1FDAD}"/>
                    </a:ext>
                  </a:extLst>
                </p14:cNvPr>
                <p14:cNvContentPartPr/>
                <p14:nvPr/>
              </p14:nvContentPartPr>
              <p14:xfrm>
                <a:off x="7936456" y="1126614"/>
                <a:ext cx="15840" cy="19080"/>
              </p14:xfrm>
            </p:contentPart>
          </mc:Choice>
          <mc:Fallback>
            <p:pic>
              <p:nvPicPr>
                <p:cNvPr id="4" name="Ink 3">
                  <a:extLst>
                    <a:ext uri="{FF2B5EF4-FFF2-40B4-BE49-F238E27FC236}">
                      <a16:creationId xmlns:a16="http://schemas.microsoft.com/office/drawing/2014/main" id="{8B8DE3EE-1433-4AA3-B0E3-7A5C4EF1FDAD}"/>
                    </a:ext>
                  </a:extLst>
                </p:cNvPr>
                <p:cNvPicPr/>
                <p:nvPr/>
              </p:nvPicPr>
              <p:blipFill>
                <a:blip r:embed="rId7"/>
                <a:stretch>
                  <a:fillRect/>
                </a:stretch>
              </p:blipFill>
              <p:spPr>
                <a:xfrm>
                  <a:off x="7918456" y="1108974"/>
                  <a:ext cx="51480" cy="547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532B8C6C-0D34-40F8-A13F-F669425C3E66}"/>
                    </a:ext>
                  </a:extLst>
                </p14:cNvPr>
                <p14:cNvContentPartPr/>
                <p14:nvPr/>
              </p14:nvContentPartPr>
              <p14:xfrm>
                <a:off x="7535416" y="1082334"/>
                <a:ext cx="441720" cy="24840"/>
              </p14:xfrm>
            </p:contentPart>
          </mc:Choice>
          <mc:Fallback>
            <p:pic>
              <p:nvPicPr>
                <p:cNvPr id="5" name="Ink 4">
                  <a:extLst>
                    <a:ext uri="{FF2B5EF4-FFF2-40B4-BE49-F238E27FC236}">
                      <a16:creationId xmlns:a16="http://schemas.microsoft.com/office/drawing/2014/main" id="{532B8C6C-0D34-40F8-A13F-F669425C3E66}"/>
                    </a:ext>
                  </a:extLst>
                </p:cNvPr>
                <p:cNvPicPr/>
                <p:nvPr/>
              </p:nvPicPr>
              <p:blipFill>
                <a:blip r:embed="rId9"/>
                <a:stretch>
                  <a:fillRect/>
                </a:stretch>
              </p:blipFill>
              <p:spPr>
                <a:xfrm>
                  <a:off x="7517776" y="1064334"/>
                  <a:ext cx="477360" cy="604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9" name="Ink 8">
                  <a:extLst>
                    <a:ext uri="{FF2B5EF4-FFF2-40B4-BE49-F238E27FC236}">
                      <a16:creationId xmlns:a16="http://schemas.microsoft.com/office/drawing/2014/main" id="{1D684437-5A55-41AD-89E1-F39258F6A10E}"/>
                    </a:ext>
                  </a:extLst>
                </p14:cNvPr>
                <p14:cNvContentPartPr/>
                <p14:nvPr/>
              </p14:nvContentPartPr>
              <p14:xfrm>
                <a:off x="6680416" y="1140294"/>
                <a:ext cx="726840" cy="37080"/>
              </p14:xfrm>
            </p:contentPart>
          </mc:Choice>
          <mc:Fallback>
            <p:pic>
              <p:nvPicPr>
                <p:cNvPr id="9" name="Ink 8">
                  <a:extLst>
                    <a:ext uri="{FF2B5EF4-FFF2-40B4-BE49-F238E27FC236}">
                      <a16:creationId xmlns:a16="http://schemas.microsoft.com/office/drawing/2014/main" id="{1D684437-5A55-41AD-89E1-F39258F6A10E}"/>
                    </a:ext>
                  </a:extLst>
                </p:cNvPr>
                <p:cNvPicPr/>
                <p:nvPr/>
              </p:nvPicPr>
              <p:blipFill>
                <a:blip r:embed="rId11"/>
                <a:stretch>
                  <a:fillRect/>
                </a:stretch>
              </p:blipFill>
              <p:spPr>
                <a:xfrm>
                  <a:off x="6662776" y="1122294"/>
                  <a:ext cx="762480" cy="727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Ink 10">
                  <a:extLst>
                    <a:ext uri="{FF2B5EF4-FFF2-40B4-BE49-F238E27FC236}">
                      <a16:creationId xmlns:a16="http://schemas.microsoft.com/office/drawing/2014/main" id="{26393719-B2A9-4CB8-B7DD-B9C084563409}"/>
                    </a:ext>
                  </a:extLst>
                </p14:cNvPr>
                <p14:cNvContentPartPr/>
                <p14:nvPr/>
              </p14:nvContentPartPr>
              <p14:xfrm>
                <a:off x="5875096" y="1053174"/>
                <a:ext cx="650160" cy="82800"/>
              </p14:xfrm>
            </p:contentPart>
          </mc:Choice>
          <mc:Fallback>
            <p:pic>
              <p:nvPicPr>
                <p:cNvPr id="11" name="Ink 10">
                  <a:extLst>
                    <a:ext uri="{FF2B5EF4-FFF2-40B4-BE49-F238E27FC236}">
                      <a16:creationId xmlns:a16="http://schemas.microsoft.com/office/drawing/2014/main" id="{26393719-B2A9-4CB8-B7DD-B9C084563409}"/>
                    </a:ext>
                  </a:extLst>
                </p:cNvPr>
                <p:cNvPicPr/>
                <p:nvPr/>
              </p:nvPicPr>
              <p:blipFill>
                <a:blip r:embed="rId13"/>
                <a:stretch>
                  <a:fillRect/>
                </a:stretch>
              </p:blipFill>
              <p:spPr>
                <a:xfrm>
                  <a:off x="5857456" y="1035174"/>
                  <a:ext cx="68580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2" name="Ink 11">
                  <a:extLst>
                    <a:ext uri="{FF2B5EF4-FFF2-40B4-BE49-F238E27FC236}">
                      <a16:creationId xmlns:a16="http://schemas.microsoft.com/office/drawing/2014/main" id="{88119875-E5FE-41A3-9208-43F90319BB3F}"/>
                    </a:ext>
                  </a:extLst>
                </p14:cNvPr>
                <p14:cNvContentPartPr/>
                <p14:nvPr/>
              </p14:nvContentPartPr>
              <p14:xfrm>
                <a:off x="4889416" y="1058214"/>
                <a:ext cx="739080" cy="26640"/>
              </p14:xfrm>
            </p:contentPart>
          </mc:Choice>
          <mc:Fallback>
            <p:pic>
              <p:nvPicPr>
                <p:cNvPr id="12" name="Ink 11">
                  <a:extLst>
                    <a:ext uri="{FF2B5EF4-FFF2-40B4-BE49-F238E27FC236}">
                      <a16:creationId xmlns:a16="http://schemas.microsoft.com/office/drawing/2014/main" id="{88119875-E5FE-41A3-9208-43F90319BB3F}"/>
                    </a:ext>
                  </a:extLst>
                </p:cNvPr>
                <p:cNvPicPr/>
                <p:nvPr/>
              </p:nvPicPr>
              <p:blipFill>
                <a:blip r:embed="rId15"/>
                <a:stretch>
                  <a:fillRect/>
                </a:stretch>
              </p:blipFill>
              <p:spPr>
                <a:xfrm>
                  <a:off x="4871416" y="1040214"/>
                  <a:ext cx="774720" cy="62280"/>
                </a:xfrm>
                <a:prstGeom prst="rect">
                  <a:avLst/>
                </a:prstGeom>
              </p:spPr>
            </p:pic>
          </mc:Fallback>
        </mc:AlternateContent>
      </p:grpSp>
      <p:grpSp>
        <p:nvGrpSpPr>
          <p:cNvPr id="18" name="Group 17">
            <a:extLst>
              <a:ext uri="{FF2B5EF4-FFF2-40B4-BE49-F238E27FC236}">
                <a16:creationId xmlns:a16="http://schemas.microsoft.com/office/drawing/2014/main" id="{729DD63E-F8D5-4E2A-B7F9-93EE05026F07}"/>
              </a:ext>
            </a:extLst>
          </p:cNvPr>
          <p:cNvGrpSpPr/>
          <p:nvPr/>
        </p:nvGrpSpPr>
        <p:grpSpPr>
          <a:xfrm>
            <a:off x="673096" y="1025814"/>
            <a:ext cx="3442320" cy="88920"/>
            <a:chOff x="673096" y="1025814"/>
            <a:chExt cx="3442320" cy="88920"/>
          </a:xfrm>
        </p:grpSpPr>
        <mc:AlternateContent xmlns:mc="http://schemas.openxmlformats.org/markup-compatibility/2006">
          <mc:Choice xmlns:p14="http://schemas.microsoft.com/office/powerpoint/2010/main" Requires="p14">
            <p:contentPart p14:bwMode="auto" r:id="rId16">
              <p14:nvContentPartPr>
                <p14:cNvPr id="14" name="Ink 13">
                  <a:extLst>
                    <a:ext uri="{FF2B5EF4-FFF2-40B4-BE49-F238E27FC236}">
                      <a16:creationId xmlns:a16="http://schemas.microsoft.com/office/drawing/2014/main" id="{6EF5026D-3DCF-4A7D-8D68-62997FC69EF9}"/>
                    </a:ext>
                  </a:extLst>
                </p14:cNvPr>
                <p14:cNvContentPartPr/>
                <p14:nvPr/>
              </p14:nvContentPartPr>
              <p14:xfrm>
                <a:off x="2658496" y="1025814"/>
                <a:ext cx="1456920" cy="58320"/>
              </p14:xfrm>
            </p:contentPart>
          </mc:Choice>
          <mc:Fallback>
            <p:pic>
              <p:nvPicPr>
                <p:cNvPr id="14" name="Ink 13">
                  <a:extLst>
                    <a:ext uri="{FF2B5EF4-FFF2-40B4-BE49-F238E27FC236}">
                      <a16:creationId xmlns:a16="http://schemas.microsoft.com/office/drawing/2014/main" id="{6EF5026D-3DCF-4A7D-8D68-62997FC69EF9}"/>
                    </a:ext>
                  </a:extLst>
                </p:cNvPr>
                <p:cNvPicPr/>
                <p:nvPr/>
              </p:nvPicPr>
              <p:blipFill>
                <a:blip r:embed="rId17"/>
                <a:stretch>
                  <a:fillRect/>
                </a:stretch>
              </p:blipFill>
              <p:spPr>
                <a:xfrm>
                  <a:off x="2640496" y="1007814"/>
                  <a:ext cx="1492560" cy="939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5" name="Ink 14">
                  <a:extLst>
                    <a:ext uri="{FF2B5EF4-FFF2-40B4-BE49-F238E27FC236}">
                      <a16:creationId xmlns:a16="http://schemas.microsoft.com/office/drawing/2014/main" id="{DABD712F-6823-478F-A518-4CBB67227C95}"/>
                    </a:ext>
                  </a:extLst>
                </p14:cNvPr>
                <p14:cNvContentPartPr/>
                <p14:nvPr/>
              </p14:nvContentPartPr>
              <p14:xfrm>
                <a:off x="1756336" y="1028694"/>
                <a:ext cx="803880" cy="86040"/>
              </p14:xfrm>
            </p:contentPart>
          </mc:Choice>
          <mc:Fallback>
            <p:pic>
              <p:nvPicPr>
                <p:cNvPr id="15" name="Ink 14">
                  <a:extLst>
                    <a:ext uri="{FF2B5EF4-FFF2-40B4-BE49-F238E27FC236}">
                      <a16:creationId xmlns:a16="http://schemas.microsoft.com/office/drawing/2014/main" id="{DABD712F-6823-478F-A518-4CBB67227C95}"/>
                    </a:ext>
                  </a:extLst>
                </p:cNvPr>
                <p:cNvPicPr/>
                <p:nvPr/>
              </p:nvPicPr>
              <p:blipFill>
                <a:blip r:embed="rId19"/>
                <a:stretch>
                  <a:fillRect/>
                </a:stretch>
              </p:blipFill>
              <p:spPr>
                <a:xfrm>
                  <a:off x="1738696" y="1011054"/>
                  <a:ext cx="839520" cy="12168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7" name="Ink 16">
                  <a:extLst>
                    <a:ext uri="{FF2B5EF4-FFF2-40B4-BE49-F238E27FC236}">
                      <a16:creationId xmlns:a16="http://schemas.microsoft.com/office/drawing/2014/main" id="{2463B149-2B21-452B-A1AE-22BB8FF28143}"/>
                    </a:ext>
                  </a:extLst>
                </p14:cNvPr>
                <p14:cNvContentPartPr/>
                <p14:nvPr/>
              </p14:nvContentPartPr>
              <p14:xfrm>
                <a:off x="673096" y="1026174"/>
                <a:ext cx="985680" cy="58680"/>
              </p14:xfrm>
            </p:contentPart>
          </mc:Choice>
          <mc:Fallback>
            <p:pic>
              <p:nvPicPr>
                <p:cNvPr id="17" name="Ink 16">
                  <a:extLst>
                    <a:ext uri="{FF2B5EF4-FFF2-40B4-BE49-F238E27FC236}">
                      <a16:creationId xmlns:a16="http://schemas.microsoft.com/office/drawing/2014/main" id="{2463B149-2B21-452B-A1AE-22BB8FF28143}"/>
                    </a:ext>
                  </a:extLst>
                </p:cNvPr>
                <p:cNvPicPr/>
                <p:nvPr/>
              </p:nvPicPr>
              <p:blipFill>
                <a:blip r:embed="rId21"/>
                <a:stretch>
                  <a:fillRect/>
                </a:stretch>
              </p:blipFill>
              <p:spPr>
                <a:xfrm>
                  <a:off x="655096" y="1008174"/>
                  <a:ext cx="1021320" cy="943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2">
            <p14:nvContentPartPr>
              <p14:cNvPr id="19" name="Ink 18">
                <a:extLst>
                  <a:ext uri="{FF2B5EF4-FFF2-40B4-BE49-F238E27FC236}">
                    <a16:creationId xmlns:a16="http://schemas.microsoft.com/office/drawing/2014/main" id="{C71DBE47-D310-45CE-9237-1467539B65EE}"/>
                  </a:ext>
                </a:extLst>
              </p14:cNvPr>
              <p14:cNvContentPartPr/>
              <p14:nvPr/>
            </p14:nvContentPartPr>
            <p14:xfrm>
              <a:off x="9432256" y="1533774"/>
              <a:ext cx="754200" cy="34560"/>
            </p14:xfrm>
          </p:contentPart>
        </mc:Choice>
        <mc:Fallback>
          <p:pic>
            <p:nvPicPr>
              <p:cNvPr id="19" name="Ink 18">
                <a:extLst>
                  <a:ext uri="{FF2B5EF4-FFF2-40B4-BE49-F238E27FC236}">
                    <a16:creationId xmlns:a16="http://schemas.microsoft.com/office/drawing/2014/main" id="{C71DBE47-D310-45CE-9237-1467539B65EE}"/>
                  </a:ext>
                </a:extLst>
              </p:cNvPr>
              <p:cNvPicPr/>
              <p:nvPr/>
            </p:nvPicPr>
            <p:blipFill>
              <a:blip r:embed="rId23"/>
              <a:stretch>
                <a:fillRect/>
              </a:stretch>
            </p:blipFill>
            <p:spPr>
              <a:xfrm>
                <a:off x="9414256" y="1516134"/>
                <a:ext cx="789840" cy="70200"/>
              </a:xfrm>
              <a:prstGeom prst="rect">
                <a:avLst/>
              </a:prstGeom>
            </p:spPr>
          </p:pic>
        </mc:Fallback>
      </mc:AlternateContent>
      <p:grpSp>
        <p:nvGrpSpPr>
          <p:cNvPr id="27" name="Group 26">
            <a:extLst>
              <a:ext uri="{FF2B5EF4-FFF2-40B4-BE49-F238E27FC236}">
                <a16:creationId xmlns:a16="http://schemas.microsoft.com/office/drawing/2014/main" id="{57752167-4646-4948-8CC0-9829DB3A0535}"/>
              </a:ext>
            </a:extLst>
          </p:cNvPr>
          <p:cNvGrpSpPr/>
          <p:nvPr/>
        </p:nvGrpSpPr>
        <p:grpSpPr>
          <a:xfrm>
            <a:off x="3428176" y="1504974"/>
            <a:ext cx="5875920" cy="93600"/>
            <a:chOff x="3428176" y="1504974"/>
            <a:chExt cx="5875920" cy="93600"/>
          </a:xfrm>
        </p:grpSpPr>
        <mc:AlternateContent xmlns:mc="http://schemas.openxmlformats.org/markup-compatibility/2006">
          <mc:Choice xmlns:p14="http://schemas.microsoft.com/office/powerpoint/2010/main" Requires="p14">
            <p:contentPart p14:bwMode="auto" r:id="rId24">
              <p14:nvContentPartPr>
                <p14:cNvPr id="20" name="Ink 19">
                  <a:extLst>
                    <a:ext uri="{FF2B5EF4-FFF2-40B4-BE49-F238E27FC236}">
                      <a16:creationId xmlns:a16="http://schemas.microsoft.com/office/drawing/2014/main" id="{A2B6DEFA-BEF6-494C-A68F-5DA72E6654B1}"/>
                    </a:ext>
                  </a:extLst>
                </p14:cNvPr>
                <p14:cNvContentPartPr/>
                <p14:nvPr/>
              </p14:nvContentPartPr>
              <p14:xfrm>
                <a:off x="8417776" y="1504974"/>
                <a:ext cx="886320" cy="72000"/>
              </p14:xfrm>
            </p:contentPart>
          </mc:Choice>
          <mc:Fallback>
            <p:pic>
              <p:nvPicPr>
                <p:cNvPr id="20" name="Ink 19">
                  <a:extLst>
                    <a:ext uri="{FF2B5EF4-FFF2-40B4-BE49-F238E27FC236}">
                      <a16:creationId xmlns:a16="http://schemas.microsoft.com/office/drawing/2014/main" id="{A2B6DEFA-BEF6-494C-A68F-5DA72E6654B1}"/>
                    </a:ext>
                  </a:extLst>
                </p:cNvPr>
                <p:cNvPicPr/>
                <p:nvPr/>
              </p:nvPicPr>
              <p:blipFill>
                <a:blip r:embed="rId25"/>
                <a:stretch>
                  <a:fillRect/>
                </a:stretch>
              </p:blipFill>
              <p:spPr>
                <a:xfrm>
                  <a:off x="8399776" y="1486974"/>
                  <a:ext cx="921960" cy="1076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1" name="Ink 20">
                  <a:extLst>
                    <a:ext uri="{FF2B5EF4-FFF2-40B4-BE49-F238E27FC236}">
                      <a16:creationId xmlns:a16="http://schemas.microsoft.com/office/drawing/2014/main" id="{99377AB7-8D58-4455-A3EC-4A652D855E36}"/>
                    </a:ext>
                  </a:extLst>
                </p14:cNvPr>
                <p14:cNvContentPartPr/>
                <p14:nvPr/>
              </p14:nvContentPartPr>
              <p14:xfrm>
                <a:off x="7367296" y="1525494"/>
                <a:ext cx="770760" cy="54720"/>
              </p14:xfrm>
            </p:contentPart>
          </mc:Choice>
          <mc:Fallback>
            <p:pic>
              <p:nvPicPr>
                <p:cNvPr id="21" name="Ink 20">
                  <a:extLst>
                    <a:ext uri="{FF2B5EF4-FFF2-40B4-BE49-F238E27FC236}">
                      <a16:creationId xmlns:a16="http://schemas.microsoft.com/office/drawing/2014/main" id="{99377AB7-8D58-4455-A3EC-4A652D855E36}"/>
                    </a:ext>
                  </a:extLst>
                </p:cNvPr>
                <p:cNvPicPr/>
                <p:nvPr/>
              </p:nvPicPr>
              <p:blipFill>
                <a:blip r:embed="rId27"/>
                <a:stretch>
                  <a:fillRect/>
                </a:stretch>
              </p:blipFill>
              <p:spPr>
                <a:xfrm>
                  <a:off x="7349296" y="1507494"/>
                  <a:ext cx="80640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3" name="Ink 22">
                  <a:extLst>
                    <a:ext uri="{FF2B5EF4-FFF2-40B4-BE49-F238E27FC236}">
                      <a16:creationId xmlns:a16="http://schemas.microsoft.com/office/drawing/2014/main" id="{3BF33AC7-AC82-46D9-94CB-26695EFE50A0}"/>
                    </a:ext>
                  </a:extLst>
                </p14:cNvPr>
                <p14:cNvContentPartPr/>
                <p14:nvPr/>
              </p14:nvContentPartPr>
              <p14:xfrm>
                <a:off x="5557216" y="1525854"/>
                <a:ext cx="1616760" cy="25200"/>
              </p14:xfrm>
            </p:contentPart>
          </mc:Choice>
          <mc:Fallback>
            <p:pic>
              <p:nvPicPr>
                <p:cNvPr id="23" name="Ink 22">
                  <a:extLst>
                    <a:ext uri="{FF2B5EF4-FFF2-40B4-BE49-F238E27FC236}">
                      <a16:creationId xmlns:a16="http://schemas.microsoft.com/office/drawing/2014/main" id="{3BF33AC7-AC82-46D9-94CB-26695EFE50A0}"/>
                    </a:ext>
                  </a:extLst>
                </p:cNvPr>
                <p:cNvPicPr/>
                <p:nvPr/>
              </p:nvPicPr>
              <p:blipFill>
                <a:blip r:embed="rId29"/>
                <a:stretch>
                  <a:fillRect/>
                </a:stretch>
              </p:blipFill>
              <p:spPr>
                <a:xfrm>
                  <a:off x="5539216" y="1508214"/>
                  <a:ext cx="165240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4" name="Ink 23">
                  <a:extLst>
                    <a:ext uri="{FF2B5EF4-FFF2-40B4-BE49-F238E27FC236}">
                      <a16:creationId xmlns:a16="http://schemas.microsoft.com/office/drawing/2014/main" id="{1E9757F8-1A47-4C4D-85D1-9A25D4539A9A}"/>
                    </a:ext>
                  </a:extLst>
                </p14:cNvPr>
                <p14:cNvContentPartPr/>
                <p14:nvPr/>
              </p14:nvContentPartPr>
              <p14:xfrm>
                <a:off x="4855216" y="1558254"/>
                <a:ext cx="608400" cy="40320"/>
              </p14:xfrm>
            </p:contentPart>
          </mc:Choice>
          <mc:Fallback>
            <p:pic>
              <p:nvPicPr>
                <p:cNvPr id="24" name="Ink 23">
                  <a:extLst>
                    <a:ext uri="{FF2B5EF4-FFF2-40B4-BE49-F238E27FC236}">
                      <a16:creationId xmlns:a16="http://schemas.microsoft.com/office/drawing/2014/main" id="{1E9757F8-1A47-4C4D-85D1-9A25D4539A9A}"/>
                    </a:ext>
                  </a:extLst>
                </p:cNvPr>
                <p:cNvPicPr/>
                <p:nvPr/>
              </p:nvPicPr>
              <p:blipFill>
                <a:blip r:embed="rId31"/>
                <a:stretch>
                  <a:fillRect/>
                </a:stretch>
              </p:blipFill>
              <p:spPr>
                <a:xfrm>
                  <a:off x="4837216" y="1540614"/>
                  <a:ext cx="644040" cy="7596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5" name="Ink 24">
                  <a:extLst>
                    <a:ext uri="{FF2B5EF4-FFF2-40B4-BE49-F238E27FC236}">
                      <a16:creationId xmlns:a16="http://schemas.microsoft.com/office/drawing/2014/main" id="{5E3EB8A6-F918-4266-8107-3DE09BD21B7B}"/>
                    </a:ext>
                  </a:extLst>
                </p14:cNvPr>
                <p14:cNvContentPartPr/>
                <p14:nvPr/>
              </p14:nvContentPartPr>
              <p14:xfrm>
                <a:off x="4091656" y="1540974"/>
                <a:ext cx="581760" cy="28800"/>
              </p14:xfrm>
            </p:contentPart>
          </mc:Choice>
          <mc:Fallback>
            <p:pic>
              <p:nvPicPr>
                <p:cNvPr id="25" name="Ink 24">
                  <a:extLst>
                    <a:ext uri="{FF2B5EF4-FFF2-40B4-BE49-F238E27FC236}">
                      <a16:creationId xmlns:a16="http://schemas.microsoft.com/office/drawing/2014/main" id="{5E3EB8A6-F918-4266-8107-3DE09BD21B7B}"/>
                    </a:ext>
                  </a:extLst>
                </p:cNvPr>
                <p:cNvPicPr/>
                <p:nvPr/>
              </p:nvPicPr>
              <p:blipFill>
                <a:blip r:embed="rId33"/>
                <a:stretch>
                  <a:fillRect/>
                </a:stretch>
              </p:blipFill>
              <p:spPr>
                <a:xfrm>
                  <a:off x="4074016" y="1522974"/>
                  <a:ext cx="617400" cy="6444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6" name="Ink 25">
                  <a:extLst>
                    <a:ext uri="{FF2B5EF4-FFF2-40B4-BE49-F238E27FC236}">
                      <a16:creationId xmlns:a16="http://schemas.microsoft.com/office/drawing/2014/main" id="{872B4353-B1ED-4A0E-9A01-1AB89554D235}"/>
                    </a:ext>
                  </a:extLst>
                </p14:cNvPr>
                <p14:cNvContentPartPr/>
                <p14:nvPr/>
              </p14:nvContentPartPr>
              <p14:xfrm>
                <a:off x="3428176" y="1518294"/>
                <a:ext cx="460440" cy="60480"/>
              </p14:xfrm>
            </p:contentPart>
          </mc:Choice>
          <mc:Fallback>
            <p:pic>
              <p:nvPicPr>
                <p:cNvPr id="26" name="Ink 25">
                  <a:extLst>
                    <a:ext uri="{FF2B5EF4-FFF2-40B4-BE49-F238E27FC236}">
                      <a16:creationId xmlns:a16="http://schemas.microsoft.com/office/drawing/2014/main" id="{872B4353-B1ED-4A0E-9A01-1AB89554D235}"/>
                    </a:ext>
                  </a:extLst>
                </p:cNvPr>
                <p:cNvPicPr/>
                <p:nvPr/>
              </p:nvPicPr>
              <p:blipFill>
                <a:blip r:embed="rId35"/>
                <a:stretch>
                  <a:fillRect/>
                </a:stretch>
              </p:blipFill>
              <p:spPr>
                <a:xfrm>
                  <a:off x="3410536" y="1500654"/>
                  <a:ext cx="496080" cy="961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6">
            <p14:nvContentPartPr>
              <p14:cNvPr id="28" name="Ink 27">
                <a:extLst>
                  <a:ext uri="{FF2B5EF4-FFF2-40B4-BE49-F238E27FC236}">
                    <a16:creationId xmlns:a16="http://schemas.microsoft.com/office/drawing/2014/main" id="{CEC83F95-7E16-432A-B440-9693A317EE08}"/>
                  </a:ext>
                </a:extLst>
              </p14:cNvPr>
              <p14:cNvContentPartPr/>
              <p14:nvPr/>
            </p14:nvContentPartPr>
            <p14:xfrm>
              <a:off x="536656" y="1559694"/>
              <a:ext cx="2151720" cy="57960"/>
            </p14:xfrm>
          </p:contentPart>
        </mc:Choice>
        <mc:Fallback>
          <p:pic>
            <p:nvPicPr>
              <p:cNvPr id="28" name="Ink 27">
                <a:extLst>
                  <a:ext uri="{FF2B5EF4-FFF2-40B4-BE49-F238E27FC236}">
                    <a16:creationId xmlns:a16="http://schemas.microsoft.com/office/drawing/2014/main" id="{CEC83F95-7E16-432A-B440-9693A317EE08}"/>
                  </a:ext>
                </a:extLst>
              </p:cNvPr>
              <p:cNvPicPr/>
              <p:nvPr/>
            </p:nvPicPr>
            <p:blipFill>
              <a:blip r:embed="rId37"/>
              <a:stretch>
                <a:fillRect/>
              </a:stretch>
            </p:blipFill>
            <p:spPr>
              <a:xfrm>
                <a:off x="519016" y="1541694"/>
                <a:ext cx="2187360" cy="93600"/>
              </a:xfrm>
              <a:prstGeom prst="rect">
                <a:avLst/>
              </a:prstGeom>
            </p:spPr>
          </p:pic>
        </mc:Fallback>
      </mc:AlternateContent>
      <p:grpSp>
        <p:nvGrpSpPr>
          <p:cNvPr id="38" name="Group 37">
            <a:extLst>
              <a:ext uri="{FF2B5EF4-FFF2-40B4-BE49-F238E27FC236}">
                <a16:creationId xmlns:a16="http://schemas.microsoft.com/office/drawing/2014/main" id="{3CCBE422-B45F-47D6-BDAE-D61D516F3112}"/>
              </a:ext>
            </a:extLst>
          </p:cNvPr>
          <p:cNvGrpSpPr/>
          <p:nvPr/>
        </p:nvGrpSpPr>
        <p:grpSpPr>
          <a:xfrm>
            <a:off x="3612136" y="1990614"/>
            <a:ext cx="4154040" cy="103680"/>
            <a:chOff x="3612136" y="1990614"/>
            <a:chExt cx="4154040" cy="103680"/>
          </a:xfrm>
        </p:grpSpPr>
        <mc:AlternateContent xmlns:mc="http://schemas.openxmlformats.org/markup-compatibility/2006">
          <mc:Choice xmlns:p14="http://schemas.microsoft.com/office/powerpoint/2010/main" Requires="p14">
            <p:contentPart p14:bwMode="auto" r:id="rId38">
              <p14:nvContentPartPr>
                <p14:cNvPr id="32" name="Ink 31">
                  <a:extLst>
                    <a:ext uri="{FF2B5EF4-FFF2-40B4-BE49-F238E27FC236}">
                      <a16:creationId xmlns:a16="http://schemas.microsoft.com/office/drawing/2014/main" id="{4FE65125-C341-4E91-9096-9B129D607FE6}"/>
                    </a:ext>
                  </a:extLst>
                </p14:cNvPr>
                <p14:cNvContentPartPr/>
                <p14:nvPr/>
              </p14:nvContentPartPr>
              <p14:xfrm>
                <a:off x="6348856" y="1990614"/>
                <a:ext cx="1417320" cy="59400"/>
              </p14:xfrm>
            </p:contentPart>
          </mc:Choice>
          <mc:Fallback>
            <p:pic>
              <p:nvPicPr>
                <p:cNvPr id="32" name="Ink 31">
                  <a:extLst>
                    <a:ext uri="{FF2B5EF4-FFF2-40B4-BE49-F238E27FC236}">
                      <a16:creationId xmlns:a16="http://schemas.microsoft.com/office/drawing/2014/main" id="{4FE65125-C341-4E91-9096-9B129D607FE6}"/>
                    </a:ext>
                  </a:extLst>
                </p:cNvPr>
                <p:cNvPicPr/>
                <p:nvPr/>
              </p:nvPicPr>
              <p:blipFill>
                <a:blip r:embed="rId39"/>
                <a:stretch>
                  <a:fillRect/>
                </a:stretch>
              </p:blipFill>
              <p:spPr>
                <a:xfrm>
                  <a:off x="6331216" y="1972974"/>
                  <a:ext cx="1452960" cy="950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33" name="Ink 32">
                  <a:extLst>
                    <a:ext uri="{FF2B5EF4-FFF2-40B4-BE49-F238E27FC236}">
                      <a16:creationId xmlns:a16="http://schemas.microsoft.com/office/drawing/2014/main" id="{4C13F2A5-8B0D-413B-AE35-56141CD14835}"/>
                    </a:ext>
                  </a:extLst>
                </p14:cNvPr>
                <p14:cNvContentPartPr/>
                <p14:nvPr/>
              </p14:nvContentPartPr>
              <p14:xfrm>
                <a:off x="5668096" y="2026254"/>
                <a:ext cx="489600" cy="28080"/>
              </p14:xfrm>
            </p:contentPart>
          </mc:Choice>
          <mc:Fallback>
            <p:pic>
              <p:nvPicPr>
                <p:cNvPr id="33" name="Ink 32">
                  <a:extLst>
                    <a:ext uri="{FF2B5EF4-FFF2-40B4-BE49-F238E27FC236}">
                      <a16:creationId xmlns:a16="http://schemas.microsoft.com/office/drawing/2014/main" id="{4C13F2A5-8B0D-413B-AE35-56141CD14835}"/>
                    </a:ext>
                  </a:extLst>
                </p:cNvPr>
                <p:cNvPicPr/>
                <p:nvPr/>
              </p:nvPicPr>
              <p:blipFill>
                <a:blip r:embed="rId41"/>
                <a:stretch>
                  <a:fillRect/>
                </a:stretch>
              </p:blipFill>
              <p:spPr>
                <a:xfrm>
                  <a:off x="5650456" y="2008254"/>
                  <a:ext cx="525240" cy="6372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34" name="Ink 33">
                  <a:extLst>
                    <a:ext uri="{FF2B5EF4-FFF2-40B4-BE49-F238E27FC236}">
                      <a16:creationId xmlns:a16="http://schemas.microsoft.com/office/drawing/2014/main" id="{084AFF52-57EA-4737-B87F-8C6CE14CA988}"/>
                    </a:ext>
                  </a:extLst>
                </p14:cNvPr>
                <p14:cNvContentPartPr/>
                <p14:nvPr/>
              </p14:nvContentPartPr>
              <p14:xfrm>
                <a:off x="4941616" y="2040294"/>
                <a:ext cx="506160" cy="19080"/>
              </p14:xfrm>
            </p:contentPart>
          </mc:Choice>
          <mc:Fallback>
            <p:pic>
              <p:nvPicPr>
                <p:cNvPr id="34" name="Ink 33">
                  <a:extLst>
                    <a:ext uri="{FF2B5EF4-FFF2-40B4-BE49-F238E27FC236}">
                      <a16:creationId xmlns:a16="http://schemas.microsoft.com/office/drawing/2014/main" id="{084AFF52-57EA-4737-B87F-8C6CE14CA988}"/>
                    </a:ext>
                  </a:extLst>
                </p:cNvPr>
                <p:cNvPicPr/>
                <p:nvPr/>
              </p:nvPicPr>
              <p:blipFill>
                <a:blip r:embed="rId43"/>
                <a:stretch>
                  <a:fillRect/>
                </a:stretch>
              </p:blipFill>
              <p:spPr>
                <a:xfrm>
                  <a:off x="4923616" y="2022654"/>
                  <a:ext cx="541800" cy="5472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35" name="Ink 34">
                  <a:extLst>
                    <a:ext uri="{FF2B5EF4-FFF2-40B4-BE49-F238E27FC236}">
                      <a16:creationId xmlns:a16="http://schemas.microsoft.com/office/drawing/2014/main" id="{B51190A4-F138-4ED2-9126-A397CDF79D6D}"/>
                    </a:ext>
                  </a:extLst>
                </p14:cNvPr>
                <p14:cNvContentPartPr/>
                <p14:nvPr/>
              </p14:nvContentPartPr>
              <p14:xfrm>
                <a:off x="4264456" y="2073774"/>
                <a:ext cx="437400" cy="20520"/>
              </p14:xfrm>
            </p:contentPart>
          </mc:Choice>
          <mc:Fallback>
            <p:pic>
              <p:nvPicPr>
                <p:cNvPr id="35" name="Ink 34">
                  <a:extLst>
                    <a:ext uri="{FF2B5EF4-FFF2-40B4-BE49-F238E27FC236}">
                      <a16:creationId xmlns:a16="http://schemas.microsoft.com/office/drawing/2014/main" id="{B51190A4-F138-4ED2-9126-A397CDF79D6D}"/>
                    </a:ext>
                  </a:extLst>
                </p:cNvPr>
                <p:cNvPicPr/>
                <p:nvPr/>
              </p:nvPicPr>
              <p:blipFill>
                <a:blip r:embed="rId45"/>
                <a:stretch>
                  <a:fillRect/>
                </a:stretch>
              </p:blipFill>
              <p:spPr>
                <a:xfrm>
                  <a:off x="4246816" y="2055774"/>
                  <a:ext cx="473040" cy="5616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37" name="Ink 36">
                  <a:extLst>
                    <a:ext uri="{FF2B5EF4-FFF2-40B4-BE49-F238E27FC236}">
                      <a16:creationId xmlns:a16="http://schemas.microsoft.com/office/drawing/2014/main" id="{D31A68F5-4AAC-4EF2-A3F0-BDBD63097159}"/>
                    </a:ext>
                  </a:extLst>
                </p14:cNvPr>
                <p14:cNvContentPartPr/>
                <p14:nvPr/>
              </p14:nvContentPartPr>
              <p14:xfrm>
                <a:off x="3612136" y="2033814"/>
                <a:ext cx="526320" cy="59400"/>
              </p14:xfrm>
            </p:contentPart>
          </mc:Choice>
          <mc:Fallback>
            <p:pic>
              <p:nvPicPr>
                <p:cNvPr id="37" name="Ink 36">
                  <a:extLst>
                    <a:ext uri="{FF2B5EF4-FFF2-40B4-BE49-F238E27FC236}">
                      <a16:creationId xmlns:a16="http://schemas.microsoft.com/office/drawing/2014/main" id="{D31A68F5-4AAC-4EF2-A3F0-BDBD63097159}"/>
                    </a:ext>
                  </a:extLst>
                </p:cNvPr>
                <p:cNvPicPr/>
                <p:nvPr/>
              </p:nvPicPr>
              <p:blipFill>
                <a:blip r:embed="rId47"/>
                <a:stretch>
                  <a:fillRect/>
                </a:stretch>
              </p:blipFill>
              <p:spPr>
                <a:xfrm>
                  <a:off x="3594496" y="2015814"/>
                  <a:ext cx="561960" cy="950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8">
            <p14:nvContentPartPr>
              <p14:cNvPr id="39" name="Ink 38">
                <a:extLst>
                  <a:ext uri="{FF2B5EF4-FFF2-40B4-BE49-F238E27FC236}">
                    <a16:creationId xmlns:a16="http://schemas.microsoft.com/office/drawing/2014/main" id="{109523C8-8C6F-48D6-AC08-45B37973412C}"/>
                  </a:ext>
                </a:extLst>
              </p14:cNvPr>
              <p14:cNvContentPartPr/>
              <p14:nvPr/>
            </p14:nvContentPartPr>
            <p14:xfrm>
              <a:off x="2726176" y="2055414"/>
              <a:ext cx="708120" cy="28440"/>
            </p14:xfrm>
          </p:contentPart>
        </mc:Choice>
        <mc:Fallback>
          <p:pic>
            <p:nvPicPr>
              <p:cNvPr id="39" name="Ink 38">
                <a:extLst>
                  <a:ext uri="{FF2B5EF4-FFF2-40B4-BE49-F238E27FC236}">
                    <a16:creationId xmlns:a16="http://schemas.microsoft.com/office/drawing/2014/main" id="{109523C8-8C6F-48D6-AC08-45B37973412C}"/>
                  </a:ext>
                </a:extLst>
              </p:cNvPr>
              <p:cNvPicPr/>
              <p:nvPr/>
            </p:nvPicPr>
            <p:blipFill>
              <a:blip r:embed="rId49"/>
              <a:stretch>
                <a:fillRect/>
              </a:stretch>
            </p:blipFill>
            <p:spPr>
              <a:xfrm>
                <a:off x="2708536" y="2037414"/>
                <a:ext cx="743760" cy="6408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40" name="Ink 39">
                <a:extLst>
                  <a:ext uri="{FF2B5EF4-FFF2-40B4-BE49-F238E27FC236}">
                    <a16:creationId xmlns:a16="http://schemas.microsoft.com/office/drawing/2014/main" id="{504C45B5-1655-45FD-9BC5-79527945750E}"/>
                  </a:ext>
                </a:extLst>
              </p14:cNvPr>
              <p14:cNvContentPartPr/>
              <p14:nvPr/>
            </p14:nvContentPartPr>
            <p14:xfrm>
              <a:off x="450256" y="1156854"/>
              <a:ext cx="779400" cy="434160"/>
            </p14:xfrm>
          </p:contentPart>
        </mc:Choice>
        <mc:Fallback>
          <p:pic>
            <p:nvPicPr>
              <p:cNvPr id="40" name="Ink 39">
                <a:extLst>
                  <a:ext uri="{FF2B5EF4-FFF2-40B4-BE49-F238E27FC236}">
                    <a16:creationId xmlns:a16="http://schemas.microsoft.com/office/drawing/2014/main" id="{504C45B5-1655-45FD-9BC5-79527945750E}"/>
                  </a:ext>
                </a:extLst>
              </p:cNvPr>
              <p:cNvPicPr/>
              <p:nvPr/>
            </p:nvPicPr>
            <p:blipFill>
              <a:blip r:embed="rId51"/>
              <a:stretch>
                <a:fillRect/>
              </a:stretch>
            </p:blipFill>
            <p:spPr>
              <a:xfrm>
                <a:off x="432616" y="1139214"/>
                <a:ext cx="815040" cy="469800"/>
              </a:xfrm>
              <a:prstGeom prst="rect">
                <a:avLst/>
              </a:prstGeom>
            </p:spPr>
          </p:pic>
        </mc:Fallback>
      </mc:AlternateContent>
      <p:grpSp>
        <p:nvGrpSpPr>
          <p:cNvPr id="42" name="Group 41">
            <a:extLst>
              <a:ext uri="{FF2B5EF4-FFF2-40B4-BE49-F238E27FC236}">
                <a16:creationId xmlns:a16="http://schemas.microsoft.com/office/drawing/2014/main" id="{5E9E1D4B-6CC2-4BEB-9FFE-CD806E908440}"/>
              </a:ext>
            </a:extLst>
          </p:cNvPr>
          <p:cNvGrpSpPr/>
          <p:nvPr/>
        </p:nvGrpSpPr>
        <p:grpSpPr>
          <a:xfrm>
            <a:off x="7836736" y="1530174"/>
            <a:ext cx="2454120" cy="608400"/>
            <a:chOff x="7836736" y="1530174"/>
            <a:chExt cx="2454120" cy="608400"/>
          </a:xfrm>
        </p:grpSpPr>
        <mc:AlternateContent xmlns:mc="http://schemas.openxmlformats.org/markup-compatibility/2006">
          <mc:Choice xmlns:p14="http://schemas.microsoft.com/office/powerpoint/2010/main" Requires="p14">
            <p:contentPart p14:bwMode="auto" r:id="rId52">
              <p14:nvContentPartPr>
                <p14:cNvPr id="29" name="Ink 28">
                  <a:extLst>
                    <a:ext uri="{FF2B5EF4-FFF2-40B4-BE49-F238E27FC236}">
                      <a16:creationId xmlns:a16="http://schemas.microsoft.com/office/drawing/2014/main" id="{0B327AD0-CA0C-49B7-AE90-2089D2184A2C}"/>
                    </a:ext>
                  </a:extLst>
                </p14:cNvPr>
                <p14:cNvContentPartPr/>
                <p14:nvPr/>
              </p14:nvContentPartPr>
              <p14:xfrm>
                <a:off x="9571936" y="2021214"/>
                <a:ext cx="572040" cy="29160"/>
              </p14:xfrm>
            </p:contentPart>
          </mc:Choice>
          <mc:Fallback>
            <p:pic>
              <p:nvPicPr>
                <p:cNvPr id="29" name="Ink 28">
                  <a:extLst>
                    <a:ext uri="{FF2B5EF4-FFF2-40B4-BE49-F238E27FC236}">
                      <a16:creationId xmlns:a16="http://schemas.microsoft.com/office/drawing/2014/main" id="{0B327AD0-CA0C-49B7-AE90-2089D2184A2C}"/>
                    </a:ext>
                  </a:extLst>
                </p:cNvPr>
                <p:cNvPicPr/>
                <p:nvPr/>
              </p:nvPicPr>
              <p:blipFill>
                <a:blip r:embed="rId53"/>
                <a:stretch>
                  <a:fillRect/>
                </a:stretch>
              </p:blipFill>
              <p:spPr>
                <a:xfrm>
                  <a:off x="9554296" y="2003574"/>
                  <a:ext cx="607680" cy="6480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0" name="Ink 29">
                  <a:extLst>
                    <a:ext uri="{FF2B5EF4-FFF2-40B4-BE49-F238E27FC236}">
                      <a16:creationId xmlns:a16="http://schemas.microsoft.com/office/drawing/2014/main" id="{4E26645F-6459-472D-8940-9E523D140EB4}"/>
                    </a:ext>
                  </a:extLst>
                </p14:cNvPr>
                <p14:cNvContentPartPr/>
                <p14:nvPr/>
              </p14:nvContentPartPr>
              <p14:xfrm>
                <a:off x="8063536" y="1996014"/>
                <a:ext cx="1277280" cy="46080"/>
              </p14:xfrm>
            </p:contentPart>
          </mc:Choice>
          <mc:Fallback>
            <p:pic>
              <p:nvPicPr>
                <p:cNvPr id="30" name="Ink 29">
                  <a:extLst>
                    <a:ext uri="{FF2B5EF4-FFF2-40B4-BE49-F238E27FC236}">
                      <a16:creationId xmlns:a16="http://schemas.microsoft.com/office/drawing/2014/main" id="{4E26645F-6459-472D-8940-9E523D140EB4}"/>
                    </a:ext>
                  </a:extLst>
                </p:cNvPr>
                <p:cNvPicPr/>
                <p:nvPr/>
              </p:nvPicPr>
              <p:blipFill>
                <a:blip r:embed="rId55"/>
                <a:stretch>
                  <a:fillRect/>
                </a:stretch>
              </p:blipFill>
              <p:spPr>
                <a:xfrm>
                  <a:off x="8045536" y="1978374"/>
                  <a:ext cx="1312920" cy="8172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41" name="Ink 40">
                  <a:extLst>
                    <a:ext uri="{FF2B5EF4-FFF2-40B4-BE49-F238E27FC236}">
                      <a16:creationId xmlns:a16="http://schemas.microsoft.com/office/drawing/2014/main" id="{AB394207-EF9B-4989-A888-B3CFE7A47224}"/>
                    </a:ext>
                  </a:extLst>
                </p14:cNvPr>
                <p14:cNvContentPartPr/>
                <p14:nvPr/>
              </p14:nvContentPartPr>
              <p14:xfrm>
                <a:off x="7836736" y="1530174"/>
                <a:ext cx="2454120" cy="608400"/>
              </p14:xfrm>
            </p:contentPart>
          </mc:Choice>
          <mc:Fallback>
            <p:pic>
              <p:nvPicPr>
                <p:cNvPr id="41" name="Ink 40">
                  <a:extLst>
                    <a:ext uri="{FF2B5EF4-FFF2-40B4-BE49-F238E27FC236}">
                      <a16:creationId xmlns:a16="http://schemas.microsoft.com/office/drawing/2014/main" id="{AB394207-EF9B-4989-A888-B3CFE7A47224}"/>
                    </a:ext>
                  </a:extLst>
                </p:cNvPr>
                <p:cNvPicPr/>
                <p:nvPr/>
              </p:nvPicPr>
              <p:blipFill>
                <a:blip r:embed="rId57"/>
                <a:stretch>
                  <a:fillRect/>
                </a:stretch>
              </p:blipFill>
              <p:spPr>
                <a:xfrm>
                  <a:off x="7818736" y="1512174"/>
                  <a:ext cx="2489760" cy="6440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8">
            <p14:nvContentPartPr>
              <p14:cNvPr id="43" name="Ink 42">
                <a:extLst>
                  <a:ext uri="{FF2B5EF4-FFF2-40B4-BE49-F238E27FC236}">
                    <a16:creationId xmlns:a16="http://schemas.microsoft.com/office/drawing/2014/main" id="{0F2ED235-3274-4C60-A6B3-B1FC469B103F}"/>
                  </a:ext>
                </a:extLst>
              </p14:cNvPr>
              <p14:cNvContentPartPr/>
              <p14:nvPr/>
            </p14:nvContentPartPr>
            <p14:xfrm>
              <a:off x="525136" y="2005734"/>
              <a:ext cx="1490400" cy="48600"/>
            </p14:xfrm>
          </p:contentPart>
        </mc:Choice>
        <mc:Fallback>
          <p:pic>
            <p:nvPicPr>
              <p:cNvPr id="43" name="Ink 42">
                <a:extLst>
                  <a:ext uri="{FF2B5EF4-FFF2-40B4-BE49-F238E27FC236}">
                    <a16:creationId xmlns:a16="http://schemas.microsoft.com/office/drawing/2014/main" id="{0F2ED235-3274-4C60-A6B3-B1FC469B103F}"/>
                  </a:ext>
                </a:extLst>
              </p:cNvPr>
              <p:cNvPicPr/>
              <p:nvPr/>
            </p:nvPicPr>
            <p:blipFill>
              <a:blip r:embed="rId59"/>
              <a:stretch>
                <a:fillRect/>
              </a:stretch>
            </p:blipFill>
            <p:spPr>
              <a:xfrm>
                <a:off x="507496" y="1987734"/>
                <a:ext cx="1526040" cy="8424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44" name="Ink 43">
                <a:extLst>
                  <a:ext uri="{FF2B5EF4-FFF2-40B4-BE49-F238E27FC236}">
                    <a16:creationId xmlns:a16="http://schemas.microsoft.com/office/drawing/2014/main" id="{1C0B0D58-E05C-4E5C-87C6-08F3641B4AE1}"/>
                  </a:ext>
                </a:extLst>
              </p14:cNvPr>
              <p14:cNvContentPartPr/>
              <p14:nvPr/>
            </p14:nvContentPartPr>
            <p14:xfrm>
              <a:off x="9694696" y="2514774"/>
              <a:ext cx="583560" cy="35280"/>
            </p14:xfrm>
          </p:contentPart>
        </mc:Choice>
        <mc:Fallback>
          <p:pic>
            <p:nvPicPr>
              <p:cNvPr id="44" name="Ink 43">
                <a:extLst>
                  <a:ext uri="{FF2B5EF4-FFF2-40B4-BE49-F238E27FC236}">
                    <a16:creationId xmlns:a16="http://schemas.microsoft.com/office/drawing/2014/main" id="{1C0B0D58-E05C-4E5C-87C6-08F3641B4AE1}"/>
                  </a:ext>
                </a:extLst>
              </p:cNvPr>
              <p:cNvPicPr/>
              <p:nvPr/>
            </p:nvPicPr>
            <p:blipFill>
              <a:blip r:embed="rId61"/>
              <a:stretch>
                <a:fillRect/>
              </a:stretch>
            </p:blipFill>
            <p:spPr>
              <a:xfrm>
                <a:off x="9677056" y="2496774"/>
                <a:ext cx="619200" cy="70920"/>
              </a:xfrm>
              <a:prstGeom prst="rect">
                <a:avLst/>
              </a:prstGeom>
            </p:spPr>
          </p:pic>
        </mc:Fallback>
      </mc:AlternateContent>
      <p:grpSp>
        <p:nvGrpSpPr>
          <p:cNvPr id="51" name="Group 50">
            <a:extLst>
              <a:ext uri="{FF2B5EF4-FFF2-40B4-BE49-F238E27FC236}">
                <a16:creationId xmlns:a16="http://schemas.microsoft.com/office/drawing/2014/main" id="{2D772E7B-94BF-4F47-8231-DDD724AE40DC}"/>
              </a:ext>
            </a:extLst>
          </p:cNvPr>
          <p:cNvGrpSpPr/>
          <p:nvPr/>
        </p:nvGrpSpPr>
        <p:grpSpPr>
          <a:xfrm>
            <a:off x="6457936" y="2440254"/>
            <a:ext cx="3003480" cy="130320"/>
            <a:chOff x="6457936" y="2440254"/>
            <a:chExt cx="3003480" cy="130320"/>
          </a:xfrm>
        </p:grpSpPr>
        <mc:AlternateContent xmlns:mc="http://schemas.openxmlformats.org/markup-compatibility/2006">
          <mc:Choice xmlns:p14="http://schemas.microsoft.com/office/powerpoint/2010/main" Requires="p14">
            <p:contentPart p14:bwMode="auto" r:id="rId62">
              <p14:nvContentPartPr>
                <p14:cNvPr id="45" name="Ink 44">
                  <a:extLst>
                    <a:ext uri="{FF2B5EF4-FFF2-40B4-BE49-F238E27FC236}">
                      <a16:creationId xmlns:a16="http://schemas.microsoft.com/office/drawing/2014/main" id="{29BF9E4C-2AF8-44EB-9088-24552A2959A8}"/>
                    </a:ext>
                  </a:extLst>
                </p14:cNvPr>
                <p14:cNvContentPartPr/>
                <p14:nvPr/>
              </p14:nvContentPartPr>
              <p14:xfrm>
                <a:off x="9163696" y="2498574"/>
                <a:ext cx="297720" cy="72000"/>
              </p14:xfrm>
            </p:contentPart>
          </mc:Choice>
          <mc:Fallback>
            <p:pic>
              <p:nvPicPr>
                <p:cNvPr id="45" name="Ink 44">
                  <a:extLst>
                    <a:ext uri="{FF2B5EF4-FFF2-40B4-BE49-F238E27FC236}">
                      <a16:creationId xmlns:a16="http://schemas.microsoft.com/office/drawing/2014/main" id="{29BF9E4C-2AF8-44EB-9088-24552A2959A8}"/>
                    </a:ext>
                  </a:extLst>
                </p:cNvPr>
                <p:cNvPicPr/>
                <p:nvPr/>
              </p:nvPicPr>
              <p:blipFill>
                <a:blip r:embed="rId63"/>
                <a:stretch>
                  <a:fillRect/>
                </a:stretch>
              </p:blipFill>
              <p:spPr>
                <a:xfrm>
                  <a:off x="9145696" y="2480574"/>
                  <a:ext cx="333360" cy="10764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46" name="Ink 45">
                  <a:extLst>
                    <a:ext uri="{FF2B5EF4-FFF2-40B4-BE49-F238E27FC236}">
                      <a16:creationId xmlns:a16="http://schemas.microsoft.com/office/drawing/2014/main" id="{67915A51-020E-4F4F-BFB3-69197DF835D8}"/>
                    </a:ext>
                  </a:extLst>
                </p14:cNvPr>
                <p14:cNvContentPartPr/>
                <p14:nvPr/>
              </p14:nvContentPartPr>
              <p14:xfrm>
                <a:off x="8136256" y="2440254"/>
                <a:ext cx="711360" cy="48240"/>
              </p14:xfrm>
            </p:contentPart>
          </mc:Choice>
          <mc:Fallback>
            <p:pic>
              <p:nvPicPr>
                <p:cNvPr id="46" name="Ink 45">
                  <a:extLst>
                    <a:ext uri="{FF2B5EF4-FFF2-40B4-BE49-F238E27FC236}">
                      <a16:creationId xmlns:a16="http://schemas.microsoft.com/office/drawing/2014/main" id="{67915A51-020E-4F4F-BFB3-69197DF835D8}"/>
                    </a:ext>
                  </a:extLst>
                </p:cNvPr>
                <p:cNvPicPr/>
                <p:nvPr/>
              </p:nvPicPr>
              <p:blipFill>
                <a:blip r:embed="rId65"/>
                <a:stretch>
                  <a:fillRect/>
                </a:stretch>
              </p:blipFill>
              <p:spPr>
                <a:xfrm>
                  <a:off x="8118616" y="2422254"/>
                  <a:ext cx="747000" cy="8388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48" name="Ink 47">
                  <a:extLst>
                    <a:ext uri="{FF2B5EF4-FFF2-40B4-BE49-F238E27FC236}">
                      <a16:creationId xmlns:a16="http://schemas.microsoft.com/office/drawing/2014/main" id="{1841F2CB-BFC7-4D8D-9A3B-5687E863C35D}"/>
                    </a:ext>
                  </a:extLst>
                </p14:cNvPr>
                <p14:cNvContentPartPr/>
                <p14:nvPr/>
              </p14:nvContentPartPr>
              <p14:xfrm>
                <a:off x="7351816" y="2519094"/>
                <a:ext cx="505080" cy="24120"/>
              </p14:xfrm>
            </p:contentPart>
          </mc:Choice>
          <mc:Fallback>
            <p:pic>
              <p:nvPicPr>
                <p:cNvPr id="48" name="Ink 47">
                  <a:extLst>
                    <a:ext uri="{FF2B5EF4-FFF2-40B4-BE49-F238E27FC236}">
                      <a16:creationId xmlns:a16="http://schemas.microsoft.com/office/drawing/2014/main" id="{1841F2CB-BFC7-4D8D-9A3B-5687E863C35D}"/>
                    </a:ext>
                  </a:extLst>
                </p:cNvPr>
                <p:cNvPicPr/>
                <p:nvPr/>
              </p:nvPicPr>
              <p:blipFill>
                <a:blip r:embed="rId67"/>
                <a:stretch>
                  <a:fillRect/>
                </a:stretch>
              </p:blipFill>
              <p:spPr>
                <a:xfrm>
                  <a:off x="7333816" y="2501454"/>
                  <a:ext cx="540720" cy="5976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50" name="Ink 49">
                  <a:extLst>
                    <a:ext uri="{FF2B5EF4-FFF2-40B4-BE49-F238E27FC236}">
                      <a16:creationId xmlns:a16="http://schemas.microsoft.com/office/drawing/2014/main" id="{BE131429-0E23-4167-B3B3-102DB4F4104E}"/>
                    </a:ext>
                  </a:extLst>
                </p14:cNvPr>
                <p14:cNvContentPartPr/>
                <p14:nvPr/>
              </p14:nvContentPartPr>
              <p14:xfrm>
                <a:off x="6457936" y="2520534"/>
                <a:ext cx="738720" cy="42840"/>
              </p14:xfrm>
            </p:contentPart>
          </mc:Choice>
          <mc:Fallback>
            <p:pic>
              <p:nvPicPr>
                <p:cNvPr id="50" name="Ink 49">
                  <a:extLst>
                    <a:ext uri="{FF2B5EF4-FFF2-40B4-BE49-F238E27FC236}">
                      <a16:creationId xmlns:a16="http://schemas.microsoft.com/office/drawing/2014/main" id="{BE131429-0E23-4167-B3B3-102DB4F4104E}"/>
                    </a:ext>
                  </a:extLst>
                </p:cNvPr>
                <p:cNvPicPr/>
                <p:nvPr/>
              </p:nvPicPr>
              <p:blipFill>
                <a:blip r:embed="rId69"/>
                <a:stretch>
                  <a:fillRect/>
                </a:stretch>
              </p:blipFill>
              <p:spPr>
                <a:xfrm>
                  <a:off x="6440296" y="2502894"/>
                  <a:ext cx="774360" cy="78480"/>
                </a:xfrm>
                <a:prstGeom prst="rect">
                  <a:avLst/>
                </a:prstGeom>
              </p:spPr>
            </p:pic>
          </mc:Fallback>
        </mc:AlternateContent>
      </p:grpSp>
      <p:grpSp>
        <p:nvGrpSpPr>
          <p:cNvPr id="55" name="Group 54">
            <a:extLst>
              <a:ext uri="{FF2B5EF4-FFF2-40B4-BE49-F238E27FC236}">
                <a16:creationId xmlns:a16="http://schemas.microsoft.com/office/drawing/2014/main" id="{1D471FBC-4AAC-4F7D-8EBA-D7FA18A116B9}"/>
              </a:ext>
            </a:extLst>
          </p:cNvPr>
          <p:cNvGrpSpPr/>
          <p:nvPr/>
        </p:nvGrpSpPr>
        <p:grpSpPr>
          <a:xfrm>
            <a:off x="2176456" y="2500374"/>
            <a:ext cx="3544200" cy="110880"/>
            <a:chOff x="2176456" y="2500374"/>
            <a:chExt cx="3544200" cy="110880"/>
          </a:xfrm>
        </p:grpSpPr>
        <mc:AlternateContent xmlns:mc="http://schemas.openxmlformats.org/markup-compatibility/2006">
          <mc:Choice xmlns:p14="http://schemas.microsoft.com/office/powerpoint/2010/main" Requires="p14">
            <p:contentPart p14:bwMode="auto" r:id="rId70">
              <p14:nvContentPartPr>
                <p14:cNvPr id="52" name="Ink 51">
                  <a:extLst>
                    <a:ext uri="{FF2B5EF4-FFF2-40B4-BE49-F238E27FC236}">
                      <a16:creationId xmlns:a16="http://schemas.microsoft.com/office/drawing/2014/main" id="{70DF3BBA-6BDD-4547-999B-73073BC0E4F1}"/>
                    </a:ext>
                  </a:extLst>
                </p14:cNvPr>
                <p14:cNvContentPartPr/>
                <p14:nvPr/>
              </p14:nvContentPartPr>
              <p14:xfrm>
                <a:off x="4506016" y="2500374"/>
                <a:ext cx="1214640" cy="42840"/>
              </p14:xfrm>
            </p:contentPart>
          </mc:Choice>
          <mc:Fallback>
            <p:pic>
              <p:nvPicPr>
                <p:cNvPr id="52" name="Ink 51">
                  <a:extLst>
                    <a:ext uri="{FF2B5EF4-FFF2-40B4-BE49-F238E27FC236}">
                      <a16:creationId xmlns:a16="http://schemas.microsoft.com/office/drawing/2014/main" id="{70DF3BBA-6BDD-4547-999B-73073BC0E4F1}"/>
                    </a:ext>
                  </a:extLst>
                </p:cNvPr>
                <p:cNvPicPr/>
                <p:nvPr/>
              </p:nvPicPr>
              <p:blipFill>
                <a:blip r:embed="rId71"/>
                <a:stretch>
                  <a:fillRect/>
                </a:stretch>
              </p:blipFill>
              <p:spPr>
                <a:xfrm>
                  <a:off x="4488016" y="2482734"/>
                  <a:ext cx="1250280" cy="7848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53" name="Ink 52">
                  <a:extLst>
                    <a:ext uri="{FF2B5EF4-FFF2-40B4-BE49-F238E27FC236}">
                      <a16:creationId xmlns:a16="http://schemas.microsoft.com/office/drawing/2014/main" id="{1BA6342E-7716-4A2E-87E8-1E1534AC2CB9}"/>
                    </a:ext>
                  </a:extLst>
                </p14:cNvPr>
                <p14:cNvContentPartPr/>
                <p14:nvPr/>
              </p14:nvContentPartPr>
              <p14:xfrm>
                <a:off x="3631576" y="2529534"/>
                <a:ext cx="726840" cy="81720"/>
              </p14:xfrm>
            </p:contentPart>
          </mc:Choice>
          <mc:Fallback>
            <p:pic>
              <p:nvPicPr>
                <p:cNvPr id="53" name="Ink 52">
                  <a:extLst>
                    <a:ext uri="{FF2B5EF4-FFF2-40B4-BE49-F238E27FC236}">
                      <a16:creationId xmlns:a16="http://schemas.microsoft.com/office/drawing/2014/main" id="{1BA6342E-7716-4A2E-87E8-1E1534AC2CB9}"/>
                    </a:ext>
                  </a:extLst>
                </p:cNvPr>
                <p:cNvPicPr/>
                <p:nvPr/>
              </p:nvPicPr>
              <p:blipFill>
                <a:blip r:embed="rId73"/>
                <a:stretch>
                  <a:fillRect/>
                </a:stretch>
              </p:blipFill>
              <p:spPr>
                <a:xfrm>
                  <a:off x="3613576" y="2511534"/>
                  <a:ext cx="76248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54" name="Ink 53">
                  <a:extLst>
                    <a:ext uri="{FF2B5EF4-FFF2-40B4-BE49-F238E27FC236}">
                      <a16:creationId xmlns:a16="http://schemas.microsoft.com/office/drawing/2014/main" id="{2D0B4835-2D21-43AE-B722-690DF10B4B40}"/>
                    </a:ext>
                  </a:extLst>
                </p14:cNvPr>
                <p14:cNvContentPartPr/>
                <p14:nvPr/>
              </p14:nvContentPartPr>
              <p14:xfrm>
                <a:off x="2176456" y="2503614"/>
                <a:ext cx="1281240" cy="41040"/>
              </p14:xfrm>
            </p:contentPart>
          </mc:Choice>
          <mc:Fallback>
            <p:pic>
              <p:nvPicPr>
                <p:cNvPr id="54" name="Ink 53">
                  <a:extLst>
                    <a:ext uri="{FF2B5EF4-FFF2-40B4-BE49-F238E27FC236}">
                      <a16:creationId xmlns:a16="http://schemas.microsoft.com/office/drawing/2014/main" id="{2D0B4835-2D21-43AE-B722-690DF10B4B40}"/>
                    </a:ext>
                  </a:extLst>
                </p:cNvPr>
                <p:cNvPicPr/>
                <p:nvPr/>
              </p:nvPicPr>
              <p:blipFill>
                <a:blip r:embed="rId75"/>
                <a:stretch>
                  <a:fillRect/>
                </a:stretch>
              </p:blipFill>
              <p:spPr>
                <a:xfrm>
                  <a:off x="2158456" y="2485974"/>
                  <a:ext cx="1316880" cy="766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76">
            <p14:nvContentPartPr>
              <p14:cNvPr id="62" name="Ink 61">
                <a:extLst>
                  <a:ext uri="{FF2B5EF4-FFF2-40B4-BE49-F238E27FC236}">
                    <a16:creationId xmlns:a16="http://schemas.microsoft.com/office/drawing/2014/main" id="{C6E8AB48-D074-4D2C-9B0C-900BA2DF11D5}"/>
                  </a:ext>
                </a:extLst>
              </p14:cNvPr>
              <p14:cNvContentPartPr/>
              <p14:nvPr/>
            </p14:nvContentPartPr>
            <p14:xfrm>
              <a:off x="6742336" y="2993934"/>
              <a:ext cx="1018440" cy="45360"/>
            </p14:xfrm>
          </p:contentPart>
        </mc:Choice>
        <mc:Fallback>
          <p:pic>
            <p:nvPicPr>
              <p:cNvPr id="62" name="Ink 61">
                <a:extLst>
                  <a:ext uri="{FF2B5EF4-FFF2-40B4-BE49-F238E27FC236}">
                    <a16:creationId xmlns:a16="http://schemas.microsoft.com/office/drawing/2014/main" id="{C6E8AB48-D074-4D2C-9B0C-900BA2DF11D5}"/>
                  </a:ext>
                </a:extLst>
              </p:cNvPr>
              <p:cNvPicPr/>
              <p:nvPr/>
            </p:nvPicPr>
            <p:blipFill>
              <a:blip r:embed="rId77"/>
              <a:stretch>
                <a:fillRect/>
              </a:stretch>
            </p:blipFill>
            <p:spPr>
              <a:xfrm>
                <a:off x="6724336" y="2975934"/>
                <a:ext cx="105408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63" name="Ink 62">
                <a:extLst>
                  <a:ext uri="{FF2B5EF4-FFF2-40B4-BE49-F238E27FC236}">
                    <a16:creationId xmlns:a16="http://schemas.microsoft.com/office/drawing/2014/main" id="{921763EE-02C5-49C7-B3A2-47F257648295}"/>
                  </a:ext>
                </a:extLst>
              </p14:cNvPr>
              <p14:cNvContentPartPr/>
              <p14:nvPr/>
            </p14:nvContentPartPr>
            <p14:xfrm>
              <a:off x="2484976" y="2949654"/>
              <a:ext cx="3363120" cy="125280"/>
            </p14:xfrm>
          </p:contentPart>
        </mc:Choice>
        <mc:Fallback>
          <p:pic>
            <p:nvPicPr>
              <p:cNvPr id="63" name="Ink 62">
                <a:extLst>
                  <a:ext uri="{FF2B5EF4-FFF2-40B4-BE49-F238E27FC236}">
                    <a16:creationId xmlns:a16="http://schemas.microsoft.com/office/drawing/2014/main" id="{921763EE-02C5-49C7-B3A2-47F257648295}"/>
                  </a:ext>
                </a:extLst>
              </p:cNvPr>
              <p:cNvPicPr/>
              <p:nvPr/>
            </p:nvPicPr>
            <p:blipFill>
              <a:blip r:embed="rId79"/>
              <a:stretch>
                <a:fillRect/>
              </a:stretch>
            </p:blipFill>
            <p:spPr>
              <a:xfrm>
                <a:off x="2466976" y="2932014"/>
                <a:ext cx="3398760" cy="16092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64" name="Ink 63">
                <a:extLst>
                  <a:ext uri="{FF2B5EF4-FFF2-40B4-BE49-F238E27FC236}">
                    <a16:creationId xmlns:a16="http://schemas.microsoft.com/office/drawing/2014/main" id="{5838DAFC-49C1-4C0D-AA1A-3990901D315C}"/>
                  </a:ext>
                </a:extLst>
              </p14:cNvPr>
              <p14:cNvContentPartPr/>
              <p14:nvPr/>
            </p14:nvContentPartPr>
            <p14:xfrm>
              <a:off x="490216" y="2989974"/>
              <a:ext cx="1926000" cy="57960"/>
            </p14:xfrm>
          </p:contentPart>
        </mc:Choice>
        <mc:Fallback>
          <p:pic>
            <p:nvPicPr>
              <p:cNvPr id="64" name="Ink 63">
                <a:extLst>
                  <a:ext uri="{FF2B5EF4-FFF2-40B4-BE49-F238E27FC236}">
                    <a16:creationId xmlns:a16="http://schemas.microsoft.com/office/drawing/2014/main" id="{5838DAFC-49C1-4C0D-AA1A-3990901D315C}"/>
                  </a:ext>
                </a:extLst>
              </p:cNvPr>
              <p:cNvPicPr/>
              <p:nvPr/>
            </p:nvPicPr>
            <p:blipFill>
              <a:blip r:embed="rId81"/>
              <a:stretch>
                <a:fillRect/>
              </a:stretch>
            </p:blipFill>
            <p:spPr>
              <a:xfrm>
                <a:off x="472576" y="2972334"/>
                <a:ext cx="1961640" cy="93600"/>
              </a:xfrm>
              <a:prstGeom prst="rect">
                <a:avLst/>
              </a:prstGeom>
            </p:spPr>
          </p:pic>
        </mc:Fallback>
      </mc:AlternateContent>
      <p:grpSp>
        <p:nvGrpSpPr>
          <p:cNvPr id="71" name="Group 70">
            <a:extLst>
              <a:ext uri="{FF2B5EF4-FFF2-40B4-BE49-F238E27FC236}">
                <a16:creationId xmlns:a16="http://schemas.microsoft.com/office/drawing/2014/main" id="{8B27F578-57DA-448C-9EDF-5B50A34D2519}"/>
              </a:ext>
            </a:extLst>
          </p:cNvPr>
          <p:cNvGrpSpPr/>
          <p:nvPr/>
        </p:nvGrpSpPr>
        <p:grpSpPr>
          <a:xfrm>
            <a:off x="615496" y="2495334"/>
            <a:ext cx="1647720" cy="585360"/>
            <a:chOff x="615496" y="2495334"/>
            <a:chExt cx="1647720" cy="585360"/>
          </a:xfrm>
        </p:grpSpPr>
        <mc:AlternateContent xmlns:mc="http://schemas.openxmlformats.org/markup-compatibility/2006">
          <mc:Choice xmlns:p14="http://schemas.microsoft.com/office/powerpoint/2010/main" Requires="p14">
            <p:contentPart p14:bwMode="auto" r:id="rId82">
              <p14:nvContentPartPr>
                <p14:cNvPr id="56" name="Ink 55">
                  <a:extLst>
                    <a:ext uri="{FF2B5EF4-FFF2-40B4-BE49-F238E27FC236}">
                      <a16:creationId xmlns:a16="http://schemas.microsoft.com/office/drawing/2014/main" id="{E64CD79E-7DB9-4F4D-AEE3-596F02EB349A}"/>
                    </a:ext>
                  </a:extLst>
                </p14:cNvPr>
                <p14:cNvContentPartPr/>
                <p14:nvPr/>
              </p14:nvContentPartPr>
              <p14:xfrm>
                <a:off x="1668136" y="2495334"/>
                <a:ext cx="595080" cy="42840"/>
              </p14:xfrm>
            </p:contentPart>
          </mc:Choice>
          <mc:Fallback>
            <p:pic>
              <p:nvPicPr>
                <p:cNvPr id="56" name="Ink 55">
                  <a:extLst>
                    <a:ext uri="{FF2B5EF4-FFF2-40B4-BE49-F238E27FC236}">
                      <a16:creationId xmlns:a16="http://schemas.microsoft.com/office/drawing/2014/main" id="{E64CD79E-7DB9-4F4D-AEE3-596F02EB349A}"/>
                    </a:ext>
                  </a:extLst>
                </p:cNvPr>
                <p:cNvPicPr/>
                <p:nvPr/>
              </p:nvPicPr>
              <p:blipFill>
                <a:blip r:embed="rId83"/>
                <a:stretch>
                  <a:fillRect/>
                </a:stretch>
              </p:blipFill>
              <p:spPr>
                <a:xfrm>
                  <a:off x="1650136" y="2477334"/>
                  <a:ext cx="630720" cy="7848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57" name="Ink 56">
                  <a:extLst>
                    <a:ext uri="{FF2B5EF4-FFF2-40B4-BE49-F238E27FC236}">
                      <a16:creationId xmlns:a16="http://schemas.microsoft.com/office/drawing/2014/main" id="{0E2FE457-2332-4CE6-990D-28480AD052A8}"/>
                    </a:ext>
                  </a:extLst>
                </p14:cNvPr>
                <p14:cNvContentPartPr/>
                <p14:nvPr/>
              </p14:nvContentPartPr>
              <p14:xfrm>
                <a:off x="615496" y="2522334"/>
                <a:ext cx="916560" cy="41400"/>
              </p14:xfrm>
            </p:contentPart>
          </mc:Choice>
          <mc:Fallback>
            <p:pic>
              <p:nvPicPr>
                <p:cNvPr id="57" name="Ink 56">
                  <a:extLst>
                    <a:ext uri="{FF2B5EF4-FFF2-40B4-BE49-F238E27FC236}">
                      <a16:creationId xmlns:a16="http://schemas.microsoft.com/office/drawing/2014/main" id="{0E2FE457-2332-4CE6-990D-28480AD052A8}"/>
                    </a:ext>
                  </a:extLst>
                </p:cNvPr>
                <p:cNvPicPr/>
                <p:nvPr/>
              </p:nvPicPr>
              <p:blipFill>
                <a:blip r:embed="rId85"/>
                <a:stretch>
                  <a:fillRect/>
                </a:stretch>
              </p:blipFill>
              <p:spPr>
                <a:xfrm>
                  <a:off x="597496" y="2504694"/>
                  <a:ext cx="952200" cy="7704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70" name="Ink 69">
                  <a:extLst>
                    <a:ext uri="{FF2B5EF4-FFF2-40B4-BE49-F238E27FC236}">
                      <a16:creationId xmlns:a16="http://schemas.microsoft.com/office/drawing/2014/main" id="{284238B3-BB19-4DA1-9C56-D750C6240842}"/>
                    </a:ext>
                  </a:extLst>
                </p14:cNvPr>
                <p14:cNvContentPartPr/>
                <p14:nvPr/>
              </p14:nvContentPartPr>
              <p14:xfrm>
                <a:off x="912136" y="2580654"/>
                <a:ext cx="721440" cy="500040"/>
              </p14:xfrm>
            </p:contentPart>
          </mc:Choice>
          <mc:Fallback>
            <p:pic>
              <p:nvPicPr>
                <p:cNvPr id="70" name="Ink 69">
                  <a:extLst>
                    <a:ext uri="{FF2B5EF4-FFF2-40B4-BE49-F238E27FC236}">
                      <a16:creationId xmlns:a16="http://schemas.microsoft.com/office/drawing/2014/main" id="{284238B3-BB19-4DA1-9C56-D750C6240842}"/>
                    </a:ext>
                  </a:extLst>
                </p:cNvPr>
                <p:cNvPicPr/>
                <p:nvPr/>
              </p:nvPicPr>
              <p:blipFill>
                <a:blip r:embed="rId87"/>
                <a:stretch>
                  <a:fillRect/>
                </a:stretch>
              </p:blipFill>
              <p:spPr>
                <a:xfrm>
                  <a:off x="894136" y="2562654"/>
                  <a:ext cx="757080" cy="535680"/>
                </a:xfrm>
                <a:prstGeom prst="rect">
                  <a:avLst/>
                </a:prstGeom>
              </p:spPr>
            </p:pic>
          </mc:Fallback>
        </mc:AlternateContent>
      </p:grpSp>
      <p:grpSp>
        <p:nvGrpSpPr>
          <p:cNvPr id="73" name="Group 72">
            <a:extLst>
              <a:ext uri="{FF2B5EF4-FFF2-40B4-BE49-F238E27FC236}">
                <a16:creationId xmlns:a16="http://schemas.microsoft.com/office/drawing/2014/main" id="{812F72FA-D159-480F-9B5E-A34EAC2AD7FE}"/>
              </a:ext>
            </a:extLst>
          </p:cNvPr>
          <p:cNvGrpSpPr/>
          <p:nvPr/>
        </p:nvGrpSpPr>
        <p:grpSpPr>
          <a:xfrm>
            <a:off x="6912976" y="3010134"/>
            <a:ext cx="3414960" cy="591480"/>
            <a:chOff x="6912976" y="3010134"/>
            <a:chExt cx="3414960" cy="591480"/>
          </a:xfrm>
        </p:grpSpPr>
        <mc:AlternateContent xmlns:mc="http://schemas.openxmlformats.org/markup-compatibility/2006">
          <mc:Choice xmlns:p14="http://schemas.microsoft.com/office/powerpoint/2010/main" Requires="p14">
            <p:contentPart p14:bwMode="auto" r:id="rId88">
              <p14:nvContentPartPr>
                <p14:cNvPr id="59" name="Ink 58">
                  <a:extLst>
                    <a:ext uri="{FF2B5EF4-FFF2-40B4-BE49-F238E27FC236}">
                      <a16:creationId xmlns:a16="http://schemas.microsoft.com/office/drawing/2014/main" id="{4FFEF826-3B30-49F1-B72E-2154C242A6A7}"/>
                    </a:ext>
                  </a:extLst>
                </p14:cNvPr>
                <p14:cNvContentPartPr/>
                <p14:nvPr/>
              </p14:nvContentPartPr>
              <p14:xfrm>
                <a:off x="9441616" y="3040734"/>
                <a:ext cx="803880" cy="29160"/>
              </p14:xfrm>
            </p:contentPart>
          </mc:Choice>
          <mc:Fallback>
            <p:pic>
              <p:nvPicPr>
                <p:cNvPr id="59" name="Ink 58">
                  <a:extLst>
                    <a:ext uri="{FF2B5EF4-FFF2-40B4-BE49-F238E27FC236}">
                      <a16:creationId xmlns:a16="http://schemas.microsoft.com/office/drawing/2014/main" id="{4FFEF826-3B30-49F1-B72E-2154C242A6A7}"/>
                    </a:ext>
                  </a:extLst>
                </p:cNvPr>
                <p:cNvPicPr/>
                <p:nvPr/>
              </p:nvPicPr>
              <p:blipFill>
                <a:blip r:embed="rId89"/>
                <a:stretch>
                  <a:fillRect/>
                </a:stretch>
              </p:blipFill>
              <p:spPr>
                <a:xfrm>
                  <a:off x="9423976" y="3022734"/>
                  <a:ext cx="839520" cy="6480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60" name="Ink 59">
                  <a:extLst>
                    <a:ext uri="{FF2B5EF4-FFF2-40B4-BE49-F238E27FC236}">
                      <a16:creationId xmlns:a16="http://schemas.microsoft.com/office/drawing/2014/main" id="{BF3CCD0B-921F-4ED2-BE61-F29E7CFF1603}"/>
                    </a:ext>
                  </a:extLst>
                </p14:cNvPr>
                <p14:cNvContentPartPr/>
                <p14:nvPr/>
              </p14:nvContentPartPr>
              <p14:xfrm>
                <a:off x="8055616" y="3010134"/>
                <a:ext cx="1114200" cy="54720"/>
              </p14:xfrm>
            </p:contentPart>
          </mc:Choice>
          <mc:Fallback>
            <p:pic>
              <p:nvPicPr>
                <p:cNvPr id="60" name="Ink 59">
                  <a:extLst>
                    <a:ext uri="{FF2B5EF4-FFF2-40B4-BE49-F238E27FC236}">
                      <a16:creationId xmlns:a16="http://schemas.microsoft.com/office/drawing/2014/main" id="{BF3CCD0B-921F-4ED2-BE61-F29E7CFF1603}"/>
                    </a:ext>
                  </a:extLst>
                </p:cNvPr>
                <p:cNvPicPr/>
                <p:nvPr/>
              </p:nvPicPr>
              <p:blipFill>
                <a:blip r:embed="rId91"/>
                <a:stretch>
                  <a:fillRect/>
                </a:stretch>
              </p:blipFill>
              <p:spPr>
                <a:xfrm>
                  <a:off x="8037976" y="2992494"/>
                  <a:ext cx="114984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65" name="Ink 64">
                  <a:extLst>
                    <a:ext uri="{FF2B5EF4-FFF2-40B4-BE49-F238E27FC236}">
                      <a16:creationId xmlns:a16="http://schemas.microsoft.com/office/drawing/2014/main" id="{49D4CDD3-370E-4772-856C-2B0B615EF64A}"/>
                    </a:ext>
                  </a:extLst>
                </p14:cNvPr>
                <p14:cNvContentPartPr/>
                <p14:nvPr/>
              </p14:nvContentPartPr>
              <p14:xfrm>
                <a:off x="9488056" y="3526374"/>
                <a:ext cx="839880" cy="34920"/>
              </p14:xfrm>
            </p:contentPart>
          </mc:Choice>
          <mc:Fallback>
            <p:pic>
              <p:nvPicPr>
                <p:cNvPr id="65" name="Ink 64">
                  <a:extLst>
                    <a:ext uri="{FF2B5EF4-FFF2-40B4-BE49-F238E27FC236}">
                      <a16:creationId xmlns:a16="http://schemas.microsoft.com/office/drawing/2014/main" id="{49D4CDD3-370E-4772-856C-2B0B615EF64A}"/>
                    </a:ext>
                  </a:extLst>
                </p:cNvPr>
                <p:cNvPicPr/>
                <p:nvPr/>
              </p:nvPicPr>
              <p:blipFill>
                <a:blip r:embed="rId93"/>
                <a:stretch>
                  <a:fillRect/>
                </a:stretch>
              </p:blipFill>
              <p:spPr>
                <a:xfrm>
                  <a:off x="9470416" y="3508374"/>
                  <a:ext cx="875520" cy="7056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66" name="Ink 65">
                  <a:extLst>
                    <a:ext uri="{FF2B5EF4-FFF2-40B4-BE49-F238E27FC236}">
                      <a16:creationId xmlns:a16="http://schemas.microsoft.com/office/drawing/2014/main" id="{ADE043E3-6A57-465C-AF49-9D0BE9A9F262}"/>
                    </a:ext>
                  </a:extLst>
                </p14:cNvPr>
                <p14:cNvContentPartPr/>
                <p14:nvPr/>
              </p14:nvContentPartPr>
              <p14:xfrm>
                <a:off x="7202056" y="3510894"/>
                <a:ext cx="2123280" cy="90720"/>
              </p14:xfrm>
            </p:contentPart>
          </mc:Choice>
          <mc:Fallback>
            <p:pic>
              <p:nvPicPr>
                <p:cNvPr id="66" name="Ink 65">
                  <a:extLst>
                    <a:ext uri="{FF2B5EF4-FFF2-40B4-BE49-F238E27FC236}">
                      <a16:creationId xmlns:a16="http://schemas.microsoft.com/office/drawing/2014/main" id="{ADE043E3-6A57-465C-AF49-9D0BE9A9F262}"/>
                    </a:ext>
                  </a:extLst>
                </p:cNvPr>
                <p:cNvPicPr/>
                <p:nvPr/>
              </p:nvPicPr>
              <p:blipFill>
                <a:blip r:embed="rId95"/>
                <a:stretch>
                  <a:fillRect/>
                </a:stretch>
              </p:blipFill>
              <p:spPr>
                <a:xfrm>
                  <a:off x="7184056" y="3493254"/>
                  <a:ext cx="2158920" cy="12636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68" name="Ink 67">
                  <a:extLst>
                    <a:ext uri="{FF2B5EF4-FFF2-40B4-BE49-F238E27FC236}">
                      <a16:creationId xmlns:a16="http://schemas.microsoft.com/office/drawing/2014/main" id="{B2B0A5B7-29C2-41EF-9EE2-7F57695BFCD3}"/>
                    </a:ext>
                  </a:extLst>
                </p14:cNvPr>
                <p14:cNvContentPartPr/>
                <p14:nvPr/>
              </p14:nvContentPartPr>
              <p14:xfrm>
                <a:off x="6912976" y="3502614"/>
                <a:ext cx="231840" cy="39600"/>
              </p14:xfrm>
            </p:contentPart>
          </mc:Choice>
          <mc:Fallback>
            <p:pic>
              <p:nvPicPr>
                <p:cNvPr id="68" name="Ink 67">
                  <a:extLst>
                    <a:ext uri="{FF2B5EF4-FFF2-40B4-BE49-F238E27FC236}">
                      <a16:creationId xmlns:a16="http://schemas.microsoft.com/office/drawing/2014/main" id="{B2B0A5B7-29C2-41EF-9EE2-7F57695BFCD3}"/>
                    </a:ext>
                  </a:extLst>
                </p:cNvPr>
                <p:cNvPicPr/>
                <p:nvPr/>
              </p:nvPicPr>
              <p:blipFill>
                <a:blip r:embed="rId97"/>
                <a:stretch>
                  <a:fillRect/>
                </a:stretch>
              </p:blipFill>
              <p:spPr>
                <a:xfrm>
                  <a:off x="6894976" y="3484614"/>
                  <a:ext cx="26748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72" name="Ink 71">
                  <a:extLst>
                    <a:ext uri="{FF2B5EF4-FFF2-40B4-BE49-F238E27FC236}">
                      <a16:creationId xmlns:a16="http://schemas.microsoft.com/office/drawing/2014/main" id="{D94724A5-D413-4B90-9151-C92E366B582F}"/>
                    </a:ext>
                  </a:extLst>
                </p14:cNvPr>
                <p14:cNvContentPartPr/>
                <p14:nvPr/>
              </p14:nvContentPartPr>
              <p14:xfrm>
                <a:off x="8579056" y="3067374"/>
                <a:ext cx="744480" cy="523080"/>
              </p14:xfrm>
            </p:contentPart>
          </mc:Choice>
          <mc:Fallback>
            <p:pic>
              <p:nvPicPr>
                <p:cNvPr id="72" name="Ink 71">
                  <a:extLst>
                    <a:ext uri="{FF2B5EF4-FFF2-40B4-BE49-F238E27FC236}">
                      <a16:creationId xmlns:a16="http://schemas.microsoft.com/office/drawing/2014/main" id="{D94724A5-D413-4B90-9151-C92E366B582F}"/>
                    </a:ext>
                  </a:extLst>
                </p:cNvPr>
                <p:cNvPicPr/>
                <p:nvPr/>
              </p:nvPicPr>
              <p:blipFill>
                <a:blip r:embed="rId99"/>
                <a:stretch>
                  <a:fillRect/>
                </a:stretch>
              </p:blipFill>
              <p:spPr>
                <a:xfrm>
                  <a:off x="8561056" y="3049734"/>
                  <a:ext cx="780120" cy="5587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00">
            <p14:nvContentPartPr>
              <p14:cNvPr id="74" name="Ink 73">
                <a:extLst>
                  <a:ext uri="{FF2B5EF4-FFF2-40B4-BE49-F238E27FC236}">
                    <a16:creationId xmlns:a16="http://schemas.microsoft.com/office/drawing/2014/main" id="{0B2770B3-E45D-4D23-9413-417D0369C7B3}"/>
                  </a:ext>
                </a:extLst>
              </p14:cNvPr>
              <p14:cNvContentPartPr/>
              <p14:nvPr/>
            </p14:nvContentPartPr>
            <p14:xfrm>
              <a:off x="6788776" y="3054054"/>
              <a:ext cx="2569320" cy="522360"/>
            </p14:xfrm>
          </p:contentPart>
        </mc:Choice>
        <mc:Fallback>
          <p:pic>
            <p:nvPicPr>
              <p:cNvPr id="74" name="Ink 73">
                <a:extLst>
                  <a:ext uri="{FF2B5EF4-FFF2-40B4-BE49-F238E27FC236}">
                    <a16:creationId xmlns:a16="http://schemas.microsoft.com/office/drawing/2014/main" id="{0B2770B3-E45D-4D23-9413-417D0369C7B3}"/>
                  </a:ext>
                </a:extLst>
              </p:cNvPr>
              <p:cNvPicPr/>
              <p:nvPr/>
            </p:nvPicPr>
            <p:blipFill>
              <a:blip r:embed="rId101"/>
              <a:stretch>
                <a:fillRect/>
              </a:stretch>
            </p:blipFill>
            <p:spPr>
              <a:xfrm>
                <a:off x="6771136" y="3036414"/>
                <a:ext cx="2604960" cy="558000"/>
              </a:xfrm>
              <a:prstGeom prst="rect">
                <a:avLst/>
              </a:prstGeom>
            </p:spPr>
          </p:pic>
        </mc:Fallback>
      </mc:AlternateContent>
      <p:grpSp>
        <p:nvGrpSpPr>
          <p:cNvPr id="79" name="Group 78">
            <a:extLst>
              <a:ext uri="{FF2B5EF4-FFF2-40B4-BE49-F238E27FC236}">
                <a16:creationId xmlns:a16="http://schemas.microsoft.com/office/drawing/2014/main" id="{AC1AE232-98FB-4995-94E2-E67E1ACCA056}"/>
              </a:ext>
            </a:extLst>
          </p:cNvPr>
          <p:cNvGrpSpPr/>
          <p:nvPr/>
        </p:nvGrpSpPr>
        <p:grpSpPr>
          <a:xfrm>
            <a:off x="2862256" y="3475614"/>
            <a:ext cx="3197160" cy="112320"/>
            <a:chOff x="2862256" y="3475614"/>
            <a:chExt cx="3197160" cy="112320"/>
          </a:xfrm>
        </p:grpSpPr>
        <mc:AlternateContent xmlns:mc="http://schemas.openxmlformats.org/markup-compatibility/2006">
          <mc:Choice xmlns:p14="http://schemas.microsoft.com/office/powerpoint/2010/main" Requires="p14">
            <p:contentPart p14:bwMode="auto" r:id="rId102">
              <p14:nvContentPartPr>
                <p14:cNvPr id="75" name="Ink 74">
                  <a:extLst>
                    <a:ext uri="{FF2B5EF4-FFF2-40B4-BE49-F238E27FC236}">
                      <a16:creationId xmlns:a16="http://schemas.microsoft.com/office/drawing/2014/main" id="{BE9743B5-505E-4983-B4E6-289BD34C1589}"/>
                    </a:ext>
                  </a:extLst>
                </p14:cNvPr>
                <p14:cNvContentPartPr/>
                <p14:nvPr/>
              </p14:nvContentPartPr>
              <p14:xfrm>
                <a:off x="4958176" y="3475614"/>
                <a:ext cx="1101240" cy="41040"/>
              </p14:xfrm>
            </p:contentPart>
          </mc:Choice>
          <mc:Fallback>
            <p:pic>
              <p:nvPicPr>
                <p:cNvPr id="75" name="Ink 74">
                  <a:extLst>
                    <a:ext uri="{FF2B5EF4-FFF2-40B4-BE49-F238E27FC236}">
                      <a16:creationId xmlns:a16="http://schemas.microsoft.com/office/drawing/2014/main" id="{BE9743B5-505E-4983-B4E6-289BD34C1589}"/>
                    </a:ext>
                  </a:extLst>
                </p:cNvPr>
                <p:cNvPicPr/>
                <p:nvPr/>
              </p:nvPicPr>
              <p:blipFill>
                <a:blip r:embed="rId103"/>
                <a:stretch>
                  <a:fillRect/>
                </a:stretch>
              </p:blipFill>
              <p:spPr>
                <a:xfrm>
                  <a:off x="4940536" y="3457974"/>
                  <a:ext cx="113688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76" name="Ink 75">
                  <a:extLst>
                    <a:ext uri="{FF2B5EF4-FFF2-40B4-BE49-F238E27FC236}">
                      <a16:creationId xmlns:a16="http://schemas.microsoft.com/office/drawing/2014/main" id="{FCA82C78-3344-4B22-9329-12BCE5C4EE17}"/>
                    </a:ext>
                  </a:extLst>
                </p14:cNvPr>
                <p14:cNvContentPartPr/>
                <p14:nvPr/>
              </p14:nvContentPartPr>
              <p14:xfrm>
                <a:off x="4205416" y="3481734"/>
                <a:ext cx="692280" cy="27000"/>
              </p14:xfrm>
            </p:contentPart>
          </mc:Choice>
          <mc:Fallback>
            <p:pic>
              <p:nvPicPr>
                <p:cNvPr id="76" name="Ink 75">
                  <a:extLst>
                    <a:ext uri="{FF2B5EF4-FFF2-40B4-BE49-F238E27FC236}">
                      <a16:creationId xmlns:a16="http://schemas.microsoft.com/office/drawing/2014/main" id="{FCA82C78-3344-4B22-9329-12BCE5C4EE17}"/>
                    </a:ext>
                  </a:extLst>
                </p:cNvPr>
                <p:cNvPicPr/>
                <p:nvPr/>
              </p:nvPicPr>
              <p:blipFill>
                <a:blip r:embed="rId105"/>
                <a:stretch>
                  <a:fillRect/>
                </a:stretch>
              </p:blipFill>
              <p:spPr>
                <a:xfrm>
                  <a:off x="4187416" y="3464094"/>
                  <a:ext cx="727920" cy="6264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77" name="Ink 76">
                  <a:extLst>
                    <a:ext uri="{FF2B5EF4-FFF2-40B4-BE49-F238E27FC236}">
                      <a16:creationId xmlns:a16="http://schemas.microsoft.com/office/drawing/2014/main" id="{41BF7C77-D998-4387-AD37-AECD19B50C71}"/>
                    </a:ext>
                  </a:extLst>
                </p14:cNvPr>
                <p14:cNvContentPartPr/>
                <p14:nvPr/>
              </p14:nvContentPartPr>
              <p14:xfrm>
                <a:off x="3936136" y="3560574"/>
                <a:ext cx="25920" cy="27360"/>
              </p14:xfrm>
            </p:contentPart>
          </mc:Choice>
          <mc:Fallback>
            <p:pic>
              <p:nvPicPr>
                <p:cNvPr id="77" name="Ink 76">
                  <a:extLst>
                    <a:ext uri="{FF2B5EF4-FFF2-40B4-BE49-F238E27FC236}">
                      <a16:creationId xmlns:a16="http://schemas.microsoft.com/office/drawing/2014/main" id="{41BF7C77-D998-4387-AD37-AECD19B50C71}"/>
                    </a:ext>
                  </a:extLst>
                </p:cNvPr>
                <p:cNvPicPr/>
                <p:nvPr/>
              </p:nvPicPr>
              <p:blipFill>
                <a:blip r:embed="rId107"/>
                <a:stretch>
                  <a:fillRect/>
                </a:stretch>
              </p:blipFill>
              <p:spPr>
                <a:xfrm>
                  <a:off x="3918496" y="3542934"/>
                  <a:ext cx="61560" cy="6300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78" name="Ink 77">
                  <a:extLst>
                    <a:ext uri="{FF2B5EF4-FFF2-40B4-BE49-F238E27FC236}">
                      <a16:creationId xmlns:a16="http://schemas.microsoft.com/office/drawing/2014/main" id="{EEA4A1E2-B9CB-4FE0-9B35-6A58BA7651AC}"/>
                    </a:ext>
                  </a:extLst>
                </p14:cNvPr>
                <p14:cNvContentPartPr/>
                <p14:nvPr/>
              </p14:nvContentPartPr>
              <p14:xfrm>
                <a:off x="2862256" y="3510174"/>
                <a:ext cx="1137960" cy="47520"/>
              </p14:xfrm>
            </p:contentPart>
          </mc:Choice>
          <mc:Fallback>
            <p:pic>
              <p:nvPicPr>
                <p:cNvPr id="78" name="Ink 77">
                  <a:extLst>
                    <a:ext uri="{FF2B5EF4-FFF2-40B4-BE49-F238E27FC236}">
                      <a16:creationId xmlns:a16="http://schemas.microsoft.com/office/drawing/2014/main" id="{EEA4A1E2-B9CB-4FE0-9B35-6A58BA7651AC}"/>
                    </a:ext>
                  </a:extLst>
                </p:cNvPr>
                <p:cNvPicPr/>
                <p:nvPr/>
              </p:nvPicPr>
              <p:blipFill>
                <a:blip r:embed="rId109"/>
                <a:stretch>
                  <a:fillRect/>
                </a:stretch>
              </p:blipFill>
              <p:spPr>
                <a:xfrm>
                  <a:off x="2844616" y="3492174"/>
                  <a:ext cx="1173600" cy="83160"/>
                </a:xfrm>
                <a:prstGeom prst="rect">
                  <a:avLst/>
                </a:prstGeom>
              </p:spPr>
            </p:pic>
          </mc:Fallback>
        </mc:AlternateContent>
      </p:grpSp>
      <p:grpSp>
        <p:nvGrpSpPr>
          <p:cNvPr id="84" name="Group 83">
            <a:extLst>
              <a:ext uri="{FF2B5EF4-FFF2-40B4-BE49-F238E27FC236}">
                <a16:creationId xmlns:a16="http://schemas.microsoft.com/office/drawing/2014/main" id="{67964223-F352-4372-9D1D-F3E6C93C0346}"/>
              </a:ext>
            </a:extLst>
          </p:cNvPr>
          <p:cNvGrpSpPr/>
          <p:nvPr/>
        </p:nvGrpSpPr>
        <p:grpSpPr>
          <a:xfrm>
            <a:off x="126256" y="3451134"/>
            <a:ext cx="2560320" cy="63360"/>
            <a:chOff x="126256" y="3451134"/>
            <a:chExt cx="2560320" cy="63360"/>
          </a:xfrm>
        </p:grpSpPr>
        <mc:AlternateContent xmlns:mc="http://schemas.openxmlformats.org/markup-compatibility/2006">
          <mc:Choice xmlns:p14="http://schemas.microsoft.com/office/powerpoint/2010/main" Requires="p14">
            <p:contentPart p14:bwMode="auto" r:id="rId110">
              <p14:nvContentPartPr>
                <p14:cNvPr id="80" name="Ink 79">
                  <a:extLst>
                    <a:ext uri="{FF2B5EF4-FFF2-40B4-BE49-F238E27FC236}">
                      <a16:creationId xmlns:a16="http://schemas.microsoft.com/office/drawing/2014/main" id="{40266E06-6ACD-48E5-AE3B-11ECF8C0C167}"/>
                    </a:ext>
                  </a:extLst>
                </p14:cNvPr>
                <p14:cNvContentPartPr/>
                <p14:nvPr/>
              </p14:nvContentPartPr>
              <p14:xfrm>
                <a:off x="2362216" y="3490374"/>
                <a:ext cx="324360" cy="24120"/>
              </p14:xfrm>
            </p:contentPart>
          </mc:Choice>
          <mc:Fallback>
            <p:pic>
              <p:nvPicPr>
                <p:cNvPr id="80" name="Ink 79">
                  <a:extLst>
                    <a:ext uri="{FF2B5EF4-FFF2-40B4-BE49-F238E27FC236}">
                      <a16:creationId xmlns:a16="http://schemas.microsoft.com/office/drawing/2014/main" id="{40266E06-6ACD-48E5-AE3B-11ECF8C0C167}"/>
                    </a:ext>
                  </a:extLst>
                </p:cNvPr>
                <p:cNvPicPr/>
                <p:nvPr/>
              </p:nvPicPr>
              <p:blipFill>
                <a:blip r:embed="rId111"/>
                <a:stretch>
                  <a:fillRect/>
                </a:stretch>
              </p:blipFill>
              <p:spPr>
                <a:xfrm>
                  <a:off x="2344576" y="3472374"/>
                  <a:ext cx="360000" cy="5976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81" name="Ink 80">
                  <a:extLst>
                    <a:ext uri="{FF2B5EF4-FFF2-40B4-BE49-F238E27FC236}">
                      <a16:creationId xmlns:a16="http://schemas.microsoft.com/office/drawing/2014/main" id="{810EBE73-A243-4A01-9522-FDA9A2EC7F7D}"/>
                    </a:ext>
                  </a:extLst>
                </p14:cNvPr>
                <p14:cNvContentPartPr/>
                <p14:nvPr/>
              </p14:nvContentPartPr>
              <p14:xfrm>
                <a:off x="1570576" y="3451134"/>
                <a:ext cx="508320" cy="59040"/>
              </p14:xfrm>
            </p:contentPart>
          </mc:Choice>
          <mc:Fallback>
            <p:pic>
              <p:nvPicPr>
                <p:cNvPr id="81" name="Ink 80">
                  <a:extLst>
                    <a:ext uri="{FF2B5EF4-FFF2-40B4-BE49-F238E27FC236}">
                      <a16:creationId xmlns:a16="http://schemas.microsoft.com/office/drawing/2014/main" id="{810EBE73-A243-4A01-9522-FDA9A2EC7F7D}"/>
                    </a:ext>
                  </a:extLst>
                </p:cNvPr>
                <p:cNvPicPr/>
                <p:nvPr/>
              </p:nvPicPr>
              <p:blipFill>
                <a:blip r:embed="rId113"/>
                <a:stretch>
                  <a:fillRect/>
                </a:stretch>
              </p:blipFill>
              <p:spPr>
                <a:xfrm>
                  <a:off x="1552576" y="3433494"/>
                  <a:ext cx="543960" cy="9468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82" name="Ink 81">
                  <a:extLst>
                    <a:ext uri="{FF2B5EF4-FFF2-40B4-BE49-F238E27FC236}">
                      <a16:creationId xmlns:a16="http://schemas.microsoft.com/office/drawing/2014/main" id="{26AEBA46-6CD7-424E-8216-777FBCB0AC16}"/>
                    </a:ext>
                  </a:extLst>
                </p14:cNvPr>
                <p14:cNvContentPartPr/>
                <p14:nvPr/>
              </p14:nvContentPartPr>
              <p14:xfrm>
                <a:off x="1012216" y="3456534"/>
                <a:ext cx="364320" cy="41400"/>
              </p14:xfrm>
            </p:contentPart>
          </mc:Choice>
          <mc:Fallback>
            <p:pic>
              <p:nvPicPr>
                <p:cNvPr id="82" name="Ink 81">
                  <a:extLst>
                    <a:ext uri="{FF2B5EF4-FFF2-40B4-BE49-F238E27FC236}">
                      <a16:creationId xmlns:a16="http://schemas.microsoft.com/office/drawing/2014/main" id="{26AEBA46-6CD7-424E-8216-777FBCB0AC16}"/>
                    </a:ext>
                  </a:extLst>
                </p:cNvPr>
                <p:cNvPicPr/>
                <p:nvPr/>
              </p:nvPicPr>
              <p:blipFill>
                <a:blip r:embed="rId115"/>
                <a:stretch>
                  <a:fillRect/>
                </a:stretch>
              </p:blipFill>
              <p:spPr>
                <a:xfrm>
                  <a:off x="994576" y="3438534"/>
                  <a:ext cx="399960" cy="7704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83" name="Ink 82">
                  <a:extLst>
                    <a:ext uri="{FF2B5EF4-FFF2-40B4-BE49-F238E27FC236}">
                      <a16:creationId xmlns:a16="http://schemas.microsoft.com/office/drawing/2014/main" id="{8972160F-1797-4802-A357-9DB1B41D5976}"/>
                    </a:ext>
                  </a:extLst>
                </p14:cNvPr>
                <p14:cNvContentPartPr/>
                <p14:nvPr/>
              </p14:nvContentPartPr>
              <p14:xfrm>
                <a:off x="126256" y="3461574"/>
                <a:ext cx="855360" cy="34920"/>
              </p14:xfrm>
            </p:contentPart>
          </mc:Choice>
          <mc:Fallback>
            <p:pic>
              <p:nvPicPr>
                <p:cNvPr id="83" name="Ink 82">
                  <a:extLst>
                    <a:ext uri="{FF2B5EF4-FFF2-40B4-BE49-F238E27FC236}">
                      <a16:creationId xmlns:a16="http://schemas.microsoft.com/office/drawing/2014/main" id="{8972160F-1797-4802-A357-9DB1B41D5976}"/>
                    </a:ext>
                  </a:extLst>
                </p:cNvPr>
                <p:cNvPicPr/>
                <p:nvPr/>
              </p:nvPicPr>
              <p:blipFill>
                <a:blip r:embed="rId117"/>
                <a:stretch>
                  <a:fillRect/>
                </a:stretch>
              </p:blipFill>
              <p:spPr>
                <a:xfrm>
                  <a:off x="108616" y="3443574"/>
                  <a:ext cx="891000" cy="70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18">
            <p14:nvContentPartPr>
              <p14:cNvPr id="90" name="Ink 89">
                <a:extLst>
                  <a:ext uri="{FF2B5EF4-FFF2-40B4-BE49-F238E27FC236}">
                    <a16:creationId xmlns:a16="http://schemas.microsoft.com/office/drawing/2014/main" id="{0B09EDC8-6596-4033-94B5-70A749EF359A}"/>
                  </a:ext>
                </a:extLst>
              </p14:cNvPr>
              <p14:cNvContentPartPr/>
              <p14:nvPr/>
            </p14:nvContentPartPr>
            <p14:xfrm>
              <a:off x="7864096" y="2581734"/>
              <a:ext cx="1352160" cy="457200"/>
            </p14:xfrm>
          </p:contentPart>
        </mc:Choice>
        <mc:Fallback>
          <p:pic>
            <p:nvPicPr>
              <p:cNvPr id="90" name="Ink 89">
                <a:extLst>
                  <a:ext uri="{FF2B5EF4-FFF2-40B4-BE49-F238E27FC236}">
                    <a16:creationId xmlns:a16="http://schemas.microsoft.com/office/drawing/2014/main" id="{0B09EDC8-6596-4033-94B5-70A749EF359A}"/>
                  </a:ext>
                </a:extLst>
              </p:cNvPr>
              <p:cNvPicPr/>
              <p:nvPr/>
            </p:nvPicPr>
            <p:blipFill>
              <a:blip r:embed="rId119"/>
              <a:stretch>
                <a:fillRect/>
              </a:stretch>
            </p:blipFill>
            <p:spPr>
              <a:xfrm>
                <a:off x="7846096" y="2564094"/>
                <a:ext cx="1387800" cy="49284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101" name="Ink 100">
                <a:extLst>
                  <a:ext uri="{FF2B5EF4-FFF2-40B4-BE49-F238E27FC236}">
                    <a16:creationId xmlns:a16="http://schemas.microsoft.com/office/drawing/2014/main" id="{D2549768-7F95-4376-AC6A-02EC9779A1A1}"/>
                  </a:ext>
                </a:extLst>
              </p14:cNvPr>
              <p14:cNvContentPartPr/>
              <p14:nvPr/>
            </p14:nvContentPartPr>
            <p14:xfrm>
              <a:off x="9159736" y="4419534"/>
              <a:ext cx="1108800" cy="114840"/>
            </p14:xfrm>
          </p:contentPart>
        </mc:Choice>
        <mc:Fallback>
          <p:pic>
            <p:nvPicPr>
              <p:cNvPr id="101" name="Ink 100">
                <a:extLst>
                  <a:ext uri="{FF2B5EF4-FFF2-40B4-BE49-F238E27FC236}">
                    <a16:creationId xmlns:a16="http://schemas.microsoft.com/office/drawing/2014/main" id="{D2549768-7F95-4376-AC6A-02EC9779A1A1}"/>
                  </a:ext>
                </a:extLst>
              </p:cNvPr>
              <p:cNvPicPr/>
              <p:nvPr/>
            </p:nvPicPr>
            <p:blipFill>
              <a:blip r:embed="rId121"/>
              <a:stretch>
                <a:fillRect/>
              </a:stretch>
            </p:blipFill>
            <p:spPr>
              <a:xfrm>
                <a:off x="9142096" y="4401894"/>
                <a:ext cx="1144440" cy="150480"/>
              </a:xfrm>
              <a:prstGeom prst="rect">
                <a:avLst/>
              </a:prstGeom>
            </p:spPr>
          </p:pic>
        </mc:Fallback>
      </mc:AlternateContent>
      <p:grpSp>
        <p:nvGrpSpPr>
          <p:cNvPr id="109" name="Group 108">
            <a:extLst>
              <a:ext uri="{FF2B5EF4-FFF2-40B4-BE49-F238E27FC236}">
                <a16:creationId xmlns:a16="http://schemas.microsoft.com/office/drawing/2014/main" id="{5F6FFD1F-191E-470E-9AC0-37FDD1FFEFD0}"/>
              </a:ext>
            </a:extLst>
          </p:cNvPr>
          <p:cNvGrpSpPr/>
          <p:nvPr/>
        </p:nvGrpSpPr>
        <p:grpSpPr>
          <a:xfrm>
            <a:off x="341176" y="3903294"/>
            <a:ext cx="10018080" cy="676440"/>
            <a:chOff x="341176" y="3903294"/>
            <a:chExt cx="10018080" cy="676440"/>
          </a:xfrm>
        </p:grpSpPr>
        <mc:AlternateContent xmlns:mc="http://schemas.openxmlformats.org/markup-compatibility/2006">
          <mc:Choice xmlns:p14="http://schemas.microsoft.com/office/powerpoint/2010/main" Requires="p14">
            <p:contentPart p14:bwMode="auto" r:id="rId122">
              <p14:nvContentPartPr>
                <p14:cNvPr id="85" name="Ink 84">
                  <a:extLst>
                    <a:ext uri="{FF2B5EF4-FFF2-40B4-BE49-F238E27FC236}">
                      <a16:creationId xmlns:a16="http://schemas.microsoft.com/office/drawing/2014/main" id="{F6E2CF4B-7362-466C-8587-F4E93FF54194}"/>
                    </a:ext>
                  </a:extLst>
                </p14:cNvPr>
                <p14:cNvContentPartPr/>
                <p14:nvPr/>
              </p14:nvContentPartPr>
              <p14:xfrm>
                <a:off x="10335496" y="4003374"/>
                <a:ext cx="4320" cy="7560"/>
              </p14:xfrm>
            </p:contentPart>
          </mc:Choice>
          <mc:Fallback>
            <p:pic>
              <p:nvPicPr>
                <p:cNvPr id="85" name="Ink 84">
                  <a:extLst>
                    <a:ext uri="{FF2B5EF4-FFF2-40B4-BE49-F238E27FC236}">
                      <a16:creationId xmlns:a16="http://schemas.microsoft.com/office/drawing/2014/main" id="{F6E2CF4B-7362-466C-8587-F4E93FF54194}"/>
                    </a:ext>
                  </a:extLst>
                </p:cNvPr>
                <p:cNvPicPr/>
                <p:nvPr/>
              </p:nvPicPr>
              <p:blipFill>
                <a:blip r:embed="rId123"/>
                <a:stretch>
                  <a:fillRect/>
                </a:stretch>
              </p:blipFill>
              <p:spPr>
                <a:xfrm>
                  <a:off x="10317496" y="3985374"/>
                  <a:ext cx="3996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86" name="Ink 85">
                  <a:extLst>
                    <a:ext uri="{FF2B5EF4-FFF2-40B4-BE49-F238E27FC236}">
                      <a16:creationId xmlns:a16="http://schemas.microsoft.com/office/drawing/2014/main" id="{FAC4B353-2E03-45A2-BE3C-CFAB34103608}"/>
                    </a:ext>
                  </a:extLst>
                </p14:cNvPr>
                <p14:cNvContentPartPr/>
                <p14:nvPr/>
              </p14:nvContentPartPr>
              <p14:xfrm>
                <a:off x="9238576" y="3942174"/>
                <a:ext cx="1120680" cy="39960"/>
              </p14:xfrm>
            </p:contentPart>
          </mc:Choice>
          <mc:Fallback>
            <p:pic>
              <p:nvPicPr>
                <p:cNvPr id="86" name="Ink 85">
                  <a:extLst>
                    <a:ext uri="{FF2B5EF4-FFF2-40B4-BE49-F238E27FC236}">
                      <a16:creationId xmlns:a16="http://schemas.microsoft.com/office/drawing/2014/main" id="{FAC4B353-2E03-45A2-BE3C-CFAB34103608}"/>
                    </a:ext>
                  </a:extLst>
                </p:cNvPr>
                <p:cNvPicPr/>
                <p:nvPr/>
              </p:nvPicPr>
              <p:blipFill>
                <a:blip r:embed="rId125"/>
                <a:stretch>
                  <a:fillRect/>
                </a:stretch>
              </p:blipFill>
              <p:spPr>
                <a:xfrm>
                  <a:off x="9220576" y="3924174"/>
                  <a:ext cx="115632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87" name="Ink 86">
                  <a:extLst>
                    <a:ext uri="{FF2B5EF4-FFF2-40B4-BE49-F238E27FC236}">
                      <a16:creationId xmlns:a16="http://schemas.microsoft.com/office/drawing/2014/main" id="{009038EE-3D87-4A29-AB46-6A2CED6D881C}"/>
                    </a:ext>
                  </a:extLst>
                </p14:cNvPr>
                <p14:cNvContentPartPr/>
                <p14:nvPr/>
              </p14:nvContentPartPr>
              <p14:xfrm>
                <a:off x="7865896" y="3938934"/>
                <a:ext cx="1023840" cy="34560"/>
              </p14:xfrm>
            </p:contentPart>
          </mc:Choice>
          <mc:Fallback>
            <p:pic>
              <p:nvPicPr>
                <p:cNvPr id="87" name="Ink 86">
                  <a:extLst>
                    <a:ext uri="{FF2B5EF4-FFF2-40B4-BE49-F238E27FC236}">
                      <a16:creationId xmlns:a16="http://schemas.microsoft.com/office/drawing/2014/main" id="{009038EE-3D87-4A29-AB46-6A2CED6D881C}"/>
                    </a:ext>
                  </a:extLst>
                </p:cNvPr>
                <p:cNvPicPr/>
                <p:nvPr/>
              </p:nvPicPr>
              <p:blipFill>
                <a:blip r:embed="rId127"/>
                <a:stretch>
                  <a:fillRect/>
                </a:stretch>
              </p:blipFill>
              <p:spPr>
                <a:xfrm>
                  <a:off x="7848256" y="3920934"/>
                  <a:ext cx="1059480" cy="7020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88" name="Ink 87">
                  <a:extLst>
                    <a:ext uri="{FF2B5EF4-FFF2-40B4-BE49-F238E27FC236}">
                      <a16:creationId xmlns:a16="http://schemas.microsoft.com/office/drawing/2014/main" id="{F8A68801-0F5E-437D-A670-2F9114F4518E}"/>
                    </a:ext>
                  </a:extLst>
                </p14:cNvPr>
                <p14:cNvContentPartPr/>
                <p14:nvPr/>
              </p14:nvContentPartPr>
              <p14:xfrm>
                <a:off x="7175416" y="4012374"/>
                <a:ext cx="527400" cy="38880"/>
              </p14:xfrm>
            </p:contentPart>
          </mc:Choice>
          <mc:Fallback>
            <p:pic>
              <p:nvPicPr>
                <p:cNvPr id="88" name="Ink 87">
                  <a:extLst>
                    <a:ext uri="{FF2B5EF4-FFF2-40B4-BE49-F238E27FC236}">
                      <a16:creationId xmlns:a16="http://schemas.microsoft.com/office/drawing/2014/main" id="{F8A68801-0F5E-437D-A670-2F9114F4518E}"/>
                    </a:ext>
                  </a:extLst>
                </p:cNvPr>
                <p:cNvPicPr/>
                <p:nvPr/>
              </p:nvPicPr>
              <p:blipFill>
                <a:blip r:embed="rId129"/>
                <a:stretch>
                  <a:fillRect/>
                </a:stretch>
              </p:blipFill>
              <p:spPr>
                <a:xfrm>
                  <a:off x="7157776" y="3994734"/>
                  <a:ext cx="56304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91" name="Ink 90">
                  <a:extLst>
                    <a:ext uri="{FF2B5EF4-FFF2-40B4-BE49-F238E27FC236}">
                      <a16:creationId xmlns:a16="http://schemas.microsoft.com/office/drawing/2014/main" id="{84896177-7EF2-47B0-B816-25659505DB5C}"/>
                    </a:ext>
                  </a:extLst>
                </p14:cNvPr>
                <p14:cNvContentPartPr/>
                <p14:nvPr/>
              </p14:nvContentPartPr>
              <p14:xfrm>
                <a:off x="4896976" y="3940734"/>
                <a:ext cx="1412280" cy="127800"/>
              </p14:xfrm>
            </p:contentPart>
          </mc:Choice>
          <mc:Fallback>
            <p:pic>
              <p:nvPicPr>
                <p:cNvPr id="91" name="Ink 90">
                  <a:extLst>
                    <a:ext uri="{FF2B5EF4-FFF2-40B4-BE49-F238E27FC236}">
                      <a16:creationId xmlns:a16="http://schemas.microsoft.com/office/drawing/2014/main" id="{84896177-7EF2-47B0-B816-25659505DB5C}"/>
                    </a:ext>
                  </a:extLst>
                </p:cNvPr>
                <p:cNvPicPr/>
                <p:nvPr/>
              </p:nvPicPr>
              <p:blipFill>
                <a:blip r:embed="rId131"/>
                <a:stretch>
                  <a:fillRect/>
                </a:stretch>
              </p:blipFill>
              <p:spPr>
                <a:xfrm>
                  <a:off x="4879336" y="3923094"/>
                  <a:ext cx="1447920" cy="16344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92" name="Ink 91">
                  <a:extLst>
                    <a:ext uri="{FF2B5EF4-FFF2-40B4-BE49-F238E27FC236}">
                      <a16:creationId xmlns:a16="http://schemas.microsoft.com/office/drawing/2014/main" id="{A19F9BA0-2C73-45DA-AE9B-7009BC2A872E}"/>
                    </a:ext>
                  </a:extLst>
                </p14:cNvPr>
                <p14:cNvContentPartPr/>
                <p14:nvPr/>
              </p14:nvContentPartPr>
              <p14:xfrm>
                <a:off x="4291096" y="3908334"/>
                <a:ext cx="552600" cy="54720"/>
              </p14:xfrm>
            </p:contentPart>
          </mc:Choice>
          <mc:Fallback>
            <p:pic>
              <p:nvPicPr>
                <p:cNvPr id="92" name="Ink 91">
                  <a:extLst>
                    <a:ext uri="{FF2B5EF4-FFF2-40B4-BE49-F238E27FC236}">
                      <a16:creationId xmlns:a16="http://schemas.microsoft.com/office/drawing/2014/main" id="{A19F9BA0-2C73-45DA-AE9B-7009BC2A872E}"/>
                    </a:ext>
                  </a:extLst>
                </p:cNvPr>
                <p:cNvPicPr/>
                <p:nvPr/>
              </p:nvPicPr>
              <p:blipFill>
                <a:blip r:embed="rId133"/>
                <a:stretch>
                  <a:fillRect/>
                </a:stretch>
              </p:blipFill>
              <p:spPr>
                <a:xfrm>
                  <a:off x="4273096" y="3890694"/>
                  <a:ext cx="58824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93" name="Ink 92">
                  <a:extLst>
                    <a:ext uri="{FF2B5EF4-FFF2-40B4-BE49-F238E27FC236}">
                      <a16:creationId xmlns:a16="http://schemas.microsoft.com/office/drawing/2014/main" id="{9C6801F2-3CDC-4EBF-95B5-244C0141A13C}"/>
                    </a:ext>
                  </a:extLst>
                </p14:cNvPr>
                <p14:cNvContentPartPr/>
                <p14:nvPr/>
              </p14:nvContentPartPr>
              <p14:xfrm>
                <a:off x="3286336" y="3942174"/>
                <a:ext cx="815400" cy="78120"/>
              </p14:xfrm>
            </p:contentPart>
          </mc:Choice>
          <mc:Fallback>
            <p:pic>
              <p:nvPicPr>
                <p:cNvPr id="93" name="Ink 92">
                  <a:extLst>
                    <a:ext uri="{FF2B5EF4-FFF2-40B4-BE49-F238E27FC236}">
                      <a16:creationId xmlns:a16="http://schemas.microsoft.com/office/drawing/2014/main" id="{9C6801F2-3CDC-4EBF-95B5-244C0141A13C}"/>
                    </a:ext>
                  </a:extLst>
                </p:cNvPr>
                <p:cNvPicPr/>
                <p:nvPr/>
              </p:nvPicPr>
              <p:blipFill>
                <a:blip r:embed="rId135"/>
                <a:stretch>
                  <a:fillRect/>
                </a:stretch>
              </p:blipFill>
              <p:spPr>
                <a:xfrm>
                  <a:off x="3268696" y="3924174"/>
                  <a:ext cx="851040" cy="11376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95" name="Ink 94">
                  <a:extLst>
                    <a:ext uri="{FF2B5EF4-FFF2-40B4-BE49-F238E27FC236}">
                      <a16:creationId xmlns:a16="http://schemas.microsoft.com/office/drawing/2014/main" id="{F015ECA3-C9B2-4423-8846-36AAD451ECAC}"/>
                    </a:ext>
                  </a:extLst>
                </p14:cNvPr>
                <p14:cNvContentPartPr/>
                <p14:nvPr/>
              </p14:nvContentPartPr>
              <p14:xfrm>
                <a:off x="3098416" y="3905454"/>
                <a:ext cx="263520" cy="134640"/>
              </p14:xfrm>
            </p:contentPart>
          </mc:Choice>
          <mc:Fallback>
            <p:pic>
              <p:nvPicPr>
                <p:cNvPr id="95" name="Ink 94">
                  <a:extLst>
                    <a:ext uri="{FF2B5EF4-FFF2-40B4-BE49-F238E27FC236}">
                      <a16:creationId xmlns:a16="http://schemas.microsoft.com/office/drawing/2014/main" id="{F015ECA3-C9B2-4423-8846-36AAD451ECAC}"/>
                    </a:ext>
                  </a:extLst>
                </p:cNvPr>
                <p:cNvPicPr/>
                <p:nvPr/>
              </p:nvPicPr>
              <p:blipFill>
                <a:blip r:embed="rId137"/>
                <a:stretch>
                  <a:fillRect/>
                </a:stretch>
              </p:blipFill>
              <p:spPr>
                <a:xfrm>
                  <a:off x="3080776" y="3887454"/>
                  <a:ext cx="299160" cy="17028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96" name="Ink 95">
                  <a:extLst>
                    <a:ext uri="{FF2B5EF4-FFF2-40B4-BE49-F238E27FC236}">
                      <a16:creationId xmlns:a16="http://schemas.microsoft.com/office/drawing/2014/main" id="{BFF20A70-3340-4647-AA44-039273445405}"/>
                    </a:ext>
                  </a:extLst>
                </p14:cNvPr>
                <p14:cNvContentPartPr/>
                <p14:nvPr/>
              </p14:nvContentPartPr>
              <p14:xfrm>
                <a:off x="2126056" y="3903294"/>
                <a:ext cx="838440" cy="88920"/>
              </p14:xfrm>
            </p:contentPart>
          </mc:Choice>
          <mc:Fallback>
            <p:pic>
              <p:nvPicPr>
                <p:cNvPr id="96" name="Ink 95">
                  <a:extLst>
                    <a:ext uri="{FF2B5EF4-FFF2-40B4-BE49-F238E27FC236}">
                      <a16:creationId xmlns:a16="http://schemas.microsoft.com/office/drawing/2014/main" id="{BFF20A70-3340-4647-AA44-039273445405}"/>
                    </a:ext>
                  </a:extLst>
                </p:cNvPr>
                <p:cNvPicPr/>
                <p:nvPr/>
              </p:nvPicPr>
              <p:blipFill>
                <a:blip r:embed="rId139"/>
                <a:stretch>
                  <a:fillRect/>
                </a:stretch>
              </p:blipFill>
              <p:spPr>
                <a:xfrm>
                  <a:off x="2108416" y="3885654"/>
                  <a:ext cx="874080" cy="12456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98" name="Ink 97">
                  <a:extLst>
                    <a:ext uri="{FF2B5EF4-FFF2-40B4-BE49-F238E27FC236}">
                      <a16:creationId xmlns:a16="http://schemas.microsoft.com/office/drawing/2014/main" id="{0741C170-C459-466D-BDCA-DF118DC7B166}"/>
                    </a:ext>
                  </a:extLst>
                </p14:cNvPr>
                <p14:cNvContentPartPr/>
                <p14:nvPr/>
              </p14:nvContentPartPr>
              <p14:xfrm>
                <a:off x="1363216" y="3919854"/>
                <a:ext cx="571320" cy="112680"/>
              </p14:xfrm>
            </p:contentPart>
          </mc:Choice>
          <mc:Fallback>
            <p:pic>
              <p:nvPicPr>
                <p:cNvPr id="98" name="Ink 97">
                  <a:extLst>
                    <a:ext uri="{FF2B5EF4-FFF2-40B4-BE49-F238E27FC236}">
                      <a16:creationId xmlns:a16="http://schemas.microsoft.com/office/drawing/2014/main" id="{0741C170-C459-466D-BDCA-DF118DC7B166}"/>
                    </a:ext>
                  </a:extLst>
                </p:cNvPr>
                <p:cNvPicPr/>
                <p:nvPr/>
              </p:nvPicPr>
              <p:blipFill>
                <a:blip r:embed="rId141"/>
                <a:stretch>
                  <a:fillRect/>
                </a:stretch>
              </p:blipFill>
              <p:spPr>
                <a:xfrm>
                  <a:off x="1345576" y="3902214"/>
                  <a:ext cx="606960" cy="14832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99" name="Ink 98">
                  <a:extLst>
                    <a:ext uri="{FF2B5EF4-FFF2-40B4-BE49-F238E27FC236}">
                      <a16:creationId xmlns:a16="http://schemas.microsoft.com/office/drawing/2014/main" id="{219DFE17-700B-4076-92FC-BC20CA136990}"/>
                    </a:ext>
                  </a:extLst>
                </p14:cNvPr>
                <p14:cNvContentPartPr/>
                <p14:nvPr/>
              </p14:nvContentPartPr>
              <p14:xfrm>
                <a:off x="341176" y="3950454"/>
                <a:ext cx="906840" cy="31320"/>
              </p14:xfrm>
            </p:contentPart>
          </mc:Choice>
          <mc:Fallback>
            <p:pic>
              <p:nvPicPr>
                <p:cNvPr id="99" name="Ink 98">
                  <a:extLst>
                    <a:ext uri="{FF2B5EF4-FFF2-40B4-BE49-F238E27FC236}">
                      <a16:creationId xmlns:a16="http://schemas.microsoft.com/office/drawing/2014/main" id="{219DFE17-700B-4076-92FC-BC20CA136990}"/>
                    </a:ext>
                  </a:extLst>
                </p:cNvPr>
                <p:cNvPicPr/>
                <p:nvPr/>
              </p:nvPicPr>
              <p:blipFill>
                <a:blip r:embed="rId143"/>
                <a:stretch>
                  <a:fillRect/>
                </a:stretch>
              </p:blipFill>
              <p:spPr>
                <a:xfrm>
                  <a:off x="323536" y="3932454"/>
                  <a:ext cx="942480" cy="6696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102" name="Ink 101">
                  <a:extLst>
                    <a:ext uri="{FF2B5EF4-FFF2-40B4-BE49-F238E27FC236}">
                      <a16:creationId xmlns:a16="http://schemas.microsoft.com/office/drawing/2014/main" id="{7183D25E-9CCB-4052-B1BA-011C2F4B16D3}"/>
                    </a:ext>
                  </a:extLst>
                </p14:cNvPr>
                <p14:cNvContentPartPr/>
                <p14:nvPr/>
              </p14:nvContentPartPr>
              <p14:xfrm>
                <a:off x="8205376" y="4376694"/>
                <a:ext cx="809640" cy="82440"/>
              </p14:xfrm>
            </p:contentPart>
          </mc:Choice>
          <mc:Fallback>
            <p:pic>
              <p:nvPicPr>
                <p:cNvPr id="102" name="Ink 101">
                  <a:extLst>
                    <a:ext uri="{FF2B5EF4-FFF2-40B4-BE49-F238E27FC236}">
                      <a16:creationId xmlns:a16="http://schemas.microsoft.com/office/drawing/2014/main" id="{7183D25E-9CCB-4052-B1BA-011C2F4B16D3}"/>
                    </a:ext>
                  </a:extLst>
                </p:cNvPr>
                <p:cNvPicPr/>
                <p:nvPr/>
              </p:nvPicPr>
              <p:blipFill>
                <a:blip r:embed="rId145"/>
                <a:stretch>
                  <a:fillRect/>
                </a:stretch>
              </p:blipFill>
              <p:spPr>
                <a:xfrm>
                  <a:off x="8187736" y="4359054"/>
                  <a:ext cx="845280" cy="11808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103" name="Ink 102">
                  <a:extLst>
                    <a:ext uri="{FF2B5EF4-FFF2-40B4-BE49-F238E27FC236}">
                      <a16:creationId xmlns:a16="http://schemas.microsoft.com/office/drawing/2014/main" id="{5B02A4F7-396E-4558-9137-66D8E284BE19}"/>
                    </a:ext>
                  </a:extLst>
                </p14:cNvPr>
                <p14:cNvContentPartPr/>
                <p14:nvPr/>
              </p14:nvContentPartPr>
              <p14:xfrm>
                <a:off x="7564576" y="4465614"/>
                <a:ext cx="437760" cy="22680"/>
              </p14:xfrm>
            </p:contentPart>
          </mc:Choice>
          <mc:Fallback>
            <p:pic>
              <p:nvPicPr>
                <p:cNvPr id="103" name="Ink 102">
                  <a:extLst>
                    <a:ext uri="{FF2B5EF4-FFF2-40B4-BE49-F238E27FC236}">
                      <a16:creationId xmlns:a16="http://schemas.microsoft.com/office/drawing/2014/main" id="{5B02A4F7-396E-4558-9137-66D8E284BE19}"/>
                    </a:ext>
                  </a:extLst>
                </p:cNvPr>
                <p:cNvPicPr/>
                <p:nvPr/>
              </p:nvPicPr>
              <p:blipFill>
                <a:blip r:embed="rId147"/>
                <a:stretch>
                  <a:fillRect/>
                </a:stretch>
              </p:blipFill>
              <p:spPr>
                <a:xfrm>
                  <a:off x="7546936" y="4447974"/>
                  <a:ext cx="473400" cy="5832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104" name="Ink 103">
                  <a:extLst>
                    <a:ext uri="{FF2B5EF4-FFF2-40B4-BE49-F238E27FC236}">
                      <a16:creationId xmlns:a16="http://schemas.microsoft.com/office/drawing/2014/main" id="{7C124B7A-D393-4C7D-B574-F1A3CFAFA9CC}"/>
                    </a:ext>
                  </a:extLst>
                </p14:cNvPr>
                <p14:cNvContentPartPr/>
                <p14:nvPr/>
              </p14:nvContentPartPr>
              <p14:xfrm>
                <a:off x="6872296" y="4443294"/>
                <a:ext cx="625680" cy="50400"/>
              </p14:xfrm>
            </p:contentPart>
          </mc:Choice>
          <mc:Fallback>
            <p:pic>
              <p:nvPicPr>
                <p:cNvPr id="104" name="Ink 103">
                  <a:extLst>
                    <a:ext uri="{FF2B5EF4-FFF2-40B4-BE49-F238E27FC236}">
                      <a16:creationId xmlns:a16="http://schemas.microsoft.com/office/drawing/2014/main" id="{7C124B7A-D393-4C7D-B574-F1A3CFAFA9CC}"/>
                    </a:ext>
                  </a:extLst>
                </p:cNvPr>
                <p:cNvPicPr/>
                <p:nvPr/>
              </p:nvPicPr>
              <p:blipFill>
                <a:blip r:embed="rId149"/>
                <a:stretch>
                  <a:fillRect/>
                </a:stretch>
              </p:blipFill>
              <p:spPr>
                <a:xfrm>
                  <a:off x="6854296" y="4425294"/>
                  <a:ext cx="661320" cy="86040"/>
                </a:xfrm>
                <a:prstGeom prst="rect">
                  <a:avLst/>
                </a:prstGeom>
              </p:spPr>
            </p:pic>
          </mc:Fallback>
        </mc:AlternateContent>
        <mc:AlternateContent xmlns:mc="http://schemas.openxmlformats.org/markup-compatibility/2006">
          <mc:Choice xmlns:p14="http://schemas.microsoft.com/office/powerpoint/2010/main" Requires="p14">
            <p:contentPart p14:bwMode="auto" r:id="rId150">
              <p14:nvContentPartPr>
                <p14:cNvPr id="105" name="Ink 104">
                  <a:extLst>
                    <a:ext uri="{FF2B5EF4-FFF2-40B4-BE49-F238E27FC236}">
                      <a16:creationId xmlns:a16="http://schemas.microsoft.com/office/drawing/2014/main" id="{207EC19D-F46A-43EA-895F-49DE0D8BED7E}"/>
                    </a:ext>
                  </a:extLst>
                </p14:cNvPr>
                <p14:cNvContentPartPr/>
                <p14:nvPr/>
              </p14:nvContentPartPr>
              <p14:xfrm>
                <a:off x="6226456" y="4466334"/>
                <a:ext cx="460440" cy="30600"/>
              </p14:xfrm>
            </p:contentPart>
          </mc:Choice>
          <mc:Fallback>
            <p:pic>
              <p:nvPicPr>
                <p:cNvPr id="105" name="Ink 104">
                  <a:extLst>
                    <a:ext uri="{FF2B5EF4-FFF2-40B4-BE49-F238E27FC236}">
                      <a16:creationId xmlns:a16="http://schemas.microsoft.com/office/drawing/2014/main" id="{207EC19D-F46A-43EA-895F-49DE0D8BED7E}"/>
                    </a:ext>
                  </a:extLst>
                </p:cNvPr>
                <p:cNvPicPr/>
                <p:nvPr/>
              </p:nvPicPr>
              <p:blipFill>
                <a:blip r:embed="rId151"/>
                <a:stretch>
                  <a:fillRect/>
                </a:stretch>
              </p:blipFill>
              <p:spPr>
                <a:xfrm>
                  <a:off x="6208456" y="4448334"/>
                  <a:ext cx="496080" cy="66240"/>
                </a:xfrm>
                <a:prstGeom prst="rect">
                  <a:avLst/>
                </a:prstGeom>
              </p:spPr>
            </p:pic>
          </mc:Fallback>
        </mc:AlternateContent>
        <mc:AlternateContent xmlns:mc="http://schemas.openxmlformats.org/markup-compatibility/2006">
          <mc:Choice xmlns:p14="http://schemas.microsoft.com/office/powerpoint/2010/main" Requires="p14">
            <p:contentPart p14:bwMode="auto" r:id="rId152">
              <p14:nvContentPartPr>
                <p14:cNvPr id="106" name="Ink 105">
                  <a:extLst>
                    <a:ext uri="{FF2B5EF4-FFF2-40B4-BE49-F238E27FC236}">
                      <a16:creationId xmlns:a16="http://schemas.microsoft.com/office/drawing/2014/main" id="{2822D86E-0ACB-4684-88ED-FB5D89F4C4E2}"/>
                    </a:ext>
                  </a:extLst>
                </p14:cNvPr>
                <p14:cNvContentPartPr/>
                <p14:nvPr/>
              </p14:nvContentPartPr>
              <p14:xfrm>
                <a:off x="5330776" y="4449054"/>
                <a:ext cx="853560" cy="14040"/>
              </p14:xfrm>
            </p:contentPart>
          </mc:Choice>
          <mc:Fallback>
            <p:pic>
              <p:nvPicPr>
                <p:cNvPr id="106" name="Ink 105">
                  <a:extLst>
                    <a:ext uri="{FF2B5EF4-FFF2-40B4-BE49-F238E27FC236}">
                      <a16:creationId xmlns:a16="http://schemas.microsoft.com/office/drawing/2014/main" id="{2822D86E-0ACB-4684-88ED-FB5D89F4C4E2}"/>
                    </a:ext>
                  </a:extLst>
                </p:cNvPr>
                <p:cNvPicPr/>
                <p:nvPr/>
              </p:nvPicPr>
              <p:blipFill>
                <a:blip r:embed="rId153"/>
                <a:stretch>
                  <a:fillRect/>
                </a:stretch>
              </p:blipFill>
              <p:spPr>
                <a:xfrm>
                  <a:off x="5312776" y="4431414"/>
                  <a:ext cx="889200" cy="49680"/>
                </a:xfrm>
                <a:prstGeom prst="rect">
                  <a:avLst/>
                </a:prstGeom>
              </p:spPr>
            </p:pic>
          </mc:Fallback>
        </mc:AlternateContent>
        <mc:AlternateContent xmlns:mc="http://schemas.openxmlformats.org/markup-compatibility/2006">
          <mc:Choice xmlns:p14="http://schemas.microsoft.com/office/powerpoint/2010/main" Requires="p14">
            <p:contentPart p14:bwMode="auto" r:id="rId154">
              <p14:nvContentPartPr>
                <p14:cNvPr id="108" name="Ink 107">
                  <a:extLst>
                    <a:ext uri="{FF2B5EF4-FFF2-40B4-BE49-F238E27FC236}">
                      <a16:creationId xmlns:a16="http://schemas.microsoft.com/office/drawing/2014/main" id="{95945B71-D6A1-4EE4-B443-8C9A73F0FFE8}"/>
                    </a:ext>
                  </a:extLst>
                </p14:cNvPr>
                <p14:cNvContentPartPr/>
                <p14:nvPr/>
              </p14:nvContentPartPr>
              <p14:xfrm>
                <a:off x="5228176" y="3978174"/>
                <a:ext cx="5099760" cy="601560"/>
              </p14:xfrm>
            </p:contentPart>
          </mc:Choice>
          <mc:Fallback>
            <p:pic>
              <p:nvPicPr>
                <p:cNvPr id="108" name="Ink 107">
                  <a:extLst>
                    <a:ext uri="{FF2B5EF4-FFF2-40B4-BE49-F238E27FC236}">
                      <a16:creationId xmlns:a16="http://schemas.microsoft.com/office/drawing/2014/main" id="{95945B71-D6A1-4EE4-B443-8C9A73F0FFE8}"/>
                    </a:ext>
                  </a:extLst>
                </p:cNvPr>
                <p:cNvPicPr/>
                <p:nvPr/>
              </p:nvPicPr>
              <p:blipFill>
                <a:blip r:embed="rId155"/>
                <a:stretch>
                  <a:fillRect/>
                </a:stretch>
              </p:blipFill>
              <p:spPr>
                <a:xfrm>
                  <a:off x="5210536" y="3960534"/>
                  <a:ext cx="5135400" cy="637200"/>
                </a:xfrm>
                <a:prstGeom prst="rect">
                  <a:avLst/>
                </a:prstGeom>
              </p:spPr>
            </p:pic>
          </mc:Fallback>
        </mc:AlternateContent>
      </p:grpSp>
      <p:grpSp>
        <p:nvGrpSpPr>
          <p:cNvPr id="114" name="Group 113">
            <a:extLst>
              <a:ext uri="{FF2B5EF4-FFF2-40B4-BE49-F238E27FC236}">
                <a16:creationId xmlns:a16="http://schemas.microsoft.com/office/drawing/2014/main" id="{901C6BDB-11B3-4BDA-8222-A2E8AA65A0F8}"/>
              </a:ext>
            </a:extLst>
          </p:cNvPr>
          <p:cNvGrpSpPr/>
          <p:nvPr/>
        </p:nvGrpSpPr>
        <p:grpSpPr>
          <a:xfrm>
            <a:off x="304456" y="4368414"/>
            <a:ext cx="4408920" cy="133920"/>
            <a:chOff x="304456" y="4368414"/>
            <a:chExt cx="4408920" cy="133920"/>
          </a:xfrm>
        </p:grpSpPr>
        <mc:AlternateContent xmlns:mc="http://schemas.openxmlformats.org/markup-compatibility/2006">
          <mc:Choice xmlns:p14="http://schemas.microsoft.com/office/powerpoint/2010/main" Requires="p14">
            <p:contentPart p14:bwMode="auto" r:id="rId156">
              <p14:nvContentPartPr>
                <p14:cNvPr id="110" name="Ink 109">
                  <a:extLst>
                    <a:ext uri="{FF2B5EF4-FFF2-40B4-BE49-F238E27FC236}">
                      <a16:creationId xmlns:a16="http://schemas.microsoft.com/office/drawing/2014/main" id="{81847808-439B-447F-B088-7E0D581D5A1E}"/>
                    </a:ext>
                  </a:extLst>
                </p14:cNvPr>
                <p14:cNvContentPartPr/>
                <p14:nvPr/>
              </p14:nvContentPartPr>
              <p14:xfrm>
                <a:off x="3720136" y="4368414"/>
                <a:ext cx="993240" cy="47160"/>
              </p14:xfrm>
            </p:contentPart>
          </mc:Choice>
          <mc:Fallback>
            <p:pic>
              <p:nvPicPr>
                <p:cNvPr id="110" name="Ink 109">
                  <a:extLst>
                    <a:ext uri="{FF2B5EF4-FFF2-40B4-BE49-F238E27FC236}">
                      <a16:creationId xmlns:a16="http://schemas.microsoft.com/office/drawing/2014/main" id="{81847808-439B-447F-B088-7E0D581D5A1E}"/>
                    </a:ext>
                  </a:extLst>
                </p:cNvPr>
                <p:cNvPicPr/>
                <p:nvPr/>
              </p:nvPicPr>
              <p:blipFill>
                <a:blip r:embed="rId157"/>
                <a:stretch>
                  <a:fillRect/>
                </a:stretch>
              </p:blipFill>
              <p:spPr>
                <a:xfrm>
                  <a:off x="3702136" y="4350774"/>
                  <a:ext cx="1028880" cy="82800"/>
                </a:xfrm>
                <a:prstGeom prst="rect">
                  <a:avLst/>
                </a:prstGeom>
              </p:spPr>
            </p:pic>
          </mc:Fallback>
        </mc:AlternateContent>
        <mc:AlternateContent xmlns:mc="http://schemas.openxmlformats.org/markup-compatibility/2006">
          <mc:Choice xmlns:p14="http://schemas.microsoft.com/office/powerpoint/2010/main" Requires="p14">
            <p:contentPart p14:bwMode="auto" r:id="rId158">
              <p14:nvContentPartPr>
                <p14:cNvPr id="111" name="Ink 110">
                  <a:extLst>
                    <a:ext uri="{FF2B5EF4-FFF2-40B4-BE49-F238E27FC236}">
                      <a16:creationId xmlns:a16="http://schemas.microsoft.com/office/drawing/2014/main" id="{2817DACA-4C9C-4561-976C-2D3AEA49141A}"/>
                    </a:ext>
                  </a:extLst>
                </p14:cNvPr>
                <p14:cNvContentPartPr/>
                <p14:nvPr/>
              </p14:nvContentPartPr>
              <p14:xfrm>
                <a:off x="2895376" y="4457694"/>
                <a:ext cx="521280" cy="30600"/>
              </p14:xfrm>
            </p:contentPart>
          </mc:Choice>
          <mc:Fallback>
            <p:pic>
              <p:nvPicPr>
                <p:cNvPr id="111" name="Ink 110">
                  <a:extLst>
                    <a:ext uri="{FF2B5EF4-FFF2-40B4-BE49-F238E27FC236}">
                      <a16:creationId xmlns:a16="http://schemas.microsoft.com/office/drawing/2014/main" id="{2817DACA-4C9C-4561-976C-2D3AEA49141A}"/>
                    </a:ext>
                  </a:extLst>
                </p:cNvPr>
                <p:cNvPicPr/>
                <p:nvPr/>
              </p:nvPicPr>
              <p:blipFill>
                <a:blip r:embed="rId159"/>
                <a:stretch>
                  <a:fillRect/>
                </a:stretch>
              </p:blipFill>
              <p:spPr>
                <a:xfrm>
                  <a:off x="2877376" y="4439694"/>
                  <a:ext cx="556920" cy="66240"/>
                </a:xfrm>
                <a:prstGeom prst="rect">
                  <a:avLst/>
                </a:prstGeom>
              </p:spPr>
            </p:pic>
          </mc:Fallback>
        </mc:AlternateContent>
        <mc:AlternateContent xmlns:mc="http://schemas.openxmlformats.org/markup-compatibility/2006">
          <mc:Choice xmlns:p14="http://schemas.microsoft.com/office/powerpoint/2010/main" Requires="p14">
            <p:contentPart p14:bwMode="auto" r:id="rId160">
              <p14:nvContentPartPr>
                <p14:cNvPr id="112" name="Ink 111">
                  <a:extLst>
                    <a:ext uri="{FF2B5EF4-FFF2-40B4-BE49-F238E27FC236}">
                      <a16:creationId xmlns:a16="http://schemas.microsoft.com/office/drawing/2014/main" id="{1F25ADAF-1B52-405E-93BF-21856A8D190A}"/>
                    </a:ext>
                  </a:extLst>
                </p14:cNvPr>
                <p14:cNvContentPartPr/>
                <p14:nvPr/>
              </p14:nvContentPartPr>
              <p14:xfrm>
                <a:off x="1378336" y="4414494"/>
                <a:ext cx="1377360" cy="42840"/>
              </p14:xfrm>
            </p:contentPart>
          </mc:Choice>
          <mc:Fallback>
            <p:pic>
              <p:nvPicPr>
                <p:cNvPr id="112" name="Ink 111">
                  <a:extLst>
                    <a:ext uri="{FF2B5EF4-FFF2-40B4-BE49-F238E27FC236}">
                      <a16:creationId xmlns:a16="http://schemas.microsoft.com/office/drawing/2014/main" id="{1F25ADAF-1B52-405E-93BF-21856A8D190A}"/>
                    </a:ext>
                  </a:extLst>
                </p:cNvPr>
                <p:cNvPicPr/>
                <p:nvPr/>
              </p:nvPicPr>
              <p:blipFill>
                <a:blip r:embed="rId161"/>
                <a:stretch>
                  <a:fillRect/>
                </a:stretch>
              </p:blipFill>
              <p:spPr>
                <a:xfrm>
                  <a:off x="1360336" y="4396494"/>
                  <a:ext cx="1413000" cy="7848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113" name="Ink 112">
                  <a:extLst>
                    <a:ext uri="{FF2B5EF4-FFF2-40B4-BE49-F238E27FC236}">
                      <a16:creationId xmlns:a16="http://schemas.microsoft.com/office/drawing/2014/main" id="{B9359FB9-FEDE-47FB-B1B4-F1045FB811A7}"/>
                    </a:ext>
                  </a:extLst>
                </p14:cNvPr>
                <p14:cNvContentPartPr/>
                <p14:nvPr/>
              </p14:nvContentPartPr>
              <p14:xfrm>
                <a:off x="304456" y="4429974"/>
                <a:ext cx="909720" cy="72360"/>
              </p14:xfrm>
            </p:contentPart>
          </mc:Choice>
          <mc:Fallback>
            <p:pic>
              <p:nvPicPr>
                <p:cNvPr id="113" name="Ink 112">
                  <a:extLst>
                    <a:ext uri="{FF2B5EF4-FFF2-40B4-BE49-F238E27FC236}">
                      <a16:creationId xmlns:a16="http://schemas.microsoft.com/office/drawing/2014/main" id="{B9359FB9-FEDE-47FB-B1B4-F1045FB811A7}"/>
                    </a:ext>
                  </a:extLst>
                </p:cNvPr>
                <p:cNvPicPr/>
                <p:nvPr/>
              </p:nvPicPr>
              <p:blipFill>
                <a:blip r:embed="rId163"/>
                <a:stretch>
                  <a:fillRect/>
                </a:stretch>
              </p:blipFill>
              <p:spPr>
                <a:xfrm>
                  <a:off x="286816" y="4411974"/>
                  <a:ext cx="945360" cy="108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64">
            <p14:nvContentPartPr>
              <p14:cNvPr id="115" name="Ink 114">
                <a:extLst>
                  <a:ext uri="{FF2B5EF4-FFF2-40B4-BE49-F238E27FC236}">
                    <a16:creationId xmlns:a16="http://schemas.microsoft.com/office/drawing/2014/main" id="{998833A4-EC09-4C25-B9BE-26E59591429D}"/>
                  </a:ext>
                </a:extLst>
              </p14:cNvPr>
              <p14:cNvContentPartPr/>
              <p14:nvPr/>
            </p14:nvContentPartPr>
            <p14:xfrm>
              <a:off x="9725656" y="4918854"/>
              <a:ext cx="490320" cy="55440"/>
            </p14:xfrm>
          </p:contentPart>
        </mc:Choice>
        <mc:Fallback>
          <p:pic>
            <p:nvPicPr>
              <p:cNvPr id="115" name="Ink 114">
                <a:extLst>
                  <a:ext uri="{FF2B5EF4-FFF2-40B4-BE49-F238E27FC236}">
                    <a16:creationId xmlns:a16="http://schemas.microsoft.com/office/drawing/2014/main" id="{998833A4-EC09-4C25-B9BE-26E59591429D}"/>
                  </a:ext>
                </a:extLst>
              </p:cNvPr>
              <p:cNvPicPr/>
              <p:nvPr/>
            </p:nvPicPr>
            <p:blipFill>
              <a:blip r:embed="rId165"/>
              <a:stretch>
                <a:fillRect/>
              </a:stretch>
            </p:blipFill>
            <p:spPr>
              <a:xfrm>
                <a:off x="9708016" y="4901214"/>
                <a:ext cx="525960" cy="91080"/>
              </a:xfrm>
              <a:prstGeom prst="rect">
                <a:avLst/>
              </a:prstGeom>
            </p:spPr>
          </p:pic>
        </mc:Fallback>
      </mc:AlternateContent>
      <p:grpSp>
        <p:nvGrpSpPr>
          <p:cNvPr id="124" name="Group 123">
            <a:extLst>
              <a:ext uri="{FF2B5EF4-FFF2-40B4-BE49-F238E27FC236}">
                <a16:creationId xmlns:a16="http://schemas.microsoft.com/office/drawing/2014/main" id="{40124559-0471-4007-8E1D-BBDAA05C4859}"/>
              </a:ext>
            </a:extLst>
          </p:cNvPr>
          <p:cNvGrpSpPr/>
          <p:nvPr/>
        </p:nvGrpSpPr>
        <p:grpSpPr>
          <a:xfrm>
            <a:off x="4326016" y="4882854"/>
            <a:ext cx="5213520" cy="132480"/>
            <a:chOff x="4326016" y="4882854"/>
            <a:chExt cx="5213520" cy="132480"/>
          </a:xfrm>
        </p:grpSpPr>
        <mc:AlternateContent xmlns:mc="http://schemas.openxmlformats.org/markup-compatibility/2006">
          <mc:Choice xmlns:p14="http://schemas.microsoft.com/office/powerpoint/2010/main" Requires="p14">
            <p:contentPart p14:bwMode="auto" r:id="rId166">
              <p14:nvContentPartPr>
                <p14:cNvPr id="116" name="Ink 115">
                  <a:extLst>
                    <a:ext uri="{FF2B5EF4-FFF2-40B4-BE49-F238E27FC236}">
                      <a16:creationId xmlns:a16="http://schemas.microsoft.com/office/drawing/2014/main" id="{DA76FB9B-965A-4D05-B565-285E72F1AD9A}"/>
                    </a:ext>
                  </a:extLst>
                </p14:cNvPr>
                <p14:cNvContentPartPr/>
                <p14:nvPr/>
              </p14:nvContentPartPr>
              <p14:xfrm>
                <a:off x="8425336" y="4882854"/>
                <a:ext cx="1114200" cy="69480"/>
              </p14:xfrm>
            </p:contentPart>
          </mc:Choice>
          <mc:Fallback>
            <p:pic>
              <p:nvPicPr>
                <p:cNvPr id="116" name="Ink 115">
                  <a:extLst>
                    <a:ext uri="{FF2B5EF4-FFF2-40B4-BE49-F238E27FC236}">
                      <a16:creationId xmlns:a16="http://schemas.microsoft.com/office/drawing/2014/main" id="{DA76FB9B-965A-4D05-B565-285E72F1AD9A}"/>
                    </a:ext>
                  </a:extLst>
                </p:cNvPr>
                <p:cNvPicPr/>
                <p:nvPr/>
              </p:nvPicPr>
              <p:blipFill>
                <a:blip r:embed="rId167"/>
                <a:stretch>
                  <a:fillRect/>
                </a:stretch>
              </p:blipFill>
              <p:spPr>
                <a:xfrm>
                  <a:off x="8407696" y="4865214"/>
                  <a:ext cx="1149840" cy="105120"/>
                </a:xfrm>
                <a:prstGeom prst="rect">
                  <a:avLst/>
                </a:prstGeom>
              </p:spPr>
            </p:pic>
          </mc:Fallback>
        </mc:AlternateContent>
        <mc:AlternateContent xmlns:mc="http://schemas.openxmlformats.org/markup-compatibility/2006">
          <mc:Choice xmlns:p14="http://schemas.microsoft.com/office/powerpoint/2010/main" Requires="p14">
            <p:contentPart p14:bwMode="auto" r:id="rId168">
              <p14:nvContentPartPr>
                <p14:cNvPr id="117" name="Ink 116">
                  <a:extLst>
                    <a:ext uri="{FF2B5EF4-FFF2-40B4-BE49-F238E27FC236}">
                      <a16:creationId xmlns:a16="http://schemas.microsoft.com/office/drawing/2014/main" id="{4A710B40-B51F-4BCB-B867-ABEB8E61BE96}"/>
                    </a:ext>
                  </a:extLst>
                </p14:cNvPr>
                <p14:cNvContentPartPr/>
                <p14:nvPr/>
              </p14:nvContentPartPr>
              <p14:xfrm>
                <a:off x="8001976" y="4927494"/>
                <a:ext cx="334080" cy="34560"/>
              </p14:xfrm>
            </p:contentPart>
          </mc:Choice>
          <mc:Fallback>
            <p:pic>
              <p:nvPicPr>
                <p:cNvPr id="117" name="Ink 116">
                  <a:extLst>
                    <a:ext uri="{FF2B5EF4-FFF2-40B4-BE49-F238E27FC236}">
                      <a16:creationId xmlns:a16="http://schemas.microsoft.com/office/drawing/2014/main" id="{4A710B40-B51F-4BCB-B867-ABEB8E61BE96}"/>
                    </a:ext>
                  </a:extLst>
                </p:cNvPr>
                <p:cNvPicPr/>
                <p:nvPr/>
              </p:nvPicPr>
              <p:blipFill>
                <a:blip r:embed="rId169"/>
                <a:stretch>
                  <a:fillRect/>
                </a:stretch>
              </p:blipFill>
              <p:spPr>
                <a:xfrm>
                  <a:off x="7984336" y="4909854"/>
                  <a:ext cx="369720" cy="70200"/>
                </a:xfrm>
                <a:prstGeom prst="rect">
                  <a:avLst/>
                </a:prstGeom>
              </p:spPr>
            </p:pic>
          </mc:Fallback>
        </mc:AlternateContent>
        <mc:AlternateContent xmlns:mc="http://schemas.openxmlformats.org/markup-compatibility/2006">
          <mc:Choice xmlns:p14="http://schemas.microsoft.com/office/powerpoint/2010/main" Requires="p14">
            <p:contentPart p14:bwMode="auto" r:id="rId170">
              <p14:nvContentPartPr>
                <p14:cNvPr id="118" name="Ink 117">
                  <a:extLst>
                    <a:ext uri="{FF2B5EF4-FFF2-40B4-BE49-F238E27FC236}">
                      <a16:creationId xmlns:a16="http://schemas.microsoft.com/office/drawing/2014/main" id="{57757C69-1674-4ACC-B74F-822F4B8E047C}"/>
                    </a:ext>
                  </a:extLst>
                </p14:cNvPr>
                <p14:cNvContentPartPr/>
                <p14:nvPr/>
              </p14:nvContentPartPr>
              <p14:xfrm>
                <a:off x="7263256" y="4981494"/>
                <a:ext cx="589680" cy="33840"/>
              </p14:xfrm>
            </p:contentPart>
          </mc:Choice>
          <mc:Fallback>
            <p:pic>
              <p:nvPicPr>
                <p:cNvPr id="118" name="Ink 117">
                  <a:extLst>
                    <a:ext uri="{FF2B5EF4-FFF2-40B4-BE49-F238E27FC236}">
                      <a16:creationId xmlns:a16="http://schemas.microsoft.com/office/drawing/2014/main" id="{57757C69-1674-4ACC-B74F-822F4B8E047C}"/>
                    </a:ext>
                  </a:extLst>
                </p:cNvPr>
                <p:cNvPicPr/>
                <p:nvPr/>
              </p:nvPicPr>
              <p:blipFill>
                <a:blip r:embed="rId171"/>
                <a:stretch>
                  <a:fillRect/>
                </a:stretch>
              </p:blipFill>
              <p:spPr>
                <a:xfrm>
                  <a:off x="7245616" y="4963494"/>
                  <a:ext cx="625320" cy="69480"/>
                </a:xfrm>
                <a:prstGeom prst="rect">
                  <a:avLst/>
                </a:prstGeom>
              </p:spPr>
            </p:pic>
          </mc:Fallback>
        </mc:AlternateContent>
        <mc:AlternateContent xmlns:mc="http://schemas.openxmlformats.org/markup-compatibility/2006">
          <mc:Choice xmlns:p14="http://schemas.microsoft.com/office/powerpoint/2010/main" Requires="p14">
            <p:contentPart p14:bwMode="auto" r:id="rId172">
              <p14:nvContentPartPr>
                <p14:cNvPr id="120" name="Ink 119">
                  <a:extLst>
                    <a:ext uri="{FF2B5EF4-FFF2-40B4-BE49-F238E27FC236}">
                      <a16:creationId xmlns:a16="http://schemas.microsoft.com/office/drawing/2014/main" id="{5FFA278A-61C4-4857-9732-E02E77326221}"/>
                    </a:ext>
                  </a:extLst>
                </p14:cNvPr>
                <p14:cNvContentPartPr/>
                <p14:nvPr/>
              </p14:nvContentPartPr>
              <p14:xfrm>
                <a:off x="6378016" y="4960974"/>
                <a:ext cx="659880" cy="36360"/>
              </p14:xfrm>
            </p:contentPart>
          </mc:Choice>
          <mc:Fallback>
            <p:pic>
              <p:nvPicPr>
                <p:cNvPr id="120" name="Ink 119">
                  <a:extLst>
                    <a:ext uri="{FF2B5EF4-FFF2-40B4-BE49-F238E27FC236}">
                      <a16:creationId xmlns:a16="http://schemas.microsoft.com/office/drawing/2014/main" id="{5FFA278A-61C4-4857-9732-E02E77326221}"/>
                    </a:ext>
                  </a:extLst>
                </p:cNvPr>
                <p:cNvPicPr/>
                <p:nvPr/>
              </p:nvPicPr>
              <p:blipFill>
                <a:blip r:embed="rId173"/>
                <a:stretch>
                  <a:fillRect/>
                </a:stretch>
              </p:blipFill>
              <p:spPr>
                <a:xfrm>
                  <a:off x="6360016" y="4942974"/>
                  <a:ext cx="695520" cy="72000"/>
                </a:xfrm>
                <a:prstGeom prst="rect">
                  <a:avLst/>
                </a:prstGeom>
              </p:spPr>
            </p:pic>
          </mc:Fallback>
        </mc:AlternateContent>
        <mc:AlternateContent xmlns:mc="http://schemas.openxmlformats.org/markup-compatibility/2006">
          <mc:Choice xmlns:p14="http://schemas.microsoft.com/office/powerpoint/2010/main" Requires="p14">
            <p:contentPart p14:bwMode="auto" r:id="rId174">
              <p14:nvContentPartPr>
                <p14:cNvPr id="121" name="Ink 120">
                  <a:extLst>
                    <a:ext uri="{FF2B5EF4-FFF2-40B4-BE49-F238E27FC236}">
                      <a16:creationId xmlns:a16="http://schemas.microsoft.com/office/drawing/2014/main" id="{882C526F-CE79-4D9D-BDEC-48DD66AA21E0}"/>
                    </a:ext>
                  </a:extLst>
                </p14:cNvPr>
                <p14:cNvContentPartPr/>
                <p14:nvPr/>
              </p14:nvContentPartPr>
              <p14:xfrm>
                <a:off x="5836576" y="4914894"/>
                <a:ext cx="297720" cy="39960"/>
              </p14:xfrm>
            </p:contentPart>
          </mc:Choice>
          <mc:Fallback>
            <p:pic>
              <p:nvPicPr>
                <p:cNvPr id="121" name="Ink 120">
                  <a:extLst>
                    <a:ext uri="{FF2B5EF4-FFF2-40B4-BE49-F238E27FC236}">
                      <a16:creationId xmlns:a16="http://schemas.microsoft.com/office/drawing/2014/main" id="{882C526F-CE79-4D9D-BDEC-48DD66AA21E0}"/>
                    </a:ext>
                  </a:extLst>
                </p:cNvPr>
                <p:cNvPicPr/>
                <p:nvPr/>
              </p:nvPicPr>
              <p:blipFill>
                <a:blip r:embed="rId175"/>
                <a:stretch>
                  <a:fillRect/>
                </a:stretch>
              </p:blipFill>
              <p:spPr>
                <a:xfrm>
                  <a:off x="5818576" y="4896894"/>
                  <a:ext cx="33336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176">
              <p14:nvContentPartPr>
                <p14:cNvPr id="122" name="Ink 121">
                  <a:extLst>
                    <a:ext uri="{FF2B5EF4-FFF2-40B4-BE49-F238E27FC236}">
                      <a16:creationId xmlns:a16="http://schemas.microsoft.com/office/drawing/2014/main" id="{95612AA2-85BD-4F32-8BC6-AFB20FE7FC3A}"/>
                    </a:ext>
                  </a:extLst>
                </p14:cNvPr>
                <p14:cNvContentPartPr/>
                <p14:nvPr/>
              </p14:nvContentPartPr>
              <p14:xfrm>
                <a:off x="4931896" y="4937214"/>
                <a:ext cx="752040" cy="29520"/>
              </p14:xfrm>
            </p:contentPart>
          </mc:Choice>
          <mc:Fallback>
            <p:pic>
              <p:nvPicPr>
                <p:cNvPr id="122" name="Ink 121">
                  <a:extLst>
                    <a:ext uri="{FF2B5EF4-FFF2-40B4-BE49-F238E27FC236}">
                      <a16:creationId xmlns:a16="http://schemas.microsoft.com/office/drawing/2014/main" id="{95612AA2-85BD-4F32-8BC6-AFB20FE7FC3A}"/>
                    </a:ext>
                  </a:extLst>
                </p:cNvPr>
                <p:cNvPicPr/>
                <p:nvPr/>
              </p:nvPicPr>
              <p:blipFill>
                <a:blip r:embed="rId177"/>
                <a:stretch>
                  <a:fillRect/>
                </a:stretch>
              </p:blipFill>
              <p:spPr>
                <a:xfrm>
                  <a:off x="4913896" y="4919574"/>
                  <a:ext cx="787680" cy="65160"/>
                </a:xfrm>
                <a:prstGeom prst="rect">
                  <a:avLst/>
                </a:prstGeom>
              </p:spPr>
            </p:pic>
          </mc:Fallback>
        </mc:AlternateContent>
        <mc:AlternateContent xmlns:mc="http://schemas.openxmlformats.org/markup-compatibility/2006">
          <mc:Choice xmlns:p14="http://schemas.microsoft.com/office/powerpoint/2010/main" Requires="p14">
            <p:contentPart p14:bwMode="auto" r:id="rId178">
              <p14:nvContentPartPr>
                <p14:cNvPr id="123" name="Ink 122">
                  <a:extLst>
                    <a:ext uri="{FF2B5EF4-FFF2-40B4-BE49-F238E27FC236}">
                      <a16:creationId xmlns:a16="http://schemas.microsoft.com/office/drawing/2014/main" id="{64D7307E-D55C-49DA-8D10-60B49E9A4F97}"/>
                    </a:ext>
                  </a:extLst>
                </p14:cNvPr>
                <p14:cNvContentPartPr/>
                <p14:nvPr/>
              </p14:nvContentPartPr>
              <p14:xfrm>
                <a:off x="4326016" y="4942254"/>
                <a:ext cx="479880" cy="27720"/>
              </p14:xfrm>
            </p:contentPart>
          </mc:Choice>
          <mc:Fallback>
            <p:pic>
              <p:nvPicPr>
                <p:cNvPr id="123" name="Ink 122">
                  <a:extLst>
                    <a:ext uri="{FF2B5EF4-FFF2-40B4-BE49-F238E27FC236}">
                      <a16:creationId xmlns:a16="http://schemas.microsoft.com/office/drawing/2014/main" id="{64D7307E-D55C-49DA-8D10-60B49E9A4F97}"/>
                    </a:ext>
                  </a:extLst>
                </p:cNvPr>
                <p:cNvPicPr/>
                <p:nvPr/>
              </p:nvPicPr>
              <p:blipFill>
                <a:blip r:embed="rId179"/>
                <a:stretch>
                  <a:fillRect/>
                </a:stretch>
              </p:blipFill>
              <p:spPr>
                <a:xfrm>
                  <a:off x="4308016" y="4924614"/>
                  <a:ext cx="515520" cy="63360"/>
                </a:xfrm>
                <a:prstGeom prst="rect">
                  <a:avLst/>
                </a:prstGeom>
              </p:spPr>
            </p:pic>
          </mc:Fallback>
        </mc:AlternateContent>
      </p:grpSp>
      <p:grpSp>
        <p:nvGrpSpPr>
          <p:cNvPr id="128" name="Group 127">
            <a:extLst>
              <a:ext uri="{FF2B5EF4-FFF2-40B4-BE49-F238E27FC236}">
                <a16:creationId xmlns:a16="http://schemas.microsoft.com/office/drawing/2014/main" id="{BD553F9D-C27A-43C2-9C71-48E10B37A7C4}"/>
              </a:ext>
            </a:extLst>
          </p:cNvPr>
          <p:cNvGrpSpPr/>
          <p:nvPr/>
        </p:nvGrpSpPr>
        <p:grpSpPr>
          <a:xfrm>
            <a:off x="1367176" y="4927494"/>
            <a:ext cx="2033640" cy="51480"/>
            <a:chOff x="1367176" y="4927494"/>
            <a:chExt cx="2033640" cy="51480"/>
          </a:xfrm>
        </p:grpSpPr>
        <mc:AlternateContent xmlns:mc="http://schemas.openxmlformats.org/markup-compatibility/2006">
          <mc:Choice xmlns:p14="http://schemas.microsoft.com/office/powerpoint/2010/main" Requires="p14">
            <p:contentPart p14:bwMode="auto" r:id="rId180">
              <p14:nvContentPartPr>
                <p14:cNvPr id="125" name="Ink 124">
                  <a:extLst>
                    <a:ext uri="{FF2B5EF4-FFF2-40B4-BE49-F238E27FC236}">
                      <a16:creationId xmlns:a16="http://schemas.microsoft.com/office/drawing/2014/main" id="{44FF54A5-8F73-4C80-908F-11AAFA683B16}"/>
                    </a:ext>
                  </a:extLst>
                </p14:cNvPr>
                <p14:cNvContentPartPr/>
                <p14:nvPr/>
              </p14:nvContentPartPr>
              <p14:xfrm>
                <a:off x="2670736" y="4927494"/>
                <a:ext cx="730080" cy="27360"/>
              </p14:xfrm>
            </p:contentPart>
          </mc:Choice>
          <mc:Fallback>
            <p:pic>
              <p:nvPicPr>
                <p:cNvPr id="125" name="Ink 124">
                  <a:extLst>
                    <a:ext uri="{FF2B5EF4-FFF2-40B4-BE49-F238E27FC236}">
                      <a16:creationId xmlns:a16="http://schemas.microsoft.com/office/drawing/2014/main" id="{44FF54A5-8F73-4C80-908F-11AAFA683B16}"/>
                    </a:ext>
                  </a:extLst>
                </p:cNvPr>
                <p:cNvPicPr/>
                <p:nvPr/>
              </p:nvPicPr>
              <p:blipFill>
                <a:blip r:embed="rId181"/>
                <a:stretch>
                  <a:fillRect/>
                </a:stretch>
              </p:blipFill>
              <p:spPr>
                <a:xfrm>
                  <a:off x="2653096" y="4909494"/>
                  <a:ext cx="765720" cy="63000"/>
                </a:xfrm>
                <a:prstGeom prst="rect">
                  <a:avLst/>
                </a:prstGeom>
              </p:spPr>
            </p:pic>
          </mc:Fallback>
        </mc:AlternateContent>
        <mc:AlternateContent xmlns:mc="http://schemas.openxmlformats.org/markup-compatibility/2006">
          <mc:Choice xmlns:p14="http://schemas.microsoft.com/office/powerpoint/2010/main" Requires="p14">
            <p:contentPart p14:bwMode="auto" r:id="rId182">
              <p14:nvContentPartPr>
                <p14:cNvPr id="126" name="Ink 125">
                  <a:extLst>
                    <a:ext uri="{FF2B5EF4-FFF2-40B4-BE49-F238E27FC236}">
                      <a16:creationId xmlns:a16="http://schemas.microsoft.com/office/drawing/2014/main" id="{7439DC4F-2E35-4FFF-AB0A-325DCC396B46}"/>
                    </a:ext>
                  </a:extLst>
                </p14:cNvPr>
                <p14:cNvContentPartPr/>
                <p14:nvPr/>
              </p14:nvContentPartPr>
              <p14:xfrm>
                <a:off x="2137576" y="4948014"/>
                <a:ext cx="355320" cy="29520"/>
              </p14:xfrm>
            </p:contentPart>
          </mc:Choice>
          <mc:Fallback>
            <p:pic>
              <p:nvPicPr>
                <p:cNvPr id="126" name="Ink 125">
                  <a:extLst>
                    <a:ext uri="{FF2B5EF4-FFF2-40B4-BE49-F238E27FC236}">
                      <a16:creationId xmlns:a16="http://schemas.microsoft.com/office/drawing/2014/main" id="{7439DC4F-2E35-4FFF-AB0A-325DCC396B46}"/>
                    </a:ext>
                  </a:extLst>
                </p:cNvPr>
                <p:cNvPicPr/>
                <p:nvPr/>
              </p:nvPicPr>
              <p:blipFill>
                <a:blip r:embed="rId183"/>
                <a:stretch>
                  <a:fillRect/>
                </a:stretch>
              </p:blipFill>
              <p:spPr>
                <a:xfrm>
                  <a:off x="2119936" y="4930014"/>
                  <a:ext cx="390960" cy="65160"/>
                </a:xfrm>
                <a:prstGeom prst="rect">
                  <a:avLst/>
                </a:prstGeom>
              </p:spPr>
            </p:pic>
          </mc:Fallback>
        </mc:AlternateContent>
        <mc:AlternateContent xmlns:mc="http://schemas.openxmlformats.org/markup-compatibility/2006">
          <mc:Choice xmlns:p14="http://schemas.microsoft.com/office/powerpoint/2010/main" Requires="p14">
            <p:contentPart p14:bwMode="auto" r:id="rId184">
              <p14:nvContentPartPr>
                <p14:cNvPr id="127" name="Ink 126">
                  <a:extLst>
                    <a:ext uri="{FF2B5EF4-FFF2-40B4-BE49-F238E27FC236}">
                      <a16:creationId xmlns:a16="http://schemas.microsoft.com/office/drawing/2014/main" id="{1929939E-D50D-467E-A9EB-3A81FEEA1522}"/>
                    </a:ext>
                  </a:extLst>
                </p14:cNvPr>
                <p14:cNvContentPartPr/>
                <p14:nvPr/>
              </p14:nvContentPartPr>
              <p14:xfrm>
                <a:off x="1367176" y="4956294"/>
                <a:ext cx="506160" cy="22680"/>
              </p14:xfrm>
            </p:contentPart>
          </mc:Choice>
          <mc:Fallback>
            <p:pic>
              <p:nvPicPr>
                <p:cNvPr id="127" name="Ink 126">
                  <a:extLst>
                    <a:ext uri="{FF2B5EF4-FFF2-40B4-BE49-F238E27FC236}">
                      <a16:creationId xmlns:a16="http://schemas.microsoft.com/office/drawing/2014/main" id="{1929939E-D50D-467E-A9EB-3A81FEEA1522}"/>
                    </a:ext>
                  </a:extLst>
                </p:cNvPr>
                <p:cNvPicPr/>
                <p:nvPr/>
              </p:nvPicPr>
              <p:blipFill>
                <a:blip r:embed="rId185"/>
                <a:stretch>
                  <a:fillRect/>
                </a:stretch>
              </p:blipFill>
              <p:spPr>
                <a:xfrm>
                  <a:off x="1349536" y="4938654"/>
                  <a:ext cx="541800" cy="583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86">
            <p14:nvContentPartPr>
              <p14:cNvPr id="129" name="Ink 128">
                <a:extLst>
                  <a:ext uri="{FF2B5EF4-FFF2-40B4-BE49-F238E27FC236}">
                    <a16:creationId xmlns:a16="http://schemas.microsoft.com/office/drawing/2014/main" id="{D949E096-4A92-4044-9547-0F2BDCEDDF77}"/>
                  </a:ext>
                </a:extLst>
              </p14:cNvPr>
              <p14:cNvContentPartPr/>
              <p14:nvPr/>
            </p14:nvContentPartPr>
            <p14:xfrm>
              <a:off x="467896" y="4882854"/>
              <a:ext cx="685080" cy="50040"/>
            </p14:xfrm>
          </p:contentPart>
        </mc:Choice>
        <mc:Fallback>
          <p:pic>
            <p:nvPicPr>
              <p:cNvPr id="129" name="Ink 128">
                <a:extLst>
                  <a:ext uri="{FF2B5EF4-FFF2-40B4-BE49-F238E27FC236}">
                    <a16:creationId xmlns:a16="http://schemas.microsoft.com/office/drawing/2014/main" id="{D949E096-4A92-4044-9547-0F2BDCEDDF77}"/>
                  </a:ext>
                </a:extLst>
              </p:cNvPr>
              <p:cNvPicPr/>
              <p:nvPr/>
            </p:nvPicPr>
            <p:blipFill>
              <a:blip r:embed="rId187"/>
              <a:stretch>
                <a:fillRect/>
              </a:stretch>
            </p:blipFill>
            <p:spPr>
              <a:xfrm>
                <a:off x="449896" y="4865214"/>
                <a:ext cx="720720" cy="85680"/>
              </a:xfrm>
              <a:prstGeom prst="rect">
                <a:avLst/>
              </a:prstGeom>
            </p:spPr>
          </p:pic>
        </mc:Fallback>
      </mc:AlternateContent>
      <p:grpSp>
        <p:nvGrpSpPr>
          <p:cNvPr id="132" name="Group 131">
            <a:extLst>
              <a:ext uri="{FF2B5EF4-FFF2-40B4-BE49-F238E27FC236}">
                <a16:creationId xmlns:a16="http://schemas.microsoft.com/office/drawing/2014/main" id="{D0146D87-0651-43D8-B199-2B0D51BA1E1B}"/>
              </a:ext>
            </a:extLst>
          </p:cNvPr>
          <p:cNvGrpSpPr/>
          <p:nvPr/>
        </p:nvGrpSpPr>
        <p:grpSpPr>
          <a:xfrm>
            <a:off x="8576896" y="5423574"/>
            <a:ext cx="1638000" cy="58680"/>
            <a:chOff x="8576896" y="5423574"/>
            <a:chExt cx="1638000" cy="58680"/>
          </a:xfrm>
        </p:grpSpPr>
        <mc:AlternateContent xmlns:mc="http://schemas.openxmlformats.org/markup-compatibility/2006">
          <mc:Choice xmlns:p14="http://schemas.microsoft.com/office/powerpoint/2010/main" Requires="p14">
            <p:contentPart p14:bwMode="auto" r:id="rId188">
              <p14:nvContentPartPr>
                <p14:cNvPr id="130" name="Ink 129">
                  <a:extLst>
                    <a:ext uri="{FF2B5EF4-FFF2-40B4-BE49-F238E27FC236}">
                      <a16:creationId xmlns:a16="http://schemas.microsoft.com/office/drawing/2014/main" id="{8699B946-7F8E-494C-B36E-00671B1CC538}"/>
                    </a:ext>
                  </a:extLst>
                </p14:cNvPr>
                <p14:cNvContentPartPr/>
                <p14:nvPr/>
              </p14:nvContentPartPr>
              <p14:xfrm>
                <a:off x="9488056" y="5448414"/>
                <a:ext cx="726840" cy="33840"/>
              </p14:xfrm>
            </p:contentPart>
          </mc:Choice>
          <mc:Fallback>
            <p:pic>
              <p:nvPicPr>
                <p:cNvPr id="130" name="Ink 129">
                  <a:extLst>
                    <a:ext uri="{FF2B5EF4-FFF2-40B4-BE49-F238E27FC236}">
                      <a16:creationId xmlns:a16="http://schemas.microsoft.com/office/drawing/2014/main" id="{8699B946-7F8E-494C-B36E-00671B1CC538}"/>
                    </a:ext>
                  </a:extLst>
                </p:cNvPr>
                <p:cNvPicPr/>
                <p:nvPr/>
              </p:nvPicPr>
              <p:blipFill>
                <a:blip r:embed="rId189"/>
                <a:stretch>
                  <a:fillRect/>
                </a:stretch>
              </p:blipFill>
              <p:spPr>
                <a:xfrm>
                  <a:off x="9470416" y="5430774"/>
                  <a:ext cx="762480" cy="69480"/>
                </a:xfrm>
                <a:prstGeom prst="rect">
                  <a:avLst/>
                </a:prstGeom>
              </p:spPr>
            </p:pic>
          </mc:Fallback>
        </mc:AlternateContent>
        <mc:AlternateContent xmlns:mc="http://schemas.openxmlformats.org/markup-compatibility/2006">
          <mc:Choice xmlns:p14="http://schemas.microsoft.com/office/powerpoint/2010/main" Requires="p14">
            <p:contentPart p14:bwMode="auto" r:id="rId190">
              <p14:nvContentPartPr>
                <p14:cNvPr id="131" name="Ink 130">
                  <a:extLst>
                    <a:ext uri="{FF2B5EF4-FFF2-40B4-BE49-F238E27FC236}">
                      <a16:creationId xmlns:a16="http://schemas.microsoft.com/office/drawing/2014/main" id="{96C19207-27E5-4572-8C87-F3CE23F7EF21}"/>
                    </a:ext>
                  </a:extLst>
                </p14:cNvPr>
                <p14:cNvContentPartPr/>
                <p14:nvPr/>
              </p14:nvContentPartPr>
              <p14:xfrm>
                <a:off x="8576896" y="5423574"/>
                <a:ext cx="604440" cy="48240"/>
              </p14:xfrm>
            </p:contentPart>
          </mc:Choice>
          <mc:Fallback>
            <p:pic>
              <p:nvPicPr>
                <p:cNvPr id="131" name="Ink 130">
                  <a:extLst>
                    <a:ext uri="{FF2B5EF4-FFF2-40B4-BE49-F238E27FC236}">
                      <a16:creationId xmlns:a16="http://schemas.microsoft.com/office/drawing/2014/main" id="{96C19207-27E5-4572-8C87-F3CE23F7EF21}"/>
                    </a:ext>
                  </a:extLst>
                </p:cNvPr>
                <p:cNvPicPr/>
                <p:nvPr/>
              </p:nvPicPr>
              <p:blipFill>
                <a:blip r:embed="rId191"/>
                <a:stretch>
                  <a:fillRect/>
                </a:stretch>
              </p:blipFill>
              <p:spPr>
                <a:xfrm>
                  <a:off x="8559256" y="5405934"/>
                  <a:ext cx="640080" cy="83880"/>
                </a:xfrm>
                <a:prstGeom prst="rect">
                  <a:avLst/>
                </a:prstGeom>
              </p:spPr>
            </p:pic>
          </mc:Fallback>
        </mc:AlternateContent>
      </p:grpSp>
      <p:grpSp>
        <p:nvGrpSpPr>
          <p:cNvPr id="143" name="Group 142">
            <a:extLst>
              <a:ext uri="{FF2B5EF4-FFF2-40B4-BE49-F238E27FC236}">
                <a16:creationId xmlns:a16="http://schemas.microsoft.com/office/drawing/2014/main" id="{1C588372-B068-482A-B638-719CC46514AA}"/>
              </a:ext>
            </a:extLst>
          </p:cNvPr>
          <p:cNvGrpSpPr/>
          <p:nvPr/>
        </p:nvGrpSpPr>
        <p:grpSpPr>
          <a:xfrm>
            <a:off x="3023536" y="5360574"/>
            <a:ext cx="5419440" cy="182520"/>
            <a:chOff x="3023536" y="5360574"/>
            <a:chExt cx="5419440" cy="182520"/>
          </a:xfrm>
        </p:grpSpPr>
        <mc:AlternateContent xmlns:mc="http://schemas.openxmlformats.org/markup-compatibility/2006">
          <mc:Choice xmlns:p14="http://schemas.microsoft.com/office/powerpoint/2010/main" Requires="p14">
            <p:contentPart p14:bwMode="auto" r:id="rId192">
              <p14:nvContentPartPr>
                <p14:cNvPr id="133" name="Ink 132">
                  <a:extLst>
                    <a:ext uri="{FF2B5EF4-FFF2-40B4-BE49-F238E27FC236}">
                      <a16:creationId xmlns:a16="http://schemas.microsoft.com/office/drawing/2014/main" id="{4E5D67E1-4F96-453D-90A5-802F8DEA11FA}"/>
                    </a:ext>
                  </a:extLst>
                </p14:cNvPr>
                <p14:cNvContentPartPr/>
                <p14:nvPr/>
              </p14:nvContentPartPr>
              <p14:xfrm>
                <a:off x="7690936" y="5360574"/>
                <a:ext cx="752040" cy="59400"/>
              </p14:xfrm>
            </p:contentPart>
          </mc:Choice>
          <mc:Fallback>
            <p:pic>
              <p:nvPicPr>
                <p:cNvPr id="133" name="Ink 132">
                  <a:extLst>
                    <a:ext uri="{FF2B5EF4-FFF2-40B4-BE49-F238E27FC236}">
                      <a16:creationId xmlns:a16="http://schemas.microsoft.com/office/drawing/2014/main" id="{4E5D67E1-4F96-453D-90A5-802F8DEA11FA}"/>
                    </a:ext>
                  </a:extLst>
                </p:cNvPr>
                <p:cNvPicPr/>
                <p:nvPr/>
              </p:nvPicPr>
              <p:blipFill>
                <a:blip r:embed="rId193"/>
                <a:stretch>
                  <a:fillRect/>
                </a:stretch>
              </p:blipFill>
              <p:spPr>
                <a:xfrm>
                  <a:off x="7673296" y="5342934"/>
                  <a:ext cx="787680" cy="95040"/>
                </a:xfrm>
                <a:prstGeom prst="rect">
                  <a:avLst/>
                </a:prstGeom>
              </p:spPr>
            </p:pic>
          </mc:Fallback>
        </mc:AlternateContent>
        <mc:AlternateContent xmlns:mc="http://schemas.openxmlformats.org/markup-compatibility/2006">
          <mc:Choice xmlns:p14="http://schemas.microsoft.com/office/powerpoint/2010/main" Requires="p14">
            <p:contentPart p14:bwMode="auto" r:id="rId194">
              <p14:nvContentPartPr>
                <p14:cNvPr id="134" name="Ink 133">
                  <a:extLst>
                    <a:ext uri="{FF2B5EF4-FFF2-40B4-BE49-F238E27FC236}">
                      <a16:creationId xmlns:a16="http://schemas.microsoft.com/office/drawing/2014/main" id="{0A17FD84-44DC-4B1C-91E9-EFD7D10C2820}"/>
                    </a:ext>
                  </a:extLst>
                </p14:cNvPr>
                <p14:cNvContentPartPr/>
                <p14:nvPr/>
              </p14:nvContentPartPr>
              <p14:xfrm>
                <a:off x="7173616" y="5421054"/>
                <a:ext cx="391320" cy="27000"/>
              </p14:xfrm>
            </p:contentPart>
          </mc:Choice>
          <mc:Fallback>
            <p:pic>
              <p:nvPicPr>
                <p:cNvPr id="134" name="Ink 133">
                  <a:extLst>
                    <a:ext uri="{FF2B5EF4-FFF2-40B4-BE49-F238E27FC236}">
                      <a16:creationId xmlns:a16="http://schemas.microsoft.com/office/drawing/2014/main" id="{0A17FD84-44DC-4B1C-91E9-EFD7D10C2820}"/>
                    </a:ext>
                  </a:extLst>
                </p:cNvPr>
                <p:cNvPicPr/>
                <p:nvPr/>
              </p:nvPicPr>
              <p:blipFill>
                <a:blip r:embed="rId195"/>
                <a:stretch>
                  <a:fillRect/>
                </a:stretch>
              </p:blipFill>
              <p:spPr>
                <a:xfrm>
                  <a:off x="7155616" y="5403054"/>
                  <a:ext cx="426960" cy="62640"/>
                </a:xfrm>
                <a:prstGeom prst="rect">
                  <a:avLst/>
                </a:prstGeom>
              </p:spPr>
            </p:pic>
          </mc:Fallback>
        </mc:AlternateContent>
        <mc:AlternateContent xmlns:mc="http://schemas.openxmlformats.org/markup-compatibility/2006">
          <mc:Choice xmlns:p14="http://schemas.microsoft.com/office/powerpoint/2010/main" Requires="p14">
            <p:contentPart p14:bwMode="auto" r:id="rId196">
              <p14:nvContentPartPr>
                <p14:cNvPr id="136" name="Ink 135">
                  <a:extLst>
                    <a:ext uri="{FF2B5EF4-FFF2-40B4-BE49-F238E27FC236}">
                      <a16:creationId xmlns:a16="http://schemas.microsoft.com/office/drawing/2014/main" id="{96E442A6-C9E2-416F-8390-3B29310F37DC}"/>
                    </a:ext>
                  </a:extLst>
                </p14:cNvPr>
                <p14:cNvContentPartPr/>
                <p14:nvPr/>
              </p14:nvContentPartPr>
              <p14:xfrm>
                <a:off x="6481336" y="5410614"/>
                <a:ext cx="497160" cy="8280"/>
              </p14:xfrm>
            </p:contentPart>
          </mc:Choice>
          <mc:Fallback>
            <p:pic>
              <p:nvPicPr>
                <p:cNvPr id="136" name="Ink 135">
                  <a:extLst>
                    <a:ext uri="{FF2B5EF4-FFF2-40B4-BE49-F238E27FC236}">
                      <a16:creationId xmlns:a16="http://schemas.microsoft.com/office/drawing/2014/main" id="{96E442A6-C9E2-416F-8390-3B29310F37DC}"/>
                    </a:ext>
                  </a:extLst>
                </p:cNvPr>
                <p:cNvPicPr/>
                <p:nvPr/>
              </p:nvPicPr>
              <p:blipFill>
                <a:blip r:embed="rId197"/>
                <a:stretch>
                  <a:fillRect/>
                </a:stretch>
              </p:blipFill>
              <p:spPr>
                <a:xfrm>
                  <a:off x="6463336" y="5392614"/>
                  <a:ext cx="532800" cy="43920"/>
                </a:xfrm>
                <a:prstGeom prst="rect">
                  <a:avLst/>
                </a:prstGeom>
              </p:spPr>
            </p:pic>
          </mc:Fallback>
        </mc:AlternateContent>
        <mc:AlternateContent xmlns:mc="http://schemas.openxmlformats.org/markup-compatibility/2006">
          <mc:Choice xmlns:p14="http://schemas.microsoft.com/office/powerpoint/2010/main" Requires="p14">
            <p:contentPart p14:bwMode="auto" r:id="rId198">
              <p14:nvContentPartPr>
                <p14:cNvPr id="138" name="Ink 137">
                  <a:extLst>
                    <a:ext uri="{FF2B5EF4-FFF2-40B4-BE49-F238E27FC236}">
                      <a16:creationId xmlns:a16="http://schemas.microsoft.com/office/drawing/2014/main" id="{AD38E48E-45E1-4D0E-8AFF-EC436ACE9561}"/>
                    </a:ext>
                  </a:extLst>
                </p14:cNvPr>
                <p14:cNvContentPartPr/>
                <p14:nvPr/>
              </p14:nvContentPartPr>
              <p14:xfrm>
                <a:off x="5727496" y="5445534"/>
                <a:ext cx="539280" cy="27720"/>
              </p14:xfrm>
            </p:contentPart>
          </mc:Choice>
          <mc:Fallback>
            <p:pic>
              <p:nvPicPr>
                <p:cNvPr id="138" name="Ink 137">
                  <a:extLst>
                    <a:ext uri="{FF2B5EF4-FFF2-40B4-BE49-F238E27FC236}">
                      <a16:creationId xmlns:a16="http://schemas.microsoft.com/office/drawing/2014/main" id="{AD38E48E-45E1-4D0E-8AFF-EC436ACE9561}"/>
                    </a:ext>
                  </a:extLst>
                </p:cNvPr>
                <p:cNvPicPr/>
                <p:nvPr/>
              </p:nvPicPr>
              <p:blipFill>
                <a:blip r:embed="rId199"/>
                <a:stretch>
                  <a:fillRect/>
                </a:stretch>
              </p:blipFill>
              <p:spPr>
                <a:xfrm>
                  <a:off x="5709496" y="5427894"/>
                  <a:ext cx="574920" cy="63360"/>
                </a:xfrm>
                <a:prstGeom prst="rect">
                  <a:avLst/>
                </a:prstGeom>
              </p:spPr>
            </p:pic>
          </mc:Fallback>
        </mc:AlternateContent>
        <mc:AlternateContent xmlns:mc="http://schemas.openxmlformats.org/markup-compatibility/2006">
          <mc:Choice xmlns:p14="http://schemas.microsoft.com/office/powerpoint/2010/main" Requires="p14">
            <p:contentPart p14:bwMode="auto" r:id="rId200">
              <p14:nvContentPartPr>
                <p14:cNvPr id="139" name="Ink 138">
                  <a:extLst>
                    <a:ext uri="{FF2B5EF4-FFF2-40B4-BE49-F238E27FC236}">
                      <a16:creationId xmlns:a16="http://schemas.microsoft.com/office/drawing/2014/main" id="{B4DC6570-93A0-43ED-8B6F-94806A29BC7E}"/>
                    </a:ext>
                  </a:extLst>
                </p14:cNvPr>
                <p14:cNvContentPartPr/>
                <p14:nvPr/>
              </p14:nvContentPartPr>
              <p14:xfrm>
                <a:off x="4471816" y="5453094"/>
                <a:ext cx="1010520" cy="27360"/>
              </p14:xfrm>
            </p:contentPart>
          </mc:Choice>
          <mc:Fallback>
            <p:pic>
              <p:nvPicPr>
                <p:cNvPr id="139" name="Ink 138">
                  <a:extLst>
                    <a:ext uri="{FF2B5EF4-FFF2-40B4-BE49-F238E27FC236}">
                      <a16:creationId xmlns:a16="http://schemas.microsoft.com/office/drawing/2014/main" id="{B4DC6570-93A0-43ED-8B6F-94806A29BC7E}"/>
                    </a:ext>
                  </a:extLst>
                </p:cNvPr>
                <p:cNvPicPr/>
                <p:nvPr/>
              </p:nvPicPr>
              <p:blipFill>
                <a:blip r:embed="rId201"/>
                <a:stretch>
                  <a:fillRect/>
                </a:stretch>
              </p:blipFill>
              <p:spPr>
                <a:xfrm>
                  <a:off x="4453816" y="5435454"/>
                  <a:ext cx="1046160" cy="63000"/>
                </a:xfrm>
                <a:prstGeom prst="rect">
                  <a:avLst/>
                </a:prstGeom>
              </p:spPr>
            </p:pic>
          </mc:Fallback>
        </mc:AlternateContent>
        <mc:AlternateContent xmlns:mc="http://schemas.openxmlformats.org/markup-compatibility/2006">
          <mc:Choice xmlns:p14="http://schemas.microsoft.com/office/powerpoint/2010/main" Requires="p14">
            <p:contentPart p14:bwMode="auto" r:id="rId202">
              <p14:nvContentPartPr>
                <p14:cNvPr id="141" name="Ink 140">
                  <a:extLst>
                    <a:ext uri="{FF2B5EF4-FFF2-40B4-BE49-F238E27FC236}">
                      <a16:creationId xmlns:a16="http://schemas.microsoft.com/office/drawing/2014/main" id="{50EB4544-37EA-417E-9C6C-E1982F2CD641}"/>
                    </a:ext>
                  </a:extLst>
                </p14:cNvPr>
                <p14:cNvContentPartPr/>
                <p14:nvPr/>
              </p14:nvContentPartPr>
              <p14:xfrm>
                <a:off x="3570376" y="5491254"/>
                <a:ext cx="726840" cy="51840"/>
              </p14:xfrm>
            </p:contentPart>
          </mc:Choice>
          <mc:Fallback>
            <p:pic>
              <p:nvPicPr>
                <p:cNvPr id="141" name="Ink 140">
                  <a:extLst>
                    <a:ext uri="{FF2B5EF4-FFF2-40B4-BE49-F238E27FC236}">
                      <a16:creationId xmlns:a16="http://schemas.microsoft.com/office/drawing/2014/main" id="{50EB4544-37EA-417E-9C6C-E1982F2CD641}"/>
                    </a:ext>
                  </a:extLst>
                </p:cNvPr>
                <p:cNvPicPr/>
                <p:nvPr/>
              </p:nvPicPr>
              <p:blipFill>
                <a:blip r:embed="rId203"/>
                <a:stretch>
                  <a:fillRect/>
                </a:stretch>
              </p:blipFill>
              <p:spPr>
                <a:xfrm>
                  <a:off x="3552376" y="5473614"/>
                  <a:ext cx="762480" cy="87480"/>
                </a:xfrm>
                <a:prstGeom prst="rect">
                  <a:avLst/>
                </a:prstGeom>
              </p:spPr>
            </p:pic>
          </mc:Fallback>
        </mc:AlternateContent>
        <mc:AlternateContent xmlns:mc="http://schemas.openxmlformats.org/markup-compatibility/2006">
          <mc:Choice xmlns:p14="http://schemas.microsoft.com/office/powerpoint/2010/main" Requires="p14">
            <p:contentPart p14:bwMode="auto" r:id="rId204">
              <p14:nvContentPartPr>
                <p14:cNvPr id="142" name="Ink 141">
                  <a:extLst>
                    <a:ext uri="{FF2B5EF4-FFF2-40B4-BE49-F238E27FC236}">
                      <a16:creationId xmlns:a16="http://schemas.microsoft.com/office/drawing/2014/main" id="{41948E46-2151-4D48-9C17-AAD148E770AC}"/>
                    </a:ext>
                  </a:extLst>
                </p14:cNvPr>
                <p14:cNvContentPartPr/>
                <p14:nvPr/>
              </p14:nvContentPartPr>
              <p14:xfrm>
                <a:off x="3023536" y="5434014"/>
                <a:ext cx="412560" cy="20160"/>
              </p14:xfrm>
            </p:contentPart>
          </mc:Choice>
          <mc:Fallback>
            <p:pic>
              <p:nvPicPr>
                <p:cNvPr id="142" name="Ink 141">
                  <a:extLst>
                    <a:ext uri="{FF2B5EF4-FFF2-40B4-BE49-F238E27FC236}">
                      <a16:creationId xmlns:a16="http://schemas.microsoft.com/office/drawing/2014/main" id="{41948E46-2151-4D48-9C17-AAD148E770AC}"/>
                    </a:ext>
                  </a:extLst>
                </p:cNvPr>
                <p:cNvPicPr/>
                <p:nvPr/>
              </p:nvPicPr>
              <p:blipFill>
                <a:blip r:embed="rId205"/>
                <a:stretch>
                  <a:fillRect/>
                </a:stretch>
              </p:blipFill>
              <p:spPr>
                <a:xfrm>
                  <a:off x="3005896" y="5416014"/>
                  <a:ext cx="448200" cy="55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06">
            <p14:nvContentPartPr>
              <p14:cNvPr id="144" name="Ink 143">
                <a:extLst>
                  <a:ext uri="{FF2B5EF4-FFF2-40B4-BE49-F238E27FC236}">
                    <a16:creationId xmlns:a16="http://schemas.microsoft.com/office/drawing/2014/main" id="{710D7BF7-E9D7-4E35-92E7-F6501AFCD956}"/>
                  </a:ext>
                </a:extLst>
              </p14:cNvPr>
              <p14:cNvContentPartPr/>
              <p14:nvPr/>
            </p14:nvContentPartPr>
            <p14:xfrm>
              <a:off x="732136" y="5387574"/>
              <a:ext cx="1340640" cy="84240"/>
            </p14:xfrm>
          </p:contentPart>
        </mc:Choice>
        <mc:Fallback>
          <p:pic>
            <p:nvPicPr>
              <p:cNvPr id="144" name="Ink 143">
                <a:extLst>
                  <a:ext uri="{FF2B5EF4-FFF2-40B4-BE49-F238E27FC236}">
                    <a16:creationId xmlns:a16="http://schemas.microsoft.com/office/drawing/2014/main" id="{710D7BF7-E9D7-4E35-92E7-F6501AFCD956}"/>
                  </a:ext>
                </a:extLst>
              </p:cNvPr>
              <p:cNvPicPr/>
              <p:nvPr/>
            </p:nvPicPr>
            <p:blipFill>
              <a:blip r:embed="rId207"/>
              <a:stretch>
                <a:fillRect/>
              </a:stretch>
            </p:blipFill>
            <p:spPr>
              <a:xfrm>
                <a:off x="714496" y="5369574"/>
                <a:ext cx="1376280" cy="119880"/>
              </a:xfrm>
              <a:prstGeom prst="rect">
                <a:avLst/>
              </a:prstGeom>
            </p:spPr>
          </p:pic>
        </mc:Fallback>
      </mc:AlternateContent>
      <p:grpSp>
        <p:nvGrpSpPr>
          <p:cNvPr id="151" name="Group 150">
            <a:extLst>
              <a:ext uri="{FF2B5EF4-FFF2-40B4-BE49-F238E27FC236}">
                <a16:creationId xmlns:a16="http://schemas.microsoft.com/office/drawing/2014/main" id="{016C7364-3744-4AC9-94AA-92D7958772A0}"/>
              </a:ext>
            </a:extLst>
          </p:cNvPr>
          <p:cNvGrpSpPr/>
          <p:nvPr/>
        </p:nvGrpSpPr>
        <p:grpSpPr>
          <a:xfrm>
            <a:off x="7054816" y="5930814"/>
            <a:ext cx="3137040" cy="99720"/>
            <a:chOff x="7054816" y="5930814"/>
            <a:chExt cx="3137040" cy="99720"/>
          </a:xfrm>
        </p:grpSpPr>
        <mc:AlternateContent xmlns:mc="http://schemas.openxmlformats.org/markup-compatibility/2006">
          <mc:Choice xmlns:p14="http://schemas.microsoft.com/office/powerpoint/2010/main" Requires="p14">
            <p:contentPart p14:bwMode="auto" r:id="rId208">
              <p14:nvContentPartPr>
                <p14:cNvPr id="145" name="Ink 144">
                  <a:extLst>
                    <a:ext uri="{FF2B5EF4-FFF2-40B4-BE49-F238E27FC236}">
                      <a16:creationId xmlns:a16="http://schemas.microsoft.com/office/drawing/2014/main" id="{6FE72892-EA92-4510-B2FC-BE292EE93412}"/>
                    </a:ext>
                  </a:extLst>
                </p14:cNvPr>
                <p14:cNvContentPartPr/>
                <p14:nvPr/>
              </p14:nvContentPartPr>
              <p14:xfrm>
                <a:off x="9096376" y="5979054"/>
                <a:ext cx="1095480" cy="36000"/>
              </p14:xfrm>
            </p:contentPart>
          </mc:Choice>
          <mc:Fallback>
            <p:pic>
              <p:nvPicPr>
                <p:cNvPr id="145" name="Ink 144">
                  <a:extLst>
                    <a:ext uri="{FF2B5EF4-FFF2-40B4-BE49-F238E27FC236}">
                      <a16:creationId xmlns:a16="http://schemas.microsoft.com/office/drawing/2014/main" id="{6FE72892-EA92-4510-B2FC-BE292EE93412}"/>
                    </a:ext>
                  </a:extLst>
                </p:cNvPr>
                <p:cNvPicPr/>
                <p:nvPr/>
              </p:nvPicPr>
              <p:blipFill>
                <a:blip r:embed="rId209"/>
                <a:stretch>
                  <a:fillRect/>
                </a:stretch>
              </p:blipFill>
              <p:spPr>
                <a:xfrm>
                  <a:off x="9078736" y="5961414"/>
                  <a:ext cx="1131120" cy="71640"/>
                </a:xfrm>
                <a:prstGeom prst="rect">
                  <a:avLst/>
                </a:prstGeom>
              </p:spPr>
            </p:pic>
          </mc:Fallback>
        </mc:AlternateContent>
        <mc:AlternateContent xmlns:mc="http://schemas.openxmlformats.org/markup-compatibility/2006">
          <mc:Choice xmlns:p14="http://schemas.microsoft.com/office/powerpoint/2010/main" Requires="p14">
            <p:contentPart p14:bwMode="auto" r:id="rId210">
              <p14:nvContentPartPr>
                <p14:cNvPr id="146" name="Ink 145">
                  <a:extLst>
                    <a:ext uri="{FF2B5EF4-FFF2-40B4-BE49-F238E27FC236}">
                      <a16:creationId xmlns:a16="http://schemas.microsoft.com/office/drawing/2014/main" id="{CD88C3B0-6EAD-4E8D-847B-71884CAB3C2D}"/>
                    </a:ext>
                  </a:extLst>
                </p14:cNvPr>
                <p14:cNvContentPartPr/>
                <p14:nvPr/>
              </p14:nvContentPartPr>
              <p14:xfrm>
                <a:off x="8816296" y="5957094"/>
                <a:ext cx="405000" cy="34200"/>
              </p14:xfrm>
            </p:contentPart>
          </mc:Choice>
          <mc:Fallback>
            <p:pic>
              <p:nvPicPr>
                <p:cNvPr id="146" name="Ink 145">
                  <a:extLst>
                    <a:ext uri="{FF2B5EF4-FFF2-40B4-BE49-F238E27FC236}">
                      <a16:creationId xmlns:a16="http://schemas.microsoft.com/office/drawing/2014/main" id="{CD88C3B0-6EAD-4E8D-847B-71884CAB3C2D}"/>
                    </a:ext>
                  </a:extLst>
                </p:cNvPr>
                <p:cNvPicPr/>
                <p:nvPr/>
              </p:nvPicPr>
              <p:blipFill>
                <a:blip r:embed="rId211"/>
                <a:stretch>
                  <a:fillRect/>
                </a:stretch>
              </p:blipFill>
              <p:spPr>
                <a:xfrm>
                  <a:off x="8798656" y="5939454"/>
                  <a:ext cx="440640" cy="69840"/>
                </a:xfrm>
                <a:prstGeom prst="rect">
                  <a:avLst/>
                </a:prstGeom>
              </p:spPr>
            </p:pic>
          </mc:Fallback>
        </mc:AlternateContent>
        <mc:AlternateContent xmlns:mc="http://schemas.openxmlformats.org/markup-compatibility/2006">
          <mc:Choice xmlns:p14="http://schemas.microsoft.com/office/powerpoint/2010/main" Requires="p14">
            <p:contentPart p14:bwMode="auto" r:id="rId212">
              <p14:nvContentPartPr>
                <p14:cNvPr id="148" name="Ink 147">
                  <a:extLst>
                    <a:ext uri="{FF2B5EF4-FFF2-40B4-BE49-F238E27FC236}">
                      <a16:creationId xmlns:a16="http://schemas.microsoft.com/office/drawing/2014/main" id="{EB36620C-4397-45AE-BD55-98B9EA1A0B81}"/>
                    </a:ext>
                  </a:extLst>
                </p14:cNvPr>
                <p14:cNvContentPartPr/>
                <p14:nvPr/>
              </p14:nvContentPartPr>
              <p14:xfrm>
                <a:off x="7978936" y="5930814"/>
                <a:ext cx="633240" cy="77760"/>
              </p14:xfrm>
            </p:contentPart>
          </mc:Choice>
          <mc:Fallback>
            <p:pic>
              <p:nvPicPr>
                <p:cNvPr id="148" name="Ink 147">
                  <a:extLst>
                    <a:ext uri="{FF2B5EF4-FFF2-40B4-BE49-F238E27FC236}">
                      <a16:creationId xmlns:a16="http://schemas.microsoft.com/office/drawing/2014/main" id="{EB36620C-4397-45AE-BD55-98B9EA1A0B81}"/>
                    </a:ext>
                  </a:extLst>
                </p:cNvPr>
                <p:cNvPicPr/>
                <p:nvPr/>
              </p:nvPicPr>
              <p:blipFill>
                <a:blip r:embed="rId213"/>
                <a:stretch>
                  <a:fillRect/>
                </a:stretch>
              </p:blipFill>
              <p:spPr>
                <a:xfrm>
                  <a:off x="7960936" y="5913174"/>
                  <a:ext cx="66888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214">
              <p14:nvContentPartPr>
                <p14:cNvPr id="150" name="Ink 149">
                  <a:extLst>
                    <a:ext uri="{FF2B5EF4-FFF2-40B4-BE49-F238E27FC236}">
                      <a16:creationId xmlns:a16="http://schemas.microsoft.com/office/drawing/2014/main" id="{CB98CFE6-B086-45CE-BF15-DC02F38317AF}"/>
                    </a:ext>
                  </a:extLst>
                </p14:cNvPr>
                <p14:cNvContentPartPr/>
                <p14:nvPr/>
              </p14:nvContentPartPr>
              <p14:xfrm>
                <a:off x="7054816" y="5988774"/>
                <a:ext cx="707760" cy="41760"/>
              </p14:xfrm>
            </p:contentPart>
          </mc:Choice>
          <mc:Fallback>
            <p:pic>
              <p:nvPicPr>
                <p:cNvPr id="150" name="Ink 149">
                  <a:extLst>
                    <a:ext uri="{FF2B5EF4-FFF2-40B4-BE49-F238E27FC236}">
                      <a16:creationId xmlns:a16="http://schemas.microsoft.com/office/drawing/2014/main" id="{CB98CFE6-B086-45CE-BF15-DC02F38317AF}"/>
                    </a:ext>
                  </a:extLst>
                </p:cNvPr>
                <p:cNvPicPr/>
                <p:nvPr/>
              </p:nvPicPr>
              <p:blipFill>
                <a:blip r:embed="rId215"/>
                <a:stretch>
                  <a:fillRect/>
                </a:stretch>
              </p:blipFill>
              <p:spPr>
                <a:xfrm>
                  <a:off x="7037176" y="5970774"/>
                  <a:ext cx="743400" cy="774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16">
            <p14:nvContentPartPr>
              <p14:cNvPr id="152" name="Ink 151">
                <a:extLst>
                  <a:ext uri="{FF2B5EF4-FFF2-40B4-BE49-F238E27FC236}">
                    <a16:creationId xmlns:a16="http://schemas.microsoft.com/office/drawing/2014/main" id="{2BC79D4C-168D-4873-99A0-98A03A4D081E}"/>
                  </a:ext>
                </a:extLst>
              </p14:cNvPr>
              <p14:cNvContentPartPr/>
              <p14:nvPr/>
            </p14:nvContentPartPr>
            <p14:xfrm>
              <a:off x="6347056" y="5932614"/>
              <a:ext cx="436320" cy="25200"/>
            </p14:xfrm>
          </p:contentPart>
        </mc:Choice>
        <mc:Fallback>
          <p:pic>
            <p:nvPicPr>
              <p:cNvPr id="152" name="Ink 151">
                <a:extLst>
                  <a:ext uri="{FF2B5EF4-FFF2-40B4-BE49-F238E27FC236}">
                    <a16:creationId xmlns:a16="http://schemas.microsoft.com/office/drawing/2014/main" id="{2BC79D4C-168D-4873-99A0-98A03A4D081E}"/>
                  </a:ext>
                </a:extLst>
              </p:cNvPr>
              <p:cNvPicPr/>
              <p:nvPr/>
            </p:nvPicPr>
            <p:blipFill>
              <a:blip r:embed="rId217"/>
              <a:stretch>
                <a:fillRect/>
              </a:stretch>
            </p:blipFill>
            <p:spPr>
              <a:xfrm>
                <a:off x="6329056" y="5914614"/>
                <a:ext cx="471960" cy="60840"/>
              </a:xfrm>
              <a:prstGeom prst="rect">
                <a:avLst/>
              </a:prstGeom>
            </p:spPr>
          </p:pic>
        </mc:Fallback>
      </mc:AlternateContent>
      <p:grpSp>
        <p:nvGrpSpPr>
          <p:cNvPr id="160" name="Group 159">
            <a:extLst>
              <a:ext uri="{FF2B5EF4-FFF2-40B4-BE49-F238E27FC236}">
                <a16:creationId xmlns:a16="http://schemas.microsoft.com/office/drawing/2014/main" id="{0F280207-2732-470F-98E8-87699840D2B4}"/>
              </a:ext>
            </a:extLst>
          </p:cNvPr>
          <p:cNvGrpSpPr/>
          <p:nvPr/>
        </p:nvGrpSpPr>
        <p:grpSpPr>
          <a:xfrm>
            <a:off x="1800256" y="5909574"/>
            <a:ext cx="4381920" cy="88920"/>
            <a:chOff x="1800256" y="5909574"/>
            <a:chExt cx="4381920" cy="88920"/>
          </a:xfrm>
        </p:grpSpPr>
        <mc:AlternateContent xmlns:mc="http://schemas.openxmlformats.org/markup-compatibility/2006">
          <mc:Choice xmlns:p14="http://schemas.microsoft.com/office/powerpoint/2010/main" Requires="p14">
            <p:contentPart p14:bwMode="auto" r:id="rId218">
              <p14:nvContentPartPr>
                <p14:cNvPr id="153" name="Ink 152">
                  <a:extLst>
                    <a:ext uri="{FF2B5EF4-FFF2-40B4-BE49-F238E27FC236}">
                      <a16:creationId xmlns:a16="http://schemas.microsoft.com/office/drawing/2014/main" id="{F6169250-A935-487E-9A2C-70F85575AE75}"/>
                    </a:ext>
                  </a:extLst>
                </p14:cNvPr>
                <p14:cNvContentPartPr/>
                <p14:nvPr/>
              </p14:nvContentPartPr>
              <p14:xfrm>
                <a:off x="5602936" y="5950254"/>
                <a:ext cx="579240" cy="48240"/>
              </p14:xfrm>
            </p:contentPart>
          </mc:Choice>
          <mc:Fallback>
            <p:pic>
              <p:nvPicPr>
                <p:cNvPr id="153" name="Ink 152">
                  <a:extLst>
                    <a:ext uri="{FF2B5EF4-FFF2-40B4-BE49-F238E27FC236}">
                      <a16:creationId xmlns:a16="http://schemas.microsoft.com/office/drawing/2014/main" id="{F6169250-A935-487E-9A2C-70F85575AE75}"/>
                    </a:ext>
                  </a:extLst>
                </p:cNvPr>
                <p:cNvPicPr/>
                <p:nvPr/>
              </p:nvPicPr>
              <p:blipFill>
                <a:blip r:embed="rId219"/>
                <a:stretch>
                  <a:fillRect/>
                </a:stretch>
              </p:blipFill>
              <p:spPr>
                <a:xfrm>
                  <a:off x="5584936" y="5932254"/>
                  <a:ext cx="614880" cy="83880"/>
                </a:xfrm>
                <a:prstGeom prst="rect">
                  <a:avLst/>
                </a:prstGeom>
              </p:spPr>
            </p:pic>
          </mc:Fallback>
        </mc:AlternateContent>
        <mc:AlternateContent xmlns:mc="http://schemas.openxmlformats.org/markup-compatibility/2006">
          <mc:Choice xmlns:p14="http://schemas.microsoft.com/office/powerpoint/2010/main" Requires="p14">
            <p:contentPart p14:bwMode="auto" r:id="rId220">
              <p14:nvContentPartPr>
                <p14:cNvPr id="154" name="Ink 153">
                  <a:extLst>
                    <a:ext uri="{FF2B5EF4-FFF2-40B4-BE49-F238E27FC236}">
                      <a16:creationId xmlns:a16="http://schemas.microsoft.com/office/drawing/2014/main" id="{D9EEFD26-7289-433D-AD7D-C9A312E55E72}"/>
                    </a:ext>
                  </a:extLst>
                </p14:cNvPr>
                <p14:cNvContentPartPr/>
                <p14:nvPr/>
              </p14:nvContentPartPr>
              <p14:xfrm>
                <a:off x="4753696" y="5958174"/>
                <a:ext cx="541080" cy="34920"/>
              </p14:xfrm>
            </p:contentPart>
          </mc:Choice>
          <mc:Fallback>
            <p:pic>
              <p:nvPicPr>
                <p:cNvPr id="154" name="Ink 153">
                  <a:extLst>
                    <a:ext uri="{FF2B5EF4-FFF2-40B4-BE49-F238E27FC236}">
                      <a16:creationId xmlns:a16="http://schemas.microsoft.com/office/drawing/2014/main" id="{D9EEFD26-7289-433D-AD7D-C9A312E55E72}"/>
                    </a:ext>
                  </a:extLst>
                </p:cNvPr>
                <p:cNvPicPr/>
                <p:nvPr/>
              </p:nvPicPr>
              <p:blipFill>
                <a:blip r:embed="rId221"/>
                <a:stretch>
                  <a:fillRect/>
                </a:stretch>
              </p:blipFill>
              <p:spPr>
                <a:xfrm>
                  <a:off x="4736056" y="5940534"/>
                  <a:ext cx="576720" cy="70560"/>
                </a:xfrm>
                <a:prstGeom prst="rect">
                  <a:avLst/>
                </a:prstGeom>
              </p:spPr>
            </p:pic>
          </mc:Fallback>
        </mc:AlternateContent>
        <mc:AlternateContent xmlns:mc="http://schemas.openxmlformats.org/markup-compatibility/2006">
          <mc:Choice xmlns:p14="http://schemas.microsoft.com/office/powerpoint/2010/main" Requires="p14">
            <p:contentPart p14:bwMode="auto" r:id="rId222">
              <p14:nvContentPartPr>
                <p14:cNvPr id="155" name="Ink 154">
                  <a:extLst>
                    <a:ext uri="{FF2B5EF4-FFF2-40B4-BE49-F238E27FC236}">
                      <a16:creationId xmlns:a16="http://schemas.microsoft.com/office/drawing/2014/main" id="{9EC105D4-F685-4F16-9B5A-721393801BE3}"/>
                    </a:ext>
                  </a:extLst>
                </p14:cNvPr>
                <p14:cNvContentPartPr/>
                <p14:nvPr/>
              </p14:nvContentPartPr>
              <p14:xfrm>
                <a:off x="4214416" y="5951334"/>
                <a:ext cx="343800" cy="17640"/>
              </p14:xfrm>
            </p:contentPart>
          </mc:Choice>
          <mc:Fallback>
            <p:pic>
              <p:nvPicPr>
                <p:cNvPr id="155" name="Ink 154">
                  <a:extLst>
                    <a:ext uri="{FF2B5EF4-FFF2-40B4-BE49-F238E27FC236}">
                      <a16:creationId xmlns:a16="http://schemas.microsoft.com/office/drawing/2014/main" id="{9EC105D4-F685-4F16-9B5A-721393801BE3}"/>
                    </a:ext>
                  </a:extLst>
                </p:cNvPr>
                <p:cNvPicPr/>
                <p:nvPr/>
              </p:nvPicPr>
              <p:blipFill>
                <a:blip r:embed="rId223"/>
                <a:stretch>
                  <a:fillRect/>
                </a:stretch>
              </p:blipFill>
              <p:spPr>
                <a:xfrm>
                  <a:off x="4196416" y="5933694"/>
                  <a:ext cx="379440" cy="53280"/>
                </a:xfrm>
                <a:prstGeom prst="rect">
                  <a:avLst/>
                </a:prstGeom>
              </p:spPr>
            </p:pic>
          </mc:Fallback>
        </mc:AlternateContent>
        <mc:AlternateContent xmlns:mc="http://schemas.openxmlformats.org/markup-compatibility/2006">
          <mc:Choice xmlns:p14="http://schemas.microsoft.com/office/powerpoint/2010/main" Requires="p14">
            <p:contentPart p14:bwMode="auto" r:id="rId224">
              <p14:nvContentPartPr>
                <p14:cNvPr id="157" name="Ink 156">
                  <a:extLst>
                    <a:ext uri="{FF2B5EF4-FFF2-40B4-BE49-F238E27FC236}">
                      <a16:creationId xmlns:a16="http://schemas.microsoft.com/office/drawing/2014/main" id="{B6E99E01-B1CF-4ABF-843B-51AFDFFC7DC7}"/>
                    </a:ext>
                  </a:extLst>
                </p14:cNvPr>
                <p14:cNvContentPartPr/>
                <p14:nvPr/>
              </p14:nvContentPartPr>
              <p14:xfrm>
                <a:off x="3215416" y="5949534"/>
                <a:ext cx="771480" cy="43560"/>
              </p14:xfrm>
            </p:contentPart>
          </mc:Choice>
          <mc:Fallback>
            <p:pic>
              <p:nvPicPr>
                <p:cNvPr id="157" name="Ink 156">
                  <a:extLst>
                    <a:ext uri="{FF2B5EF4-FFF2-40B4-BE49-F238E27FC236}">
                      <a16:creationId xmlns:a16="http://schemas.microsoft.com/office/drawing/2014/main" id="{B6E99E01-B1CF-4ABF-843B-51AFDFFC7DC7}"/>
                    </a:ext>
                  </a:extLst>
                </p:cNvPr>
                <p:cNvPicPr/>
                <p:nvPr/>
              </p:nvPicPr>
              <p:blipFill>
                <a:blip r:embed="rId225"/>
                <a:stretch>
                  <a:fillRect/>
                </a:stretch>
              </p:blipFill>
              <p:spPr>
                <a:xfrm>
                  <a:off x="3197416" y="5931534"/>
                  <a:ext cx="807120" cy="79200"/>
                </a:xfrm>
                <a:prstGeom prst="rect">
                  <a:avLst/>
                </a:prstGeom>
              </p:spPr>
            </p:pic>
          </mc:Fallback>
        </mc:AlternateContent>
        <mc:AlternateContent xmlns:mc="http://schemas.openxmlformats.org/markup-compatibility/2006">
          <mc:Choice xmlns:p14="http://schemas.microsoft.com/office/powerpoint/2010/main" Requires="p14">
            <p:contentPart p14:bwMode="auto" r:id="rId226">
              <p14:nvContentPartPr>
                <p14:cNvPr id="158" name="Ink 157">
                  <a:extLst>
                    <a:ext uri="{FF2B5EF4-FFF2-40B4-BE49-F238E27FC236}">
                      <a16:creationId xmlns:a16="http://schemas.microsoft.com/office/drawing/2014/main" id="{A0FF9320-FB61-4F66-B1E9-B33ABCA94E18}"/>
                    </a:ext>
                  </a:extLst>
                </p14:cNvPr>
                <p14:cNvContentPartPr/>
                <p14:nvPr/>
              </p14:nvContentPartPr>
              <p14:xfrm>
                <a:off x="2636536" y="5909574"/>
                <a:ext cx="387360" cy="15840"/>
              </p14:xfrm>
            </p:contentPart>
          </mc:Choice>
          <mc:Fallback>
            <p:pic>
              <p:nvPicPr>
                <p:cNvPr id="158" name="Ink 157">
                  <a:extLst>
                    <a:ext uri="{FF2B5EF4-FFF2-40B4-BE49-F238E27FC236}">
                      <a16:creationId xmlns:a16="http://schemas.microsoft.com/office/drawing/2014/main" id="{A0FF9320-FB61-4F66-B1E9-B33ABCA94E18}"/>
                    </a:ext>
                  </a:extLst>
                </p:cNvPr>
                <p:cNvPicPr/>
                <p:nvPr/>
              </p:nvPicPr>
              <p:blipFill>
                <a:blip r:embed="rId227"/>
                <a:stretch>
                  <a:fillRect/>
                </a:stretch>
              </p:blipFill>
              <p:spPr>
                <a:xfrm>
                  <a:off x="2618896" y="5891934"/>
                  <a:ext cx="42300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228">
              <p14:nvContentPartPr>
                <p14:cNvPr id="159" name="Ink 158">
                  <a:extLst>
                    <a:ext uri="{FF2B5EF4-FFF2-40B4-BE49-F238E27FC236}">
                      <a16:creationId xmlns:a16="http://schemas.microsoft.com/office/drawing/2014/main" id="{FE57BB8F-36DD-4AB3-962C-8A5E08982873}"/>
                    </a:ext>
                  </a:extLst>
                </p14:cNvPr>
                <p14:cNvContentPartPr/>
                <p14:nvPr/>
              </p14:nvContentPartPr>
              <p14:xfrm>
                <a:off x="1800256" y="5963214"/>
                <a:ext cx="777240" cy="27720"/>
              </p14:xfrm>
            </p:contentPart>
          </mc:Choice>
          <mc:Fallback>
            <p:pic>
              <p:nvPicPr>
                <p:cNvPr id="159" name="Ink 158">
                  <a:extLst>
                    <a:ext uri="{FF2B5EF4-FFF2-40B4-BE49-F238E27FC236}">
                      <a16:creationId xmlns:a16="http://schemas.microsoft.com/office/drawing/2014/main" id="{FE57BB8F-36DD-4AB3-962C-8A5E08982873}"/>
                    </a:ext>
                  </a:extLst>
                </p:cNvPr>
                <p:cNvPicPr/>
                <p:nvPr/>
              </p:nvPicPr>
              <p:blipFill>
                <a:blip r:embed="rId229"/>
                <a:stretch>
                  <a:fillRect/>
                </a:stretch>
              </p:blipFill>
              <p:spPr>
                <a:xfrm>
                  <a:off x="1782256" y="5945214"/>
                  <a:ext cx="812880" cy="63360"/>
                </a:xfrm>
                <a:prstGeom prst="rect">
                  <a:avLst/>
                </a:prstGeom>
              </p:spPr>
            </p:pic>
          </mc:Fallback>
        </mc:AlternateContent>
      </p:grpSp>
    </p:spTree>
    <p:extLst>
      <p:ext uri="{BB962C8B-B14F-4D97-AF65-F5344CB8AC3E}">
        <p14:creationId xmlns:p14="http://schemas.microsoft.com/office/powerpoint/2010/main" val="2745187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34639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01749" y="472623"/>
            <a:ext cx="9811249" cy="5632311"/>
          </a:xfrm>
          <a:prstGeom prst="rect">
            <a:avLst/>
          </a:prstGeom>
          <a:noFill/>
        </p:spPr>
        <p:txBody>
          <a:bodyPr wrap="square" rtlCol="0">
            <a:spAutoFit/>
          </a:bodyPr>
          <a:lstStyle/>
          <a:p>
            <a:pPr algn="ctr"/>
            <a:r>
              <a:rPr lang="he-IL" sz="3200" b="1">
                <a:solidFill>
                  <a:srgbClr val="92D050"/>
                </a:solidFill>
                <a:cs typeface="+mj-cs"/>
              </a:rPr>
              <a:t>אוֹקִ֥יר אֱנ֖וֹשׁ מִפָּ֑ז וְאָדָ֖ם מִכֶּ֥תֶם אוֹפִֽיר</a:t>
            </a:r>
            <a:endParaRPr lang="en-US" sz="3200" b="1">
              <a:solidFill>
                <a:srgbClr val="92D050"/>
              </a:solidFill>
              <a:cs typeface="+mj-cs"/>
            </a:endParaRPr>
          </a:p>
          <a:p>
            <a:pPr algn="r"/>
            <a:endParaRPr lang="en-US" sz="3200" b="1">
              <a:solidFill>
                <a:schemeClr val="bg1"/>
              </a:solidFill>
              <a:cs typeface="+mj-cs"/>
            </a:endParaRPr>
          </a:p>
          <a:p>
            <a:pPr algn="r"/>
            <a:r>
              <a:rPr lang="he-IL" sz="2800" b="1">
                <a:solidFill>
                  <a:srgbClr val="FFFF00"/>
                </a:solidFill>
                <a:cs typeface="+mj-cs"/>
              </a:rPr>
              <a:t>ספר דברים פרק לב</a:t>
            </a:r>
          </a:p>
          <a:p>
            <a:pPr algn="r"/>
            <a:r>
              <a:rPr lang="he-IL" sz="2800">
                <a:solidFill>
                  <a:srgbClr val="FFFF00"/>
                </a:solidFill>
                <a:cs typeface="+mj-cs"/>
              </a:rPr>
              <a:t>י   יִמְצָאֵהוּ בְּאֶרֶץ מִדְבָּר וּבְתֹהוּ יְלֵל יְשִׁמֹן יְסֹבֲבֶנְהוּ יְבוֹנֲנֵהוּ יִצְּרֶנְהוּ כְּאִישׁוֹן עֵינוֹ: </a:t>
            </a:r>
          </a:p>
          <a:p>
            <a:r>
              <a:rPr lang="en-US" sz="2400" b="1">
                <a:solidFill>
                  <a:srgbClr val="FFC000"/>
                </a:solidFill>
                <a:cs typeface="+mj-cs"/>
              </a:rPr>
              <a:t>Devarim / Deuteronomy 32:10</a:t>
            </a:r>
          </a:p>
          <a:p>
            <a:r>
              <a:rPr lang="en-US" sz="2400">
                <a:solidFill>
                  <a:srgbClr val="FFC000"/>
                </a:solidFill>
                <a:cs typeface="+mj-cs"/>
              </a:rPr>
              <a:t>“He found him in a desert land, And in the howling waste of a wilderness; He encircled him, He cared for him, He guarded him as the pupil of His eye.</a:t>
            </a:r>
          </a:p>
          <a:p>
            <a:endParaRPr lang="en-US" sz="2400">
              <a:solidFill>
                <a:srgbClr val="FFC000"/>
              </a:solidFill>
              <a:cs typeface="+mj-cs"/>
            </a:endParaRPr>
          </a:p>
          <a:p>
            <a:pPr algn="r"/>
            <a:r>
              <a:rPr lang="en-US" sz="3200" b="1">
                <a:solidFill>
                  <a:schemeClr val="bg1"/>
                </a:solidFill>
                <a:cs typeface="+mj-cs"/>
              </a:rPr>
              <a:t>﻿</a:t>
            </a:r>
            <a:r>
              <a:rPr lang="he-IL" sz="2800" b="1">
                <a:solidFill>
                  <a:srgbClr val="FFFF00"/>
                </a:solidFill>
                <a:cs typeface="+mj-cs"/>
              </a:rPr>
              <a:t>ספר תהילים פרק יז</a:t>
            </a:r>
          </a:p>
          <a:p>
            <a:pPr algn="r"/>
            <a:r>
              <a:rPr lang="he-IL" sz="2800">
                <a:solidFill>
                  <a:srgbClr val="FFFF00"/>
                </a:solidFill>
                <a:cs typeface="+mj-cs"/>
              </a:rPr>
              <a:t>ח   שָׁמְרֵנִי כְּאִישׁוֹן בַּת-עָיִן בְּצֵל כְּנָפֶיךָ תַּסְתִּירֵנִי: </a:t>
            </a:r>
          </a:p>
          <a:p>
            <a:r>
              <a:rPr lang="en-US" sz="2800" b="1">
                <a:solidFill>
                  <a:srgbClr val="92D050"/>
                </a:solidFill>
                <a:cs typeface="+mj-cs"/>
              </a:rPr>
              <a:t>Tehillim / Psalm 17:8</a:t>
            </a:r>
          </a:p>
          <a:p>
            <a:r>
              <a:rPr lang="en-US" sz="2800">
                <a:solidFill>
                  <a:srgbClr val="92D050"/>
                </a:solidFill>
                <a:cs typeface="+mj-cs"/>
              </a:rPr>
              <a:t>Keep me as the apple of the eye; Hide me in the shadow of Your wings</a:t>
            </a:r>
            <a:endParaRPr lang="he-IL" sz="3200" b="1">
              <a:solidFill>
                <a:schemeClr val="bg1"/>
              </a:solidFill>
              <a:cs typeface="+mj-cs"/>
            </a:endParaRP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18" name="Ink 17">
                <a:extLst>
                  <a:ext uri="{FF2B5EF4-FFF2-40B4-BE49-F238E27FC236}">
                    <a16:creationId xmlns:a16="http://schemas.microsoft.com/office/drawing/2014/main" id="{900E038D-D743-4F4C-BB7A-2A2A50AB2190}"/>
                  </a:ext>
                </a:extLst>
              </p14:cNvPr>
              <p14:cNvContentPartPr/>
              <p14:nvPr/>
            </p14:nvContentPartPr>
            <p14:xfrm>
              <a:off x="6808576" y="517854"/>
              <a:ext cx="1040040" cy="591480"/>
            </p14:xfrm>
          </p:contentPart>
        </mc:Choice>
        <mc:Fallback>
          <p:pic>
            <p:nvPicPr>
              <p:cNvPr id="18" name="Ink 17">
                <a:extLst>
                  <a:ext uri="{FF2B5EF4-FFF2-40B4-BE49-F238E27FC236}">
                    <a16:creationId xmlns:a16="http://schemas.microsoft.com/office/drawing/2014/main" id="{900E038D-D743-4F4C-BB7A-2A2A50AB2190}"/>
                  </a:ext>
                </a:extLst>
              </p:cNvPr>
              <p:cNvPicPr/>
              <p:nvPr/>
            </p:nvPicPr>
            <p:blipFill>
              <a:blip r:embed="rId5"/>
              <a:stretch>
                <a:fillRect/>
              </a:stretch>
            </p:blipFill>
            <p:spPr>
              <a:xfrm>
                <a:off x="6790936" y="500214"/>
                <a:ext cx="1075680" cy="6271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a:extLst>
                  <a:ext uri="{FF2B5EF4-FFF2-40B4-BE49-F238E27FC236}">
                    <a16:creationId xmlns:a16="http://schemas.microsoft.com/office/drawing/2014/main" id="{568D9DD2-CB73-4319-89AA-39EA15FF243A}"/>
                  </a:ext>
                </a:extLst>
              </p14:cNvPr>
              <p14:cNvContentPartPr/>
              <p14:nvPr/>
            </p14:nvContentPartPr>
            <p14:xfrm>
              <a:off x="7123216" y="1046694"/>
              <a:ext cx="594000" cy="95040"/>
            </p14:xfrm>
          </p:contentPart>
        </mc:Choice>
        <mc:Fallback>
          <p:pic>
            <p:nvPicPr>
              <p:cNvPr id="7" name="Ink 6">
                <a:extLst>
                  <a:ext uri="{FF2B5EF4-FFF2-40B4-BE49-F238E27FC236}">
                    <a16:creationId xmlns:a16="http://schemas.microsoft.com/office/drawing/2014/main" id="{568D9DD2-CB73-4319-89AA-39EA15FF243A}"/>
                  </a:ext>
                </a:extLst>
              </p:cNvPr>
              <p:cNvPicPr/>
              <p:nvPr/>
            </p:nvPicPr>
            <p:blipFill>
              <a:blip r:embed="rId7"/>
              <a:stretch>
                <a:fillRect/>
              </a:stretch>
            </p:blipFill>
            <p:spPr>
              <a:xfrm>
                <a:off x="7105576" y="1028694"/>
                <a:ext cx="62964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9" name="Ink 8">
                <a:extLst>
                  <a:ext uri="{FF2B5EF4-FFF2-40B4-BE49-F238E27FC236}">
                    <a16:creationId xmlns:a16="http://schemas.microsoft.com/office/drawing/2014/main" id="{0A2CB44B-6C5C-416A-A8D8-081F3F6F786A}"/>
                  </a:ext>
                </a:extLst>
              </p14:cNvPr>
              <p14:cNvContentPartPr/>
              <p14:nvPr/>
            </p14:nvContentPartPr>
            <p14:xfrm>
              <a:off x="6258496" y="1117974"/>
              <a:ext cx="491400" cy="44640"/>
            </p14:xfrm>
          </p:contentPart>
        </mc:Choice>
        <mc:Fallback>
          <p:pic>
            <p:nvPicPr>
              <p:cNvPr id="9" name="Ink 8">
                <a:extLst>
                  <a:ext uri="{FF2B5EF4-FFF2-40B4-BE49-F238E27FC236}">
                    <a16:creationId xmlns:a16="http://schemas.microsoft.com/office/drawing/2014/main" id="{0A2CB44B-6C5C-416A-A8D8-081F3F6F786A}"/>
                  </a:ext>
                </a:extLst>
              </p:cNvPr>
              <p:cNvPicPr/>
              <p:nvPr/>
            </p:nvPicPr>
            <p:blipFill>
              <a:blip r:embed="rId9"/>
              <a:stretch>
                <a:fillRect/>
              </a:stretch>
            </p:blipFill>
            <p:spPr>
              <a:xfrm>
                <a:off x="6240856" y="1099974"/>
                <a:ext cx="527040" cy="802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1" name="Ink 10">
                <a:extLst>
                  <a:ext uri="{FF2B5EF4-FFF2-40B4-BE49-F238E27FC236}">
                    <a16:creationId xmlns:a16="http://schemas.microsoft.com/office/drawing/2014/main" id="{8C4A69DE-A340-4005-974D-7CB8AA6B6705}"/>
                  </a:ext>
                </a:extLst>
              </p14:cNvPr>
              <p14:cNvContentPartPr/>
              <p14:nvPr/>
            </p14:nvContentPartPr>
            <p14:xfrm>
              <a:off x="5492056" y="1041654"/>
              <a:ext cx="480960" cy="72000"/>
            </p14:xfrm>
          </p:contentPart>
        </mc:Choice>
        <mc:Fallback>
          <p:pic>
            <p:nvPicPr>
              <p:cNvPr id="11" name="Ink 10">
                <a:extLst>
                  <a:ext uri="{FF2B5EF4-FFF2-40B4-BE49-F238E27FC236}">
                    <a16:creationId xmlns:a16="http://schemas.microsoft.com/office/drawing/2014/main" id="{8C4A69DE-A340-4005-974D-7CB8AA6B6705}"/>
                  </a:ext>
                </a:extLst>
              </p:cNvPr>
              <p:cNvPicPr/>
              <p:nvPr/>
            </p:nvPicPr>
            <p:blipFill>
              <a:blip r:embed="rId11"/>
              <a:stretch>
                <a:fillRect/>
              </a:stretch>
            </p:blipFill>
            <p:spPr>
              <a:xfrm>
                <a:off x="5474056" y="1023654"/>
                <a:ext cx="516600" cy="1076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0" name="Ink 19">
                <a:extLst>
                  <a:ext uri="{FF2B5EF4-FFF2-40B4-BE49-F238E27FC236}">
                    <a16:creationId xmlns:a16="http://schemas.microsoft.com/office/drawing/2014/main" id="{32C0B02E-55A9-42BD-80AC-5E5DF19DE347}"/>
                  </a:ext>
                </a:extLst>
              </p14:cNvPr>
              <p14:cNvContentPartPr/>
              <p14:nvPr/>
            </p14:nvContentPartPr>
            <p14:xfrm>
              <a:off x="6804976" y="557094"/>
              <a:ext cx="15840" cy="36360"/>
            </p14:xfrm>
          </p:contentPart>
        </mc:Choice>
        <mc:Fallback>
          <p:pic>
            <p:nvPicPr>
              <p:cNvPr id="20" name="Ink 19">
                <a:extLst>
                  <a:ext uri="{FF2B5EF4-FFF2-40B4-BE49-F238E27FC236}">
                    <a16:creationId xmlns:a16="http://schemas.microsoft.com/office/drawing/2014/main" id="{32C0B02E-55A9-42BD-80AC-5E5DF19DE347}"/>
                  </a:ext>
                </a:extLst>
              </p:cNvPr>
              <p:cNvPicPr/>
              <p:nvPr/>
            </p:nvPicPr>
            <p:blipFill>
              <a:blip r:embed="rId13"/>
              <a:stretch>
                <a:fillRect/>
              </a:stretch>
            </p:blipFill>
            <p:spPr>
              <a:xfrm>
                <a:off x="6787336" y="539094"/>
                <a:ext cx="51480" cy="720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21" name="Ink 20">
                <a:extLst>
                  <a:ext uri="{FF2B5EF4-FFF2-40B4-BE49-F238E27FC236}">
                    <a16:creationId xmlns:a16="http://schemas.microsoft.com/office/drawing/2014/main" id="{6BF8DE3C-9964-4FD5-90B4-599B6B0A705A}"/>
                  </a:ext>
                </a:extLst>
              </p14:cNvPr>
              <p14:cNvContentPartPr/>
              <p14:nvPr/>
            </p14:nvContentPartPr>
            <p14:xfrm>
              <a:off x="5949256" y="603174"/>
              <a:ext cx="864720" cy="475920"/>
            </p14:xfrm>
          </p:contentPart>
        </mc:Choice>
        <mc:Fallback>
          <p:pic>
            <p:nvPicPr>
              <p:cNvPr id="21" name="Ink 20">
                <a:extLst>
                  <a:ext uri="{FF2B5EF4-FFF2-40B4-BE49-F238E27FC236}">
                    <a16:creationId xmlns:a16="http://schemas.microsoft.com/office/drawing/2014/main" id="{6BF8DE3C-9964-4FD5-90B4-599B6B0A705A}"/>
                  </a:ext>
                </a:extLst>
              </p:cNvPr>
              <p:cNvPicPr/>
              <p:nvPr/>
            </p:nvPicPr>
            <p:blipFill>
              <a:blip r:embed="rId15"/>
              <a:stretch>
                <a:fillRect/>
              </a:stretch>
            </p:blipFill>
            <p:spPr>
              <a:xfrm>
                <a:off x="5931256" y="585174"/>
                <a:ext cx="900360" cy="5115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3" name="Ink 22">
                <a:extLst>
                  <a:ext uri="{FF2B5EF4-FFF2-40B4-BE49-F238E27FC236}">
                    <a16:creationId xmlns:a16="http://schemas.microsoft.com/office/drawing/2014/main" id="{7D9E99C0-855C-4B38-8243-61D4A35AAA89}"/>
                  </a:ext>
                </a:extLst>
              </p14:cNvPr>
              <p14:cNvContentPartPr/>
              <p14:nvPr/>
            </p14:nvContentPartPr>
            <p14:xfrm>
              <a:off x="5297296" y="505614"/>
              <a:ext cx="710640" cy="631800"/>
            </p14:xfrm>
          </p:contentPart>
        </mc:Choice>
        <mc:Fallback>
          <p:pic>
            <p:nvPicPr>
              <p:cNvPr id="23" name="Ink 22">
                <a:extLst>
                  <a:ext uri="{FF2B5EF4-FFF2-40B4-BE49-F238E27FC236}">
                    <a16:creationId xmlns:a16="http://schemas.microsoft.com/office/drawing/2014/main" id="{7D9E99C0-855C-4B38-8243-61D4A35AAA89}"/>
                  </a:ext>
                </a:extLst>
              </p:cNvPr>
              <p:cNvPicPr/>
              <p:nvPr/>
            </p:nvPicPr>
            <p:blipFill>
              <a:blip r:embed="rId17"/>
              <a:stretch>
                <a:fillRect/>
              </a:stretch>
            </p:blipFill>
            <p:spPr>
              <a:xfrm>
                <a:off x="5279296" y="487974"/>
                <a:ext cx="746280" cy="667440"/>
              </a:xfrm>
              <a:prstGeom prst="rect">
                <a:avLst/>
              </a:prstGeom>
            </p:spPr>
          </p:pic>
        </mc:Fallback>
      </mc:AlternateContent>
      <p:grpSp>
        <p:nvGrpSpPr>
          <p:cNvPr id="26" name="Group 25">
            <a:extLst>
              <a:ext uri="{FF2B5EF4-FFF2-40B4-BE49-F238E27FC236}">
                <a16:creationId xmlns:a16="http://schemas.microsoft.com/office/drawing/2014/main" id="{6C30E886-3C77-4A57-A981-AFA16EFD6CF3}"/>
              </a:ext>
            </a:extLst>
          </p:cNvPr>
          <p:cNvGrpSpPr/>
          <p:nvPr/>
        </p:nvGrpSpPr>
        <p:grpSpPr>
          <a:xfrm>
            <a:off x="2607016" y="496974"/>
            <a:ext cx="3036240" cy="864720"/>
            <a:chOff x="2607016" y="496974"/>
            <a:chExt cx="3036240" cy="864720"/>
          </a:xfrm>
        </p:grpSpPr>
        <mc:AlternateContent xmlns:mc="http://schemas.openxmlformats.org/markup-compatibility/2006">
          <mc:Choice xmlns:p14="http://schemas.microsoft.com/office/powerpoint/2010/main" Requires="p14">
            <p:contentPart p14:bwMode="auto" r:id="rId18">
              <p14:nvContentPartPr>
                <p14:cNvPr id="13" name="Ink 12">
                  <a:extLst>
                    <a:ext uri="{FF2B5EF4-FFF2-40B4-BE49-F238E27FC236}">
                      <a16:creationId xmlns:a16="http://schemas.microsoft.com/office/drawing/2014/main" id="{55334F20-D9CF-4B9D-952A-0C8CEDD36CDB}"/>
                    </a:ext>
                  </a:extLst>
                </p14:cNvPr>
                <p14:cNvContentPartPr/>
                <p14:nvPr/>
              </p14:nvContentPartPr>
              <p14:xfrm>
                <a:off x="4780336" y="1148214"/>
                <a:ext cx="430200" cy="39960"/>
              </p14:xfrm>
            </p:contentPart>
          </mc:Choice>
          <mc:Fallback>
            <p:pic>
              <p:nvPicPr>
                <p:cNvPr id="13" name="Ink 12">
                  <a:extLst>
                    <a:ext uri="{FF2B5EF4-FFF2-40B4-BE49-F238E27FC236}">
                      <a16:creationId xmlns:a16="http://schemas.microsoft.com/office/drawing/2014/main" id="{55334F20-D9CF-4B9D-952A-0C8CEDD36CDB}"/>
                    </a:ext>
                  </a:extLst>
                </p:cNvPr>
                <p:cNvPicPr/>
                <p:nvPr/>
              </p:nvPicPr>
              <p:blipFill>
                <a:blip r:embed="rId19"/>
                <a:stretch>
                  <a:fillRect/>
                </a:stretch>
              </p:blipFill>
              <p:spPr>
                <a:xfrm>
                  <a:off x="4762336" y="1130574"/>
                  <a:ext cx="46584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5" name="Ink 14">
                  <a:extLst>
                    <a:ext uri="{FF2B5EF4-FFF2-40B4-BE49-F238E27FC236}">
                      <a16:creationId xmlns:a16="http://schemas.microsoft.com/office/drawing/2014/main" id="{C3ABD7F4-4775-461E-AD44-580F1DC1A662}"/>
                    </a:ext>
                  </a:extLst>
                </p14:cNvPr>
                <p14:cNvContentPartPr/>
                <p14:nvPr/>
              </p14:nvContentPartPr>
              <p14:xfrm>
                <a:off x="3729496" y="1055694"/>
                <a:ext cx="740520" cy="58680"/>
              </p14:xfrm>
            </p:contentPart>
          </mc:Choice>
          <mc:Fallback>
            <p:pic>
              <p:nvPicPr>
                <p:cNvPr id="15" name="Ink 14">
                  <a:extLst>
                    <a:ext uri="{FF2B5EF4-FFF2-40B4-BE49-F238E27FC236}">
                      <a16:creationId xmlns:a16="http://schemas.microsoft.com/office/drawing/2014/main" id="{C3ABD7F4-4775-461E-AD44-580F1DC1A662}"/>
                    </a:ext>
                  </a:extLst>
                </p:cNvPr>
                <p:cNvPicPr/>
                <p:nvPr/>
              </p:nvPicPr>
              <p:blipFill>
                <a:blip r:embed="rId21"/>
                <a:stretch>
                  <a:fillRect/>
                </a:stretch>
              </p:blipFill>
              <p:spPr>
                <a:xfrm>
                  <a:off x="3711856" y="1037694"/>
                  <a:ext cx="77616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6" name="Ink 15">
                  <a:extLst>
                    <a:ext uri="{FF2B5EF4-FFF2-40B4-BE49-F238E27FC236}">
                      <a16:creationId xmlns:a16="http://schemas.microsoft.com/office/drawing/2014/main" id="{40A53CD8-7C83-4D61-8A48-F7E1A0499FBE}"/>
                    </a:ext>
                  </a:extLst>
                </p14:cNvPr>
                <p14:cNvContentPartPr/>
                <p14:nvPr/>
              </p14:nvContentPartPr>
              <p14:xfrm>
                <a:off x="2830216" y="1040934"/>
                <a:ext cx="606240" cy="43200"/>
              </p14:xfrm>
            </p:contentPart>
          </mc:Choice>
          <mc:Fallback>
            <p:pic>
              <p:nvPicPr>
                <p:cNvPr id="16" name="Ink 15">
                  <a:extLst>
                    <a:ext uri="{FF2B5EF4-FFF2-40B4-BE49-F238E27FC236}">
                      <a16:creationId xmlns:a16="http://schemas.microsoft.com/office/drawing/2014/main" id="{40A53CD8-7C83-4D61-8A48-F7E1A0499FBE}"/>
                    </a:ext>
                  </a:extLst>
                </p:cNvPr>
                <p:cNvPicPr/>
                <p:nvPr/>
              </p:nvPicPr>
              <p:blipFill>
                <a:blip r:embed="rId23"/>
                <a:stretch>
                  <a:fillRect/>
                </a:stretch>
              </p:blipFill>
              <p:spPr>
                <a:xfrm>
                  <a:off x="2812216" y="1023294"/>
                  <a:ext cx="641880" cy="788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2" name="Ink 1">
                  <a:extLst>
                    <a:ext uri="{FF2B5EF4-FFF2-40B4-BE49-F238E27FC236}">
                      <a16:creationId xmlns:a16="http://schemas.microsoft.com/office/drawing/2014/main" id="{1D41BE4C-2740-441B-B565-0EAAABE12056}"/>
                    </a:ext>
                  </a:extLst>
                </p14:cNvPr>
                <p14:cNvContentPartPr/>
                <p14:nvPr/>
              </p14:nvContentPartPr>
              <p14:xfrm>
                <a:off x="5541376" y="1201494"/>
                <a:ext cx="24840" cy="160200"/>
              </p14:xfrm>
            </p:contentPart>
          </mc:Choice>
          <mc:Fallback>
            <p:pic>
              <p:nvPicPr>
                <p:cNvPr id="2" name="Ink 1">
                  <a:extLst>
                    <a:ext uri="{FF2B5EF4-FFF2-40B4-BE49-F238E27FC236}">
                      <a16:creationId xmlns:a16="http://schemas.microsoft.com/office/drawing/2014/main" id="{1D41BE4C-2740-441B-B565-0EAAABE12056}"/>
                    </a:ext>
                  </a:extLst>
                </p:cNvPr>
                <p:cNvPicPr/>
                <p:nvPr/>
              </p:nvPicPr>
              <p:blipFill>
                <a:blip r:embed="rId25"/>
                <a:stretch>
                  <a:fillRect/>
                </a:stretch>
              </p:blipFill>
              <p:spPr>
                <a:xfrm>
                  <a:off x="5523736" y="1183854"/>
                  <a:ext cx="6048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4" name="Ink 3">
                  <a:extLst>
                    <a:ext uri="{FF2B5EF4-FFF2-40B4-BE49-F238E27FC236}">
                      <a16:creationId xmlns:a16="http://schemas.microsoft.com/office/drawing/2014/main" id="{E0ED2C7E-D936-4999-9A11-36C9DDAC0B3B}"/>
                    </a:ext>
                  </a:extLst>
                </p14:cNvPr>
                <p14:cNvContentPartPr/>
                <p14:nvPr/>
              </p14:nvContentPartPr>
              <p14:xfrm>
                <a:off x="5476576" y="1079814"/>
                <a:ext cx="166680" cy="198720"/>
              </p14:xfrm>
            </p:contentPart>
          </mc:Choice>
          <mc:Fallback>
            <p:pic>
              <p:nvPicPr>
                <p:cNvPr id="4" name="Ink 3">
                  <a:extLst>
                    <a:ext uri="{FF2B5EF4-FFF2-40B4-BE49-F238E27FC236}">
                      <a16:creationId xmlns:a16="http://schemas.microsoft.com/office/drawing/2014/main" id="{E0ED2C7E-D936-4999-9A11-36C9DDAC0B3B}"/>
                    </a:ext>
                  </a:extLst>
                </p:cNvPr>
                <p:cNvPicPr/>
                <p:nvPr/>
              </p:nvPicPr>
              <p:blipFill>
                <a:blip r:embed="rId27"/>
                <a:stretch>
                  <a:fillRect/>
                </a:stretch>
              </p:blipFill>
              <p:spPr>
                <a:xfrm>
                  <a:off x="5458576" y="1062174"/>
                  <a:ext cx="202320" cy="23436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5" name="Ink 24">
                  <a:extLst>
                    <a:ext uri="{FF2B5EF4-FFF2-40B4-BE49-F238E27FC236}">
                      <a16:creationId xmlns:a16="http://schemas.microsoft.com/office/drawing/2014/main" id="{05632FED-4041-4623-A60F-C7069078658D}"/>
                    </a:ext>
                  </a:extLst>
                </p14:cNvPr>
                <p14:cNvContentPartPr/>
                <p14:nvPr/>
              </p14:nvContentPartPr>
              <p14:xfrm>
                <a:off x="2607016" y="496974"/>
                <a:ext cx="999720" cy="674280"/>
              </p14:xfrm>
            </p:contentPart>
          </mc:Choice>
          <mc:Fallback>
            <p:pic>
              <p:nvPicPr>
                <p:cNvPr id="25" name="Ink 24">
                  <a:extLst>
                    <a:ext uri="{FF2B5EF4-FFF2-40B4-BE49-F238E27FC236}">
                      <a16:creationId xmlns:a16="http://schemas.microsoft.com/office/drawing/2014/main" id="{05632FED-4041-4623-A60F-C7069078658D}"/>
                    </a:ext>
                  </a:extLst>
                </p:cNvPr>
                <p:cNvPicPr/>
                <p:nvPr/>
              </p:nvPicPr>
              <p:blipFill>
                <a:blip r:embed="rId29"/>
                <a:stretch>
                  <a:fillRect/>
                </a:stretch>
              </p:blipFill>
              <p:spPr>
                <a:xfrm>
                  <a:off x="2589016" y="479334"/>
                  <a:ext cx="1035360" cy="7099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0">
            <p14:nvContentPartPr>
              <p14:cNvPr id="27" name="Ink 26">
                <a:extLst>
                  <a:ext uri="{FF2B5EF4-FFF2-40B4-BE49-F238E27FC236}">
                    <a16:creationId xmlns:a16="http://schemas.microsoft.com/office/drawing/2014/main" id="{194C47DD-C84D-41AF-96B9-9132C5225C87}"/>
                  </a:ext>
                </a:extLst>
              </p14:cNvPr>
              <p14:cNvContentPartPr/>
              <p14:nvPr/>
            </p14:nvContentPartPr>
            <p14:xfrm>
              <a:off x="933736" y="2272134"/>
              <a:ext cx="2368440" cy="114840"/>
            </p14:xfrm>
          </p:contentPart>
        </mc:Choice>
        <mc:Fallback>
          <p:pic>
            <p:nvPicPr>
              <p:cNvPr id="27" name="Ink 26">
                <a:extLst>
                  <a:ext uri="{FF2B5EF4-FFF2-40B4-BE49-F238E27FC236}">
                    <a16:creationId xmlns:a16="http://schemas.microsoft.com/office/drawing/2014/main" id="{194C47DD-C84D-41AF-96B9-9132C5225C87}"/>
                  </a:ext>
                </a:extLst>
              </p:cNvPr>
              <p:cNvPicPr/>
              <p:nvPr/>
            </p:nvPicPr>
            <p:blipFill>
              <a:blip r:embed="rId31"/>
              <a:stretch>
                <a:fillRect/>
              </a:stretch>
            </p:blipFill>
            <p:spPr>
              <a:xfrm>
                <a:off x="915736" y="2254134"/>
                <a:ext cx="2404080" cy="15048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8" name="Ink 27">
                <a:extLst>
                  <a:ext uri="{FF2B5EF4-FFF2-40B4-BE49-F238E27FC236}">
                    <a16:creationId xmlns:a16="http://schemas.microsoft.com/office/drawing/2014/main" id="{DDF03147-E20B-4434-B3DB-BF56D708E2F9}"/>
                  </a:ext>
                </a:extLst>
              </p14:cNvPr>
              <p14:cNvContentPartPr/>
              <p14:nvPr/>
            </p14:nvContentPartPr>
            <p14:xfrm>
              <a:off x="7925296" y="4669374"/>
              <a:ext cx="1565280" cy="125280"/>
            </p14:xfrm>
          </p:contentPart>
        </mc:Choice>
        <mc:Fallback>
          <p:pic>
            <p:nvPicPr>
              <p:cNvPr id="28" name="Ink 27">
                <a:extLst>
                  <a:ext uri="{FF2B5EF4-FFF2-40B4-BE49-F238E27FC236}">
                    <a16:creationId xmlns:a16="http://schemas.microsoft.com/office/drawing/2014/main" id="{DDF03147-E20B-4434-B3DB-BF56D708E2F9}"/>
                  </a:ext>
                </a:extLst>
              </p:cNvPr>
              <p:cNvPicPr/>
              <p:nvPr/>
            </p:nvPicPr>
            <p:blipFill>
              <a:blip r:embed="rId33"/>
              <a:stretch>
                <a:fillRect/>
              </a:stretch>
            </p:blipFill>
            <p:spPr>
              <a:xfrm>
                <a:off x="7907656" y="4651734"/>
                <a:ext cx="1600920" cy="16092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9" name="Ink 28">
                <a:extLst>
                  <a:ext uri="{FF2B5EF4-FFF2-40B4-BE49-F238E27FC236}">
                    <a16:creationId xmlns:a16="http://schemas.microsoft.com/office/drawing/2014/main" id="{B5C6F0DE-B9D8-4681-B73B-E4BC14C3B80C}"/>
                  </a:ext>
                </a:extLst>
              </p14:cNvPr>
              <p14:cNvContentPartPr/>
              <p14:nvPr/>
            </p14:nvContentPartPr>
            <p14:xfrm>
              <a:off x="6998656" y="4685214"/>
              <a:ext cx="769680" cy="135720"/>
            </p14:xfrm>
          </p:contentPart>
        </mc:Choice>
        <mc:Fallback>
          <p:pic>
            <p:nvPicPr>
              <p:cNvPr id="29" name="Ink 28">
                <a:extLst>
                  <a:ext uri="{FF2B5EF4-FFF2-40B4-BE49-F238E27FC236}">
                    <a16:creationId xmlns:a16="http://schemas.microsoft.com/office/drawing/2014/main" id="{B5C6F0DE-B9D8-4681-B73B-E4BC14C3B80C}"/>
                  </a:ext>
                </a:extLst>
              </p:cNvPr>
              <p:cNvPicPr/>
              <p:nvPr/>
            </p:nvPicPr>
            <p:blipFill>
              <a:blip r:embed="rId35"/>
              <a:stretch>
                <a:fillRect/>
              </a:stretch>
            </p:blipFill>
            <p:spPr>
              <a:xfrm>
                <a:off x="6981016" y="4667214"/>
                <a:ext cx="805320" cy="1713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30" name="Ink 29">
                <a:extLst>
                  <a:ext uri="{FF2B5EF4-FFF2-40B4-BE49-F238E27FC236}">
                    <a16:creationId xmlns:a16="http://schemas.microsoft.com/office/drawing/2014/main" id="{01BDB1D6-F742-4F7A-91B0-BAB6B6432515}"/>
                  </a:ext>
                </a:extLst>
              </p14:cNvPr>
              <p14:cNvContentPartPr/>
              <p14:nvPr/>
            </p14:nvContentPartPr>
            <p14:xfrm>
              <a:off x="4726696" y="4731294"/>
              <a:ext cx="2113560" cy="97560"/>
            </p14:xfrm>
          </p:contentPart>
        </mc:Choice>
        <mc:Fallback>
          <p:pic>
            <p:nvPicPr>
              <p:cNvPr id="30" name="Ink 29">
                <a:extLst>
                  <a:ext uri="{FF2B5EF4-FFF2-40B4-BE49-F238E27FC236}">
                    <a16:creationId xmlns:a16="http://schemas.microsoft.com/office/drawing/2014/main" id="{01BDB1D6-F742-4F7A-91B0-BAB6B6432515}"/>
                  </a:ext>
                </a:extLst>
              </p:cNvPr>
              <p:cNvPicPr/>
              <p:nvPr/>
            </p:nvPicPr>
            <p:blipFill>
              <a:blip r:embed="rId37"/>
              <a:stretch>
                <a:fillRect/>
              </a:stretch>
            </p:blipFill>
            <p:spPr>
              <a:xfrm>
                <a:off x="4708696" y="4713294"/>
                <a:ext cx="2149200" cy="133200"/>
              </a:xfrm>
              <a:prstGeom prst="rect">
                <a:avLst/>
              </a:prstGeom>
            </p:spPr>
          </p:pic>
        </mc:Fallback>
      </mc:AlternateContent>
    </p:spTree>
    <p:extLst>
      <p:ext uri="{BB962C8B-B14F-4D97-AF65-F5344CB8AC3E}">
        <p14:creationId xmlns:p14="http://schemas.microsoft.com/office/powerpoint/2010/main" val="342298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34639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01749" y="472623"/>
            <a:ext cx="9811249" cy="5570756"/>
          </a:xfrm>
          <a:prstGeom prst="rect">
            <a:avLst/>
          </a:prstGeom>
          <a:noFill/>
        </p:spPr>
        <p:txBody>
          <a:bodyPr wrap="square" rtlCol="0">
            <a:spAutoFit/>
          </a:bodyPr>
          <a:lstStyle/>
          <a:p>
            <a:pPr algn="r"/>
            <a:r>
              <a:rPr lang="he-IL" sz="3200" b="1">
                <a:solidFill>
                  <a:srgbClr val="FFFF00"/>
                </a:solidFill>
                <a:cs typeface="+mj-cs"/>
              </a:rPr>
              <a:t>ספר זְכַרְיָה פרק ב</a:t>
            </a:r>
          </a:p>
          <a:p>
            <a:pPr algn="r"/>
            <a:r>
              <a:rPr lang="he-IL" sz="3200">
                <a:solidFill>
                  <a:srgbClr val="FFFF00"/>
                </a:solidFill>
                <a:cs typeface="+mj-cs"/>
              </a:rPr>
              <a:t>יב   כִּ֣י כֹ֣ה אָמַר֮ יְהוָ֣ה צְבָאוֹת֒ אַחַ֣ר כָּב֔וֹד שְׁלָחַ֕נִי אֶל־הַגּוֹיִ֖ם הַשֹּׁלְלִ֣ים אֶתְכֶ֑ם כִּ֚י הַנֹּגֵ֣עַ בָּכֶ֔ם נֹגֵ֖עַ בְּבָבַ֥ת עֵינֽוֹ׃</a:t>
            </a:r>
          </a:p>
          <a:p>
            <a:r>
              <a:rPr lang="en-US" sz="2800" b="1">
                <a:solidFill>
                  <a:srgbClr val="FFC000"/>
                </a:solidFill>
                <a:cs typeface="+mj-cs"/>
              </a:rPr>
              <a:t>Zechariah 2:8</a:t>
            </a:r>
          </a:p>
          <a:p>
            <a:r>
              <a:rPr lang="en-US" sz="2800">
                <a:solidFill>
                  <a:srgbClr val="FFC000"/>
                </a:solidFill>
                <a:cs typeface="+mj-cs"/>
              </a:rPr>
              <a:t>For thus says the Lord of hosts, “After glory He has sent me against the nations which plunder you, for he who touches you, touches the apple of His eye.</a:t>
            </a:r>
          </a:p>
          <a:p>
            <a:pPr algn="r"/>
            <a:r>
              <a:rPr lang="en-US" sz="3200" b="1">
                <a:solidFill>
                  <a:srgbClr val="92D050"/>
                </a:solidFill>
                <a:cs typeface="+mj-cs"/>
              </a:rPr>
              <a:t>﻿</a:t>
            </a:r>
            <a:r>
              <a:rPr lang="he-IL" sz="3200" b="1">
                <a:solidFill>
                  <a:srgbClr val="FFFF00"/>
                </a:solidFill>
                <a:cs typeface="+mj-cs"/>
              </a:rPr>
              <a:t>ספר משלי פרק ז</a:t>
            </a:r>
          </a:p>
          <a:p>
            <a:pPr algn="r"/>
            <a:r>
              <a:rPr lang="he-IL" sz="3200">
                <a:solidFill>
                  <a:srgbClr val="FFFF00"/>
                </a:solidFill>
                <a:cs typeface="+mj-cs"/>
              </a:rPr>
              <a:t>ב   שְׁמֹר מִצְוֹתַי וֶחְיֵה וְתוֹרָתִי כְּאִישׁוֹן עֵינֶיךָ:</a:t>
            </a:r>
            <a:r>
              <a:rPr lang="he-IL" sz="3200">
                <a:solidFill>
                  <a:srgbClr val="92D050"/>
                </a:solidFill>
                <a:cs typeface="+mj-cs"/>
              </a:rPr>
              <a:t> </a:t>
            </a:r>
          </a:p>
          <a:p>
            <a:r>
              <a:rPr lang="en-US" sz="2800" b="1">
                <a:solidFill>
                  <a:srgbClr val="92D050"/>
                </a:solidFill>
                <a:cs typeface="+mj-cs"/>
              </a:rPr>
              <a:t>Mishley / Proverbs 7:2</a:t>
            </a:r>
          </a:p>
          <a:p>
            <a:r>
              <a:rPr lang="en-US" sz="2800">
                <a:solidFill>
                  <a:srgbClr val="92D050"/>
                </a:solidFill>
                <a:cs typeface="+mj-cs"/>
              </a:rPr>
              <a:t>Keep my commandments and live, And my teaching as the apple of your eye.</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68E5CDF1-D65F-4B95-8F15-E50D8E59C8B7}"/>
                  </a:ext>
                </a:extLst>
              </p14:cNvPr>
              <p14:cNvContentPartPr/>
              <p14:nvPr/>
            </p14:nvContentPartPr>
            <p14:xfrm>
              <a:off x="6348856" y="1464294"/>
              <a:ext cx="3024360" cy="59760"/>
            </p14:xfrm>
          </p:contentPart>
        </mc:Choice>
        <mc:Fallback>
          <p:pic>
            <p:nvPicPr>
              <p:cNvPr id="2" name="Ink 1">
                <a:extLst>
                  <a:ext uri="{FF2B5EF4-FFF2-40B4-BE49-F238E27FC236}">
                    <a16:creationId xmlns:a16="http://schemas.microsoft.com/office/drawing/2014/main" id="{68E5CDF1-D65F-4B95-8F15-E50D8E59C8B7}"/>
                  </a:ext>
                </a:extLst>
              </p:cNvPr>
              <p:cNvPicPr/>
              <p:nvPr/>
            </p:nvPicPr>
            <p:blipFill>
              <a:blip r:embed="rId5"/>
              <a:stretch>
                <a:fillRect/>
              </a:stretch>
            </p:blipFill>
            <p:spPr>
              <a:xfrm>
                <a:off x="6331216" y="1446294"/>
                <a:ext cx="3060000" cy="95400"/>
              </a:xfrm>
              <a:prstGeom prst="rect">
                <a:avLst/>
              </a:prstGeom>
            </p:spPr>
          </p:pic>
        </mc:Fallback>
      </mc:AlternateContent>
      <p:grpSp>
        <p:nvGrpSpPr>
          <p:cNvPr id="7" name="Group 6">
            <a:extLst>
              <a:ext uri="{FF2B5EF4-FFF2-40B4-BE49-F238E27FC236}">
                <a16:creationId xmlns:a16="http://schemas.microsoft.com/office/drawing/2014/main" id="{2D225B52-4AB6-45EB-B3E8-AA2DAAF5E8B1}"/>
              </a:ext>
            </a:extLst>
          </p:cNvPr>
          <p:cNvGrpSpPr/>
          <p:nvPr/>
        </p:nvGrpSpPr>
        <p:grpSpPr>
          <a:xfrm>
            <a:off x="430816" y="1481934"/>
            <a:ext cx="5711040" cy="154800"/>
            <a:chOff x="430816" y="1481934"/>
            <a:chExt cx="5711040" cy="154800"/>
          </a:xfrm>
        </p:grpSpPr>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A64B0CB6-CA97-466A-A542-F1E49B543A5D}"/>
                    </a:ext>
                  </a:extLst>
                </p14:cNvPr>
                <p14:cNvContentPartPr/>
                <p14:nvPr/>
              </p14:nvContentPartPr>
              <p14:xfrm>
                <a:off x="1441336" y="1481934"/>
                <a:ext cx="4700520" cy="154800"/>
              </p14:xfrm>
            </p:contentPart>
          </mc:Choice>
          <mc:Fallback>
            <p:pic>
              <p:nvPicPr>
                <p:cNvPr id="4" name="Ink 3">
                  <a:extLst>
                    <a:ext uri="{FF2B5EF4-FFF2-40B4-BE49-F238E27FC236}">
                      <a16:creationId xmlns:a16="http://schemas.microsoft.com/office/drawing/2014/main" id="{A64B0CB6-CA97-466A-A542-F1E49B543A5D}"/>
                    </a:ext>
                  </a:extLst>
                </p:cNvPr>
                <p:cNvPicPr/>
                <p:nvPr/>
              </p:nvPicPr>
              <p:blipFill>
                <a:blip r:embed="rId7"/>
                <a:stretch>
                  <a:fillRect/>
                </a:stretch>
              </p:blipFill>
              <p:spPr>
                <a:xfrm>
                  <a:off x="1423696" y="1464294"/>
                  <a:ext cx="4736160" cy="1904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588DB081-EFA7-499C-ABC6-E4797EAAED70}"/>
                    </a:ext>
                  </a:extLst>
                </p14:cNvPr>
                <p14:cNvContentPartPr/>
                <p14:nvPr/>
              </p14:nvContentPartPr>
              <p14:xfrm>
                <a:off x="430816" y="1535214"/>
                <a:ext cx="848160" cy="67320"/>
              </p14:xfrm>
            </p:contentPart>
          </mc:Choice>
          <mc:Fallback>
            <p:pic>
              <p:nvPicPr>
                <p:cNvPr id="5" name="Ink 4">
                  <a:extLst>
                    <a:ext uri="{FF2B5EF4-FFF2-40B4-BE49-F238E27FC236}">
                      <a16:creationId xmlns:a16="http://schemas.microsoft.com/office/drawing/2014/main" id="{588DB081-EFA7-499C-ABC6-E4797EAAED70}"/>
                    </a:ext>
                  </a:extLst>
                </p:cNvPr>
                <p:cNvPicPr/>
                <p:nvPr/>
              </p:nvPicPr>
              <p:blipFill>
                <a:blip r:embed="rId9"/>
                <a:stretch>
                  <a:fillRect/>
                </a:stretch>
              </p:blipFill>
              <p:spPr>
                <a:xfrm>
                  <a:off x="413176" y="1517574"/>
                  <a:ext cx="883800" cy="1029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0">
            <p14:nvContentPartPr>
              <p14:cNvPr id="9" name="Ink 8">
                <a:extLst>
                  <a:ext uri="{FF2B5EF4-FFF2-40B4-BE49-F238E27FC236}">
                    <a16:creationId xmlns:a16="http://schemas.microsoft.com/office/drawing/2014/main" id="{B1247953-A876-47B6-AAF3-A65659AD779C}"/>
                  </a:ext>
                </a:extLst>
              </p14:cNvPr>
              <p14:cNvContentPartPr/>
              <p14:nvPr/>
            </p14:nvContentPartPr>
            <p14:xfrm>
              <a:off x="6183616" y="2048934"/>
              <a:ext cx="3870000" cy="72720"/>
            </p14:xfrm>
          </p:contentPart>
        </mc:Choice>
        <mc:Fallback>
          <p:pic>
            <p:nvPicPr>
              <p:cNvPr id="9" name="Ink 8">
                <a:extLst>
                  <a:ext uri="{FF2B5EF4-FFF2-40B4-BE49-F238E27FC236}">
                    <a16:creationId xmlns:a16="http://schemas.microsoft.com/office/drawing/2014/main" id="{B1247953-A876-47B6-AAF3-A65659AD779C}"/>
                  </a:ext>
                </a:extLst>
              </p:cNvPr>
              <p:cNvPicPr/>
              <p:nvPr/>
            </p:nvPicPr>
            <p:blipFill>
              <a:blip r:embed="rId11"/>
              <a:stretch>
                <a:fillRect/>
              </a:stretch>
            </p:blipFill>
            <p:spPr>
              <a:xfrm>
                <a:off x="6165976" y="2030934"/>
                <a:ext cx="390564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Ink 10">
                <a:extLst>
                  <a:ext uri="{FF2B5EF4-FFF2-40B4-BE49-F238E27FC236}">
                    <a16:creationId xmlns:a16="http://schemas.microsoft.com/office/drawing/2014/main" id="{E85D0045-4267-41B2-83E6-395EC9CB644C}"/>
                  </a:ext>
                </a:extLst>
              </p14:cNvPr>
              <p14:cNvContentPartPr/>
              <p14:nvPr/>
            </p14:nvContentPartPr>
            <p14:xfrm>
              <a:off x="8273776" y="4642014"/>
              <a:ext cx="1076400" cy="72720"/>
            </p14:xfrm>
          </p:contentPart>
        </mc:Choice>
        <mc:Fallback>
          <p:pic>
            <p:nvPicPr>
              <p:cNvPr id="11" name="Ink 10">
                <a:extLst>
                  <a:ext uri="{FF2B5EF4-FFF2-40B4-BE49-F238E27FC236}">
                    <a16:creationId xmlns:a16="http://schemas.microsoft.com/office/drawing/2014/main" id="{E85D0045-4267-41B2-83E6-395EC9CB644C}"/>
                  </a:ext>
                </a:extLst>
              </p:cNvPr>
              <p:cNvPicPr/>
              <p:nvPr/>
            </p:nvPicPr>
            <p:blipFill>
              <a:blip r:embed="rId13"/>
              <a:stretch>
                <a:fillRect/>
              </a:stretch>
            </p:blipFill>
            <p:spPr>
              <a:xfrm>
                <a:off x="8256136" y="4624374"/>
                <a:ext cx="1112040" cy="1083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2" name="Ink 11">
                <a:extLst>
                  <a:ext uri="{FF2B5EF4-FFF2-40B4-BE49-F238E27FC236}">
                    <a16:creationId xmlns:a16="http://schemas.microsoft.com/office/drawing/2014/main" id="{74DE17AA-6A4D-4403-AF59-E805A808C607}"/>
                  </a:ext>
                </a:extLst>
              </p14:cNvPr>
              <p14:cNvContentPartPr/>
              <p14:nvPr/>
            </p14:nvContentPartPr>
            <p14:xfrm>
              <a:off x="7526416" y="4661454"/>
              <a:ext cx="370080" cy="37800"/>
            </p14:xfrm>
          </p:contentPart>
        </mc:Choice>
        <mc:Fallback>
          <p:pic>
            <p:nvPicPr>
              <p:cNvPr id="12" name="Ink 11">
                <a:extLst>
                  <a:ext uri="{FF2B5EF4-FFF2-40B4-BE49-F238E27FC236}">
                    <a16:creationId xmlns:a16="http://schemas.microsoft.com/office/drawing/2014/main" id="{74DE17AA-6A4D-4403-AF59-E805A808C607}"/>
                  </a:ext>
                </a:extLst>
              </p:cNvPr>
              <p:cNvPicPr/>
              <p:nvPr/>
            </p:nvPicPr>
            <p:blipFill>
              <a:blip r:embed="rId15"/>
              <a:stretch>
                <a:fillRect/>
              </a:stretch>
            </p:blipFill>
            <p:spPr>
              <a:xfrm>
                <a:off x="7508776" y="4643814"/>
                <a:ext cx="405720" cy="73440"/>
              </a:xfrm>
              <a:prstGeom prst="rect">
                <a:avLst/>
              </a:prstGeom>
            </p:spPr>
          </p:pic>
        </mc:Fallback>
      </mc:AlternateContent>
      <p:grpSp>
        <p:nvGrpSpPr>
          <p:cNvPr id="17" name="Group 16">
            <a:extLst>
              <a:ext uri="{FF2B5EF4-FFF2-40B4-BE49-F238E27FC236}">
                <a16:creationId xmlns:a16="http://schemas.microsoft.com/office/drawing/2014/main" id="{BC61050E-2720-4161-816A-D61B2047F9BA}"/>
              </a:ext>
            </a:extLst>
          </p:cNvPr>
          <p:cNvGrpSpPr/>
          <p:nvPr/>
        </p:nvGrpSpPr>
        <p:grpSpPr>
          <a:xfrm>
            <a:off x="4371736" y="4172214"/>
            <a:ext cx="2940480" cy="611280"/>
            <a:chOff x="4371736" y="4172214"/>
            <a:chExt cx="2940480" cy="611280"/>
          </a:xfrm>
        </p:grpSpPr>
        <mc:AlternateContent xmlns:mc="http://schemas.openxmlformats.org/markup-compatibility/2006">
          <mc:Choice xmlns:p14="http://schemas.microsoft.com/office/powerpoint/2010/main" Requires="p14">
            <p:contentPart p14:bwMode="auto" r:id="rId16">
              <p14:nvContentPartPr>
                <p14:cNvPr id="13" name="Ink 12">
                  <a:extLst>
                    <a:ext uri="{FF2B5EF4-FFF2-40B4-BE49-F238E27FC236}">
                      <a16:creationId xmlns:a16="http://schemas.microsoft.com/office/drawing/2014/main" id="{8254AC9D-6355-477F-9777-538B45DBE776}"/>
                    </a:ext>
                  </a:extLst>
                </p14:cNvPr>
                <p14:cNvContentPartPr/>
                <p14:nvPr/>
              </p14:nvContentPartPr>
              <p14:xfrm>
                <a:off x="6370096" y="4681614"/>
                <a:ext cx="685080" cy="59040"/>
              </p14:xfrm>
            </p:contentPart>
          </mc:Choice>
          <mc:Fallback>
            <p:pic>
              <p:nvPicPr>
                <p:cNvPr id="13" name="Ink 12">
                  <a:extLst>
                    <a:ext uri="{FF2B5EF4-FFF2-40B4-BE49-F238E27FC236}">
                      <a16:creationId xmlns:a16="http://schemas.microsoft.com/office/drawing/2014/main" id="{8254AC9D-6355-477F-9777-538B45DBE776}"/>
                    </a:ext>
                  </a:extLst>
                </p:cNvPr>
                <p:cNvPicPr/>
                <p:nvPr/>
              </p:nvPicPr>
              <p:blipFill>
                <a:blip r:embed="rId17"/>
                <a:stretch>
                  <a:fillRect/>
                </a:stretch>
              </p:blipFill>
              <p:spPr>
                <a:xfrm>
                  <a:off x="6352456" y="4663974"/>
                  <a:ext cx="720720" cy="9468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4" name="Ink 13">
                  <a:extLst>
                    <a:ext uri="{FF2B5EF4-FFF2-40B4-BE49-F238E27FC236}">
                      <a16:creationId xmlns:a16="http://schemas.microsoft.com/office/drawing/2014/main" id="{FF83A0BF-12BD-40BD-9A6A-5E42A23983D6}"/>
                    </a:ext>
                  </a:extLst>
                </p14:cNvPr>
                <p14:cNvContentPartPr/>
                <p14:nvPr/>
              </p14:nvContentPartPr>
              <p14:xfrm>
                <a:off x="6174256" y="4172214"/>
                <a:ext cx="1137960" cy="611280"/>
              </p14:xfrm>
            </p:contentPart>
          </mc:Choice>
          <mc:Fallback>
            <p:pic>
              <p:nvPicPr>
                <p:cNvPr id="14" name="Ink 13">
                  <a:extLst>
                    <a:ext uri="{FF2B5EF4-FFF2-40B4-BE49-F238E27FC236}">
                      <a16:creationId xmlns:a16="http://schemas.microsoft.com/office/drawing/2014/main" id="{FF83A0BF-12BD-40BD-9A6A-5E42A23983D6}"/>
                    </a:ext>
                  </a:extLst>
                </p:cNvPr>
                <p:cNvPicPr/>
                <p:nvPr/>
              </p:nvPicPr>
              <p:blipFill>
                <a:blip r:embed="rId19"/>
                <a:stretch>
                  <a:fillRect/>
                </a:stretch>
              </p:blipFill>
              <p:spPr>
                <a:xfrm>
                  <a:off x="6156256" y="4154574"/>
                  <a:ext cx="1173600" cy="6469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5" name="Ink 14">
                  <a:extLst>
                    <a:ext uri="{FF2B5EF4-FFF2-40B4-BE49-F238E27FC236}">
                      <a16:creationId xmlns:a16="http://schemas.microsoft.com/office/drawing/2014/main" id="{3D6D8844-9463-49AB-B80E-0D3B7BE9407B}"/>
                    </a:ext>
                  </a:extLst>
                </p14:cNvPr>
                <p14:cNvContentPartPr/>
                <p14:nvPr/>
              </p14:nvContentPartPr>
              <p14:xfrm>
                <a:off x="4371736" y="4693854"/>
                <a:ext cx="1609200" cy="70560"/>
              </p14:xfrm>
            </p:contentPart>
          </mc:Choice>
          <mc:Fallback>
            <p:pic>
              <p:nvPicPr>
                <p:cNvPr id="15" name="Ink 14">
                  <a:extLst>
                    <a:ext uri="{FF2B5EF4-FFF2-40B4-BE49-F238E27FC236}">
                      <a16:creationId xmlns:a16="http://schemas.microsoft.com/office/drawing/2014/main" id="{3D6D8844-9463-49AB-B80E-0D3B7BE9407B}"/>
                    </a:ext>
                  </a:extLst>
                </p:cNvPr>
                <p:cNvPicPr/>
                <p:nvPr/>
              </p:nvPicPr>
              <p:blipFill>
                <a:blip r:embed="rId21"/>
                <a:stretch>
                  <a:fillRect/>
                </a:stretch>
              </p:blipFill>
              <p:spPr>
                <a:xfrm>
                  <a:off x="4353736" y="4675854"/>
                  <a:ext cx="1644840" cy="106200"/>
                </a:xfrm>
                <a:prstGeom prst="rect">
                  <a:avLst/>
                </a:prstGeom>
              </p:spPr>
            </p:pic>
          </mc:Fallback>
        </mc:AlternateContent>
      </p:grpSp>
    </p:spTree>
    <p:extLst>
      <p:ext uri="{BB962C8B-B14F-4D97-AF65-F5344CB8AC3E}">
        <p14:creationId xmlns:p14="http://schemas.microsoft.com/office/powerpoint/2010/main" val="410667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7" name="Rectangle: Rounded Corners 6">
            <a:extLst>
              <a:ext uri="{FF2B5EF4-FFF2-40B4-BE49-F238E27FC236}">
                <a16:creationId xmlns:a16="http://schemas.microsoft.com/office/drawing/2014/main" id="{4426F626-7A1A-43A8-B380-D11D76D34155}"/>
              </a:ext>
            </a:extLst>
          </p:cNvPr>
          <p:cNvSpPr/>
          <p:nvPr/>
        </p:nvSpPr>
        <p:spPr>
          <a:xfrm>
            <a:off x="3602369" y="1843674"/>
            <a:ext cx="4792928" cy="258977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5814F3C-AE7C-43CD-943F-E55B26546C47}"/>
              </a:ext>
            </a:extLst>
          </p:cNvPr>
          <p:cNvSpPr txBox="1"/>
          <p:nvPr/>
        </p:nvSpPr>
        <p:spPr>
          <a:xfrm>
            <a:off x="2975223" y="1977085"/>
            <a:ext cx="6096000" cy="2308324"/>
          </a:xfrm>
          <a:prstGeom prst="rect">
            <a:avLst/>
          </a:prstGeom>
          <a:noFill/>
        </p:spPr>
        <p:txBody>
          <a:bodyPr wrap="square">
            <a:spAutoFit/>
          </a:bodyPr>
          <a:lstStyle/>
          <a:p>
            <a:pPr algn="ctr"/>
            <a:r>
              <a:rPr lang="en-US" sz="3600" b="1">
                <a:solidFill>
                  <a:schemeClr val="bg1"/>
                </a:solidFill>
                <a:cs typeface="+mj-cs"/>
              </a:rPr>
              <a:t>Rabbinic Literature</a:t>
            </a:r>
          </a:p>
          <a:p>
            <a:pPr algn="ctr"/>
            <a:r>
              <a:rPr lang="he-IL" sz="3600" b="1">
                <a:solidFill>
                  <a:schemeClr val="bg1"/>
                </a:solidFill>
                <a:cs typeface="+mj-cs"/>
              </a:rPr>
              <a:t>ספרות רבנית</a:t>
            </a:r>
            <a:endParaRPr lang="en-US" sz="3600" b="1">
              <a:solidFill>
                <a:schemeClr val="bg1"/>
              </a:solidFill>
              <a:cs typeface="+mj-cs"/>
            </a:endParaRPr>
          </a:p>
          <a:p>
            <a:pPr algn="ctr"/>
            <a:endParaRPr lang="en-US" sz="3600" b="1">
              <a:solidFill>
                <a:schemeClr val="bg1"/>
              </a:solidFill>
              <a:cs typeface="+mj-cs"/>
            </a:endParaRPr>
          </a:p>
          <a:p>
            <a:pPr algn="ctr"/>
            <a:r>
              <a:rPr lang="en-US" sz="3600" b="1">
                <a:solidFill>
                  <a:schemeClr val="bg1"/>
                </a:solidFill>
                <a:cs typeface="+mj-cs"/>
              </a:rPr>
              <a:t>Part 2</a:t>
            </a:r>
            <a:endParaRPr lang="en-US" sz="3600">
              <a:solidFill>
                <a:schemeClr val="bg1"/>
              </a:solidFill>
              <a:cs typeface="+mj-cs"/>
            </a:endParaRPr>
          </a:p>
        </p:txBody>
      </p:sp>
    </p:spTree>
    <p:extLst>
      <p:ext uri="{BB962C8B-B14F-4D97-AF65-F5344CB8AC3E}">
        <p14:creationId xmlns:p14="http://schemas.microsoft.com/office/powerpoint/2010/main" val="2153912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71253" y="-53439"/>
            <a:ext cx="10990613" cy="634639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89963" y="0"/>
            <a:ext cx="10628416" cy="6247864"/>
          </a:xfrm>
          <a:prstGeom prst="rect">
            <a:avLst/>
          </a:prstGeom>
          <a:noFill/>
        </p:spPr>
        <p:txBody>
          <a:bodyPr wrap="square" rtlCol="0">
            <a:spAutoFit/>
          </a:bodyPr>
          <a:lstStyle/>
          <a:p>
            <a:r>
              <a:rPr lang="en-US" sz="2000" b="1">
                <a:solidFill>
                  <a:srgbClr val="FFC000"/>
                </a:solidFill>
                <a:cs typeface="+mj-cs"/>
              </a:rPr>
              <a:t>Targum Jonathan son of Uziel Isaiah 13:12-22</a:t>
            </a:r>
          </a:p>
          <a:p>
            <a:r>
              <a:rPr lang="en-US" sz="2000">
                <a:solidFill>
                  <a:srgbClr val="FFC000"/>
                </a:solidFill>
                <a:cs typeface="+mj-cs"/>
              </a:rPr>
              <a:t>13:12 And I will love them that fear me more than gold, in which the sons of men glory; and those that keep the law more than the fine gold of Ophir. </a:t>
            </a:r>
            <a:r>
              <a:rPr lang="en-US" sz="2000">
                <a:solidFill>
                  <a:srgbClr val="FFFF00"/>
                </a:solidFill>
                <a:cs typeface="+mj-cs"/>
              </a:rPr>
              <a:t>13:13 Therefore I will shake the heavens, and the earth shall remove out of her place, from before the presence of the Lord of hosts, and in the day of the fierceness of His anger. </a:t>
            </a:r>
            <a:r>
              <a:rPr lang="en-US" sz="2000">
                <a:solidFill>
                  <a:srgbClr val="92D050"/>
                </a:solidFill>
                <a:cs typeface="+mj-cs"/>
              </a:rPr>
              <a:t>13:14 And he shall be as a roe chased, and as sheep when there is none to gather them together: they shall every man turn to his own people, and flee every one into his own land. 13:15 Every one that shall be found in her shall be slain, and every one that shall enter into the fortified cities shall be slain by the sword. 13:16 And their children shall be dashed before their eyes; their houses shall be plundered, and their wives ravished. 13:17 Behold, I am bringing upon them the Medes, who are not impelled by silver; and as for gold, they delight not in it. </a:t>
            </a:r>
            <a:r>
              <a:rPr lang="en-US" sz="2000">
                <a:solidFill>
                  <a:srgbClr val="FFC000"/>
                </a:solidFill>
                <a:cs typeface="+mj-cs"/>
              </a:rPr>
              <a:t>13:18 And their bows shall strike through the young men; and they shall not compassionate the child of the womb; their eye shall not spare the children. 13:19 And Babylon shall become, she that was aforetimes the joy of kings, the beauty of the Chaldeens’ excellency, as the overthrow wherewith the Lord overthrew Sodom and Gomorrah. 13:20 It shall not be inhabited for ever; nor shall it be dwelt in from generation to generation: neither shall the Arabian pitch his tent there, neither shall the shepherds dwell there. 13:21 But the martens shall lodge there; and their houses shall be filled with howling monsters: and there shall the ostriches dwell; and devils shall delight themselves there. 13:22 The wild cats shall shriek in their palaces; and dragons in the place of the abodes of their luxuries. And nigh to come is the time of the destruction of Babylon, and her days shall not be prolonged. (TgJ)</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30D6AAD6-9D7A-4FE6-8259-3AABFA060562}"/>
                  </a:ext>
                </a:extLst>
              </p14:cNvPr>
              <p14:cNvContentPartPr/>
              <p14:nvPr/>
            </p14:nvContentPartPr>
            <p14:xfrm>
              <a:off x="9206536" y="615054"/>
              <a:ext cx="1106280" cy="84240"/>
            </p14:xfrm>
          </p:contentPart>
        </mc:Choice>
        <mc:Fallback>
          <p:pic>
            <p:nvPicPr>
              <p:cNvPr id="2" name="Ink 1">
                <a:extLst>
                  <a:ext uri="{FF2B5EF4-FFF2-40B4-BE49-F238E27FC236}">
                    <a16:creationId xmlns:a16="http://schemas.microsoft.com/office/drawing/2014/main" id="{30D6AAD6-9D7A-4FE6-8259-3AABFA060562}"/>
                  </a:ext>
                </a:extLst>
              </p:cNvPr>
              <p:cNvPicPr/>
              <p:nvPr/>
            </p:nvPicPr>
            <p:blipFill>
              <a:blip r:embed="rId5"/>
              <a:stretch>
                <a:fillRect/>
              </a:stretch>
            </p:blipFill>
            <p:spPr>
              <a:xfrm>
                <a:off x="9188896" y="597054"/>
                <a:ext cx="1141920" cy="1198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D8ADD0CC-06D1-4A31-8AC6-3A8A391E1570}"/>
                  </a:ext>
                </a:extLst>
              </p14:cNvPr>
              <p14:cNvContentPartPr/>
              <p14:nvPr/>
            </p14:nvContentPartPr>
            <p14:xfrm>
              <a:off x="237496" y="908454"/>
              <a:ext cx="6120" cy="3600"/>
            </p14:xfrm>
          </p:contentPart>
        </mc:Choice>
        <mc:Fallback>
          <p:pic>
            <p:nvPicPr>
              <p:cNvPr id="4" name="Ink 3">
                <a:extLst>
                  <a:ext uri="{FF2B5EF4-FFF2-40B4-BE49-F238E27FC236}">
                    <a16:creationId xmlns:a16="http://schemas.microsoft.com/office/drawing/2014/main" id="{D8ADD0CC-06D1-4A31-8AC6-3A8A391E1570}"/>
                  </a:ext>
                </a:extLst>
              </p:cNvPr>
              <p:cNvPicPr/>
              <p:nvPr/>
            </p:nvPicPr>
            <p:blipFill>
              <a:blip r:embed="rId7"/>
              <a:stretch>
                <a:fillRect/>
              </a:stretch>
            </p:blipFill>
            <p:spPr>
              <a:xfrm>
                <a:off x="219496" y="890814"/>
                <a:ext cx="41760" cy="392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5F70C7B7-A830-47DB-B210-70B7EDC499D3}"/>
                  </a:ext>
                </a:extLst>
              </p14:cNvPr>
              <p14:cNvContentPartPr/>
              <p14:nvPr/>
            </p14:nvContentPartPr>
            <p14:xfrm>
              <a:off x="202936" y="899454"/>
              <a:ext cx="5070600" cy="68400"/>
            </p14:xfrm>
          </p:contentPart>
        </mc:Choice>
        <mc:Fallback>
          <p:pic>
            <p:nvPicPr>
              <p:cNvPr id="5" name="Ink 4">
                <a:extLst>
                  <a:ext uri="{FF2B5EF4-FFF2-40B4-BE49-F238E27FC236}">
                    <a16:creationId xmlns:a16="http://schemas.microsoft.com/office/drawing/2014/main" id="{5F70C7B7-A830-47DB-B210-70B7EDC499D3}"/>
                  </a:ext>
                </a:extLst>
              </p:cNvPr>
              <p:cNvPicPr/>
              <p:nvPr/>
            </p:nvPicPr>
            <p:blipFill>
              <a:blip r:embed="rId9"/>
              <a:stretch>
                <a:fillRect/>
              </a:stretch>
            </p:blipFill>
            <p:spPr>
              <a:xfrm>
                <a:off x="184936" y="881814"/>
                <a:ext cx="5106240" cy="1040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2291F975-3E87-4FD9-A43B-86B3E51723C3}"/>
                  </a:ext>
                </a:extLst>
              </p14:cNvPr>
              <p14:cNvContentPartPr/>
              <p14:nvPr/>
            </p14:nvContentPartPr>
            <p14:xfrm>
              <a:off x="5195776" y="2401734"/>
              <a:ext cx="5157360" cy="151920"/>
            </p14:xfrm>
          </p:contentPart>
        </mc:Choice>
        <mc:Fallback>
          <p:pic>
            <p:nvPicPr>
              <p:cNvPr id="7" name="Ink 6">
                <a:extLst>
                  <a:ext uri="{FF2B5EF4-FFF2-40B4-BE49-F238E27FC236}">
                    <a16:creationId xmlns:a16="http://schemas.microsoft.com/office/drawing/2014/main" id="{2291F975-3E87-4FD9-A43B-86B3E51723C3}"/>
                  </a:ext>
                </a:extLst>
              </p:cNvPr>
              <p:cNvPicPr/>
              <p:nvPr/>
            </p:nvPicPr>
            <p:blipFill>
              <a:blip r:embed="rId11"/>
              <a:stretch>
                <a:fillRect/>
              </a:stretch>
            </p:blipFill>
            <p:spPr>
              <a:xfrm>
                <a:off x="5177776" y="2384094"/>
                <a:ext cx="5193000" cy="1875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6BBB00CD-B87E-44F4-A4FC-1F7EF43B2F7A}"/>
                  </a:ext>
                </a:extLst>
              </p14:cNvPr>
              <p14:cNvContentPartPr/>
              <p14:nvPr/>
            </p14:nvContentPartPr>
            <p14:xfrm>
              <a:off x="250816" y="2732214"/>
              <a:ext cx="6370560" cy="117000"/>
            </p14:xfrm>
          </p:contentPart>
        </mc:Choice>
        <mc:Fallback>
          <p:pic>
            <p:nvPicPr>
              <p:cNvPr id="9" name="Ink 8">
                <a:extLst>
                  <a:ext uri="{FF2B5EF4-FFF2-40B4-BE49-F238E27FC236}">
                    <a16:creationId xmlns:a16="http://schemas.microsoft.com/office/drawing/2014/main" id="{6BBB00CD-B87E-44F4-A4FC-1F7EF43B2F7A}"/>
                  </a:ext>
                </a:extLst>
              </p:cNvPr>
              <p:cNvPicPr/>
              <p:nvPr/>
            </p:nvPicPr>
            <p:blipFill>
              <a:blip r:embed="rId13"/>
              <a:stretch>
                <a:fillRect/>
              </a:stretch>
            </p:blipFill>
            <p:spPr>
              <a:xfrm>
                <a:off x="233176" y="2714214"/>
                <a:ext cx="6406200" cy="152640"/>
              </a:xfrm>
              <a:prstGeom prst="rect">
                <a:avLst/>
              </a:prstGeom>
            </p:spPr>
          </p:pic>
        </mc:Fallback>
      </mc:AlternateContent>
      <p:grpSp>
        <p:nvGrpSpPr>
          <p:cNvPr id="13" name="Group 12">
            <a:extLst>
              <a:ext uri="{FF2B5EF4-FFF2-40B4-BE49-F238E27FC236}">
                <a16:creationId xmlns:a16="http://schemas.microsoft.com/office/drawing/2014/main" id="{F62013F1-2EAB-4D19-B622-F9DA47EA7F26}"/>
              </a:ext>
            </a:extLst>
          </p:cNvPr>
          <p:cNvGrpSpPr/>
          <p:nvPr/>
        </p:nvGrpSpPr>
        <p:grpSpPr>
          <a:xfrm>
            <a:off x="3522496" y="4555614"/>
            <a:ext cx="6255000" cy="138600"/>
            <a:chOff x="3522496" y="4555614"/>
            <a:chExt cx="6255000" cy="138600"/>
          </a:xfrm>
        </p:grpSpPr>
        <mc:AlternateContent xmlns:mc="http://schemas.openxmlformats.org/markup-compatibility/2006">
          <mc:Choice xmlns:p14="http://schemas.microsoft.com/office/powerpoint/2010/main" Requires="p14">
            <p:contentPart p14:bwMode="auto" r:id="rId14">
              <p14:nvContentPartPr>
                <p14:cNvPr id="11" name="Ink 10">
                  <a:extLst>
                    <a:ext uri="{FF2B5EF4-FFF2-40B4-BE49-F238E27FC236}">
                      <a16:creationId xmlns:a16="http://schemas.microsoft.com/office/drawing/2014/main" id="{8CC5F529-1252-409B-99B4-423869DAB295}"/>
                    </a:ext>
                  </a:extLst>
                </p14:cNvPr>
                <p14:cNvContentPartPr/>
                <p14:nvPr/>
              </p14:nvContentPartPr>
              <p14:xfrm>
                <a:off x="3522496" y="4555614"/>
                <a:ext cx="4339440" cy="138600"/>
              </p14:xfrm>
            </p:contentPart>
          </mc:Choice>
          <mc:Fallback>
            <p:pic>
              <p:nvPicPr>
                <p:cNvPr id="11" name="Ink 10">
                  <a:extLst>
                    <a:ext uri="{FF2B5EF4-FFF2-40B4-BE49-F238E27FC236}">
                      <a16:creationId xmlns:a16="http://schemas.microsoft.com/office/drawing/2014/main" id="{8CC5F529-1252-409B-99B4-423869DAB295}"/>
                    </a:ext>
                  </a:extLst>
                </p:cNvPr>
                <p:cNvPicPr/>
                <p:nvPr/>
              </p:nvPicPr>
              <p:blipFill>
                <a:blip r:embed="rId15"/>
                <a:stretch>
                  <a:fillRect/>
                </a:stretch>
              </p:blipFill>
              <p:spPr>
                <a:xfrm>
                  <a:off x="3504856" y="4537974"/>
                  <a:ext cx="437508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2" name="Ink 11">
                  <a:extLst>
                    <a:ext uri="{FF2B5EF4-FFF2-40B4-BE49-F238E27FC236}">
                      <a16:creationId xmlns:a16="http://schemas.microsoft.com/office/drawing/2014/main" id="{2FF27841-3132-48B0-AFC1-329AEB436517}"/>
                    </a:ext>
                  </a:extLst>
                </p14:cNvPr>
                <p14:cNvContentPartPr/>
                <p14:nvPr/>
              </p14:nvContentPartPr>
              <p14:xfrm>
                <a:off x="8140936" y="4639494"/>
                <a:ext cx="1636560" cy="48240"/>
              </p14:xfrm>
            </p:contentPart>
          </mc:Choice>
          <mc:Fallback>
            <p:pic>
              <p:nvPicPr>
                <p:cNvPr id="12" name="Ink 11">
                  <a:extLst>
                    <a:ext uri="{FF2B5EF4-FFF2-40B4-BE49-F238E27FC236}">
                      <a16:creationId xmlns:a16="http://schemas.microsoft.com/office/drawing/2014/main" id="{2FF27841-3132-48B0-AFC1-329AEB436517}"/>
                    </a:ext>
                  </a:extLst>
                </p:cNvPr>
                <p:cNvPicPr/>
                <p:nvPr/>
              </p:nvPicPr>
              <p:blipFill>
                <a:blip r:embed="rId17"/>
                <a:stretch>
                  <a:fillRect/>
                </a:stretch>
              </p:blipFill>
              <p:spPr>
                <a:xfrm>
                  <a:off x="8123296" y="4621854"/>
                  <a:ext cx="1672200" cy="838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8">
            <p14:nvContentPartPr>
              <p14:cNvPr id="14" name="Ink 13">
                <a:extLst>
                  <a:ext uri="{FF2B5EF4-FFF2-40B4-BE49-F238E27FC236}">
                    <a16:creationId xmlns:a16="http://schemas.microsoft.com/office/drawing/2014/main" id="{E81023F7-CB3A-4F33-8CDC-2A216AC241F4}"/>
                  </a:ext>
                </a:extLst>
              </p14:cNvPr>
              <p14:cNvContentPartPr/>
              <p14:nvPr/>
            </p14:nvContentPartPr>
            <p14:xfrm>
              <a:off x="366736" y="4871694"/>
              <a:ext cx="1968840" cy="108000"/>
            </p14:xfrm>
          </p:contentPart>
        </mc:Choice>
        <mc:Fallback>
          <p:pic>
            <p:nvPicPr>
              <p:cNvPr id="14" name="Ink 13">
                <a:extLst>
                  <a:ext uri="{FF2B5EF4-FFF2-40B4-BE49-F238E27FC236}">
                    <a16:creationId xmlns:a16="http://schemas.microsoft.com/office/drawing/2014/main" id="{E81023F7-CB3A-4F33-8CDC-2A216AC241F4}"/>
                  </a:ext>
                </a:extLst>
              </p:cNvPr>
              <p:cNvPicPr/>
              <p:nvPr/>
            </p:nvPicPr>
            <p:blipFill>
              <a:blip r:embed="rId19"/>
              <a:stretch>
                <a:fillRect/>
              </a:stretch>
            </p:blipFill>
            <p:spPr>
              <a:xfrm>
                <a:off x="348736" y="4853694"/>
                <a:ext cx="2004480" cy="143640"/>
              </a:xfrm>
              <a:prstGeom prst="rect">
                <a:avLst/>
              </a:prstGeom>
            </p:spPr>
          </p:pic>
        </mc:Fallback>
      </mc:AlternateContent>
    </p:spTree>
    <p:extLst>
      <p:ext uri="{BB962C8B-B14F-4D97-AF65-F5344CB8AC3E}">
        <p14:creationId xmlns:p14="http://schemas.microsoft.com/office/powerpoint/2010/main" val="1132900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59377" y="-53439"/>
            <a:ext cx="10665954" cy="634639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349250" y="92613"/>
            <a:ext cx="9811249" cy="6124754"/>
          </a:xfrm>
          <a:prstGeom prst="rect">
            <a:avLst/>
          </a:prstGeom>
          <a:noFill/>
        </p:spPr>
        <p:txBody>
          <a:bodyPr wrap="square" rtlCol="0">
            <a:spAutoFit/>
          </a:bodyPr>
          <a:lstStyle/>
          <a:p>
            <a:r>
              <a:rPr lang="en-US" sz="2800" b="1">
                <a:solidFill>
                  <a:srgbClr val="FFC000"/>
                </a:solidFill>
                <a:cs typeface="+mj-cs"/>
              </a:rPr>
              <a:t>Likutei Moharan 11:8 Part 6</a:t>
            </a:r>
          </a:p>
          <a:p>
            <a:pPr algn="r"/>
            <a:r>
              <a:rPr lang="he-IL" sz="2800">
                <a:solidFill>
                  <a:srgbClr val="FFFF00"/>
                </a:solidFill>
                <a:cs typeface="+mj-cs"/>
              </a:rPr>
              <a:t>וּבָעֵינַן לִנְחוּתֵי – לְשׁוֹן שִׁפְלוּת, הַיְנוּ לִהְיוֹת שָׁפָל וְעָנָו. אַךְ שֶׁהָיָה לְאַקוּרֵי נַפְשִׁין – לְשׁוֹן (ישעיהו י״ג:י״ב): אוֹקִיר אֱנוֹשׁ מִפָּז, הַיְנוּ שֶׁהָיָה הָעֲנָוָה בִּשְׁבִיל גַּדְלוּת, כְּדֵי לְהִתְכַּבֵּד וּלְהִתְיַקֵּר, כִּי מֵחֲמַת שֶׁיּוֹדְעִין גֹּדֶל בִּזּוּי הַגַּדְלוּת, עַל כֵּן הֵם עֲנָוִים, בִּשְׁבִיל לְהִתְכַּבֵּד וּלְהִתְיַקֵּר עַל־יְדֵי הָעֲנָוָה, וְזֶהוּ בְּחִינַת עֲנִיווּת שֶׁהוּא תַּכְלִית הַגַּדְלוּת.</a:t>
            </a:r>
          </a:p>
          <a:p>
            <a:r>
              <a:rPr lang="en-US" sz="2800">
                <a:solidFill>
                  <a:srgbClr val="FFC000"/>
                </a:solidFill>
                <a:cs typeface="+mj-cs"/>
              </a:rPr>
              <a:t>and we wanted to go down into it — [To go down] indicates lowliness, being lowly and humble. But it was: l’OKuRei nafshin (to cool ourselves) — This is similar to (Isaiah 13:12), “OKiR enosh (I will make man more prominent) than fine gold.” That is, his humbleness was egotistical—so as to gain glory and yaKaR (prominence). Because people know just how despicable haughtiness is, they act humbly, in order to acquire glory and prominence through humility. This is the concept of humility that is the ultimate degree of haughtiness.</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2D9FB956-3806-42AD-B401-83898B6412DC}"/>
                  </a:ext>
                </a:extLst>
              </p14:cNvPr>
              <p14:cNvContentPartPr/>
              <p14:nvPr/>
            </p14:nvContentPartPr>
            <p14:xfrm>
              <a:off x="7635496" y="3429174"/>
              <a:ext cx="1677960" cy="126720"/>
            </p14:xfrm>
          </p:contentPart>
        </mc:Choice>
        <mc:Fallback>
          <p:pic>
            <p:nvPicPr>
              <p:cNvPr id="2" name="Ink 1">
                <a:extLst>
                  <a:ext uri="{FF2B5EF4-FFF2-40B4-BE49-F238E27FC236}">
                    <a16:creationId xmlns:a16="http://schemas.microsoft.com/office/drawing/2014/main" id="{2D9FB956-3806-42AD-B401-83898B6412DC}"/>
                  </a:ext>
                </a:extLst>
              </p:cNvPr>
              <p:cNvPicPr/>
              <p:nvPr/>
            </p:nvPicPr>
            <p:blipFill>
              <a:blip r:embed="rId5"/>
              <a:stretch>
                <a:fillRect/>
              </a:stretch>
            </p:blipFill>
            <p:spPr>
              <a:xfrm>
                <a:off x="7617856" y="3411174"/>
                <a:ext cx="1713600" cy="1623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B8B59E58-FE57-450D-9BE4-718E7C9045D6}"/>
                  </a:ext>
                </a:extLst>
              </p14:cNvPr>
              <p14:cNvContentPartPr/>
              <p14:nvPr/>
            </p14:nvContentPartPr>
            <p14:xfrm>
              <a:off x="2585056" y="4782774"/>
              <a:ext cx="6118920" cy="144720"/>
            </p14:xfrm>
          </p:contentPart>
        </mc:Choice>
        <mc:Fallback>
          <p:pic>
            <p:nvPicPr>
              <p:cNvPr id="4" name="Ink 3">
                <a:extLst>
                  <a:ext uri="{FF2B5EF4-FFF2-40B4-BE49-F238E27FC236}">
                    <a16:creationId xmlns:a16="http://schemas.microsoft.com/office/drawing/2014/main" id="{B8B59E58-FE57-450D-9BE4-718E7C9045D6}"/>
                  </a:ext>
                </a:extLst>
              </p:cNvPr>
              <p:cNvPicPr/>
              <p:nvPr/>
            </p:nvPicPr>
            <p:blipFill>
              <a:blip r:embed="rId7"/>
              <a:stretch>
                <a:fillRect/>
              </a:stretch>
            </p:blipFill>
            <p:spPr>
              <a:xfrm>
                <a:off x="2567056" y="4765134"/>
                <a:ext cx="6154560" cy="1803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9DF57162-8447-42E5-8986-CC22276CB2EC}"/>
                  </a:ext>
                </a:extLst>
              </p14:cNvPr>
              <p14:cNvContentPartPr/>
              <p14:nvPr/>
            </p14:nvContentPartPr>
            <p14:xfrm>
              <a:off x="505696" y="5216934"/>
              <a:ext cx="2077560" cy="116280"/>
            </p14:xfrm>
          </p:contentPart>
        </mc:Choice>
        <mc:Fallback>
          <p:pic>
            <p:nvPicPr>
              <p:cNvPr id="5" name="Ink 4">
                <a:extLst>
                  <a:ext uri="{FF2B5EF4-FFF2-40B4-BE49-F238E27FC236}">
                    <a16:creationId xmlns:a16="http://schemas.microsoft.com/office/drawing/2014/main" id="{9DF57162-8447-42E5-8986-CC22276CB2EC}"/>
                  </a:ext>
                </a:extLst>
              </p:cNvPr>
              <p:cNvPicPr/>
              <p:nvPr/>
            </p:nvPicPr>
            <p:blipFill>
              <a:blip r:embed="rId9"/>
              <a:stretch>
                <a:fillRect/>
              </a:stretch>
            </p:blipFill>
            <p:spPr>
              <a:xfrm>
                <a:off x="488056" y="5199294"/>
                <a:ext cx="2113200" cy="1519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23BA1FAB-1271-4FF7-9EC4-5AAD8DEE94F9}"/>
                  </a:ext>
                </a:extLst>
              </p14:cNvPr>
              <p14:cNvContentPartPr/>
              <p14:nvPr/>
            </p14:nvContentPartPr>
            <p14:xfrm>
              <a:off x="9023656" y="4330974"/>
              <a:ext cx="946440" cy="1747800"/>
            </p14:xfrm>
          </p:contentPart>
        </mc:Choice>
        <mc:Fallback>
          <p:pic>
            <p:nvPicPr>
              <p:cNvPr id="7" name="Ink 6">
                <a:extLst>
                  <a:ext uri="{FF2B5EF4-FFF2-40B4-BE49-F238E27FC236}">
                    <a16:creationId xmlns:a16="http://schemas.microsoft.com/office/drawing/2014/main" id="{23BA1FAB-1271-4FF7-9EC4-5AAD8DEE94F9}"/>
                  </a:ext>
                </a:extLst>
              </p:cNvPr>
              <p:cNvPicPr/>
              <p:nvPr/>
            </p:nvPicPr>
            <p:blipFill>
              <a:blip r:embed="rId11"/>
              <a:stretch>
                <a:fillRect/>
              </a:stretch>
            </p:blipFill>
            <p:spPr>
              <a:xfrm>
                <a:off x="9005656" y="4313334"/>
                <a:ext cx="982080" cy="17834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6C412F23-1185-4A18-8291-0D8FC978DE54}"/>
                  </a:ext>
                </a:extLst>
              </p14:cNvPr>
              <p14:cNvContentPartPr/>
              <p14:nvPr/>
            </p14:nvContentPartPr>
            <p14:xfrm>
              <a:off x="30136" y="4426374"/>
              <a:ext cx="526320" cy="1827720"/>
            </p14:xfrm>
          </p:contentPart>
        </mc:Choice>
        <mc:Fallback>
          <p:pic>
            <p:nvPicPr>
              <p:cNvPr id="9" name="Ink 8">
                <a:extLst>
                  <a:ext uri="{FF2B5EF4-FFF2-40B4-BE49-F238E27FC236}">
                    <a16:creationId xmlns:a16="http://schemas.microsoft.com/office/drawing/2014/main" id="{6C412F23-1185-4A18-8291-0D8FC978DE54}"/>
                  </a:ext>
                </a:extLst>
              </p:cNvPr>
              <p:cNvPicPr/>
              <p:nvPr/>
            </p:nvPicPr>
            <p:blipFill>
              <a:blip r:embed="rId13"/>
              <a:stretch>
                <a:fillRect/>
              </a:stretch>
            </p:blipFill>
            <p:spPr>
              <a:xfrm>
                <a:off x="12136" y="4408734"/>
                <a:ext cx="561960" cy="1863360"/>
              </a:xfrm>
              <a:prstGeom prst="rect">
                <a:avLst/>
              </a:prstGeom>
            </p:spPr>
          </p:pic>
        </mc:Fallback>
      </mc:AlternateContent>
    </p:spTree>
    <p:extLst>
      <p:ext uri="{BB962C8B-B14F-4D97-AF65-F5344CB8AC3E}">
        <p14:creationId xmlns:p14="http://schemas.microsoft.com/office/powerpoint/2010/main" val="1571984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59377" y="-53439"/>
            <a:ext cx="10665954" cy="6346398"/>
          </a:xfrm>
          <a:prstGeom prst="roundRect">
            <a:avLst/>
          </a:prstGeom>
          <a:solidFill>
            <a:schemeClr val="tx1">
              <a:alpha val="60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 name="TextBox 2">
            <a:extLst>
              <a:ext uri="{FF2B5EF4-FFF2-40B4-BE49-F238E27FC236}">
                <a16:creationId xmlns:a16="http://schemas.microsoft.com/office/drawing/2014/main" id="{D3EFC0C3-FD39-449B-AD90-C042901F23F4}"/>
              </a:ext>
            </a:extLst>
          </p:cNvPr>
          <p:cNvSpPr txBox="1"/>
          <p:nvPr/>
        </p:nvSpPr>
        <p:spPr>
          <a:xfrm>
            <a:off x="349250" y="92613"/>
            <a:ext cx="9811249" cy="6001643"/>
          </a:xfrm>
          <a:prstGeom prst="rect">
            <a:avLst/>
          </a:prstGeom>
          <a:noFill/>
        </p:spPr>
        <p:txBody>
          <a:bodyPr wrap="square" rtlCol="0">
            <a:spAutoFit/>
          </a:bodyPr>
          <a:lstStyle/>
          <a:p>
            <a:r>
              <a:rPr lang="en-US" sz="3200" b="1">
                <a:solidFill>
                  <a:srgbClr val="92D050"/>
                </a:solidFill>
                <a:cs typeface="+mj-cs"/>
              </a:rPr>
              <a:t>Rashi on Isaiah 13:12 Part 1-2</a:t>
            </a:r>
          </a:p>
          <a:p>
            <a:pPr algn="r"/>
            <a:r>
              <a:rPr lang="he-IL" sz="3200">
                <a:solidFill>
                  <a:srgbClr val="FFFF00"/>
                </a:solidFill>
                <a:cs typeface="+mj-cs"/>
              </a:rPr>
              <a:t>אוקיר אנוש מפז. בו בלילה אכבד את דניאל מפז כשהביאוהו לקרות מכתב מנא מנא תקל ופרסין (דניאל ה׳:כ״ה) באדין אמר בלטשצר והלבישו ית דניאל ארגונא וגו': </a:t>
            </a:r>
          </a:p>
          <a:p>
            <a:r>
              <a:rPr lang="en-US" sz="3200">
                <a:solidFill>
                  <a:srgbClr val="FFC000"/>
                </a:solidFill>
                <a:cs typeface="+mj-cs"/>
              </a:rPr>
              <a:t>I will make mortal man dearer than fine gold On that night I will honor Daniel more than fine gold. When they brought him to read the writing (Dan. 5:25): “Mene mene tekel ufarsin”; (ibid. 5: 25) “Then Belshazzar ordered, and they dressed Daniel in purple...”</a:t>
            </a:r>
          </a:p>
          <a:p>
            <a:pPr algn="r"/>
            <a:r>
              <a:rPr lang="he-IL" sz="3200">
                <a:solidFill>
                  <a:srgbClr val="FFFF00"/>
                </a:solidFill>
                <a:cs typeface="+mj-cs"/>
              </a:rPr>
              <a:t>כתם אופיר. קבוצת זהב אופיר: </a:t>
            </a:r>
          </a:p>
          <a:p>
            <a:r>
              <a:rPr lang="en-US" sz="3200">
                <a:solidFill>
                  <a:srgbClr val="92D050"/>
                </a:solidFill>
                <a:cs typeface="+mj-cs"/>
              </a:rPr>
              <a:t>more than a collection of the gold of Ophir Heb. </a:t>
            </a:r>
            <a:r>
              <a:rPr lang="he-IL" sz="3200">
                <a:solidFill>
                  <a:srgbClr val="92D050"/>
                </a:solidFill>
                <a:cs typeface="+mj-cs"/>
              </a:rPr>
              <a:t>מִכֶּתֶם אוֹפִיר, </a:t>
            </a:r>
            <a:r>
              <a:rPr lang="en-US" sz="3200">
                <a:solidFill>
                  <a:srgbClr val="92D050"/>
                </a:solidFill>
                <a:cs typeface="+mj-cs"/>
              </a:rPr>
              <a:t>a collection of the gold of Ophir.</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mc:AlternateContent xmlns:mc="http://schemas.openxmlformats.org/markup-compatibility/2006">
        <mc:Choice xmlns:p14="http://schemas.microsoft.com/office/powerpoint/2010/main" Requires="p14">
          <p:contentPart p14:bwMode="auto" r:id="rId4">
            <p14:nvContentPartPr>
              <p14:cNvPr id="2" name="Ink 1">
                <a:extLst>
                  <a:ext uri="{FF2B5EF4-FFF2-40B4-BE49-F238E27FC236}">
                    <a16:creationId xmlns:a16="http://schemas.microsoft.com/office/drawing/2014/main" id="{1578BD2F-ADDE-44B3-A131-B65FFCB06BF3}"/>
                  </a:ext>
                </a:extLst>
              </p14:cNvPr>
              <p14:cNvContentPartPr/>
              <p14:nvPr/>
            </p14:nvContentPartPr>
            <p14:xfrm>
              <a:off x="7838896" y="1061454"/>
              <a:ext cx="2219400" cy="52920"/>
            </p14:xfrm>
          </p:contentPart>
        </mc:Choice>
        <mc:Fallback>
          <p:pic>
            <p:nvPicPr>
              <p:cNvPr id="2" name="Ink 1">
                <a:extLst>
                  <a:ext uri="{FF2B5EF4-FFF2-40B4-BE49-F238E27FC236}">
                    <a16:creationId xmlns:a16="http://schemas.microsoft.com/office/drawing/2014/main" id="{1578BD2F-ADDE-44B3-A131-B65FFCB06BF3}"/>
                  </a:ext>
                </a:extLst>
              </p:cNvPr>
              <p:cNvPicPr/>
              <p:nvPr/>
            </p:nvPicPr>
            <p:blipFill>
              <a:blip r:embed="rId5"/>
              <a:stretch>
                <a:fillRect/>
              </a:stretch>
            </p:blipFill>
            <p:spPr>
              <a:xfrm>
                <a:off x="7820896" y="1043814"/>
                <a:ext cx="2255040" cy="88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E2FE136C-98CD-412C-9ACB-6C3AF60D1397}"/>
                  </a:ext>
                </a:extLst>
              </p14:cNvPr>
              <p14:cNvContentPartPr/>
              <p14:nvPr/>
            </p14:nvContentPartPr>
            <p14:xfrm>
              <a:off x="8067856" y="3580734"/>
              <a:ext cx="1978200" cy="47880"/>
            </p14:xfrm>
          </p:contentPart>
        </mc:Choice>
        <mc:Fallback>
          <p:pic>
            <p:nvPicPr>
              <p:cNvPr id="4" name="Ink 3">
                <a:extLst>
                  <a:ext uri="{FF2B5EF4-FFF2-40B4-BE49-F238E27FC236}">
                    <a16:creationId xmlns:a16="http://schemas.microsoft.com/office/drawing/2014/main" id="{E2FE136C-98CD-412C-9ACB-6C3AF60D1397}"/>
                  </a:ext>
                </a:extLst>
              </p:cNvPr>
              <p:cNvPicPr/>
              <p:nvPr/>
            </p:nvPicPr>
            <p:blipFill>
              <a:blip r:embed="rId7"/>
              <a:stretch>
                <a:fillRect/>
              </a:stretch>
            </p:blipFill>
            <p:spPr>
              <a:xfrm>
                <a:off x="8050216" y="3562734"/>
                <a:ext cx="201384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k 4">
                <a:extLst>
                  <a:ext uri="{FF2B5EF4-FFF2-40B4-BE49-F238E27FC236}">
                    <a16:creationId xmlns:a16="http://schemas.microsoft.com/office/drawing/2014/main" id="{D657E683-0172-4934-9993-A097BA4EDDF8}"/>
                  </a:ext>
                </a:extLst>
              </p14:cNvPr>
              <p14:cNvContentPartPr/>
              <p14:nvPr/>
            </p14:nvContentPartPr>
            <p14:xfrm>
              <a:off x="488416" y="3969894"/>
              <a:ext cx="1805400" cy="132480"/>
            </p14:xfrm>
          </p:contentPart>
        </mc:Choice>
        <mc:Fallback>
          <p:pic>
            <p:nvPicPr>
              <p:cNvPr id="5" name="Ink 4">
                <a:extLst>
                  <a:ext uri="{FF2B5EF4-FFF2-40B4-BE49-F238E27FC236}">
                    <a16:creationId xmlns:a16="http://schemas.microsoft.com/office/drawing/2014/main" id="{D657E683-0172-4934-9993-A097BA4EDDF8}"/>
                  </a:ext>
                </a:extLst>
              </p:cNvPr>
              <p:cNvPicPr/>
              <p:nvPr/>
            </p:nvPicPr>
            <p:blipFill>
              <a:blip r:embed="rId9"/>
              <a:stretch>
                <a:fillRect/>
              </a:stretch>
            </p:blipFill>
            <p:spPr>
              <a:xfrm>
                <a:off x="470416" y="3951894"/>
                <a:ext cx="184104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 name="Ink 6">
                <a:extLst>
                  <a:ext uri="{FF2B5EF4-FFF2-40B4-BE49-F238E27FC236}">
                    <a16:creationId xmlns:a16="http://schemas.microsoft.com/office/drawing/2014/main" id="{B2CA4C2E-1912-4547-B1D4-8362AD8EC77E}"/>
                  </a:ext>
                </a:extLst>
              </p14:cNvPr>
              <p14:cNvContentPartPr/>
              <p14:nvPr/>
            </p14:nvContentPartPr>
            <p14:xfrm>
              <a:off x="8471776" y="5548134"/>
              <a:ext cx="835920" cy="54720"/>
            </p14:xfrm>
          </p:contentPart>
        </mc:Choice>
        <mc:Fallback>
          <p:pic>
            <p:nvPicPr>
              <p:cNvPr id="7" name="Ink 6">
                <a:extLst>
                  <a:ext uri="{FF2B5EF4-FFF2-40B4-BE49-F238E27FC236}">
                    <a16:creationId xmlns:a16="http://schemas.microsoft.com/office/drawing/2014/main" id="{B2CA4C2E-1912-4547-B1D4-8362AD8EC77E}"/>
                  </a:ext>
                </a:extLst>
              </p:cNvPr>
              <p:cNvPicPr/>
              <p:nvPr/>
            </p:nvPicPr>
            <p:blipFill>
              <a:blip r:embed="rId11"/>
              <a:stretch>
                <a:fillRect/>
              </a:stretch>
            </p:blipFill>
            <p:spPr>
              <a:xfrm>
                <a:off x="8454136" y="5530494"/>
                <a:ext cx="87156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B149D5C5-D638-43EA-981E-A7E27FD63590}"/>
                  </a:ext>
                </a:extLst>
              </p14:cNvPr>
              <p14:cNvContentPartPr/>
              <p14:nvPr/>
            </p14:nvContentPartPr>
            <p14:xfrm>
              <a:off x="613696" y="5938014"/>
              <a:ext cx="810360" cy="67320"/>
            </p14:xfrm>
          </p:contentPart>
        </mc:Choice>
        <mc:Fallback>
          <p:pic>
            <p:nvPicPr>
              <p:cNvPr id="9" name="Ink 8">
                <a:extLst>
                  <a:ext uri="{FF2B5EF4-FFF2-40B4-BE49-F238E27FC236}">
                    <a16:creationId xmlns:a16="http://schemas.microsoft.com/office/drawing/2014/main" id="{B149D5C5-D638-43EA-981E-A7E27FD63590}"/>
                  </a:ext>
                </a:extLst>
              </p:cNvPr>
              <p:cNvPicPr/>
              <p:nvPr/>
            </p:nvPicPr>
            <p:blipFill>
              <a:blip r:embed="rId13"/>
              <a:stretch>
                <a:fillRect/>
              </a:stretch>
            </p:blipFill>
            <p:spPr>
              <a:xfrm>
                <a:off x="595696" y="5920374"/>
                <a:ext cx="846000" cy="102960"/>
              </a:xfrm>
              <a:prstGeom prst="rect">
                <a:avLst/>
              </a:prstGeom>
            </p:spPr>
          </p:pic>
        </mc:Fallback>
      </mc:AlternateContent>
    </p:spTree>
    <p:extLst>
      <p:ext uri="{BB962C8B-B14F-4D97-AF65-F5344CB8AC3E}">
        <p14:creationId xmlns:p14="http://schemas.microsoft.com/office/powerpoint/2010/main" val="3201793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17551</TotalTime>
  <Words>2106</Words>
  <Application>Microsoft Office PowerPoint</Application>
  <PresentationFormat>Widescreen</PresentationFormat>
  <Paragraphs>92</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Miller</dc:creator>
  <cp:lastModifiedBy>Duane Miller</cp:lastModifiedBy>
  <cp:revision>51</cp:revision>
  <dcterms:created xsi:type="dcterms:W3CDTF">2021-02-18T19:11:41Z</dcterms:created>
  <dcterms:modified xsi:type="dcterms:W3CDTF">2022-03-17T23:52:30Z</dcterms:modified>
</cp:coreProperties>
</file>