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notesSlides/notesSlide3.xml" ContentType="application/vnd.openxmlformats-officedocument.presentationml.notesSlide+xml"/>
  <Override PartName="/ppt/ink/ink115.xml" ContentType="application/inkml+xml"/>
  <Override PartName="/ppt/ink/ink116.xml" ContentType="application/inkml+xml"/>
  <Override PartName="/ppt/notesSlides/notesSlide4.xml" ContentType="application/vnd.openxmlformats-officedocument.presentationml.notesSlide+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notesSlides/notesSlide5.xml" ContentType="application/vnd.openxmlformats-officedocument.presentationml.notesSlide+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notesSlides/notesSlide6.xml" ContentType="application/vnd.openxmlformats-officedocument.presentationml.notesSlide+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notesSlides/notesSlide9.xml" ContentType="application/vnd.openxmlformats-officedocument.presentationml.notesSlide+xml"/>
  <Override PartName="/ppt/notesSlides/notesSlide10.xml" ContentType="application/vnd.openxmlformats-officedocument.presentationml.notesSlide+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notesSlides/notesSlide11.xml" ContentType="application/vnd.openxmlformats-officedocument.presentationml.notesSlide+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notesSlides/notesSlide12.xml" ContentType="application/vnd.openxmlformats-officedocument.presentationml.notesSlide+xml"/>
  <Override PartName="/ppt/ink/ink165.xml" ContentType="application/inkml+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notesSlides/notesSlide13.xml" ContentType="application/vnd.openxmlformats-officedocument.presentationml.notesSlide+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ink/ink176.xml" ContentType="application/inkml+xml"/>
  <Override PartName="/ppt/ink/ink177.xml" ContentType="application/inkml+xml"/>
  <Override PartName="/ppt/ink/ink178.xml" ContentType="application/inkml+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5" r:id="rId2"/>
    <p:sldId id="269" r:id="rId3"/>
    <p:sldId id="267" r:id="rId4"/>
    <p:sldId id="270" r:id="rId5"/>
    <p:sldId id="271" r:id="rId6"/>
    <p:sldId id="272" r:id="rId7"/>
    <p:sldId id="268" r:id="rId8"/>
    <p:sldId id="273" r:id="rId9"/>
    <p:sldId id="274" r:id="rId10"/>
    <p:sldId id="275" r:id="rId11"/>
    <p:sldId id="276" r:id="rId12"/>
    <p:sldId id="277" r:id="rId13"/>
    <p:sldId id="27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9A51"/>
    <a:srgbClr val="4E1A04"/>
    <a:srgbClr val="CD6205"/>
    <a:srgbClr val="080808"/>
    <a:srgbClr val="818181"/>
    <a:srgbClr val="787878"/>
    <a:srgbClr val="000000"/>
    <a:srgbClr val="5D411F"/>
    <a:srgbClr val="88784C"/>
    <a:srgbClr val="7356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3" autoAdjust="0"/>
    <p:restoredTop sz="75115" autoAdjust="0"/>
  </p:normalViewPr>
  <p:slideViewPr>
    <p:cSldViewPr snapToGrid="0">
      <p:cViewPr varScale="1">
        <p:scale>
          <a:sx n="89" d="100"/>
          <a:sy n="89" d="100"/>
        </p:scale>
        <p:origin x="751" y="38"/>
      </p:cViewPr>
      <p:guideLst/>
    </p:cSldViewPr>
  </p:slideViewPr>
  <p:outlineViewPr>
    <p:cViewPr>
      <p:scale>
        <a:sx n="33" d="100"/>
        <a:sy n="33" d="100"/>
      </p:scale>
      <p:origin x="0" y="0"/>
    </p:cViewPr>
  </p:outlineViewPr>
  <p:notesTextViewPr>
    <p:cViewPr>
      <p:scale>
        <a:sx n="175" d="100"/>
        <a:sy n="1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ane Miller" userId="086b8d4e5ca37aec" providerId="LiveId" clId="{E41E1735-8CD3-4013-A24E-70634345134A}"/>
    <pc:docChg chg="modSld">
      <pc:chgData name="Duane Miller" userId="086b8d4e5ca37aec" providerId="LiveId" clId="{E41E1735-8CD3-4013-A24E-70634345134A}" dt="2022-03-11T00:50:48.486" v="0" actId="6549"/>
      <pc:docMkLst>
        <pc:docMk/>
      </pc:docMkLst>
      <pc:sldChg chg="modNotesTx">
        <pc:chgData name="Duane Miller" userId="086b8d4e5ca37aec" providerId="LiveId" clId="{E41E1735-8CD3-4013-A24E-70634345134A}" dt="2022-03-11T00:50:48.486" v="0" actId="6549"/>
        <pc:sldMkLst>
          <pc:docMk/>
          <pc:sldMk cId="1802627801" sldId="269"/>
        </pc:sldMkLst>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35:07.385"/>
    </inkml:context>
    <inkml:brush xml:id="br0">
      <inkml:brushProperty name="width" value="0.1" units="cm"/>
      <inkml:brushProperty name="height" value="0.1" units="cm"/>
      <inkml:brushProperty name="color" value="#66CC00"/>
    </inkml:brush>
  </inkml:definitions>
  <inkml:trace contextRef="#ctx0" brushRef="#br0">14057 90 4480,'-4'-2'724,"4"1"-640,-1 1-1,0-1 1,1 1-1,-1 0 0,1-1 1,-1 1-1,0 0 1,1-1-1,-1 1 1,0 0-1,0 0 0,1 0 1,-1 0-1,0-1 1,0 1-1,1 0 1,-1 0-1,0 0 0,1 1 1,-1-1-1,-2 1 1083,-19-5 1309,20 1-2105,-1 1 0,1-1 0,-1 0 0,1 0 0,-3-5-1,4 5-243,-1 1-1,1 0 0,-1-1 1,0 1-1,1 0 0,-1 0 0,0 0 1,0 0-1,-1 0 0,1 0 0,0 1 1,-1-1-1,-3-1 0,0 1 19,-1-1 0,1 2 0,-1-1 0,0 1 0,1 0 0,-1 0 0,0 1 0,-9 0 0,-1 0 195,0-2 1,-20-4-1,20 2-99,0 2 0,-23-2 1,-34 5 127,-95 13 0,93 0-1023,48-8 1047,0-1 1,-48 2-1,-203 15 876,223-15-1362,-130 28 161,-7 1 314,-392 20 248,522-51-520,-101-7 0,-61-19 391,80 6-450,45 4 59,-99-25 1,-275-31 92,303 58 41,-259 18 0,291 2-217,-75 4 33,-307 31 234,165-19-216,-22 3 33,251-16-11,-199-5-1,319-9-98,-119 3-78,45 0 96,-90-9 0,-382-13 88,379 29-141,0-1 86,-267-14 515,412 3-568,0 0 0,0-3 1,-40-10-1,32 6 3,-49-5-1,-36 3 371,-191 7 0,251 5-250,-121-15 0,-14-1 47,-191 24 24,318-8-53,-37 4 42,-22 6-154,-161 20 85,215-24-92,-101-3 0,-1 0 143,92 1-137,-127 13-4,-68 7 73,165-17-68,-349 35-27,184-34 77,204-9-47,-118 1 42,-299-5 133,288 2-303,112 3 68,-104 11 110,4-1 38,69-5 153,-134 23 0,167-17-211,47-5-162,28-3-513,0-2 1,1 0-1,-1-1 0,0 0 0,-1-1 1,-29-5-1,-18-12-3625,0-5-1226</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1:55.224"/>
    </inkml:context>
    <inkml:brush xml:id="br0">
      <inkml:brushProperty name="width" value="0.1" units="cm"/>
      <inkml:brushProperty name="height" value="0.1" units="cm"/>
      <inkml:brushProperty name="color" value="#66CC00"/>
    </inkml:brush>
  </inkml:definitions>
  <inkml:trace contextRef="#ctx0" brushRef="#br0">4006 66 4224,'0'0'442,"-1"0"-399,1 0 0,0 0 0,0 0 0,-1 0 0,1 0 0,0 0 0,-1 0 0,1-1 0,0 1 0,-1 0-1,1 0 1,0 0 0,-1 0 0,1 1 0,0-1 0,0 0 0,-1 0 0,1 0 0,0 0 0,-1 0 0,1 0 0,0 0 0,0 0 0,-1 1 0,1-1 0,0 0 0,0 0 0,-1 0-1,1 1 1,0-1 0,0 0 0,0 0 0,-1 1 0,1-1 0,0 0 0,0 0 0,0 1 0,0-1 0,0 1 0,2 7-1114,1 4 5672,-20-3-1998,9-4-2224,-1 0-1,0-1 1,0 0-1,0 0 1,-17 4 0,-52 6 625,24-6 429,1 3-829,-1-3 0,0-2-1,0-3 1,-98-6 0,-19-29-81,118 20-417,42 9-25,0-1 0,-18-7 0,19 6-23,0 1 0,0 0 0,-16-3 0,-100-11 75,0 4 0,-159 5 1,257 9-90,-1-2 1,-40-7-1,18 0-39,0 2 1,-77 0-1,-177 7 16,287 1-10,-30 5 0,30-3-19,-31 1 0,-94 1 376,-130-5 96,146-5-310,97 5-154,3-1 0,-54 7 0,63-5 96,0 0 1,-29-2-1,12 0 85,22 1-100,1-1 0,-18-5 0,-11 0-47,2 1 29,15 2-127,-25-1 1,-87-3 1438,90 3-2185,0 2-1,-84 6 1,-162 58-16395,196-38 13792</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4:49.364"/>
    </inkml:context>
    <inkml:brush xml:id="br0">
      <inkml:brushProperty name="width" value="0.1" units="cm"/>
      <inkml:brushProperty name="height" value="0.1" units="cm"/>
      <inkml:brushProperty name="color" value="#E71224"/>
    </inkml:brush>
  </inkml:definitions>
  <inkml:trace contextRef="#ctx0" brushRef="#br0">2802 12 2432,'-35'5'1477,"34"-4"-1458,0-1 0,-1 0 0,1 1 0,1-1 0,-1 1-1,0-1 1,0 1 0,0 0 0,0-1 0,0 1 0,0 0 0,1 0 0,-2 1-1,-3 3 6,3-4 112,0 0 0,-1 0-1,1-1 1,0 1 0,-1 0 0,1-1-1,0 1 1,-1-1 0,1 0 0,0 0-1,-1 0 1,1 0 0,-1 0 0,1 0-1,0-1 1,-4 0 0,-42-16 2799,18 6-2349,14 8-178,0 1 0,0 0 0,-1 1 0,-31 3 0,7-1 331,-2-1-222,-5-1 475,-96 11 0,-64 29 160,159-33-800,-73-1 0,22-2 208,-27 0-30,-30 3-447,83-3 225,39-3-176,-37 7-1,-68 5 114,41-5-106,6 2 0,-90 11 373,91-10 416,-110-2 0,-112-14-411,256 5-3287,20-2-2150,34 3 4267,0-1 1,1 0 0,-1 0 0,0 0 0,1 0 0,-5-2-1,-36-22-3485</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4:51.196"/>
    </inkml:context>
    <inkml:brush xml:id="br0">
      <inkml:brushProperty name="width" value="0.1" units="cm"/>
      <inkml:brushProperty name="height" value="0.1" units="cm"/>
      <inkml:brushProperty name="color" value="#E71224"/>
    </inkml:brush>
  </inkml:definitions>
  <inkml:trace contextRef="#ctx0" brushRef="#br0">1737 133 512,'-10'3'109,"-2"-1"55,11-2-161,1 0 0,-1-1 0,1 1 0,-1-1 0,1 1 0,0-1 0,-1 0 0,1 1 0,0-1 0,0 1 0,-1-1 0,1 1 0,0-1 0,0 0-1,0 1 1,0-1 0,0 0 0,0 1 0,0-1 0,0 1 0,0-1 0,0-1 0,0-1 377,0 0-1,-1-1 1,0 1-1,0 0 1,0-1 0,0 1-1,0 0 1,-1 0-1,1 0 1,-1 0-1,0 0 1,0 1-1,0-1 1,0 0-1,0 1 1,0 0 0,-5-4-1,3 5-153,0 1 0,1-1-1,-1 1 1,0 0 0,1 0-1,-1 0 1,0 1 0,1-1 0,-1 1-1,0 0 1,1 0 0,-4 2-1,-7 0 20,-89 26 1447,66-18-1109,-58 11 0,32-10 479,37-6-514,0-2-1,-45 3 0,-54-12 241,-144-26 0,258 29-785,-244-46 2887,211 40-2404,-1 1 0,-1 3 0,-73 1 0,-47-3-6035,160 5 4641,-1 0-1,1 0 0,0 0 1,0-1-1,0 0 1,0 0-1,0 0 1,0-1-1,1 0 0,-8-4 1,-28-20-3540</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5:05.231"/>
    </inkml:context>
    <inkml:brush xml:id="br0">
      <inkml:brushProperty name="width" value="0.1" units="cm"/>
      <inkml:brushProperty name="height" value="0.1" units="cm"/>
      <inkml:brushProperty name="color" value="#E71224"/>
    </inkml:brush>
  </inkml:definitions>
  <inkml:trace contextRef="#ctx0" brushRef="#br0">11 1 128,'-10'5'96</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5:06.865"/>
    </inkml:context>
    <inkml:brush xml:id="br0">
      <inkml:brushProperty name="width" value="0.1" units="cm"/>
      <inkml:brushProperty name="height" value="0.1" units="cm"/>
      <inkml:brushProperty name="color" value="#E71224"/>
    </inkml:brush>
  </inkml:definitions>
  <inkml:trace contextRef="#ctx0" brushRef="#br0">2446 1 2944,'-4'1'2953,"8"4"-1783,13 4-904,-14-7 251,-2-2-314,-1 1-66,1 0-1,-1-1 1,0 1-1,0 0 1,0-1 0,0 1-1,0 0 1,0-1 0,0 1-1,0-1 1,0 1-1,0 0 1,0-1 0,-1 1-1,1 0 1,0-1-1,0 1 1,-1-1 0,1 1-1,0-1 1,-1 1-1,1 0 1,0-1 0,-1 1-1,1-1 1,-1 0-1,1 1 1,-1-1 0,1 1-1,-1-1 1,1 0-1,-1 1 1,1-1 0,-1 0-1,0 0 1,1 1-1,-1-1 1,1 0 0,-1 0-1,0 0 1,1 0-1,-1 0 1,-2 0 405,-6 6 209,9-5-713,-1 0-1,1-1 1,-1 1 0,1 0-1,-1-1 1,0 1 0,1-1 0,-1 1-1,0-1 1,0 1 0,1-1-1,-1 0 1,0 1 0,0-1-1,0 0 1,0 1 0,-8-1 322,1 1 0,0 0 1,-1 1-1,-8 2 0,9-1-112,0-1 0,0 0-1,-1-1 1,-9 0 0,15 0-194,0-1 1,0 0 0,0 1-1,0 0 1,0 0-1,0 0 1,-4 2-1,4-2-43,0 0-1,0 0 0,0 0 0,-1 0 0,1 0 0,0-1 0,-5 1 0,2-1 0,2-1 1,1 1 0,0 0-1,-1 1 1,1-1 0,0 0 0,-1 1-1,1 0 1,0 0 0,-4 1-1,-35 7 508,38-7-497,1-1-1,-1 1 1,1-1 0,-1 0 0,0-1 0,-5 1 0,-10 2-205,8-1 245,0 0 0,0-1 0,0-1 0,-17-1 0,-1 0 13,25 1-34,0 0-1,-1-1 0,1 0 1,0 0-1,0 0 1,0 0-1,0-1 1,0 1-1,-6-5 1,8 5-25,-1 0 0,1 0 0,0 1 1,-1-1-1,1 0 0,-1 1 0,1-1 0,-1 1 1,1 0-1,-4 0 0,-11-2-44,7 1 38,1-1 0,-1 2 0,0-1 0,-18 3 0,-1-1 117,-280-1 258,206 6-107,92-7-280,0 0 0,0-1 0,-20-6-1,-10-1-105,15 4 136,13 2-63,1 1 0,-23-1 1,-32 2 41,-136 6 73,152-3 70,35-2-100,0 1 1,1 0-1,-22 5 1,-1 3 87,0-2 0,-1-1 1,-75 1-1,80-8-20,0-1 1,-58-10-1,64 8 37,-1 1 0,-30 0 0,-6 0 157,-5 2-14,-4 1-2321,66-1 446,-1 0 1,1-1 0,-13-4-1,18 5 722,0-1-1,0 1 0,1-1 1,-1 1-1,1-1 0,-1 0 1,-1-3-1,-48-41-4428</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5:08.238"/>
    </inkml:context>
    <inkml:brush xml:id="br0">
      <inkml:brushProperty name="width" value="0.1" units="cm"/>
      <inkml:brushProperty name="height" value="0.1" units="cm"/>
      <inkml:brushProperty name="color" value="#E71224"/>
    </inkml:brush>
  </inkml:definitions>
  <inkml:trace contextRef="#ctx0" brushRef="#br0">2451 4 3328,'-4'-1'389,"-1"0"-1,1 1 1,0-1-1,0 1 1,0 0 0,-1 0-1,1 0 1,0 0 0,0 1-1,0 0 1,-1 0 0,1 0-1,0 0 1,0 0-1,-4 3 1,-9 5 680,1 0 0,-19 14 0,-7 5-308,29-21-512,6-3-65,-1 0-1,1 0 0,-1 0 1,0-1-1,-11 3 1,-38 3 792,-1-3 1,-104-1 0,157-5-964,-18-2 326,-30-4 0,29 3 173,-30-1 0,15 5-371,-4-1 274,-51-5-1,60 2-346,-58 3-1,31 2 17,21-2-75,-267 10 398,217-9-452,54-1-27,14-2 148,0 0 1,-31-7-1,31 5-101,1 0 0,-32-1 0,-74-3 95,-263-1 1567,273 3-1285,79 3-3402,34 3 2365,1-1 0,0 0 1,-1 0-1,1-1 1,0 1-1,0-1 0,0 0 1,0 0-1,0 0 1,-2-2-1,-21-21-3816</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5:09.204"/>
    </inkml:context>
    <inkml:brush xml:id="br0">
      <inkml:brushProperty name="width" value="0.1" units="cm"/>
      <inkml:brushProperty name="height" value="0.1" units="cm"/>
      <inkml:brushProperty name="color" value="#E71224"/>
    </inkml:brush>
  </inkml:definitions>
  <inkml:trace contextRef="#ctx0" brushRef="#br0">1101 1 2560,'-3'2'530,"-1"-1"0,1 1-1,-1-1 1,1 0 0,0 0 0,-1 0-1,0 0 1,1-1 0,-7 1 0,-38-2 1789,20 0-1478,-32 0 1013,23 0-1091,-1 1 0,1 1 1,-74 14-1,86-11-87,0 0 0,0-2 0,-49-2 0,30-1 81,-93 5 8,-138 21 1,263-23-1205,-40 3-2637,20-8-2428</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5:09.831"/>
    </inkml:context>
    <inkml:brush xml:id="br0">
      <inkml:brushProperty name="width" value="0.1" units="cm"/>
      <inkml:brushProperty name="height" value="0.1" units="cm"/>
      <inkml:brushProperty name="color" value="#E71224"/>
    </inkml:brush>
  </inkml:definitions>
  <inkml:trace contextRef="#ctx0" brushRef="#br0">1487 73 4352,'-5'0'423,"3"0"-295,1 0 0,-1 0 1,1 0-1,-1 0 0,1 0 0,-1 0 1,0 0-1,1-1 0,-1 1 0,1 0 1,0-1-1,-1 0 0,1 1 0,-3-2 0,3 1 64,1-17-490,-1 15 464,0 1 1,0-1-1,-1 1 0,1 0 1,0-1-1,-1 1 1,0 0-1,1 0 0,-1 0 1,0 0-1,0 0 1,0 0-1,0 0 0,0 1 1,-1-1-1,1 1 1,0 0-1,-1-1 0,1 1 1,-1 0-1,1 0 1,-1 1-1,-4-2 0,-6 0 438,0 0-1,0 1 1,-22 1-1,25 0-429,-100 5 1838,-135 23 0,51-4-719,-123 18-1916,-1 31-4882,182-32 1623</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5:11.909"/>
    </inkml:context>
    <inkml:brush xml:id="br0">
      <inkml:brushProperty name="width" value="0.1" units="cm"/>
      <inkml:brushProperty name="height" value="0.1" units="cm"/>
      <inkml:brushProperty name="color" value="#E71224"/>
    </inkml:brush>
  </inkml:definitions>
  <inkml:trace contextRef="#ctx0" brushRef="#br0">2159 0 1152,'-19'1'8327,"17"0"-8222,-1-1-1,1 1 1,0-1-1,-1 1 0,1 0 1,0 0-1,-1 0 0,1 1 1,0-1-1,0 0 1,0 1-1,0-1 0,0 1 1,-2 2-1,-7 2 449,10-5-511,1-1-1,-1 0 0,1 0 0,-1 0 1,1 0-1,-1 0 0,1 1 1,0-1-1,-1 0 0,1 0 0,-1 1 1,1-1-1,0 0 0,-1 1 1,1-1-1,0 0 0,-1 1 1,1-1-1,0 0 0,-1 1 0,1-1 1,0 1-1,0-1 0,0 1 1,-1-1-1,1 1 0,0-1 1,0 1-1,0-1 0,0 1 0,0-1 1,0 1-1,0 0 0,-15 9 1837,10-7-1769,0-1 1,1 0 0,-1 0 0,0-1 0,0 1 0,0-1 0,0 0 0,-1-1 0,-6 1 0,-59-1 1460,32-1-1200,-28 0-262,0 0 254,-107 12 0,118-2-42,-1-3 0,-92-1 0,-69-12 38,89 4-207,-77-7 850,188 8-941,-249-27 1159,190 24-3008,-114 8 0,107 11-3405,10-1-1814,7-7 2912</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5:13.402"/>
    </inkml:context>
    <inkml:brush xml:id="br0">
      <inkml:brushProperty name="width" value="0.1" units="cm"/>
      <inkml:brushProperty name="height" value="0.1" units="cm"/>
      <inkml:brushProperty name="color" value="#E71224"/>
    </inkml:brush>
  </inkml:definitions>
  <inkml:trace contextRef="#ctx0" brushRef="#br0">1376 179 5632,'-18'-28'1834,"12"13"2326,7-4-2397,0 10-1248,-1 7-394,1-1 0,-2 0 1,1 1-1,0-1 1,0 1-1,-1-1 0,1 0 1,-1 1-1,0 0 1,0-1-1,0 1 0,0-1 1,0 1-1,0 0 0,-1 0 1,1 0-1,-1-1 1,1 2-1,-1-1 0,-2-2 1,1 3 2,0 0 1,1 0-1,-1 0 1,0 1-1,0 0 0,0-1 1,1 1-1,-4 0 1,0 0 24,3 0-101,0 1 0,0-1 0,0-1 0,0 1 0,0 0 0,0-1 0,0 0 0,-5-1 0,4 1 80,0 0 0,0 0 1,0 1-1,-1 0 0,1-1 0,0 2 0,-9 0 1,-2 0 61,-103-10 717,47 10-710,-107 16 0,57-6 561,82-8-374,-52-2 44,-121-12 1,156 7-1100,-140-7-7686,187 11 7203,0-1 0,-1-1 0,1 0 0,-14-5 0,0-3-1214,-22-13 0</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5:21.547"/>
    </inkml:context>
    <inkml:brush xml:id="br0">
      <inkml:brushProperty name="width" value="0.1" units="cm"/>
      <inkml:brushProperty name="height" value="0.1" units="cm"/>
      <inkml:brushProperty name="color" value="#E71224"/>
    </inkml:brush>
  </inkml:definitions>
  <inkml:trace contextRef="#ctx0" brushRef="#br0">2473 15 3840,'-5'-1'215,"1"0"0,-1 1 0,1 0 0,-1 0 0,0 0 0,1 1 0,-1-1 0,1 1 1,0 0-1,-1 0 0,1 1 0,0-1 0,-1 1 0,-5 3 0,-19 6-60,16-7 363,0 0 1,0-1-1,0-1 0,0 0 1,0-1-1,-1 0 0,1-1 0,0-1 1,0 0-1,-16-3 0,-22-5 862,12 3-589,4 1-480,-1 1-1,-50 1 1,2 0-107,24 0 52,0 3 0,-111 13 0,120-8 413,-91-3 1,73-3-441,46-1-61,-42-6 0,43 4 50,-43-2 1,-40-1 287,3 0 119,13 6-35,-191 7 601,109 9-969,41-2-2224,-1-4-5274,111-9 4444,-25-2 0,-33-10-1722</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1:58.068"/>
    </inkml:context>
    <inkml:brush xml:id="br0">
      <inkml:brushProperty name="width" value="0.1" units="cm"/>
      <inkml:brushProperty name="height" value="0.1" units="cm"/>
      <inkml:brushProperty name="color" value="#66CC00"/>
    </inkml:brush>
  </inkml:definitions>
  <inkml:trace contextRef="#ctx0" brushRef="#br0">3388 35 3072,'-7'-3'929,"7"3"-914,0 0 0,0-1 1,0 1-1,0 0 0,0 0 1,0 0-1,-1 0 0,1 0 1,0 0-1,0-1 0,0 1 1,0 0-1,0 0 0,0 0 1,0 0-1,3-4 1621,-15-14-420,12 17-1177,-1 1 0,1-1 0,-1 1 1,1-1-1,-1 0 0,0 1 0,1 0 0,-1-1 0,0 1 0,1-1 0,-1 1 0,0 0 0,0 0 0,1-1 0,-1 1 0,0 0 0,0 0 0,0 0 0,1 0 0,-1 0 0,0 0 0,0 0 0,0 0 0,-1 0 0,-23 7 1387,13-4-814,-30 4 900,-83 1 0,116-7-1136,-1 0-1,1 0 1,-19 6 0,19-4-322,0-1-1,0 0 0,-19 1 1,-42 6 394,54-8-196,-1 0-1,-21 6 1,4-1-10,15-3-66,-27 2-75,-65 0 502,88-4-503,1-2 0,-1-1 0,-22-5 0,19 3 49,-1 1 0,-34 0-1,33 2-99,-53-7 0,38 2 236,-1 2 0,0 2 0,-47 3 0,14 1-225,-29-8 15,-37-3 469,-162 0-523,200 9-121,-168 3 397,97 3-110,-30-4 83,109-4 436,-138-7 1022,186 9-2022,-73 1-2169,86 1-900,-47 8 1,30 0-1150,-8-6 640</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5:22.328"/>
    </inkml:context>
    <inkml:brush xml:id="br0">
      <inkml:brushProperty name="width" value="0.1" units="cm"/>
      <inkml:brushProperty name="height" value="0.1" units="cm"/>
      <inkml:brushProperty name="color" value="#E71224"/>
    </inkml:brush>
  </inkml:definitions>
  <inkml:trace contextRef="#ctx0" brushRef="#br0">1072 42 4992,'0'0'98,"-1"0"1,1 0-1,-1 0 0,1 0 1,-1 0-1,1 0 0,-1 0 1,1 0-1,-1 0 0,1-1 1,-1 1-1,1 0 1,-1 0-1,1 0 0,-1-1 1,1 1-1,-1 0 0,1 0 1,0-1-1,-1 1 0,1 0 1,0-1-1,-1 1 1,1-1-1,0 1 0,-1 0 1,1-1-1,0 1 0,0-1 1,-1 1-1,1-1 0,0 0 1,-4-8 676,3 7-636,0 1 0,-1-1 0,1 0 0,-1 1 0,1 0 0,-1-1 0,1 1 0,-1 0 0,0 0 0,0 0 0,1 0 0,-1 0 0,0 0 0,0 0-1,0 1 1,0-1 0,0 1 0,-4-1 0,-42-1 2308,42 2-2211,-277 3 2355,187 2-1510,-136 24 0,103-11 229,88-12-3439,-1-3-1,-57-2 0,56-5-1768</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5:23.693"/>
    </inkml:context>
    <inkml:brush xml:id="br0">
      <inkml:brushProperty name="width" value="0.1" units="cm"/>
      <inkml:brushProperty name="height" value="0.1" units="cm"/>
      <inkml:brushProperty name="color" value="#E71224"/>
    </inkml:brush>
  </inkml:definitions>
  <inkml:trace contextRef="#ctx0" brushRef="#br0">1269 38 4096,'-5'0'446,"4"1"-364,0-1 0,0 0 1,0 0-1,0 0 0,-1 0 0,1 0 0,0 0 0,0-1 1,0 1-1,0 0 0,0 0 0,0-1 0,0 1 0,0-1 1,-4-2 2008,-2 4-1260,0 0 0,1-1 0,-1 0 0,0 0 0,-8-1-1,7 0-625,0 1-1,1-1 1,-13 3-1,-19 3 649,0-2 1,0-2-1,-68-5 0,-67 2 814,93 3-1009,-65 1 226,-91-1 410,119-9-4170,1-11-4527,63 6 3169</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5:25.304"/>
    </inkml:context>
    <inkml:brush xml:id="br0">
      <inkml:brushProperty name="width" value="0.1" units="cm"/>
      <inkml:brushProperty name="height" value="0.1" units="cm"/>
      <inkml:brushProperty name="color" value="#E71224"/>
    </inkml:brush>
  </inkml:definitions>
  <inkml:trace contextRef="#ctx0" brushRef="#br0">1584 32 2944,'-2'0'83,"-3"1"126,0 0 1,0 0-1,1-1 0,-1 1 0,0-1 1,0 0-1,1-1 0,-1 1 1,-8-3-1,-2-3 604,0 1 0,-1 0 1,1 1-1,-1 1 0,0 0 1,0 2-1,-31-1 0,7 1-94,24 0-424,-1 0-1,1 2 1,0 0 0,-32 6-1,6-1 416,34-5-565,0 0 0,0 0 1,-13 4-1,7-2-46,1 0 0,-1-1 0,0 0 0,-29-1 0,-14 1 297,-52 1 479,72-4-430,-40 5 0,-124 29 1032,171-26-1141,0-1 0,1-2 0,-49 2 0,38-7-1345,-1-1 0,-48-10-1,47 3-5572,-82-29 1,77 19 3722</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5:26.821"/>
    </inkml:context>
    <inkml:brush xml:id="br0">
      <inkml:brushProperty name="width" value="0.1" units="cm"/>
      <inkml:brushProperty name="height" value="0.1" units="cm"/>
      <inkml:brushProperty name="color" value="#E71224"/>
    </inkml:brush>
  </inkml:definitions>
  <inkml:trace contextRef="#ctx0" brushRef="#br0">2249 185 1792,'5'-9'1301,"-3"6"-1068,0 0 1,0 0-1,0-1 0,-1 1 1,1 0-1,-1-1 0,0 1 0,0-1 1,0 0-1,-1 1 0,1-1 0,-1 0 1,0 1-1,0-1 0,0 0 0,0 0 1,-1 1-1,0-5 0,0 6-117,0 1 0,0 0-1,0-1 1,0 1 0,-1 0-1,1 0 1,0 0 0,0 0 0,-1 0-1,1 0 1,-1 0 0,1 1 0,0-1-1,-1 0 1,0 1 0,1-1-1,-1 1 1,1-1 0,-1 1 0,0 0-1,1 0 1,-1 0 0,1 0 0,-1 0-1,0 0 1,1 0 0,-3 1-1,-8 1 294,1-1-1,-19 7 0,25-6-142,-42 7 976,31-6-727,-27 8 0,32-8-307,0-1 0,-1 0 0,1-1 1,0-1-1,-1 0 0,-15-1 1,-8 0 61,-31 0-117,-33 0 207,-170 20 1,221-11-233,-86 11 641,110-17-636,1-1 0,0-1 0,-41-6 0,-324-42 1366,325 40-968,-116-30 0,-16-4 636,177 40-1171,-153-20-2342,54 12-5938,67 9 4023</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5:28.108"/>
    </inkml:context>
    <inkml:brush xml:id="br0">
      <inkml:brushProperty name="width" value="0.1" units="cm"/>
      <inkml:brushProperty name="height" value="0.1" units="cm"/>
      <inkml:brushProperty name="color" value="#E71224"/>
    </inkml:brush>
  </inkml:definitions>
  <inkml:trace contextRef="#ctx0" brushRef="#br0">2334 171 6016,'-11'-3'1855,"6"0"-324,5 3-1497,1 0-1,-1-1 1,0 1-1,1 0 0,-1-1 1,0 1-1,1 0 1,-1-1-1,0 1 0,0-1 1,1 1-1,-1-1 1,0 1-1,0 0 0,0-1 1,0 1-1,0-1 0,0 1 1,0-1-1,1 1 1,-1-1-1,-1 1 0,1-1 1,0 1-1,0 0 1,0-1-1,0 1 0,0-1 1,0 1-1,0-1 1,-1 1-1,1-1 0,0 1 1,0 0-1,0-1 1,-1 1-1,1 0 0,0-1 1,-1 1-1,1 0 1,-1-1-1,-6 0 416,1 0 1,-1 0-1,0 1 1,0 0-1,-12 1 1,-3 0 90,-20 0 255,6-1-30,-68-6 1,-9-2-104,3 2-242,-32-6 754,2 0-247,-85-7-523,82 10 648,-199 2 1435,214 8-1800,17 0-434,-146-3-1003,205-1-1970,0-3 1,-98-24-1,54 0-2405</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9:58.007"/>
    </inkml:context>
    <inkml:brush xml:id="br0">
      <inkml:brushProperty name="width" value="0.1" units="cm"/>
      <inkml:brushProperty name="height" value="0.1" units="cm"/>
      <inkml:brushProperty name="color" value="#E71224"/>
    </inkml:brush>
  </inkml:definitions>
  <inkml:trace contextRef="#ctx0" brushRef="#br0">3841 1989 2944,'-24'-5'6953,"-14"5"-4110,16 1-613,20-2-2096,0 0 1,0 0-1,1 0 0,-1 0 0,0-1 1,1 1-1,-1 0 0,-2-4 0,-5-4 519,5 6-537,0 0-1,-1 1 0,1 0 0,-1 0 0,1 0 0,-1 0 0,0 1 0,0 0 0,-8-1 0,-8-2 228,-6 0-155,-5-2 114,21 3-187,1 1 0,0 0 0,-13 0 0,-18-3 257,-2-5-263,1 1-17,1-1-1,0-3 1,-69-30-1,83 28 35,17 9-71,-1 0 1,1 1-1,-1 0 1,0 1-1,-12-3 1,-7 0-80,8 1 82,0 0 0,-1 2 0,-39-2 0,-13 3-67,-84-16 0,79 9-219,-33-13 43,94 18 189,-68-14 215,56 13-200,-1 2 1,0 2 0,0 0 0,-37 4-1,5 0 91,-297 27-7,295-21-41,-334 35 404,167-19-569,25 3 316,-149 11-368,326-36 180,-1-1 1,0-2-1,0-2 0,1 0 0,-1-2 0,-43-14 0,71 18-15,1-1-1,0 0 0,0 0 0,0 0 0,0 0 0,1 0 1,-1-1-1,1 1 0,-1-1 0,1 0 0,0 0 1,0 0-1,0 0 0,0 0 0,1 0 0,-2-4 1,-4-9-3,-8-31 1,14 43 60,-30-109 327,4 32-362,7 25 14,-13-54 81,20 71-126,1 0 1,-6-45-1,-6-83-11,6 33-106,11 95 115,2 1 0,2-1 0,2-69 0,5 86-32,1 0 0,1 0 0,0 1-1,2-1 1,13-24 0,13-39-37,-24 52 65,2 0-1,1 1 1,1 1 0,2 0-1,32-47 1,-40 69-8,0 0 0,0 1 0,1 0 0,0 0 0,0 1 1,1 0-1,-1 1 0,2 0 0,-1 0 0,1 1 0,0 1 0,0-1 1,0 2-1,23-5 0,8 2 10,0 1 0,75 2 0,-105 3 15,149 4-2,-123-4-54,0-2 0,0-2 1,63-14-1,-1 0 48,4 8-12,1 5 0,138 10 0,-97-1-7,49 2 65,-193-6-52,304 32-14,-183-21 2,186-6 1,-182-6 16,-89 1 57,69 9 1,1 7-80,-43-8 46,112 30-1,-95-19-70,-39-10 43,-39-8 12,26 6-157,55 20 1,-76-23 139,-1 0 0,1 0 0,-1 1 0,0 1 0,0-1 1,0 1-1,0 0 0,-1 1 0,-1 0 0,9 10 1,-1 2 18,-1 2 0,-1-1 0,-1 2 0,16 39 0,-15-25 18,-2 0-1,7 51 1,25 274 65,-30-226-23,2 202 325,-29-1-633,15-325-305,-1 0 1,-1 0-1,-5 21 0,7-32 467,0 1-1,0-1 0,0 1 1,0-1-1,-1 1 0,1-1 1,0 0-1,0 1 0,0-1 1,0 1-1,0-1 0,-1 0 1,1 1-1,0-1 0,0 1 1,-1-1-1,1 0 0,0 1 0,0-1 1,-1 0-1,1 0 0,0 1 1,-1-1-1,1 0 0,-1 0 1,1 1-1,0-1 0,-1 0 1,1 0-1,-1 0 0,1 0 1,0 0-1,-1 1 0,1-1 1,-1 0-1,1 0 0,-1 0 1,1 0-1,0 0 0,-1 0 1,1-1-1,-1 1 0,1 0 1,-1 0-1,1 0 0,0 0 0,-1 0 1,1-1-1,-1 1 0,1 0 1,0 0-1,-1-1 0,1 1 1,0 0-1,-1 0 0,1-1 1,0 1-1,-21-29-3452,17 23 2588,-34-57-4545,-4-10 1786</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0:03.415"/>
    </inkml:context>
    <inkml:brush xml:id="br0">
      <inkml:brushProperty name="width" value="0.1" units="cm"/>
      <inkml:brushProperty name="height" value="0.1" units="cm"/>
      <inkml:brushProperty name="color" value="#E71224"/>
    </inkml:brush>
  </inkml:definitions>
  <inkml:trace contextRef="#ctx0" brushRef="#br0">10069 1798 3456,'-7'1'461,"5"-1"-267,0 0 0,0 0 0,0 0 1,0 0-1,0 0 0,0-1 0,0 1 0,0 0 1,0-1-1,-4-1 1589,6-13-1025,6-80 3898,-6 93-4524,0 0 1,0-1-1,1 1 1,0-1-1,-1 1 1,1 0-1,1-3 1,3-16 695,1-35 809,-12-234 859,6 234-2456,-1 10-34,8-75 1,4-40 179,-7 56-164,-2-123 501,-3 122-486,1 81-16,-1-1 1,-1 1-1,-1 0 0,-1 0 1,-2 1-1,0-1 0,-2 1 1,0 1-1,-13-26 0,19 47-14,1 0-1,-1-1 0,0 1 1,0 0-1,0 0 0,0 0 1,0 0-1,0 0 0,-1 0 1,1 1-1,-1-1 0,1 1 1,-1 0-1,1 0 1,-1 0-1,0 0 0,0 0 1,1 0-1,-5 0 0,-6 0-6,0 0-1,1 0 1,-17 3-1,2-1-1,-240 7 71,71-9-191,78-3 36,-126-5 198,77 1 172,68 1-168,-71-11 65,9 0-36,46 9-212,-63-2 123,28 10 49,-133 1 115,31 1-55,-70 3 60,3-1-370,170-5 263,105 2-33,-168-5-85,140 0-58,-70-8 84,-88-6 64,103 10 50,-75-5-359,25 7 381,-7-1 60,128 7-32,38 1-201,0 0 1,0-2 0,-27-5 0,23 4-6,0 0 0,0 2-1,1 0 1,-29 3 0,0-1 65,-142 4 245,-47 1-364,-480-6 614,521-11-288,190 11-268,-9 0 9,-1 0 0,-29 5 0,14 0 120,0-1 1,-65-3-1,55-2-250,-313 1 159,274-9 454,-231 9-832,154 9 166,76-3 326,59-3-136,3 0-87,-30 8 1,35-7 123,1 0 0,-1-1 0,-26 1 1,35-3-63,0-1 1,-1 1 0,-12 4 0,-13 2 63,-74 5 69,79-10-185,-76 8-8,36-2 223,-129-2 0,164-6-138,23-1 62,-1 0 0,1 0 0,0-1 0,-16-5 0,19 5-87,-32-4-331,13 4 581,5-1-301,-1 2-1,-36 2 0,9 1-242,-194-2 1147,142 6-843,43 0-26,-35 1-48,-29-8 153,-134 3 56,80 15-191,161-16 64,-1 2-15,0 0 0,0 1-1,0 1 1,1 0 0,0 1 0,-19 10-1,31-14 4,1-1-1,0 1 1,0 0-1,0-1 0,0 1 1,0 0-1,0 0 1,1 0-1,-1 1 0,1-1 1,0 0-1,-1 1 1,1-1-1,0 0 0,0 1 1,0 0-1,1-1 1,-1 1-1,0 3 1,-1 8 22,1-1 0,1 23 0,0-21-69,10 124-28,-3-66 63,4 25 86,-4-48-80,13 52 0,5 32 249,19 131-361,-40-248 107,0-1 0,2 0 0,0 0-1,0 0 1,13 20 0,-14-28 34,0 1-1,1-1 1,1 0-1,-1-1 0,1 0 1,0 0-1,1 0 1,0-1-1,0 0 1,13 7-1,3-1-30,2-1-1,-1-1 1,1-2-1,41 9 1,112 9-51,-94-15 84,270 17 395,-78-25-137,70 3-152,179 1 57,-327-8-159,871-11-89,-507-19 150,-187 5-109,5 0-97,-66 15-352,-86 7 880,-111-4-328,100-3 108,409 22-204,-438 7 189,-67-3-84,290 15-2,-163-13-67,152-14 227,-202-6-232,350-21 7,-492 20-8,78 4 1,58 13-28,-77-3 41,97 1 45,80 6-327,-253-13-1460,0-3 0,56-4 0,-80 2 303,1-2-1,-1 0 0,1-1 1,-1 0-1,-1-1 1,1-1-1,-1 0 1,19-12-1,1-5-2710</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6:21.484"/>
    </inkml:context>
    <inkml:brush xml:id="br0">
      <inkml:brushProperty name="width" value="0.1" units="cm"/>
      <inkml:brushProperty name="height" value="0.1" units="cm"/>
      <inkml:brushProperty name="color" value="#66CC00"/>
    </inkml:brush>
  </inkml:definitions>
  <inkml:trace contextRef="#ctx0" brushRef="#br0">13881 1 2560,'28'24'5162,"-26"-22"-4945,0 0 0,0 1 0,0-1 0,0 0-1,1 0 1,3 2 0,-4-3-127,-1 0 1,1 0-1,-1 0 1,1 0 0,-1 0-1,1 1 1,-1-1-1,0 0 1,0 1-1,0-1 1,0 1-1,0-1 1,0 1-1,0-1 1,0 1-1,0 0 1,-1-1-1,1 1 1,0 2-1,-1 2 127,0-1 0,0 0-1,0 0 1,-1 0-1,1 0 1,-2 1 0,1-1-1,0 0 1,-1 0-1,0-1 1,0 1 0,-3 5-1,0-2 215,4-6-307,-1 0-1,1 0 0,0 0 1,-1 0-1,1 1 0,0-1 0,1 1 1,-1-1-1,0 3 0,0-2-26,-1-1 0,1 0-1,0 0 1,-1 1 0,1-1 0,-1 0 0,0 0-1,0 0 1,0-1 0,0 1 0,0 0-1,0-1 1,-3 2 0,-6 6 372,8-6-364,1-1 0,-1 0 1,0 0-1,0 0 0,0-1 0,0 1 0,-1-1 0,1 1 0,0-1 1,0 0-1,-1 0 0,1-1 0,-1 1 0,1-1 0,-1 0 0,1 0 1,-1 0-1,1 0 0,-5-1 0,-7 1 331,-8 0-252,-15 0 289,-41-5 0,42 2-249,-50 2-1,59 3-43,1-3 0,0 0 1,-54-10-1,68 9-92,0 0-1,-15-1 0,14 3-64,1-2 0,-17-3 0,-166-31 88,86 19 87,-118-16 48,157 28-241,19 2-128,-79 1 101,71 3 103,-79 9 229,27 0-151,-13 5-91,12-1-13,46-8 6,-53 2 326,-155-23-587,-4 1 805,242 13-482,-61-9 0,10 1 150,-139 4 0,171 5-201,-96 12 94,0 1-86,41-14-50,-204 6 180,273 0-216,-21 0-68,9-3 103,27-1 7,-47-3 0,42-1 69,23 3-89,-1-1 1,0 0-1,1 0 0,0-1 0,-1 0 0,1-1 0,-11-4 1,9 2-27,0 1 1,-14-3 0,-13-6 165,27 9-136,0 1 0,-1-1 0,1 2 0,-1 0 0,-16-1 0,-62 2 259,47 2-161,-6 3-97,12 1-346,21-5 272,16 0-22,-22 5 267,16-3-174,-1-1 1,1 1-1,0 0 1,0 1-1,0-1 1,1 1 0,-7 4-1,10-6-17,-32 12 72,8-3-18,-7-5-55,30-4 10,-1 0 0,1 0 1,-1-1-1,1 0 0,-1 1 0,1-2 0,-1 1 0,-4-1 0,-9 0 22,-36-4-251,-26 5 321,16 9-108,45-9 13,-1 0-1,1 2 0,0 0 1,-34 8-1,37-6-13,0-2 0,0 0 0,0-1 0,-17-1 0,12 0 14,-32 5 0,13 0 87,23-3-106,-1 0 0,-29 9 1,-12 7-80,48-15 109,1-1 0,-1 0 0,0-1-1,1-1 1,-1 1 0,0-1 0,-12-2 0,-10 1-6,-67-7 189,1 1-274,-51 2 195,4 15-36,127-9-125,-29-1 1,31-1 48,0 1-1,-25 4 0,28-3 8,0 0-1,-17-1 0,18-1 9,0 1 0,0 1 1,-12 2-1,14-2-8,-1 0 1,0 0-1,-18-3 0,3 2-6,-63-6-22,-37-9-51,63 7 16,-69-1 0,-39 4 78,39-1 175,-140 12-292,117 3 144,76 5 27,-7 0 30,-30 3-209,-19 1 208,-259-10 109,344-10-84,-1-3 1,-65-15-1,3 0-49,-163-28 47,237 44-143,2-1 66,-37-9 1,18 5-56,16 4 73,8 1-132,-62 0 0,29 3-33,2-1 82,0 2 0,0 3-1,0 3 1,-106 24 0,150-27 26,-1 0 1,1-2-1,0 0 1,-23-2-1,0 0-1,-169-10-21,-45 11 0,127 11-117,83-11 128,-141-5 106,-6 3-127,103 3-7,-24 2-100,-102-5 234,8 0-272,113 3 203,-8 3-30,65-1 20,0-1 0,0-3 1,-56-7-1,45 2-105,-1 2 0,-75 4 0,51 1 124,-303-1 34,350-1-111,-1-2 0,-41-10 0,-32-3 133,-35 14-258,76 3 50,6 2 158,1 2 0,-55 12-1,61-9-63,-62 4-381,-11 2-3881,68-3-1028,-2-5-1567</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6:29.002"/>
    </inkml:context>
    <inkml:brush xml:id="br0">
      <inkml:brushProperty name="width" value="0.1" units="cm"/>
      <inkml:brushProperty name="height" value="0.1" units="cm"/>
      <inkml:brushProperty name="color" value="#66CC00"/>
    </inkml:brush>
  </inkml:definitions>
  <inkml:trace contextRef="#ctx0" brushRef="#br0">14202 1813 2944,'12'-5'2315,"6"-20"-230,-12 19-881,-1-1 0,-1 1 0,9-15 0,-8 6-657,0 0 0,-1 0 0,0 0-1,2-26 1,-3 20-167,13-37 1108,-11 41-1109,-4 13-297,0 0 1,0 0 0,0 0-1,0 0 1,-1-6 0,0 5 92,0-1 1,0 1-1,1-1 0,0 1 1,0 0-1,0-1 1,0 1-1,5-10 0,0 1 140,14-24 0,-15 30-188,0-1 1,0 0-1,-1 0 1,0-1-1,0 1 1,-1-1 0,-1 1-1,0-1 1,0 0-1,-1 0 1,1-19-1,-2 19-30,0-16 78,-1-1-1,0 1 1,-8-36-1,4 32-76,1 0-1,2 0 1,2-40 0,0 41-62,-5-76 294,4 97-271,-1-1 0,0 0 0,0 1-1,0-1 1,-1 1 0,0 0 0,-1 0-1,0 0 1,0 0 0,-8-10 0,-3-8-194,13 22 157,-1 1 0,1 0 0,-1 0-1,0 0 1,0 0 0,0 0 0,0 1 0,-7-5-1,-12-10 157,19 14-131,0 0 0,-1 0 0,0 1 0,0-1 0,1 1 0,-1 0 0,-1 0 0,1 0 1,-8-1-1,-42-7-22,10 3-4,-295-53 315,301 54-304,-17-3 56,10 1-15,-89-3 1,41 12 163,-107-3-181,138-5 11,-66-17 0,-51-6-25,135 28 8,0 2 0,-50 7 0,-38 1 56,-133-2 123,58 10-125,3 0-10,-153-30-68,276 9 7,-125 9 0,121 1-2,-107-9 0,27-9-20,94 7 2,-98 5 0,80 3 62,83-2-61,-124 0 195,-156-20 0,277 19-224,-36-5 138,-56-2-1,-223 0 86,215 4-151,54 1-51,1 3 0,-58 7-1,23 0 114,-136-4 0,118-5-26,76 2-80,-59 0 122,-173 20-1,225-15-122,0-1-1,0-2 1,-1-2-1,-57-6 1,48-1 4,1-2 0,0-2 1,-52-19-1,-40-21-16,90 35 39,-1 2-1,-1 3 1,-97-10 0,146 21-36,-305-19-12,-960 19 292,1083 9-367,-1 1-8,92-10 91,-266 9 13,300-6-12,-1-2 1,-116-14-1,-112-37 53,254 43-33,-132-26-105,76 17 83,-44-11 15,-85-18 101,-5 18-98,104 14-24,-165-24 8,42 14 11,95 11 5,-118 7-45,162 6 26,68-1 1,-317 14-76,-142 34 73,133-6-182,318-37 167,0-2-1,-61-4 0,32 0 14,-247-5-127,240 12 81,73-6 36,1 1 0,0 0 0,-12 3 0,12-2 6,0-1 0,-1 0 0,-11 1 0,12-1 8,1 1-1,-1 0 1,1-1 0,0 2-1,0-1 1,0 1 0,0-1-1,0 1 1,0 1 0,-7 6-1,-5 1 4,8-4-7,0 0 1,1 0 0,-1 0-1,-8 12 1,-17 14 146,-2 2-88,-39 59-112,63-76 28,1 0 1,1 0-1,-14 35 0,17-34-3,1-6 34,1 1 0,0 0 0,1 1 0,1-1 0,0 1 0,-2 28-1,-6 29 114,11-65-90,-1 0-1,0 0 0,0 0 0,0 0 1,-1 0-1,-1 0 0,1 0 0,-1 0 1,0-1-1,-8 13 0,7-12 7,2-3-39,1 1 1,0-1-1,-1 1 1,2-1-1,-1 1 1,0-1-1,1 1 1,0 7-1,-2 16-28,-15 59 147,8-52-100,2 0-1,2 1 1,-1 36 0,6 139-221,1-208 212,-1 0-1,0 0 1,1-1 0,-1 1-1,1 0 1,0-1 0,2 6 0,2 4-91,-3-5 88,1-1-1,0 1 1,0-1-1,0 0 1,1 0-1,0 0 0,0 0 1,7 6-1,43 41-34,-33-35 34,-9-7-25,0 0-1,-1 1 1,-1 0-1,0 1 1,0 0-1,9 19 1,-9-14-15,0 0 0,1-1-1,26 31 1,-33-44 41,1 1-1,0-1 0,-1 0 0,1 0 0,1 0 1,-1-1-1,0 0 0,1 0 0,0 0 0,0-1 1,0 0-1,0 0 0,0 0 0,0-1 1,0 0-1,0 0 0,8 0 0,-5-2-241,-1-1 0,1 1-1,-1-1 1,0-1 0,1 0 0,-1 0 0,8-4-1,-8 3-934,0 0 0,0 1 0,0 0 0,1 1 0,16-3 0,-17 5-39,-1 0 1,0 1-1,11 1 0,15 7-4940</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6:44.563"/>
    </inkml:context>
    <inkml:brush xml:id="br0">
      <inkml:brushProperty name="width" value="0.1" units="cm"/>
      <inkml:brushProperty name="height" value="0.1" units="cm"/>
      <inkml:brushProperty name="color" value="#66CC00"/>
    </inkml:brush>
  </inkml:definitions>
  <inkml:trace contextRef="#ctx0" brushRef="#br0">10947 23 3456,'-4'-1'2250,"3"3"-2061,1-1 0,0 1 0,-1-1 0,1 1 0,0 0 0,0-1 0,0 1 0,0 0 0,0-1-1,0 1 1,1 2 0,-1 3 120,4 202 7283,-8-209-6805,2-1-728,0 0 0,0 0 1,0 0-1,0 0 0,0-1 0,0 1 1,0 0-1,1-1 0,-1 0 1,0 1-1,1-1 0,-1 0 0,1 0 1,0 1-1,0-1 0,-2-5 0,-16-17 75,11 18 37,1 1-1,-1 0 1,0 0-1,-1 0 1,1 1 0,-1 0-1,0 1 1,-13-4-1,-11-1 93,-36-3-1,20 4-39,-6-2 137,-107-2 0,126 9-175,1-1 0,-52-12 0,47 7-177,-56-4-1,-56-2 160,-48-2 264,187 16-432,-46 1 148,-88-12 0,105 7-251,-81 3 0,60 2 216,-328 31 147,383-31-257,-63 4 39,-88-4-1,74-2 82,-26 2-47,-140 21-1,191-17-58,-105-3-1,-10 0 34,152 0-8,-283 34 281,273-30-290,0-1 0,0-1 0,0-2 0,-55-4 0,-26-8 11,-89-6 109,149 15 65,-96 9 0,-53 13-195,-110 16 474,141-6-454,-189 31 17,-28-6 10,262-40-15,-135-2-1,179-18-83,0-3-1,-140-29 1,46 7 142,-33-9 129,-42-10-87,205 35-127,-82-34-1,-4-2 44,54 28-29,-85-11 0,-83 0 11,204 28-80,-66-5 90,0 6 1,-116 10-1,11 16 32,-36 2 36,142-18-47,1 4 1,-113 27 0,-11-1-12,88-18 85,-106 30 83,180-32 16,-1-4 1,-1-2-1,-80 2 1,106-13-839,-1-1 0,1-2 1,1-3-1,-1-1 1,1-2-1,-47-17 1,-110-42-8043,187 63 7794,-81-28-4927,-9-19 662,104 52 5092</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2:08.370"/>
    </inkml:context>
    <inkml:brush xml:id="br0">
      <inkml:brushProperty name="width" value="0.1" units="cm"/>
      <inkml:brushProperty name="height" value="0.1" units="cm"/>
      <inkml:brushProperty name="color" value="#66CC00"/>
    </inkml:brush>
  </inkml:definitions>
  <inkml:trace contextRef="#ctx0" brushRef="#br0">3813 168 1536,'-1'-2'108,"0"0"0,0 0 0,0 1 0,0-1 0,0 0 0,0 0 0,1 0 0,-1 0 0,1 0 1,-1 0-1,1 0 0,0 0 0,0-1 0,-1 1 0,2 0 0,-1 0 0,0 0 0,0 0 0,1 0 0,-1 0 0,1 0 0,0-2 0,0 2 92,-1 1 0,1 0 0,-1-1 0,0 1-1,0 0 1,0-1 0,1 1 0,-1-1 0,0 1 0,-1 0-1,1-1 1,0 1 0,0 0 0,-1-1 0,1 1 0,0 0-1,-1-1 1,1 1 0,-1 0 0,0-1 0,-1 0 0,0-2 89,0 0 1,-1 1-1,1 0 0,-1-1 1,-5-4-1,4 5-58,0 0-1,0-1 0,0 1 0,0 1 1,-1-1-1,1 0 0,-1 1 1,0 0-1,0 0 0,0 1 0,0-1 1,0 1-1,0 0 0,0 1 0,0-1 1,-7 1-1,-5-1 137,1-1-1,-24-4 1,24 2 95,0 2 0,-22-1-1,-59-3 750,-83 6-166,73-5-400,62 5-597,-231 11 854,-91 40-609,304-45 53,25-3-297,-58 3-24,-21 3 46,-70 5 398,180-13-448,-316 22 59,115-16-190,150-4 162,-60 5 122,62-2-51,0-3 0,-93-7 1,29-9 253,0 6-1,-155 9 1,129-3-1257,41-1-2080,-50 10-6090,71-4 4645</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6:48.092"/>
    </inkml:context>
    <inkml:brush xml:id="br0">
      <inkml:brushProperty name="width" value="0.1" units="cm"/>
      <inkml:brushProperty name="height" value="0.1" units="cm"/>
      <inkml:brushProperty name="color" value="#66CC00"/>
    </inkml:brush>
  </inkml:definitions>
  <inkml:trace contextRef="#ctx0" brushRef="#br0">2354 215 3072,'-9'-1'728,"8"1"-639,0 0 0,-1 0-1,1 0 1,0 0 0,0 0-1,0 0 1,0 0 0,0 0-1,0-1 1,0 1 0,0 0-1,0-1 1,0 1 0,-1-1 0,0-1 35,-1 0 1,1 1-1,-1-1 1,0 1-1,0-1 1,0 1-1,1 0 1,-1 0 0,-5 0-1,-8-5 940,-10-3 133,-29-6 0,-12-4-690,-162-69 1370,181 73-1495,1 2 0,-2 3 0,1 1 0,-60-2 0,21 10 96,-153 16 1,148-6-98,-156 23 1236,64-7-882,27-6 40,-110 12-528,89-23-3237,103-11 217,1-9-1280</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6:51.820"/>
    </inkml:context>
    <inkml:brush xml:id="br0">
      <inkml:brushProperty name="width" value="0.1" units="cm"/>
      <inkml:brushProperty name="height" value="0.1" units="cm"/>
      <inkml:brushProperty name="color" value="#66CC00"/>
    </inkml:brush>
  </inkml:definitions>
  <inkml:trace contextRef="#ctx0" brushRef="#br0">7635 365 5120,'-5'-1'355,"-19"-2"1051,24 3-1372,-1 0 1,0-1-1,0 1 1,1 0-1,-1 0 1,0-1 0,1 1-1,-1 0 1,1-1-1,-1 1 1,0 0-1,1-1 1,-1 1-1,1-1 1,-1 1-1,1-1 1,-1 1-1,1-1 1,0 1 0,-1-1-1,1 0 1,-1 1-1,1-1 1,0 0-1,0 1 1,-1-1-1,1 0 1,0 0-1,-1-2-134,0 1-1,0 0 0,0 0 1,0 0-1,0 0 0,0 1 0,-1-1 1,-2-3-1,-5-7 31,7 7 352,-1 1-1,0 0 0,0 0 0,-1 0 0,1 1 0,-1-1 0,0 1 0,0 0 0,0 0 0,0 0 0,-1 1 0,1-1 1,-1 1-1,-7-3 0,-9-5 900,6 2-696,0 0 0,-1 1 1,0 1-1,0 1 0,0 0 1,-1 1-1,0 1 0,1 0 0,-27 0 1,-7 3 80,-324-15 1012,79-8-501,215 23-785,-415-10-285,313 12 299,73 1-63,-271-12 88,314 8-243,-44-3-86,-178-11 580,122 1-454,-29-1-54,-39 7-82,78 2-16,-12-6 174,-35 1 58,35 4-66,5-1 153,-210 0 788,171-9-1198,36 2 230,-260 9 178,212 15-533,-419-9 357,213-4 22,347 4-171,-100 13 0,82-4 81,-116-4 0,191-5-83,-106 6 215,98-5-467,-1 1 0,-30 7 0,29-3-3149,0-2 1,-37 0-1,-17-7-1210</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6:59.541"/>
    </inkml:context>
    <inkml:brush xml:id="br0">
      <inkml:brushProperty name="width" value="0.1" units="cm"/>
      <inkml:brushProperty name="height" value="0.1" units="cm"/>
      <inkml:brushProperty name="color" value="#66CC00"/>
    </inkml:brush>
  </inkml:definitions>
  <inkml:trace contextRef="#ctx0" brushRef="#br0">14181 534 2176,'-11'0'4426,"11"0"-4284,-1 0-1,1 0 0,-1 1 1,1-1-1,-1 0 0,1 0 0,0 0 1,-1 1-1,1-1 0,-1 0 1,1 0-1,0 1 0,-1-1 1,1 0-1,0 1 0,-1-1 0,1 0 1,0 1-1,-1 0 0,1 0-52,-1-1 0,1 1 0,-1-1 0,1 1 0,-1 0 0,1-1 0,-1 1 0,1-1 0,-1 0 0,0 1 0,1-1 0,-1 1 0,1-1 0,-1 0 0,0 0 0,0 1 0,1-1 0,-1 0 0,0 0 0,1 0 0,-2 0 0,-35 9 2258,21-8-1422,10-1-658,0 1 0,-1-1 0,1-1 0,0 1 0,0-1-1,0 0 1,-1-1 0,1 1 0,-6-4 0,-29-9 124,24 9 56,0 0 381,-26-3 0,16 3-602,-362-59 1083,239 42-506,-88 3-783,-3 19 260,105 1-62,-548-1 614,470 12-383,3-1-242,102-12-129,-209 7-119,57-1 148,173-6-86,-93-8 94,2 0-43,-229 4 173,295 5-212,-557 14 3,269 9 156,-40-22 134,165-4-347,14 0-60,1-23 183,-28-17-108,230 36 16,-41-6 39,-3-3-12,57 10-29,1-1 0,0-3 0,-78-27 0,-7-14 14,113 45-43,0 1 0,-1 1 1,0 1-1,0 0 1,0 1-1,-29 1 1,-31-10 14,58 11 27,15-1-2,-1 1 0,0-1 0,1 2 0,-1-1 0,1 0 0,-1 1 0,0 0 0,-6 3 0,-4-3 134,11-1-204,3 0 142,1 1 0,-1-1 0,0 1 1,1 0-1,-1 0 0,1 0 0,-1 0 1,-1 2-1,-38 25 330,3-4-506,-43 38 0,28-24 213,41-29-185,9-7 45,1 0 1,-1 0 0,1-1-1,-1 1 1,1-1-1,-1 0 1,0 0 0,0 0-1,-3 1 1,-149 40 96,132-37-71,-36 5 0,8-2 6,19-3-35,-52 1 0,-19 3 56,73-6-18,-1-1 1,-47-2-1,26-1 131,-15-1-53,32 0-184,1 2-1,-34 4 1,-256 39 83,299-40 38,-1-1 0,1-1 0,-1-1 0,0-2 1,-43-7-1,35 3 21,20 4-34,1 0 0,0-1 1,-20-8-1,18 6-55,0 1 0,-30-5 0,-6-1-14,-21-6 43,0 4-1,-125-6 0,155 18 9,0 2 0,0 2-1,-44 9 1,-34 4 25,-240 8-70,264-20 76,-32 5 76,-93 2 97,196-11-209,-141-6 82,138 2-63,0 0 0,0-2 1,-52-17-1,14-5-37,38 15 69,-54-15 0,-158-40-154,-106 0 197,223 48-96,-57-7 0,-166-8 0,105-2 55,87 10-19,-85 1 61,177 23-260,-116 10-1,156-6-1051,1-1-1,-1 0 0,0-2 0,-42-7 0,51 6-285,-1-2 1,1 0-1,-1 0 1,1-1 0,1-1-1,-1 0 1,1-1-1,-20-14 1,-17-23-3417</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7:28.661"/>
    </inkml:context>
    <inkml:brush xml:id="br0">
      <inkml:brushProperty name="width" value="0.1" units="cm"/>
      <inkml:brushProperty name="height" value="0.1" units="cm"/>
      <inkml:brushProperty name="color" value="#E71224"/>
    </inkml:brush>
  </inkml:definitions>
  <inkml:trace contextRef="#ctx0" brushRef="#br0">10793 1754 2048,'0'0'11434,"0"-16"-10004,0-111 3529,-2 114-4556,-1-13 890,8-205 547,-3 213-1777,0 0 0,1 0-1,1 0 1,10-27 0,2-13-41,-7 24 94,-2-1 0,-2 0 0,1-46 0,6-188 215,-7 38-198,-6 149-101,12-106 267,-11 73-251,0 114-43,-1-1 1,0 1-1,0 0 1,1 0-1,-1-1 0,0 1 1,0 0-1,0 0 1,0 0-1,0 0 0,-1 0 1,1 0-1,0 0 1,0 1-1,-1-1 1,-2-1-1,-20-8 202,24 10-208,-264 11 295,-270 55-75,402-45-226,-44 5-114,-101 6 243,-176 17-122,396-45-18,0-2-1,-1-3 0,-69-10 1,-91 6-31,132 7 146,-199-13-12,83-12-26,-75-6-273,102 20 289,57 4-54,51 3-17,0 3-1,-73 10 1,72-6 52,-88-5 0,66-1-40,-144-7-27,111 1-85,17-7 219,-193-38-176,262 49-45,0 0 0,-53 4 0,25 1 333,33-2-272,1-1-1,-49-8 1,15 1 94,29 5-45,-14-3 27,0 3-1,-1 1 0,0 3 1,-73 10-1,100-7-158,4-1 163,1 0 0,-1 1 1,1 1-1,-22 10 0,16-6-77,0-1-1,0-1 0,-36 6 1,15-3 71,-5-3-2,1-1 0,-1-3 0,-74-4 0,40 0 22,37-2-71,0-2 0,1-3 0,-74-20 0,109 25 44,-22-5-33,0 2 0,0 1 1,-66-1-1,33 6 59,-20-1-60,-148 17 0,153-10-8,23-3 24,-129 0 209,101-5-351,-95-5 119,-3 0 230,-120-4-358,-36 2 345,299 9-199,-27-3-11,-68-12 0,17 1 7,87 11 2,-294-22-90,322 25 76,-113-11 66,45-3-26,34 6-27,0 1 0,-61-2 0,-171 9-175,247 1 169,0 2 0,-28 5-1,28-3-18,0-1 0,-30 0 1,29-4 12,0 1 0,0 1 0,0 1 1,0 2-1,1 0 0,0 2 1,0 0-1,-31 15 0,37-14-24,1 1-1,-1 0 0,2 2 1,0 0-1,0 1 1,1 0-1,0 1 0,-13 16 1,0 7 23,2 1 1,1 1-1,2 1 1,-28 66-1,44-87 17,2 1 0,-8 39 0,5-17 0,-8 35-24,-10 122 0,24-60-54,3-76 23,0-41-4,1 0-1,2 0 1,9 34 0,4 22 75,-17-72-38,14 74-55,-11-69 47,-1-1 1,1 1-1,1-1 0,0 0 0,9 17 0,-1-6 0,-9-15-13,0 0-1,0 0 1,1 0 0,-1 0 0,1 0 0,0-1-1,8 7 1,28 16 44,1-2 0,2-2-1,65 27 1,-69-33-81,-13-7 60,0-1 0,0-1 0,39 7 0,85 4 25,-106-14-10,4-1-1,-1-2-1,0-3 1,54-7-1,139-31 95,-46 6-70,229-33-26,-311 47 42,98-11 33,312-3-69,-389 17 10,-42 4 53,19 5-98,113 8-1,28-1 105,-195-3-10,44-2-98,250 19 81,-148 11-55,205 22 297,-218-24-256,-77-9-26,-65-10 13,0-3-1,74-8 1,-20 1 24,250 0-146,-315 4 111,52-9 1,-9 1 53,158 4-26,-160 7-39,61 6-8,1 0 157,101-2-287,808-1 139,-887-13 98,0 0 18,189 4-394,-317 5-403,1-2-1,-1-1 0,1-1 1,63-18-1,59-20-6683,-123 36 3296,40-3 0,-69 9 3561,-1 0 1,1 0 0,0 0-1,0 0 1,-1 1-1,8 1 1,12 11-1733</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8:54.319"/>
    </inkml:context>
    <inkml:brush xml:id="br0">
      <inkml:brushProperty name="width" value="0.1" units="cm"/>
      <inkml:brushProperty name="height" value="0.1" units="cm"/>
      <inkml:brushProperty name="color" value="#E71224"/>
    </inkml:brush>
  </inkml:definitions>
  <inkml:trace contextRef="#ctx0" brushRef="#br0">1802 64 2816,'-7'-8'4036,"7"7"-3633,0 0 1,-1 0-1,1 0 1,0 0 0,-1 0-1,1-2 1,-2-5 79,-24 5 3698,-2-3-3130,21 6-931,0-1 0,0 0 0,-11-4 1,12 3-63,-1 1 0,0-1 1,-11 0-1,-75-2 411,-13-6-15,90 9-448,8 1 28,-1 0 1,1 0-1,0 1 1,-1 0 0,-13 3-1,11-1-20,-1-1 0,0 0 0,1-1 0,-1-1 0,-18 0 0,-20 0 259,-63 2-106,73-3-90,-53 5-1,37-2 28,43-3-62,-1 1 0,1 1 0,-18 2 0,-7 3-226,23-4 332,-1 1 1,-17 6 0,17-6-48,0 0 0,0 0 0,0-1 0,0-1 0,-25-2 1,-36 3 213,33 1 101,-56-4 0,33 0 38,-7 2-142,-87-3-2422,150 1 750,-1-1-1,1-1 0,-1 0 0,1 0 0,-19-9 0,-6-6-2457</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9:04.711"/>
    </inkml:context>
    <inkml:brush xml:id="br0">
      <inkml:brushProperty name="width" value="0.1" units="cm"/>
      <inkml:brushProperty name="height" value="0.1" units="cm"/>
      <inkml:brushProperty name="color" value="#E71224"/>
    </inkml:brush>
  </inkml:definitions>
  <inkml:trace contextRef="#ctx0" brushRef="#br0">13538 1581 1408,'0'0'74,"-1"0"0,1-1 0,-1 1 0,0 0-1,1 0 1,-1 0 0,1 0 0,-1-1 0,1 1 0,-1 0 0,1-1 0,-1 1 0,1 0-1,-1-1 1,1 1 0,0-1 0,-1 1 0,0-1 0,1 0 95,-1 0 0,0 1 0,0-1 0,1 0 0,-1 1 0,0-1 0,0 1 0,0-1 0,1 1 0,-1-1 0,0 1 0,0-1 0,-1 1 1,-6-1 241,0 1 1,1 0 0,-1 1-1,0 0 1,0 0 0,1 0-1,-1 1 1,1 0 0,-1 1 0,-8 4-1,-17 4-33,9-6 150,-1-1 0,1-1 0,-1-1 0,-36-2-1,45 0-201,-87-5 768,75 5-569,-157-6 1328,59-12-720,70 9-668,-97-5 1,106 12-436,0-3-1,-62-13 1,-29-4 372,-26 20-283,87 3-57,-401 4 199,293 5 265,61-2-321,-175-2 126,193 0-182,50 0-133,32-3 24,-28 1 0,17-4-26,-288 13 393,192-4-348,-15 2 10,102-7-9,-54-1 0,16-2-9,-53 0-25,-44 3-20,122-2-70,-14 1 144,49-1-61,-37-2 0,23-1-9,-161-4-5,129 5 111,-151-5-189,142 3 157,48 2-87,1-1 0,-31-5 0,24 1 33,0 3 1,-61 2 0,33 1-91,-32-2-50,-113 3 337,127 7-388,44-4 260,-37 0 0,-125 4-129,89-3-89,-46 7 167,-56 2 272,157-15-372,-235-5 280,145 4-376,-25-3 200,-293 4-276,274 16 328,-66 1 160,-67-7-93,263-5-32,-38 0-65,45-4-79,15 0 42,0-2 0,-45-5 1,41 1-64,-1 2 1,-57 4-1,31 0-25,12-1 83,-137 5 90,112 0-90,66-4-41,1-1 1,-20-3-1,-9 1 3,-170-7 220,171 9-235,-183-5 42,1 0-165,-159-1 457,233 7-594,-318-1 318,158-5 203,-82-4-352,327 9 137,-16-1-80,-83 10 0,101-7 113,46-2-127,-1 0-1,-17 3 1,13 0 103,1-2 0,-38-2 0,11-1-40,19 2 65,-202 8-144,141-2 26,-62 12 134,119-15-89,-60-4 0,34 0 164,-206 1-256,152 9 282,13-9-16,99 0-208,-19 9 122,19-8-122,1-1 24,0 0 27,0 1 0,0-1 0,0 0-1,0 0 1,0 0 0,0 0-1,0 0 1,0 0 0,0 0 0,0 0-1,0 0 1,0 0 0,0 0 0,0 0-1,0 0 1,0 0 0,0 1 0,0-1-1,0 0 1,0 0 0,0 0-1,0 0 1,0 0 0,0 0 0,0 0-1,1 0 1,-1 0 0,0 0 0,0 0-1,0 0 1,0 0 0,0 0-1,0 0 1,0 0 0,0 0 0,0 0-1,0 0 1,0 0 0,0 0 0,0 0-1,1 0 1,-1 0 0,0 0-1,0 0 1,0 0 0,0 0 0,0 0-1,0 0 1,0 0 0,0 0 0,0 0-1,0 0 1,0 0 0,0 0 0,0 0-1,0 0 1,0 0 0,1-1-1,-1 1 1,0 0 0,0 0 0,0 0-1,0 0 1,0 0 0,0 0 0,0 0-1,0 0 1,0 0 0,7-8 56,4-8-59,-7 7 49,0 1 0,-1-1 0,0 1-1,0-1 1,-1 0 0,-1 0 0,2-14-1,-3-68 224,-1 42-256,1 6 133,1-1-167,-2 0 0,-10-65 1,7 88 139,-35-158-26,33 153-85,-4-42 0,5 34 58,4 21-128,0 1 1,0-1-1,1 0 0,0 1 1,2-1-1,4-23 0,-4 27-2,0 0 0,1-17-1,-2 18 82,0 0 0,0 0-1,1 1 1,2-9 0,-2 9-15,0-1 0,0 0 1,-1 1-1,0-12 0,3-12-10,8-20 25,-7 30-14,5-25 0,-4 13-81,18-56 0,-12 50 172,-4 13 4,-5 19-89,-1-1-1,0 0 1,0 0-1,0-1 0,-1 1 1,0-9-1,-1 5-41,0 8 29,5-8 0,-4 8-17,0 1 0,1-1 1,-1 1-1,1 0 0,0-1 0,0 1 0,0 0 0,0 0 0,1 0 0,-1 1 0,1-1 1,0 1-1,3-4 0,4 0-83,0 0 0,21-8 1,-1 0-25,-20 9 80,1 1-1,-1 1 1,22-5-1,-1 1 9,28-5 53,-38 9 5,22-7 1,37-8 35,-32 9-61,-11 3-108,45-3 0,-24 4 166,354-27 106,26 54-148,-261-7 306,122 17-739,-55-10 652,-132-15-393,47 8 115,162 8 46,-43-12 90,111-3-55,-151-19 272,232-14-607,-5-10 557,-88 39-543,-236 2 270,310 24 103,-167-9-118,-8 6 272,-29-2-299,-173-20-119,257 29 239,21 8-35,31 1-133,-15 0-10,4-12 464,-33-17-296,-77-7-22,161-13-40,38 11-79,-149-8 146,81 7-6,277 28-274,12-59 464,-602 18-376,95-22-1,-31 4 309,-42 16-285,170 3-1,-225 8 106,221-15 240,-6 1-336,-168 15 106,-3 0-11,117-12 0,47-14-51,-184 23 34,114 10 0,-135-4 60,-1-2-1,1-2 0,50-6 1,-30 0-31,100 3 1,67 18 196,-150-8-247,-36-5 151,-29-2-180,24 3 0,-21 1-44,-8-2 81,32 8 0,-38-8 31,0 1-1,0 1 0,-1 0 1,1 0-1,-1 1 0,0 1 1,17 12-1,0 3 4,-16-13 9,-1 0-1,0 0 1,0 1 0,-1 1 0,0-1-1,12 19 1,13 31 69,-3 2 0,35 92 0,-39-68-212,-23-76 204,31 77 324,-31-74-464,-1 1 1,0-1-1,-1 1 0,0 0 0,-1 15 1,-1 278 506,-1-292-416,0 0 0,-1-1 0,-1 1 0,0-1 0,-1 1 0,0-1 0,-1 0 0,0-1 0,-1 1 0,-1-1 0,0 0 0,-9 11 0,14-20-6,0-1 1,0 0 0,-1 0 0,1 1 0,0-2-1,-1 1 1,1 0 0,-1 0 0,0-1 0,1 1-1,-1-1 1,0 0 0,0 0 0,0 0-1,-5 1 1,-2-1-32,0 0-1,0-1 0,-15 0 0,2-1-218,-16 0-1154,0-2 0,-56-11 1,88 13 837,1-1 0,-1 0 0,1 0 0,-1 0 0,1-1 0,0 0 1,-7-4-1,7 2-436,0 1 0,1-1-1,-1 0 1,1 0 0,1-1 0,-1 1 0,-4-8 0,-20-35-3573</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9:10.734"/>
    </inkml:context>
    <inkml:brush xml:id="br0">
      <inkml:brushProperty name="width" value="0.1" units="cm"/>
      <inkml:brushProperty name="height" value="0.1" units="cm"/>
      <inkml:brushProperty name="color" value="#E71224"/>
    </inkml:brush>
  </inkml:definitions>
  <inkml:trace contextRef="#ctx0" brushRef="#br0">5225 243 2944,'-1'0'312,"-11"0"544,11 0-835,1 0-1,0 0 1,-1 0-1,1 0 1,0 0-1,-1 0 1,1 0-1,0 0 0,-1 1 1,1-1-1,0 0 1,0 0-1,-1 0 1,1 0-1,0 0 1,0 1-1,-1-1 1,1 0-1,0 0 1,0 0-1,-1 1 0,1-1 1,0 0-1,0 0 1,0 1-1,-1-1 1,1 0-1,0 0 1,0 1-1,0-1 171,-6-14 1873,1 7-1243,5 6-769,0 1-1,0 0 1,0-1-1,-1 1 1,1-1-1,0 1 1,0 0-1,-1-1 1,1 1-1,0 0 1,-1-1-1,1 1 1,0 0-1,-1-1 1,1 1-1,-1 0 1,1 0-1,0 0 1,-1-1-1,1 1 1,-1 0-1,1 0 1,-1 0-1,1 0 1,-1 0-1,1 0 1,0 0-1,-2 0 1,-25-6 2881,22 5-2558,5 1-366,0 0 0,0 0 0,-1 0 0,1 0 0,0 0 0,0-1 0,-1 1 0,1 0 0,0 0 1,0 0-1,-1 0 0,1 0 0,0 0 0,0 0 0,0-1 0,-1 1 0,1 0 0,0 0 0,0 0 0,0-1 0,0 1 0,-1 0 0,1 0 0,0 0 1,0-1-1,0 1 0,0 0 0,0 0 0,0-1 0,0 1 0,0 0 0,0 0 0,-1-1 0,1 1 0,0 0 0,0 0 0,0-1 0,1 1 0,-1 0 1,0-1-1,-5-4 352,0 1 1,-1-1-1,1 1 1,-10-5 0,-34-7 502,40 13-713,-1 0 1,0 0-1,0 1 1,-1 0 0,1 0-1,0 1 1,-21 1-1,-6-1 34,-180-1 557,114 3-167,-524-1 1628,423-10-1771,27 17-191,-2 0-162,-87 2 22,-23 2 54,-584-11 501,569-27-518,252 20-100,-54 1-32,35 4-18,-132-1 130,109 5-44,-83 4 289,44 8-240,16 0 211,4-1-316,95-12-54,-213 11 348,179-13-118,-1-1 0,-71-13 0,116 14-650,0-1-1,0 0 1,-15-7-1,20 8 33,-1-1 0,1 0 0,0 0 0,0 0 0,0 0 0,0 0 0,1-1 0,-1 0 0,1 1 0,-1-1 0,1 0 0,-2-4 0,-19-43-4019,-8-18-159</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9:14.147"/>
    </inkml:context>
    <inkml:brush xml:id="br0">
      <inkml:brushProperty name="width" value="0.1" units="cm"/>
      <inkml:brushProperty name="height" value="0.1" units="cm"/>
      <inkml:brushProperty name="color" value="#E71224"/>
    </inkml:brush>
  </inkml:definitions>
  <inkml:trace contextRef="#ctx0" brushRef="#br0">5513 38 2560,'0'-1'255,"0"0"0,1-1 1,-1 1-1,1 0 0,0-1 0,-1 1 1,1 0-1,0 0 0,0 0 0,0 0 0,1-2 1,5-8 2723,-7 10-2921,0 1 0,0 0 0,-1-1 0,1 1 0,0 0 0,0-1 0,-1 1-1,1 0 1,0 0 0,0-1 0,-1 1 0,1 0 0,0 0 0,-1-1 0,1 1 0,0 0 0,-1 0 0,1 0 0,0 0 0,-1-1 0,1 1 0,0 0 0,-1 0-1,1 0 1,-1 0 0,1 0 0,0 0 0,-1 0 0,1 0 0,0 0 0,-1 0 0,1 0 0,-1 1 0,1-1 0,-1 0 0,-28 1 1141,-42 8 0,41-5-740,-42 2 1,-198 7 1055,-22 4 628,141-11-1849,-152-3-88,160-5 20,-56 1 421,-215 3 82,304 6-542,-32 1 111,-245-3-127,-93-15 309,80 22-283,283-11 68,-21 1 158,-34 1-179,-13 1-248,136-1-40,0-2-1,-78-8 1,39 4 154,22 1-76,47 0-87,-89-8 90,22-1-49,37 6 218,-67-16 0,17-8 274,91 26-404,0 0 1,-1 1 0,1 0 0,-14 0-1,-6-1-54,-11 0 115,0 2 1,-1 1-1,-41 7 1,-60 2-1765,110-9 475,19 0-186,0 0 0,0-2 1,0 1-1,-13-3 1,24 3 1065,0-1-1,0 1 1,0 0 0,0-1-1,0 1 1,0-1 0,0 1-1,0-1 1,0 0 0,0 1 0,0-1-1,0 0 1,0 1 0,1-1-1,-1 0 1,-1-1 0,-9-23-3856</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9:19.316"/>
    </inkml:context>
    <inkml:brush xml:id="br0">
      <inkml:brushProperty name="width" value="0.1" units="cm"/>
      <inkml:brushProperty name="height" value="0.1" units="cm"/>
      <inkml:brushProperty name="color" value="#E71224"/>
    </inkml:brush>
  </inkml:definitions>
  <inkml:trace contextRef="#ctx0" brushRef="#br0">8140 272 3968,'-2'-1'323,"-17"-6"1004,18 7-1291,1 0 1,-1 0-1,1-1 1,-1 1-1,0 0 1,1-1-1,-1 1 1,0-1-1,1 1 1,-1 0-1,1-1 1,-1 0-1,1 1 0,0-1 1,-1 1-1,1-1 1,-1 1-1,1-1 1,0 0-1,-1-1 1,1 2 341,-38-4 3606,-17 5-1293,31 1-2281,-1-2 0,1 0 0,-45-8 0,5-5 83,-89-6 1,-65 13 844,197 5-1254,1-1 0,-24-5 0,-26-3 357,23 6 2,-40-1 90,2 1-280,0-4-1,-98-22 0,106 16-118,17 3-128,-36-6 148,-234-21 6,253 26-19,44 6-1,0 1-1,-38 0 1,-38 5 137,-130-1 137,2-18-193,203 15-228,-1 2 1,-55 3-1,-69 14 394,39-1-263,-271 28 318,251-18-346,100-19-142,-197 15 119,41-17-57,149 0 4,1 1 1,-49 12-1,-1-1 15,23-5 113,-173 17 275,190-27-366,35 0-26,-1 0-1,-39 6 1,30-2-53,0-1 1,0-2 0,-33-3-1,8 1 332,-402 1-182,267-5 160,-141-1-181,237-2 10,-101-21 0,148 23 18,1 2 0,-83 4 0,55 1-102,-69 6 110,-5 0-4,-58 2-133,78-8 128,-194-5-204,257 3 143,-39-5-88,69 4 64,-52 1 0,-21-1-931,106 2 590,1 0 1,0-1-1,-1 1 0,1-1 0,0 1 1,0-1-1,0 0 0,-1 0 0,1 0 0,0 0 1,0 0-1,0-1 0,1 1 0,-1-1 1,0 1-1,0-1 0,1 0 0,-3-3 0,0-1-1027,1 0-1,0-1 0,0 1 0,-3-12 0,-1 0-419,-13-33-2794</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9:29.819"/>
    </inkml:context>
    <inkml:brush xml:id="br0">
      <inkml:brushProperty name="width" value="0.1" units="cm"/>
      <inkml:brushProperty name="height" value="0.1" units="cm"/>
      <inkml:brushProperty name="color" value="#E71224"/>
    </inkml:brush>
  </inkml:definitions>
  <inkml:trace contextRef="#ctx0" brushRef="#br0">10067 482 3072,'0'0'37,"0"0"1,-1-1-1,1 1 1,-1 0-1,1 0 0,-1 0 1,1 0-1,-1 0 1,1 0-1,-1 0 1,1 0-1,-1 0 0,1 0 1,-1 1-1,1-1 1,-1 0-1,1 0 1,-1 0-1,1 1 0,0-1 1,-1 0-1,1 0 1,-1 1-1,1-1 1,0 0-1,-1 1 0,1-1 1,0 0-1,-1 1 1,1-1-1,0 1 0,0-1 1,-1 0-1,1 1 1,0-1-1,0 1 1,0-1-1,-1 1 0,1-1 1,0 1-1,0-1 1,0 1-1,0-1 1,0 1-1,0-1 0,0 1 1,0-1-1,0 1 1,0-1-1,1 0 1,-1 1-1,0 0 0,0 3 39,0-4-14,0 0 1,-1 0 0,1 0 0,0 0 0,-1 0-1,1 1 1,0-1 0,-1 0 0,1 0 0,0 0 0,-1 0-1,1 0 1,0 0 0,-1 0 0,1 0 0,0 0 0,0-1-1,-1 1 1,1 0 0,0 0 0,-1 0 0,1 0 0,0 0-1,0 0 1,-1-1 0,1 1 0,0 0 0,-1 0-1,1 0 1,0-1 0,0 1 0,0 0 0,-1 0 0,1-1-1,0 1 1,0 0 0,0 0 0,0-1 0,0 1 0,-1-1-1,-1-2 84,-1-1-1,1 1 0,-1 0 1,0 0-1,0 0 0,0 0 1,-5-3-1,-9-2 1178,5 1-659,0 1 0,0 1 0,-21-6 0,-50-9 888,69 14-1332,12 5-166,0 0 0,1 0 0,-1 0 0,0 0 1,0 1-1,0-1 0,0 1 0,0-1 0,0 1 0,-3 0 1,-38-6 457,37 6-464,1-1 0,-1 0 0,1 0 0,0-1 1,-1 1-1,1-1 0,-7-4 0,7 4 15,0-1-1,0 1 1,-1 0-1,1 1 0,-1-1 1,1 1-1,-9 0 1,11 0-38,-1 1-1,1-1 1,-1 0 0,1 1 0,-1-2 0,1 1-1,-5-2 1,5 1-14,0 1 1,-1-1-1,1 1 0,-1 0 0,1 0 0,-1 1 1,-4-1-1,4 1 18,1-1-1,-1 1 1,1-1 0,-1 0 0,-5-2-1,6 2 17,-1 0 0,1 0 0,-1 0 0,0 1 0,-6-1 0,-6 0 113,-1-1-1,1 0 0,-29-9 0,29 6 92,-1 2 1,1 0-1,-33-2 1,20 4-185,-79 5 819,57-3-582,36-1-130,-30 4 0,23-2-106,1-1 1,-36-2-1,12 0-79,-269 1 867,207-6-732,57 5-209,29-1 113,0 2 0,-1 0 0,1 2 0,-29 5 0,33-4 27,0-1 1,1 0-1,-26-1 1,23-1-65,0 0 0,-27 6 0,27-3 34,0-1-1,-33-1 0,35-2 12,-1 2 0,1 0 0,-33 6 0,1 3-48,32-8 45,-30 10 0,1-3 25,14-4-43,-15 3 14,0-2 1,-1-2-1,-50-3 0,-30 3-77,81-1 80,-108 5 36,102-6 328,33-1-375,0 0 1,0-2-1,0 0 0,-34-6 1,31 2 55,-1 2 0,0 1 0,-38 1 0,-24-2 62,-33-3-111,31 3-100,7 1 449,-19-1-371,56 0-19,-55 4 0,34 0 55,-291 4 296,352-5-364,-22 1 26,0-1 0,0-2 1,0-1-1,-32-7 0,-17-5 53,5 1-129,10 2-22,-84-8 0,-2 0 332,88 10-146,-67-23-1,100 26-54,-1 2 0,-1 0 0,1 2 0,-1 0 0,-44 3 1,-40-6 128,-11-2-278,89 5 162,0 0-1,0-2 0,-52-16 1,40 10-42,35 9-13,0-1-1,0 1 1,1-2-1,-1 0 0,-17-9 1,17 7 27,0 1 0,-1 0 0,1 1 0,-1 0 0,0 1 0,-20-4 0,2-2-50,25 7 46,-1 0-1,0 1 1,0-1 0,0 1-1,0 0 1,-8 0 0,4 0-4,0 1 0,0-2 0,-11-2 0,11 2 8,0 0 0,0 0 0,-12 1 0,-203-13 16,166 13-88,44 2 74,-1-1 0,1 0 0,-23-5 0,17 2 13,-36-1 0,-8-2 19,17 0-13,-33-3-37,64 6 0,1 1 0,-22-1 0,-22-3 0,28 2 27,0 1-1,0 1 1,-35 4-1,6-1-169,24 1 108,-67 12-1,13 0 246,-14 3-154,15-1-86,-287 36 153,318-47-97,-73-4 0,-11 1 103,20 4-9,-129-10 0,104 1 472,-162 19-1,174-6-318,-184 35 12,110-11-2314,106-23-1556,-67-8-6925,17-11 5310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2:10.337"/>
    </inkml:context>
    <inkml:brush xml:id="br0">
      <inkml:brushProperty name="width" value="0.1" units="cm"/>
      <inkml:brushProperty name="height" value="0.1" units="cm"/>
      <inkml:brushProperty name="color" value="#66CC00"/>
    </inkml:brush>
  </inkml:definitions>
  <inkml:trace contextRef="#ctx0" brushRef="#br0">1908 219 3968,'-33'0'4400,"28"-3"-3001,5 3-1377,-1 0-1,1-1 1,0 1-1,-1 0 1,1 0-1,0-1 0,-1 1 1,1 0-1,-1 0 1,1 0-1,-1 0 1,1 0-1,-1-1 1,1 1-1,0 0 1,-1 0-1,1 0 0,-1 0 1,1 0-1,-1 0 1,1 1-1,-1-1 1,1 0-1,-1 0 1,0 0-1,-33 15 1658,27-11-1465,1-1 0,0 0 0,-1-1 0,1 1 0,-1-1 0,0-1 0,0 1 0,-10 0 0,-9-2 100,7 1 100,0-1 0,-1-1 0,1-1 0,-22-5 0,-125-30 434,114 25-562,-71-6 0,59 9 113,-176-33 763,58 17-243,71 13-648,28 4 593,-124 5-1,120 4-830,81-1-40,-115-5-2979,108 3 2100,0 0 1,0-1-1,1 0 0,0-1 0,-1 0 0,1-1 0,-14-8 0,-27-23-3407</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9:33.228"/>
    </inkml:context>
    <inkml:brush xml:id="br0">
      <inkml:brushProperty name="width" value="0.1" units="cm"/>
      <inkml:brushProperty name="height" value="0.1" units="cm"/>
      <inkml:brushProperty name="color" value="#E71224"/>
    </inkml:brush>
  </inkml:definitions>
  <inkml:trace contextRef="#ctx0" brushRef="#br0">2205 153 2560,'-1'7'3867,"1"-7"-3775,1 0-39,-1 0 0,0 0 0,0 1 0,0-1-1,0 0 1,0 0 0,0 0 0,0 0 0,0 1 0,0-1-1,1 0 1,-1 0 0,0 0 0,0 1 0,0-1 0,0 0-1,0 0 1,0 0 0,0 1 0,0-1 0,0 0-1,0 0 1,-1 0 0,1 1 0,0-1 0,0 0 0,0 0-1,0 0 1,0 0 0,0 1 0,0-1 0,0 0 0,-1 0-1,1 0 1,0 0 0,0 1 0,0-1 0,0 0 0,0 0-1,-1 0 1,1 0 0,0 0 0,0 0 0,0 0-1,-1 0 1,1 1 0,0-1 0,0 0 0,0 0 0,0 0-1,-1 0 1,1 0 0,0 0 0,0 0 0,-1 0 0,1 0-1,-3 1 130,1 0 0,-1 1-1,1-1 1,-1 1 0,1 0-1,-4 3 1,4-3 54,-1 0 0,1 0-1,-1 0 1,1-1 0,-1 1 0,-4 1 0,1 2 273,6-5-485,-1 0 0,1 1 0,0-1 0,0 0 0,-1 1 0,1-1 0,0 0 0,-1 0 0,1 1 0,-1-1 0,1 0 0,0 0 0,-1 0 0,1 0 0,-1 1 0,1-1 0,0 0 0,-1 0 0,1 0 0,-1 0 0,1 0 0,-1 0 0,1 0 0,-1 0 0,-1 0 9,0 0-1,1 1 1,-1-1-1,0 1 1,0-1-1,1 1 1,-1 0-1,0 0 1,1-1 0,-1 1-1,1 0 1,-1 1-1,1-1 1,-1 0-1,-1 2 1,-16 11 428,-14 1 158,22-9-457,-1 0 1,0-1-1,-16 4 1,20-8-28,-1 0 1,0 0 0,1-1-1,-13-1 1,-2 0 332,15 5 153,8-3-599,-1-1 0,1 1 0,0-1 0,-1 1 0,1-1 0,-1 0 0,1 1 0,-1-1 0,1 0 1,-1 1-1,1-1 0,-1 0 0,1 0 0,-1 1 0,1-1 0,-1 0 0,1 0 0,-1 0 0,0 0 0,-8 0 649,-2 1-332,0-2-1,0 1 1,-16-4 0,-54-11-35,34 6-224,42 7-79,-1 1-1,1 0 0,-1 1 1,1-1-1,-1 1 0,-6 1 1,6-1-8,1 1 0,0-1 0,0-1 1,0 1-1,0-1 0,0 0 0,0 0 0,-5-2 1,1 1 42,0-1 0,0 1 0,0 1 1,0 0-1,0 0 0,-18 1 0,-25-3 137,38 1 53,0 0 0,-17 0 0,-7-3-317,12 4 248,0 0 1,1-1-1,-37-8 0,11 4-122,19 3 106,-64-1 3,62 2-129,0-2-1,-37-10 0,44 7-26,0 1 0,-1 2 0,-49-2 0,7 0 140,-95-3 240,5 3-645,125 5-63,1-3 0,-38-8 0,55 9-650,0-2 0,1 0-1,0-1 1,0-1 0,0 0-1,-18-13 1,-9-9-2999,-8-4-59</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9:37.642"/>
    </inkml:context>
    <inkml:brush xml:id="br0">
      <inkml:brushProperty name="width" value="0.1" units="cm"/>
      <inkml:brushProperty name="height" value="0.1" units="cm"/>
      <inkml:brushProperty name="color" value="#E71224"/>
    </inkml:brush>
  </inkml:definitions>
  <inkml:trace contextRef="#ctx0" brushRef="#br0">2930 24 3712,'1'-12'1331,"-1"3"2335,0 9-3509,-1 0 1,0-1-1,0 1 0,1 0 1,-1-1-1,0 1 0,0 0 1,1 0-1,-1 0 0,0-1 1,0 1-1,1 0 0,-1 0 1,0 0-1,-1 1 0,-9-1 213,1 2-1,-1-1 0,1 2 1,0-1-1,-11 5 0,-28 6 119,-8-4 571,-85 2 0,-60-11 55,82-2-1162,27 3 238,-155-6 953,42-6-761,60 4 42,-125 4-82,143 5 41,-395 36 1628,133-12-3949,204-19-5927,103-3 3583</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9:53.825"/>
    </inkml:context>
    <inkml:brush xml:id="br0">
      <inkml:brushProperty name="width" value="0.1" units="cm"/>
      <inkml:brushProperty name="height" value="0.1" units="cm"/>
      <inkml:brushProperty name="color" value="#E71224"/>
    </inkml:brush>
  </inkml:definitions>
  <inkml:trace contextRef="#ctx0" brushRef="#br0">8518 153 2304,'-13'-7'752,"6"-9"5311,6 11-6078,-2 2 129,0 0 0,0 0 0,0 0 0,0 1 0,0-1 0,-1 1 0,1 0 0,-1 0 0,1 0 0,-1 1 0,0-1 0,-4 0 0,-9-3 264,-27-3 1,15 3 192,9 2-200,0 1-1,0 0 0,0 2 0,0 0 0,-26 4 1,-99 23 894,126-23-986,-25 6 86,-45 9 6,41-12-147,4 0 256,-67 2-1,-128-4 919,-262-5-497,299-9-442,4 4 85,-120 1-352,158-1-96,-71-1 197,-295 6 91,378 9-63,50-3-29,-229-1-231,257-5-100,-151-9 599,-24-6-195,135 5-378,-22-1-71,-141-7 520,-211-5-42,388 19-220,-155 14 1,107-1-225,-193-4 327,193 6-258,-47 1 80,-57-19-34,205 6-50,-173-3 3,-79-3-154,168-5 30,-57-3 282,-115 27-101,115-1-65,109-5 35,-86 17 0,118-15-103,37-7 45,-9 2-510,1-1 0,0 0 0,-1-1-1,1-1 1,-16-1 0,28 0 282,1 1 0,0 0-1,-1-1 1,1 1 0,0-1 0,-1 1 0,1-1 0,0 0-1,0 0 1,0 0 0,0 1 0,0-1 0,0 0 0,0 0-1,0 0 1,0-1 0,-1 0 0,-6-10-2535,-13-24 0,-12-32-2269</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9:55.313"/>
    </inkml:context>
    <inkml:brush xml:id="br0">
      <inkml:brushProperty name="width" value="0.1" units="cm"/>
      <inkml:brushProperty name="height" value="0.1" units="cm"/>
      <inkml:brushProperty name="color" value="#E71224"/>
    </inkml:brush>
  </inkml:definitions>
  <inkml:trace contextRef="#ctx0" brushRef="#br0">3474 29 768,'-12'1'586,"17"1"123,-2-2-588,-1 0 1,1 0 0,0 0-1,0 0 1,-1 0-1,1-1 1,0 1 0,3-2-1,40-15 1405,-12 5 1460,-35 14-2821,1-1-1,0 0 1,-1 0 0,1 1-1,-1-1 1,0 0-1,1 0 1,-1 0 0,0 0-1,0 0 1,0 0-1,1 0 1,-1 0 0,0 0-1,0 0 1,-1 0-1,1 0 1,0-1 0,-1 2-1,-24 10 624,-18 3 759,34-10-1419,0-1 0,0-1 0,-1 0 0,1 0 0,-1-1 0,-16 1 0,-129-17 779,67 4-193,-240 4 307,205 7-800,116-1-209,-453 10 1379,160 3-1133,-35 2 236,-362-1 1312,564-14-1495,-198-9 793,252 8-1343,-86 2-2524,132 2 14,-43 9-1,3 2-1868</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9:44.016"/>
    </inkml:context>
    <inkml:brush xml:id="br0">
      <inkml:brushProperty name="width" value="0.1" units="cm"/>
      <inkml:brushProperty name="height" value="0.1" units="cm"/>
      <inkml:brushProperty name="color" value="#E71224"/>
    </inkml:brush>
  </inkml:definitions>
  <inkml:trace contextRef="#ctx0" brushRef="#br0">8305 259 4480,'-1'0'117,"-1"-1"-1,1 1 1,0 0 0,0-1-1,0 1 1,-1 0 0,1 0-1,0 0 1,0 0 0,-1 0-1,-11 2 5571,3-7-3047,-120 7 1423,-65 14-2734,171-13-1058,0-1 0,0-1 0,-1-1 0,-23-4 0,-32-1 411,-26-10-340,32 2-165,0 3 1,-86 0 0,-37 1 78,22-1-181,62 1 159,-106 4 97,-63-14-235,-469-47 197,511 48-180,-62-7-82,187 17 126,-118 6 0,116 3-631,-202 3 944,172 5-452,1 1 54,-344-29 264,319 11-382,23 2-62,41-2 178,-31-3-204,76 6 271,-26-4 62,47 4-189,-1 3 0,-58 2-1,32 2 79,-485-2 253,522 1-347,-58 11-1,16-1-12,12-4 152,-272 19-106,190-17 139,127-8-134,-31 5 0,-8 1 37,-328-1 500,303-6-397,-29-8 96,0 1-61,-62 3 2,1-1-3506,130 4 38,10-3-916</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9:46.416"/>
    </inkml:context>
    <inkml:brush xml:id="br0">
      <inkml:brushProperty name="width" value="0.1" units="cm"/>
      <inkml:brushProperty name="height" value="0.1" units="cm"/>
      <inkml:brushProperty name="color" value="#E71224"/>
    </inkml:brush>
  </inkml:definitions>
  <inkml:trace contextRef="#ctx0" brushRef="#br0">1816 189 3328,'-40'0'1872,"40"0"-1901,0 0-1,-1 0 1,1 0 0,0 0 0,-1-1-1,1 1 1,0 0 0,-1 0 0,1 0-1,0-1 1,0 1 0,-1 0 0,1-1-1,0 1 1,0 0 0,-1 0 0,1-1-1,0 1 1,0 0 0,0-1 0,0 1 0,0 0-1,-1-1 1,1 1 0,0-1 0,0 1-1,0 0 1,0-1 0,0 1 0,-1-17-176,0 10 754,-1 1-66,0 0 1,0 1 0,-1 0 0,0-1 0,0 1 0,-1 0 0,1 1 0,-7-7 0,2 2 31,0 1 0,-1 1 0,-13-10 0,17 14-369,1 1-1,-1 0 0,1 0 1,-1 0-1,0 1 1,1 0-1,-1-1 0,0 2 1,-7-2-1,-48 3 884,30 0-493,-130 9 1427,64-2-1803,57-7 76,0-3 0,1-1 1,-1-1-1,1-3 1,-56-16-1,56 15 371,0 1 0,-62-4-1,-78 10 48,106 1-445,39 0-77,-130 4 571,132-2-572,1 2 0,-1 1 1,-37 12-1,10 3-223,-22 7-2052,66-24-184,-26 4 1,12-6-1683</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0:01.097"/>
    </inkml:context>
    <inkml:brush xml:id="br0">
      <inkml:brushProperty name="width" value="0.1" units="cm"/>
      <inkml:brushProperty name="height" value="0.1" units="cm"/>
      <inkml:brushProperty name="color" value="#E71224"/>
    </inkml:brush>
  </inkml:definitions>
  <inkml:trace contextRef="#ctx0" brushRef="#br0">3060 1262 2688,'-21'-6'2480,"26"0"-2123,-1 1-177,-1-1-1,0 1 1,0-1 0,0 0-1,-1 0 1,1-1-1,-2 1 1,1 0 0,-1-1-1,1-8 1,0-8 1638,-3-38 1,0 17 8,1 42-1769,0 1 0,1-1-1,-1 0 1,0 0 0,1 1 0,0-1 0,-1 0-1,1 1 1,0-1 0,0 1 0,0-1 0,0 1-1,0-1 1,0 1 0,0-1 0,2-1 0,28-20 717,-6 5 182,-25 17-904,1 0 0,0 0 0,-1 1 0,1-1 0,0 0 0,0 1 0,0-1 0,0 1 0,-1-1 0,1 1 0,0-1 0,0 1 0,0 0 0,0-1 0,0 1 1,0 0-1,0 0 0,0 0 0,2 0 0,-2-1 12,1 1 0,-1 0 0,1-1 0,-1 1 0,0-1 0,1 0 0,-1 1 0,0-1 0,1 0 0,-1 0 0,0 0 0,0 0 0,0 0 1,1 0-1,0-2 0,13-17 723,-14 19-760,-1 0 1,0-1-1,1 1 0,-1 0 1,0 0-1,0-1 0,0 1 0,0 0 1,0 0-1,0-1 0,0 1 1,0 0-1,0 0 0,0-1 0,-1 1 1,1 0-1,-1 0 0,1 0 1,-1-1-1,1 1 0,-1 0 0,0-1 1,0 2-120,-6 5-410,6-1 429,0 1 1,0-1-1,0 0 0,1 0 1,-1 1-1,1-1 1,0 0-1,1 7 1,-1 1-112,-1-8 202,0-1 0,0 0 0,-1 0 0,1 0 1,-1 0-1,1-1 0,-1 1 0,-3 2 0,-1 4 113,-1 3-197,-1-2 0,-1 1 0,-17 16 0,-7 8 96,24-24 354,-10 11-125,14-16-558,5-6 345,0 1 0,0-1-1,-1 0 1,1 1 0,0-1 0,0 0 0,-1 0 0,1 1 0,0-1 0,0 0 0,-1 0 0,1 1 0,0-1 0,-1 0 0,1 0 0,0 0 0,-1 0 0,1 0 0,0 1 0,-1-1 0,1 0 0,-1 0 0,1 0 0,0 0 0,-1 0 0,1 0 0,0 0 0,-1 0-1,1 0 1,-2-1 534,3-9-264,0 0 0,-1 0 1,-1-17-1,0 8 339,2 7-547,-1 1 1,2 0-1,0-1 1,0 1-1,6-16 1,24-51 416,-14 40-552,-10 22 18,1 1-1,0 0 0,2 0 1,-1 1-1,17-16 0,15-21-24,39-38 150,-63 66 49,-11 15-173,-1 1 1,-1-1-1,1 1 1,-1-1-1,-1-1 1,1 1-1,-1-1 0,4-14 1,0-9 209,-1-1-1,-2 0 1,2-56 0,-7 76-157,-1 1 1,0 0 0,-1-1-1,0 1 1,-1 0 0,0 0 0,-6-13-1,5 16-26,0 1-1,0 0 0,-1 0 1,0 1-1,0-1 0,-1 1 1,0 0-1,-1 1 1,1-1-1,-12-7 0,7 7 7,-2 0-1,1 0 1,-1 1 0,0 1-1,0 1 1,0-1-1,0 2 1,-1 0 0,-14-1-1,-2 2-5,1 1-1,-35 4 1,44-1 20,-29 9 0,34-7 26,0-1-1,-1 0 0,-22 0 0,-527-6 186,324 6-134,-467-6 97,410-3-300,79 21 86,182-11 0,11-3 6,-1-1 0,0-1 0,-47-9 0,14 2 77,16 5-29,-49 4 0,50 0-81,-51-5-1,40 1-81,41 4 81,-1-2-1,1 0 0,-23-4 0,29 3 36,-1 0-1,1 0 0,0-1 1,0 1-1,0-2 1,1 1-1,-1-1 0,1 0 1,-11-9-1,-3 1 68,18 11-81,0 0 1,-1 0-1,1-1 0,0 1 0,0 0 0,0-1 0,0 0 0,0 1 0,-2-4 1,3 4 5,0 0 1,-1 0-1,1 0 1,0 0 0,-1 0-1,1 1 1,-1-1 0,1 1-1,0-1 1,-1 1-1,0-1 1,1 1 0,-1 0-1,1-1 1,-1 1 0,1 0-1,-1 0 1,1 0 0,-1 1-1,-2-1 1,-6 1-14,9-1 8,1 1 0,-1-1 0,1 1 0,-1-1 0,0 1 0,1-1 0,-1 1 0,1 0 0,0-1-1,-1 1 1,1 0 0,-1-1 0,1 1 0,0 0 0,0 0 0,-1-1 0,1 1 0,0 0 0,0 1 0,-6 23-52,5-17-45,-6 63 380,1 9-208,6 88 1,1-71-172,2-23 263,-1-42-93,-2-1-1,-4 46 0,2-54 7,1-1-1,2 25 1,0-7-156,10 80 124,-11-102-89,1 1 0,7 31-1,-7-41 51,1-1 0,1 0 0,-1 0-1,1 0 1,1 0 0,0-1-1,0 1 1,8 10 0,-8-14-16,0 0 1,0 0 0,0-1-1,1 1 1,-1-1-1,1 0 1,0 0 0,0-1-1,0 0 1,0 0-1,0 0 1,1 0 0,-1-1-1,1 1 1,5-1-1,12 1-33,0 0-1,32-4 0,-16 1 77,33 5-32,132 23 0,-166-20 22,-15-2-16,0 1 1,24 10-1,-27-9-14,1 0 0,43 8 1,3-5 48,31 4 2,467-1-95,-215-45 26,-276 24-2,126-4 169,-24 3-124,156-33-111,-300 38 177,0 1-1,57 1 0,-77 3-38,-1 0 0,0 1 1,1 0-1,-1 0 0,0 2 0,0-1 0,-1 1 0,1 1 0,-1 0 1,0 0-1,11 8 0,-10-5 207,-5-3-1017,0 0 0,1 0 0,11 5 1,-16-9 419,0-1 0,0 1 0,1 0 0,-1-1 1,0 1-1,0-1 0,0 0 0,1 0 1,-1 0-1,0 0 0,0 0 0,1 0 0,-1 0 1,0-1-1,0 1 0,0-1 0,3 0 0,-2-1-278,0 0-1,0 0 1,0 0-1,0 0 0,0 0 1,0-1-1,-1 1 0,1-1 1,2-3-1,18-30-4386</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0:07.916"/>
    </inkml:context>
    <inkml:brush xml:id="br0">
      <inkml:brushProperty name="width" value="0.1" units="cm"/>
      <inkml:brushProperty name="height" value="0.1" units="cm"/>
      <inkml:brushProperty name="color" value="#FFFC18"/>
    </inkml:brush>
  </inkml:definitions>
  <inkml:trace contextRef="#ctx0" brushRef="#br0">3091 1480 5760,'-23'7'1898,"20"-7"-573,5-5-742,5-3-373,-5-12 3944,-2 19-3921,-1-1 1,1 0-1,0 1 0,0-1 0,0 1 0,0-1 0,1 1 0,-1-1 1,0 1-1,1-1 0,-1 1 0,1-1 0,-1 1 0,1 0 0,0-1 0,0 1 1,0 0-1,-1-1 0,1 1 0,2-2 0,0 1-33,-1 1-1,0-1 1,0 0-1,0 0 1,-1 0-1,1-1 1,0 1-1,-1 0 1,1-1 0,-1 1-1,0-1 1,0 1-1,0-1 1,0 1-1,0-1 1,0 0-1,-1 1 1,1-1 0,-1 0-1,0 0 1,0 0-1,0 1 1,-1-4-1,2-1-101,0 0 0,1 0 0,0 1 0,0-1 0,0 0 0,1 1 0,3-6 0,8-20 361,-11 19-402,1 1-1,-2-1 1,1 0-1,-2 0 1,0 0 0,0 0-1,-1 0 1,-1 0-1,0 0 1,-1 0 0,0 0-1,-7-20 1,5 21-62,1 3 13,0-1 1,1 0-1,0 0 1,-1-16-1,-7-53-306,4-2 564,6 79-257,0 0 0,-1-1-1,1 1 1,-1 0 0,0-1-1,1 1 1,-1 0 0,0 0-1,-1 0 1,-1-3-1,1 2 3,1 1 0,0 0 0,0 0-1,0 0 1,0-1 0,0 1 0,0-1-1,0 1 1,1 0 0,-1-6 0,1 2-24,0-1 1,0 0 0,1 0 0,0 1 0,0-1 0,0 1 0,1-1 0,0 1 0,1 0 0,-1-1 0,1 1-1,0 0 1,1 1 0,5-9 0,-1 1 35,0 0-1,-1-1 0,0 0 1,-1-1-1,-1 1 1,-1-1-1,0 0 0,0 0 1,1-27-1,-1 14-22,-1 15 0,0-27 0,-3-135 240,0 171-229,0 1-1,0 0 1,-1 0-1,1 0 1,-1 0-1,0 0 1,0 0-1,0 0 1,0 1-1,-1-1 1,1 0-1,-1 0 1,1 1-1,-4-4 1,2 2-7,-1 0 1,0 1-1,-1-1 0,1 1 1,0 0-1,-1 0 1,-7-4-1,-5 0 39,0 1-1,0 0 0,-34-6 1,8 5-70,21 4-5,-23-6 0,23 4 45,-35-3 0,8 2 20,-113-8-45,121 13 40,-220-8 153,138 4-181,37-3 0,17 1 0,-36-1-43,-66-1-31,139 9 127,-234-6-15,-27 3-129,165 14 139,-46 1-155,135-11 204,16-1-120,0 0-1,-38-6 1,30 3 133,-11-3-161,29 3 16,1 0 0,-1 2 0,-20-1 0,18 1 38,-28-4 0,-5-4 33,0 3-1,-85-2 1,-6 3-260,109 1 180,26 3 47,0 1-1,-1-1 1,1 0-1,0 1 1,0 0 0,0 0-1,0 0 1,-1 1-1,1-1 1,0 1-1,0 0 1,-6 3-1,7-3-33,-1 1 0,1-1 0,0 1 0,0 0-1,0 0 1,0 0 0,0 1 0,1-1 0,-1 1 0,1-1-1,-1 1 1,1 0 0,0 0 0,0 0 0,1 0 0,-1 0 0,0 1-1,-1 4 1,-2 8 39,0 1-1,1 0 1,1 0 0,-2 30-1,5 72 106,1-58-88,5 89-25,-2-106 13,2 44 6,-6-26 5,-4 152 187,-7-39-350,5 34 17,6-204 102,0 1 0,0-1 1,1 0-1,0 0 1,0 1-1,0-1 1,1 0-1,-1 0 1,1 0-1,1 0 0,-1-1 1,1 1-1,-1-1 1,7 8-1,-4-7 8,0 0 0,1 0 0,-1 0-1,1-1 1,0 0 0,1 0 0,-1 0-1,1-1 1,9 4 0,12 1-3,0-1 1,0-2-1,0 0 1,39 0-1,-44-3-8,326 4-53,-218-7-46,-92 1 88,219-5 4,171 0 161,-257 6-134,214 8 105,63-2 4,-270-8-63,-22 2-153,132-1-1941,-97-14-4657,-107 2 2207</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9:46.683"/>
    </inkml:context>
    <inkml:brush xml:id="br0">
      <inkml:brushProperty name="width" value="0.1" units="cm"/>
      <inkml:brushProperty name="height" value="0.1" units="cm"/>
      <inkml:brushProperty name="color" value="#FFFC18"/>
    </inkml:brush>
  </inkml:definitions>
  <inkml:trace contextRef="#ctx0" brushRef="#br0">10 24 2816,'0'0'59,"0"-1"-1,0 1 1,-1 0 0,1 0-1,0 0 1,0-1 0,0 1 0,-1 0-1,1 0 1,0 0 0,0 0-1,-1-1 1,1 1 0,0 0-1,-1 0 1,1 0 0,0 0 0,0 0-1,-1 0 1,1 0 0,0 0-1,0 0 1,-1 0 0,1 0-1,0 0 1,-1 0 0,1 0 0,0 0-1,0 0 1,-1 0 0,1 0-1,0 0 1,-1 1 0,1-1-1,7 9 1459,17 13-896,-12-15-430,1 0-1,-1-1 1,1-1 0,1 0 0,-1 0-1,18 3 1,-9-3 200,28 13 0,-20-6 99,-14-6-120,0 1 0,18 11 0,30 26 242,-35-23-366,33 18 0,-31-24-111,1-1 0,0-2 0,1-1 0,1-1 0,50 7 0,179 9 86,-160-18-89,507 7 356,-462-16-518,119-9 144,9 0 119,122-2 194,-78 1-54,50-11-355,-62 1 140,-38 7-103,190-4 34,-29 10 301,-241 2-236,314 1 91,-177 11-231,-30 1-113,-153-9 121,580-18 297,-367 7-283,-18 1-34,57 4-4,-51 3 14,-224-1 102,311-16 2,-2-22 33,126-8 235,-186 24-341,-14 0-33,-143 16 1,160-4-33,109 19-26,-120 7 66,5 0 23,402-5 130,-347 5 11,-141-1-199,-72-3 24,200 2-25,186 9 109,5 0-32,-382-18-135,674 11 72,530 36 84,-740 6-230,-37 5 273,-429-41-180,168 20 301,167 22 65,-308-43-266,-56-2-75,-33 2-1201,-127-11-820,46 15 0,-34-5-1781</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9:50.277"/>
    </inkml:context>
    <inkml:brush xml:id="br0">
      <inkml:brushProperty name="width" value="0.1" units="cm"/>
      <inkml:brushProperty name="height" value="0.1" units="cm"/>
      <inkml:brushProperty name="color" value="#FFFC18"/>
    </inkml:brush>
  </inkml:definitions>
  <inkml:trace contextRef="#ctx0" brushRef="#br0">4 48 2048,'0'0'22,"0"0"0,0 0 1,0 0-1,0 0 0,0 0 0,0 0 0,-1 0 1,1 0-1,0 0 0,0 0 0,0 0 0,0 0 1,0 0-1,0 0 0,0 0 0,0 0 1,-1 0-1,1 0 0,0 0 0,0 0 0,0 0 1,0 0-1,0 0 0,0 0 0,0 0 0,0 0 1,0-1-1,-1 1 0,1 0 0,0 0 1,0 0-1,0 0 0,0 0 0,0 0 0,0 0 1,0 0-1,0 0 0,0 0 0,0 0 0,0-1 1,0 1-1,0 0 0,0 0 0,0 0 1,0 0-1,0 0 0,0 0 0,0 0 0,0 0 1,0-1-1,0 1 0,0 0 0,0 0 0,0 0 1,0 0-1,0 0 0,0 0 0,0 0 1,0-1-1,7-6 179,12-5-391,-8 7 550,1 1 0,0 0 0,0 1 0,1 0 0,-1 1 0,0 0 0,26 1 0,-10 2 275,0 1 1,0 1-1,0 1 1,-1 2-1,46 15 1,-49-14-335,1-2-1,-1 0 1,1-2-1,31 1 1,10 1 25,94 7 353,5 0-30,-61-5-301,112-7-1,31 2-151,-237-2-192,87 7 85,129-9-1,174-13 551,-91 6-211,85 1-308,-160 5-288,-100 0 43,199-1 559,340 5 88,-322-3-329,352 26-30,-401-10 47,287 19-50,-267-6-81,-308-26-62,532 10 308,-383-10-351,64-3 127,287-12-80,-171 2 351,-9 1-72,42-7-721,-85 2 458,-179 14 191,135-5-200,407-8-97,-474 13 119,182 4 156,-136 5-316,8 1 49,174 11 627,-163-10-511,-4 0-73,-159-3 90,290 12 69,21 11-158,-240-12 290,91-10-219,-34-3 31,-65 11-28,88 4-82,-77-18 89,257 35 0,89 35 464,-54-19-379,-54-17-110,-294-28 56,139 20-48,82 3-20,-154-24-8,399-2 74,-217-14 329,-88 12-197,19 1-168,-26 16-26,40 1 210,-241-18-260,254 10-154,288 12 403,-477-24-278,138-1 75,-2-18-28,86-13 175,-179 20-268,204-5 62,154 3-149,-182 4 276,-67 5-3,270 2-137,-275 6 84,12 7-47,-5 0-106,-212-10 93,488-15 266,-387 1-231,385-20 52,-18 58-1490,-527-24 1397,17 2-1069,0-1 1,0-1-1,19-1 1,-33 0 557,1 0 1,0 1-1,-1-1 1,1-1-1,-1 1 1,0-1-1,1 0 1,-1 0-1,0 0 1,0 0-1,0-1 1,-1 1-1,1-1 1,0 0-1,-1 0 1,6-7-1,-7 6-260,1 0-1,-1 0 0,0 0 0,3-9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2:13.341"/>
    </inkml:context>
    <inkml:brush xml:id="br0">
      <inkml:brushProperty name="width" value="0.1" units="cm"/>
      <inkml:brushProperty name="height" value="0.1" units="cm"/>
      <inkml:brushProperty name="color" value="#66CC00"/>
    </inkml:brush>
  </inkml:definitions>
  <inkml:trace contextRef="#ctx0" brushRef="#br0">1540 18 2560,'-3'-1'-408,"3"1"664,-1 0 0,0-1 0,1 1 0,-1 0 0,-6-5 2561,7 4-2561,0 1 0,-1-1 1,1 0-1,-1 1 0,1-1 0,0 0 0,0 1 0,-1-1 0,1 0 0,0 0 0,0 1 0,0-2 0,-27 1 2310,16 2-2106,1 1 0,0 0 1,0 0-1,0 1 1,0 0-1,0 1 0,1 0 1,-1 1-1,-15 10 0,-20 8 3,7-5 337,18-8-490,-2-1-1,1 0 0,-1-2 0,-31 7 1,0-7 44,-1-3 0,-63-4 1,57 0-69,38-2-79,0 0 0,-22-6-1,2 1-37,14 3 10,-16-3 553,-67-1 0,32 10-527,-99 13 1,154-11-1283,0-2 0,-1 0 0,-29-3 0,41 0-442,0-1 1,-1-1-1,1 0 0,0-1 0,0 0 0,1-1 0,-21-11 0,-23-18-2955</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9:54.512"/>
    </inkml:context>
    <inkml:brush xml:id="br0">
      <inkml:brushProperty name="width" value="0.1" units="cm"/>
      <inkml:brushProperty name="height" value="0.1" units="cm"/>
      <inkml:brushProperty name="color" value="#FFFC18"/>
    </inkml:brush>
  </inkml:definitions>
  <inkml:trace contextRef="#ctx0" brushRef="#br0">6 144 2048,'-5'-2'2205,"16"-3"-1347,21-3 89,0 5 221,0 0 0,51 4-1,38-1-19,421-28 495,-330 29-1141,230-3 52,-310-9-32,31 0 12,208 25-294,77 0 519,-438-14-761,455 9 162,515-9 1168,-832 2-1269,146-3 362,126 6-193,-266 3-152,44-6 91,20 2 7,266 4 66,27 2-277,-172-2 604,-24-2-361,10-6-48,-90-3-76,140 12 387,134 0-378,58-3 208,-355-7-182,147-9-119,-11 0 95,110-7 327,-261 6-184,134-15-214,6 0 36,71-3 77,-29 2-233,-246 20 115,279-5-13,713 18 110,-681-7 34,-231 0-161,421 5 239,-285-3-214,87 3 72,-59-2-93,12 1 55,-155-1 21,19 1-139,295 3 200,-342-7-91,-78 3-51,107-3-68,54 0-18,13 0 264,-90-13-110,174-5-108,-272 18 107,225 7 38,263 37-96,-390-26 101,125 9-245,214-3 191,-263-12-108,148 10 218,-104-12-305,-100-7 194,125 2-9,139-6-10,-248 4-55,-132-2 53,-1 6-1,184 31 1,112 39-996,-292-59-3922,-67-10-764</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9:55.836"/>
    </inkml:context>
    <inkml:brush xml:id="br0">
      <inkml:brushProperty name="width" value="0.1" units="cm"/>
      <inkml:brushProperty name="height" value="0.1" units="cm"/>
      <inkml:brushProperty name="color" value="#FFFC18"/>
    </inkml:brush>
  </inkml:definitions>
  <inkml:trace contextRef="#ctx0" brushRef="#br0">22 208 4736,'-21'-5'3934,"35"-5"-3311,20-10-604,7 2 66,0 2 0,1 2 0,0 2 0,1 2-1,53-6 1,8 5 567,111 5 0,48 5 111,463 7 591,-356-1-826,-123-2-314,229-1 253,-275-3-305,297-10-54,-118 2 67,-155 5 124,152-1-38,166 12-103,295-5 30,-333-20 58,-31 3-79,-250 11-222,112 0 19,53-1 109,349-10-78,120 12 303,-424 6 1,1019 54 677,-1231-35-1347,302 69 0,-372-50-4695,-75-30 1141</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10:05.132"/>
    </inkml:context>
    <inkml:brush xml:id="br0">
      <inkml:brushProperty name="width" value="0.1" units="cm"/>
      <inkml:brushProperty name="height" value="0.1" units="cm"/>
      <inkml:brushProperty name="color" value="#FFFC18"/>
    </inkml:brush>
  </inkml:definitions>
  <inkml:trace contextRef="#ctx0" brushRef="#br0">1 85 1408,'0'1'62,"0"1"0,0-1 1,0 1-1,0-1 0,0 1 0,0-1 0,1 1 1,-1-1-1,0 1 0,1-1 0,-1 1 1,1-1-1,0 1 0,-1-1 0,1 0 0,0 1 1,0-1-1,0 0 0,0 0 0,0 1 1,0-1-1,0 0 0,0 0 0,1 0 0,-1-1 1,0 1-1,0 0 0,1 0 0,-1-1 1,1 1-1,-1 0 0,1-1 0,-1 0 0,1 1 1,-1-1-1,1 0 0,-1 0 0,3 0 1,19 1 642,0-1 0,1-1 0,-1-1 0,0 0 0,45-13 0,19-2-269,-6 7-153,95 1-1,-43 2 95,-2 0-194,419-1 303,-213 8-92,-269 3-360,59 2-9,-9-1 41,-1 6 0,159 33-1,-80 1 38,94 16 130,-165-41-290,268 28 253,-239-45-80,89 6-77,105-2-40,-51-3-110,64-9 235,-111-3-46,507 6 226,-159-17-309,-419 15 74,52-4 198,83-20-214,-6 11-67,-174 13 87,-72 3 26,69-5 122,-5-6-216,290-17-5,-229 20 131,-1 0 149,-57 10-214,249-3-249,-210 4 289,180 26 1,-198-13-107,-83-6-5,41 2 63,221 19-106,-17-7-62,-248-20 151,288 29 30,-344-30-78,56 3-39,0-3 1,73-8-1,25 0 130,220 7 129,-265-5-118,-24 0-158,219 11 95,59-11-15,4 1-7,-229 13 40,151-9 1,37-3-79,-161 6 184,-117-6-138,70-12 0,11-1-123,192-1 174,-95-11 29,-35 3-9,-16 22-122,60-5-78,241-29 361,-377 36-245,32-2-20,121-4 51,-64 4-35,-101 0-38,74-4 47,378-3 172,-317 9-98,-82-2-14,314-16-47,-3 0-8,-122 1 59,-216 9 22,209 13 0,-80 0-108,-47-1 17,-143 0 36,83 16 0,18 19-144,46 8 131,-156-38 104,125 22-184,-169-29 27,2 1-204,1 0 0,-1 1 0,12 4 1,-19-7 85,-1 1 0,1 0 0,-1-1 0,0 1 0,1 0 0,-1-1 0,0 1 0,0 0 0,1 0 0,-1 0 0,0 0 0,0 1 0,0-1 0,0 0 0,0 0 0,-1 0 0,1 1 0,0-1 0,0 1 0,-1-1 0,1 0 0,-1 1 0,1-1 0,-1 1 0,0-1 0,0 1 0,1 2 0,-2 1-402,-1-1-1,1 0 0,0 0 0,-1 0 1,-3 6-1</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10:07.915"/>
    </inkml:context>
    <inkml:brush xml:id="br0">
      <inkml:brushProperty name="width" value="0.1" units="cm"/>
      <inkml:brushProperty name="height" value="0.1" units="cm"/>
      <inkml:brushProperty name="color" value="#FFFC18"/>
    </inkml:brush>
  </inkml:definitions>
  <inkml:trace contextRef="#ctx0" brushRef="#br0">1 191 2688,'1'0'66,"-1"-1"0,1 1 0,-1 0 0,1-1 0,0 1-1,0 0 1,-1 0 0,1 0 0,0-1 0,-1 1 0,1 0 0,0 0 0,0 0 0,-1 0 0,1 0 0,0 1 0,-1-1 0,1 0-1,0 0 1,0 0 0,0 1 0,21 8 357,-7-3-296,-2-1-188,9 3 312,1-1 0,-1-1 0,1-1 0,33 3 0,102 9 1907,-39-2-2582,-39-6 639,-37-2-8,53 0 0,-57-7-253,476-13 1532,-437 3-1270,109-27-1,5-1 426,107 3-454,-119 16-219,231 6 0,-176 6 140,152 5 253,353 48 12,-163-35 342,-380-13-726,162-6 175,-111 1 3,107-14-118,-71 1-141,38 0 50,143-2 164,-142 14-89,67 2-39,-19 14-101,45 2 264,3 0-15,-77 2-65,6-1 17,2-1-94,7 0 0,14 3 10,20-6 227,-80-4-218,-31 4-12,240 15-24,-147-5 165,-172-11-62,343-14-257,-277-3 444,71-3-33,-223 4-185,494-48 60,-228 22-147,-112 15 1,42 1 201,-241 19-159,295-14 31,-231 3 20,183 5-1,-17 9-51,27 2-25,-219 4 15,171 7 0,-223-15 3,322 8 84,-19-10 37,-84-3 24,-192 7-93,139-1-83,310-15-105,-231 20 172,116 7-25,-12 4-107,-187-11 277,-137-2-172,151 2 29,244-1 87,-118 2 44,-21 0-157,51 4 54,-322-9-170,0 3 1,69 15-1,-87-9-1481,76 27-1,-82-21-282,-29-11 809,0 0 0,0-1-1,1-1 1,15 4 0,-18-7 332,-1-1 0,1 0 0,16-2 0,-27 2 724</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12:48.685"/>
    </inkml:context>
    <inkml:brush xml:id="br0">
      <inkml:brushProperty name="width" value="0.1" units="cm"/>
      <inkml:brushProperty name="height" value="0.1" units="cm"/>
      <inkml:brushProperty name="color" value="#FFFC18"/>
    </inkml:brush>
  </inkml:definitions>
  <inkml:trace contextRef="#ctx0" brushRef="#br0">1 70 1792,'1'0'159,"0"-1"0,0 1 0,0-1 0,-1 1 0,1-1 0,0 1 0,0-1 0,0 0 0,0 0 0,0 1 0,-1-1 0,2-1 0,6-6 1107,-7 7-903,25 1 981,39 9 528,-26-10-1120,42-8 1,-14 0-530,19 8 28,-60 2-177,0-1 1,26-4-1,-33 2-20,-1 2 0,0 0 0,0 0 1,0 2-1,34 7 0,4 1 379,-22-5-114,-14-2-23,37 2 1,97-13 12,-32 3-74,81-4 191,-93 6 138,-72 4-430,75-9 0,-32 1-245,-28 4 62,80-1 172,36 3 106,-89 2-26,-50 0-169,36 7 0,-37-4-31,37 1 1,361-5 502,-388 1-589,52 10 1,-65-6 133,0-2 1,1-1-1,-1-1 1,0-1 0,33-4-1,219-23-13,-108 25-89,-96 3 64,29 2 89,-61 0-10,-1-2 1,83-8-1,-79 1 82,59 2 0,-13 0 144,-41 1-165,81-9 100,-122 11-514,1-1 1,0 2 0,-1-1-1,1 1 1,0 1 0,0 0-1,-1 0 1,1 1 0,0 0-1,15 6 1,-7 1-1782,-14-7 1476,-1 0-1,1 0 0,-1 0 0,1 0 1,-1-1-1,1 0 0,0 1 0,0-1 1,0-1-1,0 1 0,5 0 1,-7-2 289,0 0 0,0 0 0,1 0 0,-1 0 0,0 0 0,0 0 0,0 0 0,0-1 1,0 1-1,-1-1 0,4-2 0</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13:31.601"/>
    </inkml:context>
    <inkml:brush xml:id="br0">
      <inkml:brushProperty name="width" value="0.1" units="cm"/>
      <inkml:brushProperty name="height" value="0.1" units="cm"/>
      <inkml:brushProperty name="color" value="#66CC00"/>
    </inkml:brush>
  </inkml:definitions>
  <inkml:trace contextRef="#ctx0" brushRef="#br0">1 317 768,'-1'-4'7447,"11"-4"-5830,13-5-1993,19 1 797,-36 11-360,1-1 1,0 1-1,0 0 0,0 0 1,12 1-1,-8 0 37,0 0 0,-1-1 0,1 0 0,-1-1 0,1 0 0,-1 0 0,0-1 0,1 0-1,-1-1 1,13-7 0,18-9 202,1 2 0,54-15 0,-67 23-352,7-1 180,1 1 0,0 2 0,1 1 0,0 2 0,43 0 0,11-2 875,3-1-731,-74 7-252,1-2 1,-1 0-1,31-9 1,-14 3 228,6 1-107,0 3 0,50-1 0,-46 4-136,4-3 95,95-23-1,-87 15 152,-32 9-232,1 2 1,-1 0-1,41 4 0,-10-1 43,235-1-79,-167 6 267,-74-1-185,64 4-106,-20-3 291,56 15-216,-62-6-27,-42-8-3,1 3 0,64 20 1,-49-10 110,-40-14-95,-1 1 1,-1 1-1,1 1 1,29 17-1,-34-16 151,0-1-1,1-1 1,0-1-1,1-1 1,0 0-1,39 4 0,-52-9-73,1 0 0,0-1 0,-1 1 0,1-2 0,-1 1 0,1-1 0,11-4 0,-46 30-8801,10-2 5071</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14:10.217"/>
    </inkml:context>
    <inkml:brush xml:id="br0">
      <inkml:brushProperty name="width" value="0.1" units="cm"/>
      <inkml:brushProperty name="height" value="0.1" units="cm"/>
      <inkml:brushProperty name="color" value="#66CC00"/>
    </inkml:brush>
  </inkml:definitions>
  <inkml:trace contextRef="#ctx0" brushRef="#br0">1 167 1664,'1'-1'191,"0"0"0,0-1-1,0 1 1,0 0 0,0 0 0,0 0-1,1 0 1,-1 1 0,0-1 0,1 0 0,-1 1-1,1-1 1,-1 0 0,0 1 0,1 0-1,-1-1 1,1 1 0,0 0 0,-1 0 0,1 0-1,1 0 1,20 0 284,-7 0 14,0 0 0,1-1 1,15-3-1,-15 2-304,0 1-1,-1 0 0,24 3 1,2-1 21,-26-1-152,10 0 50,48 5-1,0 2 498,-20-3-311,-10 0-141,0-2 1,76-5-1,-80-2-85,70-3 389,315 8 353,-404-2-805,0 0 0,37-9 0,-37 7-39,0 0-1,39-2 1,-1 6 182,11-1-25,0 3 0,73 11 0,-107-6-76,50 15-1,-61-15-34,1 0 0,0-2 0,1-1 0,-1-1 0,42 0 0,-44-3 48,39-1 74,74 11-1,229 37-12,-342-45-88,-1 0 0,1-1 0,36-4 0,69-16-1,-82 11 20,94-5 0,109 32 214,-203-15-270,0-2 1,52-5 0,-34-3 83,23-1 8,-51 6-51,18 0 22,-1 3 1,0 1 0,66 14 0,-84-9-55,0 0 0,1-3 0,0-1 1,63-2-1,4-10 63,185-6 192,-252 13-234,-1-2 1,38-8 0,71-21 103,-8 2-64,-65 17-86,1 3 1,87 0 0,-132 11 64,0-2-1,-1 0 1,1-2-1,49-12 1,2-6-41,2 3 0,0 3 0,1 4 0,154 0 0,-17 2-5,-218 9 5,290-23-155,-133 26 205,110-3-4,-196-7-59,23 0 42,-93 7-32,124 0 23,160 20 0,-238-16-125,77-2 0,-68-3 65,38-1 39,91 4-46,96 30 335,-95-31 74,-16 0-410,-145 0 14,18 1 72,0 2 0,0 2 0,48 12 0,-60-10-41,1-2 0,1-1 0,33 0 0,1 1 73,-4 3-75,-1 3 0,88 28-1,-42-12 26,-32-10 168,-30-5-86,65 8-1,-90-19-88,0-1 1,0-2-1,0 0 1,35-6-1,82-27 591,-17 3-102,-116 30-596,1-1 149,1 1-1,-1 0 0,0 0 1,8 1-1,-14-1-98,0 1-1,1 0 1,-1 1-1,0-1 1,0 0-1,0 0 0,0 0 1,0 1-1,0-1 1,0 0-1,0 1 1,0-1-1,0 1 1,0-1-1,0 1 0,0 0 1,0-1-1,0 1 1,0 0-1,-1 0 1,1-1-1,0 1 1,-1 0-1,1 0 0,0 0 1,-1 0-1,1 0 1,-1 0-1,1 0 1,-1 0-1,0 0 1,1 0-1,-1 0 0,0 2 1,0 5-530,0 0 0,0 0 0,-1 0 0,0 0 0,-1 0 0,1 0 0,-5 11 0,-18 36-2887</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14:16.044"/>
    </inkml:context>
    <inkml:brush xml:id="br0">
      <inkml:brushProperty name="width" value="0.1" units="cm"/>
      <inkml:brushProperty name="height" value="0.1" units="cm"/>
      <inkml:brushProperty name="color" value="#66CC00"/>
    </inkml:brush>
  </inkml:definitions>
  <inkml:trace contextRef="#ctx0" brushRef="#br0">3 16 1408,'-2'4'773,"9"-9"634,9-7 1015,-15 11-2381,-1 1-1,1 0 0,0 0 0,-1-1 0,1 1 0,0 0 0,0 0 0,-1 0 1,1 0-1,0-1 0,0 1 0,-1 0 0,1 0 0,0 1 0,0-1 0,-1 0 0,1 0 1,0 0-1,0 0 0,0 1 0,18 7 250,-16-7-244,3 2-31,-1 0 0,1 0 0,-1 1 0,0 0 0,-1 0 1,7 6-1,-7-6 95,1 1 1,0-1 0,0 0-1,0 0 1,0-1-1,9 4 1,-6-4 214,1 0 0,0-1 0,12 2 0,12 3 92,-3 0-246,1-1-1,0-1 1,31 0-1,94-4 305,-76-2-314,-23 1 89,99 15 1,-87-8 16,1-2 0,86-6 0,-57 0-156,264 24 353,27 2-39,4-21 56,-381-4-448,363-22-4,-240 10-26,190-2 55,238-15 76,-82 11 322,-422 18-379,108-7-5,0 0-155,-55 7 75,183 23 0,-17 1 109,2 0-95,-203-10-39,117 14 34,22-1 10,-29-3 31,302 5 284,-305-28-334,424-11 58,-517 6-88,64-5 82,68-9-68,284 16 0,-444 5 23,-5 1 84,94-6 0,-102-3 9,68-9-141,-48 3 141,0 3 0,0 3 0,88 5 0,-157 1-108,23 0 137,31 7 0,-50-7-352,0 0-1,0 1 0,0 0 0,-1 0 0,1 0 1,-1 1-1,1 0 0,-1 0 0,0 0 1,0 0-1,6 6 0,5 13-2781</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14:21.595"/>
    </inkml:context>
    <inkml:brush xml:id="br0">
      <inkml:brushProperty name="width" value="0.1" units="cm"/>
      <inkml:brushProperty name="height" value="0.1" units="cm"/>
      <inkml:brushProperty name="color" value="#66CC00"/>
    </inkml:brush>
  </inkml:definitions>
  <inkml:trace contextRef="#ctx0" brushRef="#br0">1 0 1024,'17'1'773,"74"37"3623,-61-24-3635,-7-2-253,27 17-1,-30-16-102,40 18-1,-42-23-224,113 51 382,-100-42-264,-17-8-126,1 0 0,0-2 0,30 11 0,-7-9 184,0-1-1,72 4 1,-7-10-248,-60-2 59,1 2-1,52 9 1,134 26 270,-105-23 53,84 10 242,-106-10-556,147 1 0,111-21-22,-282 0-124,94-19-1,-41 4 190,8 3-44,253-30-94,-221 28-34,-82 7 212,105-1 0,-111 18-183,88 15 1,-7 1-177,12-19 359,9 2-43,-163-1-215,65 7 166,148-5 1,229-60-115,-3-30-32,-217 53 71,-140 22-61,96-19-72,-102 13 30,176-7-1,212 16 76,-49 26 68,-147 0-67,156 19 34,-191-11-43,-202-20-62,77 19 0,49 25-69,-136-38 103,378 89 431,-303-79-413,172 21 31,-180-36-66,124 11 4,20 1-15,-190-16 72,1-3 1,109-14-1,-91 6-38,22 0-8,-7 0-7,100-19 0,90-29-35,93-25 139,-114 10-22,-132 43-181,163-10 0,-82 2 106,-76 10-31,-57 15 48,1 4 0,135 5-1,27 1-48,-4 0 39,-205 4-21,-1 2 0,1 2 0,61 19 0,-72-19-3,0-1 0,1-1 0,-1-2 0,1-1 0,28 0-1,80-3-109,153 2 144,-201 8 30,17-1 51,-74-8-144,135 6-99,-73-2 137,6 1-4,-3 6-52,126 11 146,-196-22-129,-1-1 1,40-6 0,-15 1-63,-32 5 117,188-15 156,-141 13-275,78 9-1,-93-5 89,0-1-1,0-3 1,69-12-1,69-5-12,21 28 2,-125-3 64,-22-5 32,100-12 0,20 0 35,211 37-353,-167-20 188,-32-1 36,-128 1 130,263 7-40,9-15-287,-224 3 166,0 7 265,-81-3-310,0-2 0,0-2-1,47-4 1,253-24 603,1 24-546,-322 3 39,0 0-1,0-1 1,-1-1 0,15-4-1,-12 3-12,-1 0-1,25-2 0,79 1 22,72 2-51,-101 5 36,137-2 121,-213-1-128,0 0 0,18-4 0,-17 2 0,0 1 0,19-1 0,-18 3-1,1-2-1,16-3 1,15-2 75,7 1-34,43-2-150,-87 8 117,221 10-3,-196-8 6,59-2-1,-34-1-39,288 28 116,-315-22-164,-2 1 1,43 15-1,57 27 129,-98-34-45,0-2-1,1-2 0,58 11 1,-14-10-19,107 21-17,136 39 147,-293-68-127,1-1 0,33-1 0,35 3 126,54 12-267,73 10 328,-176-21-225,0-2-1,55-4 0,94-15 12,-193 16 39,76-4 94,11-2-176,-31 0 57,53-10 105,11-20-84,5-1 276,-115 35-243,166-28-233,92 2 66,91-6 315,-209 26-282,137-12 179,-288 20-79,61-8-62,111 1 0,-167 7-153,0 1-1,-1-1 1,1 1 0,0 0 0,0 1 0,0-1 0,-1 2-1,1-1 1,-1 0 0,9 6 0,-14-8 51,0 1 0,0 0 0,0 0 1,0 0-1,0 0 0,0 0 0,0 0 0,0 0 1,0 1-1,-1-1 0,1 0 0,0 0 1,-1 1-1,1-1 0,-1 0 0,0 1 0,1-1 1,-1 0-1,0 1 0,0-1 0,1 1 0,-1-1 1,0 0-1,-1 1 0,1-1 0,0 1 0,0-1 1,-1 0-1,1 1 0,0-1 0,-1 0 0,1 1 1,-1-1-1,0 0 0,1 0 0,-1 1 0,0-1 1,0 0-1,-1 1 0,0 0-140,0-1 0,0 0 0,0 0 0,0 0 0,0-1-1,-1 1 1,1 0 0,0-1 0,0 0 0,0 1 0,-4-1 0</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14:24.797"/>
    </inkml:context>
    <inkml:brush xml:id="br0">
      <inkml:brushProperty name="width" value="0.1" units="cm"/>
      <inkml:brushProperty name="height" value="0.1" units="cm"/>
      <inkml:brushProperty name="color" value="#66CC00"/>
    </inkml:brush>
  </inkml:definitions>
  <inkml:trace contextRef="#ctx0" brushRef="#br0">1 96 2432,'0'0'220,"1"1"1,-1-1-1,1 1 1,-1-1-1,1 0 0,0 1 1,-1-1-1,1 0 1,-1 0-1,1 1 0,0-1 1,-1 0-1,1 0 1,0 0-1,-1 0 1,1 0-1,0 0 0,-1 0 1,1 0-1,1 0 1,21 0-308,-17 0 622,-1-1-388,0 2 0,0-1 0,1 0 0,-1 1 0,0 0 0,0 0 0,0 1 0,6 2 0,-5-2-39,1 0 1,-1-1-1,1 1 1,0-1-1,0-1 1,9 1-1,-8-1 53,1 0 0,-1 1 0,13 3-1,-6 0-42,0-2-1,0 1 0,1-2 1,-1 0-1,0-1 0,1-1 1,21-3-1,-5 2 438,60 2 0,-36 1-417,-21-1-55,6 1 179,54-7 1,-6-2 7,142 5 0,-119 5-53,108-11 103,-4 0-48,-148 9-259,291 9 60,-217-1-47,135 17 12,-162-9 172,224 5 1,-47-1-51,-88 10-45,-39-4-107,340 36 226,-431-57-162,104-7-1,2 0-16,-130 4-84,18 2 60,-1-4 0,116-12 0,39-20 241,274-55-38,-297 45-287,279-24 0,-348 48 53,18-2 0,143 7 5,-148 4-12,-60 2 9,15 1-2,-3-2 0,153 9 0,-185 4-2,141 8 14,63 4 171,-3 0 157,-257-17-325,1 0 1,-1 0 0,0 1-1,1 0 1,-1 0-1,0 1 1,9 3 0,-13-4-127,-1 0 1,1 1-1,-1-1 1,0 1-1,0 0 1,0-1-1,1 1 1,-2 0-1,1 0 1,0 0-1,0 1 1,-1-1 0,1 0-1,-1 1 1,1-1-1,-1 1 1,0-1-1,0 1 1,0 0-1,-1-1 1,1 1-1,0 4 1,0-1-358,-1 0 1,0 0-1,0 0 1,0 0-1,-2 6 1,-11 39-3293</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2:14.964"/>
    </inkml:context>
    <inkml:brush xml:id="br0">
      <inkml:brushProperty name="width" value="0.1" units="cm"/>
      <inkml:brushProperty name="height" value="0.1" units="cm"/>
      <inkml:brushProperty name="color" value="#66CC00"/>
    </inkml:brush>
  </inkml:definitions>
  <inkml:trace contextRef="#ctx0" brushRef="#br0">1694 38 5632,'-4'-1'601,"2"1"-331,0-1 1,0 1-1,0-1 0,-1 0 1,1 1-1,0-1 0,0 0 1,0 0-1,0 0 0,1-1 1,-4-1-1,-27-11 1517,30 13-1572,-1-1 0,1 1-1,-1 0 1,1 0 0,-1 0 0,0 1 0,0-1 0,1 1 0,-5-1 0,-27-1 900,-156 16 1191,104-5-2095,-133 2 18,118-3 357,0-1-377,-97 2 1465,187-9-1519,1 2 0,-1-1 0,1 1 0,-12 5 0,8-4 128,1 1-1,-20 1 0,-135 16 972,53-5-2117,-2-6-3475,48-10 696,-10 0-950</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14:52.334"/>
    </inkml:context>
    <inkml:brush xml:id="br0">
      <inkml:brushProperty name="width" value="0.1" units="cm"/>
      <inkml:brushProperty name="height" value="0.1" units="cm"/>
      <inkml:brushProperty name="color" value="#66CC00"/>
    </inkml:brush>
  </inkml:definitions>
  <inkml:trace contextRef="#ctx0" brushRef="#br0">598 64 2176,'-1'0'188,"0"-1"0,1 1 0,-1-1 0,1 1 1,-1-1-1,1 1 0,-1-1 0,1 1 0,-1-1 0,1 0 0,-1 1 0,1-1 1,0 0-1,-1 1 0,1-1 0,0 0 0,-1 1 0,1-1 0,0 0 0,0 0 0,0 1 1,0-1-1,0 0 0,0 0 0,0 0 0,0 1 0,0-2 0,1 1-39,0 0-1,-1 0 0,1 0 0,0 0 1,-1 0-1,1 0 0,0 0 0,0 1 1,0-1-1,0 0 0,0 1 0,0-1 0,0 0 1,0 1-1,0-1 0,0 1 0,3-1 1,3-1 99,1 1 0,0 0 1,-1 0-1,17 1 0,-14 1-65,9-3-36,-1 0 1,35-8 0,7-1 6,-32 10 4,1 0 0,-1 2-1,1 1 1,47 10 0,-5-1-328,-54-8 239,0 0-1,0 1 1,-1 0 0,29 13 0,-37-14-25,0 1 0,-1 0 0,0 0 0,0 1 0,0 0 0,-1 0 1,0 0-1,0 1 0,0 0 0,0 0 0,-1 1 0,5 8 0,1 5-2,-1 1 1,-1 1-1,-1-1 1,7 30 0,13 94 83,-17-85-28,-2 0 36,2 81 0,-10 61 243,0 11-222,9 515 480,-39-216-278,3-147 32,5-91-138,6-104 16,13-145-232,-39 377 948,22-233-894,-9 59 318,22-197-367,-24 105 51,25-117-45,-2-1 0,0 0-1,0 0 1,-2-1 0,-12 20 0,13-28 22,1 0-1,-1 0 1,-1 0 0,0-1 0,0 0 0,0-1-1,-1 0 1,0-1 0,0 1 0,-1-2 0,-22 9-1,14-7 181,-1-2 0,0 0 0,0 0 0,0-2 0,0-1 0,-25 0 0,-97-6 621,-21 0-410,-69 19 71,200-10-805,0 1 0,0 2 0,1 1 0,0 1 0,-34 17 0,54-22-414,1 1 1,-12 8-1,19-12 347,0 1 0,0-1 0,0 1 0,1-1-1,-1 1 1,1 0 0,0 0 0,-1 0 0,1 1 0,-2 4 0,3-5-267,0 0 1,0 1-1,1 0 0,-1-1 1,1 1-1,0-1 0,0 5 1</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14:54.396"/>
    </inkml:context>
    <inkml:brush xml:id="br0">
      <inkml:brushProperty name="width" value="0.1" units="cm"/>
      <inkml:brushProperty name="height" value="0.1" units="cm"/>
      <inkml:brushProperty name="color" value="#66CC00"/>
    </inkml:brush>
  </inkml:definitions>
  <inkml:trace contextRef="#ctx0" brushRef="#br0">323 120 3328,'-4'-1'160,"0"1"1,-1-1-1,1 1 1,0-1-1,0-1 1,0 1-1,0 0 1,0-1-1,0 0 0,0 0 1,0 0-1,0-1 1,1 1-1,0-1 1,-1 0-1,1 0 1,0 0-1,0 0 1,0 0-1,1-1 1,-1 1-1,-3-8 0,4 7-3,-1 0-1,1 0 1,-1 0-1,0 0 1,0 1-1,-1 0 1,1-1-1,-1 1 1,1 0-1,-1 1 1,0-1-1,0 1 1,0-1-1,0 1 1,-1 1-1,-6-3 1,-2 1 332,0 0 1,0 1 0,0 1 0,-23 0 0,24 1-322,9 0-103,0 0-1,1-1 1,-1 1-1,0 1 1,0-1 0,0 0-1,1 1 1,-1 0 0,0-1-1,0 1 1,-2 2 0,2-2-59,1 1 0,0-1 0,0 1 0,-1 0 0,1 0 1,0 0-1,1 0 0,-1 0 0,0 0 0,1 1 0,-1-1 1,1 0-1,0 1 0,0-1 0,0 1 0,0 0 0,0-1 0,0 1 1,1 0-1,-1 4 0,0 5 69,0 1-1,1 0 1,2 15 0,-2-20-71,59 465 854,-3-30-20,-27-191 164,-11-107-673,70 496 505,-63-325-1016,-17-151 305,-2-81-59,9 219 32,1 176-240,25-117 480,18 272 603,-57-577-737,1 42 89,20 122 0,-23-216-423,1-1 1,0 0 0,0 1 0,1-1-1,-1 0 1,1 0 0,0 0-1,0 0 1,0 0 0,6 6 0,-7-8-81,1-1 1,0 0-1,-1 1 1,1-1 0,0 0-1,0 0 1,-1 0-1,1 0 1,0-1 0,0 1-1,0 0 1,0-1-1,0 1 1,0-1 0,1 0-1,-1 0 1,0 0 0,0 0-1,0 0 1,0 0-1,0 0 1,0-1 0,0 1-1,0-1 1,0 1-1,2-2 1,25-11-3666</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16:34.990"/>
    </inkml:context>
    <inkml:brush xml:id="br0">
      <inkml:brushProperty name="width" value="0.1" units="cm"/>
      <inkml:brushProperty name="height" value="0.1" units="cm"/>
      <inkml:brushProperty name="color" value="#66CC00"/>
    </inkml:brush>
  </inkml:definitions>
  <inkml:trace contextRef="#ctx0" brushRef="#br0">238 31 640,'1'-1'22,"0"-1"1,-1 1-1,1 0 0,0-1 1,0 1-1,0 0 0,0-1 1,1 1-1,-1 0 0,0 0 1,0 0-1,1 0 1,-1 0-1,0 1 0,2-2 1,10-8-301,-2 8 3041,-10 20 1275,-2-10-4621,1-5 669,0-1-1,0 0 0,1 1 0,-1-1 1,0 1-1,1-1 0,0 1 0,1 3 1,-2-5-14,1 0 1,-1-1 0,1 1 0,0 0-1,-1 0 1,1-1 0,0 1 0,-1 0 0,1-1-1,0 1 1,0-1 0,-1 1 0,1-1-1,0 1 1,0-1 0,0 0 0,0 1 0,0-1-1,0 0 1,0 0 0,0 0 0,0 0-1,0 1 1,1-2 0,0 3 158,0-1-1,-1 0 1,1 1 0,-1-1-1,0 1 1,1-1 0,-1 1-1,0-1 1,0 1 0,0 0-1,1 2 1,1 2 1445,-2-6-1632,-1 0-1,0 0 0,0 0 0,0 1 0,1-1 0,-1 0 0,0 0 1,0 1-1,0-1 0,0 0 0,0 0 0,1 1 0,-1-1 0,0 0 1,0 0-1,0 1 0,0-1 0,0 0 0,0 1 0,0-1 0,0 0 1,0 0-1,0 1 0,0-1 0,0 0 0,0 1 0,0-1 0,-1 0 1,1 0-1,0 1 0,0-1 0,0 0 0,0 0 0,0 1 0,0-1 1,-1 0-1,1 0 0,0 1 0,0-1 0,0 0 0,-1 0 0,1 0 1,0 0-1,0 1 0,-1-1 0,1 0 0,0 0 0,0 0 0,-1 0 1,1 0-1,-1 0 0,-47 39 522,26-22-490,14-11-80,0 0 0,1 0-1,0 1 1,-11 12-1,12-10 33,0-1 0,-1 0 1,1-1-1,-2 1 0,1-1 0,-1-1 0,0 0 0,0 0 1,-1 0-1,-18 8 0,22-12-10,-47 18 148,49-19-209,-1 1 0,1 0 1,-1 0-1,1 0 0,0 1 1,-1-1-1,1 1 0,0 0 1,1-1-1,-5 7 0,6-7 43,1 0 0,-1-1 0,1 1 0,-1 0 0,1 0 0,0-1 0,0 1 1,0 0-1,0 0 0,1 2 0,-1 12 54,-3-1-6,1 1 0,1 0-1,0 0 1,2 25 0,0-3 1,-1 221 91,2-236-143,0 0-1,10 41 1,-1-6 76,4 68-34,14 78-76,3-82 288,-29-107-298,0-3 71,0 0-1,-1 1 1,0 0-1,-1-1 1,-1 1 0,0 0-1,0 0 1,-4 14-1,-45 303 115,18-101 57,23-179-258,0 90 0,2 35 384,6-123-180,-1 23-130,13 105 0,-5-113-189,-3 84 0,1-28 659,6 66-378,-11 133 63,-1-296-143,-6 34 0,3-34-28,0 33 0,4-57 13,0 0 1,1 1-1,-1-1 0,1 0 0,0 0 1,-1 0-1,1-1 0,0 1 0,0 0 0,0 0 1,0 0-1,1-1 0,-1 1 0,1 0 1,-1-1-1,1 1 0,-1-1 0,1 0 1,0 1-1,-1-1 0,1 0 0,0 0 1,0 0-1,0-1 0,2 2 0,4 1-24,-1-1 0,0 1 0,1-2 0,0 1 0,12 0-1,15 0 43,-10-1-955,44 7 0,-62-7 386,1 1 1,-1 0 0,0 1-1,0-1 1,0 1-1,0 1 1,-1-1 0,1 1-1,-1 0 1,7 7-1,19 21-3354</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16:40.105"/>
    </inkml:context>
    <inkml:brush xml:id="br0">
      <inkml:brushProperty name="width" value="0.1" units="cm"/>
      <inkml:brushProperty name="height" value="0.1" units="cm"/>
      <inkml:brushProperty name="color" value="#66CC00"/>
    </inkml:brush>
  </inkml:definitions>
  <inkml:trace contextRef="#ctx0" brushRef="#br0">73 228 2304,'-1'-1'198,"-1"0"0,1-1 0,0 1 0,0-1 1,1 1-1,-1-1 0,0 1 0,0-1 0,1 1 0,-1-1 0,1 0 0,-1 1 1,1-1-1,0 0 0,0 0 0,0 1 0,-1-1 0,2 0 0,-1-2 0,-1 2 71,0-1 0,0 0-1,0 0 1,-1 0 0,1 1-1,-1-1 1,1 1 0,-4-4-1,-2-4 242,-29-42 2045,35 51-2508,1 0-1,-1 0 1,1 0 0,0 0-1,0 0 1,-1 0 0,1 0-1,0 0 1,0 0 0,0 0-1,0 0 1,0 0 0,0 0-1,0 0 1,0 0 0,1 0-1,-1 0 1,0 0 0,1 0-1,-1 0 1,0 1 0,1-1-1,-1 0 1,1 0 0,0 0-1,-1 0 1,2-1 0,21-17 390,-11 11-367,1 1 0,1 1-1,-1 0 1,1 1 0,0 0 0,0 1 0,26-3-1,-1 2-25,64 1-1,-52 6-9,-1 2 0,0 2 1,0 3-1,89 27 0,-128-32-10,0 0 0,-1 0-1,1 2 1,-1-1 0,13 11 0,43 38 197,-64-52-212,8 9 23,0 0 0,-2 0 0,1 1 0,-1 1-1,-1-1 1,7 19 0,-10-23-20,4 9-13,-1 1 0,0 0 0,-2 1 0,6 30 0,4 82 148,-10-80-102,23 273-22,-25 5 76,-4 24 109,3-168-213,-2-123 97,22 549-24,-17-563-43,11 170 46,-11 483 57,-5-697-110,0-1-1,-1 0 1,1 0 0,-1 0-1,0 1 1,0-1 0,0 0-1,-1 0 1,1 0 0,-1-1 0,-2 5-1,3-6-26,-3 7 123,1-3-135,-7-8 13,5 2 13,-1 0 1,1 1-1,-1-1 0,1 1 1,0 0-1,-1 1 0,1-1 1,-6 2-1,-2 2 101,0 0 0,0 0 0,1 1 0,-1 1 0,-19 11 0,11-2 71,0 0 0,-20 18 1,29-18-683,37-19-6062,19 2 2978</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22:01.874"/>
    </inkml:context>
    <inkml:brush xml:id="br0">
      <inkml:brushProperty name="width" value="0.1" units="cm"/>
      <inkml:brushProperty name="height" value="0.1" units="cm"/>
      <inkml:brushProperty name="color" value="#66CC00"/>
    </inkml:brush>
  </inkml:definitions>
  <inkml:trace contextRef="#ctx0" brushRef="#br0">1 15 1664,'15'-7'662,"-12"6"-441,-1 0 0,1 0-1,0 0 1,0 0 0,0 0-1,-1 1 1,1-1 0,0 1-1,6-1 1,71 1 1560,-70 0-1599</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22:06.743"/>
    </inkml:context>
    <inkml:brush xml:id="br0">
      <inkml:brushProperty name="width" value="0.1" units="cm"/>
      <inkml:brushProperty name="height" value="0.1" units="cm"/>
      <inkml:brushProperty name="color" value="#66CC00"/>
    </inkml:brush>
  </inkml:definitions>
  <inkml:trace contextRef="#ctx0" brushRef="#br0">0 39 6656,'12'3'68,"0"-1"0,0 0 0,0-1 1,0-1-1,0 0 0,12-1 0,10 0-39,115-8 1006,283 9-358,-353-6-661,-26 0 262,133-2-38,-180 8-250,81 0 231,112 14 0,-171-12-258,0-1 0,33-2 0,-7-1 46,181 2-35,-160 7 183,-43-4-181,38 7-113,-41-5 165,53 3 1,-8-8-47,177-3 532,40 3-471,-151 8-113,75-17 204,203 27-17,-352-13-115,0-4 1,82-8-1,20-1-84,189 21 237,-159-11-149,31 2-81,68 34-37,-243-34 149,-1-1 0,87-9 1,-4 0-28,-36 7 6,115-3-37,-87-13 94,6-1-82,107 18 74,18-1-55,-67-18 203,-164 16-192,315 1-143,-274 1 127,115-12 0,50 6-21,-144 6-64,171 8 406,65-18-305,-302 9-7,238 9-247,16-2 524,-177-9-246,42 7-154,177 28 0,-260-27 158,108-5 0,-80-3-51,289 6 135,-290-8-2,90-15-1,-62 4-71,122 1 0,-182 12-61,0-2 0,66-13 0,-28 6-73,-63 8 60,83 2-4,-63 1-21,-23 2 75,0 1 0,0 1 0,35 10 0,-29-6-81,48 5 0,-68-11 33,0 0-1,15 5 1,-18-4 31,0 0-1,1-1 1,-1 0-1,12 0 1,120-12-22,-2 0-40,-58 14 155,105 18 1,-163-19-106,7 0-25,-1-2-1,1-1 1,0-2-1,-1-1 1,47-9-1,-36 6 32,78-1-1,42 12 21,-79-2 78,-19 0-131,-19 0 10,80-5 1,312-27 68,-88 39-116,-220-11 40,142 3 84,-164 6 1,54 1-150,-5-20 136,0-1-10,116 7 47,-217 3-106,62-9 0,-36-2 110,-39 5-114,1 2-1,46-1 0,231 7 192,-137 5-235,244-10 251,-323 13-189,-73-5-37,1 0 1,55-3-1,37-8 33,-29 3 34,22 3-39,-65 3-10,-21 0 20,50 10-1,-30-4 85,-14-4-64,59-4 0,-35 0 1,-39 0 20,-1-2-1,37-7 1,0-1 17,25 3-84,129 6-1,-116 3 30,38 8-7,48-4-27,191 19 165,-296-18-96,0-3 1,82-6-1,8 1-123,-92 3 87,37 2 24,-54 0-22,110-9 1,-69-5 28,1 5 0,0 4 0,106 11 0,117 2-43,-27-3 91,-134 11 125,-83-7-292,94 0 1,-116-12 72,309 14 71,-216 9 108,-127-20-138,1-2 0,0-1 0,-1 0 0,33-6-1,19 0-112,308 9 331,-301 1-290,128-12-1,-18-1 265,63 17-463,-248-7 243,263-10 13,-182 3 1,137 7-1,-187 2 68,0 1 0,-1 2 0,46 14 0,-76-18-76,-1 0 0,1 1 0,0 0 0,-1-1 0,7 6 0,-10-6-64,0-1 1,-1 0 0,1 1-1,-1-1 1,1 1 0,-1-1-1,0 1 1,1 0 0,-1-1 0,0 1-1,0 0 1,0 0 0,-1 0-1,1 0 1,0 0 0,-1 0 0,1 0-1,-1 0 1,1 3 0,-2 1-194,0-1 1,0 1-1,-1-1 1,0 1-1,1-1 1,-2 0 0,1 0-1,-1 0 1,1 0-1,-2-1 1,1 1-1,0-1 1,-1 1 0,-5 4-1,-10 8-1134,-25 17 1</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22:10.776"/>
    </inkml:context>
    <inkml:brush xml:id="br0">
      <inkml:brushProperty name="width" value="0.1" units="cm"/>
      <inkml:brushProperty name="height" value="0.1" units="cm"/>
      <inkml:brushProperty name="color" value="#66CC00"/>
    </inkml:brush>
  </inkml:definitions>
  <inkml:trace contextRef="#ctx0" brushRef="#br0">0 76 1920,'20'-5'445,"1"2"1,0 0-1,0 2 0,-1 0 1,37 4-1,-16 3-79,1 3-1,79 27 1,1 1 91,-99-32-225,-1-1-1,1 0 0,35 0 1,192-15 258,-165 13-396,123 19-1,-186-19-24,0-1 1,0 0-1,0-1 0,0-2 1,0 0-1,39-10 0,263-36 470,-209 41-556,-55 5 108,80-14 0,-103 9-16,195-33 194,-159 31-270,89 0 0,43 5 133,118 3-160,-244 5 112,0 3 1,83 19-1,140 16 270,-246-36-351,337 68 243,-393-74-246,34 7 35,1-2 0,44 1 0,72-7-93,-61 0 43,181 15 196,-220-11-144,0-3 0,-1-2 0,81-13 0,-2 0 18,-72 10-78,-6 0 24,101 3-1,-123 4 63,0 0 0,0-2-1,55-6 1,-15-6-65,175-25-3,-178 30 11,113 3 0,-109 8 33,1-4 1,93-11-1,-83 1-39,0 3 0,1 4 0,-1 3 0,83 12 0,-139-9 4,1 0 1,0-2-1,0-1 1,0-1 0,-1-1-1,35-7 1,5-5 43,0 3 0,0 3 0,1 3 0,0 2 0,108 11 0,-147-6-58,0-2 1,1 0-1,32-6 1,81-19 233,-121 20-192,40-4 51,0 3 0,1 2-1,88 6 1,-58 6-55,-63-5-33,0 0 1,0-2 0,52-4 0,101-16-92,-101 17 133,107 10 0,-82 3-104,121 7 166,-146-19-202,211 11 249,-55 18-183,-203-25 36,1-1 1,39-4 0,-5 0 11,44-2 22,62 3 41,-138 5-76,-1 2-1,56 17 1,-62-15-2,1 0 0,0-2 0,0-1 0,36 1 0,17-7 28,105 2-127,-158 1 110,-1 2 1,1 0-1,-1 2 0,34 12 1,-28-6 17,69 14 1,-85-23 1,0-1 0,1 0 0,-1-2 0,0 0 0,30-5 0,-30 2-8,68-11-90,142-6 0,-179 22 73,56 10-1,-56-5 22,59 1-1,128-25 82,-129 7-202,-67 9 89,-1 1 0,79 13 0,-82-8 30,0 0 1,0-3-1,74-4 0,-25-10-11,140-13 138,-194 24-172,1 1 0,-1 2 0,1 1 0,62 15 0,-15-2-9,-33-7 34,-37-7-8,0-1 1,0 0 0,0-1 0,0 0 0,0-1-1,13-2 1,59-16-51,-6 0 211,-41 14-101,1 1 1,0 2-1,70 4 0,-80 2-68,0 1-1,42 14 1,14 4-45,63 6-26,-77-20 225,104 1-1,-66-5 241,26 5-869,-83-7 588,-16-1-83,-1-1 0,42-4 1,5-6 193,203-14-408,-234 23 223,113-3-44,-128 1 51,0-2 0,61-16-1,129-31-54,-183 45 34,0 2 0,1 1 0,65 6 0,-49 2-59,-19 0 84,1-1 1,0-3-1,0-1 1,44-6-1,-13-7-141,-17 3 34,79-4 0,97 26 103,-112-2 226,-90-10-218,0-2 0,1 0 0,-1-2 0,35-10 0,-14 4-165,9 0 137,1 2-1,-1 2 1,1 3 0,0 2-1,0 3 1,0 3 0,80 16-1,-110-18 63,-22-3-12,1 0 0,-1 1 0,11 2 0,-15-2-58,0 0 0,-1-1-1,1 1 1,0 0 0,0 0-1,-1 0 1,1 0 0,0 0-1,-1 0 1,0 1 0,1-1-1,-1 0 1,1 1 0,-1-1 0,0 1-1,2 2 1,2 9-591,0 1 1,-1-1-1,0 1 1,-1-1-1,-1 1 1,0 0-1,0 15 1,3 15-2846,0-24 361</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22:26.352"/>
    </inkml:context>
    <inkml:brush xml:id="br0">
      <inkml:brushProperty name="width" value="0.1" units="cm"/>
      <inkml:brushProperty name="height" value="0.1" units="cm"/>
      <inkml:brushProperty name="color" value="#66CC00"/>
    </inkml:brush>
  </inkml:definitions>
  <inkml:trace contextRef="#ctx0" brushRef="#br0">0 30 2304,'1'-2'282,"0"0"0,0 0 0,0 0 0,-1 0 1,1 0-1,-1 0 0,1 0 0,-1-1 0,0-1 0,7 1 134,-6 3-406,-1-1-1,0 1 0,1 0 1,-1 0-1,1-1 0,-1 1 0,1 0 1,-1 0-1,1-1 0,-1 1 0,1 0 1,-1 0-1,1 0 0,-1 0 1,1 0-1,-1 0 0,1 0 0,-1 0 1,1 0-1,-1 0 0,1 0 0,-1 0 1,1 0-1,-1 1 0,1-1 1,0 1-1,18 11 571,-17-10-491,0 0 0,0-1 0,0 1 0,0-1 0,1 1 0,-1-1 0,0 0 0,1 0 0,-1 0 0,1 0 0,2 0 0,13 3 72,1 1 0,17 7 0,-15-5 51,23 6-1,62 12-35,70 12 411,-141-32-564,20 4 197,78 1 1,124-1-104,-18 0-10,-179-5 51,0-2 0,102-12 1,36-4-88,-98 9 220,18 0-16,46-4 53,-61 3-371,188 15 1,-182-6 322,-72-3-208,-1 1 0,65 11 0,-53-4-7,76 4-1,50-9-56,-141-3-17,174 5 265,-119-2-180,-54-1-44,1-1-1,-1-1 1,0-2 0,57-11-1,-35 0-25,1 3-1,1 2 0,99 0 1,-131 8-15,3-1 22,-1 2 1,28 4 0,-12 0 17,0-2 0,47-3 0,-44-1-30,73 9 1,60 9 36,-94-11-60,-44-2 123,93 6-12,-108-10-113,0-1-1,51-7 1,-8-2 125,1 4 1,87 3-1,-140 3-142,142 3-24,-125 0 102,1 1 0,51 14 0,-61-13 12,1-2 0,0 0 0,0-2 0,42-2 0,-10-1 181,42 7-46,134 24-1,-168-19-155,-19-3-49,-29-2 51,1-2 0,0-1 0,0 0 0,0-2 1,26-2-1,42-10-35,-25 1-78,100-2 0,-128 13 139,68 9 0,-52-3-27,1-1 0,-1-3-1,1-2 1,57-8 0,8-1-101,127 7 0,-168 5 75,143-14-1,-43-8 57,31-4 69,-155 15-57,107-13-158,-81 19 69,-47 2 0,54-8 1,114-17 11,-170 22-4,32-3 17,0 4 0,78 5 0,60-1-10,-105-3-122,316 1 504,-367-3-378,0-1 1,0-2 0,48-14 0,-45 9-3,1 2 0,61-4 1,132 13 128,-146 9-209,25 0 61,62-4 158,40 10-381,-118-6 289,-67-4-11,-1 1 1,57 17-1,-51-12-77,-22-6 62,0-2-1,0 0 1,0-2 0,0 0 0,1-1-1,-1-1 1,1 0 0,-1-2-1,32-8 1,-24 5 24,1 2 0,-1 0 0,1 2 0,0 1 0,0 1 0,-1 2 0,37 5 0,-47-3-316,0 0 0,0 1 0,0 0 0,0 2 0,-1 0 0,0 0 0,-1 2 0,1 0 0,-2 0 0,1 2 0,-1 0 0,21 22 0,-2 10-3146</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22:34.106"/>
    </inkml:context>
    <inkml:brush xml:id="br0">
      <inkml:brushProperty name="width" value="0.1" units="cm"/>
      <inkml:brushProperty name="height" value="0.1" units="cm"/>
      <inkml:brushProperty name="color" value="#66CC00"/>
    </inkml:brush>
  </inkml:definitions>
  <inkml:trace contextRef="#ctx0" brushRef="#br0">0 54 1536,'1'-1'60,"0"0"0,0 0 0,-1 0 0,1 0 0,0 0 0,0 0 1,0 0-1,0 1 0,1-1 0,-1 0 0,0 1 0,0-1 0,0 1 0,0-1 0,1 1 0,-1 0 0,0-1 1,0 1-1,1 0 0,-1 0 0,0 0 0,0 0 0,1 0 0,2 1 0,39 6 991,-20-2-793,25-2 894,96-7 0,-28-1-742,3 7-445,194-9 1275,-234-1-1250,145-7 74,96 5 170,-165 0-412,174 11-1,-52 4 495,-9-1-125,-211 0-146,461 16-32,-236-12 154,-149-3-72,158-14 187,-62 0-223,189 0-54,38 14-255,-203-1 314,7 1 208,272 15 202,-412-20-340,-80 5-1057,-38-4 781,0-1 0,0 1-1,0 0 1,1 0 0,-1 0 0,0 0 0,0 0 0,-1 1 0,1-1 0,0 0 0,0 1 0,-1-1 0,3 4 0,-3-3-155,1 0-1,-1 0 1,0 0 0,0 1 0,0-1-1,-1 0 1,2 5 0,-2-7 291</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22:35.217"/>
    </inkml:context>
    <inkml:brush xml:id="br0">
      <inkml:brushProperty name="width" value="0.1" units="cm"/>
      <inkml:brushProperty name="height" value="0.1" units="cm"/>
      <inkml:brushProperty name="color" value="#66CC00"/>
    </inkml:brush>
  </inkml:definitions>
  <inkml:trace contextRef="#ctx0" brushRef="#br0">0 10 1152,'0'-1'40,"0"1"-1,1 0 1,-1-1 0,0 1 0,0 0-1,0-1 1,0 1 0,0-1-1,0 1 1,1 0 0,-1-1-1,0 1 1,0 0 0,0-1 0,1 1-1,-1 0 1,0 0 0,0-1-1,1 1 1,-1 0 0,0 0 0,1-1-1,-1 1 1,0 0 0,1 0-1,-1 0 1,1 0 0,0-1-1,15 0 752,-12 1-654,-1 1 0,1 0-1,-1-1 1,0 1 0,1 0 0,-1 1 0,0-1-1,4 2 1,79 54 1506,-68-47-1507,0-1 1,0 0-1,1-1 1,0-1-1,1-1 1,35 6-1,123 6-116,-91-13 183,94 5 18,-139-10-199,-1-3 1,57-9-1,-58 4 6,188-32 379,-157 31-150,89 0 1,35-1-351,-7 1 295,-149 9-66,0 2 0,69 13 0,-94-12-281,0 0-1,-1 1 1,0 1 0,0 0-1,0 1 1,0 1 0,11 7-1,26 27-1896</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2:16.613"/>
    </inkml:context>
    <inkml:brush xml:id="br0">
      <inkml:brushProperty name="width" value="0.1" units="cm"/>
      <inkml:brushProperty name="height" value="0.1" units="cm"/>
      <inkml:brushProperty name="color" value="#66CC00"/>
    </inkml:brush>
  </inkml:definitions>
  <inkml:trace contextRef="#ctx0" brushRef="#br0">2053 50 4992,'-1'0'119,"1"0"1,-1 0-1,1 0 0,-1 0 1,1 0-1,-1-1 0,1 1 1,0 0-1,-1 0 0,1-1 1,-1 1-1,1 0 1,-1-1-1,1 1 0,0 0 1,-1-1-1,1 1 0,0 0 1,-1-1-1,1 0 0,45-21 617,-45 21-499,0 0 0,0-1-1,0 1 1,0 0 0,0 0-1,-1 0 1,1 0 0,0 0-1,0 0 1,-1 0 0,1 0-1,-1 0 1,1-1 0,-1 2-1,-1-3 1,-3 2-112,0 0-1,0 1 1,0 0-1,0 0 1,0 0 0,0 0-1,0 1 1,0 0-1,0 0 1,-7 2 0,-25 8 880,-55 8 0,58-13-716,15-2 29,0-1 0,-31 1 0,-233-4 956,181-7-1075,-3 0-19,-12 14-360,0 0 755,-357-11 1126,233 13-896,64-15-4826,100 2 912,1-9-1296</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22:58.948"/>
    </inkml:context>
    <inkml:brush xml:id="br0">
      <inkml:brushProperty name="width" value="0.1" units="cm"/>
      <inkml:brushProperty name="height" value="0.1" units="cm"/>
      <inkml:brushProperty name="color" value="#66CC00"/>
    </inkml:brush>
  </inkml:definitions>
  <inkml:trace contextRef="#ctx0" brushRef="#br0">0 6 1920,'1'-1'54,"-1"1"0,1-1 1,0 1-1,-1-1 0,1 1 0,0-1 0,-1 1 1,1 0-1,0-1 0,0 1 0,-1 0 0,1 0 1,0 0-1,0-1 0,0 1 0,-1 0 0,1 0 1,0 0-1,0 0 0,0 0 0,-1 1 0,1-1 1,0 0-1,0 0 0,-1 0 0,1 1 0,0-1 1,0 0-1,-1 1 0,2 0 0,25 21 1012,-24-18-909,1-1-1,-1 0 1,1 0-1,0 0 1,6 3-1,21 7 241,1-2 1,0-1-1,54 8 0,43 10-114,115 15 442,-217-39-546,0-2 0,0 0 0,36-4 0,-10 1 156,50 3-47,140 19 0,-211-17-285,0-2 1,-1-1-1,64-7 0,94-27 224,-100 19-86,133-4-1,-166 15-37,-4-3-35,88-20 1,-1-1-99,-53 18 251,99 3 0,118-16 161,2 1 191,-115 31-486,-78-1-41,104-7 39,65 5 28,27 31 148,-266-34-184,55-2 0,15 1-172,-63 2 49,242 33 209,-232-28 7,0-3-1,0-3 1,65-3-1,13 1-314,149 25 81,-244-23 115,1-3 0,-1-1-1,67-10 1,-18 2-8,-9 4-49,1 4 1,97 12 0,-104-7 33,1-3 1,94-11-1,-81 3-47,93 6 1,-112 5-9,253 9 22,-301-14 7,62 0 90,157 19 0,-170-6-28,123 15 171,-167-27-198,-1-2 0,34-5-1,32-1 3,235 21-183,-293-10 163,1-1 1,-1-2-1,1-2 0,47-6 0,26-8 29,1 5 0,0 5 0,135 11 0,-185-5 15,89-11-1,-38 1 32,166 9-195,-220 4 103,-25-1-7,0-1 1,1-2-1,33-4 1,76-15 30,263 1 1,-388 18-35,23 2 34,1-1 0,-1-3 0,62-9 0,-29-2-27,1 4 0,0 3 0,1 3 0,-1 3 0,78 11 1,-91-7 30,0-4 1,81-9-1,32 0 12,139 14-26,-68-19-86,-6 0 33,-109 17 92,-52 0 40,100-9 1,-56-4-107,1 5 0,168 15 1,-28 0 20,-250-10-5,225 3-127,-1 20 79,-165-15 116,0-3 0,120-8-1,20 0-130,-124 8 156,-25 0-64,103-6 0,-59-11-67,-34 3 220,119 2 0,-109 11-241,-4 1 33,138-10 0,-117-4 12,1 4-1,0 4 1,129 16 0,-135-8 21,106-4 1,-114-4-28,-28 1 45,0 2-1,0 3 0,104 22 1,-29 0 2,-111-23-31,0-2 0,1 0 0,41-3 1,-13-1 3,52 4 35,185 26 0,-187-5-146,-69-19 167,1-1 0,-1-2 1,44-3-1,89 0-254,-89 3 199,92 13 193,-1 0-216,-74-14-98,170 2 159,0 20-11,-221-18-56,81 0-1,43-15-25,37-1 145,325-2 43,-275 13-220,-46 1-67,-103-6 159,30-1 84,200 16-73,-308-7-5,0-2 1,0-2-1,0 0 1,-1-2-1,1 0 1,26-9-1,-23 4-285,0 1 1,1 2-1,0 2 0,0 0 0,0 2 0,0 2 0,1 0 0,56 10 1,-83-9-44,1 1 0,-1-1 0,1 1 0,-1 1 0,0-1 0,0 1 0,9 5 0,-12-6 39,1 0-1,0 0 0,-1 1 1,1-1-1,-1 1 1,0-1-1,0 1 0,0 0 1,0 0-1,0 0 1,0 0-1,-1 0 0,2 6 1,-2-8 58,-1 1 0,0 0 0,0-1 1,0 1-1,0 0 0,0 0 0,-1-1 0,1 1 0,0 0 1,-1 1-1</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29:23.527"/>
    </inkml:context>
    <inkml:brush xml:id="br0">
      <inkml:brushProperty name="width" value="0.1" units="cm"/>
      <inkml:brushProperty name="height" value="0.1" units="cm"/>
      <inkml:brushProperty name="color" value="#66CC00"/>
    </inkml:brush>
  </inkml:definitions>
  <inkml:trace contextRef="#ctx0" brushRef="#br0">1 3 2432,'3'-1'263,"1"0"-1,-1 1 1,1 0 0,-1 0-1,1 0 1,-1 0 0,1 0-1,-1 1 1,1 0 0,-1-1-1,1 1 1,-1 0-1,0 1 1,5 1 0,15 5 79,-10-4 127,11 2 273,-15-6-383,1 0 1,-1 1-1,1 0 0,0 1 1,-1 0-1,0 0 0,17 8 1,15 4 541,-35-12-746,-1 0-1,1 0 1,0-1 0,8 2-1,3 0 166,6 1 67,-1-1 0,1-1 0,0-1 0,27-3 0,1 1-39,257 1 1209,-195 9-1440,122-18 566,-178 8-509,-24-1-26,1 2 1,-1 2 0,49 8-1,-64-7-177,33 1 0,-31-3 101,30 5-1,-22 0 24,0-1 0,0-2-1,31 1 1,112-8 159,18-1-63,-132 7-211,74 10 0,-73-3 98,99 2-1,-84-9 30,-1 3-1,96 20 1,-130-19-95,-20-4-7,33 10-1,188 63-14,-195-63 61,1-2 0,0-3 0,54 3 0,-59-6-53,98 12-43,181 10 304,-317-26-260,368 10 98,-210-6-63,-96-4-3,80 10 0,148 23 276,-202-28-333,114-9 1,36-6 142,-55-5 20,-103 6-103,-27 4 16,3 1 140,0-2-1,101-26 0,-135 24-139,-10 3-84,0 0-1,1 1 1,0 1-1,0 0 0,0 1 1,25 0-1,-39 1-23,-1 1 1,1 0-1,-1 0 0,1 0 0,0 0 0,-1 0 0,1 0 0,-1 0 0,1 0 0,-1 0 0,1 1 0,-1-1 0,1 0 0,-1 0 1,1 0-1,-1 1 0,1-1 0,-1 0 0,1 0 0,-1 1 0,1-1 0,-1 0 0,1 1 0,-1-1 0,0 1 0,1-1 1,-1 0-1,0 1 0,1-1 0,-1 1 0,0-1 0,0 1 0,1-1 0,-1 1 0,0-1 0,0 1 0,0 0 0,0-1 0,0 1 1,0-1-1,0 1 0,0-1 0,0 1 0,0-1 0,0 1 0,0 0 0,0-1 0,0 1 0,0-1 0,0 1 0,-1-1 1,1 2-1,-2 0-234,1 0 0,0 0 0,-1 0 0,1-1 0,-1 1 1,1 0-1,-1 0 0,0-1 0,0 1 0,0-1 0,0 0 0,-4 2 1,-4 1-885,0-2 0,0 1 0,-17 1 0</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29:27.697"/>
    </inkml:context>
    <inkml:brush xml:id="br0">
      <inkml:brushProperty name="width" value="0.1" units="cm"/>
      <inkml:brushProperty name="height" value="0.1" units="cm"/>
      <inkml:brushProperty name="color" value="#66CC00"/>
    </inkml:brush>
  </inkml:definitions>
  <inkml:trace contextRef="#ctx0" brushRef="#br0">26 81 1408,'-6'-12'2406,"0"1"-209,6 11-2160,0 0 1,-1 0-1,1 0 1,-1 1-1,1-1 1,0 0-1,-1 0 1,1 0-1,-1 0 1,1 0-1,0 1 1,-1-1-1,1 0 1,0 0-1,-1 1 1,1-1-1,0 0 0,0 1 1,-1-1-1,1 0 1,0 1-1,0-1 1,-1 0-1,1 1 1,0-1-1,0 0 1,0 1-1,0-1 1,0 0-1,0 1 1,0-1-1,-1 1 1,1 1 39,-1-1 0,0 1 1,1 0-1,-1-1 0,1 1 1,0 0-1,-1 0 0,1 0 0,0-1 1,0 1-1,0 0 0,0 0 1,0-1-1,1 1 0,-1 0 0,0 0 1,1-1-1,0 1 0,-1 0 1,1-1-1,0 1 0,0-1 1,0 1-1,0-1 0,0 1 0,0-1 1,0 1-1,0-1 0,1 0 1,-1 0-1,0 0 0,1 0 0,-1 0 1,1 0-1,2 2 0,2-1 31,-1 1 0,0 0 0,1-1 0,0 0 0,-1 0 0,1-1-1,0 0 1,0 0 0,8 0 0,6-2 308,-1-1 0,33-8-1,0 0-30,182-22 698,-167 24-691,-1-1 1,89-26 0,-117 25-301,2 1-1,-1 3 1,1 1-1,0 2 1,40 2 0,62 5 96,-113-1-107,-1 0 0,54 15 1,-9 2 177,110 15 1,78-6-183,-148-18 84,200-1 223,-242-11-475,221-4 310,49-8 69,-31 7 57,-195 7-280,-15-1-109,214 2 165,-4 19 106,-300-19-219,338 25 384,-259-27-101,222 5-155,-24-3 26,-152-3-127,210 18 317,-283-7-269,62 18 0,-76-18-115,89 7 0,-39-7 165,318 48 160,-318-44-325,129 1 0,-14-7 82,96-3 18,54-10-97,-237 6 111,-31 6-165,2 0 6,-9-7 111,245 9 172,-41-2 8,-178-9-167,246 11-47,43-26 6,-395 16-6,430-13 37,-388 12 8,70-13 1,-70 7 15,70-1 0,210 5-285,-160 13 366,1 0-246,79-12 205,38 6-144,-106 3 113,-2 6-94,-57-2 26,-38-8-50,27 2 118,9-3 147,-66-2-237,163-8-71,161 4 326,-219 0-230,-99 3 25,69-10-1,-40 2-8,-65 7-5,0 0 0,33 2 0,-30 1-40,44-6 0,-51 4-6,0 1-1,35 2 1,-11 0 100,-21-1-53,-13 1 31,1-1 0,0 0-1,0-1 1,19-4 0,0 2-21,-27 3-26,0 0 0,0 0 1,0-1-1,0 1 0,0-1 1,0 0-1,6-2 0,-2 0-1,1 1 0,0 0 0,1 0 0,-1 1 0,0 1 0,0-1 0,17 2 0,-4 0 0,-18-1-60,-1 0-1,1 0 1,-1 1-1,0-1 1,1 1 0,-1 0-1,0 0 1,0 0-1,0 1 1,0-1-1,0 1 1,0-1-1,0 1 1,0 0-1,0 0 1,-1 0-1,4 4 1,-2-1-475,0 0 0,-1 0 0,0 0 0,1 0 0,-2 0 0,1 1 0,-1 0 0,3 8 0,2 23-3769</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29:30.395"/>
    </inkml:context>
    <inkml:brush xml:id="br0">
      <inkml:brushProperty name="width" value="0.1" units="cm"/>
      <inkml:brushProperty name="height" value="0.1" units="cm"/>
      <inkml:brushProperty name="color" value="#66CC00"/>
    </inkml:brush>
  </inkml:definitions>
  <inkml:trace contextRef="#ctx0" brushRef="#br0">1 238 2816,'4'1'268,"1"1"-1,0-1 1,0 0-1,0-1 1,0 1 0,-1-1-1,1 0 1,0 0 0,9-2-1,4 1 518,109 7 991,-56-3-942,-45-1-439,-1-1 1,1-2-1,40-4 1,333-56 1567,-332 55-1881,58-8 17,-82 9 181,0 3-1,55 3 1,-31 0 17,427-1 983,-163-4-939,175-1 33,-378 7-185,180 25 0,-57 28-13,-162-32-98,131 17-1,-22-15 87,-83-8-161,148 2 0,183-23 216,-343-3-226,-24 0 41,-41 4-23,55-13 1,-38 6-9,-13 3 10,186-28 188,143-27-159,-299 49-42,130-7 0,-139 17 16,0 2 0,73 9 0,8 7-138,-77-9 170,98-3 1,-104-3-18,-48 0-6,210-3 164,0-18 29,-5-7-12,101-19-199,-185 10 5,16-3 35,-88 29-40,1 3 0,0 3 0,0 2 0,1 3 0,72 9 0,350 48-167,-281-47 639,-166-11-349,0-1-1,0-3 1,49-11 0,35-10 199,-100 22-290,1 2 0,-1 0 0,32 3 0,-53-1-128,0 0 1,-1 0-1,1 1 0,0-1 0,0 0 0,0 1 1,0 0-1,-1-1 0,1 1 0,0 0 1,0 0-1,-1 0 0,1 0 0,-1 0 0,1 0 1,-1 0-1,3 3 0,-4-3-34,0 0 0,1 0 0,-1-1-1,0 1 1,1 0 0,-1 0 0,0 0-1,0 0 1,0 0 0,0 0 0,0 0 0,0 0-1,0 0 1,0 0 0,0 0 0,0 0 0,-1 0-1,1 0 1,0 0 0,-1 0 0,1 0 0,0 0-1,-1-1 1,1 1 0,-1 0 0,0 0 0,1 0-1,-1-1 1,0 1 0,1 0 0,-1-1-1,-1 2 1,-1 0-500,0 0 0,-1 0 0,1 0 0,0 0 0,-1 0 0,-5 1 0,9-3 622</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29:33.810"/>
    </inkml:context>
    <inkml:brush xml:id="br0">
      <inkml:brushProperty name="width" value="0.1" units="cm"/>
      <inkml:brushProperty name="height" value="0.1" units="cm"/>
      <inkml:brushProperty name="color" value="#66CC00"/>
    </inkml:brush>
  </inkml:definitions>
  <inkml:trace contextRef="#ctx0" brushRef="#br0">1 134 2432,'1'0'226,"1"0"0,0 0 1,0 1-1,0-1 0,0 0 0,0 1 0,0-1 1,-1 1-1,1 0 0,0 0 0,0 0 1,-1 0-1,1 0 0,-1 0 0,4 2 0,16 25 1114,-17-22-1174,0-1-1,0 1 1,8 7-1,-10-11-60,-1-1 1,1 1-1,0-1 0,0 0 1,0 0-1,0 0 0,0 0 1,0 0-1,0 0 0,0-1 1,0 1-1,1-1 0,-1 1 1,0-1-1,4 0 0,-4 0-23,0 0-1,0 1 0,0-1 1,0 1-1,-1-1 0,1 1 1,0 0-1,3 1 0,12 3 62,30 6 336,-35-8-431,0 0 1,-1-1-1,25 2 0,34-3 573,-17 0-268,0-1 0,-1-3-1,56-11 1,117-14 57,-133 19-249,68 4 63,-106 5-126,75-9 1,-16-2 233,189 6 0,-175 7-148,-79-2-88,0-1 0,0-3 0,54-11 0,286-41 485,-173 23-529,13 0 147,172 5-194,-194 26 96,-115 3-74,208 8-22,283-9 209,-542 1-211,1 2 0,-1 2 1,40 10-1,116 42 26,-158-46-29,-1-1 0,50 6 0,80 2 0,-49-7 0,-50-2 5,88 8 20,-118-15-24,0-2 0,42-4-1,154-11 107,63 25-230,-261-9 134,58-7 0,-21 1-6,146-3 22,-63 13 115,-99-1-258,0 0 1,-20 0 128,51-3-1,494-11 158,-451 10-20,140-9 36,155 18-116,-275-16-15,-72 1 76,189 4-158,-142 3 401,-80-3-418,-31 0 205,1 1-1,-1 1 1,1 1 0,15 2-1,-26-2-503,0 0 0,-1 1 1,1-1-1,-1 1 0,0 0 0,1 0 0,-1 0 0,0 1 0,0-1 0,0 1 0,-1 0 0,1 0 1,-1 0-1,1 1 0,-1-1 0,0 1 0,4 7 0,14 24-3774</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39:57.060"/>
    </inkml:context>
    <inkml:brush xml:id="br0">
      <inkml:brushProperty name="width" value="0.1" units="cm"/>
      <inkml:brushProperty name="height" value="0.1" units="cm"/>
      <inkml:brushProperty name="color" value="#66CC00"/>
    </inkml:brush>
  </inkml:definitions>
  <inkml:trace contextRef="#ctx0" brushRef="#br0">1 72 1152,'21'-12'577,"-16"9"-197,0 0 0,0 1-1,0-1 1,0 1 0,1 0 0,-1 0 0,1 1 0,-1-1 0,1 1 0,0 1 0,5-1 0,20 10-23,33-10 948,-24-1-1001,0 2 1,68 10 0,-89-7-205,0 0 0,1-2 0,-1 0 0,1-1 0,-1-1 0,0 0 0,27-6 0,1-1-27,0 1 0,1 3-1,75 4 1,-70 0 105,-26 1-174,1 1 1,-1 1-1,0 1 1,-1 1-1,31 11 1,-37-11 60,0-1 0,23 2 0,-3 0-52,-3-2 26,1-2 1,49-3 0,-25 0 27,721 6 259,-442 9-305,-296-11 73,0-2 1,88-10-1,11 0-9,-40 10-70,170-7-35,-140-15 116,3-1 186,331 11-119,-305 13-192,-67-3-20,237 11 188,-249 2-197,-51-6 51,1-1 0,66 0-1,-26-12 9,22 0 190,325 7 60,-396-1-188,0-2 1,46-10-1,6-2-125,418-5 120,-442 20-52,276-9-107,-51 15 218,-135 8-352,146-18 418,-87-3-56,-159 6-50,0 3 0,0 1 1,66 13-1,-106-15-243,0 0-1,1 0 1,-1 1-1,0-1 1,0 1 0,0 0-1,0-1 1,0 1-1,0 1 1,0-1 0,-1 0-1,1 1 1,-1-1 0,3 5-1,-4-6-82,1 1 0,-1 0 0,0 0 0,0 0 0,-1 0 0,1 1 0,0-1 0,-1 0 0,1 0 0,-1 0 0,0 1 1,0-1-1,0 0 0,0 0 0,0 1 0,0-1 0,0 0 0,-1 0 0,1 0 0,-1 1 0,-1 2 0,0-2-113,0 0 0,0 1 0,0-1 0,-1 0 0,1-1 0,-1 1 0,-4 3 0</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40:00.091"/>
    </inkml:context>
    <inkml:brush xml:id="br0">
      <inkml:brushProperty name="width" value="0.1" units="cm"/>
      <inkml:brushProperty name="height" value="0.1" units="cm"/>
      <inkml:brushProperty name="color" value="#66CC00"/>
    </inkml:brush>
  </inkml:definitions>
  <inkml:trace contextRef="#ctx0" brushRef="#br0">4 1 1408,'-4'-1'564,"8"3"611,53 41 2142,-55-41-3272,0-1 1,1 1-1,-1 0 0,1-1 1,-1 0-1,1 1 1,0-1-1,4 1 0,14 7 219,-6-2-95,0-1 0,0 0 0,0-1 0,0-1 0,1 0 1,26 2-1,-16-4-51,0-2 0,0-1 0,0-1 0,47-9 0,-39 5 123,65-3 0,-44 9 63,108 14 0,-122-7 0,0-2 0,43 1 0,-55-6-210,1-1 0,39-7 0,110-20 107,-143 25-255,0 1 0,0 2 0,37 4-1,247 19 263,-39-12-37,-77 21-160,-130-18-49,-32-8 103,1-2 0,52-3 0,36 3-137,-64 2 93,157 21 75,-133-16-32,0-3-1,114-6 1,31 1 236,-167 2-229,-12 0-9,1-3-1,58-5 1,145-14-14,-183 15-59,104 13 1,-165-9 4,32 5 15,1-3 0,91-3 0,-74-7-106,169-12 674,-175 18-691,61 8 0,-71-3 105,0-2-1,69-6 1,-17-8-36,76-7 107,-127 15-191,78 7 1,-24 8 337,96 4-39,175-11-5,-293-2-208,-45-1 151,-1-1 1,53-7 0,276-31 248,-227 37-369,-75 2-39,1-3 0,73-11 0,240-34 141,-228 52-97,-104-3-67,91-3 1,-16-17 162,-67 8 13,92-3 0,71 22 186,-145-7-309,0-3 1,80-10-1,54-2 120,-64 15-201,-48 0 217,98-9 0,-101 0-91,115 7 0,-160 2 7,1 1 0,-1 3-1,65 17 1,-106-22-268,0-1 1,0 1 0,0 1-1,-1-1 1,1 1-1,-1 0 1,0 1-1,0-1 1,0 1 0,0 0-1,6 7 1,21 32-3124</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40:25.376"/>
    </inkml:context>
    <inkml:brush xml:id="br0">
      <inkml:brushProperty name="width" value="0.1" units="cm"/>
      <inkml:brushProperty name="height" value="0.1" units="cm"/>
      <inkml:brushProperty name="color" value="#FFFC18"/>
    </inkml:brush>
  </inkml:definitions>
  <inkml:trace contextRef="#ctx0" brushRef="#br0">0 117 1920,'1'0'99,"0"0"-1,1 1 1,-1-1 0,0 0 0,0 0-1,0 0 1,0 0 0,0 0 0,0 0-1,1 0 1,-1 0 0,0 0 0,0-1 0,0 1-1,0 0 1,0-1 0,0 1 0,0 0-1,2-2 1,28-14 1419,-21 11-942,5-3-83,-12 6-423,0 0-1,1 0 1,-1 1 0,1-1-1,0 1 1,-1 0-1,1 0 1,0 0-1,0 0 1,0 1 0,5-1-1,29 2 591,-24 0-459,-1 0 0,0-1-1,0 0 1,0-2-1,1 1 1,12-4-1,117-38 984,-125 38-1132,0 1 0,0 1-1,31-1 1,58 4-163,-45 1 287,52-5 165,-61 1-96,83 6 1,-8 7 346,-83-3-461,49 14-1,81 41 345,-157-54-205,-1 1-1,0 1 1,21 17-1,-27-19-253,0 1 0,1-2 0,0 1 0,0-2 0,1 0 0,0 0-1,0-1 1,15 4 0,23-2 117,0-3-1,78-3 0,-9 0-33,7 5-35,-81-3-12,-1-2 1,0-3-1,1-1 0,71-14 1,165-10 324,-245 25-354,63 4 56,-29 0-68,14 3 29,-48-2-15,39-2 1,280-4 145,-278 10-46,18 0-261,252-3 232,8 15 128,-158-10-236,-6 0 264,-79-1-341,39 4 402,-130-9-230,67 9 150,104 2 0,-72-16-231,163 7-89,-33 6 97,-8-29 113,-188 12-187,227 0 135,-175 7 93,-77-3-169,1-1-1,0-1 1,39-12 0,44-7-28,42 13 64,24-3 24,-95 4-116,-50 7 54,47-11 0,-49 7 16,54-4-1,-51 7 55,10-2-94,-21 1-12,31 0 0,157-1 197,-155 3-157,-26 1-21,1 1 1,58 8-1,-50-3 71,1-1 0,41-3 0,21 2-44,-1 5-94,150 32 0,-176-28 327,-2-1-317,-50-7 164,1-1-1,0-2 1,44-2 0,-16 0 253,-22 1-426,201 8 132,-202-7-31,1-1 1,-1-1-1,57-10 1,9 0-192,-34 4 371,-41 3-154,0 2 1,0 1 0,24 1 0,36 4-328,39 5 425,4 2-162,184-6 0,-178-6 188,-92 0-281,20 1 193,87 10 0,-97-6-115,87-2-1,-70-3 182,67-5-13,-79 3-324,1 1-1,70 8 0,-65 0 239,0-2 0,0-3 0,75-7 0,-27-3 99,160 8 0,-195 6-156,-19-1 21,0-2 0,98-8-1,-62-5-13,0 4-1,160 9 0,-200 0 107,64-8 0,-97 5-96,33-8 21,-3 0-10,46-3-30,42-5-447,79 9 850,-174 8-503,64 1 261,120-16 0,-93 3-56,184 8-1,-177 6-165,267-2 53,-235 5 155,-170-5-126,37 0-31,-1-1 0,53-9 0,-43 4 82,52-2 0,13-1-122,-62 3-10,66-11 201,24-2-143,31 16 28,-89 5-20,2 1 11,153 27-1,46 14-162,11-5-13,-117-17 478,-65-3-1075,28 4 1556,-89-20-703,77-7 0,-21 1-128,-51 3-14,160-5 166,-134 3-75,-51 2 3,-1-1 0,35-6 0,-29 3-17,0 1-1,56 4 1,-34 0-14,-40-1-5,37-1-26,99 13 1,-95-1 70,-20-4-29,0-1 0,52 2 0,39-9-9,148 3 89,-217 2-104,65 2 7,157-17-105,-134 2 240,60 3-84,-143 6-46,5 3 6,-36-1-44,-1-2-1,39-4 1,9-7 8,0 4 0,0 4 0,122 9 0,-171-3 24,45 6 175,-67-7-291,0 0 1,0 1 0,-1 0-1,1 1 1,11 5 0,-20-8-50,1 0 0,0 0 0,-1 0 0,1 0 0,-1 0 0,0 0 0,1 1 0,-1-1-1,0 0 1,0 1 0,0-1 0,0 1 0,0 0 0,0-1 0,0 1 0,0 0 0,-1-1 0,1 1 0,-1 0 0,1 0 0,-1-1 0,0 1 0,0 0 0,0 0 0,0 0 0,0 2 0,-1 0-431,0 0 0,-1-1 0,0 1 0,0 0 0,0-1 0,-4 6 0,6-9 603</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40:27.992"/>
    </inkml:context>
    <inkml:brush xml:id="br0">
      <inkml:brushProperty name="width" value="0.1" units="cm"/>
      <inkml:brushProperty name="height" value="0.1" units="cm"/>
      <inkml:brushProperty name="color" value="#FFFC18"/>
    </inkml:brush>
  </inkml:definitions>
  <inkml:trace contextRef="#ctx0" brushRef="#br0">25 20 2304,'-7'-8'525,"7"7"-376,0 0 0,-1 1 0,1-1 0,-1 0 0,0 1 0,1-1 0,-1 0 0,1 1 0,-1-1 0,0 1 0,1-1 0,-1 1 0,0-1 0,0 1 0,0-1 0,1 1 0,-1 0 0,0 0 0,0-1 0,0 1 0,0 0 0,0 0 0,-1 0 0,3 1-27,-1 0-1,1 1 0,0-1 1,-1 0-1,1 0 0,0 0 1,0 0-1,0 0 0,0 0 1,1 1-1,-1-1 59,4 3-16,0-1-1,1 1 1,-1-1 0,1 0 0,0 0 0,0-1-1,0 0 1,0 0 0,11 2 0,-6-1 70,5 0 54,0 0 0,22 1 0,-19-2 107,26 5-1,-9 2-253,102 19 598,-105-26-502,-1-1 0,48-5 0,6 0 103,302 33 273,-355-26-492,0-1 0,51-5 0,68-16 83,26-1 114,-58 18-152,63-6 79,403-20 214,-219 13-118,-94 13-392,-2-1 123,223-7 229,-323 11-266,-27-2-61,334 16 154,-178 0-107,-194-10 40,198 36 0,-267-36-11,0 0 0,0-3 0,1-1 0,-1-2-1,39-5 1,12-3-3,1 4-1,0 4 1,96 11 0,-124-8-27,1-2 0,78-10 0,40-1 69,-121 11-105,154 5 0,-138-1 19,0-5-1,78-9 1,55-2-11,-100 13-1,-4 1 83,133-15 0,-114 0-112,0 5 1,134 9 0,10-4 61,-90-2 90,223 14 590,-379-10-553,38-7 0,-46 5-266,-1 1 1,1 0 0,0 1-1,0 0 1,0 1 0,0 1-1,22 3 1,-32-3-134,0 0 1,-1 0-1,1 0 0,-1 0 1,1 0-1,-1 1 0,0 0 0,0-1 1,0 1-1,0 0 0,0 0 0,0 0 1,0 0-1,0 0 0,-1 0 1,1 1-1,-1-1 0,0 0 0,2 5 1,10 34-3769</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40:43.400"/>
    </inkml:context>
    <inkml:brush xml:id="br0">
      <inkml:brushProperty name="width" value="0.1" units="cm"/>
      <inkml:brushProperty name="height" value="0.1" units="cm"/>
      <inkml:brushProperty name="color" value="#FFFC18"/>
    </inkml:brush>
  </inkml:definitions>
  <inkml:trace contextRef="#ctx0" brushRef="#br0">262 120 1408,'-5'-38'5749,"7"37"-5582,0-1 1,0 1-1,0-1 0,0 0 0,0 1 1,-1-1-1,1 0 0,-1 0 1,1 0-1,2-4 0,-2 1 21,1 1-1,0 0 1,0 0-1,0 0 1,1 0-1,0 0 1,-1 1-1,1 0 1,0-1-1,1 2 1,7-5-1,-9 5-101,0 1 0,0-1 0,1 1 0,-1 0 0,0 0 0,1 0 0,-1 1 0,1-1 0,0 1 0,-1 0 0,1 0 0,-1 0 0,1 1 0,-1-1-1,1 1 1,-1-1 0,7 4 0,30 6 242,-7-2-106,-2 4 15,-1 1 0,43 26 1,-68-36-193,16 11 58,-1 1 1,0 0-1,19 20 1,-19-16-6,1-2 1,29 19-1,-21-18-49,-14-10 24,0 1 0,-1 0 0,0 1 1,-1 0-1,0 1 0,0 1 1,12 14-1,-4 0 100,2-1 1,1-1-1,51 40 0,-50-47-90,1 0 0,30 13-1,-35-20 9,-1 0-1,-1 2 0,0 0 0,0 2 0,27 24 0,-27-14 12,0 1-1,-1 1 0,15 31 1,54 118-7,-77-155-14,-2 1 93,8 27 1,-5-13-50,-8-27-84,-1 1-1,0-1 1,-1 1-1,0-1 0,-1 1 1,0-1-1,0 1 0,0 0 1,-3 10-1,0-6 35,0 1 0,-1-1 0,0 0 0,-1 0 0,-7 13 0,-49 73 80,16-31-22,-99 192 411,131-236-535,-2 0 1,-1-1-1,-18 21 1,16-22 8,0 1 1,2 1-1,-13 26 1,26-45-3,-63 125 96,11-21 58,25-54-4,15-25-36,-1-2 0,-2 0 0,-1 0 0,-43 48 0,14-34 69,-1-2-1,-68 41 0,63-45-26,-98 83 0,135-102-104,-17 15 71,-45 34 1,-15 6 66,-68 48-71,152-114-168,7-5-88,1 0 0,-1 1 0,1-1 0,-1 1 0,1-1 0,0 1 0,-1 0 0,1 0 0,0 0 1,0 0-1,1 1 0,-3 2 0,14-9-2205,5-4 471,-6 3 300,-1 1 0,0-1 1,11-9-1,-18 13 1324,-1 1 1,1-1-1,0 0 1,-1 0-1,1 0 1,-1 0-1,0 0 1,1 0-1,-1 0 1,0 0-1,1 0 1,-1 0-1,0 0 1,0-1-1,0 1 1,0 0-1,0-1 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1:20.150"/>
    </inkml:context>
    <inkml:brush xml:id="br0">
      <inkml:brushProperty name="width" value="0.1" units="cm"/>
      <inkml:brushProperty name="height" value="0.1" units="cm"/>
      <inkml:brushProperty name="color" value="#66CC00"/>
    </inkml:brush>
  </inkml:definitions>
  <inkml:trace contextRef="#ctx0" brushRef="#br0">4267 190 3456,'-11'0'1350,"10"-2"-916,15-4-952,0 0 271,-9 4 225,3-2 643,-1 0 1,1 0-1,12-10 0,-20 14-428,1-1 0,0 0-1,0 1 1,0-1-1,-1 0 1,1 0 0,0 0-1,-1 1 1,1-1-1,-1 0 1,1 0 0,-1 0-1,0 0 1,1 0-1,-1 0 1,0 0-1,1 0 1,-1 0 0,0 0-1,0 0 1,0 0-1,0 0 1,0 0 0,0 0-1,0 0 1,-1 0-1,1 0 1,0 0 0,-1 0-1,1 0 1,-1-2-1,-2 0 65,0-1 0,1 1-1,-2 0 1,1 0 0,0 0-1,-6-3 1,-13-13 167,19 16-368,0 0-1,0 0 0,0 1 1,0 0-1,0-1 1,-1 1-1,1 0 0,-1 1 1,-4-3-1,-34-10 495,31 11-434,-15-5 142,0 2 1,0 0-1,-1 1 1,-38-1-1,22 9 140,0 2-1,0 2 1,-59 17-1,61-14-483,26-8 94,-1 0-1,1-1 1,-27 0 0,24-2 12,0 2 0,-18 2 0,-106 15 8,-73 16 104,118-7-142,65-16 61,1-2 0,-1-1 0,-1-2 0,-56 4 0,50-10 11,-189 9 79,-58 11 158,-2-20 128,123-2-327,-161-1 375,276 6-450,1 2 1,-71 16-1,29-3-186,-82 17 566,117-23-432,-39 2 27,88-12 2,-1-1 1,1-1-1,-14 0 0,15 0 9,1 0 1,-1 0 0,0 1-1,1-1 1,-1 1-1,1 0 1,-9 3 0,4 0 12,-1-1 0,0 0 0,0-1 0,-19 2 0,-20 3 176,13 1 33,20-5-128,-29 10-1,26-7-47,-42 8 0,20-6-16,-118 16 773,81-14-39,-4 7-485,38-6-708,37-10 155,6 0-17,0 0 0,-1-1 0,1 0 0,-1 1 0,1-1 0,-1 0-1,1 0 1,-6-1 0,6 1-231,0-1 1,0 0-1,0 0 0,0 0 0,0 0 1,0 0-1,0 0 0,-2-3 0,-31-22-4785,-24-11 486</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40:45.123"/>
    </inkml:context>
    <inkml:brush xml:id="br0">
      <inkml:brushProperty name="width" value="0.1" units="cm"/>
      <inkml:brushProperty name="height" value="0.1" units="cm"/>
      <inkml:brushProperty name="color" value="#FFFC18"/>
    </inkml:brush>
  </inkml:definitions>
  <inkml:trace contextRef="#ctx0" brushRef="#br0">507 124 2304,'-1'-2'68,"1"1"0,-1 0 0,1-1 0,0 1 0,-1-1 0,1 1 0,0-1-1,0 1 1,0-1 0,0 1 0,0-1 0,1 1 0,-1-1 0,0 1 0,1-1 0,-1 1 0,1 0 0,-1-1 0,1 1 0,0 0 0,0-2 0,6-13 384,-5 7 256,0 0 0,0 0 0,1-15 0,-2 0 3745,-16 38-2715,3-3-832,-22 16-1,22-19-619,1 0 0,0 1 0,-12 14 0,-23 35 339,-45 72 0,21-25 162,40-61-558,3 2 1,1 2-1,2 0 0,3 1 1,-20 68-1,32-85-101,1 1-1,2 0 1,2 0-1,0 1 1,3 51-1,2-58-73,2 0 0,1 0-1,1 0 1,1-1 0,1 0-1,1 0 1,17 33 0,152 249 205,-115-210-230,-13-22 187,87 105 0,-49-67 173,3 4-1056,-50-78-3317,-7-8 609</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42:53.488"/>
    </inkml:context>
    <inkml:brush xml:id="br0">
      <inkml:brushProperty name="width" value="0.1" units="cm"/>
      <inkml:brushProperty name="height" value="0.1" units="cm"/>
      <inkml:brushProperty name="color" value="#FFFC18"/>
    </inkml:brush>
  </inkml:definitions>
  <inkml:trace contextRef="#ctx0" brushRef="#br0">0 151 1536,'18'17'1285,"-17"-15"-1187,0-1 0,0 1 0,1-1 0,-1 1 0,1-1-1,-1 0 1,1 1 0,-1-1 0,1 0 0,0 0 0,-1 0 0,1 0 0,0 0-1,0-1 1,0 1 0,0-1 0,0 1 0,0-1 0,3 1 0,3-1 173,0-1 0,1 0 1,-1 0-1,0-1 1,0 0-1,0 0 1,0-1-1,-1 0 1,11-6-1,-6 4-149,0 0 0,-1 1 1,1 0-1,1 1 0,-1 1 0,0-1 0,14 1 0,93 1 488,-65 2-346,105 2 717,-27 8-784,28-13 108,139 3 169,-260-1-447,1-1 0,-1-3 0,47-9 0,9-2-34,0 6 103,0 3 0,1 5 0,145 17 0,-180-10 15,0-3 1,0-3-1,82-9 0,181-42-129,-191 27 109,151-13 145,-206 32-287,129 9-1,162 5 153,-311-9-181,23 4 37,125 21 0,-121-12 172,133 3 224,-206-16-274,-3 0-60,4 0-124,0 1 0,0 0 0,0 0 0,0 1 0,0 1 0,0 0 0,13 6 0,-21-6-235,1 0 0,-1 1 0,8 7 0</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43:11.866"/>
    </inkml:context>
    <inkml:brush xml:id="br0">
      <inkml:brushProperty name="width" value="0.1" units="cm"/>
      <inkml:brushProperty name="height" value="0.1" units="cm"/>
      <inkml:brushProperty name="color" value="#FFFC18"/>
    </inkml:brush>
  </inkml:definitions>
  <inkml:trace contextRef="#ctx0" brushRef="#br0">0 151 1664,'13'0'1845,"-7"1"-1605,1 0 0,-1 0 0,0 0-1,0 1 1,0 0 0,0 0 0,11 6-1,-11-5 30,1 0 0,-1 0-1,1-1 1,-1 1 0,1-2-1,0 1 1,0-1-1,8 1 1,-3-2 35,1 1 0,0 0 0,-1 1 0,16 4 0,-23-5-274,-1-1-1,1 1 1,0-1-1,-1 0 1,1 0-1,0-1 1,-1 1-1,9-3 1,37-13 409,-21 6-115,32-9-170,0 2-1,2 3 0,71-7 1,-27 19-135,-78 3 24,1-1 0,-1-1 0,1-2 0,49-11 0,-38 5 219,1 1 0,47-1 0,-16 1-248,4 2 113,101 5-1,-83 3 32,38-11 229,-3 0-417,-54 8 191,86 3-476,-80 10 614,-57-7-241,-15-2-47,1 0 0,18 8 0,7 2-1,-11-5 3,23 6 6,-21-9-75,1-2 1,41 0 0,2-4 245,4 0-88,104 12 1,-137-5-31,78 8-125,-100-13 95,0-1 0,0 0 0,40-7 0,26-7 87,1 3 1,133 2 0,-156 9-55,96 14-1,-132-10-13,-1-2 0,1 0 0,0-2-1,54-8 1,-56 5-106,26 0 0,-7 1 61,137 0 58,-98 3 81,-47 1-115,-1 2 1,41 8-1,22 3-86,-84-14 70,0-2 0,-1 1 0,1-2 0,20-4 0,26-4-118,39 9 214,194 21 0,-260-18-120,-1-1 0,1-2 0,0-1 0,60-11 0,92-10-115,-147 20 166,283-6 424,-321 9-475,67 2-99,-38 0 146,0-2 0,40-4 1,3-3 65,105 4 0,-110 4-142,-16 1 40,92 18 0,-46-5 63,-71-13-42,41-3-1,-25 1-62,139-6 26,-127 7 21,64 9 0,-49 1-18,43 5-51,-96-14 50,0-1 0,1-2 0,-1 1 0,25-6 0,3-2 30,1 1-1,-1 3 1,92 3-1,-103 3-29,1 3-1,-2 0 1,1 3-1,-1 0 1,63 26 0,-81-27-13,27 11 0,61 19 0,-52-26 25,92 7 0,-60-9-17,59-3 143,-97-6-186,65 8-1,-85-4 59,0-1-1,1-1 1,-1-1-1,0-2 1,1 0-1,-1-2 1,0 0-1,26-8 1,34-11 12,0 3 1,137-11 0,-154 30-31,-55 1 15,0-1 0,0 0 0,0-1 1,0 0-1,0-1 0,0-1 0,0 0 0,17-6 0,10-7-23,0 1-1,56-11 0,86-9 196,-167 32-138,48-6 31,120-2 1,-164 10-48,1-1 1,-1-1-1,1-1 1,-1-1-1,21-7 1,9-3 1,-4 6-63,1 1-1,88-2 0,-119 10 37,51-2 14,1 4-1,70 10 1,-94-9 36,0-2 0,0-2 1,66-9-1,48-1-82,-130 11 8,245 9 81,-213-6-36,-1-3 0,100-12 0,-103 6 35,15 2-153,116 7 1,68 27 245,-204-25-150,0-2 0,53-4 0,-27-1 0,221 16-82,-236-10 200,116-8 0,-42-1 5,-33 5-79,111 15 0,-151-9-24,1-2 0,79-6 0,18-12 133,307 5 112,-330-1-261,-1 0-32,231 30 70,-327-17-44,1-2 1,-1-2-1,47-7 0,52-1-67,-105 9 0,110 2 161,-112 1-45,-1 0 0,47 12 0,-27-3-81,91 9 1,-76-18-1,77-6 0,-80 0 20,96 7 0,-123-1-69,-10-1 152,-1 1-1,0 1 0,26 8 1,-44-8-1270,-9 1-332,-17 4-2105,11-7 2602,1 0 0,-1-1 0,1 0 0,-13 0 0,-38-7-2581</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43:18.289"/>
    </inkml:context>
    <inkml:brush xml:id="br0">
      <inkml:brushProperty name="width" value="0.1" units="cm"/>
      <inkml:brushProperty name="height" value="0.1" units="cm"/>
      <inkml:brushProperty name="color" value="#FFFC18"/>
    </inkml:brush>
  </inkml:definitions>
  <inkml:trace contextRef="#ctx0" brushRef="#br0">0 85 2560,'25'22'3277,"-22"-20"-3120,0 0 1,0 1 0,0-1-1,1-1 1,-1 1-1,0 0 1,1-1-1,0 0 1,-1 0 0,1 0-1,4 1 1,2-1 37,-1 0 1,1 1 0,-1 0 0,1 1-1,-1 0 1,0 1 0,0 0 0,-1 0-1,16 11 1,-17-12-117,0 1-1,0-1 1,0 0 0,0-1-1,1 0 1,-1 0 0,1 0-1,-1-1 1,1 0 0,0-1-1,-1 1 1,1-2 0,0 1-1,-1-1 1,15-3 0,47-10 417,-49 10-425,1-1 0,0 2 1,0 1-1,0 1 0,0 0 1,1 2-1,28 4 0,-18-3 103,59-2 0,-33-1-20,325 6 336,-264-3-300,-46 1-87,140-13-1,-115-2 114,119 0 0,-72 7-211,56-11 189,2 0-14,-94 17-208,123-3-67,-78-12 214,133-5-105,13 28-14,-187-10 18,134 2 82,-80 20-67,-32-2 9,-107-17-39,0-1 1,52-5-1,393-43-14,-326 45-72,31-2 150,38-1-157,-138 6 4,-23 1 95,64 12 0,-66-7 86,66 2 0,10-13-94,-64 0-89,98 8-1,-72 7 69,111 7 216,-158-20-288,81-15-1,-28 2 252,117 4-104,9-2-46,-122 6-9,198 10 0,52 39-16,-311-37-21,48-1 0,13 2 84,-47 0-36,-1 4-1,0 1 1,101 36 0,-125-36 10,0-1 0,1-2 1,0-1-1,1-1 0,40 2 1,-27-5-53,45 2-61,3-4 122,-27 2 43,1-4 1,110-15 0,-84 5-74,2 1 0,-40-1 20,69-11 61,174 0-49,-256 20-28,71-13-1,-31 3-15,399-22 54,-425 34-47,139 4-32,-72-1 35,-79-4 48,49 5 0,308 53-136,-181-37 212,39-3-143,-76-6 74,-144-15-144,-29 3 76,0 0 1,-1 0-1,15 1 1,258 16 25,-207-17 121,-11-1-142,82 10 0,-85-4-61,-37-4 82,22 5 1,1 0 53,0-2 1,-1-2 0,67-7 0,-87 4 12,72 4-83,-31 0-118,143-2 219,-93 9-101,-93-9 36,321-14 130,-286 9-191,65 4 0,-70 2 36,-5 0 58,33-2-5,-18-4-53,157-8 68,29 27-58,-229-12 4,9 2 23,-1-1 0,57-2 0,92-3-269,-95 3 303,152-6 184,-163 1-251,0-3-1,76-17 0,71-7-149,-116 21 197,0-5 0,153-41 0,-196 41-75,1 3 1,103-7-1,123 13 252,-138-5-263,-56 3 10,-26 5 17,91 7 0,-116-1 7,-1 3 0,1 2 0,56 17 0,29 28-6,-87-35-25,80 25 0,-82-34 65,1-2 0,63 4 0,79-9-17,-112-3-12,88 5 342,-150-4-347,-3 0-5,-1 0 0,1 0 0,-1 0 0,0 0 0,1-1 0,-1 1 0,0-1 0,1 1 0,-1-1 0,0 0 0,1 0 0,-1 0 0,3-2 1,16-6 85,-19 8-68,-1 1 1,1-1-1,0 0 0,-1 1 1,1-1-1,-1 0 0,1 0 1,-1 0-1,0 0 0,1 0 1,-1 0-1,0 0 0,0-1 1,0 1-1,0 0 0,0-1 1,0 1-1,0-1 0,1-2 1,0 0 80,12-20-273,-14 23 188,1 0 0,0 0-1,-1 0 1,1 0 0,0 0 0,0 0 0,-1 0-1,1 0 1,0 1 0,0-1 0,0 0 0,0 1 0,0-1-1,0 0 1,0 1 0,2-1 0,0-3 129,-1 0-145,-2 8-1446,-1 0 680,0-1 207,0 0 0,0 0-1,0 0 1,0-1 0,-1 1 0,-1 3 0,3-6 340,-1 1 1,0 0-1,1-1 0,-1 1 1,1 0-1,-1-1 1,0 1-1,1-1 1,-1 0-1,0 1 0,0-1 1,0 1-1,1-1 1,-1 0-1,0 0 1,0 1-1,0-1 0,0 0 1,1 0-1,-1 0 1,0 0-1,0 0 1,0 0-1,0 0 0,1 0 1,-1-1-1,0 1 1,-1 0-1,-28-12-2808</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43:50.128"/>
    </inkml:context>
    <inkml:brush xml:id="br0">
      <inkml:brushProperty name="width" value="0.1" units="cm"/>
      <inkml:brushProperty name="height" value="0.1" units="cm"/>
      <inkml:brushProperty name="color" value="#FFFC18"/>
    </inkml:brush>
  </inkml:definitions>
  <inkml:trace contextRef="#ctx0" brushRef="#br0">0 91 1664,'1'-1'87,"0"0"1,0 0-1,-1 0 1,1 0-1,0 0 1,0 0-1,0 1 0,0-1 1,0 0-1,0 0 1,0 1-1,1-1 1,-1 0-1,1 0 0,19-8 554,-16 8-489,0 0 0,0 0 1,-1 1-1,1-1 0,0 1 0,7 1 1,16-2 536,-18 0-551,-1 1 1,1 0-1,18 2 1,7 0 208,18-2 68,-14-2-184,1 3 1,68 9-1,-73-5-108,61 1-1,-57-5 54,45 7 0,-69-6-180,122 17 237,-115-18-237,0 0 0,0-2 0,-1 0-1,29-6 1,8-2 51,0 1-1,97 2 0,-101 5-191,-5 0 181,0 2 0,55 9 0,-54-4 3,1-2 0,93-6 0,-83-4-138,-37 2-4,29 0 1,44 5 105,109-2 373,-181-2-258,0-1-1,-1-2 1,0 0 0,0-1 0,43-20 0,-63 25-116,15-6 11,1 2 0,0 0 0,0 1 0,1 1 1,-1 1-1,24-1 0,-29 4-212,1 0 1,-1 1-1,0 1 1,0 0-1,0 1 1,0 1-1,0 0 1,-1 1-1,16 8 1,29 21-1882</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43:51.810"/>
    </inkml:context>
    <inkml:brush xml:id="br0">
      <inkml:brushProperty name="width" value="0.1" units="cm"/>
      <inkml:brushProperty name="height" value="0.1" units="cm"/>
      <inkml:brushProperty name="color" value="#FFFC18"/>
    </inkml:brush>
  </inkml:definitions>
  <inkml:trace contextRef="#ctx0" brushRef="#br0">76 11 768,'-1'-1'24,"0"0"-1,0 1 1,0-1 0,0 0-1,0 0 1,0 0 0,0 1-1,0-1 1,0 1 0,0-1 0,0 1-1,0-1 1,0 1 0,0 0-1,-1-1 1,1 1 0,0 0-1,0 0 1,-1 0 0,0 0-1,0 1-31,0 0-1,1 0 1,-1 0-1,0 1 1,1-1-1,-1 1 0,1-1 1,0 1-1,-1-1 1,1 1-1,-1 2 1,-2 0 204,0 1 0,1 1 0,0-1 0,0 0 1,0 1-1,1-1 0,0 1 0,0 0 0,0 0 0,1 0 1,-1 0-1,2 0 0,-2 12 598,9-18-26,-3-1-691,0 1 0,0-1 0,0 0 1,-1 0-1,1-1 0,0 1 1,0-1-1,-1 0 0,1 0 1,3-3-1,23-10 11,96-33 1091,-115 44-1159,0-1 0,0 1 0,0 1 0,0 0 0,1 1 0,-1 0 0,1 0 1,0 1-1,-1 1 0,1 0 0,0 0 0,11 3 0,19 4 186,0-3-1,54 0 1,48 4-466,-106-2 125,24 3 219,79 1-1,327-2 67,-375-7-14,116-15 1,-112 5-124,101 4-1,40 28-206,-104-8 500,85 8-103,170 10-518,-342-28-501,-3 5-1194</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43:53.228"/>
    </inkml:context>
    <inkml:brush xml:id="br0">
      <inkml:brushProperty name="width" value="0.1" units="cm"/>
      <inkml:brushProperty name="height" value="0.1" units="cm"/>
      <inkml:brushProperty name="color" value="#FFFC18"/>
    </inkml:brush>
  </inkml:definitions>
  <inkml:trace contextRef="#ctx0" brushRef="#br0">0 1 1792,'1'2'116,"-1"0"1,1 0-1,0 0 0,-1 0 0,1 0 1,0 0-1,0-1 0,0 1 0,1 0 1,-1 0-1,0-1 0,1 1 1,1 1-1,23 21 365,-25-23-419,7 4 65,0 0 0,0-1 1,0 0-1,1 0 0,0 0 1,-1-1-1,1-1 0,0 0 1,16 2-1,18 6 178,-28-7-215,1-1-1,-1-1 1,1 0 0,-1-1-1,1-1 1,16-2 0,29-1 231,168 15 111,-206-9-399,204 14 329,147 10-20,-257-14-199,-53-5-169,85 20-1,-95-17-27,70 6 0,-99-14 7,245 3 167,-162-6 0,-69-1-107,0-1-1,0-3 1,-1-1-1,0-2 1,56-19-1,-68 18 22,1 2 0,1 2 0,-1 0-1,43-3 1,-60 9-45,0 0 0,1 1 0,-1 0 0,0 0 0,1 1 0,15 6 0,-19-6-34,-1 1 0,1 0-1,-1 1 1,0-1 0,0 1 0,0 1 0,0-1-1,-1 1 1,1 0 0,6 9 0,-4-4-381,-1 0 1,0 1-1,-1 0 1,0 0-1,-1 0 1,0 1-1,-1-1 1,4 17 0,-6-14-278,0 1 1,-1 22 0</inkml:trace>
</inkml:ink>
</file>

<file path=ppt/ink/ink1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44:01.489"/>
    </inkml:context>
    <inkml:brush xml:id="br0">
      <inkml:brushProperty name="width" value="0.1" units="cm"/>
      <inkml:brushProperty name="height" value="0.1" units="cm"/>
      <inkml:brushProperty name="color" value="#FFFC18"/>
    </inkml:brush>
  </inkml:definitions>
  <inkml:trace contextRef="#ctx0" brushRef="#br0">1 61 1664,'17'16'1269,"-10"-10"-796,0 1 0,10 12 0,-16-19-423,-1 1 0,0-1 0,1 1 0,-1-1 0,1 1-1,0-1 1,-1 0 0,1 1 0,-1-1 0,1 0 0,0 1 0,-1-1 0,1 0 0,0 0 0,-1 1 0,1-1 0,0 0 0,-1 0 0,1 0 0,0 0-1,-1 0 1,1 0 0,0 0 0,-1 0 0,1 0 0,0 0 0,0-1 0,-1 1 0,2 0 0,19-12 821,-10 5-579,6 0 10,-10 3-234,0 1 1,1 0-1,0 0 0,-1 1 1,1 0-1,0 1 1,0-1-1,11 1 0,-5 1 140,0-1-1,1 0 0,-1 0 0,0-2 0,20-5 0,-29 7-186,-1 0 0,1 0 0,0 1 0,0-1 0,0 1 0,7 1 1,-7-1-14,1 0 1,-1 0 0,1 0 0,7-2 0,5-3 237,-9 2-171,0 1-1,1 0 1,-1 1-1,17-1 1,251 2 831,-255-2-887,0 0 0,33-8 0,-27 5-50,31-3 0,190 2 218,-232 8-191,0-1 0,0 2 0,0 1 0,32 10 0,-28-7 41,0-2-1,29 5 1,-22-8-138,35-2 0,-21-1 165,59 0 37,-13-1-29,138 15 0,-138-4-37,108-5 0,-166-4-9,26 0-23,234 11-59,-168 8 63,-42-5-52,-57-12 49,0 0 0,0-2 0,0 0 0,0-1 0,0-2 0,0 0 0,25-8 0,-9 4 8,0 1-1,0 3 1,1 0-1,-1 3 0,0 1 1,71 12-1,-10 11-78,-8-2 97,-78-20-38,0-2 1,22 0-1,-8-1 138,-9-3-48,5-1-255,-20 5-169,0 1-1,0-1 1,1 1-1,-1 0 1,0 0 0,0 0-1,0 1 1,0 0-1,6 3 1,11 4-2223</inkml:trace>
</inkml:ink>
</file>

<file path=ppt/ink/ink1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44:09.044"/>
    </inkml:context>
    <inkml:brush xml:id="br0">
      <inkml:brushProperty name="width" value="0.1" units="cm"/>
      <inkml:brushProperty name="height" value="0.1" units="cm"/>
      <inkml:brushProperty name="color" value="#FFFC18"/>
    </inkml:brush>
  </inkml:definitions>
  <inkml:trace contextRef="#ctx0" brushRef="#br0">5 62 2304,'-4'-5'5488,"10"5"-5415,0 0 1,0 0-1,1 1 1,-1 0-1,0 0 1,0 0-1,0 1 1,6 2-1,-5-1-95,-1 0 146,-1-1 0,1 0 0,0 0 0,0 0 0,1 0 0,-1-1 1,10 0-1,-11 0-15,0 0-1,0 0 1,0 0 0,0 0 0,0 1 0,8 3 0,19 6 99,-20-9-80,0-1 0,-1 0 0,1-1 0,0 0 0,0-1 0,12-2 0,-3 0-72,39-2 0,13-4 659,-55 10-678,-1 2 0,0 0-1,0 0 1,0 2 0,24 9 0,13 4-77,-39-14 68,21 6 43,1-1 0,41 4-1,-61-12-56,1-1-1,0-1 0,-1-1 1,1 0-1,-1-2 0,1 0 1,-1 0-1,-1-2 0,20-8 1,20-7 19,0 3-1,1 2 1,1 2 0,0 4 0,77-6 0,-97 16-26,62 7 0,7 0 118,91-15-195,48 1 109,-200 7-19,168 11 129,-177-11-301,69-10 0,14-9 275,224-4 0,-312 22-227,35 2 356,-61-1-384,1 1 1,0 0 0,-1 0 0,1 1 0,-1 0 0,1 0-1,7 4 1,-3 3-1474,0 5-1392</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1:21.914"/>
    </inkml:context>
    <inkml:brush xml:id="br0">
      <inkml:brushProperty name="width" value="0.1" units="cm"/>
      <inkml:brushProperty name="height" value="0.1" units="cm"/>
      <inkml:brushProperty name="color" value="#66CC00"/>
    </inkml:brush>
  </inkml:definitions>
  <inkml:trace contextRef="#ctx0" brushRef="#br0">2829 71 3968,'-13'-4'13577,"-11"6"-12968,7 0-166,9-3-348,-1 0-1,1 0 1,0-1 0,0 0 0,0-1-1,-14-6 1,12 5 14,0 0 0,0 1 0,-17-4-1,-24 1-150,-41-7 239,44 6 134,-1 2 0,-91 3 0,89 2-428,-53 7 779,0 0-169,-18-8-233,-133 3 160,160 7-368,54-5 9,0-1 0,-43-2-1,-215-10-272,-85 28 304,362-17 147,-35-2 0,36-1 70,-1 2 0,-22 2-1,-90 13 211,-38 7-1004,134-16-1497,-36 13 0,28-7-1633,-11-3-1039</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1:27.726"/>
    </inkml:context>
    <inkml:brush xml:id="br0">
      <inkml:brushProperty name="width" value="0.1" units="cm"/>
      <inkml:brushProperty name="height" value="0.1" units="cm"/>
      <inkml:brushProperty name="color" value="#66CC00"/>
    </inkml:brush>
  </inkml:definitions>
  <inkml:trace contextRef="#ctx0" brushRef="#br0">17 39 1792,'-17'5'1248,"28"-10"-1440,0 1-96,5-7-448,-5 2-96,0 0 384,-1 4 160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35:19.885"/>
    </inkml:context>
    <inkml:brush xml:id="br0">
      <inkml:brushProperty name="width" value="0.1" units="cm"/>
      <inkml:brushProperty name="height" value="0.1" units="cm"/>
      <inkml:brushProperty name="color" value="#66CC00"/>
    </inkml:brush>
  </inkml:definitions>
  <inkml:trace contextRef="#ctx0" brushRef="#br0">5 1 128,'-5'3'0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1:28.597"/>
    </inkml:context>
    <inkml:brush xml:id="br0">
      <inkml:brushProperty name="width" value="0.1" units="cm"/>
      <inkml:brushProperty name="height" value="0.1" units="cm"/>
      <inkml:brushProperty name="color" value="#66CC00"/>
    </inkml:brush>
  </inkml:definitions>
  <inkml:trace contextRef="#ctx0" brushRef="#br0">2051 223 896,'42'-95'7200,"-43"97"-7007,0-1 1,-1 1 0,1-1-1,-1 1 1,1-1-1,-1 0 1,1 0 0,-1 0-1,0 0 1,0 0-1,1 0 1,-1 0 0,0 0-1,0-1 1,0 1-1,0-1 1,0 0 0,-2 1-1,-42 0 2766,30-1-1842,-16 0-496,0-2 0,-1-1 0,1-1-1,-58-16 1,-20-9 136,79 23-192,26 6-495,0-1-1,0 0 0,0 0 1,-1-1-1,1 1 1,0-1-1,-4-3 0,-12-5 53,0 0-1,-1 1 1,1 1 0,-2 1-1,1 1 1,-1 2-1,-25-4 1,-164 0 974,196 8-1058,-163 14 481,-1 0-249,-271-14 1042,361-4-2541,-22 0-5158,41 8 1102,-8 4 347</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2:45.799"/>
    </inkml:context>
    <inkml:brush xml:id="br0">
      <inkml:brushProperty name="width" value="0.1" units="cm"/>
      <inkml:brushProperty name="height" value="0.1" units="cm"/>
      <inkml:brushProperty name="color" value="#66CC00"/>
    </inkml:brush>
  </inkml:definitions>
  <inkml:trace contextRef="#ctx0" brushRef="#br0">3005 1469 3072,'0'0'4741,"-4"5"-3968,-10-5 315,8 0-630,1 0-1,-1 0 1,1 0-1,-1 0 1,1 1 0,-1 0-1,1 0 1,-1 1 0,-4 2-1,0-3-47,9-1-375,0 0 1,1 0-1,-1 0 0,0 0 1,1 0-1,-1 0 1,0 0-1,1 1 0,-1-1 1,0 0-1,1 0 1,-1 1-1,0-1 0,1 0 1,-2 1-1,0 0 82,0 0 1,1 0-1,-1 0 0,0 0 0,0-1 0,0 1 1,0-1-1,0 1 0,0-1 0,0 0 0,-4 0 1,-29-1 744,16 0-75,17 1-713,-1 0 0,1-1-1,-1 1 1,1-1 0,-1 0 0,1 0 0,-1 0-1,-3-2 1,4 1-45,0 1 1,-1 0-1,1 0 0,-1 0 1,0 0-1,1 0 0,-1 1 1,-4-2-1,-14-3 272,0 0 11,-102-4 1027,-25 9-336,72-6-609,-52-3-10,-20 4 224,131 5-522,-99 5-33,30 5 352,58-5-301,10-2-25,-26 8 0,31-8 48,-1-1 0,0 0 1,0-1-1,1 0 0,-29-3 1,2 0 52,-215 6 97,180 2-319,43-2 20,-84 16 292,83-13-120,0-1 0,-61 3 0,-514-9-225,586 1 46,-30 5 1,30-2 51,-31-1 1,-96-12-30,145 9-16,0 0 0,0-1 0,0 0 0,0 0 0,-1 0 0,1-1 0,1 1 0,-1-1 0,-5-3 0,1 1 40,-5-1 15,11 4-22,1 1-1,-1-1 1,1 1 0,-1-1-1,0 0 1,1 0-1,-1 0 1,1 0-1,0 0 1,-1 0 0,1 0-1,0 0 1,-1 0-1,1 0 1,0-1-1,0 1 1,-1-3 0,0 0 1,0-1 1,1 0 0,-1 1 0,1-1 0,0 0-1,1 0 1,-1 0 0,1 0 0,0-9 0,1 6-21,1-1 1,-1 1 0,2 0 0,-1-1 0,1 1 0,0 0-1,6-10 1,5-13 22,24-74 17,-20 54-80,-4 12 52,-1-1-1,10-56 1,36-233 118,-43 239-90,-11 63-51,-2 0 0,0 0-1,-2-33 1,4-35 75,-1 60-87,0-6 11,2 0 0,11-41 0,-10 56 11,-6 18-26,0 1-1,1-1 1,0 1-1,1 0 0,0 0 1,0 0-1,0 0 1,1 1-1,0-1 1,7-9-1,-9 14 33,1 0-1,-1 0 1,1 0-1,-1 1 0,1-1 1,0 1-1,0-1 1,0 1-1,0 0 1,0 0-1,5-1 1,35-2-121,-13 3 130,147-4-115,-120 5 90,199 22 19,-123-6 0,-21-5-23,0 4 0,164 45 0,-197-38 15,105 17 0,98-10-39,-49-6 153,-162-18-135,92-4 0,-79-2-4,194 15 364,-256-13-265,-14-1-83,0 1-1,0 0 1,0 0 0,0 1-1,9 2 1,-15-3 12,0 0 1,-1 0-1,1 0 1,0-1-1,-1 2 1,1-1-1,-1 0 0,0 0 1,1 0-1,-1 1 1,0-1-1,0 0 1,0 1-1,0-1 1,0 1-1,0-1 0,0 1 1,0 0-1,-1-1 1,1 1-1,0 0 1,-1 0-1,0 0 0,1-1 1,-1 1-1,0 0 1,0 3-1,0 33-23,-2 0-1,-7 42 1,-117 544 844,119-595-1073,-1 5 375,-5 40 0,12-65-693,0 0 0,1 0 0,0 0 0,1 0 0,0 0 0,0 0 0,1 0 0,0 0 0,5 13 0,-24-76-14432</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4:04.384"/>
    </inkml:context>
    <inkml:brush xml:id="br0">
      <inkml:brushProperty name="width" value="0.1" units="cm"/>
      <inkml:brushProperty name="height" value="0.1" units="cm"/>
      <inkml:brushProperty name="color" value="#E71224"/>
    </inkml:brush>
  </inkml:definitions>
  <inkml:trace contextRef="#ctx0" brushRef="#br0">7122 1454 2688,'16'-27'11514,"-32"31"-9711,8 1-1386,1-1 1,0 0-1,-1 0 1,0-1-1,0 0 1,-15 4-1,-23-2 619,37-5-879,0 1-1,-1 0 1,1 1-1,-10 2 1,10-1 0,0-1-1,-1-1 1,-14 2 0,-19 2-21,24-1-51,0-2 1,-1 0 0,1-2 0,-25-1 0,0 0 178,-90-10 536,-52 21 107,177-9-908,1-1 0,-1 0 0,1 0 0,0-1 1,-1 0-1,1 0 0,0-1 0,-1 0 0,1-1 0,0 0 1,0 0-1,-10-6 0,0 2 85,-1 0 0,1 2 0,-2 0 1,1 1-1,-31-2 0,25 2-13,-48-2 72,-103 3 1,111 3 22,-122 5 229,43-1-379,-59 13-42,82-4 148,56-4-95,44-5-22,-43 1 0,-282 4-31,-86-9 63,315-5 75,4-2-44,-3 0 88,18 8-242,-160-7 135,86-13-44,-184 13 381,218 7-313,-241-1 199,287 6-402,22-1 190,-57 11 134,83-9-200,-70 2 0,-338-9 91,351 2-32,-87-3-37,45-1-43,79 3 70,23-1-73,0 2 0,1 1 1,0 3-1,-1 1 0,2 1 0,-1 3 0,2 1 0,-1 2 0,-45 23 1,-59 34-41,124-62 21,12-5 57,0-1 1,-1 0 0,1 0 0,-14 3 0,5-3 0,1 0 0,-1-1 0,0-1 0,-23-1 0,34-1-22,0 1-1,0-1 1,0 0-1,0-1 1,0 1-1,0-1 1,1 0-1,-1 0 1,1-1-1,-1 1 1,1-1-1,0 0 1,0 0-1,0 0 1,0-1-1,0 1 1,-4-8 0,-2-3-12,1-1 0,1 0 1,1 0-1,0-1 1,1 0-1,0 0 1,-3-18-1,8 29 35,-7-23 29,-12-28 0,15 46-8,0 0-1,0 0 1,-1 1-1,0-1 1,-14-14-1,15 18-19,1 1 0,0-1-1,0 1 1,1-1 0,0 0 0,0-1-1,0 1 1,1 0 0,-1-1-1,-1-11 1,1-4-194,-1-43-1,1 12 257,-1-93 87,1 3-208,-1 109 48,-2-30 0,10-28 9,-2 78-30,0 0 0,1 0 0,1 0 0,8-19 0,1 0-34,-5 13 8,0 0 1,1 0-1,0 1 1,25-34-1,-6 14 47,-23 30 0,0 1 0,1 0 0,0 0 0,1 0 0,-1 1 0,2 0 0,-1 0 0,10-6 0,14-8-30,-20 13 4,0 1 0,1 0 1,14-7-1,-9 7-47,2-1 97,-1 1 0,34-9 1,-22 12-89,35-3-1,15-1-14,3-4 58,159-5-1,-138 20 30,-61 0-33,-1-2 0,1-2 0,-1-1 0,48-11 0,-4-5 33,0 4 0,1 4 0,94 0 0,21 1 40,-107-8 12,-67 10-34,1 2 0,34-3 1,518 2-53,-432 6 238,65-7-311,3 0 236,97 2-153,-80 21 84,-154-7-62,21 3 15,-41-4-18,67 0 0,177 9 59,-231-11-87,111 23 8,-15-1-24,-112-23 73,220 14-22,-127-11-30,1-1-8,138-27 26,-79 1 15,-117 18 8,-51 1-3,-1-1 0,72-13 0,-67 6-61,76-4 0,47 10 211,-134 2-117,-10 0-90,0 1 0,47 9 0,-58-7 66,-1 1 1,1 0-1,-1 1 0,0 1 1,0 0-1,19 12 1,-17-8-36,0 0 0,-1 1 1,0 1-1,0 0 0,-1 1 1,15 19-1,-15-12 90,0 1 0,18 44 0,6 9 46,-26-53-67,0 2 1,-2-1 0,10 34 0,12 74 139,-28-105-205,-1 0 0,-1 1 0,-1 0 0,-2-1 0,-6 37-1,1-1 72,0 18 165,-1-10-318,3 0 0,5 87 0,0-149-452,0 1 0,1 0 1,0-1-1,1 1 1,0-1-1,0 0 0,0 0 1,1 1-1,6 10 1,9 5-4349,-5-3-1193</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5:17.394"/>
    </inkml:context>
    <inkml:brush xml:id="br0">
      <inkml:brushProperty name="width" value="0.1" units="cm"/>
      <inkml:brushProperty name="height" value="0.1" units="cm"/>
      <inkml:brushProperty name="color" value="#E71224"/>
    </inkml:brush>
  </inkml:definitions>
  <inkml:trace contextRef="#ctx0" brushRef="#br0">3067 1183 2176,'2'0'205,"-1"0"0,1-1 1,0 1-1,-1-1 0,1 1 1,-1-1-1,1 0 0,0 1 0,-1-1 1,0 0-1,1 0 0,-1 0 1,0 0-1,1-1 0,-1 1 0,0 0 1,0 0-1,2-3 0,11-10 3799,-15 27-2292,0-11-1580,0 0 1,0-1-1,-1 1 1,1 0-1,-1-1 1,1 1-1,-1-1 1,0 1-1,1-1 1,-1 0-1,0 0 0,0 0 1,0 0-1,0 0 1,0 0-1,0 0 1,0-1-1,0 1 1,0-1-1,0 1 1,-1-1-1,1 0 1,0 0-1,0 0 1,0 0-1,0 0 1,0-1-1,-1 1 1,1-1-1,0 1 1,0-1-1,0 0 1,0 0-1,0 1 1,0-1-1,0-1 1,-2-1-1,3 2-33,-1 0 1,1 0-1,-1 0 0,1 0 1,-1 1-1,0-1 0,1 0 1,-1 1-1,0-1 0,1 1 1,-1-1-1,0 1 0,0 0 1,0 0-1,-4 0 496,7-3-395,-1-1 0,1 1 0,0 0-1,0 0 1,0 0 0,1 0 0,-1 0-1,1 0 1,0 0 0,-1 0 0,4-3 0,8-15 154,-11 17-314,1 0-1,0 0 1,0 0-1,0 0 0,0 1 1,0-1-1,7-4 1,-6 4-21,1 0 1,-1 0-1,1-1 0,-2 1 1,5-6-1,5-14 276,0-1 0,-2 0-1,16-53 1,-21 61-189,12-25 0,2-7 263,-10 13-206,8-52-1,-11 45-129,-2 6 159,-2 0 1,-4-67-1,0 37-119,1-80-46,-1 146-12,1 0-1,0 0 1,-1-1 0,1 1 0,0 0-1,-1 0 1,0 0 0,1 0 0,-1 0-1,0 0 1,1 0 0,-1 0 0,0 0-1,0 0 1,0 0 0,0 1 0,0-1-1,0 0 1,0 1 0,0-1-1,0 0 1,0 1 0,0-1 0,0 1-1,0 0 1,-2-1 0,-2 0 24,1-1 1,-1 1-1,0 0 1,0 1-1,-6-1 1,-29-2 15,0-1 1,1-2 0,-42-11 0,25 4 25,38 10-42,-41-11 70,-1 4 1,-113-6 0,102 13-110,-1-3 0,1-4 0,-92-23 0,94 21 24,-126-7 0,97 13 40,91 5-64,-391-16-70,209 36 113,74-6 0,44-7-107,0-3 0,0-3 0,-72-9 0,114 5 73,1 2 1,-1 1-1,0 1 1,-54 7 0,78-6-11,-16 2-16,1 1 0,-1 0 0,1 2 0,-26 10 0,-19 10-27,48-21 22,0 2 0,0-1 0,1 2 0,0 0 0,-22 17 0,26-16 1,0 1 0,1 0-1,0 1 1,1 0 0,0 1-1,0 0 1,2 0 0,-1 1-1,2 0 1,0 1 0,-8 21-1,-83 318-174,56-187 147,32-132 37,2 0 0,2 1 0,1-1 0,-1 49 0,6-71-7,1-1 0,0 1-1,1 0 1,0-1 0,1 0 0,1 0-1,5 14 1,-5-17 4,-1-1 0,2 0 0,-1 0 0,1-1 0,0 1 0,1-1 0,-1 0 0,1 0-1,0-1 1,1 0 0,9 7 0,-2-4 15,0-1 0,1 0 0,0-1 0,0-1-1,26 7 1,-10-6 6,59 4 0,44-8 145,9 1 34,-70 1-199,1-4 0,-1-2 1,0-4-1,-1-3 0,1-4 1,128-38-1,-194 48 8,221-63-111,341-48 437,-510 105-390,-1 3 0,1 3 0,0 3-1,0 1 1,84 15 0,-128-15-810,0 0 0,0-2 0,0 1 0,0-2 0,0 0 0,0-1 0,-1 0 0,1-1 0,-1-1 0,0 0 0,26-14 0,44-31-3862,-82 49 4658</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5:20.773"/>
    </inkml:context>
    <inkml:brush xml:id="br0">
      <inkml:brushProperty name="width" value="0.1" units="cm"/>
      <inkml:brushProperty name="height" value="0.1" units="cm"/>
      <inkml:brushProperty name="color" value="#E71224"/>
    </inkml:brush>
  </inkml:definitions>
  <inkml:trace contextRef="#ctx0" brushRef="#br0">587 1071 4480,'-1'-1'280,"-15"-5"1074,12 2-681,10 1 54,12-1-542,2-1 488,1 1-1,0 1 1,26-1-1,48 3 1609,11 0-1240,160 17 0,-256-15-969,27 5 256,1 0 0,43 15 0,-59-14-246,0-2 1,1 0-1,31 3 1,71-3 589,-40-2-416,309 5 1669,-361-12-1670,0-1 0,-1-2 0,0-1 0,35-14 0,-40 14 31,-19 6-186,1 0 0,-1-1 0,0 0 0,-1 0 0,1-1 0,0 0 0,-1 0 0,0-1-1,7-5 1,-3 0 75,-8 8-98,0 0 0,-1 0-1,1-1 1,-1 1 0,0-1 0,0 1 0,3-5 0,5-10 331,-5 9-260,0 0 1,7-14-1,-2-4-93,-6 17 41,0 1 1,-1-1-1,0 0 1,-1 0-1,0 0 1,0 0-1,0-14 1,3-128 468,-4 74-390,-6-149 82,0 141-193,2 35-78,3-49 0,2 31-49,-2 65 75,-1 0-1,1 0 1,-1 0-1,1 1 1,-1-1-1,0 0 0,0 0 1,0 1-1,0-1 1,-1 0-1,1 1 1,-1 0-1,1-1 1,-1 1-1,0 0 0,0 0 1,0 0-1,0 0 1,0 0-1,-1 0 1,1 0-1,-1 1 1,1-1-1,-1 1 1,-5-2-1,0 0-9,0 0 0,-1 0 0,1 1 0,-1 1 1,0-1-1,0 1 0,-9 1 0,12 0 0,-7-1 12,-1 2-1,1-1 0,0 2 1,-24 5-1,-52 14 81,-136 15-1,-49-27-31,208-9 95,31 2-131,-49 8 1,50-5-16,-49 1-1,23-6-23,-315-6-230,100 3-92,176 3 238,82 2 94,0 0 0,1 1 0,-1 1 0,-27 9 0,16-4 61,17-5-111,-1 1 1,1 0-1,0 1 1,0 0-1,-12 10 0,9-6 111,0-1-1,-17 7 0,19-10 13,1-1 0,0 2 1,1-1-1,-1 2 0,1-1 0,1 1 1,-1 1-1,2 0 0,-1 0 1,-7 11-1,6-5-28,0 1 0,1 0 0,1 1 0,0 0 0,1 0 0,-5 22 0,-15 73 77,-13 122 0,33-191-48,4-5 23,1 61 1,2-63-44,1-13-31,2 0 0,9 42 0,-2-15-395,-10-49 234,0 0-1,0 0 1,0 0-1,0 0 1,1 0-1,-1 0 0,0 0 1,1-1-1,-1 1 1,0 0-1,1 0 1,-1 0-1,1-1 1,-1 1-1,1 0 1,0 0-1,-1-1 1,1 1-1,0 0 0,-1-1 1,1 1-1,0-1 1,0 1-1,-1-1 1,1 0-1,0 1 1,0-1-1,0 0 1,0 1-1,0-1 1,-1 0-1,1 0 0,0 0 1,0 0-1,0 0 1,0 0-1,0 0 1,0 0-1,0 0 1,0 0-1,0 0 1,-1-1-1,1 1 1,0 0-1,0-1 1,1 0-1,4-1-1021,-1-1 0,1 0 0,-1 0-1,0-1 1,0 1 0,5-6 0,1-2-1520,16-20 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6:41.300"/>
    </inkml:context>
    <inkml:brush xml:id="br0">
      <inkml:brushProperty name="width" value="0.1" units="cm"/>
      <inkml:brushProperty name="height" value="0.1" units="cm"/>
      <inkml:brushProperty name="color" value="#E71224"/>
    </inkml:brush>
  </inkml:definitions>
  <inkml:trace contextRef="#ctx0" brushRef="#br0">6025 184 1408,'3'-1'880,"1"-1"-452,1-1-1,-1 1 1,0-1-1,1 0 1,2-3-1,-5 3-76,0 0 1,0 1-1,0-1 0,-1 0 0,1 0 0,-1 0 0,2-6 1,-3 9-273,0-1 1,0 0-1,0 1 1,0-1-1,0 1 1,0-1-1,0 0 1,0 1-1,0-1 1,0 1-1,0-1 1,0 1-1,0-1 1,-1 0 0,1 1-1,0-1 1,0 1-1,-1-1 1,0 0-1,0 0-21,1 1-1,-1-1 0,0 1 1,0-1-1,0 1 1,0-1-1,0 1 0,0 0 1,0-1-1,0 1 1,0 0-1,0 0 0,0 0 1,0 0-1,0 0 1,-1 0-1,-85-3 2784,47 1-2319,0 1-1,-53 7 0,47 0-62,1 2 0,-60 21-1,48-9 127,-1-3 0,-117 21 0,-276 23 679,418-56-1254,0-2 1,-1-1 0,-38-4-1,58 1-2,0-1-1,-16-5 0,-2-1 126,-10-1 142,-22-5-33,-80-10 300,16 1-166,112 20-363,-26-9 1,-12-2-89,-29-7 176,55 13 9,0 1 0,-30-3 1,-294-11 667,71 12-170,83 4-250,103 6-235,-107-3 180,164-1-253,-49-12 0,65 11 32,0 1-61,-1 1-1,-27 1 1,-19-1-35,-196-18 291,115 16-512,27-1 918,31 3-807,52 3-3,-125 4 522,110-4-338,-39 0-142,-178-22 1,221 13 353,-90-2 1,-243 10 482,165-6-774,201 7 19,6-1 63,-1 0-1,1 0 1,-22-5-1,23 3 30,0 1-1,0 0 1,0 1 0,-16 2-1,-4-1 162,20 0-247,1 0-1,0 1 0,0 0 1,-17 6-1,-11 3-579,38-11 572,-6 2-413,0-1 0,0 1 0,0-1-1,0-1 1,0 1 0,0-1 0,-1 0 0,1 0 0,0-1 0,0 0 0,0 0 0,-6-2 0,5 0-736,1-1-1,0 0 1,-8-6-1,14 10 1155</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6:51.881"/>
    </inkml:context>
    <inkml:brush xml:id="br0">
      <inkml:brushProperty name="width" value="0.1" units="cm"/>
      <inkml:brushProperty name="height" value="0.1" units="cm"/>
      <inkml:brushProperty name="color" value="#E71224"/>
    </inkml:brush>
  </inkml:definitions>
  <inkml:trace contextRef="#ctx0" brushRef="#br0">4837 57 2560,'0'0'917,"0"20"102,0-18-834,0 0 0,0-1 0,0 1 0,0 0 0,-1 0 0,1 0 0,0-1 0,-1 1 0,0 2 0,0-3-38,1-1 1,-1 1-1,1-1 0,-1 1 0,1-1 0,-1 1 0,0-1 0,1 1 0,-1-1 0,1 1 1,-1-1-1,0 1 0,0-1 0,1 0 0,-1 0 0,0 1 0,1-1 0,-1 0 0,0 0 1,0 0-1,1 0 0,-1 0 0,-2 0 0,-4 23 658,6-20-633,0-1-1,-1 0 0,0 0 1,1 0-1,-1-1 0,0 1 1,0 0-1,0-1 0,0 1 1,0-1-1,0 0 0,0 1 1,0-1-1,-1 0 0,1 0 1,-1-1-1,1 1 0,0 0 1,-1-1-1,-2 1 0,-9 0 479,1 0 0,-23-2-1,12 0-415,-43 1 353,-121-14 0,152 8-93,0-2 0,-42-14 0,58 15-427,-1 2-1,-41-5 1,6 1 107,-21-2 553,-91-4 0,19 4-53,-59-18 136,136 23-692,0 3-1,-136 11 0,75-5-102,-11 0 205,-4-5-251,51-1-2,-84 12 278,-118-3-175,231 1 36,-108 23 1,-7 0 120,16-3 159,74-10-222,-55 13 83,99-20-223,-1-2 0,-64 2 0,43-4 5,-41-2 9,-3 1 180,64 0-137,-21 3 180,0-4 0,-123-7 0,90-3-591,62 4-1452,0-1 1,-45-10 0,82 12 1056,-1-1 0,1 0 0,1-1 0,-1 1 0,0-1 0,0 0 0,1 0 0,0-1 0,0 0 0,0 0 0,0 0 0,0 0 0,1-1 0,0 0 0,-5-7 0,-43-55-4432</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6:58.928"/>
    </inkml:context>
    <inkml:brush xml:id="br0">
      <inkml:brushProperty name="width" value="0.1" units="cm"/>
      <inkml:brushProperty name="height" value="0.1" units="cm"/>
      <inkml:brushProperty name="color" value="#E71224"/>
    </inkml:brush>
  </inkml:definitions>
  <inkml:trace contextRef="#ctx0" brushRef="#br0">3901 45 3328,'-16'-15'4309,"16"15"-4225,0 0 0,0-1 0,0 1 0,0-1 0,0 1 0,0 0 0,0-1-1,0 1 1,0-1 0,0 1 0,0 0 0,0-1 0,-1 1 0,1 0 0,0-1 0,0 1 0,0-1 0,-1 1 0,1 0 0,0 0-1,-1-1 1,1 1 0,0 0 0,0-1 0,-1 1 0,1 0 0,0 0 0,-1 0 0,1-1 0,-1 1 0,1 0 0,0 0 0,-1 0-1,1 0 1,-14-7 542,9 6-481,-44-4 1459,21 2-771,24 2-657,-1 0 0,0 0-1,0 1 1,0 0 0,0 0 0,1 0 0,-9 2 0,2 0 143,0-1 1,-16 1-1,-10 2 333,21-3-22,-27 1-1,30-2-389,-1 0 0,1 1 0,-20 4 0,-16 5 112,-1-3 0,-83 2-1,-30 3 306,49-1-53,-179-7 0,173-5-420,-344 1 691,150 6-822,143 3 118,-5 0 367,-22-11-441,-189 3 302,197-7 666,39-2-940,105 8-262,-93 2-706,112 0-777,0 1 0,-51 12 0,70-13 563,-1 2-1,0-1 1,-7 6 0,-23 8-3407,24-13 2773,1 0 0,-21 2 1,-47 0-1942</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01.488"/>
    </inkml:context>
    <inkml:brush xml:id="br0">
      <inkml:brushProperty name="width" value="0.1" units="cm"/>
      <inkml:brushProperty name="height" value="0.1" units="cm"/>
      <inkml:brushProperty name="color" value="#E71224"/>
    </inkml:brush>
  </inkml:definitions>
  <inkml:trace contextRef="#ctx0" brushRef="#br0">3329 127 896,'30'-22'543,"-1"1"5618,-52 21-5371,-41 0 1497,-125 15 1,161-10-1963,-5 1 180,-1 0 1,0-3 0,0 0 0,-49-4-1,57-3-166,-1-2 0,1-1-1,-37-15 1,57 19-313,-26-6 319,0 1 0,0 2-1,-35-3 1,27 4-204,-27-2 36,-86 4-1,111 3-65,-123 6 785,-245-6 198,269 7-718,1 0-123,131-7-259,1 0-2,-1 0 1,1 0 0,0-1 0,-16-3-1,10 1 8,0 1 0,0 0 0,-21 1 0,2 0 11,-75-4 112,-61 3-134,89 3 86,43-2 101,-66-11 0,40 3 221,-118-1 0,103 14-738,-102 18 0,134-16-1329,7 2-1251,24-5 409,0 0 0,0-1-1,-16 0 1,-30-5-2197</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02.819"/>
    </inkml:context>
    <inkml:brush xml:id="br0">
      <inkml:brushProperty name="width" value="0.1" units="cm"/>
      <inkml:brushProperty name="height" value="0.1" units="cm"/>
      <inkml:brushProperty name="color" value="#E71224"/>
    </inkml:brush>
  </inkml:definitions>
  <inkml:trace contextRef="#ctx0" brushRef="#br0">1662 64 4608,'-9'2'548,"5"-1"-361,1 0 1,-1-1-1,1 1 1,-1-1 0,0 0-1,1 0 1,-1 0-1,0-1 1,1 1 0,-1-1-1,0 0 1,-3-1-1,-7-5 449,0 1-1,0 0 0,-1 0 0,1 2 0,-1 0 0,0 1 0,-1 0 0,1 1 1,0 1-1,-23 0 0,-56-2 39,45 0-267,-54 5 0,12 4 883,-142-8 1,27-6-413,-25-2 1012,43 7-1112,98 5-8009,10 1-1809,29-6 5387</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35:21.709"/>
    </inkml:context>
    <inkml:brush xml:id="br0">
      <inkml:brushProperty name="width" value="0.1" units="cm"/>
      <inkml:brushProperty name="height" value="0.1" units="cm"/>
      <inkml:brushProperty name="color" value="#66CC00"/>
    </inkml:brush>
  </inkml:definitions>
  <inkml:trace contextRef="#ctx0" brushRef="#br0">1726 1101 3072,'12'-4'2938,"-8"0"-2493,0 1 0,1 0 0,-1 0 0,1 1 0,6-4 0,-5 4-330,0-1 1,0-1 0,-1 1 0,8-7-1,-10 8-308,12-11 1570,-14 8-65,-10 7 86,4 0-939,0-1 0,-1 0 0,1 1 0,0-2 0,-1 1 0,-5-1 1,10 0-401,0 0 1,0 0-1,0 0 1,0 0-1,0 0 1,0 0 0,0 0-1,0-1 1,0 1-1,0 0 1,0-1-1,0 1 1,0-1-1,0 1 1,0-1 0,0 0-1,0 1 1,1-1-1,-1 0 1,0 0-1,0 1 1,1-1-1,-1 0 1,1 0 0,-1 0-1,1 0 1,-1 0-1,1 0 1,-1 0-1,1 0 1,0 0-1,-1 0 1,1 0 0,0 0-1,0 0 1,0 0-1,0-2 1,-3-2 253,1 0 0,-1 0 1,0 1-1,-1-1 0,1 1 1,-1-1-1,-6-5 0,-1 0 312,9 9-603,1 0-1,-1-1 0,0 1 1,1-1-1,-1 1 0,1-1 0,0 1 1,0-1-1,-1 0 0,1 0 1,0 1-1,1-1 0,-1 0 0,0 0 1,0 0-1,1 0 0,-1 0 1,1 0-1,0 0 0,-1-1 0,1-2 1,0-142 1076,11 95-468,-11 28-710,0-8-62,5-45 1,0-23 589,-4 88-464,15-103-427,-12 78 721,-1 0-1,-3-65 0,-2 36-234,2 58 2,0-1 0,0 1-1,-1-1 1,-3-8 0,3 13-17,0 1 1,0 0-1,0-1 0,-1 1 0,0 0 1,0 0-1,0 0 0,0 0 1,0 0-1,0 1 0,-1-1 1,-3-3-1,2 4 6,0 0 1,0 0-1,0 1 0,0-1 0,0 1 1,0-1-1,-1 2 0,1-1 1,0 0-1,-1 1 0,1-1 1,-8 2-1,5-1-3,1 0 1,-1-1-1,0 0 0,-8-2 1,8 1-29,-1 0 0,1 1 0,-1 0 0,1 0 0,-1 0 0,1 1 0,-9 1 0,-52 9 31,37-4 105,-2 0-91,-69 2 0,-172 3-91,220-10 73,-101 16-1,138-14 31,-201 27-163,132-28 156,-9 2-42,91-4-11,-151 19-128,150-18 128,1 0-1,0 0 0,0 1 1,-1 0-1,1 0 0,0 0 1,1 0-1,-1 0 1,0 1-1,1 0 0,-1-1 1,1 1-1,0 1 0,0-1 1,0 0-1,0 1 1,1-1-1,-1 1 0,1 0 1,0 0-1,0 0 0,-1 5 1,-4 10-11,1 1 0,1-1 0,-4 34 0,7-42 5,-53 375-127,49-346 212,-15 48-1,1-7-134,12-45-40,2 1 0,-2 65 0,8-100 93,0-1 0,0 1 0,0 0-1,0-1 1,1 1 0,-1 0 0,0-1 0,1 1-1,-1-1 1,1 1 0,0 0 0,-1-1-1,1 1 1,0-1 0,0 0 0,0 1 0,2 1-1,0-1-5,0 0-1,0 0 0,0 0 0,1 0 0,-1 0 1,5 1-1,-3-1 8,27 5-112,-27-7 102,0 1 0,1 0-1,-1 1 1,7 1-1,-8-1-71,0-1 0,0 1 0,-1 0 0,1 1 0,0-1 0,-1 0 0,1 1-1,-1 0 1,0 0 0,0 0 0,0 0 0,3 5 0,-6-8 18,0 1 0,1-1 0,-1 0 0,0 0 0,0 0 0,0 1 0,0-1 0,1 0 0,-1 0 0,0 0 0,0 0 0,1 0 0,-1 1 0,0-1 0,0 0 0,0 0 0,1 0 0,-1 0 0,0 0 0,1 0 0,-1 0 0,0 0 0,0 0 0,1 0 0,-1 0 0,0 0 0,0 0-1,1 0 1,-1 0 0,0 0 0,0 0 0,1 0 0,-1 0 0,0 0 0,0-1 0,1 1 0,21-15-5373,5-9-129</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05.566"/>
    </inkml:context>
    <inkml:brush xml:id="br0">
      <inkml:brushProperty name="width" value="0.1" units="cm"/>
      <inkml:brushProperty name="height" value="0.1" units="cm"/>
      <inkml:brushProperty name="color" value="#E71224"/>
    </inkml:brush>
  </inkml:definitions>
  <inkml:trace contextRef="#ctx0" brushRef="#br0">2627 130 3840,'-1'-2'59,"-1"0"203,1-1 0,0 1 0,0 0 0,0 0 0,0-1-1,1 1 1,-2-3 0,2 4-194,0-1 0,0 1 0,1 0-1,-1 0 1,0 0 0,0 0 0,1 0 0,-1 0 0,0 0-1,1 0 1,-1 0 0,1 0 0,-1 0 0,1 0-1,0 1 1,-1-1 0,1 0 0,0 0 0,-1 0 0,3 0-1,22-21 221,-25 21-113,0 0-1,1 0 1,-1 1-1,0-1 1,0 0-1,0 0 1,0 0-1,0 0 1,0 0-1,0 0 1,0 0-1,0 0 1,-1-1-1,0 1-84,1 0-1,-1 0 1,0 0 0,1 0-1,-1 1 1,0-1 0,0 0-1,1 0 1,-1 1 0,0-1-1,0 1 1,0-1 0,0 1-1,0-1 1,0 1 0,0-1-1,0 1 1,0 0 0,0 0-1,0-1 1,0 1 0,0 0-1,-2 0 1,-30 1 964,20-1-527,-3 0-133,6 0-55,0 0-1,0 0 0,0 1 0,-13 3 1,13-3-174,0 1 0,1-2 1,-1 1-1,-19-3 0,0 1 336,12 0-312,-33-6-1,33 5-139,-31-3 0,-102-4 986,81 9-750,-123 3 294,160-1-555,-17 2 64,28-2 104,-1-1 0,-37-2 0,13-1 245,-44 2-616,1-2 572,-163 19 1,198-9-165,-94 3 1,-391-11 1546,418-8-3450,1-10-3639,36 5-185,14 3 378,2-3 1392</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12.278"/>
    </inkml:context>
    <inkml:brush xml:id="br0">
      <inkml:brushProperty name="width" value="0.1" units="cm"/>
      <inkml:brushProperty name="height" value="0.1" units="cm"/>
      <inkml:brushProperty name="color" value="#E71224"/>
    </inkml:brush>
  </inkml:definitions>
  <inkml:trace contextRef="#ctx0" brushRef="#br0">4229 325 6016,'-72'-15'3413,"70"14"-3321,0 1 1,0-1-1,0 1 0,0-1 0,0 1 1,0-1-1,0 0 0,0 0 0,0 0 1,1 0-1,-1 0 0,0-1 0,1 1 1,-1 0-1,1-1 0,-1 1 0,1-1 1,0 0-1,-1 1 0,0-4 0,0 0-49,0 0-1,1 0 0,0 0 1,0 0-1,0 0 0,1-8 1,0 8 95,-1 0 0,1 0 0,-1 0 0,0 0 1,0 1-1,0-1 0,-1 0 0,-2-5 0,1 5 31,0 1-1,-1-1 1,0 1-1,1 0 1,-2 0-1,1 1 1,0-1-1,-1 1 1,1 0-1,-1 0 1,0 0-1,0 0 1,0 1-1,-1 0 1,-6-2-1,-12-2 130,-1 1-1,-30-3 1,13 2 44,-43-11 132,54 9-341,0 2 1,0 1-1,-43-2 1,-337-26 1296,345 25-1404,-12-2-15,34 2 63,0 3 1,-1 2 0,-86 4-1,-365 51 187,392-31-242,-5 1 224,-20-6 177,-237 19-14,-127-28 409,352-8-542,4-3 289,-41 0 188,-232 53-2881,343-38-618,60-10 2008,0 0-1,0-1 0,0 0 0,-1 0 0,1-1 0,0 1 0,0-2 0,0 1 0,0-1 0,0 0 0,0 0 0,1-1 0,-1 0 0,1 0 0,-1-1 0,-8-6 0,-35-25-2884</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13.787"/>
    </inkml:context>
    <inkml:brush xml:id="br0">
      <inkml:brushProperty name="width" value="0.1" units="cm"/>
      <inkml:brushProperty name="height" value="0.1" units="cm"/>
      <inkml:brushProperty name="color" value="#E71224"/>
    </inkml:brush>
  </inkml:definitions>
  <inkml:trace contextRef="#ctx0" brushRef="#br0">1573 75 2560,'0'0'33,"-1"0"1,1 0-1,0 0 1,0 0-1,0 0 1,-1 0-1,1 0 1,0 0-1,0 0 1,0 0-1,-1-1 0,1 1 1,0 0-1,0 0 1,0 0-1,0 0 1,-1 0-1,1 0 1,0-1-1,0 1 1,0 0-1,0 0 0,0 0 1,0 0-1,-1-1 1,1 1-1,0 0 1,0 0-1,0 0 1,0-1-1,0 1 1,0 0-1,0 0 1,0 0-1,0-1 0,0 1 1,0 0-1,0 0 1,0 0-1,0-1 1,0 1-1,0 0 1,0 0-1,0 0 1,0-1-1,0 1 0,1 0 1,-1 0-1,0 0 1,0-1-1,0 1 1,9-16 763,-4 6-529,-5 9-149,0 1-1,1-1 0,-1 0 1,0 0-1,0 0 0,0 0 1,0 0-1,0 0 0,0 0 1,0 0-1,0 0 0,-1 0 1,1 1-1,0-1 0,0 0 1,-1 0-1,1 0 1,-1 0-1,1 0 0,0 1 1,-1-1-1,0 0 0,0-1 1,-1 1 12,0-1 1,1 1 0,-1 0 0,0 0-1,0 0 1,0 0 0,0 0 0,0 1-1,0-1 1,-3 0 0,-6-1 285,0 1 0,0 0 0,-13 0 0,19 1-124,-69-1 629,23-1-229,-58 6 1,91 0-619,-1 0-1,1 0 1,-27 12 0,22-8 103,-30 8 1,20-9 234,10-2-138,0 0 1,-1-2-1,-27 1 1,-215-4 502,85-5-314,-44 0 1376,186 6-1749,-50 8-1,89-9-93,-53 6-607,48-6 100,-1 0 0,1 0 0,0 0 0,0-1 0,0 0 0,0 0 0,-10-3 0,14 4 285,0-1 0,0 1 0,0-1 0,0 0 0,1 1 0,-1-1 0,0 0 0,0 0 0,0 1 0,1-1 0,-1 0 0,0 0-1,1 0 1,-1-1 0,-10-24-3673</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15.727"/>
    </inkml:context>
    <inkml:brush xml:id="br0">
      <inkml:brushProperty name="width" value="0.1" units="cm"/>
      <inkml:brushProperty name="height" value="0.1" units="cm"/>
      <inkml:brushProperty name="color" value="#E71224"/>
    </inkml:brush>
  </inkml:definitions>
  <inkml:trace contextRef="#ctx0" brushRef="#br0">1370 100 3328,'-4'-4'484,"3"4"-380,1-1 1,-1 0 0,1 1 0,-1-1 0,1 1 0,-1-1 0,1 0 0,-1 0-1,1 1 1,0-1 0,-1 0 0,1 1 0,0-1 0,0 0 0,0 0 0,-1 0 0,1 1-1,0-1 1,0-1 0,-1 1 49,1 1 0,-1-1 1,0 1-1,0-1 0,0 1 0,1 0 0,-1 0 0,0-1 0,0 1 0,0 0 0,0 0 1,0 0-1,0 0 0,0 0 0,0 0 0,-1 0 0,2 0-27,-11 1 614,0 1-1,0-1 1,0 2 0,-19 6 0,-8 2 168,13-5-497,8-1-69,0 0 1,0-2-1,0 0 1,-1-1-1,0-1 0,-28-2 1,-26-11 1023,-119-38 0,92 22-752,69 21-263,-46-3 0,-4-1 240,54 6-294,0 2-1,0 2 1,-38 1-1,-77 13-330,-3 1-5721,102-14 2335,4-3-687</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16.917"/>
    </inkml:context>
    <inkml:brush xml:id="br0">
      <inkml:brushProperty name="width" value="0.1" units="cm"/>
      <inkml:brushProperty name="height" value="0.1" units="cm"/>
      <inkml:brushProperty name="color" value="#E71224"/>
    </inkml:brush>
  </inkml:definitions>
  <inkml:trace contextRef="#ctx0" brushRef="#br0">3026 87 3072,'-1'-1'57,"1"1"0,-1 0 0,0 0 0,1-1 0,-1 1 1,1-1-1,0 1 0,-1 0 0,1-1 0,-1 1 0,1-1 0,-1 1 0,1-1 0,0 1 1,0-1-1,-1 1 0,1-1 0,0 0 0,0 1 0,-1-1 0,1 1 0,0-1 0,0 0 1,-1-21 1963,1 19-1731,1 1 0,-1-1-1,0 1 1,0-1 0,0 0 0,-1 1-1,1-1 1,-1 1 0,1-1 0,-1 1-1,0 0 1,0-1 0,0 1 0,0 0-1,0-1 1,0 1 0,-3-3 0,1 4-210,0 0 1,0 0-1,0 0 1,0 1 0,0-1-1,0 1 1,-1 0-1,1 0 1,0 0-1,0 0 1,-5 1 0,-4-1 184,-59 4 847,-101 17 0,81-8-787,-109 23 795,105-16-624,-85 4 426,113-23-427,-16 3-110,6 4-210,-84 12 184,120-14-259,0-2 1,-44-2-1,-84-10 304,84 3-315,-28-3 311,-79-4 171,0 1 298,-330 11-1402,396-4-4928,3-8-3702,59-1 4929</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35.139"/>
    </inkml:context>
    <inkml:brush xml:id="br0">
      <inkml:brushProperty name="width" value="0.1" units="cm"/>
      <inkml:brushProperty name="height" value="0.1" units="cm"/>
      <inkml:brushProperty name="color" value="#E71224"/>
    </inkml:brush>
  </inkml:definitions>
  <inkml:trace contextRef="#ctx0" brushRef="#br0">4949 0 2688,'-12'8'6736,"12"-8"-6591,-10 0 1653,-19 11-1290,26-10-271,-13 5 140,0-1 0,0 0 0,-1-1 0,1-1 0,-1 0 0,-28 0 1,17-2 425,-30 6 0,-4 0-372,-81 15-494,61-7 142,-204 27 1094,78-18-90,111-15-817,63-5-218,1-2-1,-1-2 0,1-1 0,-1-1 1,1-2-1,-38-9 0,-274-43 530,298 51-455,-70-10 322,-125-13-312,-535 9 1017,613 20-688,-106 6-278,-1 0 813,-250 28-361,397-23-219,-293 45-1467,370-49-840,-60 1 1,40-8-2499</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8:30.379"/>
    </inkml:context>
    <inkml:brush xml:id="br0">
      <inkml:brushProperty name="width" value="0.1" units="cm"/>
      <inkml:brushProperty name="height" value="0.1" units="cm"/>
      <inkml:brushProperty name="color" value="#FFFC18"/>
    </inkml:brush>
  </inkml:definitions>
  <inkml:trace contextRef="#ctx0" brushRef="#br0">5127 1368 1408,'7'-3'-72,"-5"2"558,1 0 1,-1 1 0,0-1 0,1 0 0,-1 1 0,1-1 0,3 1-1,-5 0-379,-1 0 0,1 0 0,-1 1-1,1-1 1,0 0 0,-1 0-1,1 1 1,-1-1 0,1 0-1,-1 1 1,1-1 0,-1 1 0,1-1-1,-1 0 1,1 1 0,-1-1-1,0 1 1,1-1 0,-1 1-1,0-1 1,1 1 0,-1 0 0,0-1-1,0 1 1,1-1 0,-1 1-1,0 0 1,0-1 0,0 1-1,0 0 1,0-1 0,0 1 0,0-1-1,0 1 1,0 0 0,0 0-1,0 1 224,0 0 1,-1 0-1,1 0 0,0 0 0,0-1 0,-1 1 0,0 0 0,1 0 0,-1-1 0,0 1 0,0 0 1,1-1-1,-1 1 0,-1 0 0,1-1 0,0 1 0,-2 1 0,-1 0-181,0 0-1,0 0 1,0-1-1,0 0 1,0 0-1,-5 2 1,-6 3 261,12-5-270,0 0 1,0-1-1,0 0 0,0 0 0,0 0 0,0 0 0,-1 0 0,1-1 0,0 1 0,-6-1 0,-112-3 2111,103 2-1978,-1-1 1,0-1-1,-34-10 1,35 8-69,0 0 0,-1 2 0,-34-3 1,36 5-116,-26-4 0,10 0 140,-48-9 315,46 8-497,-36-3-1,67 9-38,-422-17 681,16 11-359,0 12-209,271-12-154,-122-12 118,169 8-137,-76-8 118,6 16-70,3-1-58,-88 1 125,132 3 64,73 2-99,-73 11 0,73-6 22,-73 1 0,-210-5-46,277-1 0,-93 16 0,37-3-175,-15-1 112,-220 21 169,292-31-133,28-3 72,0 0 1,0-1-1,0-1 0,-24-3 1,-3-3-25,36 4-82,-1 0 0,-17-1-1,18 3 44,-1-1 0,-16-4 0,18 3 27,0 1-1,1 0 1,-18 0-1,17 1 39,-1-1 0,1 1 0,-11-4 0,8 2-40,10 2-25,0 0 0,0-1 0,0 1 0,0 0 0,0-1 0,0 0 0,1 1 0,-1-1 0,0 0 0,0 0 0,0 0 0,1 0 0,-1 0 0,1 0 0,-1 0-1,1-1 1,-1 1 0,1-1 0,0 1 0,-3-4 0,3 1 39,-1 0 0,1-1 0,0 1 0,1 0 0,-1-1-1,1 1 1,-1 0 0,2-1 0,-1 1 0,1-7 0,11-44-7,20-92-147,-3 0 1,-16 77 185,-2 2 69,-7 36-113,2 0-1,1 1 1,12-33-1,4-8-188,-15 44 137,15-33 1,9 9-203,-27 43 238,1 1 1,0-1 0,0 1-1,0 1 1,10-10 0,13-16 51,-20 22-55,0 1 1,1 0-1,1 0 0,0 1 0,0 1 0,0-1 0,1 2 0,1 0 1,-1 0-1,1 1 0,14-5 0,-1 3-9,0 0 0,1 2 0,0 1 0,49-4 0,-24 7 53,0 3 0,0 1-1,52 11 1,-24-4-71,-45-4 76,0-1 1,-1-1 0,61-5-1,-27 1-9,-2 1 11,193-4 84,-22-29-264,-3 0 231,-179 29-45,132-6-45,-121 7-27,86-15 1,-17 1 90,13 6-53,167 11 1,-257 0 42,112-15 1,-56 2-57,-40 7 67,185-12-144,-66 0 153,-59 4-45,253-6 140,-258 13-124,-1 0-274,26 3 318,86-1 160,-177 10-107,-62-5-146,0 0 0,0 0 0,-1 0 0,1 0 0,0 0 0,0 0 0,0 1 0,-1-1 0,1 0 0,0 0 0,0 0-1,-1 1 1,1-1 0,0 1 0,-1-1 0,1 0 0,0 1 0,-1-1 0,1 1 0,0-1 0,-1 1 0,1 0 0,-1-1 0,1 1 0,-1-1 0,1 1 0,-1 0 0,0-1 0,1 1 0,-1 0 0,0 0 0,1-1 0,-1 1 0,0 0 0,0 1 0,5 10-94,-4-10 91,0 1 1,-1-1 0,1 1-1,-1-1 1,0 1-1,0-1 1,0 1 0,0 0-1,0-1 1,-1 3-1,0 7 31,12 107-79,-11-103 48,-11 270 27,-32 208 53,34-363-283,-3-32-874,3-28-2923,10-70 3706,-1 0-1,0 0 1,0 0-1,-1 0 1,1 0-1,0 0 1,0 1-1,0-1 1,-1 0 0,1 0-1,-1 0 1,1 0-1,-1 0 1,1 0-1,-1 0 1,1 0-1,-1 0 1,0 0-1,0-1 1,1 1 0,-1 0-1,0 0 1,0 0-1,-1 0 1,-1-1-287,1 1 0,0-1 0,0 0 1,-1-1-1,1 1 0,0 0 0,0-1 0,-1 1 1,1-1-1,0 1 0,0-1 0,-3-2 0,-27-10-3141</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8:36.489"/>
    </inkml:context>
    <inkml:brush xml:id="br0">
      <inkml:brushProperty name="width" value="0.1" units="cm"/>
      <inkml:brushProperty name="height" value="0.1" units="cm"/>
      <inkml:brushProperty name="color" value="#FFFC18"/>
    </inkml:brush>
  </inkml:definitions>
  <inkml:trace contextRef="#ctx0" brushRef="#br0">7842 1498 2560,'-4'-1'187,"-8"-1"177,1-2 1,-21-7-1,-6 2 703,11 3 2452,25 6-3406,0-1 0,0 1 0,0 0 0,1 0-1,-1 0 1,0 0 0,0 0 0,0 0 0,0 0-1,1 1 1,-1-1 0,0 0 0,0 1 0,0 0-1,1-1 1,-3 3 0,-15 3 396,-7 2 67,22-6-470,0-1 0,0 1 0,0-1 0,0 0 0,-1 0 0,1-1 0,-6 1 0,-19-1 1150,-6-1-437,0 2-1,-62 9 1,71-6-459,1-2 1,0-1-1,-37-2 0,8-1-495,-192 2 1794,119 6-726,-214-12 273,285 9-1142,1 3 0,-58 12 0,72-11-11,17-4 14,1-1 0,-37-2 0,36 0 92,0 0 0,-26 4-1,-20 4-41,0-4-1,-71-5 0,45-1-203,65 2 85,-7 1 12,1-2-1,-44-7 0,-4-1 61,-77 7 414,85 3-291,10-1-267,-80 1 201,84 9 127,15-2-193,19-5-25,-1-1 0,1-2 0,-48-5 0,45 3 201,-52 2 0,29 1-108,-311 5 287,253-1-160,-25-5-123,69-5-112,-16-1 75,-38 6-74,81-3-28,-23-8 428,61 11-423,0 0 1,0 0-1,0 0 1,0 1-1,0-1 1,0 1-1,0 0 1,1 0-1,-1 1 1,-5 2-1,-28 15 23,32-17-15,1 0 1,0 0 0,0 0 0,-1-1-1,1 1 1,-1-1 0,0 0 0,-6 0-1,-42 0-9,30-2 25,15 0-8,0 0 0,0 0 0,0-1 0,-11-3 1,-14-4 26,-74-6 14,-197-3 0,281 18-19,-26 1 8,1-3-1,-77-11 0,88 7-28,0 3 1,-63 1-1,-14-1 106,-111 1-84,120 3-55,68 0-69,1-1 164,1 0 1,-55-10 0,61 7-74,1 0 0,-32 2 0,2 0-90,-210-1 293,142 3-400,15-6 342,15-4-140,34 8-99,9 0 69,1 2 0,-59 9 0,35 0 60,-23 4 171,83-12-232,0 0 0,1-1 0,-1 0 0,0-1 1,0-1-1,-23-4 0,14 0-72,0-2 0,-1 0 0,-26-12 0,-5-5 83,47 21 29,1 0 1,0-1 0,1 0-1,-1 0 1,1-1 0,-1 0 0,1 0-1,1-1 1,-13-11 0,11 7 14,6 8-34,0-1 0,0 1 0,0-1 0,1 0-1,-1 0 1,1 0 0,0-1 0,0 1 0,0 0 0,1-1 0,-1 1 0,1-1-1,-1 0 1,1 1 0,1-1 0,-1 0 0,0-7 0,1-44 24,-11-90 0,1 42 66,4-189 0,8 172-62,-1 97-26,1 0-1,10-40 1,4 25-263,-15 35 256,0 0 0,0 1 0,1-1 0,-1 1 0,0-1 0,1 1 0,0 0 0,0 0 1,-1-1-1,1 1 0,1 0 0,-1 1 0,0-1 0,0 0 0,1 1 0,2-2 0,6-2-39,-1 0 0,21-5 0,-3 1 15,231-90-25,-237 93 100,0 0-1,0 2 1,26-3 0,-17 3-15,263-16 16,-184 16 39,-24-3-139,31-1 74,10 8 4,241 3 19,-64 4-44,-249-4 0,71 2 0,57 6-34,-48-1-17,-66-7-31,50 2 4,445 24 206,-427-17 37,0-5 1,217-17-1,-48-32-388,-87 8 254,-115 22 96,238-25-148,-3 20-96,-74 7 193,-2 0-72,-215 10-5,429-18-19,-76-11 89,-83-11-95,-85 6 4,111 19 28,-263 12 25,-52 1-18,0 1 1,0 1-1,38 6 1,-57-4-13,161 34-50,-151-31 16,-1 2 0,0 0 0,-1 1 0,20 12 0,-28-14 18,-1 0 0,0 1 0,0 0 0,0 1 0,-1 0 1,0 0-1,-1 1 0,13 18 0,-10-10 24,1-1 25,-1 0 0,-1 1 0,0 0 0,-1 1 0,9 31 1,-14-34-25,0 0 0,0 0 0,-2 1 0,0-1 0,-1 0 0,0 1 0,-1-1 0,-1 0 0,-1 0 0,0 0 0,0 0 0,-2 0 0,0 0 1,-1-1-1,0 0 0,-1-1 0,-15 24 0,9-16 31,-14 30 1,-2 5-109,12-23-9,-26 67 1,17-34-94,13-32-367,-14 64 0,14-49-3635,5-75-6095,-5-2 5909</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9:20.509"/>
    </inkml:context>
    <inkml:brush xml:id="br0">
      <inkml:brushProperty name="width" value="0.1" units="cm"/>
      <inkml:brushProperty name="height" value="0.1" units="cm"/>
      <inkml:brushProperty name="color" value="#FFFC18"/>
    </inkml:brush>
  </inkml:definitions>
  <inkml:trace contextRef="#ctx0" brushRef="#br0">3764 1147 4224,'-11'14'5973,"6"-3"-5324,4-9-416,0 0 0,1 0 0,-1 0 0,0 0 0,0 0 0,-1-1 0,1 1 0,0 0 0,-1-1 0,1 1 0,-3 1 0,-35 34 2808,27-26-2538,0 0 0,0 0 1,-1-1-1,-16 9 0,1-4-63,0-2-1,-2-1 0,1-1 0,-1-1 0,-33 5 0,50-12-275,-39 8 421,0-2 1,-97 5-1,91-13-639,-65-3-68,96-2 407,-10 0-74,-86-6-748,49 1 578,-133-24 706,108 5-600,22 4 15,-25 1-93,-2 4 53,22 5-270,14 1 71,-29-8 266,63 11-112,9 1-40,-1 1 0,0 2 0,0 1 0,0 0-1,-30 0 1,20 5 105,-72 11-1,44-4-121,0-3-1,-81-5 1,51 0 49,-62 9 74,148-8-126,-29 5-94,-52 13 0,11-2 114,11-5 126,-174 25 52,143-35-369,57-1 31,31-1 111,1 0 0,-16-3 0,6 0 75,-78-23 251,87 24-314,1 1 0,0-1 0,0-1 0,-13-6 0,-3-3 155,20 11-152,1 0-1,0 0 1,1-1 0,-1 1 0,0-1-1,1 0 1,-1 0 0,1-1-1,0 1 1,0-1 0,1 1 0,-1-1-1,1 0 1,-1 0 0,-2-7 0,2 2 10,0 1 1,1 0 0,0-1 0,0 0 0,0 1 0,1-1 0,1-10 0,-2-30-6,1 25-54,1 0 0,1 0 0,6-40 0,1 15 113,-4 26 11,5-23 1,-7 38-59,0 0 0,-1 0 1,0-9-1,4-24 107,0 13-107,-1-1 1,-2 1 0,-2-53 0,0 39 29,-11-51 19,0-17-69,6 29-128,0 15 123,5 64-11,0-1 0,0 1 1,0-1-1,1 1 0,-1-1 0,1 1 0,0-1 1,-1 1-1,1-1 0,0 1 0,1 0 0,-1 0 1,3-4-1,2-1 34,1 0 0,-1 1 0,9-6 0,-7 5-56,-6 6 45,0-1 0,0 1 0,1-1 0,-1 1-1,1 0 1,-1-1 0,1 1 0,-1 1 0,1-1 0,0 0 0,0 1-1,-1-1 1,1 1 0,0 0 0,0 0 0,0 0 0,3 0 0,-3 0 24,22 0 62,45-8 1,16-2-244,-68 8 150,1 0 0,35 3 0,-12 1 0,-3-2-2,245 10-22,-235-7 90,57-4 0,-36-1-102,57 1 107,188 5-25,-76-2-33,-125-3-15,280 1-57,-184-14 54,-123 6-1,92 5 6,-96 5 0,20 5 0,1 0 0,24 2-64,240-9 160,-229 12-210,-60-4 202,-1 1-94,30-4 140,-91-5-67,-11-1-41,0 1-1,-1 0 0,1 0 1,0 1-1,-1 0 0,8 1 1,-8-1-21,-5-1-4,1-1 1,-1 1-1,0 0 0,1 0 1,-1 0-1,0 0 0,0 0 0,1 0 1,-1 0-1,0 0 0,1 0 1,-1 0-1,0 0 0,1 0 0,-1 0 1,0 1-1,1-1 0,-1 0 1,0 0-1,1 0 0,-1 0 0,0 0 1,0 1-1,1-1 0,-1 0 0,0 0 1,0 1-1,1-1 0,-1 0 1,0 0-1,0 1 0,0-1 0,0 0 1,1 1-1,-1-1 13,1 1 108,-1 17-36,-1-15-86,0-1 0,0 1 0,0-1 0,0 0 0,-1 1 0,1-1 0,0 0 0,-1 0 0,-2 2 0,-8 15-11,8-9-1,0 1 0,1-1 0,0 1 0,0 0 0,0 13 0,-1 59-115,2-31 81,-2 99 95,-7 77 72,7-183-42,3 61-1,0 9-1149,0-95-1229,-8 33 0,3-99-16398</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2:07.146"/>
    </inkml:context>
    <inkml:brush xml:id="br0">
      <inkml:brushProperty name="width" value="0.1" units="cm"/>
      <inkml:brushProperty name="height" value="0.1" units="cm"/>
      <inkml:brushProperty name="color" value="#E71224"/>
    </inkml:brush>
  </inkml:definitions>
  <inkml:trace contextRef="#ctx0" brushRef="#br0">1956 1158 1664,'0'0'4586,"7"0"-3322,-3 0-950,0-1-1,0 0 0,-1 0 1,1-1-1,0 1 0,-1-1 1,1 0-1,-1 0 0,0 0 1,1 0-1,-1-1 0,0 1 1,0-1-1,-1 0 0,4-4 2262,-5 7-2555,0 0 1,0-1-1,-1 1 1,1-1 0,0 1-1,0-1 1,-1 1-1,1-1 1,-1 1-1,1-1 1,-1 0-1,1 1 1,-1-1-1,1 0 1,-1 0-1,1 1 1,-1-1-1,0 0 1,1 0 0,-1 0-1,0 1 1,0-3-1,5-19 569,-6 17-442,1 0 1,0-1-1,1 1 0,-1-1 0,1 1 0,0 0 1,0 0-1,1 0 0,2-8 0,2-16 258,-2 16-115,0 1-1,1-1 0,0 1 0,8-13 0,-9 16-190,0 0 0,-1-1 0,0 1 0,0-1 0,1-14-1,1-1 39,-3 17-55,-1 0-1,-1-1 0,0-12 0,3-22 346,-1 25-307,-1 0 0,-1-1-1,-1-20 1,-1-5 31,2-306 414,0 346-544,0 0 1,-1 0-1,0 0 0,0 0 1,0 0-1,0 0 0,-1 0 1,0 0-1,1 0 0,-4-3 1,4 5-10,0 0 0,0 0 0,-1 0 0,1 0 0,-1 0 0,1 0 0,-1 1 0,0-1 0,0 1 0,1-1 0,-1 1 0,0 0 0,0 0 0,0 0 0,-1 0 0,1 0 0,0 0 0,0 1 0,0-1 0,-1 1 0,1-1 0,0 1 0,-3 0 0,2-1-2,1 1-1,-1 0 1,1-1 0,-1 0 0,1 1 0,0-1 0,-4-2 0,-14-3 76,14 5-91,1-3-1,-8-6 85,9 5-56,3 4-15,0 0 1,1 0 0,-1 0-1,0 0 1,0 1 0,0-1-1,0 0 1,0 0 0,0 0-1,0 1 1,0-1 0,0 1-1,0-1 1,0 1-1,0-1 1,-3 0 0,-8-5 110,8 4-101,0 0 0,1 1 0,-1-1 0,0 1 0,0 0 0,0 0-1,-6 0 1,-2-2-6,-51-11 36,15 3 96,24 8 46,-17-2-65,28 5-70,-10 0 221,-41-4 1,32 1-83,24 2-142,0 1-1,1-1 1,-1 0 0,-10-3 0,11 2-68,0 0-1,0 1 1,0 1 0,-13-1-1,-16-2-61,3 1 278,24 2-111,1-1-1,-1 0 1,-7-2 0,0 1-25,0-1 0,-18 1 0,-17-3 5,30 3 7,0 1 0,-33 2 0,11 0-101,-13 0 98,10 0-91,-53-6 0,59 2 29,-54 4 1,31 0 189,39 0-263,7-1 88,-1 0 0,-32-5 0,-13-1 83,21 3-202,-2 0 40,-54 4 0,32 0 31,35-1 18,1-2 1,-36-6-1,51 7 1,0 0-1,-26 1 1,10 1 40,27 0-39,0-1 1,0 0-1,0 1 1,0 0-1,0 0 0,0 0 1,0 0-1,0 1 1,1 0-1,-8 4 1,9-5-1,1 0 0,-1 0 0,0 1 0,0-1 0,1 1 0,-1-1 0,1 1 1,-1 0-1,1 0 0,0 0 0,-1 0 0,1 0 0,0 0 0,1 0 0,-1 0 0,0 0 1,0 0-1,1 0 0,-1 0 0,1 1 0,0 1 0,-6 57 13,6 162 240,1-201-238,6 35 1,-3-35-89,0 33 0,-2-37 98,-1 0 1,2-1-1,0 1 1,9 25-1,-10-35-43,-1 1-1,-1-1 0,1 1 1,-1-1-1,-2 13 0,1 5-25,1-11 110,1-11-44,-1 0 1,0 0 0,0 0 0,0 0 0,0 0 0,-1 0-1,0 0 1,0 0 0,0 0 0,-1 4 0,-1-2-53,1 0-1,0 0 1,1 0 0,-1 0-1,1 0 1,0 1 0,1-1-1,0 0 1,1 13-1,-1-4 53,0-14-63,1-1-111,1 0 161,0 0 1,0 0-1,0 0 1,0 1-1,0-1 1,1 1-1,-1-1 1,3 3-1,9 1 48,-7-4-39,-1 1 1,0 1-1,0-1 0,0 1 0,0 0 0,0 1 0,0-1 0,7 6 1,23 8 56,-9-4-32,-21-9-198,-1-1-1,1 1 1,0-1 0,0 0 0,0-1 0,0 1 0,9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1:30.657"/>
    </inkml:context>
    <inkml:brush xml:id="br0">
      <inkml:brushProperty name="width" value="0.1" units="cm"/>
      <inkml:brushProperty name="height" value="0.1" units="cm"/>
      <inkml:brushProperty name="color" value="#66CC00"/>
    </inkml:brush>
  </inkml:definitions>
  <inkml:trace contextRef="#ctx0" brushRef="#br0">1209 53 4096,'4'-1'217,"0"0"0,0 0 1,0 0-1,0-1 0,0 0 1,0 0-1,-1 0 0,1 0 0,-1-1 1,1 1-1,4-6 0,5-2 472,-12 10-520,0-1 0,-1 1 0,1 0 0,-1 0 0,1-1 0,0 1 0,-1 0 0,1-1 0,-1 1 0,1-1 0,-1 1 0,0-1 0,1 1 0,-1-1 0,1 1 0,-1-1 0,0 1 0,1-1 0,-1 1 0,0-1 0,0 0 0,1 1 0,-1-2 0,-1 2-60,1-1 0,-1 1 0,1 0 0,-1-1 0,1 1 0,-1 0 0,0 0-1,1-1 1,-1 1 0,0 0 0,1 0 0,-1 0 0,1 0 0,-1 0 0,0 0 0,1 0 0,-2 0 0,-33 6 1415,2 3-586,21-4-686,1-2 0,-1 1 1,1-2-1,-1 1 0,0-2 1,0 0-1,0 0 0,0-1 1,-14-1-1,-19-7 823,-86-3-1,-156 11 276,243 2-826,-85 16 1,51-6 319,-12-1-735,7-1-1367,1 4-3636,69-11 1784,1 1 0,-22 9 0,28-11 2105,-30 13-3523</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2:12.276"/>
    </inkml:context>
    <inkml:brush xml:id="br0">
      <inkml:brushProperty name="width" value="0.1" units="cm"/>
      <inkml:brushProperty name="height" value="0.1" units="cm"/>
      <inkml:brushProperty name="color" value="#E71224"/>
    </inkml:brush>
  </inkml:definitions>
  <inkml:trace contextRef="#ctx0" brushRef="#br0">2149 1166 1920,'0'1'19,"0"-1"0,0 0 0,0 0 1,0 0-1,0 1 0,0-1 0,0 0 0,0 0 0,0 0 0,0 0 0,0 1 1,0-1-1,0 0 0,0 0 0,0 0 0,0 1 0,0-1 0,0 0 1,0 0-1,0 0 0,0 1 0,0-1 0,0 0 0,1 0 0,-1 0 1,0 0-1,0 0 0,0 1 0,0-1 0,0 0 0,0 0 0,1 0 1,-1 0-1,0 0 0,0 0 0,0 1 0,0-1 0,1 0 0,-1 0 1,0 0-1,0 0 0,8-7 1337,-2-2-124,-4 4-841,1-1 0,-1 1 0,0-1 0,-1 0 0,2-7 0,5-17 457,4 0-258,-7 21-199,-2 1 1,1-1 0,-1 0-1,-1 0 1,0 0 0,0 0-1,1-18 1,-4 4 209,2-1 0,0 1 0,1 0-1,2 0 1,10-40 0,-8 49-297,10-28 517,27-54 1,-41 92-723,-1 0 0,0-1 1,0 1-1,0 0 0,0-1 0,-1 1 1,1-9-1,1-10 168,0 6-181,-1 0 0,0 0 0,-3-23 0,1-3 221,0 32-192,0 0 0,-1 0 0,0 0 0,-1 0 1,0 0-1,-8-19 0,7 19-57,-11-44 347,3 7-144,-9-38-10,20 83-227,0-1 1,0 1-1,0 0 1,0-1-1,1 1 0,-1-6 1,-1 3 68,0 3-29,1-21 200,0 24-189,-3 0-22,3 0 134,1 1-178,0-1-1,0 0 1,0 0 0,-1 0 0,1 0 0,0 0 0,0 1 0,-1-1 0,1 0 0,0 0-1,0 0 1,-1 0 0,1 0 0,0 0 0,0 0 0,-1 0 0,1 0 0,0 0 0,0 0-1,-1 0 1,1 0 0,0 0 0,0 0 0,-1 0 0,1 0 0,0 0 0,0-1-1,0 1 1,-1 0 0,1 0 0,0 0 0,0 0 0,-1-1 0,-10-3 36,10 3 24,-13 1 167,6 1-160,1-1 1,0 0-1,0-1 0,0 0 0,-11-2 0,11 1-61,1 1 0,0 1 0,-1-1 0,1 1 0,-1 0 1,-9 1-1,-6 1 119,7-2-87,0 0-1,0-1 1,-29-6 0,-11 1-15,24 2 126,-1 0 0,-48 2 0,16-3-99,-31 1 101,88 4-156,0-1 0,-1 0 0,-12-4-1,13 3 20,0 1 0,-1-1 0,-14 0 0,1 2 2,9 1 7,-1-1 1,0-1-1,-23-3 0,1 1-33,6 2 13,-41-7 58,0 3-1,-74 6 1,60-1-119,-6 11 6,5-7 75,31 1-5,-52-5 101,104 0-128,0 1 0,0-1 0,0 1 0,0-1 1,0 1-1,0 0 0,1-1 0,-3 3 0,2-2-7,0 0 1,-1 0-1,1 0 0,0 0 1,0-1-1,-1 1 1,1 0-1,-4-1 0,-378 0 2,373 1 4,1 0-1,-1 0 1,0 1 0,1 0-1,-1 1 1,1 0 0,-16 7-1,-26 6-238,39-3 320,3 2 29,9-13-109,0 0 0,0-1 0,0 1-1,0-1 1,0 1 0,-1-1 0,1 0 0,0 1-1,-1-1 1,1 0 0,-3 2 0,-1 1 37,1 1-10,-3 9 80,7 447-70,-10-401 86,9-52-146,0 0 1,0 0-1,-4 14 1,2-14 19,1 1 0,1-1 0,-2 16 0,3-13 5,1 5-29,-2 1-1,-3 24 1,3-30 16,0-1 1,0 1-1,2 13 0,0-1-79,0-9 101,1-1 1,0 1-1,1-1 0,6 19 1,-4-12-32,21 41-220,-24-56 232,0 0 1,0 0-1,1 0 0,-1-1 0,1 1 0,0-1 0,1 1 1,-1-1-1,0 0 0,1-1 0,0 1 0,0-1 1,0 1-1,6 2 0,6 5 22,-8-5-33,1 1 1,0-2 0,1 1-1,0-1 1,0-1-1,0 0 1,20 6 0,0-4 28,0-1 1,0-2 0,30 1-1,-15-5-65,0-1 0,45-9 0,23-5 210,-31 14-173,-52 3 27,55-8 0,92-25 12,-26 10-108,48-10 201,-97 19-71,-23 3-44,-40 6-4,-1 2 0,72 5-1,-66 1 115,0 3-1,81 23 1,-108-25-87,-12-3-239,0 0 0,1-1 0,-1 0 0,1 0 0,8 1 0,-3-20-6200,-10 16 5849,1 0 0,-1 0 1,0 0-1,0 0 0,0 0 1,0 0-1,0 0 0,-1-1 1,1 1-1,-1 0 0,1 0 1,-1 0-1,0-1 0,0 1 1,0 0-1,0-1 0,0 1 1,0 0-1,-2-4 0,-6-5-2994</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2:26.686"/>
    </inkml:context>
    <inkml:brush xml:id="br0">
      <inkml:brushProperty name="width" value="0.1" units="cm"/>
      <inkml:brushProperty name="height" value="0.1" units="cm"/>
      <inkml:brushProperty name="color" value="#E71224"/>
    </inkml:brush>
  </inkml:definitions>
  <inkml:trace contextRef="#ctx0" brushRef="#br0">2916 1327 2048,'5'-15'9072,"-13"2"-6433,1 4-1550,4 3-763,2-1 1,-1 1-1,1 0 1,-1-1-1,2 0 1,-1 1-1,1-1 1,1-12-1,0 12-117,-1 0 1,0 0-1,0-1 0,-1 1 1,0 0-1,0 0 0,-3-8 1,-5-9 993,-11-48 0,18 62-1101,1 1 1,0 0-1,0-1 0,1 1 1,0 0-1,1-1 1,0 1-1,4-16 1,34-132 918,-36 136-1064,0 0 0,-2 0-1,0 0 1,-1-1 0,-5-32 0,1 30 433,-3-14-198,-2-70 0,2-24-86,-9 32 76,15 96-169,1 0 1,-2 0 0,1 0 0,0 0 0,-1 0-1,0 0 1,1 0 0,-2 1 0,1-1 0,0 0 0,-1 1-1,0 0 1,1 0 0,-1 0 0,0 0 0,-1 0-1,1 0 1,-1 1 0,1 0 0,-1-1 0,-5-1 0,-36-12 32,-73-17 0,84 25-160,6 3 78,0 1 0,-1 2 0,1 1 0,-33 3 0,6-1 94,-115-9 16,64 2 1,-11-1-41,-66-1-9,89 2-126,23 1 159,-115-8-37,-38-17-266,177 22 234,10 4 11,-1 1 0,-55 4 0,26 1 70,34-2 8,-23-1-184,-83 11 0,87-5 187,-81-1 0,110-4-56,-17 2-64,0 2 0,-69 16 0,54-8-89,7-3 148,-61 11-14,101-19-19,1 0-1,-1 1 1,0 0-1,1 0 1,-9 5-1,13-6-2,-1 1 0,1 0 0,0 0 0,-1 0 1,1 0-1,0 1 0,1-1 0,-1 1 0,0 0 0,1 0 0,0 0 0,-4 5 0,4-2 5,-1-1-1,1 1 0,1-1 1,-1 1-1,1 0 0,0 0 0,0-1 1,1 1-1,0 0 0,0 7 1,2 10 61,6 29 0,-5-35-48,6 59 49,-2 149 1,-7-181-123,0-24 75,-1-9-3,1 0 1,1 1-1,0-1 0,4 19 0,11 46 101,0 4-342,-13-62 281,0 1 1,-2-1 0,0 1 0,-3 32 0,1-5-6,0 5-151,0-19 65,5 60 0,-3-83 35,0 0 0,1 0 0,0-1 0,1 1 0,0-1 0,1 1 0,-1-1 0,1 0 0,1 0 0,0 0 0,7 8 0,-1-3-12,0-1 0,1 0-1,1-1 1,-1 0 0,2-1 0,0 0-1,0-1 1,1-1 0,-1 0 0,2-1-1,-1-1 1,1 0 0,0-1 0,0-1-1,1-1 1,-1 0 0,32 1 0,288-31 321,-328 26-284,34-4-2,1 1 0,-1 3 0,70 5 0,-94 0-775,-1 0 0,0 2 0,0 0 0,31 15 0,-32-13-726,-8-5 334,0 0-1,-1 1 1,0 0 0,0 0 0,0 1-1,0 0 1,-1 0 0,1 1 0,-1-1-1,8 11 1,-2 8-2414</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36.509"/>
    </inkml:context>
    <inkml:brush xml:id="br0">
      <inkml:brushProperty name="width" value="0.1" units="cm"/>
      <inkml:brushProperty name="height" value="0.1" units="cm"/>
      <inkml:brushProperty name="color" value="#E71224"/>
    </inkml:brush>
  </inkml:definitions>
  <inkml:trace contextRef="#ctx0" brushRef="#br0">221 22 1024,'-95'-5'7440,"85"5"-6950,6 1-331,1-1 0,-1 0-1,0 0 1,1-1 0,-1 1 0,0-1 0,1 0 0,-7-1 0,-16-7 1638,23 8-1589,0 0 0,0 1 0,-1-1 0,1 1 0,0 0 0,0 0 0,0 0 0,-4 1 0,-4 0 112,4 4 486,6-2-2175</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36.922"/>
    </inkml:context>
    <inkml:brush xml:id="br0">
      <inkml:brushProperty name="width" value="0.1" units="cm"/>
      <inkml:brushProperty name="height" value="0.1" units="cm"/>
      <inkml:brushProperty name="color" value="#E71224"/>
    </inkml:brush>
  </inkml:definitions>
  <inkml:trace contextRef="#ctx0" brushRef="#br0">128 162 3456,'-23'-8'1141,"22"7"-1116,0 1 0,0 0-1,1 0 1,-1-1 0,0 1-1,0-1 1,1 1 0,-1-1 0,0 1-1,1-1 1,-1 1 0,1-1 0,-1 1-1,0-1 1,1 0 0,-1 1-1,1-1 1,0 0 0,-1 0 0,1 1-1,0-1 1,-1 0 0,1 0-1,0 0 1,0 1 0,0-1 0,-1 0-1,1 0 1,0 0 0,0-1-1,1-1-10,0 0 0,0 0 0,0 0-1,1 0 1,-1 0 0,3-4 0,-3 5 169,1 1 1,-1-1-1,0 0 1,0 1 0,-1-1-1,1 0 1,0 0-1,-1 1 1,1-1 0,-1 0-1,1 0 1,-1 0 0,0 0-1,0 0 1,0 0-1,0-2 1,-2 2 31,0-1 1,-1 0-1,1 0 0,-1 1 1,0 0-1,1-1 0,-1 1 1,0 0-1,0 0 0,0 1 1,-1-1-1,1 0 0,-4 0 1,-3-3 225,1 1-585,7 4-86,0-1 0,1 0 0,-1 0 0,0 0 0,1 0 0,-1 0 0,1 0 1,-3-3-1,-22-14-6415,21 13 4874</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37.666"/>
    </inkml:context>
    <inkml:brush xml:id="br0">
      <inkml:brushProperty name="width" value="0.1" units="cm"/>
      <inkml:brushProperty name="height" value="0.1" units="cm"/>
      <inkml:brushProperty name="color" value="#E71224"/>
    </inkml:brush>
  </inkml:definitions>
  <inkml:trace contextRef="#ctx0" brushRef="#br0">1600 0 640,'2'2'-14,"1"0"-1,-1 0 1,1 0 0,0-1-1,0 0 1,-1 1-1,1-1 1,0 0 0,0 0-1,0-1 1,0 1 0,0-1-1,4 1 1,23 6 3335,-25-5-2669,-1 0 0,1-1-1,-1 1 1,1-1 0,0 0 0,-1-1 0,1 1 0,7-1 2517,-29-9-1415,-15 4-356,28 3-1324,0 1 1,0 0-1,0 0 1,0 0 0,0 1-1,-1-1 1,1 1-1,0 0 1,-7 1 0,-38 9-32,35-6 149,-45 6 90,30-2 270,-42 5 0,15-9-480,-69-3-1,60-2 48,-81-11 281,0-1-64,46 13 123,-221-3 874,159 4-781,53 0-3485,0-5-4691,46-5 3672</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38.964"/>
    </inkml:context>
    <inkml:brush xml:id="br0">
      <inkml:brushProperty name="width" value="0.1" units="cm"/>
      <inkml:brushProperty name="height" value="0.1" units="cm"/>
      <inkml:brushProperty name="color" value="#E71224"/>
    </inkml:brush>
  </inkml:definitions>
  <inkml:trace contextRef="#ctx0" brushRef="#br0">1438 73 1792,'-9'-3'619,"9"3"-623,-1 0 0,1 0 0,0 0 0,0 0 0,0 0 0,0 0 0,0 0 0,0 0 0,-1 0 0,1 0 0,0 0 0,0 0 0,0 0 1,0 0-1,0 0 0,0 0 0,-1 0 0,1-1 0,0 1 0,0 0 0,0 0 0,0 0 0,0 0 0,0 0 0,0 0 0,0 0 0,0 0 0,-1-1 0,1 1 0,0 0 0,0 0 0,0 0 0,0 0 0,0 0 0,0 0 0,0-1 0,0 1 0,0 0 0,0 0 0,0 0 0,0 0 0,0 0 0,0-1 1,0 1-1,0 0 0,0 0 0,0 0 0,0 0 0,0 0 0,0 0 0,1-1 0,-1 1 0,0 0 0,0 0 0,0 0 0,0 0 0,0 0 0,0 0 0,0 0 0,0 0 0,0-1 0,1 1 0,-1 0 0,0 0 0,0 0 0,46-19 4758,9-5-2409,-29 19 3399,-27 3-5729,1 2-13,0-1 0,-1 1 0,1-1 0,0 1 0,-1-1 0,1 1 0,-1-1 0,1 1 0,-1 0 0,1-1 0,-1 1 0,1-1 0,-1 1 0,1 0 0,-1 0 0,1-1 0,-1 1 0,0 0 0,-19-3 1064,18 2-1020,-1 1 1,1-1-1,0 1 1,0-1-1,-1 1 1,1 0-1,0 0 1,-1 0-1,1 0 1,0 0-1,0 1 0,-1-1 1,1 1-1,0-1 1,0 1-1,-4 2 1,3-2-8,0 1-1,1-1 1,-1 0 0,0 0 0,0 0 0,0-1 0,0 1-1,0-1 1,-5 1 0,-19 4 639,20-3-579,1 0 0,-1-1 0,1 0 0,-10 1 0,-23 4 25,16 0-150,-1-2 0,0-1 0,0 0 0,-30-2 0,-13 1 268,-83 2 515,-47 16-287,0-1 586,141-15-698,-94 2 233,116-6-476,-73 0-2901,-54-12-6836,89-1 5777</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39.738"/>
    </inkml:context>
    <inkml:brush xml:id="br0">
      <inkml:brushProperty name="width" value="0.1" units="cm"/>
      <inkml:brushProperty name="height" value="0.1" units="cm"/>
      <inkml:brushProperty name="color" value="#E71224"/>
    </inkml:brush>
  </inkml:definitions>
  <inkml:trace contextRef="#ctx0" brushRef="#br0">3121 142 5888,'1'-1'168,"-1"0"1,0-1 0,0 1-1,0-1 1,0 1-1,-1 0 1,1-1 0,0 1-1,-1-1 1,1 1 0,-1 0-1,1-1 1,-1 1-1,1 0 1,-1 0 0,0 0-1,0-1 1,0 1-1,0 0 1,0 0 0,0 0-1,0 0 1,0 0-1,0 1 1,0-1 0,0 0-1,0 0 1,-1 1-1,-1-2 1,-2 1-28,-1 0 0,1 0 0,-1 1 0,0-1 0,1 1 0,-8 1 0,-6 0 592,-300-15 2873,132 4-2945,22 0-343,-68-8 350,130 7 140,-151 5-1,-11-1-118,167 2-369,-173 10 0,-207 19 1222,354-22-2477,53 1-2008,0-4-1,-106-13 1,73-5-2545,-10-4 1152</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47.208"/>
    </inkml:context>
    <inkml:brush xml:id="br0">
      <inkml:brushProperty name="width" value="0.1" units="cm"/>
      <inkml:brushProperty name="height" value="0.1" units="cm"/>
      <inkml:brushProperty name="color" value="#E71224"/>
    </inkml:brush>
  </inkml:definitions>
  <inkml:trace contextRef="#ctx0" brushRef="#br0">2994 156 5760,'-8'-2'582,"-15"-3"875,23 5-1398,-1-1-1,0 1 1,1 0-1,-1 0 1,0 0 0,1-1-1,-1 1 1,1 0-1,-1-1 1,0 1 0,1-1-1,-1 1 1,1-1-1,-1 1 1,1-1-1,0 1 1,-1-1 0,1 1-1,-1-1 1,1 1-1,0-1 1,0 0 0,-1 1-1,1-1 1,0 0-1,0 0-102,0 0 0,-1 1-1,1-1 1,0 0-1,0 1 1,0-1 0,-1 0-1,1 1 1,0-1-1,-1 1 1,1-1-1,-1 1 1,1-1 0,-1 1-1,1-1 1,0 1-1,-1-1 1,0 1 0,1-1-1,-1 1 1,1 0-1,-1-1 1,1 1 0,-1 0-1,0 0 1,1-1-1,-1 1 1,0 0-1,-1 0 1,-26-3 733,12 1 45,-100-26 3410,108 25-3899,0 0 1,0 0-1,-14-7 1,15 6-209,0 0 0,0 1 1,0 0-1,-11-2 0,-5 0 115,0 1 0,-1 1 0,-24 1 0,-222 2 1282,234-2-982,0-1 0,-45-11-1,46 7-197,0 2 1,-46-2-1,-79 16 295,101-6-387,-67 11 0,39-2-27,-20 1-16,-46 5 690,-8 4-527,49-5-218,63-11 154,-226 16 1260,110-16-91,49 1-1855,2 0-1789,33-5-564,-58-2-4870,51-7 3366</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48.460"/>
    </inkml:context>
    <inkml:brush xml:id="br0">
      <inkml:brushProperty name="width" value="0.1" units="cm"/>
      <inkml:brushProperty name="height" value="0.1" units="cm"/>
      <inkml:brushProperty name="color" value="#E71224"/>
    </inkml:brush>
  </inkml:definitions>
  <inkml:trace contextRef="#ctx0" brushRef="#br0">1997 0 5120,'-7'5'906,"6"-5"-778,0 1 1,0 0-1,0-1 0,0 1 0,0-1 1,0 1-1,0-1 0,0 1 0,0-1 0,0 0 1,-1 1-1,1-1 0,0 0 0,0 0 1,0 0-1,0 0 0,0 0 0,0 0 0,-1 0 1,1-1-1,0 1 0,0 0 0,0 0 1,-2-1-1,-5-1 252,0 1 1,0 0 0,0 0 0,-1 1-1,1 0 1,0 0 0,-1 1 0,1 1-1,0-1 1,-12 5 0,8-3-70,-1-1 1,1 0 0,-14 0-1,-273-2 4137,294 0-4301,-1-1 0,1 1 0,-1-1 0,1-1-1,-9-2 1,8 2-41,1 0-1,-1 0 1,0 1 0,1 0-1,-11 0 1,-367 1 1664,249 3-799,-9 2 170,110-3-558,-53 10 0,23-2-255,-228 10-5742,247-17 1834,-49 10-1,27-2-217,-9-1-42</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49.381"/>
    </inkml:context>
    <inkml:brush xml:id="br0">
      <inkml:brushProperty name="width" value="0.1" units="cm"/>
      <inkml:brushProperty name="height" value="0.1" units="cm"/>
      <inkml:brushProperty name="color" value="#E71224"/>
    </inkml:brush>
  </inkml:definitions>
  <inkml:trace contextRef="#ctx0" brushRef="#br0">22 1 1792,'-11'5'704,"6"-5"-576,-1 5 224</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1:31.658"/>
    </inkml:context>
    <inkml:brush xml:id="br0">
      <inkml:brushProperty name="width" value="0.1" units="cm"/>
      <inkml:brushProperty name="height" value="0.1" units="cm"/>
      <inkml:brushProperty name="color" value="#66CC00"/>
    </inkml:brush>
  </inkml:definitions>
  <inkml:trace contextRef="#ctx0" brushRef="#br0">1529 130 4736,'-7'-11'797,"5"9"-601,0 0 1,0-1-1,0 0 1,0 1-1,1-1 1,-1 0-1,1 0 1,0 0-1,0 1 0,0-1 1,0-1-1,0 1 1,1 0-1,-1-4 1,-1 3-7,0 0 1,-1 0-1,1 0 1,-1 0-1,0 1 1,-7-7-1,-2-1 644,10 9-670,0-1-1,0 1 0,-1 0 1,1 0-1,-1 0 1,0 1-1,1-1 0,-1 1 1,0-1-1,0 1 0,-6-2 1,-12 0 257,0 1 0,0 1 1,-1 1-1,1 1 1,-40 6-1,36-4-245,-292 48 1078,261-41-589,-18 1 130,-91 2 0,-74-14 101,208-1-1901,-1-1 0,1-1 0,0-2 1,-48-16-1,54 15-1934,-1 1 1,-31-4-1,-16 1-698</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50.237"/>
    </inkml:context>
    <inkml:brush xml:id="br0">
      <inkml:brushProperty name="width" value="0.1" units="cm"/>
      <inkml:brushProperty name="height" value="0.1" units="cm"/>
      <inkml:brushProperty name="color" value="#E71224"/>
    </inkml:brush>
  </inkml:definitions>
  <inkml:trace contextRef="#ctx0" brushRef="#br0">1752 196 3456,'19'-3'1813,"0"0"1,0 1 0,35 1-1,-41 1-1329,-11 0-408,1 0 0,-1-1 0,1 0 0,0 1 0,-1-1 0,1 0 0,-1 0 0,0 0 0,1 0 0,-1-1 0,0 1 0,0-1 0,13-9 4456,-16-9-3407,-2 16-945,0-1 0,-1 1 0,1 0 0,-1 0 0,-4-4 0,-2-1 388,3 3-474,-1 0-1,0 1 0,-1 0 1,1 0-1,-1 0 0,0 1 1,0 1-1,-1-1 0,1 2 1,-1-1-1,-17-1 0,-12-5 27,24 5-9,-26-3 0,21 5 25,-37-11 0,42 8-114,-1 2 1,0-1 0,-31 0-1,4 3-69,18 0 212,1 1 0,0 1 0,-1 1 1,-25 5-1,16 3-120,-57 26 1,64-24-14,-28 8 332,-1-2 1,-97 19-1,103-30 127,0-2-1,-69-3 1,69 1-115,-66 10 0,70-6-1432,0-2 0,-49-1 0,65-5-1122,-1-1 0,1-2 0,0-1 0,-39-11 0,8-6-2953,-5 3 1222</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50.891"/>
    </inkml:context>
    <inkml:brush xml:id="br0">
      <inkml:brushProperty name="width" value="0.1" units="cm"/>
      <inkml:brushProperty name="height" value="0.1" units="cm"/>
      <inkml:brushProperty name="color" value="#E71224"/>
    </inkml:brush>
  </inkml:definitions>
  <inkml:trace contextRef="#ctx0" brushRef="#br0">1257 44 6784,'-3'-1'272,"0"-1"-7,0 0 0,0 1 0,0-1 0,-1 1 1,1 0-1,0 0 0,0 0 0,-1 0 1,1 0-1,-4 1 0,5 0-206,1 0-1,0-1 1,-1 1-1,1 0 1,0-1-1,0 1 1,-1 0-1,1-1 1,0 0-1,0 1 1,0-1-1,-2-1 1,2 1-67,0 0 0,-1 0 0,1 1-1,0-1 1,-1 0 0,1 1 0,-1-1 0,1 1 0,-1-1 0,1 1 0,0 0 0,-4-1 0,-13 2 520,-2-1 695,1-1 0,-31-4 0,4 0-126,0 1 0,-71 3-1,54 2 393,3 2-145,-101 18 0,68-7-598,-23 6-356,60-8-1681,-62 3 0,108-14 507,1-1-1,-1-1 0,0 0 0,1 0 1,0 0-1,-1-1 0,1-1 0,0 0 1,0 0-1,0-1 0,0 0 1,1 0-1,-9-6 0,-39-30-3204</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7:51.439"/>
    </inkml:context>
    <inkml:brush xml:id="br0">
      <inkml:brushProperty name="width" value="0.1" units="cm"/>
      <inkml:brushProperty name="height" value="0.1" units="cm"/>
      <inkml:brushProperty name="color" value="#E71224"/>
    </inkml:brush>
  </inkml:definitions>
  <inkml:trace contextRef="#ctx0" brushRef="#br0">2403 124 8320,'-50'-13'3391,"26"7"-2798,-41-4-3649,49 7 4390,-30-3 1,7 1 17,10 1-497,0 1 0,-45 2 0,-59 11 148,45-3-646,-142 11 719,-109 6 600,190-23-100,-266-33 0,232 14-2754,-8-1-3500,-2-17-5300,84 8 5562</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1:49.062"/>
    </inkml:context>
    <inkml:brush xml:id="br0">
      <inkml:brushProperty name="width" value="0.1" units="cm"/>
      <inkml:brushProperty name="height" value="0.1" units="cm"/>
      <inkml:brushProperty name="color" value="#E71224"/>
    </inkml:brush>
  </inkml:definitions>
  <inkml:trace contextRef="#ctx0" brushRef="#br0">2734 84 2816,'0'-1'80,"-1"0"1,1-1-1,0 1 1,0 0-1,0-1 0,0 1 1,0 0-1,0-1 1,0 1-1,0 0 0,0-1 1,1 1-1,-1 0 1,1 0-1,-1-1 0,1 1 1,-1 0-1,1 0 1,0 0-1,-1 0 0,3-2 1,22-29-467,-17 23 192,-5 5 519,10-6 4833,-14 14-4967,-1-1 0,0 0 1,0 0-1,0 0 0,0 0 1,0-1-1,-5 5 0,-3 2 50,-1 0 0,0-1 0,0 0 0,0-1 0,-1 0 0,0-1 0,0-1-1,-1 0 1,0 0 0,0-1 0,-24 4 0,-27 5 1115,29-5-820,0-1 1,-69 3-1,-98-25 269,21 9 30,124 7-385,-84-10-1,55 1 95,-168 8 0,248 0-534,-205 18 252,-42 1 500,167-20-581,-227 11 545,252-4-475,12-2-304,0 2-1,-91 24 1,96-14-1186,-44 11-3512,78-25 3642,1 0 1,0-1-1,0 0 1,-1-1-1,1 1 1,0-2-1,-16-2 0,-30-14-3589</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1:51.136"/>
    </inkml:context>
    <inkml:brush xml:id="br0">
      <inkml:brushProperty name="width" value="0.1" units="cm"/>
      <inkml:brushProperty name="height" value="0.1" units="cm"/>
      <inkml:brushProperty name="color" value="#E71224"/>
    </inkml:brush>
  </inkml:definitions>
  <inkml:trace contextRef="#ctx0" brushRef="#br0">1619 136 3328,'0'0'38,"-1"0"1,1 0-1,-1 0 1,1 0-1,0 0 1,-1-1-1,1 1 0,-1 0 1,1 0-1,0-1 1,-1 1-1,1 0 1,0-1-1,0 1 0,-1 0 1,1-1-1,0 1 1,0 0-1,-1-1 1,1 1-1,0-1 1,0 1-1,0 0 0,0-1 1,0 1-1,-1-1 1,1 1-1,0-1 1,0 1-1,0 0 1,0-1-1,0 1 0,0-1 1,1 1-1,-1-1 1,0 1-1,0 0 1,0-1-1,0 1 0,0-1 1,1 1-1,-1 0 1,0-1-1,0 1 1,0 0-1,1-1 1,-1 1-1,0 0 0,1-1 1,22-24-18,-10 12 350,-9 8-39,0 0-1,0-1 0,0 1 0,-1-1 1,0 1-1,0-1 0,-1 0 0,4-13 1110,-6 20-1388,0 4 1835,-1-5-1832,1 0-1,-1 0 1,1 0-1,0 1 1,-1-1-1,1 0 0,-1 0 1,1 0-1,0 0 1,-1 0-1,1 0 1,-1 0-1,1 0 1,0 0-1,-1 0 0,1 0 1,-1 0-1,1 0 1,-1 0-1,1 0 1,0 0-1,-1 0 1,1-1-1,-1 1 0,1 0 1,-1-1-1,-8-3 32,7 2 118,0 1 0,0-1 0,0 1 0,0 0 0,0 0 0,0-1 0,0 1 0,0 1 0,0-1 0,-1 0 0,1 0 0,0 1 0,-1-1 0,1 1 0,-5 0 0,0 0-112,0 0 1,-1 0-1,1 1 0,0 0 1,0 1-1,0 0 0,-8 2 1,5-2 26,0 0-1,0 0 1,0-1 0,-1-1-1,1 0 1,-14-2 0,-8 1 167,12 1 61,6-1-254,0 1 1,0 1-1,-23 4 0,27-4-30,0 0 0,-1 0 0,1-1 0,-16-1 0,-4 0 38,-652 1 1498,668-1-1444,0-1 0,1 0 0,-18-5 0,17 4 41,0 0 0,-1 0 1,-18 0-1,0 4-384,1 1 0,-1 1-1,-35 9 1,45-6-1640,1 0 1,-38 18-1,44-17 368,10-3 636,0-1 0,1 0 0,-1-1 0,0 0-1,0 0 1,0 0 0,-1-1 0,1 1 0,0-1 0,-1-1 0,1 1-1,-13-2 1,-18-7-1854</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1:52.775"/>
    </inkml:context>
    <inkml:brush xml:id="br0">
      <inkml:brushProperty name="width" value="0.1" units="cm"/>
      <inkml:brushProperty name="height" value="0.1" units="cm"/>
      <inkml:brushProperty name="color" value="#E71224"/>
    </inkml:brush>
  </inkml:definitions>
  <inkml:trace contextRef="#ctx0" brushRef="#br0">1900 162 3456,'-2'-11'177,"-1"-18"6078,1 26-6112,1-1-1,-1 1 1,0 0 0,0 1 0,0-1 0,0 0 0,-1 1 0,1-1-1,-1 1 1,1-1 0,-1 1 0,0 0 0,-5-2 0,-143-59 3788,132 55-3409,12 5-392,-1 2 1,0-1 0,1 1-1,-1 0 1,0 1 0,0-1-1,0 2 1,-9 0 0,-11 0-161,-17-4 728,32 2-633,1 0 0,0 0 1,-1 1-1,-14 2 0,-85 21 980,68-12-921,-1-3 0,0-1 0,-49 0 1,81-7-117,-128-2-33,107-1 137,1-1 1,-40-10-1,38 8 217,1 1 1,-1 2 0,1 1 0,-37 3-1,19 0 7,-138 10 177,-2 1-5752,186-12 4839,-17 1-2536,1-2 0,-1-1 1,-33-6-1,4-5-472</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1:53.461"/>
    </inkml:context>
    <inkml:brush xml:id="br0">
      <inkml:brushProperty name="width" value="0.1" units="cm"/>
      <inkml:brushProperty name="height" value="0.1" units="cm"/>
      <inkml:brushProperty name="color" value="#E71224"/>
    </inkml:brush>
  </inkml:definitions>
  <inkml:trace contextRef="#ctx0" brushRef="#br0">2229 17 4608,'-10'0'901,"7"0"-757,1 1-1,0-1 1,-1 0 0,1 0-1,-1 0 1,1 0 0,0 0-1,-1-1 1,1 1-1,-1-1 1,1 0 0,0 1-1,0-1 1,-4-2 0,3 2-125,0-1 0,0 1 0,0 0 1,0 0-1,-1 0 0,1 1 0,0-1 0,-1 1 0,1 0 1,-1 0-1,-5 0 0,-7 0 161,-63-3 2449,-150 16-1,194-10-2237,-147 25 976,38-3-595,138-25-757,-309 34 1728,221-28-596,-132-9 1,110-5-523,-233-21-210,180 18-4775,58 6-2874,48-3 3474</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1:43.505"/>
    </inkml:context>
    <inkml:brush xml:id="br0">
      <inkml:brushProperty name="width" value="0.1" units="cm"/>
      <inkml:brushProperty name="height" value="0.1" units="cm"/>
      <inkml:brushProperty name="color" value="#E71224"/>
    </inkml:brush>
  </inkml:definitions>
  <inkml:trace contextRef="#ctx0" brushRef="#br0">103 1 2688,'-32'0'1056,"16"0"-832,-6 0-256,17 0-128,-6 0-128,6 0 96,-1 0-736,1 0-320</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1:44.354"/>
    </inkml:context>
    <inkml:brush xml:id="br0">
      <inkml:brushProperty name="width" value="0.1" units="cm"/>
      <inkml:brushProperty name="height" value="0.1" units="cm"/>
      <inkml:brushProperty name="color" value="#E71224"/>
    </inkml:brush>
  </inkml:definitions>
  <inkml:trace contextRef="#ctx0" brushRef="#br0">2292 76 3456,'-2'1'247,"1"1"-1,0-1 1,0 0 0,0 1 0,0-1 0,0 0-1,1 1 1,-1-1 0,0 1 0,1-1 0,-1 1-1,1 0 1,-1-1 0,1 1 0,0 0-1,-1-1 1,1 1 0,0 0 0,0-1 0,0 1-1,1 0 1,0 2 0,-1-2-109,0 1 0,0-1 0,0 0 1,0 0-1,0 0 0,0 0 0,0 1 0,-1-1 0,1 0 1,-1 0-1,1 0 0,-1 0 0,-2 3 0,-2 2 190,4-5-205,0 0 0,0 0 0,0-1 0,0 1 0,0-1 0,-1 1 0,1-1 0,-1 1 0,1-1 0,-1 0 0,1 1-1,-1-1 1,0 0 0,0 0 0,1 0 0,-1-1 0,0 1 0,0 0 0,0-1 0,0 1 0,0-1 0,0 0 0,0 1 0,0-1 0,0 0 0,0 0 0,-2-1 0,-104 1 2751,101 1-2702,-1 0-1,1 0 1,-1 1-1,1-1 1,0 2-1,-12 4 0,12-4-91,0 0 0,0 0 0,-1-1 0,0 0 0,1-1 0,-14 1 0,-15-2 443,1-1 0,-63-12-1,-158-43 1249,239 53-1676,-10-3 47,0 2 1,-46-2 0,38 7 25,-48 9 0,49-4-56,-49 0 0,10-5-65,18 0 73,0-1-1,-65-11 0,64 0-69,28 5 40,-1 1 0,-43-2 0,-138 4 513,116 5-243,-57-1-1051,142-1 78,-1-1 0,0 0 1,1-1-1,-1 0 0,1 0 0,0-1 0,0 0 1,0-1-1,-17-9 0,0-6-2348,15 11 926,0 0 0,-19-10 0,-20-5-2093</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1:45.917"/>
    </inkml:context>
    <inkml:brush xml:id="br0">
      <inkml:brushProperty name="width" value="0.1" units="cm"/>
      <inkml:brushProperty name="height" value="0.1" units="cm"/>
      <inkml:brushProperty name="color" value="#E71224"/>
    </inkml:brush>
  </inkml:definitions>
  <inkml:trace contextRef="#ctx0" brushRef="#br0">2999 328 5120,'-9'-3'3354,"19"-9"-2858,10-22-597,23-58 0,-5 12 490,-22 49-39,-5 12 1126,10-26-1,-21 45-1379,0-1 0,0 1 0,0-1 0,0 1-1,0 0 1,0-1 0,0 1 0,0-1 0,0 1 0,0-1-1,0 1 1,-1 0 0,1-1 0,0 1 0,0 0 0,0-1-1,-1 1 1,1 0 0,0-1 0,0 1 0,-1 0 0,1-1-1,0 1 1,-1 0 0,1 0 0,0-1 0,-1 1 0,1 0-1,0 0 1,-1 0 0,1-1 0,-1 1 0,1 0-1,0 0 1,-1 0 0,1 0 0,-1 0 0,1 0 0,0 0-1,-1 0 1,1 0 0,-1 0 0,1 0 0,-1 0 0,-27 0-284,21 1 586,-17 1-200,0 1 1,1 1-1,0 1 0,-27 10 1,49-15-194,-57 15 315,-2-2 0,-72 5 0,-256 30-224,342-39 49,-62 21 1,-32 7 272,-222 21 820,217-31-902,-79 10 304,132-29-351,-42 4 78,-207 29-541,227-33-3800,-118-7-1,70-19-2504,82 8 3689,-58-2-511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1:36.045"/>
    </inkml:context>
    <inkml:brush xml:id="br0">
      <inkml:brushProperty name="width" value="0.1" units="cm"/>
      <inkml:brushProperty name="height" value="0.1" units="cm"/>
      <inkml:brushProperty name="color" value="#66CC00"/>
    </inkml:brush>
  </inkml:definitions>
  <inkml:trace contextRef="#ctx0" brushRef="#br0">3248 112 3072,'0'1'150,"1"0"-1,-1 1 1,0-1 0,1 0-1,-1 1 1,1-1 0,-1 0-1,1 0 1,0 0 0,-1 0-1,1 0 1,0 1 0,0-1 0,0 0-1,0-1 1,0 1 0,10 8 4361,-33-8-1909,16 2-2340,0-2 0,0 1-1,0-1 1,-7 2 0,-8 0 189,-44 7 1107,-44 4-284,28-3-327,-25 6-171,91-14-575,-1-1 0,1-1 0,-1 0 1,-23-3-1,-1 1 227,8 0-223,-48-9 0,47 5 254,-50-2 0,-237 7 875,301-1-1261,-1-2 0,0 0 1,-35-10-1,4 0-14,-28-10 202,-44-5 326,12 9-331,-252-43 192,302 55-311,39 6-64,-23-5-1,21 2 42,0 2-1,1 1 1,-33 2 0,12-1 87,-17 3-111,-117 22-1,88-10 15,23-8-2066,-93-3 1,9 0-5534,123-2 5594,-1-1 0,0-1 0,0-1 1,-31-6-1,-58-22-1457,118 29 3356</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3:39.673"/>
    </inkml:context>
    <inkml:brush xml:id="br0">
      <inkml:brushProperty name="width" value="0.1" units="cm"/>
      <inkml:brushProperty name="height" value="0.1" units="cm"/>
      <inkml:brushProperty name="color" value="#E71224"/>
    </inkml:brush>
  </inkml:definitions>
  <inkml:trace contextRef="#ctx0" brushRef="#br0">6339 1389 4480,'-8'1'323,"1"-1"0,-1 1 0,1 1 0,0 0-1,-1 0 1,-6 3 0,-17 5 355,29-10-654,1 1-1,0-1 0,-1 0 0,1 1 0,-1-1 0,1 0 0,-1 0 0,1 0 0,-1 0 0,1 0 0,-1 0 0,1-1 0,-1 1 1,1 0-1,-1-1 0,1 1 0,0-1 0,-1 1 0,1-1 0,0 0 0,-1 0 0,-1-1 0,1 0-5,0-1 1,1 1-1,-1-1 0,0 0 0,1 0 0,-1 0 0,1 0 0,-1-3 0,1 1 75,-1 1-1,0 0 0,0 0 1,0 0-1,-5-6 0,4 6 64,-1 0-1,0 1 1,0 0-1,-1 0 1,1 0-1,-1 0 1,0 1-1,1 0 1,-1 0-1,0 0 1,0 0-1,0 1 0,0 0 1,-1 0-1,1 0 1,0 1-1,0 0 1,-1 0-1,1 0 1,-6 1-1,-12 2 502,-1 1 0,-46 14 0,66-17-602,-23 7 405,-144 39 1421,136-40-1602,-1-1 0,-70 1 0,81-7-150,-44 1 548,-100-13 0,-190-34 1376,272 38-1715,1-4 0,-91-25 0,119 21-209,-1 4 1,0 1-1,-1 4 1,0 2-1,0 2 1,-107 11-1,152-7-92,-343 54 188,276-40-180,-143 8 1,106-14 375,42-5-256,-1-4 0,-135-18 1,30 1 21,-81-10-33,27-28 164,170 36-296,0 2 0,-94-9 0,107 21 71,-154-9 205,152 14-189,-97 9-1,150-8-101,-93 12 69,-96 25 1,18 0 92,-36 10-34,155-31-71,-2-3 0,-65 7 0,48-13-82,1-3 0,-148-9 1,213 2 34,0 1 0,0-1 0,0 0 0,0-1 1,1 0-1,-1 0 0,1-1 0,-1 1 1,1-2-1,0 1 0,1-1 0,-1 0 0,1 0 1,0-1-1,0 0 0,-8-12 0,7 9 5,0-1-1,1-1 0,0 0 1,0 1-1,1-2 1,1 1-1,0-1 0,1 1 1,0-1-1,-2-20 1,-2-181 70,7 175-35,3-26 84,12-68 0,0-8-7,0 11-124,-3 23 1,-7 68-40,0-28 117,-4 47-79,0 0 1,1 0-1,4-19 0,-5 32-28,0 1-1,-1-1 1,0 0-1,-1-11 1,0 13 7,1 1 0,-1-1 0,1 0 0,0 0 0,1 0 1,-1 0-1,1 0 0,-1 0 0,1 1 0,0-1 0,2-5 0,-1 7 13,-1 0-1,0-1 1,1 1-1,-1 0 1,1 0 0,0 0-1,0 0 1,-1 1-1,1-1 1,1 0-1,-1 1 1,0 0 0,0-1-1,0 1 1,1 0-1,-1 0 1,1 0-1,-1 0 1,1 1-1,-1-1 1,1 1 0,2-1-1,5 1-12,0 0 0,-1 1 0,1 0-1,16 5 1,3 0-41,309 40-68,-320-44 178,26 4 7,24 3-101,0-3 30,30 0 8,15-7 1,230 7 2,-125-8 75,-82-1-36,-38 1-75,106 4-64,104 4 175,-195-7-56,356 1 83,-276-5-26,200-18-112,-227 9 32,47-1 0,39-2 117,-197 11-106,4 0-11,103-6 0,347 15-144,-366 7 198,-43-1-38,431-3-24,-318-7-6,-27-6 154,0 1-152,-43-1-96,1 0 286,-111 6-156,-15 0-22,0 1 0,0 1 1,26 4-1,-39-5 3,0 1-1,-1 1 1,1-1 0,-1 1-1,0 0 1,1 0 0,-1 0-1,0 0 1,0 1 0,-1-1 0,1 1-1,0 0 1,-1 0 0,0 1-1,1-1 1,-1 1 0,-1-1-1,4 6 1,-4-5-4,-1-1 0,0 0 0,0 0-1,0 1 1,0-1 0,0 0 0,-1 1-1,1-1 1,-1 7 0,-5 35-29,2-21 24,-40 279 17,13-104-27,-30 113-3381,60-311 3353,-3 14-1139,0-1 1,-1 1-1,-1-1 1,-7 16-1,9-25 709,1-1 0,-1 0 0,0 0 0,0 0 0,0 0 0,-1-1 0,0 1 0,1-1 0,-1 0-1,0 0 1,0 0 0,-1-1 0,1 1 0,0-1 0,-1 0 0,-7 2 0,-51 11-4075,-6-5 1301</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4:34.818"/>
    </inkml:context>
    <inkml:brush xml:id="br0">
      <inkml:brushProperty name="width" value="0.1" units="cm"/>
      <inkml:brushProperty name="height" value="0.1" units="cm"/>
      <inkml:brushProperty name="color" value="#66CC00"/>
    </inkml:brush>
  </inkml:definitions>
  <inkml:trace contextRef="#ctx0" brushRef="#br0">5636 281 4992,'1'-3'2234,"35"-21"-1340,-26 18-849,0 0 0,12-10 1,-3 1-4,-14 12 173,0 0-1,-1-1 1,0 1-1,0-1 1,0 0-1,0 1 1,-1-2-1,4-3 1,-5 4 412,0 1-1,1 0 1,-1-1 0,1 1-1,0 1 1,0-1 0,6-4 714,-4-8-99,-5 12-1213,0 0 0,0 0-1,-1 0 1,1 0-1,-1 0 1,0 1 0,0-1-1,0 0 1,0 0-1,0 1 1,-1-1-1,1 0 1,-1 1 0,1 0-1,-1-1 1,0 1-1,0 0 1,0 0 0,0 0-1,-1 0 1,1 0-1,-4-2 1,-4-1 48,-1-1 1,0 2-1,0-1 0,-16-3 1,-6-2-227,-18-4 1206,10 3-300,33 9-715,1 1 1,0-1 0,0 1 0,0 0 0,-1 1-1,1 0 1,-13 2 0,-53 12-53,20-3 99,-38 5 97,-32 5-100,51-14-62,-159 25 373,106 2-89,76-19-243,-91 16 0,63-23 79,0-3 0,-121-8 0,137 1-100,1 4 0,-88 13 0,119-12 32,-253 7 135,212-11-161,46 0 24,-48-8 1,4-1-48,-9-2-11,50 6 109,-29-2 1,35 7-114,-284-12 82,250 12-108,13 0-22,0 1 0,-64 10 0,-293 42 350,239-47-271,93-2 14,-36 3-61,34-1 42,31-2 54,-59-3 1,34-2-1,-220 2-1,179-6 56,78 2-123,-1 2 0,0 1-1,0 2 1,-49 6 0,-51 12 272,-204 5 0,291-21-86,0 1 0,-72 17 0,72-11-301,0-2 1,-51 3 0,-26-7-5127,109-4 4446,1 0 0,-1-1 1,0 1-1,1-2 1,-1 1-1,1-1 0,-1 0 1,1 0-1,0-1 0,0 0 1,-11-6-1,-30-24-3570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4:36.388"/>
    </inkml:context>
    <inkml:brush xml:id="br0">
      <inkml:brushProperty name="width" value="0.1" units="cm"/>
      <inkml:brushProperty name="height" value="0.1" units="cm"/>
      <inkml:brushProperty name="color" value="#66CC00"/>
    </inkml:brush>
  </inkml:definitions>
  <inkml:trace contextRef="#ctx0" brushRef="#br0">2684 78 2560,'-1'0'56,"0"-1"0,1 1 0,-1 0 0,0-1 0,0 1 0,0 0 0,0 0 0,1-1 0,-1 1 0,0 0 0,0 0 0,0 0 0,0 0 0,0 0 0,0 0 0,1 0 0,-1 1 0,0-1 0,0 0 0,0 0 0,0 1 0,1-1 0,-1 0 0,0 1 0,0-1 0,1 1 0,-2 0 0,3-4 152,1-1 0,-1 1 0,1-1 0,-1 0 1,0 0-1,-1 1 0,1-1 0,0-7 0,-1 10-59,0 0 0,0 0 0,0 0 0,0 0 0,0 0 0,0 0 0,0 0 0,0 0 0,0 0 0,-1 0 0,1 0 0,0 0 0,-1 0 0,1 0 0,0 0 0,-1 0 0,1 0 0,-1 1 0,0-1 0,1 0 0,-1 0 0,0 1 0,1-1 0,-1 0 0,0 1 0,0-1 1,0 0-1,1 1 0,-1-1 0,0 1 0,0 0 0,0-1 0,0 1 0,0 0 0,0-1 0,0 1 0,-2 0 0,0 0 138,-1-1 0,1 1 0,-1-1 1,1 1-1,0-1 0,-4-2 1,4 2-135,0 0 0,-1 0 0,1 1 0,0-1 0,-1 1 0,-3-1 0,-5 1 112,0 0-1,0 1 0,0 0 1,-1 1-1,2 0 0,-20 7 1,19-4-170,-1 0 0,0 1 1,1 0-1,0 1 0,1 1 0,-15 12 0,12-10 6,1-1-1,-1 0 1,-1-1-1,-25 11 1,-3 1 79,27-12-15,-1-1-1,0-1 0,0 0 1,-30 4-1,-73 4 449,-58-12-231,-17 2 276,57 1-365,20-4 29,65-1-265,16-2 17,-1-1 1,-73-17 0,94 18-66,-1 0 1,1 1 0,-26 1 0,9 1 95,-83 6 227,0 0 189,-308-7 1175,249 9-1355,151-8-616,1-1-1201,0 0-1,-31-6 1,52 6 1033,0-1 0,1 1 0,-1-1 1,1 0-1,-1 0 0,1 0 0,-1 0 0,1 0 0,0-1 0,0 1 0,-1-1 0,1 1 0,0-1 0,0 0 0,0 0 0,-2-3 0,-12-18-3994</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4:54.602"/>
    </inkml:context>
    <inkml:brush xml:id="br0">
      <inkml:brushProperty name="width" value="0.1" units="cm"/>
      <inkml:brushProperty name="height" value="0.1" units="cm"/>
      <inkml:brushProperty name="color" value="#66CC00"/>
    </inkml:brush>
  </inkml:definitions>
  <inkml:trace contextRef="#ctx0" brushRef="#br0">7362 413 512,'-3'-5'148,"3"5"-126,0-1 0,0 1 0,0-1 1,0 1-1,-1-1 0,1 1 0,0-1 0,0 1 0,-1-1 0,1 1 0,0 0 0,-1-1 0,1 1 0,0-1 0,-1 1 0,1 0 1,0 0-1,-1-1 0,1 1 0,-1 0 0,1 0 0,-3-3 955,3 3-884,0-1-1,-1 1 0,1-1 1,0 1-1,-1-1 1,1 1-1,-1-1 0,1 1 1,-1 0-1,1-1 1,-1 1-1,0 0 1,1-1-1,-1 1 0,1 0 1,-1 0-1,-1-1 1,-2 1 376,1 0 1,-1 0 0,0 1 0,0-1 0,0 1 0,0 0 0,0 0-1,1 0 1,-6 2 0,8-2-380,-1-1-1,0 0 1,1 1-1,-1-1 1,1 0-1,-1 0 1,0 0-1,1 0 1,-3 0-1,-10 0 227,-89 20 1719,84-17-1820,-3 0-13,-36 7 732,-101 5 0,32-9 250,0 13-449,50-6-287,31-7-280,0-2 0,-1-2 0,-91-9 0,-57-12 126,165 15-212,-5-1 178,-47-1 0,-4 6-259,-215-3 804,268 2-804,-62-4 331,-167 14 1,188-3-354,-89-5-1,76-3 305,39 0-195,-90-16-1,121 15-86,-2-2 18,0 0 1,1-1-1,-29-14 0,-14-5 38,25 12-17,18 6-28,0 1-1,-34-7 0,-35 1 439,27 5-393,1-2-1,-60-19 0,85 19 17,-48-7 1,49 11 132,-57-16 1,0-4 33,-31 0-166,71 16-4,-43-6 81,0 4 0,-126 0 0,181 9-81,1-2-1,-68-16 1,-13-2 100,-35-1-305,-51-5 169,170 26 58,-18-1-24,-108-22 188,91 19-264,-117 2 1,112 5 139,21 2-177,1 3 0,-1 1 0,-53 16 0,-4 1 300,35-14-240,-19 4-68,53-5 82,-100 19 220,76-20-173,-131 22 221,169-26-185,-37 1 1,-5 0 73,-51 7 59,-56 8-112,85-5-76,-22 4 190,-16 4-1724,126-23 1225,-1 1 1,0-1-1,0 0 1,0 0-1,0 0 0,1-1 1,-1 1-1,0-1 1,0 0-1,0 0 1,1 0-1,-1 0 0,-5-4 1,3 1-766,1 0 0,-1-1 0,1 1 1,0-1-1,0-1 0,-7-9 0,-13-16-3297</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5:10.810"/>
    </inkml:context>
    <inkml:brush xml:id="br0">
      <inkml:brushProperty name="width" value="0.1" units="cm"/>
      <inkml:brushProperty name="height" value="0.1" units="cm"/>
      <inkml:brushProperty name="color" value="#66CC00"/>
    </inkml:brush>
  </inkml:definitions>
  <inkml:trace contextRef="#ctx0" brushRef="#br0">5695 58 2432,'0'0'2715,"-11"9"-780,-16 0 3521,24-8-5280,0 0 0,0-1 0,0 1-1,0 0 1,0 0 0,-3 3 0,-13 3 769,7-3-616,11-3-291,-1 0 0,0 0 0,0-1 0,0 1 1,0-1-1,0 1 0,0-1 0,-3 1 0,-68 7 890,61-7-723,0-2-1,0 0 1,1 0 0,-1-2-1,0 1 1,1-1 0,-15-6-1,15 6-89,0 0 0,0 1 0,-1 1 0,1 0-1,-1 0 1,1 1 0,-1 0 0,-20 4 0,-20-1 179,-406-3 1514,409 2-1759,25-1 65,0-1-1,-35-4 1,-16-5 30,-51-10 48,108 17-147,0 0 0,0 1 0,-20 1 1,19 1 59,-1-2 0,-25-3 0,10 0 124,-50 0 0,-24-3 17,24-7 79,36 7 159,16 2-1,-51-2 1,19 7-255,-115 14 0,-68 36-699,-35 5 268,205-42 209,26-4 37,0-2 0,-54 1 0,79-8-79,12-1 36,-1 1-1,0 0 1,1 2-1,-1 0 0,-23 6 1,-79 29 79,70-24 21,42-12-100,0 0 0,0 0 0,0 0 0,-10-1 0,-7 1 53,-22 2-169,-55-4 0,32-1 212,-151 8 121,206-5-218,-1 0 0,1 1 0,0 1 0,-18 6 0,18-5 16,-1-1 0,1 0 0,-1 0 0,-19 0 0,-52 2 139,-134 1 5,181-6-89,-129-5-73,129 4 13,1 1-1,-48 6 0,40-2 50,6 0-33,-33 2 122,-263-2 70,228-13-193,-90 3-122,186 6 79,-3 0 16,1 0 0,0 1 0,-16 3 0,20-3-116,1 0-1,-1 0 1,0-1 0,0 0-1,1 0 1,-15-3 0,19 1-406,1 1 0,0-1 0,0 0 0,0 0 0,0 0 0,0 0 0,0-1 0,0 1 0,1-1 0,-1 0 0,1 0 0,0 0 0,0 0 0,0 0 0,0 0 0,-2-7 0,-19-35-4821,-3-2 710</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5:12.019"/>
    </inkml:context>
    <inkml:brush xml:id="br0">
      <inkml:brushProperty name="width" value="0.1" units="cm"/>
      <inkml:brushProperty name="height" value="0.1" units="cm"/>
      <inkml:brushProperty name="color" value="#66CC00"/>
    </inkml:brush>
  </inkml:definitions>
  <inkml:trace contextRef="#ctx0" brushRef="#br0">2641 174 5120,'0'0'115,"-1"-1"0,1 0 1,0 0-1,-1 1 0,1-1 0,0 0 1,0 0-1,0 0 0,-1 1 0,1-1 1,0 0-1,0 0 0,0 0 0,0 0 1,0 0-1,1 1 0,-1-1 0,0 0 1,0 0-1,0 0 0,1 1 0,0-2 1,-1 1-128,0 1 1,1 0-1,-1-1 1,0 1-1,1 0 1,-1 0-1,0-1 1,1 1-1,-1 0 1,0 0-1,1 0 1,-1 0-1,1-1 1,-1 1-1,0 0 1,1 0-1,-1 0 1,1 0-1,-1 0 1,1 0-1,-1 0 1,0 0-1,1 0 1,-1 0-1,1 0 1,-1 0-1,1 0 1,-1 1-1,0-1 1,1 0-1,-1 0 1,1 0-1,-1 1 1,0-1-1,1 0 1,-1 0-1,0 1 1,1-1-1,-1 0 1,0 1-1,0-1 1,1 0-1,-1 1 1,0-1-1,2 2 92,-1-1 0,0 0 0,0 1-1,0-1 1,0 1 0,-1-1 0,1 1 0,0-1 0,-1 1-1,1 0 1,-1-1 0,1 1 0,-1 0 0,0-1 0,0 1-1,0 0 1,0 0 0,0-1 0,0 1 0,0 0 0,0-1-1,-1 1 1,1 0 0,-1-1 0,1 1 0,-1 0 0,0-1-1,1 1 1,-1-1 0,-2 3 0,1-2 100,1 1 1,-1-1-1,0 0 1,1 0-1,-1 0 1,0-1-1,0 1 1,-1 0 0,1-1-1,0 1 1,-1-1-1,1 0 1,0 0-1,-1 0 1,0 0-1,1 0 1,-1 0-1,1-1 1,-6 1-1,-59-4 984,35 1-698,-41 3 0,-7 4 96,-1-3-1,0-4 0,-86-13 0,125 10-463,-1 2 0,-56 4 0,-85 16-173,116-7 303,-28 2 333,-13-5 319,-131-9 0,63-11 336,-315-63 0,474 72-1235,-152-37-1600,128 29-1231,-78-35 0,54 13-1171,3 2-235</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5:14.611"/>
    </inkml:context>
    <inkml:brush xml:id="br0">
      <inkml:brushProperty name="width" value="0.1" units="cm"/>
      <inkml:brushProperty name="height" value="0.1" units="cm"/>
      <inkml:brushProperty name="color" value="#66CC00"/>
    </inkml:brush>
  </inkml:definitions>
  <inkml:trace contextRef="#ctx0" brushRef="#br0">2553 164 3456,'-2'-6'431,"0"-1"0,-1 1 0,0-1 1,-5-6-1,7 12-435,0-1 1,-1 1-1,1 0 0,0-1 1,0 1-1,-1 0 1,1 0-1,-1 0 0,1 0 1,-1 0-1,1 0 0,-1 0 1,0 1-1,0-1 1,1 0-1,-1 1 0,0 0 1,0-1-1,1 1 0,-4 0 1,4 0-1,-2 0 159,1 0 1,-1 0-1,1 0 1,-1 0-1,1 0 0,-1 0 1,1-1-1,-1 1 1,1-1-1,-1 0 1,1 1-1,0-1 0,-1 0 1,1-1-1,0 1 1,0 0-1,0-1 1,-3-1-1,-4-7 165,9 9-224,-1 0 1,0-1-1,0 1 0,0 0 1,0 0-1,0 0 1,0 0-1,0 0 0,0 1 1,-1-1-1,1 0 1,0 0-1,-2 0 0,-18-4 1264,18 4-1287,0 1 0,1-1 0,-1 0 0,1 0 0,-1 0 0,1 0 0,0 0 0,-1 0 0,1-1 0,0 1 0,0-1 0,0 0-1,0 1 1,-3-5 0,2 4 67,1-1-1,-1 1 0,0 0 0,0 0 1,0 0-1,0 0 0,-4-2 0,-4-1-24,9 4-93,1 0 0,-1 0 0,1 1 0,-1-1 0,1 1 0,-1-1-1,1 1 1,-1-1 0,1 1 0,-1 0 0,0 0 0,-1 0 0,-3 0 154,0-1 0,1 0 0,-1 0 0,0 0 0,-7-3 0,9 3-109,0 0 0,1 0 0,-1 1 0,0 0 0,0 0 0,1 0 0,-1 0 0,-4 1 0,-6 0 120,-10-1 113,0 0 1,0 2 0,0 1 0,-25 6-1,-124 24 264,59-14-546,-99 24 1240,91-20-1167,86-17 215,-42 0 1,26-2-253,-193 9 207,16-23 934,125-6-1059,56 7 185,-98-4 0,107 13-233,-167 4-656,145-3-1807,35-3-872,0-1-1,0-2 1,-34-9-1,-3-5-714</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5:24.143"/>
    </inkml:context>
    <inkml:brush xml:id="br0">
      <inkml:brushProperty name="width" value="0.1" units="cm"/>
      <inkml:brushProperty name="height" value="0.1" units="cm"/>
      <inkml:brushProperty name="color" value="#66CC00"/>
    </inkml:brush>
  </inkml:definitions>
  <inkml:trace contextRef="#ctx0" brushRef="#br0">1895 81 3072,'-58'0'6085,"58"-24"-4826,0 22-1157,-1 0 0,1 0 1,-1 0-1,0 1 0,0-1 1,0 0-1,0 1 0,0-1 1,0 1-1,0-1 0,0 1 1,-1-1-1,1 1 0,-1 0 0,1 0 1,-1 0-1,1 0 0,-1 0 1,0 0-1,1 0 0,-1 0 1,0 1-1,0-1 0,1 0 1,-1 1-1,-2-1 0,-1 1 17,1-1-1,0 1 0,-1-1 1,1-1-1,0 1 1,0-1-1,-6-2 0,6 2 45,-1 0-1,1 0 0,0 1 0,-1 0 1,1-1-1,0 2 0,-8-2 1,-30 4 574,-74 14 1,46-5-496,-196 17 488,198-28-699,46-1 53,1 1 1,-1 1-1,-27 4 0,-62 15 799,-144 7 0,100-26-171,85-2-368,7 0 46,25-1-222,-57 5-1,94-3-164,-27 4-1366,-51-1 0,70-3 602,0-1 0,0 0-1,0-1 1,0 0 0,0 0 0,0-1-1,0 0 1,0-1 0,-10-6-1,-28-21-3552</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5:25.859"/>
    </inkml:context>
    <inkml:brush xml:id="br0">
      <inkml:brushProperty name="width" value="0.1" units="cm"/>
      <inkml:brushProperty name="height" value="0.1" units="cm"/>
      <inkml:brushProperty name="color" value="#66CC00"/>
    </inkml:brush>
  </inkml:definitions>
  <inkml:trace contextRef="#ctx0" brushRef="#br0">0 1 128,'6'0'0</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5:26.579"/>
    </inkml:context>
    <inkml:brush xml:id="br0">
      <inkml:brushProperty name="width" value="0.1" units="cm"/>
      <inkml:brushProperty name="height" value="0.1" units="cm"/>
      <inkml:brushProperty name="color" value="#66CC00"/>
    </inkml:brush>
  </inkml:definitions>
  <inkml:trace contextRef="#ctx0" brushRef="#br0">1978 94 2176,'0'0'82,"-1"1"-1,1-1 1,-1 1 0,0-1 0,1 1-1,-1-1 1,1 0 0,-1 1-1,0-1 1,1 0 0,-1 0 0,0 1-1,1-1 1,-1 0 0,0 0-1,0 0 1,1 0 0,-1 0 0,0 0-1,1 0 1,-1 0 0,0 0-1,-1-1 1,-16-7 2062,17 6-1959,-1 1 0,0 0 1,0 0-1,0 0 0,0 0 0,0 0 0,0 0 1,-1 1-1,-3-2 0,-10 2 448,0 0-1,0-2 1,0 0-1,-26-6 1,12 1 57,-1 3 1,0 0 0,0 2-1,-53 4 1,24-1 112,53-2-738,-1 0 1,1-1 0,-1 0 0,1 0 0,0 0 0,0-1-1,-8-3 1,-25-10 149,3 10-19,0 0 0,0 3 0,0 1 1,-52 4-1,16-1 113,40-1-69,-5-1-70,0 2-1,0 1 0,-50 10 1,-299 46 1616,219-33-671,-6 1-2304,170-26 823,1 0-1,-1 0 1,1 0 0,-1 0 0,0-1-1,1 0 1,-1 1 0,1-1 0,-1-1 0,1 1-1,-1 0 1,1-1 0,0 0 0,0 0 0,-4-2-1,-3-4-1238,1-1 0,-1 0 0,-7-10-1,-1 0-742,-24-26-1188</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1:40.033"/>
    </inkml:context>
    <inkml:brush xml:id="br0">
      <inkml:brushProperty name="width" value="0.1" units="cm"/>
      <inkml:brushProperty name="height" value="0.1" units="cm"/>
      <inkml:brushProperty name="color" value="#66CC00"/>
    </inkml:brush>
  </inkml:definitions>
  <inkml:trace contextRef="#ctx0" brushRef="#br0">1370 234 128,'1'-4'50,"0"0"0,1 0 0,-1 0 0,1 0 0,0 0 1,0 1-1,0-1 0,4-4 0,2-6 198,32-51 11025,-40 63-10803,0 1-286,0 0-1,0 1 1,0-1 0,-1 0 0,1 1-1,0-1 1,0 0 0,-1 1 0,1-1 0,-1 0-1,1 1 1,0-1 0,-1 1 0,1-1-1,-2 0 1,-1-1-100,0 0 0,0 0 0,-1 0 0,1 0 0,-1 1 0,-4-2-1,-10-5 1073,15 7-1116,-1-1-1,0 1 1,0-1 0,0 1-1,0 1 1,0-1 0,0 0 0,-1 1-1,-4 0 1,-25-5 133,21 1 146,0 1 0,1 0 0,-1 1 0,0 1 0,-22 0 0,-64 9 320,57-3-274,-14-2 114,-55-3 0,34-2 51,50 2-310,1-1 1,-40-7-1,-53-13 1143,-176-9-1,215 28-1376,-43-1-5358,84 2 1420,-7 1-805</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5:36.386"/>
    </inkml:context>
    <inkml:brush xml:id="br0">
      <inkml:brushProperty name="width" value="0.1" units="cm"/>
      <inkml:brushProperty name="height" value="0.1" units="cm"/>
      <inkml:brushProperty name="color" value="#66CC00"/>
    </inkml:brush>
  </inkml:definitions>
  <inkml:trace contextRef="#ctx0" brushRef="#br0">5040 203 3456,'-3'-2'159,"0"1"-13,1 0 1,0 0 0,0-1 0,0 1 0,0-1 0,0 1 0,0-1-1,1 1 1,-1-1 0,-2-3 0,3 2-51,0-1-1,0 1 1,0-1 0,0 1-1,1-1 1,-1 0 0,1 1-1,0-1 1,0-4-1,0 5 150,-1 0-1,1 0 1,-1 1-1,0-1 0,0 0 1,0 0-1,0 1 1,-1-1-1,1 1 0,-1-1 1,0 1-1,1 0 1,-1 0-1,0 0 0,0 0 1,-1 0-1,1 0 1,0 0-1,-5-2 0,-2-3 340,2 2-245,-1 0 0,0 0-1,-1 1 1,1 0-1,-14-4 1,-5-2 237,16 6-459,0 1 0,0 1 0,0 0 1,0 1-1,0 0 0,0 0 0,0 1 0,-13 2 0,-8-2 179,-4 3 11,0 0 0,1 3-1,-37 9 1,-37 7 7,41-16 114,-90-3 0,112-3 6,19-1-282,-30-6 0,-3 0-82,-43-7 66,67 8-31,-64-2 0,84 8-30,-71 0 378,-157-18 1,216 14-412,-36 1 1,-10-1 112,-226-14 229,-224 41 133,440-14-515,-205 25 55,253-29 9,-1-3 0,-55-2 0,-6-1-8,65 3-28,-332-1 281,117-28-216,244 26-99,-117-8 14,60 4 139,-72 4 0,72 1-121,10 3 219,0 2 0,-67 15 1,107-18-185,-144 30 670,-91 15-1637,227-44-536,-39 2 0,51-5-14,-1-1 0,0 0 1,0 0-1,-9-3 0,2-2-3954,-1-6 934</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5:38.779"/>
    </inkml:context>
    <inkml:brush xml:id="br0">
      <inkml:brushProperty name="width" value="0.1" units="cm"/>
      <inkml:brushProperty name="height" value="0.1" units="cm"/>
      <inkml:brushProperty name="color" value="#66CC00"/>
    </inkml:brush>
  </inkml:definitions>
  <inkml:trace contextRef="#ctx0" brushRef="#br0">3580 96 3072,'-1'-1'175,"0"-1"1,-1 1 0,1 0-1,-1 0 1,1 0-1,-1 0 1,1 0-1,-1 0 1,1 0 0,-1 1-1,0-1 1,0 0-1,1 1 1,-1 0-1,0-1 1,0 1 0,1 0-1,-5 0 1,2 1 66,-1 0 0,0 0 0,0 0 0,1 1 0,-7 3 0,6-3-60,1 0 0,-1 0 0,1-1 0,-1 0 1,0 1-1,0-1 0,-6 0 0,-123-1 5637,99-10-4945,21 6-638,11 3-170,-1-1-1,0 2 0,1-1 1,-1 0-1,0 1 0,-3-1 0,-61-5 602,56 4-583,-1 1 0,1 0 0,-1 0 0,1 1 0,-1 1 0,1 0 0,-20 4 0,11-1 112,1-1-1,-2 0 1,1-2-1,-35-2 1,14 0 181,13 0-220,-50-9 1,50 5 57,-51-2 1,0 9 254,1 4-1,-125 24 0,181-27-409,-1-2 0,0 0 0,0-1 0,1-2 0,-43-7 0,-11 0-238,-232 0-6,261 10 213,0-7 40,41 5-30,-1 0-1,1 0 1,0 0-1,-1-1 1,1-1-1,-11-4 1,-15-5-63,6 4-1,1 2 1,-1 1-1,0 1 1,-42 0-1,-22 2 116,21 1 18,-130 12 0,93 0 164,15-3 84,-174 17 391,64-8-3,160-13-862,-48-1 1,72-4-613,0 0 1,0-1 0,0-1 0,0-1 0,-19-7-1,32 9-93,0 0-1,0 0 0,0 0 0,0-1 1,0 0-1,1 0 0,-1 0 0,1 0 1,0-1-1,-5-4 0,-17-31-3614</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5:40.640"/>
    </inkml:context>
    <inkml:brush xml:id="br0">
      <inkml:brushProperty name="width" value="0.1" units="cm"/>
      <inkml:brushProperty name="height" value="0.1" units="cm"/>
      <inkml:brushProperty name="color" value="#66CC00"/>
    </inkml:brush>
  </inkml:definitions>
  <inkml:trace contextRef="#ctx0" brushRef="#br0">2013 36 1792,'-13'3'492,"0"-1"1,-18 1-1,-28-2 5462,43-1-2879,10-28-520,-21 28-1254,-21 0-265,1 1-834,-1-2 0,-53-9 1,64 6-130,-1 1 0,-54 4-1,30 0 168,26-1-110,-106 3 136,114-1-181,1 2 0,-1 1 0,-31 9 0,44-11-23,0 0-1,0-1 0,-1-1 1,1-1-1,-23-2 0,-24 2 62,-2 7 65,-114 27 0,59-9-137,108-23-43,-249 36 784,146-39-4051,43-1-1882,9 2 896</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55:41.448"/>
    </inkml:context>
    <inkml:brush xml:id="br0">
      <inkml:brushProperty name="width" value="0.1" units="cm"/>
      <inkml:brushProperty name="height" value="0.1" units="cm"/>
      <inkml:brushProperty name="color" value="#66CC00"/>
    </inkml:brush>
  </inkml:definitions>
  <inkml:trace contextRef="#ctx0" brushRef="#br0">2185 141 3200,'0'-1'86,"-1"-1"0,1 1 0,-1 0 0,1-1 0,0 1 0,0 0 0,0-1 0,0 1 0,-1 0 0,2-1 0,-1 1 0,0 0 0,0 0 0,0-1 0,1 1 0,-1 0 0,0-1 0,1 0 0,1 0-45,0-1 0,-1 1 0,1 0 1,0 0-1,0 0 0,0 0 1,0 0-1,4-2 0,43-24-233,-8 5 1936,-41 23-1691,0 0-1,0-1 1,0 1-1,0 0 1,1 0-1,-1 0 1,0 0-1,0 0 1,0-1-1,0 1 1,0 0-1,1 0 1,-1 0 0,0 0-1,0-1 1,0 1-1,0 0 1,0 0-1,0-1 1,0 1-1,0 0 1,0 0-1,0 0 1,0-1-1,0 1 1,0 0-1,0 0 1,0 0-1,0-1 1,0 1-1,0 0 1,0 0 0,0 0-1,0-1 1,-1 1-1,-6-8 947,-9-2-257,3 6-483,0 0 1,0 1-1,0 1 0,0 0 1,-14 0-1,-71 2 417,45 2-460,-100-3 818,-371 12 833,214-7 282,225-8-1690,-74-1-182,-16 6-58,-206-3-3099,214 2-3077,90 1 2384</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2:27.919"/>
    </inkml:context>
    <inkml:brush xml:id="br0">
      <inkml:brushProperty name="width" value="0.1" units="cm"/>
      <inkml:brushProperty name="height" value="0.1" units="cm"/>
      <inkml:brushProperty name="color" value="#FFFC18"/>
    </inkml:brush>
  </inkml:definitions>
  <inkml:trace contextRef="#ctx0" brushRef="#br0">4841 149 3328,'-6'-9'9445,"7"8"-9363,-1 0 0,0 0 0,0 1 0,1-1 0,-1 0 0,0 0 1,0 0-1,0 1 0,0-1 0,0 0 0,0 0 0,0 0 0,0 0 0,0 0 0,0 1 0,-1-1 0,1 0 0,0 0 0,0 0 1,-1 1-1,0-2 0,-8-16 1030,8 17-1065,-2-4 62,0-1 1,-1 1-1,1 0 0,-1 0 0,-1 0 0,1 0 1,-1 1-1,0 0 0,0 0 0,0 0 0,0 0 0,-1 1 1,1 0-1,-1 0 0,0 1 0,0-1 0,0 1 1,-9-1-1,-118-18 1443,-155 15-357,171 8-785,61 0-33,-67 13 0,31-3-176,24-4 87,-103 27 0,126-25-225,-1-1 0,0-2-1,0-3 1,-49 0 0,-18-6-242,-173 8 470,121 2-301,106-7 161,20 1-64,1-3-1,-40-5 0,17 0 80,-104 3-1,99 4 267,34-1-433,-1 2 0,1 1 0,0 1 0,-36 10 0,46-9 10,0-2 1,0-1 0,-1-1 0,-36-2 0,10 0 21,-239 9 54,194 1 61,-141 33 1,126-20-13,55-10-109,-24 4 35,-136 17 111,146-27-158,-81-2 0,-176 6 281,115-7 266,154-3-384,53 0-285,-1 0 1,1 0 0,0 0 0,-1-1 0,1 1 0,0-1 0,0 0 0,-1 0 0,-3-2 0,6 3-56,0-1 0,0 0 1,0 0-1,0 0 0,0 0 1,0 0-1,0 0 1,0-1-1,0 1 0,0 0 1,1 0-1,-1-1 1,0 1-1,1 0 0,-1-1 1,1 1-1,0-1 0,-1 1 1,1 0-1,0-1 1,0 1-1,0-1 0,0-2 1,0-1-589,1-1 1,0 1-1,1 0 1,-1-1-1,1 1 1,0 0-1,0 0 0,0 0 1,1 1-1,0-1 1,4-5-1,19-30-3914</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2:32.824"/>
    </inkml:context>
    <inkml:brush xml:id="br0">
      <inkml:brushProperty name="width" value="0.1" units="cm"/>
      <inkml:brushProperty name="height" value="0.1" units="cm"/>
      <inkml:brushProperty name="color" value="#FFFC18"/>
    </inkml:brush>
  </inkml:definitions>
  <inkml:trace contextRef="#ctx0" brushRef="#br0">1258 234 2688,'-1'0'127,"-5"-3"566,8-3 375,-2-15 3489,0 12-3541,0 8-934,0 1 0,0-1 0,1 0 0,-1 0 0,0 0 0,-1 0 0,1 0 0,0 0 0,0 1 0,0-1 0,0 0 0,-1 0 0,1 0 0,0 0 0,-1 1 0,1-1 0,-1 0 0,1 0 0,-1 1 0,1-1 0,-2-1 0,0 1 70,0 1 0,0-1 1,0 1-1,0 0 1,0-1-1,0 1 0,0 0 1,0 0-1,-3 0 0,1 0-108,-241 4 4019,229-5-3901,-1 0 0,1-2 0,0 1 0,0-2 0,0 0 0,0-2 0,-15-6 0,6 4 58,-28-6-1,34 11 15,0-2 1,1-1-1,-34-14 0,35 13-57,0 1 0,0 0 0,-1 1 0,1 1 0,-27-2 0,-28-7 239,-110-22 1266,151 32-2246,1 1 0,-1 2 1,0 0-1,-31 6 1,12 7-6978,24-12 2805</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2:36.811"/>
    </inkml:context>
    <inkml:brush xml:id="br0">
      <inkml:brushProperty name="width" value="0.1" units="cm"/>
      <inkml:brushProperty name="height" value="0.1" units="cm"/>
      <inkml:brushProperty name="color" value="#FFFC18"/>
    </inkml:brush>
  </inkml:definitions>
  <inkml:trace contextRef="#ctx0" brushRef="#br0">1800 61 2432,'-2'1'155,"0"1"-1,0-1 1,0 0 0,-1 0-1,1-1 1,0 1 0,0 0-1,-1-1 1,-3 1 0,3-4 768,2 3-895,1-1 0,0 1 0,-1-1 1,1 1-1,0 0 0,-1-1 0,1 1 1,0 0-1,-1-1 0,1 1 0,-1 0 1,1-1-1,0 1 0,-1 0 0,1 0 0,-1 0 1,1-1-1,-1 1 0,0 0 0,-2 0 262,1-1 0,-1 1 0,0-1-1,1 0 1,-1 0 0,0 0 0,1 0-1,-1 0 1,1-1 0,0 1 0,-1-1-1,-2-2 1,-7-4 706,2 0 107,9 6-942,0 1-1,-1 0 0,1 0 0,0 0 0,-1 0 0,1 0 0,-1 0 0,1 0 0,-2-1 0,-8-6 550,10 8-685,1-1 1,-1 0-1,0 0 0,1 1 0,-1-1 0,0 1 1,0-1-1,0 0 0,1 1 0,-1 0 1,0-1-1,0 1 0,0-1 0,0 1 0,0 0 1,0 0-1,0-1 0,-1 1 0,-21 1 409,-1 1 0,1 1 0,0 0-1,0 2 1,-36 13 0,-26 5 259,0 4 244,55-19-651,-48 20 0,56-20-137,0 0 0,-1-2 0,0-1 0,-38 4 0,15-2 157,-368 46 1769,263-36-955,64-10-2024,-129-5 0,206-2-3,-1-1 1,1 0-1,-20-5 1,26 5 341,0-1 0,0 1 0,0-1 0,0 0 0,0 0 0,1-1 0,-1 1 0,1-1 0,-1 0 0,1 0 0,0 0 0,-5-6 0,-22-36-3749</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2:38.379"/>
    </inkml:context>
    <inkml:brush xml:id="br0">
      <inkml:brushProperty name="width" value="0.1" units="cm"/>
      <inkml:brushProperty name="height" value="0.1" units="cm"/>
      <inkml:brushProperty name="color" value="#FFFC18"/>
    </inkml:brush>
  </inkml:definitions>
  <inkml:trace contextRef="#ctx0" brushRef="#br0">1775 1 4480,'-11'1'1567,"14"4"-663,-1-4-877,-1-1 0,0 1 0,-1 0-1,1 0 1,0 0 0,0 0 0,0 1 0,0-1 0,-1 0 0,1 0-1,-1 0 1,1 1 0,-1-1 0,1 0 0,-1 0 0,0 1 0,1 1-1,-1 2 244,0-1 0,-1 0 0,1 1-1,-1-1 1,0 0 0,0 1-1,-1-1 1,1 0 0,-1 0 0,0 0-1,0 0 1,0 0 0,0 0-1,-1-1 1,0 1 0,0-1-1,0 0 1,0 0 0,0 0 0,-5 4-1,6-6-184,0 1 0,0-1-1,0 1 1,0-1 0,-1 0 0,1 0-1,0 0 1,-1 0 0,1 0 0,-1 0-1,1-1 1,-1 1 0,1-1 0,-1 0-1,1 0 1,-1 0 0,0 0-1,-2 0 1,5 0-84,-19-1 419,1-1-1,-1-1 1,1-1 0,-28-8-1,28 7-384,6 2 102,1 1 0,-22 0-1,22 1-25,0 0 0,1 0 0,-14-4-1,-56-9-147,7-4 608,-1 3-1,-114-8 1,151 21-434,1 1-1,0 3 1,-1 0-1,-42 10 1,46-7 290,-1-2 0,-42 0 0,-11 0 265,-153 20 1172,160-10-3741,1 4-3491,59-13 1987,0 0-1,-38 1 1,-14-4-656</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2:39.022"/>
    </inkml:context>
    <inkml:brush xml:id="br0">
      <inkml:brushProperty name="width" value="0.1" units="cm"/>
      <inkml:brushProperty name="height" value="0.1" units="cm"/>
      <inkml:brushProperty name="color" value="#FFFC18"/>
    </inkml:brush>
  </inkml:definitions>
  <inkml:trace contextRef="#ctx0" brushRef="#br0">11 4 768,'-11'0'352,"11"-3"-288</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2:40.189"/>
    </inkml:context>
    <inkml:brush xml:id="br0">
      <inkml:brushProperty name="width" value="0.1" units="cm"/>
      <inkml:brushProperty name="height" value="0.1" units="cm"/>
      <inkml:brushProperty name="color" value="#FFFC18"/>
    </inkml:brush>
  </inkml:definitions>
  <inkml:trace contextRef="#ctx0" brushRef="#br0">2226 55 4992,'-11'-10'1563,"4"6"-835,7 4-716,0 0 1,0 0 0,-1 0-1,1 0 1,0 0-1,0 0 1,0 0-1,0 0 1,0 0 0,0 1-1,-1-1 1,1 0-1,0 0 1,0 0-1,0 0 1,0 0 0,0 0-1,0 0 1,-1 0-1,1 0 1,0 1 0,0-1-1,0 0 1,0 0-1,0 0 1,0 0-1,0 0 1,0 0 0,0 1-1,0-1 1,0 0-1,0 0 1,0 0 0,0 0-1,0 0 1,0 1-1,0-1 1,0 0-1,0 0 1,0 0 0,0 0-1,0 1 1,0-2 147,0-1 0,-1 1 1,1 0-1,0 0 0,0 0 1,-1 0-1,1 0 0,-1 0 0,1 0 1,-1 1-1,1-1 0,-1 0 1,0 0-1,1 0 0,-1 0 1,0 1-1,0-1 0,-1-1 0,-18-10 2376,13 7-1803,3 4-571,1 1 0,-1-1 0,1 0 0,-1 1 0,1 0 0,-1 0 0,1 0 0,-1 0 0,-3 1 0,-6 0 80,-6-1 55,3 0 258,0 0 0,-30-5 0,29 3-162,0 1-1,0 0 1,-23 3 0,-2 0-460,-193-2 835,232 0-766,0 1-1,0 0 1,1 0 0,-1 0-1,0 0 1,0 0-1,1 1 1,-1-1 0,-2 3-1,-12 6 63,-23 11 322,29-14-223,-1-1 1,0 0-1,-19 6 1,-55 17 177,31-18-225,-1-1 0,0-4 0,-60 1 0,-191-7 1020,142-6-544,-166 20-346,323-13-287,-103 17-19,94-14-793,0 1-1,1 0 1,0 1-1,-23 13 1,35-17 446,-7 4-1983,0 0-1,-23 8 0,-7-5-2083</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1:42.614"/>
    </inkml:context>
    <inkml:brush xml:id="br0">
      <inkml:brushProperty name="width" value="0.1" units="cm"/>
      <inkml:brushProperty name="height" value="0.1" units="cm"/>
      <inkml:brushProperty name="color" value="#66CC00"/>
    </inkml:brush>
  </inkml:definitions>
  <inkml:trace contextRef="#ctx0" brushRef="#br0">1684 49 3456,'-2'-1'121,"1"0"1,-1 0-1,1 0 1,-1 0-1,1 0 1,0 0-1,0-1 1,-1 1-1,1 0 1,0-1-1,0 1 1,0-1-1,0 1 1,1-1-1,-1 0 1,0 1-1,1-1 0,-1 0 1,1 1-1,-1-1 1,1 0-1,0 0 1,0 0-1,0 1 1,0-1-1,0-2 1,-22-2 4342,20 6-4415,-3-1 295,-1 1-1,1 0 0,-1 1 1,1-1-1,-1 1 1,1 0-1,-1 0 1,1 1-1,0-1 0,-1 1 1,-7 4-1,2 2-133,-1-1 1,-1 0-1,1-1 0,-1 0 1,0-1-1,-18 4 0,-28 4 427,21-3-250,-1-3 1,0-1-1,-48 1 1,64-5-59,1 0 0,-45 11 0,45-8-157,0-1 0,-45 3 1,-18-2 344,-208 4 902,114 4-316,70-3-878,91-9-912,-34-3 1,30-1-2076,-27-7 1,-56-11-7431,43-1 6043</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2:41.234"/>
    </inkml:context>
    <inkml:brush xml:id="br0">
      <inkml:brushProperty name="width" value="0.1" units="cm"/>
      <inkml:brushProperty name="height" value="0.1" units="cm"/>
      <inkml:brushProperty name="color" value="#FFFC18"/>
    </inkml:brush>
  </inkml:definitions>
  <inkml:trace contextRef="#ctx0" brushRef="#br0">1065 156 4736,'-2'-2'156,"-1"-1"0,1 0 0,-1 1 0,1-1 0,0 0 0,0 0 0,1 0 0,-1 0 0,1 0 1,-1-1-1,1 1 0,0 0 0,0-1 0,0 1 0,1-1 0,-1 1 0,1-1 0,0-6 0,0 8-69,0 0 1,0 0-1,0 1 0,0-1 1,0 0-1,0 0 0,-1 0 1,1 0-1,-1 1 0,0-1 1,1 0-1,-1 1 0,0-1 1,0 0-1,0 1 0,0-1 1,0 1-1,0-1 0,-1 1 0,1 0 1,0-1-1,-3-1 0,-1 1 422,0 0-1,0 0 1,0 0-1,0 1 1,0-1-1,-9 0 1,-99-16 4557,77 10-4114,26 5-745,1 0-1,-1 1 0,0 1 1,-11-1-1,-53 2 610,-140 20 0,128-10-1797,52-7-1302,-63 14 1,89-15 1906,-21 6-1944,0 0 1,0-2 0,-1-1-1,-36 0 1,-5-8-577</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2:44.105"/>
    </inkml:context>
    <inkml:brush xml:id="br0">
      <inkml:brushProperty name="width" value="0.1" units="cm"/>
      <inkml:brushProperty name="height" value="0.1" units="cm"/>
      <inkml:brushProperty name="color" value="#FFFC18"/>
    </inkml:brush>
  </inkml:definitions>
  <inkml:trace contextRef="#ctx0" brushRef="#br0">4987 36 4480,'-3'0'214,"0"0"-1,0 1 1,0 0 0,0-1 0,0 1 0,0 0 0,0 0-1,0 1 1,-5 2 0,-4 1 138,4-1-7,0 0-1,-1-1 0,0-1 1,0 1-1,0-1 0,0-1 0,0 0 1,-12 1-1,-22-2 908,16 1-139,0-1 1,-49-7-1,56 5-893,0 0 0,-1 1 0,-30 3 1,33 0 153,-1-2 0,0 0 0,1-1 1,-33-6-1,-68-21 836,92 24-1024,0 1-1,0 2 1,-33 2-1,10 0 161,-7-1 34,-265 10 840,300-9-1126,0-2 0,0 0 0,0-1-1,-35-8 1,-32-4-56,-359 6 684,279 10-596,155-2-136,-403 15 345,321 3-120,63-10-173,-36 3 0,-256 13 257,174-13-83,72-4-124,-150-6 0,92-13 308,-240 9 0,-77 11 258,273-10-1348,36-4-3369,31 1-3925,36 2 3142</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2:54.399"/>
    </inkml:context>
    <inkml:brush xml:id="br0">
      <inkml:brushProperty name="width" value="0.1" units="cm"/>
      <inkml:brushProperty name="height" value="0.1" units="cm"/>
      <inkml:brushProperty name="color" value="#FFFC18"/>
    </inkml:brush>
  </inkml:definitions>
  <inkml:trace contextRef="#ctx0" brushRef="#br0">1827 171 3328,'-1'0'41,"1"0"0,0 0 0,0 0 1,0 0-1,-1 0 0,1 0 0,0 0 0,0 0 1,-1 0-1,1 0 0,0 0 0,0 0 0,0 0 1,-1-1-1,1 1 0,0 0 0,0 0 0,0 0 1,0 0-1,-1 0 0,1 0 0,0-1 0,0 1 0,0 0 1,0 0-1,0 0 0,0 0 0,-1-1 0,1 1 1,0 0-1,0 0 0,0-1 0,0 1 0,0 0 1,0 0-1,0 0 0,0-1 0,0 1 0,0 0 0,3-13 541,11-11 58,-8 18-570,-1-1 0,1 1 0,10-8 0,-10 9 261,0 1 0,-1-1 1,0-1-1,8-10 0,-12 14 245,0 1-277,-1 1-1,1-1 1,-1 0 0,1 0-1,-1 0 1,1 0 0,-1 0-1,0 0 1,1 0 0,-1 1-1,0-1 1,0 0 0,0 0-1,0 0 1,0 0 0,0 0-1,0 0 1,0 0 0,0-1-1,-1 1-243,1-1 1,-1 1-1,0 0 0,1 0 0,-1 0 0,0 0 0,0 0 1,0 0-1,0 0 0,0 0 0,0 0 0,0 1 0,0-1 1,0 0-1,0 1 0,-1-1 0,1 0 0,0 1 0,0 0 1,-1-1-1,1 1 0,0 0 0,0-1 0,-1 1 0,1 0 1,0 0-1,-1 0 0,0 1 0,-68-7 921,41 6-604,12-1-118,-1 1 0,1 1 0,0 0 1,-17 4-1,7 0-15,1-2-1,-1-1 1,0-1 0,-30-2 0,2-1-89,-129-5 931,1 0-61,85 0-725,-3 0 7,0 7-240,-195 25-1,247-16-418,11-1-837,0-2 1,-1-2 0,-43 0-1,24-8-4827,-75-15 0,74 6 2400</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2:56.891"/>
    </inkml:context>
    <inkml:brush xml:id="br0">
      <inkml:brushProperty name="width" value="0.1" units="cm"/>
      <inkml:brushProperty name="height" value="0.1" units="cm"/>
      <inkml:brushProperty name="color" value="#FFFC18"/>
    </inkml:brush>
  </inkml:definitions>
  <inkml:trace contextRef="#ctx0" brushRef="#br0">2738 44 1664,'0'-7'550,"0"6"-201,1-1 0,-1 1-1,0-1 1,0 1 0,0-1 0,0 1-1,-1-1 1,1 1 0,0-1-1,-1 1 1,1-1 0,-1 1 0,1-1-1,-2-2 1,0 3-107,0 0 0,0 0-1,0-1 1,0 1 0,0 0-1,0 1 1,0-1 0,0 0 0,0 0-1,0 1 1,-1 0 0,1-1-1,0 1 1,0 0 0,0 0-1,-1 0 1,1 0 0,0 0 0,0 1-1,0-1 1,-1 1 0,-1 0-1,-10 4 175,1 0 0,-20 10 0,10-4 206,19-10-558,1 0 0,-1 0 0,0 0 0,0-1 0,-5 1 0,-17 3 358,-3 2 21,-4 3-39,29-8-368,-1 0-1,1 0 0,0 0 0,-1 0 1,1-1-1,-1 1 0,-6-2 0,6 1 48,-1 1-1,1-1 0,-1 1 1,-6 1-1,-68 17 1043,40-14-831,33-5-284,1 1 1,0 0 0,-1 0-1,1 0 1,-12 4-1,7-1 71,1-1 0,-1 0 0,0-1-1,0-1 1,0 1 0,0-2-1,-17 0 1,20 0 4,4 0-6,0-1-1,-1 1 0,1-1 1,0 0-1,-6-2 1,-12-2 85,-29 0 37,-1 2 1,1 2 0,-1 3-1,-63 10 1,97-9-196,-4 0 124,-37 11 0,22-4 232,-58 9-1,2-1-33,73-15-327,1-1 0,-1 0 1,1-1-1,-25-3 0,1 1-2,2-1-124,-42-7 0,20 1 23,-132 2 21,173 6 8,4 2 124,1 0 0,-1 1 0,1 1 0,0 0 0,1 1 0,-22 10 0,-10 2 189,-30 3-133,50-12 117,-40 6 1,-7 1-290,51-8-7,-125 26-1678,132-31 671,1 0 0,-1-1 0,0-1 0,1-1 0,-1 0 1,1-1-1,-20-5 0,-9-7-2879,-5 0 412</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2:58.680"/>
    </inkml:context>
    <inkml:brush xml:id="br0">
      <inkml:brushProperty name="width" value="0.1" units="cm"/>
      <inkml:brushProperty name="height" value="0.1" units="cm"/>
      <inkml:brushProperty name="color" value="#FFFC18"/>
    </inkml:brush>
  </inkml:definitions>
  <inkml:trace contextRef="#ctx0" brushRef="#br0">1785 38 2176,'0'0'22,"-1"0"122,0-1 0,0 1 0,-1-1 0,1 1 0,0-1 0,0 1 0,0-1 0,0 0 0,0 1 0,0-1 0,0 0 0,1 0 0,-1 0 0,0 0 0,0 0 0,0 0-1,1 0 1,-1 0 0,1 0 0,-1 0 0,1 0 0,-1 0 0,1 0 0,0 0 0,-1-3 0,0 3 68,1 1 1,-1-1-1,1 0 0,-1 1 1,0-1-1,1 0 0,-1 1 1,0-1-1,0 1 0,1-1 1,-1 1-1,0 0 0,0-1 1,0 1-1,0 0 0,1-1 0,-3 1 1,-20-4 1976,12 3-1763,0 1-1,1 1 1,-1 0 0,0 1 0,0 0 0,-20 7 0,20-6-254,1-1 1,-1 0 0,-21 1-1,-21 4 1250,37-4-1334,11-2-55,0 0-1,-1 1 0,1-1 1,1 1-1,-8 3 0,5-2 137,0 0-1,1 0 1,-1 0-1,0-1 1,0 0-1,-1-1 0,-7 1 1,-6 0 248,-24-3 1,15 1-281,16-1 12,0 0-1,0-1 0,-21-7 1,21 6-43,1 0 0,-1 0 1,-22 0-1,-87-6 214,0 0 16,-153 12 1045,213 1-856,0 2-1,-89 19 1,-49 21-3325,194-45 2188,0 0 0,0 0 0,0 0 0,0-1 0,-1 0 0,1-1 0,0 1 1,0-1-1,0-1 0,0 1 0,1-1 0,-1-1 0,0 1 0,-8-5 0,-17-10-3750</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2:59.767"/>
    </inkml:context>
    <inkml:brush xml:id="br0">
      <inkml:brushProperty name="width" value="0.1" units="cm"/>
      <inkml:brushProperty name="height" value="0.1" units="cm"/>
      <inkml:brushProperty name="color" value="#FFFC18"/>
    </inkml:brush>
  </inkml:definitions>
  <inkml:trace contextRef="#ctx0" brushRef="#br0">2156 111 4864,'-5'-2'577,"0"-1"0,0 0 0,0 0 0,0 0 1,1 0-1,-1-1 0,-5-5 0,-15-12 587,15 15-678,0 1-1,1 0 1,-1 1 0,-1 0 0,1 0-1,-1 1 1,1 1 0,-1 0 0,0 0-1,0 1 1,0 0 0,-13 2-1,-64 0-212,-143-7 1774,108-8-1417,95 12-525,-47 2 0,28 1-49,-37 5 673,46-2-503,-106 10 222,83-8-73,1 2-1,0 2 1,-84 28 0,100-28-253,0-1-1,-86 6 1,88-12-151,23-1 11,-140 8-985,134-10-667,-1-1 0,1-1 0,0-1 0,-32-9 0,-41-17-7385,37 7 5892</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3:56.816"/>
    </inkml:context>
    <inkml:brush xml:id="br0">
      <inkml:brushProperty name="width" value="0.1" units="cm"/>
      <inkml:brushProperty name="height" value="0.1" units="cm"/>
      <inkml:brushProperty name="color" value="#E71224"/>
    </inkml:brush>
  </inkml:definitions>
  <inkml:trace contextRef="#ctx0" brushRef="#br0">2951 39 2304,'0'0'22,"0"0"0,-1 0 0,1 0 1,0 0-1,0 0 0,0 0 0,-1 1 0,1-1 1,0 0-1,0 0 0,0 0 0,0 0 0,-1 0 1,1 1-1,0-1 0,0 0 0,0 0 0,0 0 0,0 1 1,0-1-1,0 0 0,-1 0 0,1 0 0,0 1 1,0-1-1,0 0 0,0 0 0,0 1 0,0-1 0,0 0 1,0 0-1,0 0 0,0 1 0,0-1 0,0 0 1,0 0-1,0 1 0,1-1 0,-1 0 0,0 0 0,0 0 1,0 1-1,0-1 0,0 0 0,0 0 0,1 0 1,1 6-293,3-12-627,-5 6 1017,0 0 0,1 0 0,-1-1-1,1 1 1,-1 0 0,1-1 0,-1 1-1,0-1 1,1 1 0,-1-1 0,0 1 0,0 0-1,1-1 1,-1 1 0,0-1 0,0 1 0,0-1-1,1 1 1,-1-2 0,0 1 7,0 1 1,0-1-1,0 1 1,0-1-1,0 1 1,0-1-1,0 0 0,-1 1 1,1-1-1,0 1 1,0-1-1,0 1 1,-1-1-1,1 1 1,0-1-1,-1 1 0,1 0 1,0-1-1,-1 1 1,1-1-1,-1 1 1,1 0-1,0-1 1,-1 1-1,1 0 0,-1-1 1,1 1-1,-1 0 1,1 0-1,-1-1 1,1 1-1,-1 0 1,0 0-1,1 0 1,-1 0-1,1 0 0,-2 0 1,-12-5 917,11 2-829,1 2 0,-1-1 0,0 0 0,0 0 1,0 1-1,0 0 0,0 0 0,0 0 0,0 0 0,0 0 1,-1 0-1,1 1 0,0-1 0,-6 1 0,3 0 136,3 0-239,0 0 1,0 0-1,0 0 0,0 0 0,0 1 0,1-1 1,-1 1-1,-6 2 0,6-2 61,-1-1 0,0 1 1,0-1-1,0 1 0,0-1 1,0 0-1,0 0 0,-4-2 0,-6 2 114,-8-1 73,4 1-167,0 0 0,-19 4 1,0 0 293,-61 1 0,35 1 237,51-6-659,-1 2-1,0 0 0,1 1 1,-1 0-1,-20 8 1,21-6-45,0-1 1,0-1 0,-1 0-1,1 0 1,-23 1 0,-129-4 212,152-1-231,0 0 0,-18-5-1,18 4 95,1 0 0,-20-1 0,-118-6 159,76 8-158,14 0 168,-81 8-1,115-3-156,9-2-110,-27 2 0,-74-5-30,-128 2 387,112 14-259,80-7 9,-45 10-21,25-4 363,34-8-285,-77-1 0,78-5-115,-169-5 293,168 3-236,0 1 1,0 1-1,-46 8 0,68-5-315,1 2-1,-18 6 1,-17 5-2916,43-14 1469,0-1 0,0 0 0,0 0 0,-14 0 0,-14-4-2764</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3:57.863"/>
    </inkml:context>
    <inkml:brush xml:id="br0">
      <inkml:brushProperty name="width" value="0.1" units="cm"/>
      <inkml:brushProperty name="height" value="0.1" units="cm"/>
      <inkml:brushProperty name="color" value="#E71224"/>
    </inkml:brush>
  </inkml:definitions>
  <inkml:trace contextRef="#ctx0" brushRef="#br0">2323 152 4224,'10'-13'5444,"-20"11"-3107,-109-1 1572,67 2-3554,-60 1 553,-159 19 0,160-9 123,-181-5-1,173-6-169,94 1-786,-398-14 1578,199 1-364,-69-8-4146,266 16 523,1 0 0,0-2-1,0-1 1,0-1-1,1-2 1,-31-17 0,-14-16-797</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4:03.363"/>
    </inkml:context>
    <inkml:brush xml:id="br0">
      <inkml:brushProperty name="width" value="0.1" units="cm"/>
      <inkml:brushProperty name="height" value="0.1" units="cm"/>
      <inkml:brushProperty name="color" value="#E71224"/>
    </inkml:brush>
  </inkml:definitions>
  <inkml:trace contextRef="#ctx0" brushRef="#br0">117 53 5120,'-40'17'3002,"38"-17"-2548,2-3-555,1-3 114,-1 0 1,-1 0-1,1 0 1,-1 0-1,-2-8 1,2 12-15,1 1 1,-1 0-1,1 0 0,-1-1 0,0 1 0,1 0 1,-1 0-1,0 0 0,0 0 0,0 0 1,0 0-1,0 0 0,0 0 0,0 0 1,0 0-1,0 1 0,-1-1 0,1 0 0,0 1 1,0-1-1,-1 1 0,1 0 0,0-1 1,-1 1-1,1 0 0,0 0 0,-1-1 1,1 1-1,-2 1 0,-25-1-4649,18 0 2495</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4:04.276"/>
    </inkml:context>
    <inkml:brush xml:id="br0">
      <inkml:brushProperty name="width" value="0.1" units="cm"/>
      <inkml:brushProperty name="height" value="0.1" units="cm"/>
      <inkml:brushProperty name="color" value="#E71224"/>
    </inkml:brush>
  </inkml:definitions>
  <inkml:trace contextRef="#ctx0" brushRef="#br0">3085 119 6272,'-2'1'227,"0"0"0,-1 0 0,1 0 1,0 0-1,0 1 0,0-1 0,0 1 0,0-1 1,0 1-1,1 0 0,-1 0 0,0 0 0,1 0 1,-3 4-1,3-4 301,-21 3 576,18-3-928,0-1 0,0 1-1,-1-1 1,1 0 0,0 0 0,0 0 0,-1 0 0,1-1 0,-1 1 0,1-1 0,-7-1 0,-6-1 555,-28-8 1,6 1-157,7 3-184,-32-12 0,37 9-300,0 2 1,-31-5-1,-133-5 378,30 3 391,-9-1-45,-337 9-233,368 6 68,-88-7-513,-1 0-194,215 7 47,-204-9 990,-60-5 156,58 20-837,154-3-1289,-63 1-4852,70-8 2034,-5 3-378</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0T23:41:43.974"/>
    </inkml:context>
    <inkml:brush xml:id="br0">
      <inkml:brushProperty name="width" value="0.1" units="cm"/>
      <inkml:brushProperty name="height" value="0.1" units="cm"/>
      <inkml:brushProperty name="color" value="#66CC00"/>
    </inkml:brush>
  </inkml:definitions>
  <inkml:trace contextRef="#ctx0" brushRef="#br0">2551 51 5376,'-3'-2'345,"0"0"0,0 0 0,-1 0 1,1 0-1,-1 0 0,1 1 0,-8-2 0,5 1-210,3 1 179,-17 0-58,19 0-32,0 0-1,0 0 1,0 1-1,0-1 1,0 0-1,0 1 1,-1-1-1,1 0 1,0 1-1,0 0 1,0-1-1,-1 1 1,1 0-1,0-1 1,0 1-1,-1 0 1,1 0-1,0 0 1,0 0-1,-1 0 1,-1 1-1,2-1-116,-24 1 1204,17 0-1098,1 0 1,-1-1-1,0 0 1,1-1-1,-1 1 1,1-1-1,-1-1 1,-11-3-1,13 3-139,0 1 1,0-1-1,0 1 0,-1 0 1,1 1-1,0-1 0,-9 2 1,-7-2 215,-2-1-139,-5-2 266,0 2-1,-1 1 1,0 2 0,-51 6 0,0 8 106,61-12-375,-1-1 1,1-1 0,-41-2-1,13-1 180,-938 2 862,565 11-150,397-11-1294,-46 1-4670,-140-18 1,122-1 347</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4:05.550"/>
    </inkml:context>
    <inkml:brush xml:id="br0">
      <inkml:brushProperty name="width" value="0.1" units="cm"/>
      <inkml:brushProperty name="height" value="0.1" units="cm"/>
      <inkml:brushProperty name="color" value="#E71224"/>
    </inkml:brush>
  </inkml:definitions>
  <inkml:trace contextRef="#ctx0" brushRef="#br0">1119 115 5632,'-4'1'399,"0"0"-1,0 0 1,0-1 0,0 1 0,0-1 0,-7 0 0,10 0-371,-1 0 1,1-1-1,-1 1 1,1 0-1,-1-1 1,1 0 0,-1 1-1,1-1 1,0 0-1,-1 0 1,1 0 0,0 0-1,0 0 1,0 0-1,-1 0 1,1 0-1,0 0 1,0 0 0,1-1-1,-2-1 1,-9-16-185,9 15 344,0-1-1,-1 0 1,0 1 0,0-1-1,0 1 1,0 0-1,-1 0 1,1 1 0,-1-1-1,0 1 1,-5-4 0,1 2 127,0 2 1,0-1-1,-1 1 1,1 0-1,-1 0 1,0 1-1,1 0 1,-12 0-1,-11 0 552,-33 3 0,22 0-123,-36 0 1362,-110 16 1,125-10-1506,-45 9-621,61-7-2541,-87 4 0,12-10-7490,84-3 6393</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4:06.517"/>
    </inkml:context>
    <inkml:brush xml:id="br0">
      <inkml:brushProperty name="width" value="0.1" units="cm"/>
      <inkml:brushProperty name="height" value="0.1" units="cm"/>
      <inkml:brushProperty name="color" value="#E71224"/>
    </inkml:brush>
  </inkml:definitions>
  <inkml:trace contextRef="#ctx0" brushRef="#br0">1922 58 2688,'0'0'162,"-1"0"-1,1-1 1,0 1 0,0 0 0,-1-1-1,1 1 1,0-1 0,0 1 0,0-1 0,0 1-1,-1-1 1,1 1 0,0 0 0,0-1-1,0 1 1,0-1 0,0 1 0,0-1-1,0 1 1,0-1 0,0 1 0,1-1-1,-1 1 1,0-1 0,0 0 0,1 0-24,-1 0 0,0-1-1,0 1 1,0 0 0,1-1 0,-1 1 0,-1 0 0,1-1 0,0 1 0,0 0 0,0-1-1,-1 1 1,1 0 0,-1 0 0,1-1 0,-1 1 0,0-2 0,-3 1 80,1-1 0,0 1 0,-1 0 0,0 1 1,1-1-1,-1 0 0,0 1 0,0 0 0,0 0 0,0 0 1,-6 0-1,-5 0 615,-27 2-1,12 0-422,-74 0 433,-161 21-1,-6 21 310,239-39-884,-1-2 0,-54-3 1,-17 1 665,33 3 4,0 4 1,-116 25 0,135-19-1228,0-3 0,-59 5 0,70-12-1551,-1-2 1,0-1 0,-48-8 0,25-2-2209,6 6 299</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4:07.898"/>
    </inkml:context>
    <inkml:brush xml:id="br0">
      <inkml:brushProperty name="width" value="0.1" units="cm"/>
      <inkml:brushProperty name="height" value="0.1" units="cm"/>
      <inkml:brushProperty name="color" value="#E71224"/>
    </inkml:brush>
  </inkml:definitions>
  <inkml:trace contextRef="#ctx0" brushRef="#br0">2200 1 3712,'-1'0'123,"-1"1"1,1-1-1,-1 0 0,1 1 1,-1-1-1,1 1 0,-1 0 1,1 0-1,0-1 0,-1 1 0,1 0 1,-2 2-1,-7 5 1714,8-8-1599,0 1 0,0-1 0,0 1 0,0-1 1,0 0-1,0 0 0,-1 0 0,1 0 0,-3-1 0,-14 1 1461,-51 18 735,10-2-931,-105 15-1,49-19-831,-182 19 1752,54-19-1049,24-3-290,106 5-1165,0 6 0,2 5-1,-159 56 1,225-64-585,-165 49-6924,126-50 2972</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4:24.117"/>
    </inkml:context>
    <inkml:brush xml:id="br0">
      <inkml:brushProperty name="width" value="0.1" units="cm"/>
      <inkml:brushProperty name="height" value="0.1" units="cm"/>
      <inkml:brushProperty name="color" value="#E71224"/>
    </inkml:brush>
  </inkml:definitions>
  <inkml:trace contextRef="#ctx0" brushRef="#br0">3597 1484 4480,'-6'0'430,"6"-1"-384,-1 1 1,1 0-1,-1 0 0,1 0 0,-1 0 0,1 0 1,-1-1-1,1 1 0,0 0 0,-1 0 0,1 0 0,-1 0 1,1 0-1,-1 1 0,1-1 0,-1 0 0,1 0 0,-1 0 1,1 0-1,-1 0 0,1 1 0,0-1 0,-1 0 0,1 0 1,-1 1-1,1-1 0,0 0 0,-1 1 0,1-1 1,0 0-1,-1 1 0,1-1 0,0 0 0,-1 1 0,1-1 1,0 1-1,0-1 0,0 1 0,0-1 0,-1 0 0,1 1 1,0 0-1,0 0 108,11-11-500,-4 1 1202,0 0 0,-1-1 0,0 1 0,-1-1 0,0 0 0,0-1 0,3-11 0,-1 5-48,-6 15-745,0 0 0,-1 1 0,1-1 1,0 1-1,0-1 0,-1 0 1,1 0-1,-1 1 0,0-1 0,1-2 1,-1 2 39,0-1 1,1 1 0,-1 0 0,1-1 0,0 1 0,0 0 0,0 0 0,0 0 0,0-1 0,0 1 0,2-2 0,7-14 414,-6 9-412,1 0 0,0 0-1,0 1 1,11-14 0,-9 14 121,-1-1 0,0 0 0,0 0 0,4-12 0,22-70 1495,-12 19-409,-3 12-1100,-8 29-7,-1-1 0,5-55 0,-11-29 287,-3 64-127,-4-75 738,10-6-245,-5 133-856,0 0 0,0-1 0,0 1 0,0 0 0,-1 0 0,1-1 0,0 1 0,0 0 0,-1 0 0,1-1 0,0 1 0,0 0 0,-1 0 0,1 0 0,0 0 0,-1-1 0,1 1 0,0 0 0,0 0 0,-1 0 0,1 0 0,0 0 0,-1 0 1,1 0-1,0 0 0,-1 0 0,1 0 0,-1 0 0,1 0 4,-1 0 1,0 0-1,1 0 1,-1 0-1,1-1 1,-1 1 0,0 0-1,1 0 1,-1 0-1,1-1 1,-1 1-1,1 0 1,-1-1-1,1 1 1,-1 0-1,1-1 1,-1 0 0,-1-2-6,0 0 0,-1 0 0,1 0 0,-1 0 1,1 0-1,-1 0 0,0 1 0,0-1 1,-6-3-1,-35-17 112,21 11-53,6 5-41,0 0-1,0 1 1,-18-4 0,4 2 18,-160-49 186,-31-27-128,129 38-92,68 31 98,-1 2 0,-50-18 0,41 22-48,0 1 0,0 2 0,-52-3 0,-110 8 98,108 2-104,-98 4 229,3 8-192,85-3-69,-28 5 138,-132 34 1,182-32-123,5-6 10,-84 3-1,102-11-76,-202 1 99,197-8 9,-27-1-76,46 3 0,-1-2 0,-40-10 0,56 10 1,-166-39 183,93 19-130,69 16-39,0 0 1,-1 2-1,0 1 0,-35-1 0,59 7-31,0 0-1,1 0 0,-1 1 0,1-1 0,-1 1 1,1 0-1,0 0 0,0 1 0,0 0 0,0 0 1,0 0-1,1 0 0,-9 8 0,0-2-50,11-8 68,0 0 0,0 0 0,0 0-1,1 0 1,-1 0 0,0 1 0,0-1 0,1 1 0,-1-1 0,1 1 0,-1-1 0,1 1 0,0 0 0,0 0 0,-1 0-1,1 0 1,1 0 0,-1 0 0,-1 3 0,2-2 14,-1-1 1,0 1-1,1-1 0,-1 1 1,0-1-1,0 0 0,0 1 0,-1-1 1,-1 3-1,-7 16 89,4 26-49,2 0-1,1 0 1,5 49 0,-1-17-8,0-56 16,-2 1 0,-1-1 0,-6 31 0,-26 133 217,25-127-266,3-8 44,1 94-1,5-135-62,0-8-6,0 1 0,0 0 0,1 0 0,0 0 0,0 0-1,0 0 1,0-1 0,0 1 0,1-1 0,-1 1 0,1-1 0,0 1 0,0-1-1,0 0 1,1 0 0,4 5 0,-6-7 9,-1-1 1,1 1-1,0-1 0,0 1 1,0-1-1,0 1 0,0-1 1,0 1-1,0-1 0,0 0 1,0 0-1,0 0 0,0 1 1,0-1-1,0 0 0,0 0 1,0 0-1,0-1 0,1 1 1,-1 0-1,1-1 0,2 1-15,8 1-7,-1 1-1,1 1 0,0 0 0,-1 1 0,0 0 0,1 0 1,13 9-1,7 1 192,-13-7-184,0-2 1,0 0 0,22 3-1,-22-5-41,195 19-34,-72-11 339,-84-7-178,83-5 0,-40-2-27,230 12-8695,-322-9 7672,0 1-581,1-2-1,16-1 0,-25 2 1189,1 0-1,-1 0 1,1-1-1,0 1 1,-1-1-1,1 1 1,-1-1-1,1 1 1,-1-1-1,0 0 1,1 0-1,-1 0 1,0 0-1,1 0 1,-1 0-1,0 0 1,0 0-1,0 0 1,0 0-1,0-1 1,0 1-1,0 0 1,1-3 0</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4:09.185"/>
    </inkml:context>
    <inkml:brush xml:id="br0">
      <inkml:brushProperty name="width" value="0.1" units="cm"/>
      <inkml:brushProperty name="height" value="0.1" units="cm"/>
      <inkml:brushProperty name="color" value="#E71224"/>
    </inkml:brush>
  </inkml:definitions>
  <inkml:trace contextRef="#ctx0" brushRef="#br0">17 47 640,'-11'-15'352,"11"12"-288,-5-11-288,10-1-160</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4:10.313"/>
    </inkml:context>
    <inkml:brush xml:id="br0">
      <inkml:brushProperty name="width" value="0.1" units="cm"/>
      <inkml:brushProperty name="height" value="0.1" units="cm"/>
      <inkml:brushProperty name="color" value="#E71224"/>
    </inkml:brush>
  </inkml:definitions>
  <inkml:trace contextRef="#ctx0" brushRef="#br0">1135 30 3712,'0'-1'52,"0"1"0,0-1 0,0 0 1,0 1-1,0-1 0,0 0 0,0 1 0,0-1 0,0 1 1,0-1-1,1 0 0,-1 1 0,0-1 0,0 1 0,1-1 1,-1 1-1,0-1 0,1 1 0,-1-1 0,1 1 0,-1-1 1,0 1-1,1-1 0,-1 1 0,1 0 0,-1-1 0,1 1 1,-1 0-1,1-1 0,0 1 0,-1 0 0,1 0 0,-1 0 1,1-1-1,0 1 0,-1 0 0,1 0 0,0 0 0,16-6-44,-15 5 107,-1 0 0,0 0-1,1 1 1,-1-1-1,0 1 1,1-1-1,-1 1 1,1 0-1,-1-1 1,0 1-1,1 0 1,-1 0-1,1 0 1,1 0-1,0 0 920,-3 1-930,0 0-1,0-1 0,0 1 1,0 0-1,0-1 1,0 1-1,0 0 0,0-1 1,0 1-1,-1 0 0,1-1 1,0 1-1,0-1 0,-1 1 1,1 0-1,-1-1 1,1 1-1,0-1 0,-1 1 1,0 0-1,-2 0 121,1 0 1,-1 1-1,1-1 1,0 1-1,-1-1 1,1 1-1,0 0 1,0 0-1,-3 3 0,4-3-85,0 0 0,-1-1 0,1 1 0,-1-1 0,1 1 0,-1-1 0,0 0 0,0 0 0,0 1 0,0-1 0,1 0 0,-1-1 0,0 1 0,-1 0 0,1-1 0,0 1 0,0-1 0,-3 1 0,-464-1 4896,309-5-3238,-59 10-1610,21 6-6010,174-9 4393,-30 3-2698</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4:34.751"/>
    </inkml:context>
    <inkml:brush xml:id="br0">
      <inkml:brushProperty name="width" value="0.1" units="cm"/>
      <inkml:brushProperty name="height" value="0.1" units="cm"/>
      <inkml:brushProperty name="color" value="#E71224"/>
    </inkml:brush>
  </inkml:definitions>
  <inkml:trace contextRef="#ctx0" brushRef="#br0">5 4 128,'-5'-3'0</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4:36.072"/>
    </inkml:context>
    <inkml:brush xml:id="br0">
      <inkml:brushProperty name="width" value="0.1" units="cm"/>
      <inkml:brushProperty name="height" value="0.1" units="cm"/>
      <inkml:brushProperty name="color" value="#E71224"/>
    </inkml:brush>
  </inkml:definitions>
  <inkml:trace contextRef="#ctx0" brushRef="#br0">4220 114 2432,'-3'-3'386,"0"0"1,0 0-1,1-1 0,-1 1 0,-2-6 1,3 7-195,1-1 0,-1 1 0,1-1 0,-1 1 0,0 0 0,1 0 1,-1 0-1,0 0 0,-1 0 0,1 0 0,0 1 0,0-1 0,-1 1 1,1-1-1,-5-1 0,-20-5 200,0 2 1,-1 0-1,-47-3 1,-87 6 1095,115 3-1005,-49 7 48,0 0 159,-86-12 686,127 4-632,-129 6 326,24 10-281,6-6-75,129-8-522,-38-1-1,24 0-30,12-2-118,0-1-1,0-1 0,-35-10 0,13 3 339,7 5-79,0 1 0,-66 3 0,0-9-56,-189 11 879,276 1-951,-26 4-1,-4 1 93,-5-1-198,-31 1-141,-78 4 740,136-7-479,-47-4 0,26 0-148,-35-6 173,-5 0 48,-422 7 305,236-5-225,155 9-2029,-32 0-5200,136-5 4800,-29-4 0,-28-15-2098</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4:42.331"/>
    </inkml:context>
    <inkml:brush xml:id="br0">
      <inkml:brushProperty name="width" value="0.1" units="cm"/>
      <inkml:brushProperty name="height" value="0.1" units="cm"/>
      <inkml:brushProperty name="color" value="#E71224"/>
    </inkml:brush>
  </inkml:definitions>
  <inkml:trace contextRef="#ctx0" brushRef="#br0">2627 48 1664,'10'-23'1487,"-10"22"-1380,1 0-1,-1 0 1,0 0 0,0 0 0,0 0 0,0 0 0,0 0 0,0 0 0,0 0 0,0 0 0,0 0 0,0 0 0,0 0 0,-1 0 0,1 0 0,0 0 0,-1 1 0,1-1 0,-1 0 0,1 0 0,-1 0 0,0-1-1,-1 2 140,0-1 0,-1 1-1,1-1 1,0 1-1,0 0 1,0 0-1,-1 0 1,1 0 0,-4 1-1,0 0-29,-11-1 430,0 2 0,-18 3 1,29-4-314,-10 1 626,-25-1 0,25-1-846,-27 4 0,4 4 288,24-5-191,-1 0 1,1-1-1,-19 1 1,-48-4 968,-139 5-6,56-2-664,0 1-165,42 1-200,-10 1 581,28-3-66,-8 1-294,-61-1 241,92-3 100,-145 9 185,-241-1-172,301-8-3993,120 4-4165,29-34-1665</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1T00:04:43.911"/>
    </inkml:context>
    <inkml:brush xml:id="br0">
      <inkml:brushProperty name="width" value="0.1" units="cm"/>
      <inkml:brushProperty name="height" value="0.1" units="cm"/>
      <inkml:brushProperty name="color" value="#E71224"/>
    </inkml:brush>
  </inkml:definitions>
  <inkml:trace contextRef="#ctx0" brushRef="#br0">1657 35 1664,'5'-3'6701,"-7"-4"-5067,2 7-1607,-1-1 0,1 0-1,-1 0 1,1 1 0,-1-1-1,0 1 1,1-1 0,-1 0-1,0 1 1,1-1 0,-1 1 0,0 0-1,0-1 1,1 1 0,-1-1-1,0 1 1,0 0 0,-1-1-1,1 1 31,0 0 0,0 0-1,0 0 1,0-1-1,0 1 1,0 0 0,1-1-1,-1 1 1,0-1-1,0 1 1,0-1 0,0 1-1,0-1 1,0 0 0,0 0-6,0 0 0,0 0 1,1 1-1,-1-1 1,0 1-1,0-1 1,0 1-1,0-1 1,0 1-1,0-1 1,0 1-1,0 0 1,-1 0-1,0-1 1,-7 1 267,5 0-254,1 0 1,-1 0 0,0 0-1,1 0 1,-1 1 0,1-1 0,-1 1-1,1 0 1,-5 2 0,-23 6-191,9-4 468,9-2 5,0-1 0,-1 0 0,1-1-1,0-1 1,0 0 0,-14-1 0,-11-1-68,-197 11 1544,17-3-1099,204-7-646,0-1 0,-16-3 0,-13-1-17,-54 1 76,-40-1 561,0 5 110,76 1-658,-131 6 697,127-3-1936,-3-1-3370,37-1 1380,4 2-1060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4912B1-0B8A-43BB-AD94-D274FB5AEB7B}" type="datetimeFigureOut">
              <a:rPr lang="en-US" smtClean="0"/>
              <a:t>3/10/2022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4635D9-05AC-4144-8296-CA1932529D7A}" type="slidenum">
              <a:rPr lang="en-US" smtClean="0"/>
              <a:t>‹#›</a:t>
            </a:fld>
            <a:endParaRPr lang="en-US"/>
          </a:p>
        </p:txBody>
      </p:sp>
    </p:spTree>
    <p:extLst>
      <p:ext uri="{BB962C8B-B14F-4D97-AF65-F5344CB8AC3E}">
        <p14:creationId xmlns:p14="http://schemas.microsoft.com/office/powerpoint/2010/main" val="2431417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a:t>
            </a:fld>
            <a:endParaRPr lang="en-US"/>
          </a:p>
        </p:txBody>
      </p:sp>
    </p:spTree>
    <p:extLst>
      <p:ext uri="{BB962C8B-B14F-4D97-AF65-F5344CB8AC3E}">
        <p14:creationId xmlns:p14="http://schemas.microsoft.com/office/powerpoint/2010/main" val="3830515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10</a:t>
            </a:fld>
            <a:endParaRPr lang="en-US"/>
          </a:p>
        </p:txBody>
      </p:sp>
    </p:spTree>
    <p:extLst>
      <p:ext uri="{BB962C8B-B14F-4D97-AF65-F5344CB8AC3E}">
        <p14:creationId xmlns:p14="http://schemas.microsoft.com/office/powerpoint/2010/main" val="9849907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11</a:t>
            </a:fld>
            <a:endParaRPr lang="en-US"/>
          </a:p>
        </p:txBody>
      </p:sp>
    </p:spTree>
    <p:extLst>
      <p:ext uri="{BB962C8B-B14F-4D97-AF65-F5344CB8AC3E}">
        <p14:creationId xmlns:p14="http://schemas.microsoft.com/office/powerpoint/2010/main" val="205178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12</a:t>
            </a:fld>
            <a:endParaRPr lang="en-US"/>
          </a:p>
        </p:txBody>
      </p:sp>
    </p:spTree>
    <p:extLst>
      <p:ext uri="{BB962C8B-B14F-4D97-AF65-F5344CB8AC3E}">
        <p14:creationId xmlns:p14="http://schemas.microsoft.com/office/powerpoint/2010/main" val="9112874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13</a:t>
            </a:fld>
            <a:endParaRPr lang="en-US"/>
          </a:p>
        </p:txBody>
      </p:sp>
    </p:spTree>
    <p:extLst>
      <p:ext uri="{BB962C8B-B14F-4D97-AF65-F5344CB8AC3E}">
        <p14:creationId xmlns:p14="http://schemas.microsoft.com/office/powerpoint/2010/main" val="2185401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2</a:t>
            </a:fld>
            <a:endParaRPr lang="en-US"/>
          </a:p>
        </p:txBody>
      </p:sp>
    </p:spTree>
    <p:extLst>
      <p:ext uri="{BB962C8B-B14F-4D97-AF65-F5344CB8AC3E}">
        <p14:creationId xmlns:p14="http://schemas.microsoft.com/office/powerpoint/2010/main" val="1491443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3</a:t>
            </a:fld>
            <a:endParaRPr lang="en-US"/>
          </a:p>
        </p:txBody>
      </p:sp>
    </p:spTree>
    <p:extLst>
      <p:ext uri="{BB962C8B-B14F-4D97-AF65-F5344CB8AC3E}">
        <p14:creationId xmlns:p14="http://schemas.microsoft.com/office/powerpoint/2010/main" val="3636715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4</a:t>
            </a:fld>
            <a:endParaRPr lang="en-US"/>
          </a:p>
        </p:txBody>
      </p:sp>
    </p:spTree>
    <p:extLst>
      <p:ext uri="{BB962C8B-B14F-4D97-AF65-F5344CB8AC3E}">
        <p14:creationId xmlns:p14="http://schemas.microsoft.com/office/powerpoint/2010/main" val="3557804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5</a:t>
            </a:fld>
            <a:endParaRPr lang="en-US"/>
          </a:p>
        </p:txBody>
      </p:sp>
    </p:spTree>
    <p:extLst>
      <p:ext uri="{BB962C8B-B14F-4D97-AF65-F5344CB8AC3E}">
        <p14:creationId xmlns:p14="http://schemas.microsoft.com/office/powerpoint/2010/main" val="352056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6</a:t>
            </a:fld>
            <a:endParaRPr lang="en-US"/>
          </a:p>
        </p:txBody>
      </p:sp>
    </p:spTree>
    <p:extLst>
      <p:ext uri="{BB962C8B-B14F-4D97-AF65-F5344CB8AC3E}">
        <p14:creationId xmlns:p14="http://schemas.microsoft.com/office/powerpoint/2010/main" val="212387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7</a:t>
            </a:fld>
            <a:endParaRPr lang="en-US"/>
          </a:p>
        </p:txBody>
      </p:sp>
    </p:spTree>
    <p:extLst>
      <p:ext uri="{BB962C8B-B14F-4D97-AF65-F5344CB8AC3E}">
        <p14:creationId xmlns:p14="http://schemas.microsoft.com/office/powerpoint/2010/main" val="2255744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8</a:t>
            </a:fld>
            <a:endParaRPr lang="en-US"/>
          </a:p>
        </p:txBody>
      </p:sp>
    </p:spTree>
    <p:extLst>
      <p:ext uri="{BB962C8B-B14F-4D97-AF65-F5344CB8AC3E}">
        <p14:creationId xmlns:p14="http://schemas.microsoft.com/office/powerpoint/2010/main" val="1478955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9</a:t>
            </a:fld>
            <a:endParaRPr lang="en-US"/>
          </a:p>
        </p:txBody>
      </p:sp>
    </p:spTree>
    <p:extLst>
      <p:ext uri="{BB962C8B-B14F-4D97-AF65-F5344CB8AC3E}">
        <p14:creationId xmlns:p14="http://schemas.microsoft.com/office/powerpoint/2010/main" val="397389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8CB52-FC11-4563-BD16-119781D8E0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59EC73-4482-484B-AEEC-221ABF546E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A72022-7C2B-4C88-84A1-0E1D6999DBE4}"/>
              </a:ext>
            </a:extLst>
          </p:cNvPr>
          <p:cNvSpPr>
            <a:spLocks noGrp="1"/>
          </p:cNvSpPr>
          <p:nvPr>
            <p:ph type="dt" sz="half" idx="10"/>
          </p:nvPr>
        </p:nvSpPr>
        <p:spPr/>
        <p:txBody>
          <a:bodyPr/>
          <a:lstStyle/>
          <a:p>
            <a:fld id="{FCC27D8C-F86B-40DF-8E3F-C964AD132A93}" type="datetimeFigureOut">
              <a:rPr lang="en-US" smtClean="0"/>
              <a:t>3/10/2022</a:t>
            </a:fld>
            <a:endParaRPr lang="en-US"/>
          </a:p>
        </p:txBody>
      </p:sp>
      <p:sp>
        <p:nvSpPr>
          <p:cNvPr id="5" name="Footer Placeholder 4">
            <a:extLst>
              <a:ext uri="{FF2B5EF4-FFF2-40B4-BE49-F238E27FC236}">
                <a16:creationId xmlns:a16="http://schemas.microsoft.com/office/drawing/2014/main" id="{F209E17D-DBF6-4DAD-8CD3-A83672FA3D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82C84-F2D6-4885-8BFE-A77AC66DD410}"/>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552081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DB769-A922-436B-A0FC-7E61D8D250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71E29F-53F0-4011-8AA3-689815E638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65C5B9-E372-4185-BA4A-D57A36FA8529}"/>
              </a:ext>
            </a:extLst>
          </p:cNvPr>
          <p:cNvSpPr>
            <a:spLocks noGrp="1"/>
          </p:cNvSpPr>
          <p:nvPr>
            <p:ph type="dt" sz="half" idx="10"/>
          </p:nvPr>
        </p:nvSpPr>
        <p:spPr/>
        <p:txBody>
          <a:bodyPr/>
          <a:lstStyle/>
          <a:p>
            <a:fld id="{FCC27D8C-F86B-40DF-8E3F-C964AD132A93}" type="datetimeFigureOut">
              <a:rPr lang="en-US" smtClean="0"/>
              <a:t>3/10/2022</a:t>
            </a:fld>
            <a:endParaRPr lang="en-US"/>
          </a:p>
        </p:txBody>
      </p:sp>
      <p:sp>
        <p:nvSpPr>
          <p:cNvPr id="5" name="Footer Placeholder 4">
            <a:extLst>
              <a:ext uri="{FF2B5EF4-FFF2-40B4-BE49-F238E27FC236}">
                <a16:creationId xmlns:a16="http://schemas.microsoft.com/office/drawing/2014/main" id="{6A14EA82-F06A-48E1-8556-775E3999E9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D4C019-47D8-4A8B-B7BB-B8255385D1A2}"/>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074936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8AE92B-C4A1-4FC1-9254-48B8CE751F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121A64-6B5A-4A57-AF85-16A9CC9DA6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E2DEC5-03FF-485D-9860-4A66E45C8EB7}"/>
              </a:ext>
            </a:extLst>
          </p:cNvPr>
          <p:cNvSpPr>
            <a:spLocks noGrp="1"/>
          </p:cNvSpPr>
          <p:nvPr>
            <p:ph type="dt" sz="half" idx="10"/>
          </p:nvPr>
        </p:nvSpPr>
        <p:spPr/>
        <p:txBody>
          <a:bodyPr/>
          <a:lstStyle/>
          <a:p>
            <a:fld id="{FCC27D8C-F86B-40DF-8E3F-C964AD132A93}" type="datetimeFigureOut">
              <a:rPr lang="en-US" smtClean="0"/>
              <a:t>3/10/2022</a:t>
            </a:fld>
            <a:endParaRPr lang="en-US"/>
          </a:p>
        </p:txBody>
      </p:sp>
      <p:sp>
        <p:nvSpPr>
          <p:cNvPr id="5" name="Footer Placeholder 4">
            <a:extLst>
              <a:ext uri="{FF2B5EF4-FFF2-40B4-BE49-F238E27FC236}">
                <a16:creationId xmlns:a16="http://schemas.microsoft.com/office/drawing/2014/main" id="{01D75490-1161-49E5-A114-A8D5AA81A7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A42C9E-1F3A-4F71-BCE7-6ED8879E9012}"/>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228011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1426E-D689-460C-8755-87C408730A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E54FCF-555D-4E9B-B96F-6AB542AB4E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0B3ADE-8D43-40FD-A32D-C2B7ECA96EF1}"/>
              </a:ext>
            </a:extLst>
          </p:cNvPr>
          <p:cNvSpPr>
            <a:spLocks noGrp="1"/>
          </p:cNvSpPr>
          <p:nvPr>
            <p:ph type="dt" sz="half" idx="10"/>
          </p:nvPr>
        </p:nvSpPr>
        <p:spPr/>
        <p:txBody>
          <a:bodyPr/>
          <a:lstStyle/>
          <a:p>
            <a:fld id="{FCC27D8C-F86B-40DF-8E3F-C964AD132A93}" type="datetimeFigureOut">
              <a:rPr lang="en-US" smtClean="0"/>
              <a:t>3/10/2022</a:t>
            </a:fld>
            <a:endParaRPr lang="en-US"/>
          </a:p>
        </p:txBody>
      </p:sp>
      <p:sp>
        <p:nvSpPr>
          <p:cNvPr id="5" name="Footer Placeholder 4">
            <a:extLst>
              <a:ext uri="{FF2B5EF4-FFF2-40B4-BE49-F238E27FC236}">
                <a16:creationId xmlns:a16="http://schemas.microsoft.com/office/drawing/2014/main" id="{4DA2D8BB-8779-43E8-B66F-81C4A1AE14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3E545B-98B2-446D-A57E-A5B0C1471D8E}"/>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51325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6A3FB-CDFF-4B51-AFC0-2EBCF49332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6725FC-715C-4309-86FB-362B693925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7B61EA-B4FD-4A13-B5E3-BC8ECCC1B5AC}"/>
              </a:ext>
            </a:extLst>
          </p:cNvPr>
          <p:cNvSpPr>
            <a:spLocks noGrp="1"/>
          </p:cNvSpPr>
          <p:nvPr>
            <p:ph type="dt" sz="half" idx="10"/>
          </p:nvPr>
        </p:nvSpPr>
        <p:spPr/>
        <p:txBody>
          <a:bodyPr/>
          <a:lstStyle/>
          <a:p>
            <a:fld id="{FCC27D8C-F86B-40DF-8E3F-C964AD132A93}" type="datetimeFigureOut">
              <a:rPr lang="en-US" smtClean="0"/>
              <a:t>3/10/2022</a:t>
            </a:fld>
            <a:endParaRPr lang="en-US"/>
          </a:p>
        </p:txBody>
      </p:sp>
      <p:sp>
        <p:nvSpPr>
          <p:cNvPr id="5" name="Footer Placeholder 4">
            <a:extLst>
              <a:ext uri="{FF2B5EF4-FFF2-40B4-BE49-F238E27FC236}">
                <a16:creationId xmlns:a16="http://schemas.microsoft.com/office/drawing/2014/main" id="{5E416AFD-4277-4F3A-A50B-F309EE0B61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72F770-5C2A-419E-8929-7794C612ECC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985402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A03E0-7A68-4A0D-AF00-E689923FBD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A7B331-19DE-40CC-930C-77B5CF23FD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2699AD-6784-442F-B25F-A11DB920FE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0F6B2A-C1CD-4631-A1F4-F52D7E6E6958}"/>
              </a:ext>
            </a:extLst>
          </p:cNvPr>
          <p:cNvSpPr>
            <a:spLocks noGrp="1"/>
          </p:cNvSpPr>
          <p:nvPr>
            <p:ph type="dt" sz="half" idx="10"/>
          </p:nvPr>
        </p:nvSpPr>
        <p:spPr/>
        <p:txBody>
          <a:bodyPr/>
          <a:lstStyle/>
          <a:p>
            <a:fld id="{FCC27D8C-F86B-40DF-8E3F-C964AD132A93}" type="datetimeFigureOut">
              <a:rPr lang="en-US" smtClean="0"/>
              <a:t>3/10/2022</a:t>
            </a:fld>
            <a:endParaRPr lang="en-US"/>
          </a:p>
        </p:txBody>
      </p:sp>
      <p:sp>
        <p:nvSpPr>
          <p:cNvPr id="6" name="Footer Placeholder 5">
            <a:extLst>
              <a:ext uri="{FF2B5EF4-FFF2-40B4-BE49-F238E27FC236}">
                <a16:creationId xmlns:a16="http://schemas.microsoft.com/office/drawing/2014/main" id="{C339EDC0-4F6F-4A76-AB1B-EE68224EE8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0BEE1A-B57D-4B07-8CF8-804BA32C73DB}"/>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869623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41897-C24B-4175-8280-657440B518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9A88B4-E1E0-4B66-8F47-3A337E21EE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9E56BA-7A8A-4285-9396-215873D018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C60A60-13A7-43F6-A196-42D6666321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7EB919-070A-440B-A0FF-70CB3159BF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2B7D31-EA07-4867-8131-C569A2195F3E}"/>
              </a:ext>
            </a:extLst>
          </p:cNvPr>
          <p:cNvSpPr>
            <a:spLocks noGrp="1"/>
          </p:cNvSpPr>
          <p:nvPr>
            <p:ph type="dt" sz="half" idx="10"/>
          </p:nvPr>
        </p:nvSpPr>
        <p:spPr/>
        <p:txBody>
          <a:bodyPr/>
          <a:lstStyle/>
          <a:p>
            <a:fld id="{FCC27D8C-F86B-40DF-8E3F-C964AD132A93}" type="datetimeFigureOut">
              <a:rPr lang="en-US" smtClean="0"/>
              <a:t>3/10/2022</a:t>
            </a:fld>
            <a:endParaRPr lang="en-US"/>
          </a:p>
        </p:txBody>
      </p:sp>
      <p:sp>
        <p:nvSpPr>
          <p:cNvPr id="8" name="Footer Placeholder 7">
            <a:extLst>
              <a:ext uri="{FF2B5EF4-FFF2-40B4-BE49-F238E27FC236}">
                <a16:creationId xmlns:a16="http://schemas.microsoft.com/office/drawing/2014/main" id="{4E00C4C0-75B2-424A-B698-9967FC766B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66D9A3-7A35-4DEB-96FD-4EB8B5D284D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51263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2D3ED-318C-4B13-9B9C-EFA73DC2AA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09CB2C-07E5-416C-A2C1-6796C2498D31}"/>
              </a:ext>
            </a:extLst>
          </p:cNvPr>
          <p:cNvSpPr>
            <a:spLocks noGrp="1"/>
          </p:cNvSpPr>
          <p:nvPr>
            <p:ph type="dt" sz="half" idx="10"/>
          </p:nvPr>
        </p:nvSpPr>
        <p:spPr/>
        <p:txBody>
          <a:bodyPr/>
          <a:lstStyle/>
          <a:p>
            <a:fld id="{FCC27D8C-F86B-40DF-8E3F-C964AD132A93}" type="datetimeFigureOut">
              <a:rPr lang="en-US" smtClean="0"/>
              <a:t>3/10/2022</a:t>
            </a:fld>
            <a:endParaRPr lang="en-US"/>
          </a:p>
        </p:txBody>
      </p:sp>
      <p:sp>
        <p:nvSpPr>
          <p:cNvPr id="4" name="Footer Placeholder 3">
            <a:extLst>
              <a:ext uri="{FF2B5EF4-FFF2-40B4-BE49-F238E27FC236}">
                <a16:creationId xmlns:a16="http://schemas.microsoft.com/office/drawing/2014/main" id="{9F5F1F95-1C3A-4FCC-A8F9-8DDC1CA6E3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3DA5B4-0FAE-40FA-A08C-8BCA037A3D2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211123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4B22E-335C-4A55-87B1-543AF8F5024F}"/>
              </a:ext>
            </a:extLst>
          </p:cNvPr>
          <p:cNvSpPr>
            <a:spLocks noGrp="1"/>
          </p:cNvSpPr>
          <p:nvPr>
            <p:ph type="dt" sz="half" idx="10"/>
          </p:nvPr>
        </p:nvSpPr>
        <p:spPr/>
        <p:txBody>
          <a:bodyPr/>
          <a:lstStyle/>
          <a:p>
            <a:fld id="{FCC27D8C-F86B-40DF-8E3F-C964AD132A93}" type="datetimeFigureOut">
              <a:rPr lang="en-US" smtClean="0"/>
              <a:t>3/10/2022</a:t>
            </a:fld>
            <a:endParaRPr lang="en-US"/>
          </a:p>
        </p:txBody>
      </p:sp>
      <p:sp>
        <p:nvSpPr>
          <p:cNvPr id="3" name="Footer Placeholder 2">
            <a:extLst>
              <a:ext uri="{FF2B5EF4-FFF2-40B4-BE49-F238E27FC236}">
                <a16:creationId xmlns:a16="http://schemas.microsoft.com/office/drawing/2014/main" id="{B5AAA6C5-B4DC-4627-B08B-A70DE641D6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BCEA28-8888-4CEF-B047-790D53EDDC7A}"/>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2958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08415-B453-4985-A595-4E6A7BF83C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4F0E60-3315-4627-B5FD-0C7B8599AC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80E7D2-7B36-4985-A108-5E12E362C7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A31EE4-3CBC-4FFD-A603-D8F5A9F85187}"/>
              </a:ext>
            </a:extLst>
          </p:cNvPr>
          <p:cNvSpPr>
            <a:spLocks noGrp="1"/>
          </p:cNvSpPr>
          <p:nvPr>
            <p:ph type="dt" sz="half" idx="10"/>
          </p:nvPr>
        </p:nvSpPr>
        <p:spPr/>
        <p:txBody>
          <a:bodyPr/>
          <a:lstStyle/>
          <a:p>
            <a:fld id="{FCC27D8C-F86B-40DF-8E3F-C964AD132A93}" type="datetimeFigureOut">
              <a:rPr lang="en-US" smtClean="0"/>
              <a:t>3/10/2022</a:t>
            </a:fld>
            <a:endParaRPr lang="en-US"/>
          </a:p>
        </p:txBody>
      </p:sp>
      <p:sp>
        <p:nvSpPr>
          <p:cNvPr id="6" name="Footer Placeholder 5">
            <a:extLst>
              <a:ext uri="{FF2B5EF4-FFF2-40B4-BE49-F238E27FC236}">
                <a16:creationId xmlns:a16="http://schemas.microsoft.com/office/drawing/2014/main" id="{3604337B-01DD-44FA-91A0-D137113903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D1E431-4735-4865-AB79-138758339F50}"/>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93077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ECF1C-FD4E-4DF8-8076-2B0F9FF563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EAB0522-D7D9-462E-9A97-9417CF0140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2DA688-8CD3-4AEE-8D11-8A8BF54E2D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38A5E5-8429-4758-B4CA-C8205C9D092A}"/>
              </a:ext>
            </a:extLst>
          </p:cNvPr>
          <p:cNvSpPr>
            <a:spLocks noGrp="1"/>
          </p:cNvSpPr>
          <p:nvPr>
            <p:ph type="dt" sz="half" idx="10"/>
          </p:nvPr>
        </p:nvSpPr>
        <p:spPr/>
        <p:txBody>
          <a:bodyPr/>
          <a:lstStyle/>
          <a:p>
            <a:fld id="{FCC27D8C-F86B-40DF-8E3F-C964AD132A93}" type="datetimeFigureOut">
              <a:rPr lang="en-US" smtClean="0"/>
              <a:t>3/10/2022</a:t>
            </a:fld>
            <a:endParaRPr lang="en-US"/>
          </a:p>
        </p:txBody>
      </p:sp>
      <p:sp>
        <p:nvSpPr>
          <p:cNvPr id="6" name="Footer Placeholder 5">
            <a:extLst>
              <a:ext uri="{FF2B5EF4-FFF2-40B4-BE49-F238E27FC236}">
                <a16:creationId xmlns:a16="http://schemas.microsoft.com/office/drawing/2014/main" id="{68F7A179-5C8E-4BBA-9BBA-60075CFC74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F02119-041C-4929-BA97-807756DA5CB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436783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F2119F-86CB-4CD9-928C-AAE2F72BB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FFEC57-1E7C-459F-91E0-E86C408D04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2EC05C-49F4-4B51-98D1-982AF0504D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27D8C-F86B-40DF-8E3F-C964AD132A93}" type="datetimeFigureOut">
              <a:rPr lang="en-US" smtClean="0"/>
              <a:t>3/10/2022</a:t>
            </a:fld>
            <a:endParaRPr lang="en-US"/>
          </a:p>
        </p:txBody>
      </p:sp>
      <p:sp>
        <p:nvSpPr>
          <p:cNvPr id="5" name="Footer Placeholder 4">
            <a:extLst>
              <a:ext uri="{FF2B5EF4-FFF2-40B4-BE49-F238E27FC236}">
                <a16:creationId xmlns:a16="http://schemas.microsoft.com/office/drawing/2014/main" id="{62AB0FE6-CFD7-41B2-A024-2425091C59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32C9B90-4659-4EE9-8747-A6902632D4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BA668F-7EF6-4C10-805B-957251468451}" type="slidenum">
              <a:rPr lang="en-US" smtClean="0"/>
              <a:t>‹#›</a:t>
            </a:fld>
            <a:endParaRPr lang="en-US"/>
          </a:p>
        </p:txBody>
      </p:sp>
    </p:spTree>
    <p:extLst>
      <p:ext uri="{BB962C8B-B14F-4D97-AF65-F5344CB8AC3E}">
        <p14:creationId xmlns:p14="http://schemas.microsoft.com/office/powerpoint/2010/main" val="1638308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customXml" Target="../ink/ink156.xml"/><Relationship Id="rId13" Type="http://schemas.openxmlformats.org/officeDocument/2006/relationships/image" Target="../media/image161.png"/><Relationship Id="rId3" Type="http://schemas.openxmlformats.org/officeDocument/2006/relationships/image" Target="../media/image1.jpg"/><Relationship Id="rId7" Type="http://schemas.openxmlformats.org/officeDocument/2006/relationships/image" Target="../media/image158.png"/><Relationship Id="rId12" Type="http://schemas.openxmlformats.org/officeDocument/2006/relationships/customXml" Target="../ink/ink158.xml"/><Relationship Id="rId17" Type="http://schemas.openxmlformats.org/officeDocument/2006/relationships/image" Target="../media/image163.png"/><Relationship Id="rId2" Type="http://schemas.openxmlformats.org/officeDocument/2006/relationships/notesSlide" Target="../notesSlides/notesSlide10.xml"/><Relationship Id="rId16" Type="http://schemas.openxmlformats.org/officeDocument/2006/relationships/customXml" Target="../ink/ink160.xml"/><Relationship Id="rId1" Type="http://schemas.openxmlformats.org/officeDocument/2006/relationships/slideLayout" Target="../slideLayouts/slideLayout1.xml"/><Relationship Id="rId6" Type="http://schemas.openxmlformats.org/officeDocument/2006/relationships/customXml" Target="../ink/ink155.xml"/><Relationship Id="rId11" Type="http://schemas.openxmlformats.org/officeDocument/2006/relationships/image" Target="../media/image160.png"/><Relationship Id="rId5" Type="http://schemas.openxmlformats.org/officeDocument/2006/relationships/image" Target="../media/image157.png"/><Relationship Id="rId15" Type="http://schemas.openxmlformats.org/officeDocument/2006/relationships/image" Target="../media/image162.png"/><Relationship Id="rId10" Type="http://schemas.openxmlformats.org/officeDocument/2006/relationships/customXml" Target="../ink/ink157.xml"/><Relationship Id="rId4" Type="http://schemas.openxmlformats.org/officeDocument/2006/relationships/customXml" Target="../ink/ink154.xml"/><Relationship Id="rId9" Type="http://schemas.openxmlformats.org/officeDocument/2006/relationships/image" Target="../media/image159.png"/><Relationship Id="rId14" Type="http://schemas.openxmlformats.org/officeDocument/2006/relationships/customXml" Target="../ink/ink159.xml"/></Relationships>
</file>

<file path=ppt/slides/_rels/slide11.xml.rels><?xml version="1.0" encoding="UTF-8" standalone="yes"?>
<Relationships xmlns="http://schemas.openxmlformats.org/package/2006/relationships"><Relationship Id="rId8" Type="http://schemas.openxmlformats.org/officeDocument/2006/relationships/customXml" Target="../ink/ink163.xml"/><Relationship Id="rId3" Type="http://schemas.openxmlformats.org/officeDocument/2006/relationships/image" Target="../media/image1.jpg"/><Relationship Id="rId7" Type="http://schemas.openxmlformats.org/officeDocument/2006/relationships/image" Target="../media/image165.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customXml" Target="../ink/ink162.xml"/><Relationship Id="rId11" Type="http://schemas.openxmlformats.org/officeDocument/2006/relationships/image" Target="../media/image167.png"/><Relationship Id="rId5" Type="http://schemas.openxmlformats.org/officeDocument/2006/relationships/image" Target="../media/image164.png"/><Relationship Id="rId10" Type="http://schemas.openxmlformats.org/officeDocument/2006/relationships/customXml" Target="../ink/ink164.xml"/><Relationship Id="rId4" Type="http://schemas.openxmlformats.org/officeDocument/2006/relationships/customXml" Target="../ink/ink161.xml"/><Relationship Id="rId9" Type="http://schemas.openxmlformats.org/officeDocument/2006/relationships/image" Target="../media/image166.png"/></Relationships>
</file>

<file path=ppt/slides/_rels/slide12.xml.rels><?xml version="1.0" encoding="UTF-8" standalone="yes"?>
<Relationships xmlns="http://schemas.openxmlformats.org/package/2006/relationships"><Relationship Id="rId8" Type="http://schemas.openxmlformats.org/officeDocument/2006/relationships/customXml" Target="../ink/ink167.xml"/><Relationship Id="rId13" Type="http://schemas.openxmlformats.org/officeDocument/2006/relationships/image" Target="../media/image172.png"/><Relationship Id="rId3" Type="http://schemas.openxmlformats.org/officeDocument/2006/relationships/image" Target="../media/image1.jpg"/><Relationship Id="rId7" Type="http://schemas.openxmlformats.org/officeDocument/2006/relationships/image" Target="../media/image169.png"/><Relationship Id="rId12" Type="http://schemas.openxmlformats.org/officeDocument/2006/relationships/customXml" Target="../ink/ink169.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customXml" Target="../ink/ink166.xml"/><Relationship Id="rId11" Type="http://schemas.openxmlformats.org/officeDocument/2006/relationships/image" Target="../media/image171.png"/><Relationship Id="rId5" Type="http://schemas.openxmlformats.org/officeDocument/2006/relationships/image" Target="../media/image168.png"/><Relationship Id="rId15" Type="http://schemas.openxmlformats.org/officeDocument/2006/relationships/image" Target="../media/image173.png"/><Relationship Id="rId10" Type="http://schemas.openxmlformats.org/officeDocument/2006/relationships/customXml" Target="../ink/ink168.xml"/><Relationship Id="rId4" Type="http://schemas.openxmlformats.org/officeDocument/2006/relationships/customXml" Target="../ink/ink165.xml"/><Relationship Id="rId9" Type="http://schemas.openxmlformats.org/officeDocument/2006/relationships/image" Target="../media/image170.png"/><Relationship Id="rId14" Type="http://schemas.openxmlformats.org/officeDocument/2006/relationships/customXml" Target="../ink/ink170.xml"/></Relationships>
</file>

<file path=ppt/slides/_rels/slide13.xml.rels><?xml version="1.0" encoding="UTF-8" standalone="yes"?>
<Relationships xmlns="http://schemas.openxmlformats.org/package/2006/relationships"><Relationship Id="rId8" Type="http://schemas.openxmlformats.org/officeDocument/2006/relationships/customXml" Target="../ink/ink173.xml"/><Relationship Id="rId13" Type="http://schemas.openxmlformats.org/officeDocument/2006/relationships/image" Target="../media/image178.png"/><Relationship Id="rId18" Type="http://schemas.openxmlformats.org/officeDocument/2006/relationships/customXml" Target="../ink/ink178.xml"/><Relationship Id="rId3" Type="http://schemas.openxmlformats.org/officeDocument/2006/relationships/image" Target="../media/image1.jpg"/><Relationship Id="rId7" Type="http://schemas.openxmlformats.org/officeDocument/2006/relationships/image" Target="../media/image175.png"/><Relationship Id="rId12" Type="http://schemas.openxmlformats.org/officeDocument/2006/relationships/customXml" Target="../ink/ink175.xml"/><Relationship Id="rId17" Type="http://schemas.openxmlformats.org/officeDocument/2006/relationships/image" Target="../media/image180.png"/><Relationship Id="rId2" Type="http://schemas.openxmlformats.org/officeDocument/2006/relationships/notesSlide" Target="../notesSlides/notesSlide13.xml"/><Relationship Id="rId16" Type="http://schemas.openxmlformats.org/officeDocument/2006/relationships/customXml" Target="../ink/ink177.xml"/><Relationship Id="rId1" Type="http://schemas.openxmlformats.org/officeDocument/2006/relationships/slideLayout" Target="../slideLayouts/slideLayout1.xml"/><Relationship Id="rId6" Type="http://schemas.openxmlformats.org/officeDocument/2006/relationships/customXml" Target="../ink/ink172.xml"/><Relationship Id="rId11" Type="http://schemas.openxmlformats.org/officeDocument/2006/relationships/image" Target="../media/image177.png"/><Relationship Id="rId5" Type="http://schemas.openxmlformats.org/officeDocument/2006/relationships/image" Target="../media/image174.png"/><Relationship Id="rId15" Type="http://schemas.openxmlformats.org/officeDocument/2006/relationships/image" Target="../media/image179.png"/><Relationship Id="rId10" Type="http://schemas.openxmlformats.org/officeDocument/2006/relationships/customXml" Target="../ink/ink174.xml"/><Relationship Id="rId19" Type="http://schemas.openxmlformats.org/officeDocument/2006/relationships/image" Target="../media/image181.png"/><Relationship Id="rId4" Type="http://schemas.openxmlformats.org/officeDocument/2006/relationships/customXml" Target="../ink/ink171.xml"/><Relationship Id="rId9" Type="http://schemas.openxmlformats.org/officeDocument/2006/relationships/image" Target="../media/image176.png"/><Relationship Id="rId14" Type="http://schemas.openxmlformats.org/officeDocument/2006/relationships/customXml" Target="../ink/ink176.xml"/></Relationships>
</file>

<file path=ppt/slides/_rels/slide2.xml.rels><?xml version="1.0" encoding="UTF-8" standalone="yes"?>
<Relationships xmlns="http://schemas.openxmlformats.org/package/2006/relationships"><Relationship Id="rId117" Type="http://schemas.openxmlformats.org/officeDocument/2006/relationships/image" Target="../media/image60.png"/><Relationship Id="rId21" Type="http://schemas.openxmlformats.org/officeDocument/2006/relationships/image" Target="../media/image12.png"/><Relationship Id="rId42" Type="http://schemas.openxmlformats.org/officeDocument/2006/relationships/customXml" Target="../ink/ink20.xml"/><Relationship Id="rId63" Type="http://schemas.openxmlformats.org/officeDocument/2006/relationships/image" Target="../media/image33.png"/><Relationship Id="rId84" Type="http://schemas.openxmlformats.org/officeDocument/2006/relationships/customXml" Target="../ink/ink41.xml"/><Relationship Id="rId138" Type="http://schemas.openxmlformats.org/officeDocument/2006/relationships/customXml" Target="../ink/ink68.xml"/><Relationship Id="rId159" Type="http://schemas.openxmlformats.org/officeDocument/2006/relationships/image" Target="../media/image81.png"/><Relationship Id="rId170" Type="http://schemas.openxmlformats.org/officeDocument/2006/relationships/customXml" Target="../ink/ink84.xml"/><Relationship Id="rId191" Type="http://schemas.openxmlformats.org/officeDocument/2006/relationships/image" Target="../media/image97.png"/><Relationship Id="rId205" Type="http://schemas.openxmlformats.org/officeDocument/2006/relationships/image" Target="../media/image104.png"/><Relationship Id="rId226" Type="http://schemas.openxmlformats.org/officeDocument/2006/relationships/customXml" Target="../ink/ink112.xml"/><Relationship Id="rId107" Type="http://schemas.openxmlformats.org/officeDocument/2006/relationships/image" Target="../media/image55.png"/><Relationship Id="rId11" Type="http://schemas.openxmlformats.org/officeDocument/2006/relationships/image" Target="../media/image7.png"/><Relationship Id="rId32" Type="http://schemas.openxmlformats.org/officeDocument/2006/relationships/customXml" Target="../ink/ink15.xml"/><Relationship Id="rId53" Type="http://schemas.openxmlformats.org/officeDocument/2006/relationships/image" Target="../media/image28.png"/><Relationship Id="rId74" Type="http://schemas.openxmlformats.org/officeDocument/2006/relationships/customXml" Target="../ink/ink36.xml"/><Relationship Id="rId128" Type="http://schemas.openxmlformats.org/officeDocument/2006/relationships/customXml" Target="../ink/ink63.xml"/><Relationship Id="rId149" Type="http://schemas.openxmlformats.org/officeDocument/2006/relationships/image" Target="../media/image76.png"/><Relationship Id="rId5" Type="http://schemas.openxmlformats.org/officeDocument/2006/relationships/image" Target="../media/image4.png"/><Relationship Id="rId95" Type="http://schemas.openxmlformats.org/officeDocument/2006/relationships/image" Target="../media/image49.png"/><Relationship Id="rId160" Type="http://schemas.openxmlformats.org/officeDocument/2006/relationships/customXml" Target="../ink/ink79.xml"/><Relationship Id="rId181" Type="http://schemas.openxmlformats.org/officeDocument/2006/relationships/image" Target="../media/image92.png"/><Relationship Id="rId216" Type="http://schemas.openxmlformats.org/officeDocument/2006/relationships/customXml" Target="../ink/ink107.xml"/><Relationship Id="rId22" Type="http://schemas.openxmlformats.org/officeDocument/2006/relationships/customXml" Target="../ink/ink10.xml"/><Relationship Id="rId27" Type="http://schemas.openxmlformats.org/officeDocument/2006/relationships/image" Target="../media/image15.png"/><Relationship Id="rId43" Type="http://schemas.openxmlformats.org/officeDocument/2006/relationships/image" Target="../media/image23.png"/><Relationship Id="rId48" Type="http://schemas.openxmlformats.org/officeDocument/2006/relationships/customXml" Target="../ink/ink23.xml"/><Relationship Id="rId64" Type="http://schemas.openxmlformats.org/officeDocument/2006/relationships/customXml" Target="../ink/ink31.xml"/><Relationship Id="rId69" Type="http://schemas.openxmlformats.org/officeDocument/2006/relationships/image" Target="../media/image36.png"/><Relationship Id="rId113" Type="http://schemas.openxmlformats.org/officeDocument/2006/relationships/image" Target="../media/image58.png"/><Relationship Id="rId118" Type="http://schemas.openxmlformats.org/officeDocument/2006/relationships/customXml" Target="../ink/ink58.xml"/><Relationship Id="rId134" Type="http://schemas.openxmlformats.org/officeDocument/2006/relationships/customXml" Target="../ink/ink66.xml"/><Relationship Id="rId139" Type="http://schemas.openxmlformats.org/officeDocument/2006/relationships/image" Target="../media/image71.png"/><Relationship Id="rId80" Type="http://schemas.openxmlformats.org/officeDocument/2006/relationships/customXml" Target="../ink/ink39.xml"/><Relationship Id="rId85" Type="http://schemas.openxmlformats.org/officeDocument/2006/relationships/image" Target="../media/image44.png"/><Relationship Id="rId150" Type="http://schemas.openxmlformats.org/officeDocument/2006/relationships/customXml" Target="../ink/ink74.xml"/><Relationship Id="rId155" Type="http://schemas.openxmlformats.org/officeDocument/2006/relationships/image" Target="../media/image79.png"/><Relationship Id="rId171" Type="http://schemas.openxmlformats.org/officeDocument/2006/relationships/image" Target="../media/image87.png"/><Relationship Id="rId176" Type="http://schemas.openxmlformats.org/officeDocument/2006/relationships/customXml" Target="../ink/ink87.xml"/><Relationship Id="rId192" Type="http://schemas.openxmlformats.org/officeDocument/2006/relationships/customXml" Target="../ink/ink95.xml"/><Relationship Id="rId197" Type="http://schemas.openxmlformats.org/officeDocument/2006/relationships/image" Target="../media/image100.png"/><Relationship Id="rId206" Type="http://schemas.openxmlformats.org/officeDocument/2006/relationships/customXml" Target="../ink/ink102.xml"/><Relationship Id="rId227" Type="http://schemas.openxmlformats.org/officeDocument/2006/relationships/image" Target="../media/image115.png"/><Relationship Id="rId201" Type="http://schemas.openxmlformats.org/officeDocument/2006/relationships/image" Target="../media/image102.png"/><Relationship Id="rId222" Type="http://schemas.openxmlformats.org/officeDocument/2006/relationships/customXml" Target="../ink/ink110.xml"/><Relationship Id="rId12" Type="http://schemas.openxmlformats.org/officeDocument/2006/relationships/customXml" Target="../ink/ink5.xml"/><Relationship Id="rId17" Type="http://schemas.openxmlformats.org/officeDocument/2006/relationships/image" Target="../media/image10.png"/><Relationship Id="rId33" Type="http://schemas.openxmlformats.org/officeDocument/2006/relationships/image" Target="../media/image18.png"/><Relationship Id="rId38" Type="http://schemas.openxmlformats.org/officeDocument/2006/relationships/customXml" Target="../ink/ink18.xml"/><Relationship Id="rId59" Type="http://schemas.openxmlformats.org/officeDocument/2006/relationships/image" Target="../media/image31.png"/><Relationship Id="rId103" Type="http://schemas.openxmlformats.org/officeDocument/2006/relationships/image" Target="../media/image53.png"/><Relationship Id="rId108" Type="http://schemas.openxmlformats.org/officeDocument/2006/relationships/customXml" Target="../ink/ink53.xml"/><Relationship Id="rId124" Type="http://schemas.openxmlformats.org/officeDocument/2006/relationships/customXml" Target="../ink/ink61.xml"/><Relationship Id="rId129" Type="http://schemas.openxmlformats.org/officeDocument/2006/relationships/image" Target="../media/image66.png"/><Relationship Id="rId54" Type="http://schemas.openxmlformats.org/officeDocument/2006/relationships/customXml" Target="../ink/ink26.xml"/><Relationship Id="rId70" Type="http://schemas.openxmlformats.org/officeDocument/2006/relationships/customXml" Target="../ink/ink34.xml"/><Relationship Id="rId75" Type="http://schemas.openxmlformats.org/officeDocument/2006/relationships/image" Target="../media/image39.png"/><Relationship Id="rId91" Type="http://schemas.openxmlformats.org/officeDocument/2006/relationships/image" Target="../media/image47.png"/><Relationship Id="rId96" Type="http://schemas.openxmlformats.org/officeDocument/2006/relationships/customXml" Target="../ink/ink47.xml"/><Relationship Id="rId140" Type="http://schemas.openxmlformats.org/officeDocument/2006/relationships/customXml" Target="../ink/ink69.xml"/><Relationship Id="rId145" Type="http://schemas.openxmlformats.org/officeDocument/2006/relationships/image" Target="../media/image74.png"/><Relationship Id="rId161" Type="http://schemas.openxmlformats.org/officeDocument/2006/relationships/image" Target="../media/image82.png"/><Relationship Id="rId166" Type="http://schemas.openxmlformats.org/officeDocument/2006/relationships/customXml" Target="../ink/ink82.xml"/><Relationship Id="rId182" Type="http://schemas.openxmlformats.org/officeDocument/2006/relationships/customXml" Target="../ink/ink90.xml"/><Relationship Id="rId187" Type="http://schemas.openxmlformats.org/officeDocument/2006/relationships/image" Target="../media/image95.png"/><Relationship Id="rId217" Type="http://schemas.openxmlformats.org/officeDocument/2006/relationships/image" Target="../media/image110.png"/><Relationship Id="rId1" Type="http://schemas.openxmlformats.org/officeDocument/2006/relationships/slideLayout" Target="../slideLayouts/slideLayout1.xml"/><Relationship Id="rId6" Type="http://schemas.openxmlformats.org/officeDocument/2006/relationships/customXml" Target="../ink/ink2.xml"/><Relationship Id="rId212" Type="http://schemas.openxmlformats.org/officeDocument/2006/relationships/customXml" Target="../ink/ink105.xml"/><Relationship Id="rId23" Type="http://schemas.openxmlformats.org/officeDocument/2006/relationships/image" Target="../media/image13.png"/><Relationship Id="rId28" Type="http://schemas.openxmlformats.org/officeDocument/2006/relationships/customXml" Target="../ink/ink13.xml"/><Relationship Id="rId49" Type="http://schemas.openxmlformats.org/officeDocument/2006/relationships/image" Target="../media/image26.png"/><Relationship Id="rId114" Type="http://schemas.openxmlformats.org/officeDocument/2006/relationships/customXml" Target="../ink/ink56.xml"/><Relationship Id="rId119" Type="http://schemas.openxmlformats.org/officeDocument/2006/relationships/image" Target="../media/image61.png"/><Relationship Id="rId44" Type="http://schemas.openxmlformats.org/officeDocument/2006/relationships/customXml" Target="../ink/ink21.xml"/><Relationship Id="rId60" Type="http://schemas.openxmlformats.org/officeDocument/2006/relationships/customXml" Target="../ink/ink29.xml"/><Relationship Id="rId65" Type="http://schemas.openxmlformats.org/officeDocument/2006/relationships/image" Target="../media/image34.png"/><Relationship Id="rId81" Type="http://schemas.openxmlformats.org/officeDocument/2006/relationships/image" Target="../media/image42.png"/><Relationship Id="rId86" Type="http://schemas.openxmlformats.org/officeDocument/2006/relationships/customXml" Target="../ink/ink42.xml"/><Relationship Id="rId130" Type="http://schemas.openxmlformats.org/officeDocument/2006/relationships/customXml" Target="../ink/ink64.xml"/><Relationship Id="rId135" Type="http://schemas.openxmlformats.org/officeDocument/2006/relationships/image" Target="../media/image69.png"/><Relationship Id="rId151" Type="http://schemas.openxmlformats.org/officeDocument/2006/relationships/image" Target="../media/image77.png"/><Relationship Id="rId156" Type="http://schemas.openxmlformats.org/officeDocument/2006/relationships/customXml" Target="../ink/ink77.xml"/><Relationship Id="rId177" Type="http://schemas.openxmlformats.org/officeDocument/2006/relationships/image" Target="../media/image90.png"/><Relationship Id="rId198" Type="http://schemas.openxmlformats.org/officeDocument/2006/relationships/customXml" Target="../ink/ink98.xml"/><Relationship Id="rId172" Type="http://schemas.openxmlformats.org/officeDocument/2006/relationships/customXml" Target="../ink/ink85.xml"/><Relationship Id="rId193" Type="http://schemas.openxmlformats.org/officeDocument/2006/relationships/image" Target="../media/image98.png"/><Relationship Id="rId202" Type="http://schemas.openxmlformats.org/officeDocument/2006/relationships/customXml" Target="../ink/ink100.xml"/><Relationship Id="rId207" Type="http://schemas.openxmlformats.org/officeDocument/2006/relationships/image" Target="../media/image105.png"/><Relationship Id="rId223" Type="http://schemas.openxmlformats.org/officeDocument/2006/relationships/image" Target="../media/image113.png"/><Relationship Id="rId228" Type="http://schemas.openxmlformats.org/officeDocument/2006/relationships/customXml" Target="../ink/ink113.xml"/><Relationship Id="rId13" Type="http://schemas.openxmlformats.org/officeDocument/2006/relationships/image" Target="../media/image8.png"/><Relationship Id="rId18" Type="http://schemas.openxmlformats.org/officeDocument/2006/relationships/customXml" Target="../ink/ink8.xml"/><Relationship Id="rId39" Type="http://schemas.openxmlformats.org/officeDocument/2006/relationships/image" Target="../media/image21.png"/><Relationship Id="rId109" Type="http://schemas.openxmlformats.org/officeDocument/2006/relationships/image" Target="../media/image56.png"/><Relationship Id="rId34" Type="http://schemas.openxmlformats.org/officeDocument/2006/relationships/customXml" Target="../ink/ink16.xml"/><Relationship Id="rId50" Type="http://schemas.openxmlformats.org/officeDocument/2006/relationships/customXml" Target="../ink/ink24.xml"/><Relationship Id="rId55" Type="http://schemas.openxmlformats.org/officeDocument/2006/relationships/image" Target="../media/image29.png"/><Relationship Id="rId76" Type="http://schemas.openxmlformats.org/officeDocument/2006/relationships/customXml" Target="../ink/ink37.xml"/><Relationship Id="rId97" Type="http://schemas.openxmlformats.org/officeDocument/2006/relationships/image" Target="../media/image50.png"/><Relationship Id="rId104" Type="http://schemas.openxmlformats.org/officeDocument/2006/relationships/customXml" Target="../ink/ink51.xml"/><Relationship Id="rId120" Type="http://schemas.openxmlformats.org/officeDocument/2006/relationships/customXml" Target="../ink/ink59.xml"/><Relationship Id="rId125" Type="http://schemas.openxmlformats.org/officeDocument/2006/relationships/image" Target="../media/image64.png"/><Relationship Id="rId141" Type="http://schemas.openxmlformats.org/officeDocument/2006/relationships/image" Target="../media/image72.png"/><Relationship Id="rId146" Type="http://schemas.openxmlformats.org/officeDocument/2006/relationships/customXml" Target="../ink/ink72.xml"/><Relationship Id="rId167" Type="http://schemas.openxmlformats.org/officeDocument/2006/relationships/image" Target="../media/image85.png"/><Relationship Id="rId188" Type="http://schemas.openxmlformats.org/officeDocument/2006/relationships/customXml" Target="../ink/ink93.xml"/><Relationship Id="rId7" Type="http://schemas.openxmlformats.org/officeDocument/2006/relationships/image" Target="../media/image5.png"/><Relationship Id="rId71" Type="http://schemas.openxmlformats.org/officeDocument/2006/relationships/image" Target="../media/image37.png"/><Relationship Id="rId92" Type="http://schemas.openxmlformats.org/officeDocument/2006/relationships/customXml" Target="../ink/ink45.xml"/><Relationship Id="rId162" Type="http://schemas.openxmlformats.org/officeDocument/2006/relationships/customXml" Target="../ink/ink80.xml"/><Relationship Id="rId183" Type="http://schemas.openxmlformats.org/officeDocument/2006/relationships/image" Target="../media/image93.png"/><Relationship Id="rId213" Type="http://schemas.openxmlformats.org/officeDocument/2006/relationships/image" Target="../media/image108.png"/><Relationship Id="rId218" Type="http://schemas.openxmlformats.org/officeDocument/2006/relationships/customXml" Target="../ink/ink108.xml"/><Relationship Id="rId2" Type="http://schemas.openxmlformats.org/officeDocument/2006/relationships/notesSlide" Target="../notesSlides/notesSlide2.xml"/><Relationship Id="rId29" Type="http://schemas.openxmlformats.org/officeDocument/2006/relationships/image" Target="../media/image16.png"/><Relationship Id="rId24" Type="http://schemas.openxmlformats.org/officeDocument/2006/relationships/customXml" Target="../ink/ink11.xml"/><Relationship Id="rId40" Type="http://schemas.openxmlformats.org/officeDocument/2006/relationships/customXml" Target="../ink/ink19.xml"/><Relationship Id="rId45" Type="http://schemas.openxmlformats.org/officeDocument/2006/relationships/image" Target="../media/image24.png"/><Relationship Id="rId66" Type="http://schemas.openxmlformats.org/officeDocument/2006/relationships/customXml" Target="../ink/ink32.xml"/><Relationship Id="rId87" Type="http://schemas.openxmlformats.org/officeDocument/2006/relationships/image" Target="../media/image45.png"/><Relationship Id="rId110" Type="http://schemas.openxmlformats.org/officeDocument/2006/relationships/customXml" Target="../ink/ink54.xml"/><Relationship Id="rId115" Type="http://schemas.openxmlformats.org/officeDocument/2006/relationships/image" Target="../media/image59.png"/><Relationship Id="rId131" Type="http://schemas.openxmlformats.org/officeDocument/2006/relationships/image" Target="../media/image67.png"/><Relationship Id="rId136" Type="http://schemas.openxmlformats.org/officeDocument/2006/relationships/customXml" Target="../ink/ink67.xml"/><Relationship Id="rId157" Type="http://schemas.openxmlformats.org/officeDocument/2006/relationships/image" Target="../media/image80.png"/><Relationship Id="rId178" Type="http://schemas.openxmlformats.org/officeDocument/2006/relationships/customXml" Target="../ink/ink88.xml"/><Relationship Id="rId61" Type="http://schemas.openxmlformats.org/officeDocument/2006/relationships/image" Target="../media/image32.png"/><Relationship Id="rId82" Type="http://schemas.openxmlformats.org/officeDocument/2006/relationships/customXml" Target="../ink/ink40.xml"/><Relationship Id="rId152" Type="http://schemas.openxmlformats.org/officeDocument/2006/relationships/customXml" Target="../ink/ink75.xml"/><Relationship Id="rId173" Type="http://schemas.openxmlformats.org/officeDocument/2006/relationships/image" Target="../media/image88.png"/><Relationship Id="rId194" Type="http://schemas.openxmlformats.org/officeDocument/2006/relationships/customXml" Target="../ink/ink96.xml"/><Relationship Id="rId199" Type="http://schemas.openxmlformats.org/officeDocument/2006/relationships/image" Target="../media/image101.png"/><Relationship Id="rId203" Type="http://schemas.openxmlformats.org/officeDocument/2006/relationships/image" Target="../media/image103.png"/><Relationship Id="rId208" Type="http://schemas.openxmlformats.org/officeDocument/2006/relationships/customXml" Target="../ink/ink103.xml"/><Relationship Id="rId229" Type="http://schemas.openxmlformats.org/officeDocument/2006/relationships/image" Target="../media/image116.png"/><Relationship Id="rId19" Type="http://schemas.openxmlformats.org/officeDocument/2006/relationships/image" Target="../media/image11.png"/><Relationship Id="rId224" Type="http://schemas.openxmlformats.org/officeDocument/2006/relationships/customXml" Target="../ink/ink111.xml"/><Relationship Id="rId14" Type="http://schemas.openxmlformats.org/officeDocument/2006/relationships/customXml" Target="../ink/ink6.xml"/><Relationship Id="rId30" Type="http://schemas.openxmlformats.org/officeDocument/2006/relationships/customXml" Target="../ink/ink14.xml"/><Relationship Id="rId35" Type="http://schemas.openxmlformats.org/officeDocument/2006/relationships/image" Target="../media/image19.png"/><Relationship Id="rId56" Type="http://schemas.openxmlformats.org/officeDocument/2006/relationships/customXml" Target="../ink/ink27.xml"/><Relationship Id="rId77" Type="http://schemas.openxmlformats.org/officeDocument/2006/relationships/image" Target="../media/image40.png"/><Relationship Id="rId100" Type="http://schemas.openxmlformats.org/officeDocument/2006/relationships/customXml" Target="../ink/ink49.xml"/><Relationship Id="rId105" Type="http://schemas.openxmlformats.org/officeDocument/2006/relationships/image" Target="../media/image54.png"/><Relationship Id="rId126" Type="http://schemas.openxmlformats.org/officeDocument/2006/relationships/customXml" Target="../ink/ink62.xml"/><Relationship Id="rId147" Type="http://schemas.openxmlformats.org/officeDocument/2006/relationships/image" Target="../media/image75.png"/><Relationship Id="rId168" Type="http://schemas.openxmlformats.org/officeDocument/2006/relationships/customXml" Target="../ink/ink83.xml"/><Relationship Id="rId8" Type="http://schemas.openxmlformats.org/officeDocument/2006/relationships/customXml" Target="../ink/ink3.xml"/><Relationship Id="rId51" Type="http://schemas.openxmlformats.org/officeDocument/2006/relationships/image" Target="../media/image27.png"/><Relationship Id="rId72" Type="http://schemas.openxmlformats.org/officeDocument/2006/relationships/customXml" Target="../ink/ink35.xml"/><Relationship Id="rId93" Type="http://schemas.openxmlformats.org/officeDocument/2006/relationships/image" Target="../media/image48.png"/><Relationship Id="rId98" Type="http://schemas.openxmlformats.org/officeDocument/2006/relationships/customXml" Target="../ink/ink48.xml"/><Relationship Id="rId121" Type="http://schemas.openxmlformats.org/officeDocument/2006/relationships/image" Target="../media/image62.png"/><Relationship Id="rId142" Type="http://schemas.openxmlformats.org/officeDocument/2006/relationships/customXml" Target="../ink/ink70.xml"/><Relationship Id="rId163" Type="http://schemas.openxmlformats.org/officeDocument/2006/relationships/image" Target="../media/image83.png"/><Relationship Id="rId184" Type="http://schemas.openxmlformats.org/officeDocument/2006/relationships/customXml" Target="../ink/ink91.xml"/><Relationship Id="rId189" Type="http://schemas.openxmlformats.org/officeDocument/2006/relationships/image" Target="../media/image96.png"/><Relationship Id="rId219" Type="http://schemas.openxmlformats.org/officeDocument/2006/relationships/image" Target="../media/image111.png"/><Relationship Id="rId3" Type="http://schemas.openxmlformats.org/officeDocument/2006/relationships/image" Target="../media/image1.jpg"/><Relationship Id="rId214" Type="http://schemas.openxmlformats.org/officeDocument/2006/relationships/customXml" Target="../ink/ink106.xml"/><Relationship Id="rId230" Type="http://schemas.openxmlformats.org/officeDocument/2006/relationships/customXml" Target="../ink/ink114.xml"/><Relationship Id="rId25" Type="http://schemas.openxmlformats.org/officeDocument/2006/relationships/image" Target="../media/image14.png"/><Relationship Id="rId46" Type="http://schemas.openxmlformats.org/officeDocument/2006/relationships/customXml" Target="../ink/ink22.xml"/><Relationship Id="rId67" Type="http://schemas.openxmlformats.org/officeDocument/2006/relationships/image" Target="../media/image35.png"/><Relationship Id="rId116" Type="http://schemas.openxmlformats.org/officeDocument/2006/relationships/customXml" Target="../ink/ink57.xml"/><Relationship Id="rId137" Type="http://schemas.openxmlformats.org/officeDocument/2006/relationships/image" Target="../media/image70.png"/><Relationship Id="rId158" Type="http://schemas.openxmlformats.org/officeDocument/2006/relationships/customXml" Target="../ink/ink78.xml"/><Relationship Id="rId20" Type="http://schemas.openxmlformats.org/officeDocument/2006/relationships/customXml" Target="../ink/ink9.xml"/><Relationship Id="rId41" Type="http://schemas.openxmlformats.org/officeDocument/2006/relationships/image" Target="../media/image22.png"/><Relationship Id="rId62" Type="http://schemas.openxmlformats.org/officeDocument/2006/relationships/customXml" Target="../ink/ink30.xml"/><Relationship Id="rId83" Type="http://schemas.openxmlformats.org/officeDocument/2006/relationships/image" Target="../media/image43.png"/><Relationship Id="rId88" Type="http://schemas.openxmlformats.org/officeDocument/2006/relationships/customXml" Target="../ink/ink43.xml"/><Relationship Id="rId111" Type="http://schemas.openxmlformats.org/officeDocument/2006/relationships/image" Target="../media/image57.png"/><Relationship Id="rId132" Type="http://schemas.openxmlformats.org/officeDocument/2006/relationships/customXml" Target="../ink/ink65.xml"/><Relationship Id="rId153" Type="http://schemas.openxmlformats.org/officeDocument/2006/relationships/image" Target="../media/image78.png"/><Relationship Id="rId174" Type="http://schemas.openxmlformats.org/officeDocument/2006/relationships/customXml" Target="../ink/ink86.xml"/><Relationship Id="rId179" Type="http://schemas.openxmlformats.org/officeDocument/2006/relationships/image" Target="../media/image91.png"/><Relationship Id="rId195" Type="http://schemas.openxmlformats.org/officeDocument/2006/relationships/image" Target="../media/image99.png"/><Relationship Id="rId209" Type="http://schemas.openxmlformats.org/officeDocument/2006/relationships/image" Target="../media/image106.png"/><Relationship Id="rId190" Type="http://schemas.openxmlformats.org/officeDocument/2006/relationships/customXml" Target="../ink/ink94.xml"/><Relationship Id="rId204" Type="http://schemas.openxmlformats.org/officeDocument/2006/relationships/customXml" Target="../ink/ink101.xml"/><Relationship Id="rId220" Type="http://schemas.openxmlformats.org/officeDocument/2006/relationships/customXml" Target="../ink/ink109.xml"/><Relationship Id="rId225" Type="http://schemas.openxmlformats.org/officeDocument/2006/relationships/image" Target="../media/image114.png"/><Relationship Id="rId15" Type="http://schemas.openxmlformats.org/officeDocument/2006/relationships/image" Target="../media/image9.png"/><Relationship Id="rId36" Type="http://schemas.openxmlformats.org/officeDocument/2006/relationships/customXml" Target="../ink/ink17.xml"/><Relationship Id="rId57" Type="http://schemas.openxmlformats.org/officeDocument/2006/relationships/image" Target="../media/image30.png"/><Relationship Id="rId106" Type="http://schemas.openxmlformats.org/officeDocument/2006/relationships/customXml" Target="../ink/ink52.xml"/><Relationship Id="rId127" Type="http://schemas.openxmlformats.org/officeDocument/2006/relationships/image" Target="../media/image65.png"/><Relationship Id="rId10" Type="http://schemas.openxmlformats.org/officeDocument/2006/relationships/customXml" Target="../ink/ink4.xml"/><Relationship Id="rId31" Type="http://schemas.openxmlformats.org/officeDocument/2006/relationships/image" Target="../media/image17.png"/><Relationship Id="rId52" Type="http://schemas.openxmlformats.org/officeDocument/2006/relationships/customXml" Target="../ink/ink25.xml"/><Relationship Id="rId73" Type="http://schemas.openxmlformats.org/officeDocument/2006/relationships/image" Target="../media/image38.png"/><Relationship Id="rId78" Type="http://schemas.openxmlformats.org/officeDocument/2006/relationships/customXml" Target="../ink/ink38.xml"/><Relationship Id="rId94" Type="http://schemas.openxmlformats.org/officeDocument/2006/relationships/customXml" Target="../ink/ink46.xml"/><Relationship Id="rId99" Type="http://schemas.openxmlformats.org/officeDocument/2006/relationships/image" Target="../media/image51.png"/><Relationship Id="rId101" Type="http://schemas.openxmlformats.org/officeDocument/2006/relationships/image" Target="../media/image52.png"/><Relationship Id="rId122" Type="http://schemas.openxmlformats.org/officeDocument/2006/relationships/customXml" Target="../ink/ink60.xml"/><Relationship Id="rId143" Type="http://schemas.openxmlformats.org/officeDocument/2006/relationships/image" Target="../media/image73.png"/><Relationship Id="rId148" Type="http://schemas.openxmlformats.org/officeDocument/2006/relationships/customXml" Target="../ink/ink73.xml"/><Relationship Id="rId164" Type="http://schemas.openxmlformats.org/officeDocument/2006/relationships/customXml" Target="../ink/ink81.xml"/><Relationship Id="rId169" Type="http://schemas.openxmlformats.org/officeDocument/2006/relationships/image" Target="../media/image86.png"/><Relationship Id="rId185" Type="http://schemas.openxmlformats.org/officeDocument/2006/relationships/image" Target="../media/image94.png"/><Relationship Id="rId4" Type="http://schemas.openxmlformats.org/officeDocument/2006/relationships/customXml" Target="../ink/ink1.xml"/><Relationship Id="rId9" Type="http://schemas.openxmlformats.org/officeDocument/2006/relationships/image" Target="../media/image6.png"/><Relationship Id="rId180" Type="http://schemas.openxmlformats.org/officeDocument/2006/relationships/customXml" Target="../ink/ink89.xml"/><Relationship Id="rId210" Type="http://schemas.openxmlformats.org/officeDocument/2006/relationships/customXml" Target="../ink/ink104.xml"/><Relationship Id="rId215" Type="http://schemas.openxmlformats.org/officeDocument/2006/relationships/image" Target="../media/image109.png"/><Relationship Id="rId26" Type="http://schemas.openxmlformats.org/officeDocument/2006/relationships/customXml" Target="../ink/ink12.xml"/><Relationship Id="rId231" Type="http://schemas.openxmlformats.org/officeDocument/2006/relationships/image" Target="../media/image117.png"/><Relationship Id="rId47" Type="http://schemas.openxmlformats.org/officeDocument/2006/relationships/image" Target="../media/image25.png"/><Relationship Id="rId68" Type="http://schemas.openxmlformats.org/officeDocument/2006/relationships/customXml" Target="../ink/ink33.xml"/><Relationship Id="rId89" Type="http://schemas.openxmlformats.org/officeDocument/2006/relationships/image" Target="../media/image46.png"/><Relationship Id="rId112" Type="http://schemas.openxmlformats.org/officeDocument/2006/relationships/customXml" Target="../ink/ink55.xml"/><Relationship Id="rId133" Type="http://schemas.openxmlformats.org/officeDocument/2006/relationships/image" Target="../media/image68.png"/><Relationship Id="rId154" Type="http://schemas.openxmlformats.org/officeDocument/2006/relationships/customXml" Target="../ink/ink76.xml"/><Relationship Id="rId175" Type="http://schemas.openxmlformats.org/officeDocument/2006/relationships/image" Target="../media/image89.png"/><Relationship Id="rId196" Type="http://schemas.openxmlformats.org/officeDocument/2006/relationships/customXml" Target="../ink/ink97.xml"/><Relationship Id="rId200" Type="http://schemas.openxmlformats.org/officeDocument/2006/relationships/customXml" Target="../ink/ink99.xml"/><Relationship Id="rId16" Type="http://schemas.openxmlformats.org/officeDocument/2006/relationships/customXml" Target="../ink/ink7.xml"/><Relationship Id="rId221" Type="http://schemas.openxmlformats.org/officeDocument/2006/relationships/image" Target="../media/image112.png"/><Relationship Id="rId37" Type="http://schemas.openxmlformats.org/officeDocument/2006/relationships/image" Target="../media/image20.png"/><Relationship Id="rId58" Type="http://schemas.openxmlformats.org/officeDocument/2006/relationships/customXml" Target="../ink/ink28.xml"/><Relationship Id="rId79" Type="http://schemas.openxmlformats.org/officeDocument/2006/relationships/image" Target="../media/image41.png"/><Relationship Id="rId102" Type="http://schemas.openxmlformats.org/officeDocument/2006/relationships/customXml" Target="../ink/ink50.xml"/><Relationship Id="rId123" Type="http://schemas.openxmlformats.org/officeDocument/2006/relationships/image" Target="../media/image63.png"/><Relationship Id="rId144" Type="http://schemas.openxmlformats.org/officeDocument/2006/relationships/customXml" Target="../ink/ink71.xml"/><Relationship Id="rId90" Type="http://schemas.openxmlformats.org/officeDocument/2006/relationships/customXml" Target="../ink/ink44.xml"/><Relationship Id="rId165" Type="http://schemas.openxmlformats.org/officeDocument/2006/relationships/image" Target="../media/image84.png"/><Relationship Id="rId186" Type="http://schemas.openxmlformats.org/officeDocument/2006/relationships/customXml" Target="../ink/ink92.xml"/><Relationship Id="rId211" Type="http://schemas.openxmlformats.org/officeDocument/2006/relationships/image" Target="../media/image107.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119.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customXml" Target="../ink/ink116.xml"/><Relationship Id="rId5" Type="http://schemas.openxmlformats.org/officeDocument/2006/relationships/image" Target="../media/image118.png"/><Relationship Id="rId4" Type="http://schemas.openxmlformats.org/officeDocument/2006/relationships/customXml" Target="../ink/ink115.xml"/></Relationships>
</file>

<file path=ppt/slides/_rels/slide4.xml.rels><?xml version="1.0" encoding="UTF-8" standalone="yes"?>
<Relationships xmlns="http://schemas.openxmlformats.org/package/2006/relationships"><Relationship Id="rId8" Type="http://schemas.openxmlformats.org/officeDocument/2006/relationships/customXml" Target="../ink/ink119.xml"/><Relationship Id="rId13" Type="http://schemas.openxmlformats.org/officeDocument/2006/relationships/image" Target="../media/image124.png"/><Relationship Id="rId3" Type="http://schemas.openxmlformats.org/officeDocument/2006/relationships/image" Target="../media/image1.jpg"/><Relationship Id="rId7" Type="http://schemas.openxmlformats.org/officeDocument/2006/relationships/image" Target="../media/image121.png"/><Relationship Id="rId12" Type="http://schemas.openxmlformats.org/officeDocument/2006/relationships/customXml" Target="../ink/ink121.xml"/><Relationship Id="rId17" Type="http://schemas.openxmlformats.org/officeDocument/2006/relationships/image" Target="../media/image126.png"/><Relationship Id="rId2" Type="http://schemas.openxmlformats.org/officeDocument/2006/relationships/notesSlide" Target="../notesSlides/notesSlide4.xml"/><Relationship Id="rId16" Type="http://schemas.openxmlformats.org/officeDocument/2006/relationships/customXml" Target="../ink/ink123.xml"/><Relationship Id="rId1" Type="http://schemas.openxmlformats.org/officeDocument/2006/relationships/slideLayout" Target="../slideLayouts/slideLayout1.xml"/><Relationship Id="rId6" Type="http://schemas.openxmlformats.org/officeDocument/2006/relationships/customXml" Target="../ink/ink118.xml"/><Relationship Id="rId11" Type="http://schemas.openxmlformats.org/officeDocument/2006/relationships/image" Target="../media/image123.png"/><Relationship Id="rId5" Type="http://schemas.openxmlformats.org/officeDocument/2006/relationships/image" Target="../media/image120.png"/><Relationship Id="rId15" Type="http://schemas.openxmlformats.org/officeDocument/2006/relationships/image" Target="../media/image125.png"/><Relationship Id="rId10" Type="http://schemas.openxmlformats.org/officeDocument/2006/relationships/customXml" Target="../ink/ink120.xml"/><Relationship Id="rId4" Type="http://schemas.openxmlformats.org/officeDocument/2006/relationships/customXml" Target="../ink/ink117.xml"/><Relationship Id="rId9" Type="http://schemas.openxmlformats.org/officeDocument/2006/relationships/image" Target="../media/image122.png"/><Relationship Id="rId14" Type="http://schemas.openxmlformats.org/officeDocument/2006/relationships/customXml" Target="../ink/ink122.xml"/></Relationships>
</file>

<file path=ppt/slides/_rels/slide5.xml.rels><?xml version="1.0" encoding="UTF-8" standalone="yes"?>
<Relationships xmlns="http://schemas.openxmlformats.org/package/2006/relationships"><Relationship Id="rId8" Type="http://schemas.openxmlformats.org/officeDocument/2006/relationships/customXml" Target="../ink/ink126.xml"/><Relationship Id="rId13" Type="http://schemas.openxmlformats.org/officeDocument/2006/relationships/image" Target="../media/image131.png"/><Relationship Id="rId18" Type="http://schemas.openxmlformats.org/officeDocument/2006/relationships/customXml" Target="../ink/ink131.xml"/><Relationship Id="rId26" Type="http://schemas.openxmlformats.org/officeDocument/2006/relationships/customXml" Target="../ink/ink135.xml"/><Relationship Id="rId3" Type="http://schemas.openxmlformats.org/officeDocument/2006/relationships/image" Target="../media/image1.jpg"/><Relationship Id="rId21" Type="http://schemas.openxmlformats.org/officeDocument/2006/relationships/image" Target="../media/image135.png"/><Relationship Id="rId7" Type="http://schemas.openxmlformats.org/officeDocument/2006/relationships/image" Target="../media/image128.png"/><Relationship Id="rId12" Type="http://schemas.openxmlformats.org/officeDocument/2006/relationships/customXml" Target="../ink/ink128.xml"/><Relationship Id="rId17" Type="http://schemas.openxmlformats.org/officeDocument/2006/relationships/image" Target="../media/image133.png"/><Relationship Id="rId25" Type="http://schemas.openxmlformats.org/officeDocument/2006/relationships/image" Target="../media/image137.png"/><Relationship Id="rId2" Type="http://schemas.openxmlformats.org/officeDocument/2006/relationships/notesSlide" Target="../notesSlides/notesSlide5.xml"/><Relationship Id="rId16" Type="http://schemas.openxmlformats.org/officeDocument/2006/relationships/customXml" Target="../ink/ink130.xml"/><Relationship Id="rId20" Type="http://schemas.openxmlformats.org/officeDocument/2006/relationships/customXml" Target="../ink/ink132.xml"/><Relationship Id="rId29" Type="http://schemas.openxmlformats.org/officeDocument/2006/relationships/image" Target="../media/image139.png"/><Relationship Id="rId1" Type="http://schemas.openxmlformats.org/officeDocument/2006/relationships/slideLayout" Target="../slideLayouts/slideLayout1.xml"/><Relationship Id="rId6" Type="http://schemas.openxmlformats.org/officeDocument/2006/relationships/customXml" Target="../ink/ink125.xml"/><Relationship Id="rId11" Type="http://schemas.openxmlformats.org/officeDocument/2006/relationships/image" Target="../media/image130.png"/><Relationship Id="rId24" Type="http://schemas.openxmlformats.org/officeDocument/2006/relationships/customXml" Target="../ink/ink134.xml"/><Relationship Id="rId5" Type="http://schemas.openxmlformats.org/officeDocument/2006/relationships/image" Target="../media/image127.png"/><Relationship Id="rId15" Type="http://schemas.openxmlformats.org/officeDocument/2006/relationships/image" Target="../media/image132.png"/><Relationship Id="rId23" Type="http://schemas.openxmlformats.org/officeDocument/2006/relationships/image" Target="../media/image136.png"/><Relationship Id="rId28" Type="http://schemas.openxmlformats.org/officeDocument/2006/relationships/customXml" Target="../ink/ink136.xml"/><Relationship Id="rId10" Type="http://schemas.openxmlformats.org/officeDocument/2006/relationships/customXml" Target="../ink/ink127.xml"/><Relationship Id="rId19" Type="http://schemas.openxmlformats.org/officeDocument/2006/relationships/image" Target="../media/image134.png"/><Relationship Id="rId31" Type="http://schemas.openxmlformats.org/officeDocument/2006/relationships/image" Target="../media/image140.png"/><Relationship Id="rId4" Type="http://schemas.openxmlformats.org/officeDocument/2006/relationships/customXml" Target="../ink/ink124.xml"/><Relationship Id="rId9" Type="http://schemas.openxmlformats.org/officeDocument/2006/relationships/image" Target="../media/image129.png"/><Relationship Id="rId14" Type="http://schemas.openxmlformats.org/officeDocument/2006/relationships/customXml" Target="../ink/ink129.xml"/><Relationship Id="rId22" Type="http://schemas.openxmlformats.org/officeDocument/2006/relationships/customXml" Target="../ink/ink133.xml"/><Relationship Id="rId27" Type="http://schemas.openxmlformats.org/officeDocument/2006/relationships/image" Target="../media/image138.png"/><Relationship Id="rId30" Type="http://schemas.openxmlformats.org/officeDocument/2006/relationships/customXml" Target="../ink/ink137.xml"/></Relationships>
</file>

<file path=ppt/slides/_rels/slide6.xml.rels><?xml version="1.0" encoding="UTF-8" standalone="yes"?>
<Relationships xmlns="http://schemas.openxmlformats.org/package/2006/relationships"><Relationship Id="rId8" Type="http://schemas.openxmlformats.org/officeDocument/2006/relationships/customXml" Target="../ink/ink140.xml"/><Relationship Id="rId13" Type="http://schemas.openxmlformats.org/officeDocument/2006/relationships/image" Target="../media/image145.png"/><Relationship Id="rId3" Type="http://schemas.openxmlformats.org/officeDocument/2006/relationships/image" Target="../media/image1.jpg"/><Relationship Id="rId7" Type="http://schemas.openxmlformats.org/officeDocument/2006/relationships/image" Target="../media/image142.png"/><Relationship Id="rId12" Type="http://schemas.openxmlformats.org/officeDocument/2006/relationships/customXml" Target="../ink/ink142.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customXml" Target="../ink/ink139.xml"/><Relationship Id="rId11" Type="http://schemas.openxmlformats.org/officeDocument/2006/relationships/image" Target="../media/image144.png"/><Relationship Id="rId5" Type="http://schemas.openxmlformats.org/officeDocument/2006/relationships/image" Target="../media/image141.png"/><Relationship Id="rId15" Type="http://schemas.openxmlformats.org/officeDocument/2006/relationships/image" Target="../media/image146.png"/><Relationship Id="rId10" Type="http://schemas.openxmlformats.org/officeDocument/2006/relationships/customXml" Target="../ink/ink141.xml"/><Relationship Id="rId4" Type="http://schemas.openxmlformats.org/officeDocument/2006/relationships/customXml" Target="../ink/ink138.xml"/><Relationship Id="rId9" Type="http://schemas.openxmlformats.org/officeDocument/2006/relationships/image" Target="../media/image143.png"/><Relationship Id="rId14" Type="http://schemas.openxmlformats.org/officeDocument/2006/relationships/customXml" Target="../ink/ink143.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customXml" Target="../ink/ink146.xml"/><Relationship Id="rId13" Type="http://schemas.openxmlformats.org/officeDocument/2006/relationships/image" Target="../media/image151.png"/><Relationship Id="rId18" Type="http://schemas.openxmlformats.org/officeDocument/2006/relationships/customXml" Target="../ink/ink151.xml"/><Relationship Id="rId3" Type="http://schemas.openxmlformats.org/officeDocument/2006/relationships/image" Target="../media/image1.jpg"/><Relationship Id="rId21" Type="http://schemas.openxmlformats.org/officeDocument/2006/relationships/image" Target="../media/image155.png"/><Relationship Id="rId7" Type="http://schemas.openxmlformats.org/officeDocument/2006/relationships/image" Target="../media/image148.png"/><Relationship Id="rId12" Type="http://schemas.openxmlformats.org/officeDocument/2006/relationships/customXml" Target="../ink/ink148.xml"/><Relationship Id="rId17" Type="http://schemas.openxmlformats.org/officeDocument/2006/relationships/image" Target="../media/image153.png"/><Relationship Id="rId2" Type="http://schemas.openxmlformats.org/officeDocument/2006/relationships/notesSlide" Target="../notesSlides/notesSlide8.xml"/><Relationship Id="rId16" Type="http://schemas.openxmlformats.org/officeDocument/2006/relationships/customXml" Target="../ink/ink150.xml"/><Relationship Id="rId20" Type="http://schemas.openxmlformats.org/officeDocument/2006/relationships/customXml" Target="../ink/ink152.xml"/><Relationship Id="rId1" Type="http://schemas.openxmlformats.org/officeDocument/2006/relationships/slideLayout" Target="../slideLayouts/slideLayout1.xml"/><Relationship Id="rId6" Type="http://schemas.openxmlformats.org/officeDocument/2006/relationships/customXml" Target="../ink/ink145.xml"/><Relationship Id="rId11" Type="http://schemas.openxmlformats.org/officeDocument/2006/relationships/image" Target="../media/image150.png"/><Relationship Id="rId5" Type="http://schemas.openxmlformats.org/officeDocument/2006/relationships/image" Target="../media/image147.png"/><Relationship Id="rId15" Type="http://schemas.openxmlformats.org/officeDocument/2006/relationships/image" Target="../media/image152.png"/><Relationship Id="rId23" Type="http://schemas.openxmlformats.org/officeDocument/2006/relationships/image" Target="../media/image156.png"/><Relationship Id="rId10" Type="http://schemas.openxmlformats.org/officeDocument/2006/relationships/customXml" Target="../ink/ink147.xml"/><Relationship Id="rId19" Type="http://schemas.openxmlformats.org/officeDocument/2006/relationships/image" Target="../media/image154.png"/><Relationship Id="rId4" Type="http://schemas.openxmlformats.org/officeDocument/2006/relationships/customXml" Target="../ink/ink144.xml"/><Relationship Id="rId9" Type="http://schemas.openxmlformats.org/officeDocument/2006/relationships/image" Target="../media/image149.png"/><Relationship Id="rId14" Type="http://schemas.openxmlformats.org/officeDocument/2006/relationships/customXml" Target="../ink/ink149.xml"/><Relationship Id="rId22" Type="http://schemas.openxmlformats.org/officeDocument/2006/relationships/customXml" Target="../ink/ink153.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pic>
        <p:nvPicPr>
          <p:cNvPr id="5" name="Graphic 4">
            <a:extLst>
              <a:ext uri="{FF2B5EF4-FFF2-40B4-BE49-F238E27FC236}">
                <a16:creationId xmlns:a16="http://schemas.microsoft.com/office/drawing/2014/main" id="{8E4D7F82-D1B1-4D01-9D05-2A0EDFA060B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78286" y="598342"/>
            <a:ext cx="7028775" cy="1277959"/>
          </a:xfrm>
          <a:prstGeom prst="rect">
            <a:avLst/>
          </a:prstGeom>
        </p:spPr>
      </p:pic>
      <p:sp>
        <p:nvSpPr>
          <p:cNvPr id="3" name="TextBox 2">
            <a:extLst>
              <a:ext uri="{FF2B5EF4-FFF2-40B4-BE49-F238E27FC236}">
                <a16:creationId xmlns:a16="http://schemas.microsoft.com/office/drawing/2014/main" id="{05CC5247-4BEF-4E87-AD19-97290C25A155}"/>
              </a:ext>
            </a:extLst>
          </p:cNvPr>
          <p:cNvSpPr txBox="1"/>
          <p:nvPr/>
        </p:nvSpPr>
        <p:spPr>
          <a:xfrm>
            <a:off x="2023346" y="2241716"/>
            <a:ext cx="8127152" cy="2800767"/>
          </a:xfrm>
          <a:prstGeom prst="rect">
            <a:avLst/>
          </a:prstGeom>
          <a:noFill/>
        </p:spPr>
        <p:txBody>
          <a:bodyPr wrap="square" rtlCol="0">
            <a:spAutoFit/>
          </a:bodyPr>
          <a:lstStyle/>
          <a:p>
            <a:pPr algn="ctr"/>
            <a:r>
              <a:rPr lang="en-US" sz="8000" b="1">
                <a:ln w="15875">
                  <a:solidFill>
                    <a:schemeClr val="tx1"/>
                  </a:solidFill>
                  <a:prstDash val="solid"/>
                </a:ln>
                <a:solidFill>
                  <a:srgbClr val="FFFF00"/>
                </a:solidFill>
                <a:latin typeface="Arial Black" panose="020B0A04020102020204" pitchFamily="34" charset="0"/>
                <a:cs typeface="+mj-cs"/>
              </a:rPr>
              <a:t>Isaiah 13:1-11</a:t>
            </a:r>
          </a:p>
          <a:p>
            <a:pPr algn="ctr"/>
            <a:r>
              <a:rPr lang="he-IL" sz="9600" b="1">
                <a:ln w="15875">
                  <a:solidFill>
                    <a:schemeClr val="tx1"/>
                  </a:solidFill>
                  <a:prstDash val="solid"/>
                </a:ln>
                <a:solidFill>
                  <a:srgbClr val="FFFF00"/>
                </a:solidFill>
                <a:cs typeface="+mj-cs"/>
              </a:rPr>
              <a:t>ישעיהו יג:א-יא</a:t>
            </a:r>
            <a:endParaRPr lang="en-US" sz="9600" b="1">
              <a:ln w="15875">
                <a:solidFill>
                  <a:schemeClr val="tx1"/>
                </a:solidFill>
                <a:prstDash val="solid"/>
              </a:ln>
              <a:solidFill>
                <a:srgbClr val="FFFF00"/>
              </a:solidFill>
              <a:cs typeface="+mj-cs"/>
            </a:endParaRPr>
          </a:p>
        </p:txBody>
      </p:sp>
    </p:spTree>
    <p:extLst>
      <p:ext uri="{BB962C8B-B14F-4D97-AF65-F5344CB8AC3E}">
        <p14:creationId xmlns:p14="http://schemas.microsoft.com/office/powerpoint/2010/main" val="2832398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1"/>
            <a:ext cx="10665954" cy="6418613"/>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436868" y="29155"/>
            <a:ext cx="9934606" cy="6186309"/>
          </a:xfrm>
          <a:prstGeom prst="rect">
            <a:avLst/>
          </a:prstGeom>
          <a:noFill/>
        </p:spPr>
        <p:txBody>
          <a:bodyPr wrap="square" rtlCol="0">
            <a:spAutoFit/>
          </a:bodyPr>
          <a:lstStyle/>
          <a:p>
            <a:r>
              <a:rPr lang="en-US" sz="2200" b="1">
                <a:solidFill>
                  <a:srgbClr val="FFC000"/>
                </a:solidFill>
                <a:cs typeface="+mj-cs"/>
              </a:rPr>
              <a:t>Talmud Bavli Berakhot 8b.16</a:t>
            </a:r>
          </a:p>
          <a:p>
            <a:pPr algn="r"/>
            <a:r>
              <a:rPr lang="he-IL" sz="2200" b="1">
                <a:solidFill>
                  <a:srgbClr val="FFFF00"/>
                </a:solidFill>
                <a:cs typeface="+mj-cs"/>
              </a:rPr>
              <a:t>״אֲנִי צִוֵּיתִי לִמְקֻדָּשָׁי״, תָּנֵי רַב יוֹסֵף: אֵלּוּ הַפַּרְסִיִּים הַמְקוּדָּשִׁין וּמְזוּמָּנִין לְגֵיהִנָּם.</a:t>
            </a:r>
          </a:p>
          <a:p>
            <a:r>
              <a:rPr lang="en-US" sz="2200">
                <a:solidFill>
                  <a:srgbClr val="FFC000"/>
                </a:solidFill>
                <a:cs typeface="+mj-cs"/>
              </a:rPr>
              <a:t>While they have been praised here regarding certain specific aspects of their conduct, the Gemara proceeds to offer another perspective on the Persians based on a verse describing the destruction of Babylonia at the hands of the Persian and Medean armies: “I have commanded My consecrated ones; I have also called My mighty ones for My anger, even My proudly exulting ones” (Isaiah 13:3). Rav Yosef taught a baraita: These are the Persians who are consecrated and designated for Gehenna, for they have been sent by God to carry out his mission of anger, and they will be sent to Gehenna.</a:t>
            </a:r>
          </a:p>
          <a:p>
            <a:endParaRPr lang="en-US" sz="2200" b="1">
              <a:solidFill>
                <a:srgbClr val="FFFF00"/>
              </a:solidFill>
              <a:cs typeface="+mj-cs"/>
            </a:endParaRPr>
          </a:p>
          <a:p>
            <a:r>
              <a:rPr lang="en-US" sz="2200" b="1">
                <a:solidFill>
                  <a:srgbClr val="92D050"/>
                </a:solidFill>
                <a:cs typeface="+mj-cs"/>
              </a:rPr>
              <a:t>Rashi on Isaiah 13.3 Part 1-2</a:t>
            </a:r>
          </a:p>
          <a:p>
            <a:pPr algn="r"/>
            <a:r>
              <a:rPr lang="he-IL" sz="2200" b="1">
                <a:solidFill>
                  <a:srgbClr val="FFFF00"/>
                </a:solidFill>
                <a:cs typeface="+mj-cs"/>
              </a:rPr>
              <a:t>אני צויתי למקודשי. שיבאו ויתחילו להתגרות בם והם פרס ומדי אנשי כורש ודריוש שזמנתים לכך:</a:t>
            </a:r>
          </a:p>
          <a:p>
            <a:r>
              <a:rPr lang="en-US" sz="2200">
                <a:solidFill>
                  <a:srgbClr val="92D050"/>
                </a:solidFill>
                <a:cs typeface="+mj-cs"/>
              </a:rPr>
              <a:t>I commanded My appointed ones that they come and commence to incite them, and they are Persia and Media, the men of Cyrus and Darius, whom I appointed for this.</a:t>
            </a:r>
          </a:p>
          <a:p>
            <a:pPr algn="r"/>
            <a:r>
              <a:rPr lang="he-IL" sz="2200" b="1">
                <a:solidFill>
                  <a:srgbClr val="FFFF00"/>
                </a:solidFill>
                <a:cs typeface="+mj-cs"/>
              </a:rPr>
              <a:t>קראתי גבורי לאפי. לעשות חרון אפי בהם שהם עליזי גאותי שאני מתפאר בהם:</a:t>
            </a:r>
          </a:p>
          <a:p>
            <a:r>
              <a:rPr lang="en-US" sz="2200">
                <a:solidFill>
                  <a:srgbClr val="92D050"/>
                </a:solidFill>
                <a:cs typeface="+mj-cs"/>
              </a:rPr>
              <a:t>I summoned My heroes to [execute] My wrath To execute My wrath upon them, for they rejoice in My pride that I boast of them.</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C62392F4-8EF0-4B5A-9D69-DCC14E17F20A}"/>
                  </a:ext>
                </a:extLst>
              </p14:cNvPr>
              <p14:cNvContentPartPr/>
              <p14:nvPr/>
            </p14:nvContentPartPr>
            <p14:xfrm>
              <a:off x="1520176" y="2079174"/>
              <a:ext cx="50760" cy="5400"/>
            </p14:xfrm>
          </p:contentPart>
        </mc:Choice>
        <mc:Fallback>
          <p:pic>
            <p:nvPicPr>
              <p:cNvPr id="2" name="Ink 1">
                <a:extLst>
                  <a:ext uri="{FF2B5EF4-FFF2-40B4-BE49-F238E27FC236}">
                    <a16:creationId xmlns:a16="http://schemas.microsoft.com/office/drawing/2014/main" id="{C62392F4-8EF0-4B5A-9D69-DCC14E17F20A}"/>
                  </a:ext>
                </a:extLst>
              </p:cNvPr>
              <p:cNvPicPr/>
              <p:nvPr/>
            </p:nvPicPr>
            <p:blipFill>
              <a:blip r:embed="rId5"/>
              <a:stretch>
                <a:fillRect/>
              </a:stretch>
            </p:blipFill>
            <p:spPr>
              <a:xfrm>
                <a:off x="1502536" y="2061174"/>
                <a:ext cx="86400" cy="410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32DE4FA0-7002-429F-99D0-F5413CE7A961}"/>
                  </a:ext>
                </a:extLst>
              </p14:cNvPr>
              <p14:cNvContentPartPr/>
              <p14:nvPr/>
            </p14:nvContentPartPr>
            <p14:xfrm>
              <a:off x="1579576" y="2065134"/>
              <a:ext cx="8509680" cy="120240"/>
            </p14:xfrm>
          </p:contentPart>
        </mc:Choice>
        <mc:Fallback>
          <p:pic>
            <p:nvPicPr>
              <p:cNvPr id="4" name="Ink 3">
                <a:extLst>
                  <a:ext uri="{FF2B5EF4-FFF2-40B4-BE49-F238E27FC236}">
                    <a16:creationId xmlns:a16="http://schemas.microsoft.com/office/drawing/2014/main" id="{32DE4FA0-7002-429F-99D0-F5413CE7A961}"/>
                  </a:ext>
                </a:extLst>
              </p:cNvPr>
              <p:cNvPicPr/>
              <p:nvPr/>
            </p:nvPicPr>
            <p:blipFill>
              <a:blip r:embed="rId7"/>
              <a:stretch>
                <a:fillRect/>
              </a:stretch>
            </p:blipFill>
            <p:spPr>
              <a:xfrm>
                <a:off x="1561576" y="2047494"/>
                <a:ext cx="8545320" cy="1558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3DC929B9-1ADB-4DCA-8CA7-B9A82A66C0B5}"/>
                  </a:ext>
                </a:extLst>
              </p14:cNvPr>
              <p14:cNvContentPartPr/>
              <p14:nvPr/>
            </p14:nvContentPartPr>
            <p14:xfrm>
              <a:off x="548536" y="2359254"/>
              <a:ext cx="6489360" cy="120960"/>
            </p14:xfrm>
          </p:contentPart>
        </mc:Choice>
        <mc:Fallback>
          <p:pic>
            <p:nvPicPr>
              <p:cNvPr id="5" name="Ink 4">
                <a:extLst>
                  <a:ext uri="{FF2B5EF4-FFF2-40B4-BE49-F238E27FC236}">
                    <a16:creationId xmlns:a16="http://schemas.microsoft.com/office/drawing/2014/main" id="{3DC929B9-1ADB-4DCA-8CA7-B9A82A66C0B5}"/>
                  </a:ext>
                </a:extLst>
              </p:cNvPr>
              <p:cNvPicPr/>
              <p:nvPr/>
            </p:nvPicPr>
            <p:blipFill>
              <a:blip r:embed="rId9"/>
              <a:stretch>
                <a:fillRect/>
              </a:stretch>
            </p:blipFill>
            <p:spPr>
              <a:xfrm>
                <a:off x="530536" y="2341614"/>
                <a:ext cx="6525000" cy="15660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 name="Ink 6">
                <a:extLst>
                  <a:ext uri="{FF2B5EF4-FFF2-40B4-BE49-F238E27FC236}">
                    <a16:creationId xmlns:a16="http://schemas.microsoft.com/office/drawing/2014/main" id="{753F676A-A506-4703-B5AB-8AC59613C9F4}"/>
                  </a:ext>
                </a:extLst>
              </p14:cNvPr>
              <p14:cNvContentPartPr/>
              <p14:nvPr/>
            </p14:nvContentPartPr>
            <p14:xfrm>
              <a:off x="5192536" y="2736894"/>
              <a:ext cx="4404960" cy="104400"/>
            </p14:xfrm>
          </p:contentPart>
        </mc:Choice>
        <mc:Fallback>
          <p:pic>
            <p:nvPicPr>
              <p:cNvPr id="7" name="Ink 6">
                <a:extLst>
                  <a:ext uri="{FF2B5EF4-FFF2-40B4-BE49-F238E27FC236}">
                    <a16:creationId xmlns:a16="http://schemas.microsoft.com/office/drawing/2014/main" id="{753F676A-A506-4703-B5AB-8AC59613C9F4}"/>
                  </a:ext>
                </a:extLst>
              </p:cNvPr>
              <p:cNvPicPr/>
              <p:nvPr/>
            </p:nvPicPr>
            <p:blipFill>
              <a:blip r:embed="rId11"/>
              <a:stretch>
                <a:fillRect/>
              </a:stretch>
            </p:blipFill>
            <p:spPr>
              <a:xfrm>
                <a:off x="5174536" y="2719254"/>
                <a:ext cx="4440600" cy="1400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k 8">
                <a:extLst>
                  <a:ext uri="{FF2B5EF4-FFF2-40B4-BE49-F238E27FC236}">
                    <a16:creationId xmlns:a16="http://schemas.microsoft.com/office/drawing/2014/main" id="{D4F933E7-91D5-40F5-AC83-41AC0069E398}"/>
                  </a:ext>
                </a:extLst>
              </p14:cNvPr>
              <p14:cNvContentPartPr/>
              <p14:nvPr/>
            </p14:nvContentPartPr>
            <p14:xfrm>
              <a:off x="7737016" y="3118854"/>
              <a:ext cx="2202120" cy="36360"/>
            </p14:xfrm>
          </p:contentPart>
        </mc:Choice>
        <mc:Fallback>
          <p:pic>
            <p:nvPicPr>
              <p:cNvPr id="9" name="Ink 8">
                <a:extLst>
                  <a:ext uri="{FF2B5EF4-FFF2-40B4-BE49-F238E27FC236}">
                    <a16:creationId xmlns:a16="http://schemas.microsoft.com/office/drawing/2014/main" id="{D4F933E7-91D5-40F5-AC83-41AC0069E398}"/>
                  </a:ext>
                </a:extLst>
              </p:cNvPr>
              <p:cNvPicPr/>
              <p:nvPr/>
            </p:nvPicPr>
            <p:blipFill>
              <a:blip r:embed="rId13"/>
              <a:stretch>
                <a:fillRect/>
              </a:stretch>
            </p:blipFill>
            <p:spPr>
              <a:xfrm>
                <a:off x="7719016" y="3100854"/>
                <a:ext cx="2237760" cy="720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1" name="Ink 10">
                <a:extLst>
                  <a:ext uri="{FF2B5EF4-FFF2-40B4-BE49-F238E27FC236}">
                    <a16:creationId xmlns:a16="http://schemas.microsoft.com/office/drawing/2014/main" id="{6B3C2810-AAFF-43CE-AEC9-E7F6ADA78262}"/>
                  </a:ext>
                </a:extLst>
              </p14:cNvPr>
              <p14:cNvContentPartPr/>
              <p14:nvPr/>
            </p14:nvContentPartPr>
            <p14:xfrm>
              <a:off x="674896" y="3432774"/>
              <a:ext cx="782280" cy="60120"/>
            </p14:xfrm>
          </p:contentPart>
        </mc:Choice>
        <mc:Fallback>
          <p:pic>
            <p:nvPicPr>
              <p:cNvPr id="11" name="Ink 10">
                <a:extLst>
                  <a:ext uri="{FF2B5EF4-FFF2-40B4-BE49-F238E27FC236}">
                    <a16:creationId xmlns:a16="http://schemas.microsoft.com/office/drawing/2014/main" id="{6B3C2810-AAFF-43CE-AEC9-E7F6ADA78262}"/>
                  </a:ext>
                </a:extLst>
              </p:cNvPr>
              <p:cNvPicPr/>
              <p:nvPr/>
            </p:nvPicPr>
            <p:blipFill>
              <a:blip r:embed="rId15"/>
              <a:stretch>
                <a:fillRect/>
              </a:stretch>
            </p:blipFill>
            <p:spPr>
              <a:xfrm>
                <a:off x="656896" y="3414774"/>
                <a:ext cx="817920" cy="9576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2" name="Ink 11">
                <a:extLst>
                  <a:ext uri="{FF2B5EF4-FFF2-40B4-BE49-F238E27FC236}">
                    <a16:creationId xmlns:a16="http://schemas.microsoft.com/office/drawing/2014/main" id="{E73E7313-763E-49A4-A3E9-AD4C58C24443}"/>
                  </a:ext>
                </a:extLst>
              </p14:cNvPr>
              <p14:cNvContentPartPr/>
              <p14:nvPr/>
            </p14:nvContentPartPr>
            <p14:xfrm>
              <a:off x="2099776" y="5716614"/>
              <a:ext cx="7922880" cy="117360"/>
            </p14:xfrm>
          </p:contentPart>
        </mc:Choice>
        <mc:Fallback>
          <p:pic>
            <p:nvPicPr>
              <p:cNvPr id="12" name="Ink 11">
                <a:extLst>
                  <a:ext uri="{FF2B5EF4-FFF2-40B4-BE49-F238E27FC236}">
                    <a16:creationId xmlns:a16="http://schemas.microsoft.com/office/drawing/2014/main" id="{E73E7313-763E-49A4-A3E9-AD4C58C24443}"/>
                  </a:ext>
                </a:extLst>
              </p:cNvPr>
              <p:cNvPicPr/>
              <p:nvPr/>
            </p:nvPicPr>
            <p:blipFill>
              <a:blip r:embed="rId17"/>
              <a:stretch>
                <a:fillRect/>
              </a:stretch>
            </p:blipFill>
            <p:spPr>
              <a:xfrm>
                <a:off x="2081776" y="5698614"/>
                <a:ext cx="7958520" cy="153000"/>
              </a:xfrm>
              <a:prstGeom prst="rect">
                <a:avLst/>
              </a:prstGeom>
            </p:spPr>
          </p:pic>
        </mc:Fallback>
      </mc:AlternateContent>
    </p:spTree>
    <p:extLst>
      <p:ext uri="{BB962C8B-B14F-4D97-AF65-F5344CB8AC3E}">
        <p14:creationId xmlns:p14="http://schemas.microsoft.com/office/powerpoint/2010/main" val="1346690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1"/>
            <a:ext cx="10665954" cy="6418613"/>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436868" y="29155"/>
            <a:ext cx="9934606" cy="6186309"/>
          </a:xfrm>
          <a:prstGeom prst="rect">
            <a:avLst/>
          </a:prstGeom>
          <a:noFill/>
        </p:spPr>
        <p:txBody>
          <a:bodyPr wrap="square" rtlCol="0">
            <a:spAutoFit/>
          </a:bodyPr>
          <a:lstStyle/>
          <a:p>
            <a:r>
              <a:rPr lang="en-US" sz="2200" b="1">
                <a:solidFill>
                  <a:srgbClr val="FFC000"/>
                </a:solidFill>
                <a:cs typeface="+mj-cs"/>
              </a:rPr>
              <a:t>Midrash Tanchuma, Tazria 9.1</a:t>
            </a:r>
          </a:p>
          <a:p>
            <a:pPr algn="r"/>
            <a:r>
              <a:rPr lang="en-US" sz="2200">
                <a:solidFill>
                  <a:srgbClr val="FFFF00"/>
                </a:solidFill>
                <a:cs typeface="+mj-cs"/>
              </a:rPr>
              <a:t>אָדָם כִּי יִהְיֶה בְעוֹר בְּשָׂרוֹ. זֶה שֶׁאָמַר הַכָּתוּב: כִּי לֹא אֵל חָפֵץ רֶשַׁע אַתָּה, לֹא יְגֻרְךָ רָע. לְלַמֶּדְךָ, שֶׁאֵין הַקָּדוֹשׁ בָּרוּךְ הוּא חָפֵץ לְחַיֵּב בְּרִיָּה, שֶׁנֶּאֱמַר: חַי אָנִי נְאֻם ה' אֱלֹהִים אִם אֶחְפֹּץ בְּמוֹת הָרָשָׁע וְגוֹ' (יחזקאל לג, יא). וּבְמַה חָפֵץ. לְהַצְדִּיק בְּרִיּוֹתָיו, שֶׁנֶּאֱמַר: ה' חָפֵץ לְמַעַן צִדְקוֹ יַגְדִּיל וְגוֹ' (ישעיה מב, כא), לְמַעַן לְצַדֵּק בְּרִיּוֹתָיו וְלֹא לְחַיֵּב. וְכֵן אַתָּה מוֹצֵא בְּאָדָם הָרִאשׁוֹן, כְּשֶׁבְּרָאוֹ נְתָנוֹ בְּגַן עֵדֶן וְצִוָּהוּ וְאָמַר לוֹ: מִזֶּה אֱכֹל וּמִזֶּה לֹא תֹּאכַל, כִּי בְּיוֹם אָכְלְךָ מִמֶּנּוּ מוֹת תָּמוּת (בראשית ב, יז). עָבַר עַל צִוּוּי הַקָּדוֹשׁ בָּרוּךְ הוּא, הֵבִיא עָלָיו אַפּוֹפְּסִין. בָּא הַשַּׁבָּת וּפְטָרוֹ. הִתְחִיל מֵסִיחַ עִמּוֹ אוּלַי יַעֲשֶׂה תְּשׁוּבָה, </a:t>
            </a:r>
          </a:p>
          <a:p>
            <a:r>
              <a:rPr lang="en-US" sz="2000">
                <a:solidFill>
                  <a:srgbClr val="FFC000"/>
                </a:solidFill>
                <a:cs typeface="+mj-cs"/>
              </a:rPr>
              <a:t>(Lev. 13:2), “When anyone has on the skin of his flesh.” This text is related (to Ps. 5:5), “For You are not a God who delights in wickedness. [This verse is] to teach you that the Holy One, blessed be He, does not delight in convicting a person, as stated (in Ezek. 33:11), “As I live, says the Lord, it is not My delight for the wicked to die.” In what does He delight? In vindicating (rt.: tsdq) His people. Thus it is stated (in Is. 42:21), “The Lord was delighted because of His [servant's] vindication (tsdq)…,” [i.e.] because of His people's vindication (tsdq)] and not [their] conviction. So also you find that in the case of the first Adam, when he created him, He set him in the Garden of Eden. Then He gave him a command and said to him, “Eat this, but do not eat from this, for (according to Gen. 2:17) ‘on the day that you eat from it, you shall surely die.’” [When] he transgressed, he brought a sentence upon himself. [And then] the Sabbath came, and He acquitted him. He began to talk with him [about] whether he would repent. </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D55B7FF8-9F7D-416F-B59C-033AB2E74277}"/>
                  </a:ext>
                </a:extLst>
              </p14:cNvPr>
              <p14:cNvContentPartPr/>
              <p14:nvPr/>
            </p14:nvContentPartPr>
            <p14:xfrm>
              <a:off x="7171456" y="4169694"/>
              <a:ext cx="2216160" cy="151200"/>
            </p14:xfrm>
          </p:contentPart>
        </mc:Choice>
        <mc:Fallback>
          <p:pic>
            <p:nvPicPr>
              <p:cNvPr id="2" name="Ink 1">
                <a:extLst>
                  <a:ext uri="{FF2B5EF4-FFF2-40B4-BE49-F238E27FC236}">
                    <a16:creationId xmlns:a16="http://schemas.microsoft.com/office/drawing/2014/main" id="{D55B7FF8-9F7D-416F-B59C-033AB2E74277}"/>
                  </a:ext>
                </a:extLst>
              </p:cNvPr>
              <p:cNvPicPr/>
              <p:nvPr/>
            </p:nvPicPr>
            <p:blipFill>
              <a:blip r:embed="rId5"/>
              <a:stretch>
                <a:fillRect/>
              </a:stretch>
            </p:blipFill>
            <p:spPr>
              <a:xfrm>
                <a:off x="7153816" y="4152054"/>
                <a:ext cx="2251800" cy="186840"/>
              </a:xfrm>
              <a:prstGeom prst="rect">
                <a:avLst/>
              </a:prstGeom>
            </p:spPr>
          </p:pic>
        </mc:Fallback>
      </mc:AlternateContent>
      <p:grpSp>
        <p:nvGrpSpPr>
          <p:cNvPr id="7" name="Group 6">
            <a:extLst>
              <a:ext uri="{FF2B5EF4-FFF2-40B4-BE49-F238E27FC236}">
                <a16:creationId xmlns:a16="http://schemas.microsoft.com/office/drawing/2014/main" id="{0A32CD38-9DCF-490E-BDE9-02AEC3BE8CEB}"/>
              </a:ext>
            </a:extLst>
          </p:cNvPr>
          <p:cNvGrpSpPr/>
          <p:nvPr/>
        </p:nvGrpSpPr>
        <p:grpSpPr>
          <a:xfrm>
            <a:off x="508216" y="4499454"/>
            <a:ext cx="8959680" cy="165600"/>
            <a:chOff x="508216" y="4499454"/>
            <a:chExt cx="8959680" cy="165600"/>
          </a:xfrm>
        </p:grpSpPr>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4501B0DB-1B27-4607-8CCA-1E1E30D95651}"/>
                    </a:ext>
                  </a:extLst>
                </p14:cNvPr>
                <p14:cNvContentPartPr/>
                <p14:nvPr/>
              </p14:nvContentPartPr>
              <p14:xfrm>
                <a:off x="508216" y="4499454"/>
                <a:ext cx="5132880" cy="148680"/>
              </p14:xfrm>
            </p:contentPart>
          </mc:Choice>
          <mc:Fallback>
            <p:pic>
              <p:nvPicPr>
                <p:cNvPr id="4" name="Ink 3">
                  <a:extLst>
                    <a:ext uri="{FF2B5EF4-FFF2-40B4-BE49-F238E27FC236}">
                      <a16:creationId xmlns:a16="http://schemas.microsoft.com/office/drawing/2014/main" id="{4501B0DB-1B27-4607-8CCA-1E1E30D95651}"/>
                    </a:ext>
                  </a:extLst>
                </p:cNvPr>
                <p:cNvPicPr/>
                <p:nvPr/>
              </p:nvPicPr>
              <p:blipFill>
                <a:blip r:embed="rId7"/>
                <a:stretch>
                  <a:fillRect/>
                </a:stretch>
              </p:blipFill>
              <p:spPr>
                <a:xfrm>
                  <a:off x="490576" y="4481814"/>
                  <a:ext cx="5168520" cy="1843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175D1E9B-4332-4CB6-B4E7-03AC44413BF3}"/>
                    </a:ext>
                  </a:extLst>
                </p14:cNvPr>
                <p14:cNvContentPartPr/>
                <p14:nvPr/>
              </p14:nvContentPartPr>
              <p14:xfrm>
                <a:off x="6047536" y="4535454"/>
                <a:ext cx="3420360" cy="129600"/>
              </p14:xfrm>
            </p:contentPart>
          </mc:Choice>
          <mc:Fallback>
            <p:pic>
              <p:nvPicPr>
                <p:cNvPr id="5" name="Ink 4">
                  <a:extLst>
                    <a:ext uri="{FF2B5EF4-FFF2-40B4-BE49-F238E27FC236}">
                      <a16:creationId xmlns:a16="http://schemas.microsoft.com/office/drawing/2014/main" id="{175D1E9B-4332-4CB6-B4E7-03AC44413BF3}"/>
                    </a:ext>
                  </a:extLst>
                </p:cNvPr>
                <p:cNvPicPr/>
                <p:nvPr/>
              </p:nvPicPr>
              <p:blipFill>
                <a:blip r:embed="rId9"/>
                <a:stretch>
                  <a:fillRect/>
                </a:stretch>
              </p:blipFill>
              <p:spPr>
                <a:xfrm>
                  <a:off x="6029536" y="4517814"/>
                  <a:ext cx="3456000" cy="1652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0">
            <p14:nvContentPartPr>
              <p14:cNvPr id="9" name="Ink 8">
                <a:extLst>
                  <a:ext uri="{FF2B5EF4-FFF2-40B4-BE49-F238E27FC236}">
                    <a16:creationId xmlns:a16="http://schemas.microsoft.com/office/drawing/2014/main" id="{21FEF735-C15A-4764-84E6-2F001777BD9B}"/>
                  </a:ext>
                </a:extLst>
              </p14:cNvPr>
              <p14:cNvContentPartPr/>
              <p14:nvPr/>
            </p14:nvContentPartPr>
            <p14:xfrm>
              <a:off x="574816" y="4870974"/>
              <a:ext cx="3348720" cy="91800"/>
            </p14:xfrm>
          </p:contentPart>
        </mc:Choice>
        <mc:Fallback>
          <p:pic>
            <p:nvPicPr>
              <p:cNvPr id="9" name="Ink 8">
                <a:extLst>
                  <a:ext uri="{FF2B5EF4-FFF2-40B4-BE49-F238E27FC236}">
                    <a16:creationId xmlns:a16="http://schemas.microsoft.com/office/drawing/2014/main" id="{21FEF735-C15A-4764-84E6-2F001777BD9B}"/>
                  </a:ext>
                </a:extLst>
              </p:cNvPr>
              <p:cNvPicPr/>
              <p:nvPr/>
            </p:nvPicPr>
            <p:blipFill>
              <a:blip r:embed="rId11"/>
              <a:stretch>
                <a:fillRect/>
              </a:stretch>
            </p:blipFill>
            <p:spPr>
              <a:xfrm>
                <a:off x="557176" y="4852974"/>
                <a:ext cx="3384360" cy="127440"/>
              </a:xfrm>
              <a:prstGeom prst="rect">
                <a:avLst/>
              </a:prstGeom>
            </p:spPr>
          </p:pic>
        </mc:Fallback>
      </mc:AlternateContent>
    </p:spTree>
    <p:extLst>
      <p:ext uri="{BB962C8B-B14F-4D97-AF65-F5344CB8AC3E}">
        <p14:creationId xmlns:p14="http://schemas.microsoft.com/office/powerpoint/2010/main" val="2633997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1"/>
            <a:ext cx="10665954" cy="6418613"/>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436868" y="29155"/>
            <a:ext cx="9934606" cy="6247864"/>
          </a:xfrm>
          <a:prstGeom prst="rect">
            <a:avLst/>
          </a:prstGeom>
          <a:noFill/>
        </p:spPr>
        <p:txBody>
          <a:bodyPr wrap="square" rtlCol="0">
            <a:spAutoFit/>
          </a:bodyPr>
          <a:lstStyle/>
          <a:p>
            <a:r>
              <a:rPr lang="en-US" sz="2200" b="1">
                <a:solidFill>
                  <a:srgbClr val="FFC000"/>
                </a:solidFill>
                <a:cs typeface="+mj-cs"/>
              </a:rPr>
              <a:t>Pesikta Rabbati 41:1</a:t>
            </a:r>
          </a:p>
          <a:p>
            <a:r>
              <a:rPr lang="en-US" sz="2100">
                <a:solidFill>
                  <a:srgbClr val="92D050"/>
                </a:solidFill>
                <a:cs typeface="+mj-cs"/>
              </a:rPr>
              <a:t>… He said: and this is the joy of the entire earth?! He hadn’t finished saying this before he sold everything that was in his hands. “…Mount Zion, by the north side…” (Psalms 48:3) And is Zion located in the north, isn’t it actually in the south? What is ‘the north side’? That her sacrifices were offered “…on the northern side of the altar…” (Leviticus 1:11) And what does “…the city of a great king…” (Psalms 48:3) mean? The city of the Great King. Another explanation. ‘The fairest of branches, the joy of the entire earth’ R’ Levi said: joy comes from Zion, “…and they shall come to Zion with song, with joy of days of yore shall be upon their heads…” (Isaiah 35:10) The blessing comes from there, “Like the dew of Hermon, that comes down upon the mountains of Zion; for there the Lord commanded the blessing, even life forever.” (Psalms 133:3) </a:t>
            </a:r>
            <a:r>
              <a:rPr lang="en-US" sz="2100">
                <a:solidFill>
                  <a:srgbClr val="FFC000"/>
                </a:solidFill>
                <a:cs typeface="+mj-cs"/>
              </a:rPr>
              <a:t>The Torah comes from Zion “…from out of Zion comes the Torah…” (Isaiah 2:3) </a:t>
            </a:r>
            <a:r>
              <a:rPr lang="en-US" sz="2100">
                <a:solidFill>
                  <a:srgbClr val="92D050"/>
                </a:solidFill>
                <a:cs typeface="+mj-cs"/>
              </a:rPr>
              <a:t>Help comes to Israel out Zion, “Send forth your help from the sanctuary, and support you out of Zion.” (Psalms 20:3) Life comes from Zion, “…for there the Lord commanded the blessing, even life forever.” (Psalms 133:3) </a:t>
            </a:r>
            <a:r>
              <a:rPr lang="en-US" sz="2100">
                <a:solidFill>
                  <a:srgbClr val="FFC000"/>
                </a:solidFill>
                <a:cs typeface="+mj-cs"/>
              </a:rPr>
              <a:t>Salvation comes from Zion, as it says “Oh that the salvation of Israel were come out of Zion!” (Psalms 14:7) </a:t>
            </a:r>
            <a:r>
              <a:rPr lang="en-US" sz="2100">
                <a:solidFill>
                  <a:srgbClr val="92D050"/>
                </a:solidFill>
                <a:cs typeface="+mj-cs"/>
              </a:rPr>
              <a:t>And the shofar blast which will bring near the redemption of Israel comes out of Zion “Blow the shofar in Zion, and sound an alarm in My holy mountain; Let all the inhabitants of the land tremble; For the day of the Lord comes, for it is at hand…” (Yoel 2:15)</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E4CE8DCB-9886-4624-973E-499F34E050EF}"/>
                  </a:ext>
                </a:extLst>
              </p14:cNvPr>
              <p14:cNvContentPartPr/>
              <p14:nvPr/>
            </p14:nvContentPartPr>
            <p14:xfrm>
              <a:off x="7085056" y="3625374"/>
              <a:ext cx="2784960" cy="50040"/>
            </p14:xfrm>
          </p:contentPart>
        </mc:Choice>
        <mc:Fallback>
          <p:pic>
            <p:nvPicPr>
              <p:cNvPr id="2" name="Ink 1">
                <a:extLst>
                  <a:ext uri="{FF2B5EF4-FFF2-40B4-BE49-F238E27FC236}">
                    <a16:creationId xmlns:a16="http://schemas.microsoft.com/office/drawing/2014/main" id="{E4CE8DCB-9886-4624-973E-499F34E050EF}"/>
                  </a:ext>
                </a:extLst>
              </p:cNvPr>
              <p:cNvPicPr/>
              <p:nvPr/>
            </p:nvPicPr>
            <p:blipFill>
              <a:blip r:embed="rId5"/>
              <a:stretch>
                <a:fillRect/>
              </a:stretch>
            </p:blipFill>
            <p:spPr>
              <a:xfrm>
                <a:off x="7067416" y="3607374"/>
                <a:ext cx="2820600" cy="856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FB4CA59E-BBA8-4F41-B8F5-5644204344CA}"/>
                  </a:ext>
                </a:extLst>
              </p14:cNvPr>
              <p14:cNvContentPartPr/>
              <p14:nvPr/>
            </p14:nvContentPartPr>
            <p14:xfrm>
              <a:off x="679576" y="3912654"/>
              <a:ext cx="3723480" cy="86760"/>
            </p14:xfrm>
          </p:contentPart>
        </mc:Choice>
        <mc:Fallback>
          <p:pic>
            <p:nvPicPr>
              <p:cNvPr id="4" name="Ink 3">
                <a:extLst>
                  <a:ext uri="{FF2B5EF4-FFF2-40B4-BE49-F238E27FC236}">
                    <a16:creationId xmlns:a16="http://schemas.microsoft.com/office/drawing/2014/main" id="{FB4CA59E-BBA8-4F41-B8F5-5644204344CA}"/>
                  </a:ext>
                </a:extLst>
              </p:cNvPr>
              <p:cNvPicPr/>
              <p:nvPr/>
            </p:nvPicPr>
            <p:blipFill>
              <a:blip r:embed="rId7"/>
              <a:stretch>
                <a:fillRect/>
              </a:stretch>
            </p:blipFill>
            <p:spPr>
              <a:xfrm>
                <a:off x="661576" y="3894654"/>
                <a:ext cx="3759120" cy="122400"/>
              </a:xfrm>
              <a:prstGeom prst="rect">
                <a:avLst/>
              </a:prstGeom>
            </p:spPr>
          </p:pic>
        </mc:Fallback>
      </mc:AlternateContent>
      <p:grpSp>
        <p:nvGrpSpPr>
          <p:cNvPr id="12" name="Group 11">
            <a:extLst>
              <a:ext uri="{FF2B5EF4-FFF2-40B4-BE49-F238E27FC236}">
                <a16:creationId xmlns:a16="http://schemas.microsoft.com/office/drawing/2014/main" id="{290C9DE9-30EE-488E-AE30-79C19F4A141F}"/>
              </a:ext>
            </a:extLst>
          </p:cNvPr>
          <p:cNvGrpSpPr/>
          <p:nvPr/>
        </p:nvGrpSpPr>
        <p:grpSpPr>
          <a:xfrm>
            <a:off x="304816" y="4837854"/>
            <a:ext cx="9807480" cy="1256400"/>
            <a:chOff x="304816" y="4837854"/>
            <a:chExt cx="9807480" cy="1256400"/>
          </a:xfrm>
        </p:grpSpPr>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056DF3CA-5728-44D8-B224-BEF81A161834}"/>
                    </a:ext>
                  </a:extLst>
                </p14:cNvPr>
                <p14:cNvContentPartPr/>
                <p14:nvPr/>
              </p14:nvContentPartPr>
              <p14:xfrm>
                <a:off x="2264296" y="4837854"/>
                <a:ext cx="7584480" cy="132480"/>
              </p14:xfrm>
            </p:contentPart>
          </mc:Choice>
          <mc:Fallback>
            <p:pic>
              <p:nvPicPr>
                <p:cNvPr id="5" name="Ink 4">
                  <a:extLst>
                    <a:ext uri="{FF2B5EF4-FFF2-40B4-BE49-F238E27FC236}">
                      <a16:creationId xmlns:a16="http://schemas.microsoft.com/office/drawing/2014/main" id="{056DF3CA-5728-44D8-B224-BEF81A161834}"/>
                    </a:ext>
                  </a:extLst>
                </p:cNvPr>
                <p:cNvPicPr/>
                <p:nvPr/>
              </p:nvPicPr>
              <p:blipFill>
                <a:blip r:embed="rId9"/>
                <a:stretch>
                  <a:fillRect/>
                </a:stretch>
              </p:blipFill>
              <p:spPr>
                <a:xfrm>
                  <a:off x="2246296" y="4819854"/>
                  <a:ext cx="7620120" cy="16812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 name="Ink 6">
                  <a:extLst>
                    <a:ext uri="{FF2B5EF4-FFF2-40B4-BE49-F238E27FC236}">
                      <a16:creationId xmlns:a16="http://schemas.microsoft.com/office/drawing/2014/main" id="{94A9DC39-9D0D-4F0A-A9F6-076CCA26A4A0}"/>
                    </a:ext>
                  </a:extLst>
                </p14:cNvPr>
                <p14:cNvContentPartPr/>
                <p14:nvPr/>
              </p14:nvContentPartPr>
              <p14:xfrm>
                <a:off x="619456" y="5208654"/>
                <a:ext cx="3344400" cy="47880"/>
              </p14:xfrm>
            </p:contentPart>
          </mc:Choice>
          <mc:Fallback>
            <p:pic>
              <p:nvPicPr>
                <p:cNvPr id="7" name="Ink 6">
                  <a:extLst>
                    <a:ext uri="{FF2B5EF4-FFF2-40B4-BE49-F238E27FC236}">
                      <a16:creationId xmlns:a16="http://schemas.microsoft.com/office/drawing/2014/main" id="{94A9DC39-9D0D-4F0A-A9F6-076CCA26A4A0}"/>
                    </a:ext>
                  </a:extLst>
                </p:cNvPr>
                <p:cNvPicPr/>
                <p:nvPr/>
              </p:nvPicPr>
              <p:blipFill>
                <a:blip r:embed="rId11"/>
                <a:stretch>
                  <a:fillRect/>
                </a:stretch>
              </p:blipFill>
              <p:spPr>
                <a:xfrm>
                  <a:off x="601456" y="5191014"/>
                  <a:ext cx="3380040" cy="8352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k 8">
                  <a:extLst>
                    <a:ext uri="{FF2B5EF4-FFF2-40B4-BE49-F238E27FC236}">
                      <a16:creationId xmlns:a16="http://schemas.microsoft.com/office/drawing/2014/main" id="{24387476-093C-4893-B364-C1BE8F7B0C3B}"/>
                    </a:ext>
                  </a:extLst>
                </p14:cNvPr>
                <p14:cNvContentPartPr/>
                <p14:nvPr/>
              </p14:nvContentPartPr>
              <p14:xfrm>
                <a:off x="9544936" y="4985094"/>
                <a:ext cx="567360" cy="1109160"/>
              </p14:xfrm>
            </p:contentPart>
          </mc:Choice>
          <mc:Fallback>
            <p:pic>
              <p:nvPicPr>
                <p:cNvPr id="9" name="Ink 8">
                  <a:extLst>
                    <a:ext uri="{FF2B5EF4-FFF2-40B4-BE49-F238E27FC236}">
                      <a16:creationId xmlns:a16="http://schemas.microsoft.com/office/drawing/2014/main" id="{24387476-093C-4893-B364-C1BE8F7B0C3B}"/>
                    </a:ext>
                  </a:extLst>
                </p:cNvPr>
                <p:cNvPicPr/>
                <p:nvPr/>
              </p:nvPicPr>
              <p:blipFill>
                <a:blip r:embed="rId13"/>
                <a:stretch>
                  <a:fillRect/>
                </a:stretch>
              </p:blipFill>
              <p:spPr>
                <a:xfrm>
                  <a:off x="9527296" y="4967454"/>
                  <a:ext cx="603000" cy="11448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1" name="Ink 10">
                  <a:extLst>
                    <a:ext uri="{FF2B5EF4-FFF2-40B4-BE49-F238E27FC236}">
                      <a16:creationId xmlns:a16="http://schemas.microsoft.com/office/drawing/2014/main" id="{A5F6688A-446B-48D8-AC85-EB26E2639A2A}"/>
                    </a:ext>
                  </a:extLst>
                </p14:cNvPr>
                <p14:cNvContentPartPr/>
                <p14:nvPr/>
              </p14:nvContentPartPr>
              <p14:xfrm>
                <a:off x="304816" y="5195334"/>
                <a:ext cx="264600" cy="794520"/>
              </p14:xfrm>
            </p:contentPart>
          </mc:Choice>
          <mc:Fallback>
            <p:pic>
              <p:nvPicPr>
                <p:cNvPr id="11" name="Ink 10">
                  <a:extLst>
                    <a:ext uri="{FF2B5EF4-FFF2-40B4-BE49-F238E27FC236}">
                      <a16:creationId xmlns:a16="http://schemas.microsoft.com/office/drawing/2014/main" id="{A5F6688A-446B-48D8-AC85-EB26E2639A2A}"/>
                    </a:ext>
                  </a:extLst>
                </p:cNvPr>
                <p:cNvPicPr/>
                <p:nvPr/>
              </p:nvPicPr>
              <p:blipFill>
                <a:blip r:embed="rId15"/>
                <a:stretch>
                  <a:fillRect/>
                </a:stretch>
              </p:blipFill>
              <p:spPr>
                <a:xfrm>
                  <a:off x="287176" y="5177334"/>
                  <a:ext cx="300240" cy="830160"/>
                </a:xfrm>
                <a:prstGeom prst="rect">
                  <a:avLst/>
                </a:prstGeom>
              </p:spPr>
            </p:pic>
          </mc:Fallback>
        </mc:AlternateContent>
      </p:grpSp>
    </p:spTree>
    <p:extLst>
      <p:ext uri="{BB962C8B-B14F-4D97-AF65-F5344CB8AC3E}">
        <p14:creationId xmlns:p14="http://schemas.microsoft.com/office/powerpoint/2010/main" val="1796450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1"/>
            <a:ext cx="10665954" cy="6418613"/>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436868" y="131690"/>
            <a:ext cx="9934606" cy="6001643"/>
          </a:xfrm>
          <a:prstGeom prst="rect">
            <a:avLst/>
          </a:prstGeom>
          <a:noFill/>
        </p:spPr>
        <p:txBody>
          <a:bodyPr wrap="square" rtlCol="0">
            <a:spAutoFit/>
          </a:bodyPr>
          <a:lstStyle/>
          <a:p>
            <a:r>
              <a:rPr lang="en-US" sz="2400" b="1">
                <a:solidFill>
                  <a:srgbClr val="FFC000"/>
                </a:solidFill>
                <a:cs typeface="+mj-cs"/>
              </a:rPr>
              <a:t>Midrash Tanchuma, Bereshit 6:2</a:t>
            </a:r>
          </a:p>
          <a:p>
            <a:r>
              <a:rPr lang="en-US" sz="2400">
                <a:solidFill>
                  <a:srgbClr val="00B0F0"/>
                </a:solidFill>
                <a:cs typeface="+mj-cs"/>
              </a:rPr>
              <a:t>R. Judah the Levite, the son of Shalum said: The vavs, which the other verses lack, correspond to the six things which the Holy One, blessed be He, took from Adam after he sinned.</a:t>
            </a:r>
            <a:r>
              <a:rPr lang="en-US" sz="2400">
                <a:solidFill>
                  <a:srgbClr val="FFC000"/>
                </a:solidFill>
                <a:cs typeface="+mj-cs"/>
              </a:rPr>
              <a:t>22Vav has the numerical value of six which is also, according to tradition, the number of the things taken from Adam because of his sin They are as follows: his luster, his stature, his immortality, the fertility of the earth, the garden of Eden, the sun and the moon. </a:t>
            </a:r>
            <a:r>
              <a:rPr lang="en-US" sz="2400">
                <a:solidFill>
                  <a:srgbClr val="00B0F0"/>
                </a:solidFill>
                <a:cs typeface="+mj-cs"/>
              </a:rPr>
              <a:t>Whence do we know about his luster? it is written : Changest his countenance and sendest him away (Job 14:20). Whence do we know of his stature? It is said: Thou hast hemmed me in from behind and before (Ps. 139:5). How do we know about his immortality? If Adam had been worthy, he would have merited living forever. Whence do we know of the fertility of the earth? It is written: Cursed be the ground for thy sake (Gen. 3:17). Whence do we know of his banishment from the Garden of Eden? It is written: He drove out the man (ibid., v. 24). Whence do we know of the sun and the moon? The sun shall be darkened in his going forth, and the moon shall not cause her light to shine (Isa. 13:10).</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5DD86210-16E7-45A8-B60F-98C9B88E74EE}"/>
                  </a:ext>
                </a:extLst>
              </p14:cNvPr>
              <p14:cNvContentPartPr/>
              <p14:nvPr/>
            </p14:nvContentPartPr>
            <p14:xfrm>
              <a:off x="8302936" y="878214"/>
              <a:ext cx="1634400" cy="68400"/>
            </p14:xfrm>
          </p:contentPart>
        </mc:Choice>
        <mc:Fallback>
          <p:pic>
            <p:nvPicPr>
              <p:cNvPr id="2" name="Ink 1">
                <a:extLst>
                  <a:ext uri="{FF2B5EF4-FFF2-40B4-BE49-F238E27FC236}">
                    <a16:creationId xmlns:a16="http://schemas.microsoft.com/office/drawing/2014/main" id="{5DD86210-16E7-45A8-B60F-98C9B88E74EE}"/>
                  </a:ext>
                </a:extLst>
              </p:cNvPr>
              <p:cNvPicPr/>
              <p:nvPr/>
            </p:nvPicPr>
            <p:blipFill>
              <a:blip r:embed="rId5"/>
              <a:stretch>
                <a:fillRect/>
              </a:stretch>
            </p:blipFill>
            <p:spPr>
              <a:xfrm>
                <a:off x="8284936" y="860214"/>
                <a:ext cx="1670040" cy="1040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AC258418-65A4-478F-AF1F-EABFFFF77022}"/>
                  </a:ext>
                </a:extLst>
              </p14:cNvPr>
              <p14:cNvContentPartPr/>
              <p14:nvPr/>
            </p14:nvContentPartPr>
            <p14:xfrm>
              <a:off x="3821296" y="2348814"/>
              <a:ext cx="5999040" cy="111240"/>
            </p14:xfrm>
          </p:contentPart>
        </mc:Choice>
        <mc:Fallback>
          <p:pic>
            <p:nvPicPr>
              <p:cNvPr id="4" name="Ink 3">
                <a:extLst>
                  <a:ext uri="{FF2B5EF4-FFF2-40B4-BE49-F238E27FC236}">
                    <a16:creationId xmlns:a16="http://schemas.microsoft.com/office/drawing/2014/main" id="{AC258418-65A4-478F-AF1F-EABFFFF77022}"/>
                  </a:ext>
                </a:extLst>
              </p:cNvPr>
              <p:cNvPicPr/>
              <p:nvPr/>
            </p:nvPicPr>
            <p:blipFill>
              <a:blip r:embed="rId7"/>
              <a:stretch>
                <a:fillRect/>
              </a:stretch>
            </p:blipFill>
            <p:spPr>
              <a:xfrm>
                <a:off x="3803296" y="2330814"/>
                <a:ext cx="6034680" cy="1468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k 6">
                <a:extLst>
                  <a:ext uri="{FF2B5EF4-FFF2-40B4-BE49-F238E27FC236}">
                    <a16:creationId xmlns:a16="http://schemas.microsoft.com/office/drawing/2014/main" id="{6C043705-151F-40AE-A437-EC84EB5D7BD3}"/>
                  </a:ext>
                </a:extLst>
              </p14:cNvPr>
              <p14:cNvContentPartPr/>
              <p14:nvPr/>
            </p14:nvContentPartPr>
            <p14:xfrm>
              <a:off x="557536" y="2698374"/>
              <a:ext cx="6742800" cy="88200"/>
            </p14:xfrm>
          </p:contentPart>
        </mc:Choice>
        <mc:Fallback>
          <p:pic>
            <p:nvPicPr>
              <p:cNvPr id="7" name="Ink 6">
                <a:extLst>
                  <a:ext uri="{FF2B5EF4-FFF2-40B4-BE49-F238E27FC236}">
                    <a16:creationId xmlns:a16="http://schemas.microsoft.com/office/drawing/2014/main" id="{6C043705-151F-40AE-A437-EC84EB5D7BD3}"/>
                  </a:ext>
                </a:extLst>
              </p:cNvPr>
              <p:cNvPicPr/>
              <p:nvPr/>
            </p:nvPicPr>
            <p:blipFill>
              <a:blip r:embed="rId9"/>
              <a:stretch>
                <a:fillRect/>
              </a:stretch>
            </p:blipFill>
            <p:spPr>
              <a:xfrm>
                <a:off x="539536" y="2680734"/>
                <a:ext cx="6778440" cy="12384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9" name="Ink 8">
                <a:extLst>
                  <a:ext uri="{FF2B5EF4-FFF2-40B4-BE49-F238E27FC236}">
                    <a16:creationId xmlns:a16="http://schemas.microsoft.com/office/drawing/2014/main" id="{89D343CD-DAC7-48BA-BA5D-A065B249E736}"/>
                  </a:ext>
                </a:extLst>
              </p14:cNvPr>
              <p14:cNvContentPartPr/>
              <p14:nvPr/>
            </p14:nvContentPartPr>
            <p14:xfrm>
              <a:off x="4051696" y="4921734"/>
              <a:ext cx="999360" cy="43560"/>
            </p14:xfrm>
          </p:contentPart>
        </mc:Choice>
        <mc:Fallback>
          <p:pic>
            <p:nvPicPr>
              <p:cNvPr id="9" name="Ink 8">
                <a:extLst>
                  <a:ext uri="{FF2B5EF4-FFF2-40B4-BE49-F238E27FC236}">
                    <a16:creationId xmlns:a16="http://schemas.microsoft.com/office/drawing/2014/main" id="{89D343CD-DAC7-48BA-BA5D-A065B249E736}"/>
                  </a:ext>
                </a:extLst>
              </p:cNvPr>
              <p:cNvPicPr/>
              <p:nvPr/>
            </p:nvPicPr>
            <p:blipFill>
              <a:blip r:embed="rId11"/>
              <a:stretch>
                <a:fillRect/>
              </a:stretch>
            </p:blipFill>
            <p:spPr>
              <a:xfrm>
                <a:off x="4033696" y="4903734"/>
                <a:ext cx="1035000" cy="7920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1" name="Ink 10">
                <a:extLst>
                  <a:ext uri="{FF2B5EF4-FFF2-40B4-BE49-F238E27FC236}">
                    <a16:creationId xmlns:a16="http://schemas.microsoft.com/office/drawing/2014/main" id="{C90744AE-7E3C-4A99-B437-FEB69EB6A46D}"/>
                  </a:ext>
                </a:extLst>
              </p14:cNvPr>
              <p14:cNvContentPartPr/>
              <p14:nvPr/>
            </p14:nvContentPartPr>
            <p14:xfrm>
              <a:off x="5602936" y="3841374"/>
              <a:ext cx="1105200" cy="51840"/>
            </p14:xfrm>
          </p:contentPart>
        </mc:Choice>
        <mc:Fallback>
          <p:pic>
            <p:nvPicPr>
              <p:cNvPr id="11" name="Ink 10">
                <a:extLst>
                  <a:ext uri="{FF2B5EF4-FFF2-40B4-BE49-F238E27FC236}">
                    <a16:creationId xmlns:a16="http://schemas.microsoft.com/office/drawing/2014/main" id="{C90744AE-7E3C-4A99-B437-FEB69EB6A46D}"/>
                  </a:ext>
                </a:extLst>
              </p:cNvPr>
              <p:cNvPicPr/>
              <p:nvPr/>
            </p:nvPicPr>
            <p:blipFill>
              <a:blip r:embed="rId13"/>
              <a:stretch>
                <a:fillRect/>
              </a:stretch>
            </p:blipFill>
            <p:spPr>
              <a:xfrm>
                <a:off x="5584936" y="3823734"/>
                <a:ext cx="1140840" cy="8748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2" name="Ink 11">
                <a:extLst>
                  <a:ext uri="{FF2B5EF4-FFF2-40B4-BE49-F238E27FC236}">
                    <a16:creationId xmlns:a16="http://schemas.microsoft.com/office/drawing/2014/main" id="{11B17CDE-6D0F-4019-A2D0-BCBFB583BAF4}"/>
                  </a:ext>
                </a:extLst>
              </p14:cNvPr>
              <p14:cNvContentPartPr/>
              <p14:nvPr/>
            </p14:nvContentPartPr>
            <p14:xfrm>
              <a:off x="1480216" y="3454734"/>
              <a:ext cx="1016640" cy="138600"/>
            </p14:xfrm>
          </p:contentPart>
        </mc:Choice>
        <mc:Fallback>
          <p:pic>
            <p:nvPicPr>
              <p:cNvPr id="12" name="Ink 11">
                <a:extLst>
                  <a:ext uri="{FF2B5EF4-FFF2-40B4-BE49-F238E27FC236}">
                    <a16:creationId xmlns:a16="http://schemas.microsoft.com/office/drawing/2014/main" id="{11B17CDE-6D0F-4019-A2D0-BCBFB583BAF4}"/>
                  </a:ext>
                </a:extLst>
              </p:cNvPr>
              <p:cNvPicPr/>
              <p:nvPr/>
            </p:nvPicPr>
            <p:blipFill>
              <a:blip r:embed="rId15"/>
              <a:stretch>
                <a:fillRect/>
              </a:stretch>
            </p:blipFill>
            <p:spPr>
              <a:xfrm>
                <a:off x="1462216" y="3437094"/>
                <a:ext cx="1052280" cy="17424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3" name="Ink 12">
                <a:extLst>
                  <a:ext uri="{FF2B5EF4-FFF2-40B4-BE49-F238E27FC236}">
                    <a16:creationId xmlns:a16="http://schemas.microsoft.com/office/drawing/2014/main" id="{392DFFF7-F49C-4011-899C-17BFAABF8778}"/>
                  </a:ext>
                </a:extLst>
              </p14:cNvPr>
              <p14:cNvContentPartPr/>
              <p14:nvPr/>
            </p14:nvContentPartPr>
            <p14:xfrm>
              <a:off x="8310496" y="5237814"/>
              <a:ext cx="1346400" cy="56520"/>
            </p14:xfrm>
          </p:contentPart>
        </mc:Choice>
        <mc:Fallback>
          <p:pic>
            <p:nvPicPr>
              <p:cNvPr id="13" name="Ink 12">
                <a:extLst>
                  <a:ext uri="{FF2B5EF4-FFF2-40B4-BE49-F238E27FC236}">
                    <a16:creationId xmlns:a16="http://schemas.microsoft.com/office/drawing/2014/main" id="{392DFFF7-F49C-4011-899C-17BFAABF8778}"/>
                  </a:ext>
                </a:extLst>
              </p:cNvPr>
              <p:cNvPicPr/>
              <p:nvPr/>
            </p:nvPicPr>
            <p:blipFill>
              <a:blip r:embed="rId17"/>
              <a:stretch>
                <a:fillRect/>
              </a:stretch>
            </p:blipFill>
            <p:spPr>
              <a:xfrm>
                <a:off x="8292856" y="5219814"/>
                <a:ext cx="1382040" cy="9216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4" name="Ink 13">
                <a:extLst>
                  <a:ext uri="{FF2B5EF4-FFF2-40B4-BE49-F238E27FC236}">
                    <a16:creationId xmlns:a16="http://schemas.microsoft.com/office/drawing/2014/main" id="{1F5CE6F6-46D1-47DD-B81E-AC80E26F4F73}"/>
                  </a:ext>
                </a:extLst>
              </p14:cNvPr>
              <p14:cNvContentPartPr/>
              <p14:nvPr/>
            </p14:nvContentPartPr>
            <p14:xfrm>
              <a:off x="8466376" y="6018294"/>
              <a:ext cx="1133280" cy="63360"/>
            </p14:xfrm>
          </p:contentPart>
        </mc:Choice>
        <mc:Fallback>
          <p:pic>
            <p:nvPicPr>
              <p:cNvPr id="14" name="Ink 13">
                <a:extLst>
                  <a:ext uri="{FF2B5EF4-FFF2-40B4-BE49-F238E27FC236}">
                    <a16:creationId xmlns:a16="http://schemas.microsoft.com/office/drawing/2014/main" id="{1F5CE6F6-46D1-47DD-B81E-AC80E26F4F73}"/>
                  </a:ext>
                </a:extLst>
              </p:cNvPr>
              <p:cNvPicPr/>
              <p:nvPr/>
            </p:nvPicPr>
            <p:blipFill>
              <a:blip r:embed="rId19"/>
              <a:stretch>
                <a:fillRect/>
              </a:stretch>
            </p:blipFill>
            <p:spPr>
              <a:xfrm>
                <a:off x="8448736" y="6000294"/>
                <a:ext cx="1168920" cy="99000"/>
              </a:xfrm>
              <a:prstGeom prst="rect">
                <a:avLst/>
              </a:prstGeom>
            </p:spPr>
          </p:pic>
        </mc:Fallback>
      </mc:AlternateContent>
    </p:spTree>
    <p:extLst>
      <p:ext uri="{BB962C8B-B14F-4D97-AF65-F5344CB8AC3E}">
        <p14:creationId xmlns:p14="http://schemas.microsoft.com/office/powerpoint/2010/main" val="2612768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6346398"/>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0" y="10795"/>
            <a:ext cx="10310013" cy="6001643"/>
          </a:xfrm>
          <a:prstGeom prst="rect">
            <a:avLst/>
          </a:prstGeom>
          <a:noFill/>
        </p:spPr>
        <p:txBody>
          <a:bodyPr wrap="square" rtlCol="0">
            <a:spAutoFit/>
          </a:bodyPr>
          <a:lstStyle/>
          <a:p>
            <a:pPr algn="r"/>
            <a:r>
              <a:rPr lang="he-IL" sz="3200" b="1">
                <a:solidFill>
                  <a:srgbClr val="FFFF00"/>
                </a:solidFill>
                <a:cs typeface="+mj-cs"/>
              </a:rPr>
              <a:t>ספר ישעיה פרק יג</a:t>
            </a:r>
          </a:p>
          <a:p>
            <a:pPr algn="r"/>
            <a:r>
              <a:rPr lang="he-IL" sz="3200">
                <a:solidFill>
                  <a:srgbClr val="FFFF00"/>
                </a:solidFill>
                <a:cs typeface="+mj-cs"/>
              </a:rPr>
              <a:t>א   מַשָּׂא בָּבֶל אֲשֶׁר חָזָה יְשַׁעְיָהוּ בֶּן-אָמוֹץ: </a:t>
            </a:r>
            <a:r>
              <a:rPr lang="he-IL" sz="3200">
                <a:solidFill>
                  <a:srgbClr val="92D050"/>
                </a:solidFill>
                <a:cs typeface="+mj-cs"/>
              </a:rPr>
              <a:t>ב   עַל הַר-נִשְׁפֶּה שְֹאוּ-נֵס הָרִימוּ קוֹל לָהֶם הָנִיפוּ יָד וְיָבֹאוּ פִּתְחֵי נְדִיבִים: ג   אֲנִי צִוֵּיתִי לִמְקֻדָּשָׁי גַּם קָרָאתִי גִבּוֹרַי לְאַפִּי עַלִּיזֵי גַּאֲוָתִי:</a:t>
            </a:r>
            <a:r>
              <a:rPr lang="he-IL" sz="3200">
                <a:solidFill>
                  <a:schemeClr val="bg1"/>
                </a:solidFill>
                <a:cs typeface="+mj-cs"/>
              </a:rPr>
              <a:t> </a:t>
            </a:r>
            <a:r>
              <a:rPr lang="he-IL" sz="3200">
                <a:solidFill>
                  <a:srgbClr val="FFC000"/>
                </a:solidFill>
                <a:cs typeface="+mj-cs"/>
              </a:rPr>
              <a:t>ד   קוֹל הָמוֹן בֶּהָרִים דְּמוּת עַם-רָב קוֹל שְׁאוֹן מַמְלְכוֹת גּוֹיִם נֶאֱסָפִים יְהֹוָה צְבָאוֹת מְפַקֵּד צְבָא מִלְחָמָה: ה   בָּאִים מֵאֶרֶץ מֶרְחָק מִקְצֵה הַשָּׁמָיִם יְהֹוָה וּכְלֵי זַעְמוֹ לְחַבֵּל כָּל-הָאָרֶץ: </a:t>
            </a:r>
            <a:r>
              <a:rPr lang="he-IL" sz="3200">
                <a:solidFill>
                  <a:srgbClr val="00B0F0"/>
                </a:solidFill>
                <a:cs typeface="+mj-cs"/>
              </a:rPr>
              <a:t>ו   הֵילִילוּ כִּי קָרוֹב יוֹם יְהֹוָה כְּשֹׁד מִשַּׁדַּי יָבוֹא:</a:t>
            </a:r>
            <a:r>
              <a:rPr lang="he-IL" sz="3200">
                <a:solidFill>
                  <a:schemeClr val="bg1"/>
                </a:solidFill>
                <a:cs typeface="+mj-cs"/>
              </a:rPr>
              <a:t> </a:t>
            </a:r>
            <a:r>
              <a:rPr lang="he-IL" sz="3200">
                <a:solidFill>
                  <a:srgbClr val="FFFF00"/>
                </a:solidFill>
                <a:cs typeface="+mj-cs"/>
              </a:rPr>
              <a:t>ז   עַל-כֵּן כָּל-יָדַיִם תִּרְפֶּינָה וְכָל-לְבַב אֱנוֹשׁ יִמָּס: ח   וְנִבְהָלוּ | צִירִים וַחֲבָלִים יֹאחֵזוּן כַּיּוֹלֵדָה יְחִילוּן אִישׁ אֶל-רֵעֵהוּ יִתְמָהוּ פְּנֵי לְהָבִים פְּנֵיהֶם</a:t>
            </a:r>
            <a:r>
              <a:rPr lang="he-IL" sz="3200">
                <a:solidFill>
                  <a:schemeClr val="bg1"/>
                </a:solidFill>
                <a:cs typeface="+mj-cs"/>
              </a:rPr>
              <a:t>: </a:t>
            </a:r>
            <a:r>
              <a:rPr lang="he-IL" sz="3200">
                <a:solidFill>
                  <a:srgbClr val="92D050"/>
                </a:solidFill>
                <a:cs typeface="+mj-cs"/>
              </a:rPr>
              <a:t>ט   הִנֵּה יוֹם-יְהֹוָה בָּא אַכְזָרִי וְעֶבְרָה וַחֲרוֹן אָף לָשֹוּם הָאָרֶץ לְשַׁמָּה וְחַטָּאֶיהָ יַשְׁמִיד מִמֶּנָּה: </a:t>
            </a:r>
            <a:r>
              <a:rPr lang="he-IL" sz="3200">
                <a:solidFill>
                  <a:srgbClr val="FFC000"/>
                </a:solidFill>
                <a:cs typeface="+mj-cs"/>
              </a:rPr>
              <a:t>י   כִּי-כוֹכְבֵי הַשָּׁמַיִם וּכְסִילֵיהֶם לֹא יָהֵלּוּ אוֹרָם חָשַׁךְ הַשֶּׁמֶשׁ בְּצֵאתוֹ וְיָרֵחַ לֹא-יַגִּיהַ אוֹרוֹ: יא   וּפָקַדְתִּי עַל-תֵּבֵל רָעָה וְעַל-רְשָׁעִים עֲוֹנָם וְהִשְׁבַּתִּי גְּאוֹן זֵדִים וְגַאֲוַת עָרִיצִים אַשְׁפִּיל</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9" name="Ink 8">
                <a:extLst>
                  <a:ext uri="{FF2B5EF4-FFF2-40B4-BE49-F238E27FC236}">
                    <a16:creationId xmlns:a16="http://schemas.microsoft.com/office/drawing/2014/main" id="{0927F0C2-A24D-466C-9546-6DDC1F8D72EB}"/>
                  </a:ext>
                </a:extLst>
              </p14:cNvPr>
              <p14:cNvContentPartPr/>
              <p14:nvPr/>
            </p14:nvContentPartPr>
            <p14:xfrm>
              <a:off x="4814896" y="993774"/>
              <a:ext cx="5060880" cy="135360"/>
            </p14:xfrm>
          </p:contentPart>
        </mc:Choice>
        <mc:Fallback>
          <p:pic>
            <p:nvPicPr>
              <p:cNvPr id="9" name="Ink 8">
                <a:extLst>
                  <a:ext uri="{FF2B5EF4-FFF2-40B4-BE49-F238E27FC236}">
                    <a16:creationId xmlns:a16="http://schemas.microsoft.com/office/drawing/2014/main" id="{0927F0C2-A24D-466C-9546-6DDC1F8D72EB}"/>
                  </a:ext>
                </a:extLst>
              </p:cNvPr>
              <p:cNvPicPr/>
              <p:nvPr/>
            </p:nvPicPr>
            <p:blipFill>
              <a:blip r:embed="rId5"/>
              <a:stretch>
                <a:fillRect/>
              </a:stretch>
            </p:blipFill>
            <p:spPr>
              <a:xfrm>
                <a:off x="4797256" y="975774"/>
                <a:ext cx="5096520" cy="171000"/>
              </a:xfrm>
              <a:prstGeom prst="rect">
                <a:avLst/>
              </a:prstGeom>
            </p:spPr>
          </p:pic>
        </mc:Fallback>
      </mc:AlternateContent>
      <p:grpSp>
        <p:nvGrpSpPr>
          <p:cNvPr id="13" name="Group 12">
            <a:extLst>
              <a:ext uri="{FF2B5EF4-FFF2-40B4-BE49-F238E27FC236}">
                <a16:creationId xmlns:a16="http://schemas.microsoft.com/office/drawing/2014/main" id="{61B920E5-487A-4B30-8413-44B64B962F24}"/>
              </a:ext>
            </a:extLst>
          </p:cNvPr>
          <p:cNvGrpSpPr/>
          <p:nvPr/>
        </p:nvGrpSpPr>
        <p:grpSpPr>
          <a:xfrm>
            <a:off x="6996856" y="675534"/>
            <a:ext cx="657720" cy="424800"/>
            <a:chOff x="6996856" y="675534"/>
            <a:chExt cx="657720" cy="424800"/>
          </a:xfrm>
        </p:grpSpPr>
        <mc:AlternateContent xmlns:mc="http://schemas.openxmlformats.org/markup-compatibility/2006">
          <mc:Choice xmlns:p14="http://schemas.microsoft.com/office/powerpoint/2010/main" Requires="p14">
            <p:contentPart p14:bwMode="auto" r:id="rId6">
              <p14:nvContentPartPr>
                <p14:cNvPr id="11" name="Ink 10">
                  <a:extLst>
                    <a:ext uri="{FF2B5EF4-FFF2-40B4-BE49-F238E27FC236}">
                      <a16:creationId xmlns:a16="http://schemas.microsoft.com/office/drawing/2014/main" id="{7F21EDAC-F6AD-47E1-9EAD-BFD94720FBFE}"/>
                    </a:ext>
                  </a:extLst>
                </p14:cNvPr>
                <p14:cNvContentPartPr/>
                <p14:nvPr/>
              </p14:nvContentPartPr>
              <p14:xfrm>
                <a:off x="7631896" y="1089174"/>
                <a:ext cx="2160" cy="1800"/>
              </p14:xfrm>
            </p:contentPart>
          </mc:Choice>
          <mc:Fallback>
            <p:pic>
              <p:nvPicPr>
                <p:cNvPr id="11" name="Ink 10">
                  <a:extLst>
                    <a:ext uri="{FF2B5EF4-FFF2-40B4-BE49-F238E27FC236}">
                      <a16:creationId xmlns:a16="http://schemas.microsoft.com/office/drawing/2014/main" id="{7F21EDAC-F6AD-47E1-9EAD-BFD94720FBFE}"/>
                    </a:ext>
                  </a:extLst>
                </p:cNvPr>
                <p:cNvPicPr/>
                <p:nvPr/>
              </p:nvPicPr>
              <p:blipFill>
                <a:blip r:embed="rId7"/>
                <a:stretch>
                  <a:fillRect/>
                </a:stretch>
              </p:blipFill>
              <p:spPr>
                <a:xfrm>
                  <a:off x="7613896" y="1071534"/>
                  <a:ext cx="37800" cy="3744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2" name="Ink 11">
                  <a:extLst>
                    <a:ext uri="{FF2B5EF4-FFF2-40B4-BE49-F238E27FC236}">
                      <a16:creationId xmlns:a16="http://schemas.microsoft.com/office/drawing/2014/main" id="{9E39190E-BF21-408A-A7BE-0BC47AECECBE}"/>
                    </a:ext>
                  </a:extLst>
                </p14:cNvPr>
                <p14:cNvContentPartPr/>
                <p14:nvPr/>
              </p14:nvContentPartPr>
              <p14:xfrm>
                <a:off x="6996856" y="675534"/>
                <a:ext cx="657720" cy="424800"/>
              </p14:xfrm>
            </p:contentPart>
          </mc:Choice>
          <mc:Fallback>
            <p:pic>
              <p:nvPicPr>
                <p:cNvPr id="12" name="Ink 11">
                  <a:extLst>
                    <a:ext uri="{FF2B5EF4-FFF2-40B4-BE49-F238E27FC236}">
                      <a16:creationId xmlns:a16="http://schemas.microsoft.com/office/drawing/2014/main" id="{9E39190E-BF21-408A-A7BE-0BC47AECECBE}"/>
                    </a:ext>
                  </a:extLst>
                </p:cNvPr>
                <p:cNvPicPr/>
                <p:nvPr/>
              </p:nvPicPr>
              <p:blipFill>
                <a:blip r:embed="rId9"/>
                <a:stretch>
                  <a:fillRect/>
                </a:stretch>
              </p:blipFill>
              <p:spPr>
                <a:xfrm>
                  <a:off x="6978856" y="657534"/>
                  <a:ext cx="693360" cy="460440"/>
                </a:xfrm>
                <a:prstGeom prst="rect">
                  <a:avLst/>
                </a:prstGeom>
              </p:spPr>
            </p:pic>
          </mc:Fallback>
        </mc:AlternateContent>
      </p:grpSp>
      <p:grpSp>
        <p:nvGrpSpPr>
          <p:cNvPr id="24" name="Group 23">
            <a:extLst>
              <a:ext uri="{FF2B5EF4-FFF2-40B4-BE49-F238E27FC236}">
                <a16:creationId xmlns:a16="http://schemas.microsoft.com/office/drawing/2014/main" id="{2D269055-C050-4C11-BACB-1F14C08F7924}"/>
              </a:ext>
            </a:extLst>
          </p:cNvPr>
          <p:cNvGrpSpPr/>
          <p:nvPr/>
        </p:nvGrpSpPr>
        <p:grpSpPr>
          <a:xfrm>
            <a:off x="7858336" y="1506088"/>
            <a:ext cx="2350440" cy="112320"/>
            <a:chOff x="7858336" y="1506088"/>
            <a:chExt cx="2350440" cy="112320"/>
          </a:xfrm>
        </p:grpSpPr>
        <mc:AlternateContent xmlns:mc="http://schemas.openxmlformats.org/markup-compatibility/2006">
          <mc:Choice xmlns:p14="http://schemas.microsoft.com/office/powerpoint/2010/main" Requires="p14">
            <p:contentPart p14:bwMode="auto" r:id="rId10">
              <p14:nvContentPartPr>
                <p14:cNvPr id="20" name="Ink 19">
                  <a:extLst>
                    <a:ext uri="{FF2B5EF4-FFF2-40B4-BE49-F238E27FC236}">
                      <a16:creationId xmlns:a16="http://schemas.microsoft.com/office/drawing/2014/main" id="{673F2A29-408A-4146-AD28-DB3D0B54E981}"/>
                    </a:ext>
                  </a:extLst>
                </p14:cNvPr>
                <p14:cNvContentPartPr/>
                <p14:nvPr/>
              </p14:nvContentPartPr>
              <p14:xfrm>
                <a:off x="9746896" y="1521928"/>
                <a:ext cx="461880" cy="43200"/>
              </p14:xfrm>
            </p:contentPart>
          </mc:Choice>
          <mc:Fallback>
            <p:pic>
              <p:nvPicPr>
                <p:cNvPr id="20" name="Ink 19">
                  <a:extLst>
                    <a:ext uri="{FF2B5EF4-FFF2-40B4-BE49-F238E27FC236}">
                      <a16:creationId xmlns:a16="http://schemas.microsoft.com/office/drawing/2014/main" id="{673F2A29-408A-4146-AD28-DB3D0B54E981}"/>
                    </a:ext>
                  </a:extLst>
                </p:cNvPr>
                <p:cNvPicPr/>
                <p:nvPr/>
              </p:nvPicPr>
              <p:blipFill>
                <a:blip r:embed="rId11"/>
                <a:stretch>
                  <a:fillRect/>
                </a:stretch>
              </p:blipFill>
              <p:spPr>
                <a:xfrm>
                  <a:off x="9729256" y="1504288"/>
                  <a:ext cx="497520" cy="788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21" name="Ink 20">
                  <a:extLst>
                    <a:ext uri="{FF2B5EF4-FFF2-40B4-BE49-F238E27FC236}">
                      <a16:creationId xmlns:a16="http://schemas.microsoft.com/office/drawing/2014/main" id="{1A3ACF60-46E2-4F63-AB81-E98CE4C21A3A}"/>
                    </a:ext>
                  </a:extLst>
                </p14:cNvPr>
                <p14:cNvContentPartPr/>
                <p14:nvPr/>
              </p14:nvContentPartPr>
              <p14:xfrm>
                <a:off x="9092776" y="1571248"/>
                <a:ext cx="550800" cy="47160"/>
              </p14:xfrm>
            </p:contentPart>
          </mc:Choice>
          <mc:Fallback>
            <p:pic>
              <p:nvPicPr>
                <p:cNvPr id="21" name="Ink 20">
                  <a:extLst>
                    <a:ext uri="{FF2B5EF4-FFF2-40B4-BE49-F238E27FC236}">
                      <a16:creationId xmlns:a16="http://schemas.microsoft.com/office/drawing/2014/main" id="{1A3ACF60-46E2-4F63-AB81-E98CE4C21A3A}"/>
                    </a:ext>
                  </a:extLst>
                </p:cNvPr>
                <p:cNvPicPr/>
                <p:nvPr/>
              </p:nvPicPr>
              <p:blipFill>
                <a:blip r:embed="rId13"/>
                <a:stretch>
                  <a:fillRect/>
                </a:stretch>
              </p:blipFill>
              <p:spPr>
                <a:xfrm>
                  <a:off x="9074776" y="1553248"/>
                  <a:ext cx="586440" cy="828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23" name="Ink 22">
                  <a:extLst>
                    <a:ext uri="{FF2B5EF4-FFF2-40B4-BE49-F238E27FC236}">
                      <a16:creationId xmlns:a16="http://schemas.microsoft.com/office/drawing/2014/main" id="{6FD73120-6249-428A-A16F-A9FC90634DA8}"/>
                    </a:ext>
                  </a:extLst>
                </p14:cNvPr>
                <p14:cNvContentPartPr/>
                <p14:nvPr/>
              </p14:nvContentPartPr>
              <p14:xfrm>
                <a:off x="7858336" y="1506088"/>
                <a:ext cx="1177200" cy="76680"/>
              </p14:xfrm>
            </p:contentPart>
          </mc:Choice>
          <mc:Fallback>
            <p:pic>
              <p:nvPicPr>
                <p:cNvPr id="23" name="Ink 22">
                  <a:extLst>
                    <a:ext uri="{FF2B5EF4-FFF2-40B4-BE49-F238E27FC236}">
                      <a16:creationId xmlns:a16="http://schemas.microsoft.com/office/drawing/2014/main" id="{6FD73120-6249-428A-A16F-A9FC90634DA8}"/>
                    </a:ext>
                  </a:extLst>
                </p:cNvPr>
                <p:cNvPicPr/>
                <p:nvPr/>
              </p:nvPicPr>
              <p:blipFill>
                <a:blip r:embed="rId15"/>
                <a:stretch>
                  <a:fillRect/>
                </a:stretch>
              </p:blipFill>
              <p:spPr>
                <a:xfrm>
                  <a:off x="7840336" y="1488448"/>
                  <a:ext cx="1212840" cy="112320"/>
                </a:xfrm>
                <a:prstGeom prst="rect">
                  <a:avLst/>
                </a:prstGeom>
              </p:spPr>
            </p:pic>
          </mc:Fallback>
        </mc:AlternateContent>
      </p:grpSp>
      <p:grpSp>
        <p:nvGrpSpPr>
          <p:cNvPr id="28" name="Group 27">
            <a:extLst>
              <a:ext uri="{FF2B5EF4-FFF2-40B4-BE49-F238E27FC236}">
                <a16:creationId xmlns:a16="http://schemas.microsoft.com/office/drawing/2014/main" id="{BA32DB7A-C702-4D7D-8CE5-56ABDA30BC12}"/>
              </a:ext>
            </a:extLst>
          </p:cNvPr>
          <p:cNvGrpSpPr/>
          <p:nvPr/>
        </p:nvGrpSpPr>
        <p:grpSpPr>
          <a:xfrm>
            <a:off x="5294416" y="1496368"/>
            <a:ext cx="2507760" cy="171360"/>
            <a:chOff x="5294416" y="1496368"/>
            <a:chExt cx="2507760" cy="171360"/>
          </a:xfrm>
        </p:grpSpPr>
        <mc:AlternateContent xmlns:mc="http://schemas.openxmlformats.org/markup-compatibility/2006">
          <mc:Choice xmlns:p14="http://schemas.microsoft.com/office/powerpoint/2010/main" Requires="p14">
            <p:contentPart p14:bwMode="auto" r:id="rId16">
              <p14:nvContentPartPr>
                <p14:cNvPr id="25" name="Ink 24">
                  <a:extLst>
                    <a:ext uri="{FF2B5EF4-FFF2-40B4-BE49-F238E27FC236}">
                      <a16:creationId xmlns:a16="http://schemas.microsoft.com/office/drawing/2014/main" id="{4A9F9737-79E4-48C4-8130-16462A6575A7}"/>
                    </a:ext>
                  </a:extLst>
                </p14:cNvPr>
                <p14:cNvContentPartPr/>
                <p14:nvPr/>
              </p14:nvContentPartPr>
              <p14:xfrm>
                <a:off x="7284496" y="1583488"/>
                <a:ext cx="517680" cy="84240"/>
              </p14:xfrm>
            </p:contentPart>
          </mc:Choice>
          <mc:Fallback>
            <p:pic>
              <p:nvPicPr>
                <p:cNvPr id="25" name="Ink 24">
                  <a:extLst>
                    <a:ext uri="{FF2B5EF4-FFF2-40B4-BE49-F238E27FC236}">
                      <a16:creationId xmlns:a16="http://schemas.microsoft.com/office/drawing/2014/main" id="{4A9F9737-79E4-48C4-8130-16462A6575A7}"/>
                    </a:ext>
                  </a:extLst>
                </p:cNvPr>
                <p:cNvPicPr/>
                <p:nvPr/>
              </p:nvPicPr>
              <p:blipFill>
                <a:blip r:embed="rId17"/>
                <a:stretch>
                  <a:fillRect/>
                </a:stretch>
              </p:blipFill>
              <p:spPr>
                <a:xfrm>
                  <a:off x="7266856" y="1565848"/>
                  <a:ext cx="553320" cy="11988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26" name="Ink 25">
                  <a:extLst>
                    <a:ext uri="{FF2B5EF4-FFF2-40B4-BE49-F238E27FC236}">
                      <a16:creationId xmlns:a16="http://schemas.microsoft.com/office/drawing/2014/main" id="{67F70AFF-015F-4E5D-B4E3-990315B7BECE}"/>
                    </a:ext>
                  </a:extLst>
                </p14:cNvPr>
                <p14:cNvContentPartPr/>
                <p14:nvPr/>
              </p14:nvContentPartPr>
              <p14:xfrm>
                <a:off x="6429496" y="1496368"/>
                <a:ext cx="606240" cy="64080"/>
              </p14:xfrm>
            </p:contentPart>
          </mc:Choice>
          <mc:Fallback>
            <p:pic>
              <p:nvPicPr>
                <p:cNvPr id="26" name="Ink 25">
                  <a:extLst>
                    <a:ext uri="{FF2B5EF4-FFF2-40B4-BE49-F238E27FC236}">
                      <a16:creationId xmlns:a16="http://schemas.microsoft.com/office/drawing/2014/main" id="{67F70AFF-015F-4E5D-B4E3-990315B7BECE}"/>
                    </a:ext>
                  </a:extLst>
                </p:cNvPr>
                <p:cNvPicPr/>
                <p:nvPr/>
              </p:nvPicPr>
              <p:blipFill>
                <a:blip r:embed="rId19"/>
                <a:stretch>
                  <a:fillRect/>
                </a:stretch>
              </p:blipFill>
              <p:spPr>
                <a:xfrm>
                  <a:off x="6411856" y="1478368"/>
                  <a:ext cx="641880" cy="9972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27" name="Ink 26">
                  <a:extLst>
                    <a:ext uri="{FF2B5EF4-FFF2-40B4-BE49-F238E27FC236}">
                      <a16:creationId xmlns:a16="http://schemas.microsoft.com/office/drawing/2014/main" id="{D86E2ED3-07BF-43D6-8EE2-B52E8677737C}"/>
                    </a:ext>
                  </a:extLst>
                </p14:cNvPr>
                <p14:cNvContentPartPr/>
                <p14:nvPr/>
              </p14:nvContentPartPr>
              <p14:xfrm>
                <a:off x="5294416" y="1516168"/>
                <a:ext cx="918720" cy="18720"/>
              </p14:xfrm>
            </p:contentPart>
          </mc:Choice>
          <mc:Fallback>
            <p:pic>
              <p:nvPicPr>
                <p:cNvPr id="27" name="Ink 26">
                  <a:extLst>
                    <a:ext uri="{FF2B5EF4-FFF2-40B4-BE49-F238E27FC236}">
                      <a16:creationId xmlns:a16="http://schemas.microsoft.com/office/drawing/2014/main" id="{D86E2ED3-07BF-43D6-8EE2-B52E8677737C}"/>
                    </a:ext>
                  </a:extLst>
                </p:cNvPr>
                <p:cNvPicPr/>
                <p:nvPr/>
              </p:nvPicPr>
              <p:blipFill>
                <a:blip r:embed="rId21"/>
                <a:stretch>
                  <a:fillRect/>
                </a:stretch>
              </p:blipFill>
              <p:spPr>
                <a:xfrm>
                  <a:off x="5276776" y="1498168"/>
                  <a:ext cx="954360" cy="54360"/>
                </a:xfrm>
                <a:prstGeom prst="rect">
                  <a:avLst/>
                </a:prstGeom>
              </p:spPr>
            </p:pic>
          </mc:Fallback>
        </mc:AlternateContent>
      </p:grpSp>
      <p:grpSp>
        <p:nvGrpSpPr>
          <p:cNvPr id="31" name="Group 30">
            <a:extLst>
              <a:ext uri="{FF2B5EF4-FFF2-40B4-BE49-F238E27FC236}">
                <a16:creationId xmlns:a16="http://schemas.microsoft.com/office/drawing/2014/main" id="{C2A219FA-CC66-470F-8821-0AB5ED64BEF6}"/>
              </a:ext>
            </a:extLst>
          </p:cNvPr>
          <p:cNvGrpSpPr/>
          <p:nvPr/>
        </p:nvGrpSpPr>
        <p:grpSpPr>
          <a:xfrm>
            <a:off x="2135776" y="1526608"/>
            <a:ext cx="2575800" cy="77400"/>
            <a:chOff x="2135776" y="1526608"/>
            <a:chExt cx="2575800" cy="77400"/>
          </a:xfrm>
        </p:grpSpPr>
        <mc:AlternateContent xmlns:mc="http://schemas.openxmlformats.org/markup-compatibility/2006">
          <mc:Choice xmlns:p14="http://schemas.microsoft.com/office/powerpoint/2010/main" Requires="p14">
            <p:contentPart p14:bwMode="auto" r:id="rId22">
              <p14:nvContentPartPr>
                <p14:cNvPr id="29" name="Ink 28">
                  <a:extLst>
                    <a:ext uri="{FF2B5EF4-FFF2-40B4-BE49-F238E27FC236}">
                      <a16:creationId xmlns:a16="http://schemas.microsoft.com/office/drawing/2014/main" id="{9218536B-1680-4A79-8385-9CBD419306D1}"/>
                    </a:ext>
                  </a:extLst>
                </p14:cNvPr>
                <p14:cNvContentPartPr/>
                <p14:nvPr/>
              </p14:nvContentPartPr>
              <p14:xfrm>
                <a:off x="3269056" y="1539208"/>
                <a:ext cx="1442520" cy="64800"/>
              </p14:xfrm>
            </p:contentPart>
          </mc:Choice>
          <mc:Fallback>
            <p:pic>
              <p:nvPicPr>
                <p:cNvPr id="29" name="Ink 28">
                  <a:extLst>
                    <a:ext uri="{FF2B5EF4-FFF2-40B4-BE49-F238E27FC236}">
                      <a16:creationId xmlns:a16="http://schemas.microsoft.com/office/drawing/2014/main" id="{9218536B-1680-4A79-8385-9CBD419306D1}"/>
                    </a:ext>
                  </a:extLst>
                </p:cNvPr>
                <p:cNvPicPr/>
                <p:nvPr/>
              </p:nvPicPr>
              <p:blipFill>
                <a:blip r:embed="rId23"/>
                <a:stretch>
                  <a:fillRect/>
                </a:stretch>
              </p:blipFill>
              <p:spPr>
                <a:xfrm>
                  <a:off x="3251056" y="1521568"/>
                  <a:ext cx="1478160" cy="10044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30" name="Ink 29">
                  <a:extLst>
                    <a:ext uri="{FF2B5EF4-FFF2-40B4-BE49-F238E27FC236}">
                      <a16:creationId xmlns:a16="http://schemas.microsoft.com/office/drawing/2014/main" id="{86358B12-8CBA-462C-9EE7-B184EA6F4819}"/>
                    </a:ext>
                  </a:extLst>
                </p14:cNvPr>
                <p14:cNvContentPartPr/>
                <p14:nvPr/>
              </p14:nvContentPartPr>
              <p14:xfrm>
                <a:off x="2135776" y="1526608"/>
                <a:ext cx="1220040" cy="30240"/>
              </p14:xfrm>
            </p:contentPart>
          </mc:Choice>
          <mc:Fallback>
            <p:pic>
              <p:nvPicPr>
                <p:cNvPr id="30" name="Ink 29">
                  <a:extLst>
                    <a:ext uri="{FF2B5EF4-FFF2-40B4-BE49-F238E27FC236}">
                      <a16:creationId xmlns:a16="http://schemas.microsoft.com/office/drawing/2014/main" id="{86358B12-8CBA-462C-9EE7-B184EA6F4819}"/>
                    </a:ext>
                  </a:extLst>
                </p:cNvPr>
                <p:cNvPicPr/>
                <p:nvPr/>
              </p:nvPicPr>
              <p:blipFill>
                <a:blip r:embed="rId25"/>
                <a:stretch>
                  <a:fillRect/>
                </a:stretch>
              </p:blipFill>
              <p:spPr>
                <a:xfrm>
                  <a:off x="2118136" y="1508968"/>
                  <a:ext cx="1255680" cy="658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6">
            <p14:nvContentPartPr>
              <p14:cNvPr id="32" name="Ink 31">
                <a:extLst>
                  <a:ext uri="{FF2B5EF4-FFF2-40B4-BE49-F238E27FC236}">
                    <a16:creationId xmlns:a16="http://schemas.microsoft.com/office/drawing/2014/main" id="{082CAAAC-8C50-4153-96BE-3F968A6E54C0}"/>
                  </a:ext>
                </a:extLst>
              </p14:cNvPr>
              <p14:cNvContentPartPr/>
              <p14:nvPr/>
            </p14:nvContentPartPr>
            <p14:xfrm>
              <a:off x="682456" y="1538848"/>
              <a:ext cx="1373040" cy="60480"/>
            </p14:xfrm>
          </p:contentPart>
        </mc:Choice>
        <mc:Fallback>
          <p:pic>
            <p:nvPicPr>
              <p:cNvPr id="32" name="Ink 31">
                <a:extLst>
                  <a:ext uri="{FF2B5EF4-FFF2-40B4-BE49-F238E27FC236}">
                    <a16:creationId xmlns:a16="http://schemas.microsoft.com/office/drawing/2014/main" id="{082CAAAC-8C50-4153-96BE-3F968A6E54C0}"/>
                  </a:ext>
                </a:extLst>
              </p:cNvPr>
              <p:cNvPicPr/>
              <p:nvPr/>
            </p:nvPicPr>
            <p:blipFill>
              <a:blip r:embed="rId27"/>
              <a:stretch>
                <a:fillRect/>
              </a:stretch>
            </p:blipFill>
            <p:spPr>
              <a:xfrm>
                <a:off x="664816" y="1521208"/>
                <a:ext cx="1408680" cy="9612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33" name="Ink 32">
                <a:extLst>
                  <a:ext uri="{FF2B5EF4-FFF2-40B4-BE49-F238E27FC236}">
                    <a16:creationId xmlns:a16="http://schemas.microsoft.com/office/drawing/2014/main" id="{C908F505-F27C-4635-A6D8-11282AFBF13C}"/>
                  </a:ext>
                </a:extLst>
              </p14:cNvPr>
              <p14:cNvContentPartPr/>
              <p14:nvPr/>
            </p14:nvContentPartPr>
            <p14:xfrm>
              <a:off x="9520456" y="1996048"/>
              <a:ext cx="686880" cy="91080"/>
            </p14:xfrm>
          </p:contentPart>
        </mc:Choice>
        <mc:Fallback>
          <p:pic>
            <p:nvPicPr>
              <p:cNvPr id="33" name="Ink 32">
                <a:extLst>
                  <a:ext uri="{FF2B5EF4-FFF2-40B4-BE49-F238E27FC236}">
                    <a16:creationId xmlns:a16="http://schemas.microsoft.com/office/drawing/2014/main" id="{C908F505-F27C-4635-A6D8-11282AFBF13C}"/>
                  </a:ext>
                </a:extLst>
              </p:cNvPr>
              <p:cNvPicPr/>
              <p:nvPr/>
            </p:nvPicPr>
            <p:blipFill>
              <a:blip r:embed="rId29"/>
              <a:stretch>
                <a:fillRect/>
              </a:stretch>
            </p:blipFill>
            <p:spPr>
              <a:xfrm>
                <a:off x="9502816" y="1978048"/>
                <a:ext cx="722520" cy="126720"/>
              </a:xfrm>
              <a:prstGeom prst="rect">
                <a:avLst/>
              </a:prstGeom>
            </p:spPr>
          </p:pic>
        </mc:Fallback>
      </mc:AlternateContent>
      <p:grpSp>
        <p:nvGrpSpPr>
          <p:cNvPr id="37" name="Group 36">
            <a:extLst>
              <a:ext uri="{FF2B5EF4-FFF2-40B4-BE49-F238E27FC236}">
                <a16:creationId xmlns:a16="http://schemas.microsoft.com/office/drawing/2014/main" id="{19B72EF6-B8F4-4315-AF50-480562667F60}"/>
              </a:ext>
            </a:extLst>
          </p:cNvPr>
          <p:cNvGrpSpPr/>
          <p:nvPr/>
        </p:nvGrpSpPr>
        <p:grpSpPr>
          <a:xfrm>
            <a:off x="7123216" y="1986328"/>
            <a:ext cx="2294640" cy="83520"/>
            <a:chOff x="7123216" y="1986328"/>
            <a:chExt cx="2294640" cy="83520"/>
          </a:xfrm>
        </p:grpSpPr>
        <mc:AlternateContent xmlns:mc="http://schemas.openxmlformats.org/markup-compatibility/2006">
          <mc:Choice xmlns:p14="http://schemas.microsoft.com/office/powerpoint/2010/main" Requires="p14">
            <p:contentPart p14:bwMode="auto" r:id="rId30">
              <p14:nvContentPartPr>
                <p14:cNvPr id="34" name="Ink 33">
                  <a:extLst>
                    <a:ext uri="{FF2B5EF4-FFF2-40B4-BE49-F238E27FC236}">
                      <a16:creationId xmlns:a16="http://schemas.microsoft.com/office/drawing/2014/main" id="{5DF2E2E3-51BB-46E0-9B57-2F1C3FB29616}"/>
                    </a:ext>
                  </a:extLst>
                </p14:cNvPr>
                <p14:cNvContentPartPr/>
                <p14:nvPr/>
              </p14:nvContentPartPr>
              <p14:xfrm>
                <a:off x="8863096" y="1986328"/>
                <a:ext cx="554760" cy="51480"/>
              </p14:xfrm>
            </p:contentPart>
          </mc:Choice>
          <mc:Fallback>
            <p:pic>
              <p:nvPicPr>
                <p:cNvPr id="34" name="Ink 33">
                  <a:extLst>
                    <a:ext uri="{FF2B5EF4-FFF2-40B4-BE49-F238E27FC236}">
                      <a16:creationId xmlns:a16="http://schemas.microsoft.com/office/drawing/2014/main" id="{5DF2E2E3-51BB-46E0-9B57-2F1C3FB29616}"/>
                    </a:ext>
                  </a:extLst>
                </p:cNvPr>
                <p:cNvPicPr/>
                <p:nvPr/>
              </p:nvPicPr>
              <p:blipFill>
                <a:blip r:embed="rId31"/>
                <a:stretch>
                  <a:fillRect/>
                </a:stretch>
              </p:blipFill>
              <p:spPr>
                <a:xfrm>
                  <a:off x="8845096" y="1968328"/>
                  <a:ext cx="590400" cy="8712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35" name="Ink 34">
                  <a:extLst>
                    <a:ext uri="{FF2B5EF4-FFF2-40B4-BE49-F238E27FC236}">
                      <a16:creationId xmlns:a16="http://schemas.microsoft.com/office/drawing/2014/main" id="{8C237D16-93C6-4963-98B1-1F3BFD6E8402}"/>
                    </a:ext>
                  </a:extLst>
                </p14:cNvPr>
                <p14:cNvContentPartPr/>
                <p14:nvPr/>
              </p14:nvContentPartPr>
              <p14:xfrm>
                <a:off x="8072536" y="2001088"/>
                <a:ext cx="610200" cy="46800"/>
              </p14:xfrm>
            </p:contentPart>
          </mc:Choice>
          <mc:Fallback>
            <p:pic>
              <p:nvPicPr>
                <p:cNvPr id="35" name="Ink 34">
                  <a:extLst>
                    <a:ext uri="{FF2B5EF4-FFF2-40B4-BE49-F238E27FC236}">
                      <a16:creationId xmlns:a16="http://schemas.microsoft.com/office/drawing/2014/main" id="{8C237D16-93C6-4963-98B1-1F3BFD6E8402}"/>
                    </a:ext>
                  </a:extLst>
                </p:cNvPr>
                <p:cNvPicPr/>
                <p:nvPr/>
              </p:nvPicPr>
              <p:blipFill>
                <a:blip r:embed="rId33"/>
                <a:stretch>
                  <a:fillRect/>
                </a:stretch>
              </p:blipFill>
              <p:spPr>
                <a:xfrm>
                  <a:off x="8054536" y="1983088"/>
                  <a:ext cx="645840" cy="8244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36" name="Ink 35">
                  <a:extLst>
                    <a:ext uri="{FF2B5EF4-FFF2-40B4-BE49-F238E27FC236}">
                      <a16:creationId xmlns:a16="http://schemas.microsoft.com/office/drawing/2014/main" id="{77250117-CEE3-4689-87A8-FB5AAA435EA9}"/>
                    </a:ext>
                  </a:extLst>
                </p14:cNvPr>
                <p14:cNvContentPartPr/>
                <p14:nvPr/>
              </p14:nvContentPartPr>
              <p14:xfrm>
                <a:off x="7123216" y="2048248"/>
                <a:ext cx="752040" cy="21600"/>
              </p14:xfrm>
            </p:contentPart>
          </mc:Choice>
          <mc:Fallback>
            <p:pic>
              <p:nvPicPr>
                <p:cNvPr id="36" name="Ink 35">
                  <a:extLst>
                    <a:ext uri="{FF2B5EF4-FFF2-40B4-BE49-F238E27FC236}">
                      <a16:creationId xmlns:a16="http://schemas.microsoft.com/office/drawing/2014/main" id="{77250117-CEE3-4689-87A8-FB5AAA435EA9}"/>
                    </a:ext>
                  </a:extLst>
                </p:cNvPr>
                <p:cNvPicPr/>
                <p:nvPr/>
              </p:nvPicPr>
              <p:blipFill>
                <a:blip r:embed="rId35"/>
                <a:stretch>
                  <a:fillRect/>
                </a:stretch>
              </p:blipFill>
              <p:spPr>
                <a:xfrm>
                  <a:off x="7105576" y="2030608"/>
                  <a:ext cx="787680" cy="57240"/>
                </a:xfrm>
                <a:prstGeom prst="rect">
                  <a:avLst/>
                </a:prstGeom>
              </p:spPr>
            </p:pic>
          </mc:Fallback>
        </mc:AlternateContent>
      </p:grpSp>
      <p:grpSp>
        <p:nvGrpSpPr>
          <p:cNvPr id="39" name="Group 38">
            <a:extLst>
              <a:ext uri="{FF2B5EF4-FFF2-40B4-BE49-F238E27FC236}">
                <a16:creationId xmlns:a16="http://schemas.microsoft.com/office/drawing/2014/main" id="{0CFF7882-4CF2-41EF-8AD5-34DE22F1102B}"/>
              </a:ext>
            </a:extLst>
          </p:cNvPr>
          <p:cNvGrpSpPr/>
          <p:nvPr/>
        </p:nvGrpSpPr>
        <p:grpSpPr>
          <a:xfrm>
            <a:off x="459976" y="509608"/>
            <a:ext cx="3650760" cy="675360"/>
            <a:chOff x="459976" y="509608"/>
            <a:chExt cx="3650760" cy="675360"/>
          </a:xfrm>
        </p:grpSpPr>
        <mc:AlternateContent xmlns:mc="http://schemas.openxmlformats.org/markup-compatibility/2006">
          <mc:Choice xmlns:p14="http://schemas.microsoft.com/office/powerpoint/2010/main" Requires="p14">
            <p:contentPart p14:bwMode="auto" r:id="rId36">
              <p14:nvContentPartPr>
                <p14:cNvPr id="14" name="Ink 13">
                  <a:extLst>
                    <a:ext uri="{FF2B5EF4-FFF2-40B4-BE49-F238E27FC236}">
                      <a16:creationId xmlns:a16="http://schemas.microsoft.com/office/drawing/2014/main" id="{82CCF2FF-4CBB-4AF4-99BC-4FFAD80574A4}"/>
                    </a:ext>
                  </a:extLst>
                </p14:cNvPr>
                <p14:cNvContentPartPr/>
                <p14:nvPr/>
              </p14:nvContentPartPr>
              <p14:xfrm>
                <a:off x="2547976" y="1012528"/>
                <a:ext cx="1562760" cy="167400"/>
              </p14:xfrm>
            </p:contentPart>
          </mc:Choice>
          <mc:Fallback>
            <p:pic>
              <p:nvPicPr>
                <p:cNvPr id="14" name="Ink 13">
                  <a:extLst>
                    <a:ext uri="{FF2B5EF4-FFF2-40B4-BE49-F238E27FC236}">
                      <a16:creationId xmlns:a16="http://schemas.microsoft.com/office/drawing/2014/main" id="{82CCF2FF-4CBB-4AF4-99BC-4FFAD80574A4}"/>
                    </a:ext>
                  </a:extLst>
                </p:cNvPr>
                <p:cNvPicPr/>
                <p:nvPr/>
              </p:nvPicPr>
              <p:blipFill>
                <a:blip r:embed="rId37"/>
                <a:stretch>
                  <a:fillRect/>
                </a:stretch>
              </p:blipFill>
              <p:spPr>
                <a:xfrm>
                  <a:off x="2530336" y="994528"/>
                  <a:ext cx="1598400" cy="20304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15" name="Ink 14">
                  <a:extLst>
                    <a:ext uri="{FF2B5EF4-FFF2-40B4-BE49-F238E27FC236}">
                      <a16:creationId xmlns:a16="http://schemas.microsoft.com/office/drawing/2014/main" id="{2B867335-8773-4591-8844-7B924629AB41}"/>
                    </a:ext>
                  </a:extLst>
                </p14:cNvPr>
                <p14:cNvContentPartPr/>
                <p14:nvPr/>
              </p14:nvContentPartPr>
              <p14:xfrm>
                <a:off x="1328656" y="1038088"/>
                <a:ext cx="1018800" cy="49680"/>
              </p14:xfrm>
            </p:contentPart>
          </mc:Choice>
          <mc:Fallback>
            <p:pic>
              <p:nvPicPr>
                <p:cNvPr id="15" name="Ink 14">
                  <a:extLst>
                    <a:ext uri="{FF2B5EF4-FFF2-40B4-BE49-F238E27FC236}">
                      <a16:creationId xmlns:a16="http://schemas.microsoft.com/office/drawing/2014/main" id="{2B867335-8773-4591-8844-7B924629AB41}"/>
                    </a:ext>
                  </a:extLst>
                </p:cNvPr>
                <p:cNvPicPr/>
                <p:nvPr/>
              </p:nvPicPr>
              <p:blipFill>
                <a:blip r:embed="rId39"/>
                <a:stretch>
                  <a:fillRect/>
                </a:stretch>
              </p:blipFill>
              <p:spPr>
                <a:xfrm>
                  <a:off x="1310656" y="1020448"/>
                  <a:ext cx="1054440" cy="8532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17" name="Ink 16">
                  <a:extLst>
                    <a:ext uri="{FF2B5EF4-FFF2-40B4-BE49-F238E27FC236}">
                      <a16:creationId xmlns:a16="http://schemas.microsoft.com/office/drawing/2014/main" id="{7BD7444F-D6CD-4342-BBB7-239D4A18F4B4}"/>
                    </a:ext>
                  </a:extLst>
                </p14:cNvPr>
                <p14:cNvContentPartPr/>
                <p14:nvPr/>
              </p14:nvContentPartPr>
              <p14:xfrm>
                <a:off x="1104016" y="1169128"/>
                <a:ext cx="25560" cy="15840"/>
              </p14:xfrm>
            </p:contentPart>
          </mc:Choice>
          <mc:Fallback>
            <p:pic>
              <p:nvPicPr>
                <p:cNvPr id="17" name="Ink 16">
                  <a:extLst>
                    <a:ext uri="{FF2B5EF4-FFF2-40B4-BE49-F238E27FC236}">
                      <a16:creationId xmlns:a16="http://schemas.microsoft.com/office/drawing/2014/main" id="{7BD7444F-D6CD-4342-BBB7-239D4A18F4B4}"/>
                    </a:ext>
                  </a:extLst>
                </p:cNvPr>
                <p:cNvPicPr/>
                <p:nvPr/>
              </p:nvPicPr>
              <p:blipFill>
                <a:blip r:embed="rId41"/>
                <a:stretch>
                  <a:fillRect/>
                </a:stretch>
              </p:blipFill>
              <p:spPr>
                <a:xfrm>
                  <a:off x="1086016" y="1151488"/>
                  <a:ext cx="61200" cy="5148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18" name="Ink 17">
                  <a:extLst>
                    <a:ext uri="{FF2B5EF4-FFF2-40B4-BE49-F238E27FC236}">
                      <a16:creationId xmlns:a16="http://schemas.microsoft.com/office/drawing/2014/main" id="{717BCA47-FACA-4793-984E-2676E3264381}"/>
                    </a:ext>
                  </a:extLst>
                </p14:cNvPr>
                <p14:cNvContentPartPr/>
                <p14:nvPr/>
              </p14:nvContentPartPr>
              <p14:xfrm>
                <a:off x="459976" y="1033048"/>
                <a:ext cx="753840" cy="80280"/>
              </p14:xfrm>
            </p:contentPart>
          </mc:Choice>
          <mc:Fallback>
            <p:pic>
              <p:nvPicPr>
                <p:cNvPr id="18" name="Ink 17">
                  <a:extLst>
                    <a:ext uri="{FF2B5EF4-FFF2-40B4-BE49-F238E27FC236}">
                      <a16:creationId xmlns:a16="http://schemas.microsoft.com/office/drawing/2014/main" id="{717BCA47-FACA-4793-984E-2676E3264381}"/>
                    </a:ext>
                  </a:extLst>
                </p:cNvPr>
                <p:cNvPicPr/>
                <p:nvPr/>
              </p:nvPicPr>
              <p:blipFill>
                <a:blip r:embed="rId43"/>
                <a:stretch>
                  <a:fillRect/>
                </a:stretch>
              </p:blipFill>
              <p:spPr>
                <a:xfrm>
                  <a:off x="442336" y="1015408"/>
                  <a:ext cx="789480" cy="11592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38" name="Ink 37">
                  <a:extLst>
                    <a:ext uri="{FF2B5EF4-FFF2-40B4-BE49-F238E27FC236}">
                      <a16:creationId xmlns:a16="http://schemas.microsoft.com/office/drawing/2014/main" id="{34B5C56F-6A9C-4A06-A34D-F97F569CD4ED}"/>
                    </a:ext>
                  </a:extLst>
                </p14:cNvPr>
                <p14:cNvContentPartPr/>
                <p14:nvPr/>
              </p14:nvContentPartPr>
              <p14:xfrm>
                <a:off x="1188256" y="509608"/>
                <a:ext cx="1089720" cy="556200"/>
              </p14:xfrm>
            </p:contentPart>
          </mc:Choice>
          <mc:Fallback>
            <p:pic>
              <p:nvPicPr>
                <p:cNvPr id="38" name="Ink 37">
                  <a:extLst>
                    <a:ext uri="{FF2B5EF4-FFF2-40B4-BE49-F238E27FC236}">
                      <a16:creationId xmlns:a16="http://schemas.microsoft.com/office/drawing/2014/main" id="{34B5C56F-6A9C-4A06-A34D-F97F569CD4ED}"/>
                    </a:ext>
                  </a:extLst>
                </p:cNvPr>
                <p:cNvPicPr/>
                <p:nvPr/>
              </p:nvPicPr>
              <p:blipFill>
                <a:blip r:embed="rId45"/>
                <a:stretch>
                  <a:fillRect/>
                </a:stretch>
              </p:blipFill>
              <p:spPr>
                <a:xfrm>
                  <a:off x="1170616" y="491968"/>
                  <a:ext cx="1125360" cy="5918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46">
            <p14:nvContentPartPr>
              <p14:cNvPr id="40" name="Ink 39">
                <a:extLst>
                  <a:ext uri="{FF2B5EF4-FFF2-40B4-BE49-F238E27FC236}">
                    <a16:creationId xmlns:a16="http://schemas.microsoft.com/office/drawing/2014/main" id="{8D75BA60-40DC-43B0-B819-53DE856DD271}"/>
                  </a:ext>
                </a:extLst>
              </p14:cNvPr>
              <p14:cNvContentPartPr/>
              <p14:nvPr/>
            </p14:nvContentPartPr>
            <p14:xfrm>
              <a:off x="2128216" y="1020808"/>
              <a:ext cx="2616480" cy="608760"/>
            </p14:xfrm>
          </p:contentPart>
        </mc:Choice>
        <mc:Fallback>
          <p:pic>
            <p:nvPicPr>
              <p:cNvPr id="40" name="Ink 39">
                <a:extLst>
                  <a:ext uri="{FF2B5EF4-FFF2-40B4-BE49-F238E27FC236}">
                    <a16:creationId xmlns:a16="http://schemas.microsoft.com/office/drawing/2014/main" id="{8D75BA60-40DC-43B0-B819-53DE856DD271}"/>
                  </a:ext>
                </a:extLst>
              </p:cNvPr>
              <p:cNvPicPr/>
              <p:nvPr/>
            </p:nvPicPr>
            <p:blipFill>
              <a:blip r:embed="rId47"/>
              <a:stretch>
                <a:fillRect/>
              </a:stretch>
            </p:blipFill>
            <p:spPr>
              <a:xfrm>
                <a:off x="2110216" y="1003168"/>
                <a:ext cx="2652120" cy="64440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41" name="Ink 40">
                <a:extLst>
                  <a:ext uri="{FF2B5EF4-FFF2-40B4-BE49-F238E27FC236}">
                    <a16:creationId xmlns:a16="http://schemas.microsoft.com/office/drawing/2014/main" id="{1A8EBD84-060E-43DC-86C4-9A2CBEE78EE8}"/>
                  </a:ext>
                </a:extLst>
              </p14:cNvPr>
              <p14:cNvContentPartPr/>
              <p14:nvPr/>
            </p14:nvContentPartPr>
            <p14:xfrm>
              <a:off x="548536" y="1137672"/>
              <a:ext cx="1168200" cy="471600"/>
            </p14:xfrm>
          </p:contentPart>
        </mc:Choice>
        <mc:Fallback>
          <p:pic>
            <p:nvPicPr>
              <p:cNvPr id="41" name="Ink 40">
                <a:extLst>
                  <a:ext uri="{FF2B5EF4-FFF2-40B4-BE49-F238E27FC236}">
                    <a16:creationId xmlns:a16="http://schemas.microsoft.com/office/drawing/2014/main" id="{1A8EBD84-060E-43DC-86C4-9A2CBEE78EE8}"/>
                  </a:ext>
                </a:extLst>
              </p:cNvPr>
              <p:cNvPicPr/>
              <p:nvPr/>
            </p:nvPicPr>
            <p:blipFill>
              <a:blip r:embed="rId49"/>
              <a:stretch>
                <a:fillRect/>
              </a:stretch>
            </p:blipFill>
            <p:spPr>
              <a:xfrm>
                <a:off x="530896" y="1120032"/>
                <a:ext cx="1203840" cy="50724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42" name="Ink 41">
                <a:extLst>
                  <a:ext uri="{FF2B5EF4-FFF2-40B4-BE49-F238E27FC236}">
                    <a16:creationId xmlns:a16="http://schemas.microsoft.com/office/drawing/2014/main" id="{591DADB2-BC84-41DF-B798-BB4B39E21E61}"/>
                  </a:ext>
                </a:extLst>
              </p14:cNvPr>
              <p14:cNvContentPartPr/>
              <p14:nvPr/>
            </p14:nvContentPartPr>
            <p14:xfrm>
              <a:off x="9348016" y="1636992"/>
              <a:ext cx="888480" cy="423360"/>
            </p14:xfrm>
          </p:contentPart>
        </mc:Choice>
        <mc:Fallback>
          <p:pic>
            <p:nvPicPr>
              <p:cNvPr id="42" name="Ink 41">
                <a:extLst>
                  <a:ext uri="{FF2B5EF4-FFF2-40B4-BE49-F238E27FC236}">
                    <a16:creationId xmlns:a16="http://schemas.microsoft.com/office/drawing/2014/main" id="{591DADB2-BC84-41DF-B798-BB4B39E21E61}"/>
                  </a:ext>
                </a:extLst>
              </p:cNvPr>
              <p:cNvPicPr/>
              <p:nvPr/>
            </p:nvPicPr>
            <p:blipFill>
              <a:blip r:embed="rId51"/>
              <a:stretch>
                <a:fillRect/>
              </a:stretch>
            </p:blipFill>
            <p:spPr>
              <a:xfrm>
                <a:off x="9330376" y="1618992"/>
                <a:ext cx="924120" cy="45900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43" name="Ink 42">
                <a:extLst>
                  <a:ext uri="{FF2B5EF4-FFF2-40B4-BE49-F238E27FC236}">
                    <a16:creationId xmlns:a16="http://schemas.microsoft.com/office/drawing/2014/main" id="{007472A7-79F8-4B9F-AFD3-B7EB01D215CE}"/>
                  </a:ext>
                </a:extLst>
              </p14:cNvPr>
              <p14:cNvContentPartPr/>
              <p14:nvPr/>
            </p14:nvContentPartPr>
            <p14:xfrm>
              <a:off x="4287136" y="1945872"/>
              <a:ext cx="2186280" cy="110520"/>
            </p14:xfrm>
          </p:contentPart>
        </mc:Choice>
        <mc:Fallback>
          <p:pic>
            <p:nvPicPr>
              <p:cNvPr id="43" name="Ink 42">
                <a:extLst>
                  <a:ext uri="{FF2B5EF4-FFF2-40B4-BE49-F238E27FC236}">
                    <a16:creationId xmlns:a16="http://schemas.microsoft.com/office/drawing/2014/main" id="{007472A7-79F8-4B9F-AFD3-B7EB01D215CE}"/>
                  </a:ext>
                </a:extLst>
              </p:cNvPr>
              <p:cNvPicPr/>
              <p:nvPr/>
            </p:nvPicPr>
            <p:blipFill>
              <a:blip r:embed="rId53"/>
              <a:stretch>
                <a:fillRect/>
              </a:stretch>
            </p:blipFill>
            <p:spPr>
              <a:xfrm>
                <a:off x="4269496" y="1927872"/>
                <a:ext cx="2221920" cy="14616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44" name="Ink 43">
                <a:extLst>
                  <a:ext uri="{FF2B5EF4-FFF2-40B4-BE49-F238E27FC236}">
                    <a16:creationId xmlns:a16="http://schemas.microsoft.com/office/drawing/2014/main" id="{2BE455CC-1960-426D-90BD-5ED08560E966}"/>
                  </a:ext>
                </a:extLst>
              </p14:cNvPr>
              <p14:cNvContentPartPr/>
              <p14:nvPr/>
            </p14:nvContentPartPr>
            <p14:xfrm>
              <a:off x="2423416" y="1940112"/>
              <a:ext cx="1741320" cy="81720"/>
            </p14:xfrm>
          </p:contentPart>
        </mc:Choice>
        <mc:Fallback>
          <p:pic>
            <p:nvPicPr>
              <p:cNvPr id="44" name="Ink 43">
                <a:extLst>
                  <a:ext uri="{FF2B5EF4-FFF2-40B4-BE49-F238E27FC236}">
                    <a16:creationId xmlns:a16="http://schemas.microsoft.com/office/drawing/2014/main" id="{2BE455CC-1960-426D-90BD-5ED08560E966}"/>
                  </a:ext>
                </a:extLst>
              </p:cNvPr>
              <p:cNvPicPr/>
              <p:nvPr/>
            </p:nvPicPr>
            <p:blipFill>
              <a:blip r:embed="rId55"/>
              <a:stretch>
                <a:fillRect/>
              </a:stretch>
            </p:blipFill>
            <p:spPr>
              <a:xfrm>
                <a:off x="2405776" y="1922472"/>
                <a:ext cx="1776960" cy="11736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45" name="Ink 44">
                <a:extLst>
                  <a:ext uri="{FF2B5EF4-FFF2-40B4-BE49-F238E27FC236}">
                    <a16:creationId xmlns:a16="http://schemas.microsoft.com/office/drawing/2014/main" id="{24B3A471-CEE4-402F-B8A7-45AFA9D49238}"/>
                  </a:ext>
                </a:extLst>
              </p14:cNvPr>
              <p14:cNvContentPartPr/>
              <p14:nvPr/>
            </p14:nvContentPartPr>
            <p14:xfrm>
              <a:off x="1030936" y="2012832"/>
              <a:ext cx="1404360" cy="57600"/>
            </p14:xfrm>
          </p:contentPart>
        </mc:Choice>
        <mc:Fallback>
          <p:pic>
            <p:nvPicPr>
              <p:cNvPr id="45" name="Ink 44">
                <a:extLst>
                  <a:ext uri="{FF2B5EF4-FFF2-40B4-BE49-F238E27FC236}">
                    <a16:creationId xmlns:a16="http://schemas.microsoft.com/office/drawing/2014/main" id="{24B3A471-CEE4-402F-B8A7-45AFA9D49238}"/>
                  </a:ext>
                </a:extLst>
              </p:cNvPr>
              <p:cNvPicPr/>
              <p:nvPr/>
            </p:nvPicPr>
            <p:blipFill>
              <a:blip r:embed="rId57"/>
              <a:stretch>
                <a:fillRect/>
              </a:stretch>
            </p:blipFill>
            <p:spPr>
              <a:xfrm>
                <a:off x="1013296" y="1995192"/>
                <a:ext cx="1440000" cy="93240"/>
              </a:xfrm>
              <a:prstGeom prst="rect">
                <a:avLst/>
              </a:prstGeom>
            </p:spPr>
          </p:pic>
        </mc:Fallback>
      </mc:AlternateContent>
      <p:grpSp>
        <p:nvGrpSpPr>
          <p:cNvPr id="50" name="Group 49">
            <a:extLst>
              <a:ext uri="{FF2B5EF4-FFF2-40B4-BE49-F238E27FC236}">
                <a16:creationId xmlns:a16="http://schemas.microsoft.com/office/drawing/2014/main" id="{903AF666-857F-40D3-A4A7-795009EDAFAA}"/>
              </a:ext>
            </a:extLst>
          </p:cNvPr>
          <p:cNvGrpSpPr/>
          <p:nvPr/>
        </p:nvGrpSpPr>
        <p:grpSpPr>
          <a:xfrm>
            <a:off x="7436056" y="2525832"/>
            <a:ext cx="2892240" cy="62640"/>
            <a:chOff x="7436056" y="2525832"/>
            <a:chExt cx="2892240" cy="62640"/>
          </a:xfrm>
        </p:grpSpPr>
        <mc:AlternateContent xmlns:mc="http://schemas.openxmlformats.org/markup-compatibility/2006">
          <mc:Choice xmlns:p14="http://schemas.microsoft.com/office/powerpoint/2010/main" Requires="p14">
            <p:contentPart p14:bwMode="auto" r:id="rId58">
              <p14:nvContentPartPr>
                <p14:cNvPr id="46" name="Ink 45">
                  <a:extLst>
                    <a:ext uri="{FF2B5EF4-FFF2-40B4-BE49-F238E27FC236}">
                      <a16:creationId xmlns:a16="http://schemas.microsoft.com/office/drawing/2014/main" id="{5E1F0EA9-A8D4-4565-AF60-7AA21F509E13}"/>
                    </a:ext>
                  </a:extLst>
                </p14:cNvPr>
                <p14:cNvContentPartPr/>
                <p14:nvPr/>
              </p14:nvContentPartPr>
              <p14:xfrm>
                <a:off x="9108256" y="2540592"/>
                <a:ext cx="1220040" cy="46080"/>
              </p14:xfrm>
            </p:contentPart>
          </mc:Choice>
          <mc:Fallback>
            <p:pic>
              <p:nvPicPr>
                <p:cNvPr id="46" name="Ink 45">
                  <a:extLst>
                    <a:ext uri="{FF2B5EF4-FFF2-40B4-BE49-F238E27FC236}">
                      <a16:creationId xmlns:a16="http://schemas.microsoft.com/office/drawing/2014/main" id="{5E1F0EA9-A8D4-4565-AF60-7AA21F509E13}"/>
                    </a:ext>
                  </a:extLst>
                </p:cNvPr>
                <p:cNvPicPr/>
                <p:nvPr/>
              </p:nvPicPr>
              <p:blipFill>
                <a:blip r:embed="rId59"/>
                <a:stretch>
                  <a:fillRect/>
                </a:stretch>
              </p:blipFill>
              <p:spPr>
                <a:xfrm>
                  <a:off x="9090256" y="2522592"/>
                  <a:ext cx="1255680" cy="8172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47" name="Ink 46">
                  <a:extLst>
                    <a:ext uri="{FF2B5EF4-FFF2-40B4-BE49-F238E27FC236}">
                      <a16:creationId xmlns:a16="http://schemas.microsoft.com/office/drawing/2014/main" id="{6289E085-4AF9-42C0-9ACD-BF97745317F3}"/>
                    </a:ext>
                  </a:extLst>
                </p14:cNvPr>
                <p14:cNvContentPartPr/>
                <p14:nvPr/>
              </p14:nvContentPartPr>
              <p14:xfrm>
                <a:off x="8475736" y="2525832"/>
                <a:ext cx="598680" cy="25200"/>
              </p14:xfrm>
            </p:contentPart>
          </mc:Choice>
          <mc:Fallback>
            <p:pic>
              <p:nvPicPr>
                <p:cNvPr id="47" name="Ink 46">
                  <a:extLst>
                    <a:ext uri="{FF2B5EF4-FFF2-40B4-BE49-F238E27FC236}">
                      <a16:creationId xmlns:a16="http://schemas.microsoft.com/office/drawing/2014/main" id="{6289E085-4AF9-42C0-9ACD-BF97745317F3}"/>
                    </a:ext>
                  </a:extLst>
                </p:cNvPr>
                <p:cNvPicPr/>
                <p:nvPr/>
              </p:nvPicPr>
              <p:blipFill>
                <a:blip r:embed="rId61"/>
                <a:stretch>
                  <a:fillRect/>
                </a:stretch>
              </p:blipFill>
              <p:spPr>
                <a:xfrm>
                  <a:off x="8458096" y="2507832"/>
                  <a:ext cx="634320" cy="6084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49" name="Ink 48">
                  <a:extLst>
                    <a:ext uri="{FF2B5EF4-FFF2-40B4-BE49-F238E27FC236}">
                      <a16:creationId xmlns:a16="http://schemas.microsoft.com/office/drawing/2014/main" id="{822108D5-7746-4642-8F83-13C2E5C51AB9}"/>
                    </a:ext>
                  </a:extLst>
                </p14:cNvPr>
                <p14:cNvContentPartPr/>
                <p14:nvPr/>
              </p14:nvContentPartPr>
              <p14:xfrm>
                <a:off x="7436056" y="2541672"/>
                <a:ext cx="955440" cy="46800"/>
              </p14:xfrm>
            </p:contentPart>
          </mc:Choice>
          <mc:Fallback>
            <p:pic>
              <p:nvPicPr>
                <p:cNvPr id="49" name="Ink 48">
                  <a:extLst>
                    <a:ext uri="{FF2B5EF4-FFF2-40B4-BE49-F238E27FC236}">
                      <a16:creationId xmlns:a16="http://schemas.microsoft.com/office/drawing/2014/main" id="{822108D5-7746-4642-8F83-13C2E5C51AB9}"/>
                    </a:ext>
                  </a:extLst>
                </p:cNvPr>
                <p:cNvPicPr/>
                <p:nvPr/>
              </p:nvPicPr>
              <p:blipFill>
                <a:blip r:embed="rId63"/>
                <a:stretch>
                  <a:fillRect/>
                </a:stretch>
              </p:blipFill>
              <p:spPr>
                <a:xfrm>
                  <a:off x="7418416" y="2524032"/>
                  <a:ext cx="991080" cy="82440"/>
                </a:xfrm>
                <a:prstGeom prst="rect">
                  <a:avLst/>
                </a:prstGeom>
              </p:spPr>
            </p:pic>
          </mc:Fallback>
        </mc:AlternateContent>
      </p:grpSp>
      <p:grpSp>
        <p:nvGrpSpPr>
          <p:cNvPr id="56" name="Group 55">
            <a:extLst>
              <a:ext uri="{FF2B5EF4-FFF2-40B4-BE49-F238E27FC236}">
                <a16:creationId xmlns:a16="http://schemas.microsoft.com/office/drawing/2014/main" id="{61C2328C-8571-4DAE-90CC-587BCE2E75A7}"/>
              </a:ext>
            </a:extLst>
          </p:cNvPr>
          <p:cNvGrpSpPr/>
          <p:nvPr/>
        </p:nvGrpSpPr>
        <p:grpSpPr>
          <a:xfrm>
            <a:off x="3039376" y="2440512"/>
            <a:ext cx="4183920" cy="118800"/>
            <a:chOff x="3039376" y="2440512"/>
            <a:chExt cx="4183920" cy="118800"/>
          </a:xfrm>
        </p:grpSpPr>
        <mc:AlternateContent xmlns:mc="http://schemas.openxmlformats.org/markup-compatibility/2006">
          <mc:Choice xmlns:p14="http://schemas.microsoft.com/office/powerpoint/2010/main" Requires="p14">
            <p:contentPart p14:bwMode="auto" r:id="rId64">
              <p14:nvContentPartPr>
                <p14:cNvPr id="51" name="Ink 50">
                  <a:extLst>
                    <a:ext uri="{FF2B5EF4-FFF2-40B4-BE49-F238E27FC236}">
                      <a16:creationId xmlns:a16="http://schemas.microsoft.com/office/drawing/2014/main" id="{95F5F432-1973-4DFB-A8F2-F5929D71984C}"/>
                    </a:ext>
                  </a:extLst>
                </p14:cNvPr>
                <p14:cNvContentPartPr/>
                <p14:nvPr/>
              </p14:nvContentPartPr>
              <p14:xfrm>
                <a:off x="5700856" y="2440512"/>
                <a:ext cx="1522440" cy="117000"/>
              </p14:xfrm>
            </p:contentPart>
          </mc:Choice>
          <mc:Fallback>
            <p:pic>
              <p:nvPicPr>
                <p:cNvPr id="51" name="Ink 50">
                  <a:extLst>
                    <a:ext uri="{FF2B5EF4-FFF2-40B4-BE49-F238E27FC236}">
                      <a16:creationId xmlns:a16="http://schemas.microsoft.com/office/drawing/2014/main" id="{95F5F432-1973-4DFB-A8F2-F5929D71984C}"/>
                    </a:ext>
                  </a:extLst>
                </p:cNvPr>
                <p:cNvPicPr/>
                <p:nvPr/>
              </p:nvPicPr>
              <p:blipFill>
                <a:blip r:embed="rId65"/>
                <a:stretch>
                  <a:fillRect/>
                </a:stretch>
              </p:blipFill>
              <p:spPr>
                <a:xfrm>
                  <a:off x="5683216" y="2422872"/>
                  <a:ext cx="1558080" cy="15264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52" name="Ink 51">
                  <a:extLst>
                    <a:ext uri="{FF2B5EF4-FFF2-40B4-BE49-F238E27FC236}">
                      <a16:creationId xmlns:a16="http://schemas.microsoft.com/office/drawing/2014/main" id="{7B069EDC-2C17-4A03-838E-3EE3605299DD}"/>
                    </a:ext>
                  </a:extLst>
                </p14:cNvPr>
                <p14:cNvContentPartPr/>
                <p14:nvPr/>
              </p14:nvContentPartPr>
              <p14:xfrm>
                <a:off x="5054296" y="2516832"/>
                <a:ext cx="570240" cy="31320"/>
              </p14:xfrm>
            </p:contentPart>
          </mc:Choice>
          <mc:Fallback>
            <p:pic>
              <p:nvPicPr>
                <p:cNvPr id="52" name="Ink 51">
                  <a:extLst>
                    <a:ext uri="{FF2B5EF4-FFF2-40B4-BE49-F238E27FC236}">
                      <a16:creationId xmlns:a16="http://schemas.microsoft.com/office/drawing/2014/main" id="{7B069EDC-2C17-4A03-838E-3EE3605299DD}"/>
                    </a:ext>
                  </a:extLst>
                </p:cNvPr>
                <p:cNvPicPr/>
                <p:nvPr/>
              </p:nvPicPr>
              <p:blipFill>
                <a:blip r:embed="rId67"/>
                <a:stretch>
                  <a:fillRect/>
                </a:stretch>
              </p:blipFill>
              <p:spPr>
                <a:xfrm>
                  <a:off x="5036656" y="2498832"/>
                  <a:ext cx="605880" cy="6696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54" name="Ink 53">
                  <a:extLst>
                    <a:ext uri="{FF2B5EF4-FFF2-40B4-BE49-F238E27FC236}">
                      <a16:creationId xmlns:a16="http://schemas.microsoft.com/office/drawing/2014/main" id="{F66B78D7-82A4-4BAA-A063-98AE3CA03BFA}"/>
                    </a:ext>
                  </a:extLst>
                </p14:cNvPr>
                <p14:cNvContentPartPr/>
                <p14:nvPr/>
              </p14:nvContentPartPr>
              <p14:xfrm>
                <a:off x="4296856" y="2512872"/>
                <a:ext cx="493200" cy="46440"/>
              </p14:xfrm>
            </p:contentPart>
          </mc:Choice>
          <mc:Fallback>
            <p:pic>
              <p:nvPicPr>
                <p:cNvPr id="54" name="Ink 53">
                  <a:extLst>
                    <a:ext uri="{FF2B5EF4-FFF2-40B4-BE49-F238E27FC236}">
                      <a16:creationId xmlns:a16="http://schemas.microsoft.com/office/drawing/2014/main" id="{F66B78D7-82A4-4BAA-A063-98AE3CA03BFA}"/>
                    </a:ext>
                  </a:extLst>
                </p:cNvPr>
                <p:cNvPicPr/>
                <p:nvPr/>
              </p:nvPicPr>
              <p:blipFill>
                <a:blip r:embed="rId69"/>
                <a:stretch>
                  <a:fillRect/>
                </a:stretch>
              </p:blipFill>
              <p:spPr>
                <a:xfrm>
                  <a:off x="4279216" y="2495232"/>
                  <a:ext cx="528840" cy="8208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55" name="Ink 54">
                  <a:extLst>
                    <a:ext uri="{FF2B5EF4-FFF2-40B4-BE49-F238E27FC236}">
                      <a16:creationId xmlns:a16="http://schemas.microsoft.com/office/drawing/2014/main" id="{23AE05F9-F665-4248-A247-CF94B51B5EE3}"/>
                    </a:ext>
                  </a:extLst>
                </p14:cNvPr>
                <p14:cNvContentPartPr/>
                <p14:nvPr/>
              </p14:nvContentPartPr>
              <p14:xfrm>
                <a:off x="3039376" y="2491992"/>
                <a:ext cx="1089720" cy="59400"/>
              </p14:xfrm>
            </p:contentPart>
          </mc:Choice>
          <mc:Fallback>
            <p:pic>
              <p:nvPicPr>
                <p:cNvPr id="55" name="Ink 54">
                  <a:extLst>
                    <a:ext uri="{FF2B5EF4-FFF2-40B4-BE49-F238E27FC236}">
                      <a16:creationId xmlns:a16="http://schemas.microsoft.com/office/drawing/2014/main" id="{23AE05F9-F665-4248-A247-CF94B51B5EE3}"/>
                    </a:ext>
                  </a:extLst>
                </p:cNvPr>
                <p:cNvPicPr/>
                <p:nvPr/>
              </p:nvPicPr>
              <p:blipFill>
                <a:blip r:embed="rId71"/>
                <a:stretch>
                  <a:fillRect/>
                </a:stretch>
              </p:blipFill>
              <p:spPr>
                <a:xfrm>
                  <a:off x="3021376" y="2474352"/>
                  <a:ext cx="1125360" cy="950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72">
            <p14:nvContentPartPr>
              <p14:cNvPr id="57" name="Ink 56">
                <a:extLst>
                  <a:ext uri="{FF2B5EF4-FFF2-40B4-BE49-F238E27FC236}">
                    <a16:creationId xmlns:a16="http://schemas.microsoft.com/office/drawing/2014/main" id="{9726DF67-3803-46F1-9984-FC9155B99B3A}"/>
                  </a:ext>
                </a:extLst>
              </p14:cNvPr>
              <p14:cNvContentPartPr/>
              <p14:nvPr/>
            </p14:nvContentPartPr>
            <p14:xfrm>
              <a:off x="774256" y="2502432"/>
              <a:ext cx="1782000" cy="65880"/>
            </p14:xfrm>
          </p:contentPart>
        </mc:Choice>
        <mc:Fallback>
          <p:pic>
            <p:nvPicPr>
              <p:cNvPr id="57" name="Ink 56">
                <a:extLst>
                  <a:ext uri="{FF2B5EF4-FFF2-40B4-BE49-F238E27FC236}">
                    <a16:creationId xmlns:a16="http://schemas.microsoft.com/office/drawing/2014/main" id="{9726DF67-3803-46F1-9984-FC9155B99B3A}"/>
                  </a:ext>
                </a:extLst>
              </p:cNvPr>
              <p:cNvPicPr/>
              <p:nvPr/>
            </p:nvPicPr>
            <p:blipFill>
              <a:blip r:embed="rId73"/>
              <a:stretch>
                <a:fillRect/>
              </a:stretch>
            </p:blipFill>
            <p:spPr>
              <a:xfrm>
                <a:off x="756256" y="2484432"/>
                <a:ext cx="1817640" cy="10152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71" name="Ink 70">
                <a:extLst>
                  <a:ext uri="{FF2B5EF4-FFF2-40B4-BE49-F238E27FC236}">
                    <a16:creationId xmlns:a16="http://schemas.microsoft.com/office/drawing/2014/main" id="{5E57494A-AF2C-4390-936D-307EA64B8A30}"/>
                  </a:ext>
                </a:extLst>
              </p14:cNvPr>
              <p14:cNvContentPartPr/>
              <p14:nvPr/>
            </p14:nvContentPartPr>
            <p14:xfrm>
              <a:off x="660496" y="2015352"/>
              <a:ext cx="1882080" cy="521640"/>
            </p14:xfrm>
          </p:contentPart>
        </mc:Choice>
        <mc:Fallback>
          <p:pic>
            <p:nvPicPr>
              <p:cNvPr id="71" name="Ink 70">
                <a:extLst>
                  <a:ext uri="{FF2B5EF4-FFF2-40B4-BE49-F238E27FC236}">
                    <a16:creationId xmlns:a16="http://schemas.microsoft.com/office/drawing/2014/main" id="{5E57494A-AF2C-4390-936D-307EA64B8A30}"/>
                  </a:ext>
                </a:extLst>
              </p:cNvPr>
              <p:cNvPicPr/>
              <p:nvPr/>
            </p:nvPicPr>
            <p:blipFill>
              <a:blip r:embed="rId75"/>
              <a:stretch>
                <a:fillRect/>
              </a:stretch>
            </p:blipFill>
            <p:spPr>
              <a:xfrm>
                <a:off x="642496" y="1997352"/>
                <a:ext cx="1917720" cy="557280"/>
              </a:xfrm>
              <a:prstGeom prst="rect">
                <a:avLst/>
              </a:prstGeom>
            </p:spPr>
          </p:pic>
        </mc:Fallback>
      </mc:AlternateContent>
      <mc:AlternateContent xmlns:mc="http://schemas.openxmlformats.org/markup-compatibility/2006">
        <mc:Choice xmlns:p14="http://schemas.microsoft.com/office/powerpoint/2010/main" Requires="p14">
          <p:contentPart p14:bwMode="auto" r:id="rId76">
            <p14:nvContentPartPr>
              <p14:cNvPr id="72" name="Ink 71">
                <a:extLst>
                  <a:ext uri="{FF2B5EF4-FFF2-40B4-BE49-F238E27FC236}">
                    <a16:creationId xmlns:a16="http://schemas.microsoft.com/office/drawing/2014/main" id="{B847E96F-858B-4AFF-8B57-1EF668646FF7}"/>
                  </a:ext>
                </a:extLst>
              </p14:cNvPr>
              <p14:cNvContentPartPr/>
              <p14:nvPr/>
            </p14:nvContentPartPr>
            <p14:xfrm>
              <a:off x="7389976" y="2541312"/>
              <a:ext cx="2951640" cy="572040"/>
            </p14:xfrm>
          </p:contentPart>
        </mc:Choice>
        <mc:Fallback>
          <p:pic>
            <p:nvPicPr>
              <p:cNvPr id="72" name="Ink 71">
                <a:extLst>
                  <a:ext uri="{FF2B5EF4-FFF2-40B4-BE49-F238E27FC236}">
                    <a16:creationId xmlns:a16="http://schemas.microsoft.com/office/drawing/2014/main" id="{B847E96F-858B-4AFF-8B57-1EF668646FF7}"/>
                  </a:ext>
                </a:extLst>
              </p:cNvPr>
              <p:cNvPicPr/>
              <p:nvPr/>
            </p:nvPicPr>
            <p:blipFill>
              <a:blip r:embed="rId77"/>
              <a:stretch>
                <a:fillRect/>
              </a:stretch>
            </p:blipFill>
            <p:spPr>
              <a:xfrm>
                <a:off x="7371976" y="2523672"/>
                <a:ext cx="2987280" cy="60768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73" name="Ink 72">
                <a:extLst>
                  <a:ext uri="{FF2B5EF4-FFF2-40B4-BE49-F238E27FC236}">
                    <a16:creationId xmlns:a16="http://schemas.microsoft.com/office/drawing/2014/main" id="{24546973-A846-4AFA-B57E-2CD13C678ECE}"/>
                  </a:ext>
                </a:extLst>
              </p14:cNvPr>
              <p14:cNvContentPartPr/>
              <p14:nvPr/>
            </p14:nvContentPartPr>
            <p14:xfrm>
              <a:off x="5386936" y="2538072"/>
              <a:ext cx="1412640" cy="506880"/>
            </p14:xfrm>
          </p:contentPart>
        </mc:Choice>
        <mc:Fallback>
          <p:pic>
            <p:nvPicPr>
              <p:cNvPr id="73" name="Ink 72">
                <a:extLst>
                  <a:ext uri="{FF2B5EF4-FFF2-40B4-BE49-F238E27FC236}">
                    <a16:creationId xmlns:a16="http://schemas.microsoft.com/office/drawing/2014/main" id="{24546973-A846-4AFA-B57E-2CD13C678ECE}"/>
                  </a:ext>
                </a:extLst>
              </p:cNvPr>
              <p:cNvPicPr/>
              <p:nvPr/>
            </p:nvPicPr>
            <p:blipFill>
              <a:blip r:embed="rId79"/>
              <a:stretch>
                <a:fillRect/>
              </a:stretch>
            </p:blipFill>
            <p:spPr>
              <a:xfrm>
                <a:off x="5369296" y="2520072"/>
                <a:ext cx="1448280" cy="54252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84" name="Ink 83">
                <a:extLst>
                  <a:ext uri="{FF2B5EF4-FFF2-40B4-BE49-F238E27FC236}">
                    <a16:creationId xmlns:a16="http://schemas.microsoft.com/office/drawing/2014/main" id="{3CBC9745-5FBE-4E09-B068-CBAC8A6F4683}"/>
                  </a:ext>
                </a:extLst>
              </p14:cNvPr>
              <p14:cNvContentPartPr/>
              <p14:nvPr/>
            </p14:nvContentPartPr>
            <p14:xfrm>
              <a:off x="8342896" y="3079597"/>
              <a:ext cx="762840" cy="417240"/>
            </p14:xfrm>
          </p:contentPart>
        </mc:Choice>
        <mc:Fallback>
          <p:pic>
            <p:nvPicPr>
              <p:cNvPr id="84" name="Ink 83">
                <a:extLst>
                  <a:ext uri="{FF2B5EF4-FFF2-40B4-BE49-F238E27FC236}">
                    <a16:creationId xmlns:a16="http://schemas.microsoft.com/office/drawing/2014/main" id="{3CBC9745-5FBE-4E09-B068-CBAC8A6F4683}"/>
                  </a:ext>
                </a:extLst>
              </p:cNvPr>
              <p:cNvPicPr/>
              <p:nvPr/>
            </p:nvPicPr>
            <p:blipFill>
              <a:blip r:embed="rId81"/>
              <a:stretch>
                <a:fillRect/>
              </a:stretch>
            </p:blipFill>
            <p:spPr>
              <a:xfrm>
                <a:off x="8324896" y="3061957"/>
                <a:ext cx="798480" cy="452880"/>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86" name="Ink 85">
                <a:extLst>
                  <a:ext uri="{FF2B5EF4-FFF2-40B4-BE49-F238E27FC236}">
                    <a16:creationId xmlns:a16="http://schemas.microsoft.com/office/drawing/2014/main" id="{CBEF8314-5B20-45C1-AD98-A389AABE214A}"/>
                  </a:ext>
                </a:extLst>
              </p14:cNvPr>
              <p14:cNvContentPartPr/>
              <p14:nvPr/>
            </p14:nvContentPartPr>
            <p14:xfrm>
              <a:off x="7540816" y="3079957"/>
              <a:ext cx="836280" cy="443880"/>
            </p14:xfrm>
          </p:contentPart>
        </mc:Choice>
        <mc:Fallback>
          <p:pic>
            <p:nvPicPr>
              <p:cNvPr id="86" name="Ink 85">
                <a:extLst>
                  <a:ext uri="{FF2B5EF4-FFF2-40B4-BE49-F238E27FC236}">
                    <a16:creationId xmlns:a16="http://schemas.microsoft.com/office/drawing/2014/main" id="{CBEF8314-5B20-45C1-AD98-A389AABE214A}"/>
                  </a:ext>
                </a:extLst>
              </p:cNvPr>
              <p:cNvPicPr/>
              <p:nvPr/>
            </p:nvPicPr>
            <p:blipFill>
              <a:blip r:embed="rId83"/>
              <a:stretch>
                <a:fillRect/>
              </a:stretch>
            </p:blipFill>
            <p:spPr>
              <a:xfrm>
                <a:off x="7522816" y="3061957"/>
                <a:ext cx="871920" cy="47952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88" name="Ink 87">
                <a:extLst>
                  <a:ext uri="{FF2B5EF4-FFF2-40B4-BE49-F238E27FC236}">
                    <a16:creationId xmlns:a16="http://schemas.microsoft.com/office/drawing/2014/main" id="{CE67003F-FEE3-485E-B685-E1645D0E11DC}"/>
                  </a:ext>
                </a:extLst>
              </p14:cNvPr>
              <p14:cNvContentPartPr/>
              <p14:nvPr/>
            </p14:nvContentPartPr>
            <p14:xfrm>
              <a:off x="1678576" y="2512237"/>
              <a:ext cx="1051920" cy="573480"/>
            </p14:xfrm>
          </p:contentPart>
        </mc:Choice>
        <mc:Fallback>
          <p:pic>
            <p:nvPicPr>
              <p:cNvPr id="88" name="Ink 87">
                <a:extLst>
                  <a:ext uri="{FF2B5EF4-FFF2-40B4-BE49-F238E27FC236}">
                    <a16:creationId xmlns:a16="http://schemas.microsoft.com/office/drawing/2014/main" id="{CE67003F-FEE3-485E-B685-E1645D0E11DC}"/>
                  </a:ext>
                </a:extLst>
              </p:cNvPr>
              <p:cNvPicPr/>
              <p:nvPr/>
            </p:nvPicPr>
            <p:blipFill>
              <a:blip r:embed="rId85"/>
              <a:stretch>
                <a:fillRect/>
              </a:stretch>
            </p:blipFill>
            <p:spPr>
              <a:xfrm>
                <a:off x="1660936" y="2494237"/>
                <a:ext cx="1087560" cy="609120"/>
              </a:xfrm>
              <a:prstGeom prst="rect">
                <a:avLst/>
              </a:prstGeom>
            </p:spPr>
          </p:pic>
        </mc:Fallback>
      </mc:AlternateContent>
      <p:grpSp>
        <p:nvGrpSpPr>
          <p:cNvPr id="91" name="Group 90">
            <a:extLst>
              <a:ext uri="{FF2B5EF4-FFF2-40B4-BE49-F238E27FC236}">
                <a16:creationId xmlns:a16="http://schemas.microsoft.com/office/drawing/2014/main" id="{F04529DD-27E4-4904-BF9F-6301EFFAE940}"/>
              </a:ext>
            </a:extLst>
          </p:cNvPr>
          <p:cNvGrpSpPr/>
          <p:nvPr/>
        </p:nvGrpSpPr>
        <p:grpSpPr>
          <a:xfrm>
            <a:off x="499936" y="2913637"/>
            <a:ext cx="9749160" cy="636840"/>
            <a:chOff x="499936" y="2913637"/>
            <a:chExt cx="9749160" cy="636840"/>
          </a:xfrm>
        </p:grpSpPr>
        <mc:AlternateContent xmlns:mc="http://schemas.openxmlformats.org/markup-compatibility/2006">
          <mc:Choice xmlns:p14="http://schemas.microsoft.com/office/powerpoint/2010/main" Requires="p14">
            <p:contentPart p14:bwMode="auto" r:id="rId86">
              <p14:nvContentPartPr>
                <p14:cNvPr id="58" name="Ink 57">
                  <a:extLst>
                    <a:ext uri="{FF2B5EF4-FFF2-40B4-BE49-F238E27FC236}">
                      <a16:creationId xmlns:a16="http://schemas.microsoft.com/office/drawing/2014/main" id="{63F9217E-E6D1-4497-9A53-49630B9F322D}"/>
                    </a:ext>
                  </a:extLst>
                </p14:cNvPr>
                <p14:cNvContentPartPr/>
                <p14:nvPr/>
              </p14:nvContentPartPr>
              <p14:xfrm>
                <a:off x="10167736" y="3016512"/>
                <a:ext cx="79920" cy="7920"/>
              </p14:xfrm>
            </p:contentPart>
          </mc:Choice>
          <mc:Fallback>
            <p:pic>
              <p:nvPicPr>
                <p:cNvPr id="58" name="Ink 57">
                  <a:extLst>
                    <a:ext uri="{FF2B5EF4-FFF2-40B4-BE49-F238E27FC236}">
                      <a16:creationId xmlns:a16="http://schemas.microsoft.com/office/drawing/2014/main" id="{63F9217E-E6D1-4497-9A53-49630B9F322D}"/>
                    </a:ext>
                  </a:extLst>
                </p:cNvPr>
                <p:cNvPicPr/>
                <p:nvPr/>
              </p:nvPicPr>
              <p:blipFill>
                <a:blip r:embed="rId87"/>
                <a:stretch>
                  <a:fillRect/>
                </a:stretch>
              </p:blipFill>
              <p:spPr>
                <a:xfrm>
                  <a:off x="10149736" y="2998872"/>
                  <a:ext cx="115560" cy="4356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59" name="Ink 58">
                  <a:extLst>
                    <a:ext uri="{FF2B5EF4-FFF2-40B4-BE49-F238E27FC236}">
                      <a16:creationId xmlns:a16="http://schemas.microsoft.com/office/drawing/2014/main" id="{9C0B0FEF-160A-4E2D-8028-37A48311F401}"/>
                    </a:ext>
                  </a:extLst>
                </p14:cNvPr>
                <p14:cNvContentPartPr/>
                <p14:nvPr/>
              </p14:nvContentPartPr>
              <p14:xfrm>
                <a:off x="10157296" y="3017232"/>
                <a:ext cx="46080" cy="58320"/>
              </p14:xfrm>
            </p:contentPart>
          </mc:Choice>
          <mc:Fallback>
            <p:pic>
              <p:nvPicPr>
                <p:cNvPr id="59" name="Ink 58">
                  <a:extLst>
                    <a:ext uri="{FF2B5EF4-FFF2-40B4-BE49-F238E27FC236}">
                      <a16:creationId xmlns:a16="http://schemas.microsoft.com/office/drawing/2014/main" id="{9C0B0FEF-160A-4E2D-8028-37A48311F401}"/>
                    </a:ext>
                  </a:extLst>
                </p:cNvPr>
                <p:cNvPicPr/>
                <p:nvPr/>
              </p:nvPicPr>
              <p:blipFill>
                <a:blip r:embed="rId89"/>
                <a:stretch>
                  <a:fillRect/>
                </a:stretch>
              </p:blipFill>
              <p:spPr>
                <a:xfrm>
                  <a:off x="10139656" y="2999592"/>
                  <a:ext cx="81720" cy="9396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60" name="Ink 59">
                  <a:extLst>
                    <a:ext uri="{FF2B5EF4-FFF2-40B4-BE49-F238E27FC236}">
                      <a16:creationId xmlns:a16="http://schemas.microsoft.com/office/drawing/2014/main" id="{A037BC32-A954-4423-BA80-8F9411F13960}"/>
                    </a:ext>
                  </a:extLst>
                </p14:cNvPr>
                <p14:cNvContentPartPr/>
                <p14:nvPr/>
              </p14:nvContentPartPr>
              <p14:xfrm>
                <a:off x="9581656" y="3012192"/>
                <a:ext cx="619920" cy="23400"/>
              </p14:xfrm>
            </p:contentPart>
          </mc:Choice>
          <mc:Fallback>
            <p:pic>
              <p:nvPicPr>
                <p:cNvPr id="60" name="Ink 59">
                  <a:extLst>
                    <a:ext uri="{FF2B5EF4-FFF2-40B4-BE49-F238E27FC236}">
                      <a16:creationId xmlns:a16="http://schemas.microsoft.com/office/drawing/2014/main" id="{A037BC32-A954-4423-BA80-8F9411F13960}"/>
                    </a:ext>
                  </a:extLst>
                </p:cNvPr>
                <p:cNvPicPr/>
                <p:nvPr/>
              </p:nvPicPr>
              <p:blipFill>
                <a:blip r:embed="rId91"/>
                <a:stretch>
                  <a:fillRect/>
                </a:stretch>
              </p:blipFill>
              <p:spPr>
                <a:xfrm>
                  <a:off x="9564016" y="2994192"/>
                  <a:ext cx="655560" cy="5904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61" name="Ink 60">
                  <a:extLst>
                    <a:ext uri="{FF2B5EF4-FFF2-40B4-BE49-F238E27FC236}">
                      <a16:creationId xmlns:a16="http://schemas.microsoft.com/office/drawing/2014/main" id="{C665E383-D0E0-45FB-97F6-6FA91400BFD9}"/>
                    </a:ext>
                  </a:extLst>
                </p14:cNvPr>
                <p14:cNvContentPartPr/>
                <p14:nvPr/>
              </p14:nvContentPartPr>
              <p14:xfrm>
                <a:off x="8809456" y="2996352"/>
                <a:ext cx="559800" cy="38520"/>
              </p14:xfrm>
            </p:contentPart>
          </mc:Choice>
          <mc:Fallback>
            <p:pic>
              <p:nvPicPr>
                <p:cNvPr id="61" name="Ink 60">
                  <a:extLst>
                    <a:ext uri="{FF2B5EF4-FFF2-40B4-BE49-F238E27FC236}">
                      <a16:creationId xmlns:a16="http://schemas.microsoft.com/office/drawing/2014/main" id="{C665E383-D0E0-45FB-97F6-6FA91400BFD9}"/>
                    </a:ext>
                  </a:extLst>
                </p:cNvPr>
                <p:cNvPicPr/>
                <p:nvPr/>
              </p:nvPicPr>
              <p:blipFill>
                <a:blip r:embed="rId93"/>
                <a:stretch>
                  <a:fillRect/>
                </a:stretch>
              </p:blipFill>
              <p:spPr>
                <a:xfrm>
                  <a:off x="8791456" y="2978712"/>
                  <a:ext cx="595440" cy="7416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62" name="Ink 61">
                  <a:extLst>
                    <a:ext uri="{FF2B5EF4-FFF2-40B4-BE49-F238E27FC236}">
                      <a16:creationId xmlns:a16="http://schemas.microsoft.com/office/drawing/2014/main" id="{7C66ED6A-CC95-487C-AA6E-0B9E3385438C}"/>
                    </a:ext>
                  </a:extLst>
                </p14:cNvPr>
                <p14:cNvContentPartPr/>
                <p14:nvPr/>
              </p14:nvContentPartPr>
              <p14:xfrm>
                <a:off x="7380616" y="2961072"/>
                <a:ext cx="1123920" cy="51480"/>
              </p14:xfrm>
            </p:contentPart>
          </mc:Choice>
          <mc:Fallback>
            <p:pic>
              <p:nvPicPr>
                <p:cNvPr id="62" name="Ink 61">
                  <a:extLst>
                    <a:ext uri="{FF2B5EF4-FFF2-40B4-BE49-F238E27FC236}">
                      <a16:creationId xmlns:a16="http://schemas.microsoft.com/office/drawing/2014/main" id="{7C66ED6A-CC95-487C-AA6E-0B9E3385438C}"/>
                    </a:ext>
                  </a:extLst>
                </p:cNvPr>
                <p:cNvPicPr/>
                <p:nvPr/>
              </p:nvPicPr>
              <p:blipFill>
                <a:blip r:embed="rId95"/>
                <a:stretch>
                  <a:fillRect/>
                </a:stretch>
              </p:blipFill>
              <p:spPr>
                <a:xfrm>
                  <a:off x="7362976" y="2943432"/>
                  <a:ext cx="1159560" cy="87120"/>
                </a:xfrm>
                <a:prstGeom prst="rect">
                  <a:avLst/>
                </a:prstGeom>
              </p:spPr>
            </p:pic>
          </mc:Fallback>
        </mc:AlternateContent>
        <mc:AlternateContent xmlns:mc="http://schemas.openxmlformats.org/markup-compatibility/2006">
          <mc:Choice xmlns:p14="http://schemas.microsoft.com/office/powerpoint/2010/main" Requires="p14">
            <p:contentPart p14:bwMode="auto" r:id="rId96">
              <p14:nvContentPartPr>
                <p14:cNvPr id="64" name="Ink 63">
                  <a:extLst>
                    <a:ext uri="{FF2B5EF4-FFF2-40B4-BE49-F238E27FC236}">
                      <a16:creationId xmlns:a16="http://schemas.microsoft.com/office/drawing/2014/main" id="{590F765D-1F29-4C8A-B6C7-D93B8B80F3D4}"/>
                    </a:ext>
                  </a:extLst>
                </p14:cNvPr>
                <p14:cNvContentPartPr/>
                <p14:nvPr/>
              </p14:nvContentPartPr>
              <p14:xfrm>
                <a:off x="6303136" y="2963232"/>
                <a:ext cx="1077840" cy="57240"/>
              </p14:xfrm>
            </p:contentPart>
          </mc:Choice>
          <mc:Fallback>
            <p:pic>
              <p:nvPicPr>
                <p:cNvPr id="64" name="Ink 63">
                  <a:extLst>
                    <a:ext uri="{FF2B5EF4-FFF2-40B4-BE49-F238E27FC236}">
                      <a16:creationId xmlns:a16="http://schemas.microsoft.com/office/drawing/2014/main" id="{590F765D-1F29-4C8A-B6C7-D93B8B80F3D4}"/>
                    </a:ext>
                  </a:extLst>
                </p:cNvPr>
                <p:cNvPicPr/>
                <p:nvPr/>
              </p:nvPicPr>
              <p:blipFill>
                <a:blip r:embed="rId97"/>
                <a:stretch>
                  <a:fillRect/>
                </a:stretch>
              </p:blipFill>
              <p:spPr>
                <a:xfrm>
                  <a:off x="6285136" y="2945232"/>
                  <a:ext cx="1113480" cy="92880"/>
                </a:xfrm>
                <a:prstGeom prst="rect">
                  <a:avLst/>
                </a:prstGeom>
              </p:spPr>
            </p:pic>
          </mc:Fallback>
        </mc:AlternateContent>
        <mc:AlternateContent xmlns:mc="http://schemas.openxmlformats.org/markup-compatibility/2006">
          <mc:Choice xmlns:p14="http://schemas.microsoft.com/office/powerpoint/2010/main" Requires="p14">
            <p:contentPart p14:bwMode="auto" r:id="rId98">
              <p14:nvContentPartPr>
                <p14:cNvPr id="65" name="Ink 64">
                  <a:extLst>
                    <a:ext uri="{FF2B5EF4-FFF2-40B4-BE49-F238E27FC236}">
                      <a16:creationId xmlns:a16="http://schemas.microsoft.com/office/drawing/2014/main" id="{887711D2-AE19-4BFB-9972-E347A3BDCBD8}"/>
                    </a:ext>
                  </a:extLst>
                </p14:cNvPr>
                <p14:cNvContentPartPr/>
                <p14:nvPr/>
              </p14:nvContentPartPr>
              <p14:xfrm>
                <a:off x="5462896" y="2966472"/>
                <a:ext cx="719280" cy="34560"/>
              </p14:xfrm>
            </p:contentPart>
          </mc:Choice>
          <mc:Fallback>
            <p:pic>
              <p:nvPicPr>
                <p:cNvPr id="65" name="Ink 64">
                  <a:extLst>
                    <a:ext uri="{FF2B5EF4-FFF2-40B4-BE49-F238E27FC236}">
                      <a16:creationId xmlns:a16="http://schemas.microsoft.com/office/drawing/2014/main" id="{887711D2-AE19-4BFB-9972-E347A3BDCBD8}"/>
                    </a:ext>
                  </a:extLst>
                </p:cNvPr>
                <p:cNvPicPr/>
                <p:nvPr/>
              </p:nvPicPr>
              <p:blipFill>
                <a:blip r:embed="rId99"/>
                <a:stretch>
                  <a:fillRect/>
                </a:stretch>
              </p:blipFill>
              <p:spPr>
                <a:xfrm>
                  <a:off x="5445256" y="2948472"/>
                  <a:ext cx="754920" cy="70200"/>
                </a:xfrm>
                <a:prstGeom prst="rect">
                  <a:avLst/>
                </a:prstGeom>
              </p:spPr>
            </p:pic>
          </mc:Fallback>
        </mc:AlternateContent>
        <mc:AlternateContent xmlns:mc="http://schemas.openxmlformats.org/markup-compatibility/2006">
          <mc:Choice xmlns:p14="http://schemas.microsoft.com/office/powerpoint/2010/main" Requires="p14">
            <p:contentPart p14:bwMode="auto" r:id="rId100">
              <p14:nvContentPartPr>
                <p14:cNvPr id="66" name="Ink 65">
                  <a:extLst>
                    <a:ext uri="{FF2B5EF4-FFF2-40B4-BE49-F238E27FC236}">
                      <a16:creationId xmlns:a16="http://schemas.microsoft.com/office/drawing/2014/main" id="{E5F5AA94-4A5D-4CCF-8071-ED827411D65E}"/>
                    </a:ext>
                  </a:extLst>
                </p14:cNvPr>
                <p14:cNvContentPartPr/>
                <p14:nvPr/>
              </p14:nvContentPartPr>
              <p14:xfrm>
                <a:off x="5305576" y="3020472"/>
                <a:ext cx="8280" cy="4320"/>
              </p14:xfrm>
            </p:contentPart>
          </mc:Choice>
          <mc:Fallback>
            <p:pic>
              <p:nvPicPr>
                <p:cNvPr id="66" name="Ink 65">
                  <a:extLst>
                    <a:ext uri="{FF2B5EF4-FFF2-40B4-BE49-F238E27FC236}">
                      <a16:creationId xmlns:a16="http://schemas.microsoft.com/office/drawing/2014/main" id="{E5F5AA94-4A5D-4CCF-8071-ED827411D65E}"/>
                    </a:ext>
                  </a:extLst>
                </p:cNvPr>
                <p:cNvPicPr/>
                <p:nvPr/>
              </p:nvPicPr>
              <p:blipFill>
                <a:blip r:embed="rId101"/>
                <a:stretch>
                  <a:fillRect/>
                </a:stretch>
              </p:blipFill>
              <p:spPr>
                <a:xfrm>
                  <a:off x="5287576" y="3002832"/>
                  <a:ext cx="43920" cy="39960"/>
                </a:xfrm>
                <a:prstGeom prst="rect">
                  <a:avLst/>
                </a:prstGeom>
              </p:spPr>
            </p:pic>
          </mc:Fallback>
        </mc:AlternateContent>
        <mc:AlternateContent xmlns:mc="http://schemas.openxmlformats.org/markup-compatibility/2006">
          <mc:Choice xmlns:p14="http://schemas.microsoft.com/office/powerpoint/2010/main" Requires="p14">
            <p:contentPart p14:bwMode="auto" r:id="rId102">
              <p14:nvContentPartPr>
                <p14:cNvPr id="67" name="Ink 66">
                  <a:extLst>
                    <a:ext uri="{FF2B5EF4-FFF2-40B4-BE49-F238E27FC236}">
                      <a16:creationId xmlns:a16="http://schemas.microsoft.com/office/drawing/2014/main" id="{23B70B00-4BED-469A-90C3-B99DA4018450}"/>
                    </a:ext>
                  </a:extLst>
                </p14:cNvPr>
                <p14:cNvContentPartPr/>
                <p14:nvPr/>
              </p14:nvContentPartPr>
              <p14:xfrm>
                <a:off x="4743976" y="2933352"/>
                <a:ext cx="692280" cy="70560"/>
              </p14:xfrm>
            </p:contentPart>
          </mc:Choice>
          <mc:Fallback>
            <p:pic>
              <p:nvPicPr>
                <p:cNvPr id="67" name="Ink 66">
                  <a:extLst>
                    <a:ext uri="{FF2B5EF4-FFF2-40B4-BE49-F238E27FC236}">
                      <a16:creationId xmlns:a16="http://schemas.microsoft.com/office/drawing/2014/main" id="{23B70B00-4BED-469A-90C3-B99DA4018450}"/>
                    </a:ext>
                  </a:extLst>
                </p:cNvPr>
                <p:cNvPicPr/>
                <p:nvPr/>
              </p:nvPicPr>
              <p:blipFill>
                <a:blip r:embed="rId103"/>
                <a:stretch>
                  <a:fillRect/>
                </a:stretch>
              </p:blipFill>
              <p:spPr>
                <a:xfrm>
                  <a:off x="4726336" y="2915712"/>
                  <a:ext cx="727920" cy="106200"/>
                </a:xfrm>
                <a:prstGeom prst="rect">
                  <a:avLst/>
                </a:prstGeom>
              </p:spPr>
            </p:pic>
          </mc:Fallback>
        </mc:AlternateContent>
        <mc:AlternateContent xmlns:mc="http://schemas.openxmlformats.org/markup-compatibility/2006">
          <mc:Choice xmlns:p14="http://schemas.microsoft.com/office/powerpoint/2010/main" Requires="p14">
            <p:contentPart p14:bwMode="auto" r:id="rId104">
              <p14:nvContentPartPr>
                <p14:cNvPr id="68" name="Ink 67">
                  <a:extLst>
                    <a:ext uri="{FF2B5EF4-FFF2-40B4-BE49-F238E27FC236}">
                      <a16:creationId xmlns:a16="http://schemas.microsoft.com/office/drawing/2014/main" id="{126FEDFB-1E4C-41CD-AA1B-ED2E8E5C5F53}"/>
                    </a:ext>
                  </a:extLst>
                </p14:cNvPr>
                <p14:cNvContentPartPr/>
                <p14:nvPr/>
              </p14:nvContentPartPr>
              <p14:xfrm>
                <a:off x="4136296" y="3003552"/>
                <a:ext cx="452880" cy="31320"/>
              </p14:xfrm>
            </p:contentPart>
          </mc:Choice>
          <mc:Fallback>
            <p:pic>
              <p:nvPicPr>
                <p:cNvPr id="68" name="Ink 67">
                  <a:extLst>
                    <a:ext uri="{FF2B5EF4-FFF2-40B4-BE49-F238E27FC236}">
                      <a16:creationId xmlns:a16="http://schemas.microsoft.com/office/drawing/2014/main" id="{126FEDFB-1E4C-41CD-AA1B-ED2E8E5C5F53}"/>
                    </a:ext>
                  </a:extLst>
                </p:cNvPr>
                <p:cNvPicPr/>
                <p:nvPr/>
              </p:nvPicPr>
              <p:blipFill>
                <a:blip r:embed="rId105"/>
                <a:stretch>
                  <a:fillRect/>
                </a:stretch>
              </p:blipFill>
              <p:spPr>
                <a:xfrm>
                  <a:off x="4118296" y="2985552"/>
                  <a:ext cx="488520" cy="66960"/>
                </a:xfrm>
                <a:prstGeom prst="rect">
                  <a:avLst/>
                </a:prstGeom>
              </p:spPr>
            </p:pic>
          </mc:Fallback>
        </mc:AlternateContent>
        <mc:AlternateContent xmlns:mc="http://schemas.openxmlformats.org/markup-compatibility/2006">
          <mc:Choice xmlns:p14="http://schemas.microsoft.com/office/powerpoint/2010/main" Requires="p14">
            <p:contentPart p14:bwMode="auto" r:id="rId106">
              <p14:nvContentPartPr>
                <p14:cNvPr id="69" name="Ink 68">
                  <a:extLst>
                    <a:ext uri="{FF2B5EF4-FFF2-40B4-BE49-F238E27FC236}">
                      <a16:creationId xmlns:a16="http://schemas.microsoft.com/office/drawing/2014/main" id="{57E421A3-99B6-4214-8D7A-F58D24D77663}"/>
                    </a:ext>
                  </a:extLst>
                </p14:cNvPr>
                <p14:cNvContentPartPr/>
                <p14:nvPr/>
              </p14:nvContentPartPr>
              <p14:xfrm>
                <a:off x="3173296" y="2974752"/>
                <a:ext cx="865080" cy="48240"/>
              </p14:xfrm>
            </p:contentPart>
          </mc:Choice>
          <mc:Fallback>
            <p:pic>
              <p:nvPicPr>
                <p:cNvPr id="69" name="Ink 68">
                  <a:extLst>
                    <a:ext uri="{FF2B5EF4-FFF2-40B4-BE49-F238E27FC236}">
                      <a16:creationId xmlns:a16="http://schemas.microsoft.com/office/drawing/2014/main" id="{57E421A3-99B6-4214-8D7A-F58D24D77663}"/>
                    </a:ext>
                  </a:extLst>
                </p:cNvPr>
                <p:cNvPicPr/>
                <p:nvPr/>
              </p:nvPicPr>
              <p:blipFill>
                <a:blip r:embed="rId107"/>
                <a:stretch>
                  <a:fillRect/>
                </a:stretch>
              </p:blipFill>
              <p:spPr>
                <a:xfrm>
                  <a:off x="3155656" y="2956752"/>
                  <a:ext cx="900720" cy="83880"/>
                </a:xfrm>
                <a:prstGeom prst="rect">
                  <a:avLst/>
                </a:prstGeom>
              </p:spPr>
            </p:pic>
          </mc:Fallback>
        </mc:AlternateContent>
        <mc:AlternateContent xmlns:mc="http://schemas.openxmlformats.org/markup-compatibility/2006">
          <mc:Choice xmlns:p14="http://schemas.microsoft.com/office/powerpoint/2010/main" Requires="p14">
            <p:contentPart p14:bwMode="auto" r:id="rId108">
              <p14:nvContentPartPr>
                <p14:cNvPr id="79" name="Ink 78">
                  <a:extLst>
                    <a:ext uri="{FF2B5EF4-FFF2-40B4-BE49-F238E27FC236}">
                      <a16:creationId xmlns:a16="http://schemas.microsoft.com/office/drawing/2014/main" id="{D0B88AAD-1FCD-491D-AB0C-9167919CE208}"/>
                    </a:ext>
                  </a:extLst>
                </p14:cNvPr>
                <p14:cNvContentPartPr/>
                <p14:nvPr/>
              </p14:nvContentPartPr>
              <p14:xfrm>
                <a:off x="9244336" y="3411517"/>
                <a:ext cx="1004760" cy="90720"/>
              </p14:xfrm>
            </p:contentPart>
          </mc:Choice>
          <mc:Fallback>
            <p:pic>
              <p:nvPicPr>
                <p:cNvPr id="79" name="Ink 78">
                  <a:extLst>
                    <a:ext uri="{FF2B5EF4-FFF2-40B4-BE49-F238E27FC236}">
                      <a16:creationId xmlns:a16="http://schemas.microsoft.com/office/drawing/2014/main" id="{D0B88AAD-1FCD-491D-AB0C-9167919CE208}"/>
                    </a:ext>
                  </a:extLst>
                </p:cNvPr>
                <p:cNvPicPr/>
                <p:nvPr/>
              </p:nvPicPr>
              <p:blipFill>
                <a:blip r:embed="rId109"/>
                <a:stretch>
                  <a:fillRect/>
                </a:stretch>
              </p:blipFill>
              <p:spPr>
                <a:xfrm>
                  <a:off x="9226336" y="3393517"/>
                  <a:ext cx="1040400" cy="126360"/>
                </a:xfrm>
                <a:prstGeom prst="rect">
                  <a:avLst/>
                </a:prstGeom>
              </p:spPr>
            </p:pic>
          </mc:Fallback>
        </mc:AlternateContent>
        <mc:AlternateContent xmlns:mc="http://schemas.openxmlformats.org/markup-compatibility/2006">
          <mc:Choice xmlns:p14="http://schemas.microsoft.com/office/powerpoint/2010/main" Requires="p14">
            <p:contentPart p14:bwMode="auto" r:id="rId110">
              <p14:nvContentPartPr>
                <p14:cNvPr id="80" name="Ink 79">
                  <a:extLst>
                    <a:ext uri="{FF2B5EF4-FFF2-40B4-BE49-F238E27FC236}">
                      <a16:creationId xmlns:a16="http://schemas.microsoft.com/office/drawing/2014/main" id="{3C456FAB-DAE9-4392-AECD-E02596E29A42}"/>
                    </a:ext>
                  </a:extLst>
                </p14:cNvPr>
                <p14:cNvContentPartPr/>
                <p14:nvPr/>
              </p14:nvContentPartPr>
              <p14:xfrm>
                <a:off x="8389336" y="3435277"/>
                <a:ext cx="606240" cy="49320"/>
              </p14:xfrm>
            </p:contentPart>
          </mc:Choice>
          <mc:Fallback>
            <p:pic>
              <p:nvPicPr>
                <p:cNvPr id="80" name="Ink 79">
                  <a:extLst>
                    <a:ext uri="{FF2B5EF4-FFF2-40B4-BE49-F238E27FC236}">
                      <a16:creationId xmlns:a16="http://schemas.microsoft.com/office/drawing/2014/main" id="{3C456FAB-DAE9-4392-AECD-E02596E29A42}"/>
                    </a:ext>
                  </a:extLst>
                </p:cNvPr>
                <p:cNvPicPr/>
                <p:nvPr/>
              </p:nvPicPr>
              <p:blipFill>
                <a:blip r:embed="rId111"/>
                <a:stretch>
                  <a:fillRect/>
                </a:stretch>
              </p:blipFill>
              <p:spPr>
                <a:xfrm>
                  <a:off x="8371336" y="3417277"/>
                  <a:ext cx="641880" cy="84960"/>
                </a:xfrm>
                <a:prstGeom prst="rect">
                  <a:avLst/>
                </a:prstGeom>
              </p:spPr>
            </p:pic>
          </mc:Fallback>
        </mc:AlternateContent>
        <mc:AlternateContent xmlns:mc="http://schemas.openxmlformats.org/markup-compatibility/2006">
          <mc:Choice xmlns:p14="http://schemas.microsoft.com/office/powerpoint/2010/main" Requires="p14">
            <p:contentPart p14:bwMode="auto" r:id="rId112">
              <p14:nvContentPartPr>
                <p14:cNvPr id="81" name="Ink 80">
                  <a:extLst>
                    <a:ext uri="{FF2B5EF4-FFF2-40B4-BE49-F238E27FC236}">
                      <a16:creationId xmlns:a16="http://schemas.microsoft.com/office/drawing/2014/main" id="{AB55FDB3-39C9-49C1-9856-863EE43CABAA}"/>
                    </a:ext>
                  </a:extLst>
                </p14:cNvPr>
                <p14:cNvContentPartPr/>
                <p14:nvPr/>
              </p14:nvContentPartPr>
              <p14:xfrm>
                <a:off x="7528576" y="3478837"/>
                <a:ext cx="684360" cy="58680"/>
              </p14:xfrm>
            </p:contentPart>
          </mc:Choice>
          <mc:Fallback>
            <p:pic>
              <p:nvPicPr>
                <p:cNvPr id="81" name="Ink 80">
                  <a:extLst>
                    <a:ext uri="{FF2B5EF4-FFF2-40B4-BE49-F238E27FC236}">
                      <a16:creationId xmlns:a16="http://schemas.microsoft.com/office/drawing/2014/main" id="{AB55FDB3-39C9-49C1-9856-863EE43CABAA}"/>
                    </a:ext>
                  </a:extLst>
                </p:cNvPr>
                <p:cNvPicPr/>
                <p:nvPr/>
              </p:nvPicPr>
              <p:blipFill>
                <a:blip r:embed="rId113"/>
                <a:stretch>
                  <a:fillRect/>
                </a:stretch>
              </p:blipFill>
              <p:spPr>
                <a:xfrm>
                  <a:off x="7510576" y="3460837"/>
                  <a:ext cx="720000" cy="94320"/>
                </a:xfrm>
                <a:prstGeom prst="rect">
                  <a:avLst/>
                </a:prstGeom>
              </p:spPr>
            </p:pic>
          </mc:Fallback>
        </mc:AlternateContent>
        <mc:AlternateContent xmlns:mc="http://schemas.openxmlformats.org/markup-compatibility/2006">
          <mc:Choice xmlns:p14="http://schemas.microsoft.com/office/powerpoint/2010/main" Requires="p14">
            <p:contentPart p14:bwMode="auto" r:id="rId114">
              <p14:nvContentPartPr>
                <p14:cNvPr id="82" name="Ink 81">
                  <a:extLst>
                    <a:ext uri="{FF2B5EF4-FFF2-40B4-BE49-F238E27FC236}">
                      <a16:creationId xmlns:a16="http://schemas.microsoft.com/office/drawing/2014/main" id="{120C1A5D-E5A9-4812-B5AC-1B17CE8586C4}"/>
                    </a:ext>
                  </a:extLst>
                </p14:cNvPr>
                <p14:cNvContentPartPr/>
                <p14:nvPr/>
              </p14:nvContentPartPr>
              <p14:xfrm>
                <a:off x="6718576" y="3453277"/>
                <a:ext cx="802440" cy="39600"/>
              </p14:xfrm>
            </p:contentPart>
          </mc:Choice>
          <mc:Fallback>
            <p:pic>
              <p:nvPicPr>
                <p:cNvPr id="82" name="Ink 81">
                  <a:extLst>
                    <a:ext uri="{FF2B5EF4-FFF2-40B4-BE49-F238E27FC236}">
                      <a16:creationId xmlns:a16="http://schemas.microsoft.com/office/drawing/2014/main" id="{120C1A5D-E5A9-4812-B5AC-1B17CE8586C4}"/>
                    </a:ext>
                  </a:extLst>
                </p:cNvPr>
                <p:cNvPicPr/>
                <p:nvPr/>
              </p:nvPicPr>
              <p:blipFill>
                <a:blip r:embed="rId115"/>
                <a:stretch>
                  <a:fillRect/>
                </a:stretch>
              </p:blipFill>
              <p:spPr>
                <a:xfrm>
                  <a:off x="6700936" y="3435277"/>
                  <a:ext cx="838080" cy="75240"/>
                </a:xfrm>
                <a:prstGeom prst="rect">
                  <a:avLst/>
                </a:prstGeom>
              </p:spPr>
            </p:pic>
          </mc:Fallback>
        </mc:AlternateContent>
        <mc:AlternateContent xmlns:mc="http://schemas.openxmlformats.org/markup-compatibility/2006">
          <mc:Choice xmlns:p14="http://schemas.microsoft.com/office/powerpoint/2010/main" Requires="p14">
            <p:contentPart p14:bwMode="auto" r:id="rId116">
              <p14:nvContentPartPr>
                <p14:cNvPr id="74" name="Ink 73">
                  <a:extLst>
                    <a:ext uri="{FF2B5EF4-FFF2-40B4-BE49-F238E27FC236}">
                      <a16:creationId xmlns:a16="http://schemas.microsoft.com/office/drawing/2014/main" id="{BD53C336-0FE9-4526-8B40-4EE84CF2D2F1}"/>
                    </a:ext>
                  </a:extLst>
                </p14:cNvPr>
                <p14:cNvContentPartPr/>
                <p14:nvPr/>
              </p14:nvContentPartPr>
              <p14:xfrm>
                <a:off x="2666776" y="2938837"/>
                <a:ext cx="37080" cy="360"/>
              </p14:xfrm>
            </p:contentPart>
          </mc:Choice>
          <mc:Fallback>
            <p:pic>
              <p:nvPicPr>
                <p:cNvPr id="74" name="Ink 73">
                  <a:extLst>
                    <a:ext uri="{FF2B5EF4-FFF2-40B4-BE49-F238E27FC236}">
                      <a16:creationId xmlns:a16="http://schemas.microsoft.com/office/drawing/2014/main" id="{BD53C336-0FE9-4526-8B40-4EE84CF2D2F1}"/>
                    </a:ext>
                  </a:extLst>
                </p:cNvPr>
                <p:cNvPicPr/>
                <p:nvPr/>
              </p:nvPicPr>
              <p:blipFill>
                <a:blip r:embed="rId117"/>
                <a:stretch>
                  <a:fillRect/>
                </a:stretch>
              </p:blipFill>
              <p:spPr>
                <a:xfrm>
                  <a:off x="2649136" y="2921197"/>
                  <a:ext cx="72720" cy="36000"/>
                </a:xfrm>
                <a:prstGeom prst="rect">
                  <a:avLst/>
                </a:prstGeom>
              </p:spPr>
            </p:pic>
          </mc:Fallback>
        </mc:AlternateContent>
        <mc:AlternateContent xmlns:mc="http://schemas.openxmlformats.org/markup-compatibility/2006">
          <mc:Choice xmlns:p14="http://schemas.microsoft.com/office/powerpoint/2010/main" Requires="p14">
            <p:contentPart p14:bwMode="auto" r:id="rId118">
              <p14:nvContentPartPr>
                <p14:cNvPr id="75" name="Ink 74">
                  <a:extLst>
                    <a:ext uri="{FF2B5EF4-FFF2-40B4-BE49-F238E27FC236}">
                      <a16:creationId xmlns:a16="http://schemas.microsoft.com/office/drawing/2014/main" id="{5A5B22AE-463C-4D02-9B42-D7383F929CE9}"/>
                    </a:ext>
                  </a:extLst>
                </p14:cNvPr>
                <p14:cNvContentPartPr/>
                <p14:nvPr/>
              </p14:nvContentPartPr>
              <p14:xfrm>
                <a:off x="1827256" y="2913637"/>
                <a:ext cx="825120" cy="76680"/>
              </p14:xfrm>
            </p:contentPart>
          </mc:Choice>
          <mc:Fallback>
            <p:pic>
              <p:nvPicPr>
                <p:cNvPr id="75" name="Ink 74">
                  <a:extLst>
                    <a:ext uri="{FF2B5EF4-FFF2-40B4-BE49-F238E27FC236}">
                      <a16:creationId xmlns:a16="http://schemas.microsoft.com/office/drawing/2014/main" id="{5A5B22AE-463C-4D02-9B42-D7383F929CE9}"/>
                    </a:ext>
                  </a:extLst>
                </p:cNvPr>
                <p:cNvPicPr/>
                <p:nvPr/>
              </p:nvPicPr>
              <p:blipFill>
                <a:blip r:embed="rId119"/>
                <a:stretch>
                  <a:fillRect/>
                </a:stretch>
              </p:blipFill>
              <p:spPr>
                <a:xfrm>
                  <a:off x="1809616" y="2895997"/>
                  <a:ext cx="860760" cy="112320"/>
                </a:xfrm>
                <a:prstGeom prst="rect">
                  <a:avLst/>
                </a:prstGeom>
              </p:spPr>
            </p:pic>
          </mc:Fallback>
        </mc:AlternateContent>
        <mc:AlternateContent xmlns:mc="http://schemas.openxmlformats.org/markup-compatibility/2006">
          <mc:Choice xmlns:p14="http://schemas.microsoft.com/office/powerpoint/2010/main" Requires="p14">
            <p:contentPart p14:bwMode="auto" r:id="rId120">
              <p14:nvContentPartPr>
                <p14:cNvPr id="77" name="Ink 76">
                  <a:extLst>
                    <a:ext uri="{FF2B5EF4-FFF2-40B4-BE49-F238E27FC236}">
                      <a16:creationId xmlns:a16="http://schemas.microsoft.com/office/drawing/2014/main" id="{4CFBA896-06EA-43D0-ADBA-6C3DBD184458}"/>
                    </a:ext>
                  </a:extLst>
                </p14:cNvPr>
                <p14:cNvContentPartPr/>
                <p14:nvPr/>
              </p14:nvContentPartPr>
              <p14:xfrm>
                <a:off x="499936" y="2919757"/>
                <a:ext cx="1134000" cy="141480"/>
              </p14:xfrm>
            </p:contentPart>
          </mc:Choice>
          <mc:Fallback>
            <p:pic>
              <p:nvPicPr>
                <p:cNvPr id="77" name="Ink 76">
                  <a:extLst>
                    <a:ext uri="{FF2B5EF4-FFF2-40B4-BE49-F238E27FC236}">
                      <a16:creationId xmlns:a16="http://schemas.microsoft.com/office/drawing/2014/main" id="{4CFBA896-06EA-43D0-ADBA-6C3DBD184458}"/>
                    </a:ext>
                  </a:extLst>
                </p:cNvPr>
                <p:cNvPicPr/>
                <p:nvPr/>
              </p:nvPicPr>
              <p:blipFill>
                <a:blip r:embed="rId121"/>
                <a:stretch>
                  <a:fillRect/>
                </a:stretch>
              </p:blipFill>
              <p:spPr>
                <a:xfrm>
                  <a:off x="482296" y="2902117"/>
                  <a:ext cx="1169640" cy="177120"/>
                </a:xfrm>
                <a:prstGeom prst="rect">
                  <a:avLst/>
                </a:prstGeom>
              </p:spPr>
            </p:pic>
          </mc:Fallback>
        </mc:AlternateContent>
        <mc:AlternateContent xmlns:mc="http://schemas.openxmlformats.org/markup-compatibility/2006">
          <mc:Choice xmlns:p14="http://schemas.microsoft.com/office/powerpoint/2010/main" Requires="p14">
            <p:contentPart p14:bwMode="auto" r:id="rId122">
              <p14:nvContentPartPr>
                <p14:cNvPr id="90" name="Ink 89">
                  <a:extLst>
                    <a:ext uri="{FF2B5EF4-FFF2-40B4-BE49-F238E27FC236}">
                      <a16:creationId xmlns:a16="http://schemas.microsoft.com/office/drawing/2014/main" id="{86FC65D7-4A29-430D-A9A1-F2B0F7E537D0}"/>
                    </a:ext>
                  </a:extLst>
                </p14:cNvPr>
                <p14:cNvContentPartPr/>
                <p14:nvPr/>
              </p14:nvContentPartPr>
              <p14:xfrm>
                <a:off x="6747736" y="3041077"/>
                <a:ext cx="2422800" cy="509400"/>
              </p14:xfrm>
            </p:contentPart>
          </mc:Choice>
          <mc:Fallback>
            <p:pic>
              <p:nvPicPr>
                <p:cNvPr id="90" name="Ink 89">
                  <a:extLst>
                    <a:ext uri="{FF2B5EF4-FFF2-40B4-BE49-F238E27FC236}">
                      <a16:creationId xmlns:a16="http://schemas.microsoft.com/office/drawing/2014/main" id="{86FC65D7-4A29-430D-A9A1-F2B0F7E537D0}"/>
                    </a:ext>
                  </a:extLst>
                </p:cNvPr>
                <p:cNvPicPr/>
                <p:nvPr/>
              </p:nvPicPr>
              <p:blipFill>
                <a:blip r:embed="rId123"/>
                <a:stretch>
                  <a:fillRect/>
                </a:stretch>
              </p:blipFill>
              <p:spPr>
                <a:xfrm>
                  <a:off x="6729736" y="3023077"/>
                  <a:ext cx="2458440" cy="545040"/>
                </a:xfrm>
                <a:prstGeom prst="rect">
                  <a:avLst/>
                </a:prstGeom>
              </p:spPr>
            </p:pic>
          </mc:Fallback>
        </mc:AlternateContent>
      </p:grpSp>
      <p:grpSp>
        <p:nvGrpSpPr>
          <p:cNvPr id="96" name="Group 95">
            <a:extLst>
              <a:ext uri="{FF2B5EF4-FFF2-40B4-BE49-F238E27FC236}">
                <a16:creationId xmlns:a16="http://schemas.microsoft.com/office/drawing/2014/main" id="{FE46F359-7544-45EE-A3A2-6923BA685ECB}"/>
              </a:ext>
            </a:extLst>
          </p:cNvPr>
          <p:cNvGrpSpPr/>
          <p:nvPr/>
        </p:nvGrpSpPr>
        <p:grpSpPr>
          <a:xfrm>
            <a:off x="458176" y="3385237"/>
            <a:ext cx="5893200" cy="191880"/>
            <a:chOff x="458176" y="3385237"/>
            <a:chExt cx="5893200" cy="191880"/>
          </a:xfrm>
        </p:grpSpPr>
        <mc:AlternateContent xmlns:mc="http://schemas.openxmlformats.org/markup-compatibility/2006">
          <mc:Choice xmlns:p14="http://schemas.microsoft.com/office/powerpoint/2010/main" Requires="p14">
            <p:contentPart p14:bwMode="auto" r:id="rId124">
              <p14:nvContentPartPr>
                <p14:cNvPr id="92" name="Ink 91">
                  <a:extLst>
                    <a:ext uri="{FF2B5EF4-FFF2-40B4-BE49-F238E27FC236}">
                      <a16:creationId xmlns:a16="http://schemas.microsoft.com/office/drawing/2014/main" id="{26FEB4D1-3B92-4F7E-AE82-2EB88B6B1B23}"/>
                    </a:ext>
                  </a:extLst>
                </p14:cNvPr>
                <p14:cNvContentPartPr/>
                <p14:nvPr/>
              </p14:nvContentPartPr>
              <p14:xfrm>
                <a:off x="4260856" y="3454717"/>
                <a:ext cx="2090520" cy="122400"/>
              </p14:xfrm>
            </p:contentPart>
          </mc:Choice>
          <mc:Fallback>
            <p:pic>
              <p:nvPicPr>
                <p:cNvPr id="92" name="Ink 91">
                  <a:extLst>
                    <a:ext uri="{FF2B5EF4-FFF2-40B4-BE49-F238E27FC236}">
                      <a16:creationId xmlns:a16="http://schemas.microsoft.com/office/drawing/2014/main" id="{26FEB4D1-3B92-4F7E-AE82-2EB88B6B1B23}"/>
                    </a:ext>
                  </a:extLst>
                </p:cNvPr>
                <p:cNvPicPr/>
                <p:nvPr/>
              </p:nvPicPr>
              <p:blipFill>
                <a:blip r:embed="rId125"/>
                <a:stretch>
                  <a:fillRect/>
                </a:stretch>
              </p:blipFill>
              <p:spPr>
                <a:xfrm>
                  <a:off x="4242856" y="3436717"/>
                  <a:ext cx="2126160" cy="158040"/>
                </a:xfrm>
                <a:prstGeom prst="rect">
                  <a:avLst/>
                </a:prstGeom>
              </p:spPr>
            </p:pic>
          </mc:Fallback>
        </mc:AlternateContent>
        <mc:AlternateContent xmlns:mc="http://schemas.openxmlformats.org/markup-compatibility/2006">
          <mc:Choice xmlns:p14="http://schemas.microsoft.com/office/powerpoint/2010/main" Requires="p14">
            <p:contentPart p14:bwMode="auto" r:id="rId126">
              <p14:nvContentPartPr>
                <p14:cNvPr id="93" name="Ink 92">
                  <a:extLst>
                    <a:ext uri="{FF2B5EF4-FFF2-40B4-BE49-F238E27FC236}">
                      <a16:creationId xmlns:a16="http://schemas.microsoft.com/office/drawing/2014/main" id="{8932465D-E384-4673-A9E5-73A4567E9865}"/>
                    </a:ext>
                  </a:extLst>
                </p14:cNvPr>
                <p14:cNvContentPartPr/>
                <p14:nvPr/>
              </p14:nvContentPartPr>
              <p14:xfrm>
                <a:off x="3252136" y="3460117"/>
                <a:ext cx="966240" cy="76320"/>
              </p14:xfrm>
            </p:contentPart>
          </mc:Choice>
          <mc:Fallback>
            <p:pic>
              <p:nvPicPr>
                <p:cNvPr id="93" name="Ink 92">
                  <a:extLst>
                    <a:ext uri="{FF2B5EF4-FFF2-40B4-BE49-F238E27FC236}">
                      <a16:creationId xmlns:a16="http://schemas.microsoft.com/office/drawing/2014/main" id="{8932465D-E384-4673-A9E5-73A4567E9865}"/>
                    </a:ext>
                  </a:extLst>
                </p:cNvPr>
                <p:cNvPicPr/>
                <p:nvPr/>
              </p:nvPicPr>
              <p:blipFill>
                <a:blip r:embed="rId127"/>
                <a:stretch>
                  <a:fillRect/>
                </a:stretch>
              </p:blipFill>
              <p:spPr>
                <a:xfrm>
                  <a:off x="3234496" y="3442477"/>
                  <a:ext cx="1001880" cy="111960"/>
                </a:xfrm>
                <a:prstGeom prst="rect">
                  <a:avLst/>
                </a:prstGeom>
              </p:spPr>
            </p:pic>
          </mc:Fallback>
        </mc:AlternateContent>
        <mc:AlternateContent xmlns:mc="http://schemas.openxmlformats.org/markup-compatibility/2006">
          <mc:Choice xmlns:p14="http://schemas.microsoft.com/office/powerpoint/2010/main" Requires="p14">
            <p:contentPart p14:bwMode="auto" r:id="rId128">
              <p14:nvContentPartPr>
                <p14:cNvPr id="95" name="Ink 94">
                  <a:extLst>
                    <a:ext uri="{FF2B5EF4-FFF2-40B4-BE49-F238E27FC236}">
                      <a16:creationId xmlns:a16="http://schemas.microsoft.com/office/drawing/2014/main" id="{047325CE-0A40-4C98-A346-28E06D441D5C}"/>
                    </a:ext>
                  </a:extLst>
                </p14:cNvPr>
                <p14:cNvContentPartPr/>
                <p14:nvPr/>
              </p14:nvContentPartPr>
              <p14:xfrm>
                <a:off x="458176" y="3385237"/>
                <a:ext cx="2650680" cy="180360"/>
              </p14:xfrm>
            </p:contentPart>
          </mc:Choice>
          <mc:Fallback>
            <p:pic>
              <p:nvPicPr>
                <p:cNvPr id="95" name="Ink 94">
                  <a:extLst>
                    <a:ext uri="{FF2B5EF4-FFF2-40B4-BE49-F238E27FC236}">
                      <a16:creationId xmlns:a16="http://schemas.microsoft.com/office/drawing/2014/main" id="{047325CE-0A40-4C98-A346-28E06D441D5C}"/>
                    </a:ext>
                  </a:extLst>
                </p:cNvPr>
                <p:cNvPicPr/>
                <p:nvPr/>
              </p:nvPicPr>
              <p:blipFill>
                <a:blip r:embed="rId129"/>
                <a:stretch>
                  <a:fillRect/>
                </a:stretch>
              </p:blipFill>
              <p:spPr>
                <a:xfrm>
                  <a:off x="440176" y="3367237"/>
                  <a:ext cx="2686320" cy="216000"/>
                </a:xfrm>
                <a:prstGeom prst="rect">
                  <a:avLst/>
                </a:prstGeom>
              </p:spPr>
            </p:pic>
          </mc:Fallback>
        </mc:AlternateContent>
      </p:grpSp>
      <p:grpSp>
        <p:nvGrpSpPr>
          <p:cNvPr id="112" name="Group 111">
            <a:extLst>
              <a:ext uri="{FF2B5EF4-FFF2-40B4-BE49-F238E27FC236}">
                <a16:creationId xmlns:a16="http://schemas.microsoft.com/office/drawing/2014/main" id="{AB1942BA-AD4B-40D3-84DA-4E3899909D2B}"/>
              </a:ext>
            </a:extLst>
          </p:cNvPr>
          <p:cNvGrpSpPr/>
          <p:nvPr/>
        </p:nvGrpSpPr>
        <p:grpSpPr>
          <a:xfrm>
            <a:off x="985216" y="3934597"/>
            <a:ext cx="9239760" cy="139680"/>
            <a:chOff x="985216" y="3934597"/>
            <a:chExt cx="9239760" cy="139680"/>
          </a:xfrm>
        </p:grpSpPr>
        <mc:AlternateContent xmlns:mc="http://schemas.openxmlformats.org/markup-compatibility/2006">
          <mc:Choice xmlns:p14="http://schemas.microsoft.com/office/powerpoint/2010/main" Requires="p14">
            <p:contentPart p14:bwMode="auto" r:id="rId130">
              <p14:nvContentPartPr>
                <p14:cNvPr id="97" name="Ink 96">
                  <a:extLst>
                    <a:ext uri="{FF2B5EF4-FFF2-40B4-BE49-F238E27FC236}">
                      <a16:creationId xmlns:a16="http://schemas.microsoft.com/office/drawing/2014/main" id="{F8ECB2DB-3255-43E3-9667-7DAE9B092D07}"/>
                    </a:ext>
                  </a:extLst>
                </p14:cNvPr>
                <p14:cNvContentPartPr/>
                <p14:nvPr/>
              </p14:nvContentPartPr>
              <p14:xfrm>
                <a:off x="8174416" y="3969877"/>
                <a:ext cx="2050560" cy="104400"/>
              </p14:xfrm>
            </p:contentPart>
          </mc:Choice>
          <mc:Fallback>
            <p:pic>
              <p:nvPicPr>
                <p:cNvPr id="97" name="Ink 96">
                  <a:extLst>
                    <a:ext uri="{FF2B5EF4-FFF2-40B4-BE49-F238E27FC236}">
                      <a16:creationId xmlns:a16="http://schemas.microsoft.com/office/drawing/2014/main" id="{F8ECB2DB-3255-43E3-9667-7DAE9B092D07}"/>
                    </a:ext>
                  </a:extLst>
                </p:cNvPr>
                <p:cNvPicPr/>
                <p:nvPr/>
              </p:nvPicPr>
              <p:blipFill>
                <a:blip r:embed="rId131"/>
                <a:stretch>
                  <a:fillRect/>
                </a:stretch>
              </p:blipFill>
              <p:spPr>
                <a:xfrm>
                  <a:off x="8156416" y="3952237"/>
                  <a:ext cx="2086200" cy="140040"/>
                </a:xfrm>
                <a:prstGeom prst="rect">
                  <a:avLst/>
                </a:prstGeom>
              </p:spPr>
            </p:pic>
          </mc:Fallback>
        </mc:AlternateContent>
        <mc:AlternateContent xmlns:mc="http://schemas.openxmlformats.org/markup-compatibility/2006">
          <mc:Choice xmlns:p14="http://schemas.microsoft.com/office/powerpoint/2010/main" Requires="p14">
            <p:contentPart p14:bwMode="auto" r:id="rId132">
              <p14:nvContentPartPr>
                <p14:cNvPr id="98" name="Ink 97">
                  <a:extLst>
                    <a:ext uri="{FF2B5EF4-FFF2-40B4-BE49-F238E27FC236}">
                      <a16:creationId xmlns:a16="http://schemas.microsoft.com/office/drawing/2014/main" id="{1F282046-05EB-4C52-84AD-BDA7849342EE}"/>
                    </a:ext>
                  </a:extLst>
                </p14:cNvPr>
                <p14:cNvContentPartPr/>
                <p14:nvPr/>
              </p14:nvContentPartPr>
              <p14:xfrm>
                <a:off x="7121776" y="3934597"/>
                <a:ext cx="960480" cy="94320"/>
              </p14:xfrm>
            </p:contentPart>
          </mc:Choice>
          <mc:Fallback>
            <p:pic>
              <p:nvPicPr>
                <p:cNvPr id="98" name="Ink 97">
                  <a:extLst>
                    <a:ext uri="{FF2B5EF4-FFF2-40B4-BE49-F238E27FC236}">
                      <a16:creationId xmlns:a16="http://schemas.microsoft.com/office/drawing/2014/main" id="{1F282046-05EB-4C52-84AD-BDA7849342EE}"/>
                    </a:ext>
                  </a:extLst>
                </p:cNvPr>
                <p:cNvPicPr/>
                <p:nvPr/>
              </p:nvPicPr>
              <p:blipFill>
                <a:blip r:embed="rId133"/>
                <a:stretch>
                  <a:fillRect/>
                </a:stretch>
              </p:blipFill>
              <p:spPr>
                <a:xfrm>
                  <a:off x="7104136" y="3916957"/>
                  <a:ext cx="996120" cy="129960"/>
                </a:xfrm>
                <a:prstGeom prst="rect">
                  <a:avLst/>
                </a:prstGeom>
              </p:spPr>
            </p:pic>
          </mc:Fallback>
        </mc:AlternateContent>
        <mc:AlternateContent xmlns:mc="http://schemas.openxmlformats.org/markup-compatibility/2006">
          <mc:Choice xmlns:p14="http://schemas.microsoft.com/office/powerpoint/2010/main" Requires="p14">
            <p:contentPart p14:bwMode="auto" r:id="rId134">
              <p14:nvContentPartPr>
                <p14:cNvPr id="100" name="Ink 99">
                  <a:extLst>
                    <a:ext uri="{FF2B5EF4-FFF2-40B4-BE49-F238E27FC236}">
                      <a16:creationId xmlns:a16="http://schemas.microsoft.com/office/drawing/2014/main" id="{D9D14170-67F6-47B6-99D6-0CEDFFD10F6C}"/>
                    </a:ext>
                  </a:extLst>
                </p14:cNvPr>
                <p14:cNvContentPartPr/>
                <p14:nvPr/>
              </p14:nvContentPartPr>
              <p14:xfrm>
                <a:off x="6179656" y="3960877"/>
                <a:ext cx="919080" cy="59400"/>
              </p14:xfrm>
            </p:contentPart>
          </mc:Choice>
          <mc:Fallback>
            <p:pic>
              <p:nvPicPr>
                <p:cNvPr id="100" name="Ink 99">
                  <a:extLst>
                    <a:ext uri="{FF2B5EF4-FFF2-40B4-BE49-F238E27FC236}">
                      <a16:creationId xmlns:a16="http://schemas.microsoft.com/office/drawing/2014/main" id="{D9D14170-67F6-47B6-99D6-0CEDFFD10F6C}"/>
                    </a:ext>
                  </a:extLst>
                </p:cNvPr>
                <p:cNvPicPr/>
                <p:nvPr/>
              </p:nvPicPr>
              <p:blipFill>
                <a:blip r:embed="rId135"/>
                <a:stretch>
                  <a:fillRect/>
                </a:stretch>
              </p:blipFill>
              <p:spPr>
                <a:xfrm>
                  <a:off x="6162016" y="3943237"/>
                  <a:ext cx="954720" cy="95040"/>
                </a:xfrm>
                <a:prstGeom prst="rect">
                  <a:avLst/>
                </a:prstGeom>
              </p:spPr>
            </p:pic>
          </mc:Fallback>
        </mc:AlternateContent>
        <mc:AlternateContent xmlns:mc="http://schemas.openxmlformats.org/markup-compatibility/2006">
          <mc:Choice xmlns:p14="http://schemas.microsoft.com/office/powerpoint/2010/main" Requires="p14">
            <p:contentPart p14:bwMode="auto" r:id="rId136">
              <p14:nvContentPartPr>
                <p14:cNvPr id="102" name="Ink 101">
                  <a:extLst>
                    <a:ext uri="{FF2B5EF4-FFF2-40B4-BE49-F238E27FC236}">
                      <a16:creationId xmlns:a16="http://schemas.microsoft.com/office/drawing/2014/main" id="{B6469BA9-8DCB-42AE-BFEC-1445C724A6CB}"/>
                    </a:ext>
                  </a:extLst>
                </p14:cNvPr>
                <p14:cNvContentPartPr/>
                <p14:nvPr/>
              </p14:nvContentPartPr>
              <p14:xfrm>
                <a:off x="5361736" y="4023157"/>
                <a:ext cx="682560" cy="42120"/>
              </p14:xfrm>
            </p:contentPart>
          </mc:Choice>
          <mc:Fallback>
            <p:pic>
              <p:nvPicPr>
                <p:cNvPr id="102" name="Ink 101">
                  <a:extLst>
                    <a:ext uri="{FF2B5EF4-FFF2-40B4-BE49-F238E27FC236}">
                      <a16:creationId xmlns:a16="http://schemas.microsoft.com/office/drawing/2014/main" id="{B6469BA9-8DCB-42AE-BFEC-1445C724A6CB}"/>
                    </a:ext>
                  </a:extLst>
                </p:cNvPr>
                <p:cNvPicPr/>
                <p:nvPr/>
              </p:nvPicPr>
              <p:blipFill>
                <a:blip r:embed="rId137"/>
                <a:stretch>
                  <a:fillRect/>
                </a:stretch>
              </p:blipFill>
              <p:spPr>
                <a:xfrm>
                  <a:off x="5343736" y="4005157"/>
                  <a:ext cx="718200" cy="77760"/>
                </a:xfrm>
                <a:prstGeom prst="rect">
                  <a:avLst/>
                </a:prstGeom>
              </p:spPr>
            </p:pic>
          </mc:Fallback>
        </mc:AlternateContent>
        <mc:AlternateContent xmlns:mc="http://schemas.openxmlformats.org/markup-compatibility/2006">
          <mc:Choice xmlns:p14="http://schemas.microsoft.com/office/powerpoint/2010/main" Requires="p14">
            <p:contentPart p14:bwMode="auto" r:id="rId138">
              <p14:nvContentPartPr>
                <p14:cNvPr id="103" name="Ink 102">
                  <a:extLst>
                    <a:ext uri="{FF2B5EF4-FFF2-40B4-BE49-F238E27FC236}">
                      <a16:creationId xmlns:a16="http://schemas.microsoft.com/office/drawing/2014/main" id="{DCA1EC72-C036-4066-8DB3-002AD7288E8F}"/>
                    </a:ext>
                  </a:extLst>
                </p14:cNvPr>
                <p14:cNvContentPartPr/>
                <p14:nvPr/>
              </p14:nvContentPartPr>
              <p14:xfrm>
                <a:off x="5066176" y="4002277"/>
                <a:ext cx="2160" cy="360"/>
              </p14:xfrm>
            </p:contentPart>
          </mc:Choice>
          <mc:Fallback>
            <p:pic>
              <p:nvPicPr>
                <p:cNvPr id="103" name="Ink 102">
                  <a:extLst>
                    <a:ext uri="{FF2B5EF4-FFF2-40B4-BE49-F238E27FC236}">
                      <a16:creationId xmlns:a16="http://schemas.microsoft.com/office/drawing/2014/main" id="{DCA1EC72-C036-4066-8DB3-002AD7288E8F}"/>
                    </a:ext>
                  </a:extLst>
                </p:cNvPr>
                <p:cNvPicPr/>
                <p:nvPr/>
              </p:nvPicPr>
              <p:blipFill>
                <a:blip r:embed="rId139"/>
                <a:stretch>
                  <a:fillRect/>
                </a:stretch>
              </p:blipFill>
              <p:spPr>
                <a:xfrm>
                  <a:off x="5048176" y="3984637"/>
                  <a:ext cx="37800" cy="36000"/>
                </a:xfrm>
                <a:prstGeom prst="rect">
                  <a:avLst/>
                </a:prstGeom>
              </p:spPr>
            </p:pic>
          </mc:Fallback>
        </mc:AlternateContent>
        <mc:AlternateContent xmlns:mc="http://schemas.openxmlformats.org/markup-compatibility/2006">
          <mc:Choice xmlns:p14="http://schemas.microsoft.com/office/powerpoint/2010/main" Requires="p14">
            <p:contentPart p14:bwMode="auto" r:id="rId140">
              <p14:nvContentPartPr>
                <p14:cNvPr id="104" name="Ink 103">
                  <a:extLst>
                    <a:ext uri="{FF2B5EF4-FFF2-40B4-BE49-F238E27FC236}">
                      <a16:creationId xmlns:a16="http://schemas.microsoft.com/office/drawing/2014/main" id="{D44FFE11-C7AE-4726-83FD-419755827189}"/>
                    </a:ext>
                  </a:extLst>
                </p14:cNvPr>
                <p14:cNvContentPartPr/>
                <p14:nvPr/>
              </p14:nvContentPartPr>
              <p14:xfrm>
                <a:off x="4363816" y="3968797"/>
                <a:ext cx="712080" cy="46080"/>
              </p14:xfrm>
            </p:contentPart>
          </mc:Choice>
          <mc:Fallback>
            <p:pic>
              <p:nvPicPr>
                <p:cNvPr id="104" name="Ink 103">
                  <a:extLst>
                    <a:ext uri="{FF2B5EF4-FFF2-40B4-BE49-F238E27FC236}">
                      <a16:creationId xmlns:a16="http://schemas.microsoft.com/office/drawing/2014/main" id="{D44FFE11-C7AE-4726-83FD-419755827189}"/>
                    </a:ext>
                  </a:extLst>
                </p:cNvPr>
                <p:cNvPicPr/>
                <p:nvPr/>
              </p:nvPicPr>
              <p:blipFill>
                <a:blip r:embed="rId141"/>
                <a:stretch>
                  <a:fillRect/>
                </a:stretch>
              </p:blipFill>
              <p:spPr>
                <a:xfrm>
                  <a:off x="4346176" y="3951157"/>
                  <a:ext cx="747720" cy="81720"/>
                </a:xfrm>
                <a:prstGeom prst="rect">
                  <a:avLst/>
                </a:prstGeom>
              </p:spPr>
            </p:pic>
          </mc:Fallback>
        </mc:AlternateContent>
        <mc:AlternateContent xmlns:mc="http://schemas.openxmlformats.org/markup-compatibility/2006">
          <mc:Choice xmlns:p14="http://schemas.microsoft.com/office/powerpoint/2010/main" Requires="p14">
            <p:contentPart p14:bwMode="auto" r:id="rId142">
              <p14:nvContentPartPr>
                <p14:cNvPr id="106" name="Ink 105">
                  <a:extLst>
                    <a:ext uri="{FF2B5EF4-FFF2-40B4-BE49-F238E27FC236}">
                      <a16:creationId xmlns:a16="http://schemas.microsoft.com/office/drawing/2014/main" id="{B9963232-8935-47AE-A393-51EF41F17D84}"/>
                    </a:ext>
                  </a:extLst>
                </p14:cNvPr>
                <p14:cNvContentPartPr/>
                <p14:nvPr/>
              </p14:nvContentPartPr>
              <p14:xfrm>
                <a:off x="2373736" y="3966997"/>
                <a:ext cx="1814400" cy="73440"/>
              </p14:xfrm>
            </p:contentPart>
          </mc:Choice>
          <mc:Fallback>
            <p:pic>
              <p:nvPicPr>
                <p:cNvPr id="106" name="Ink 105">
                  <a:extLst>
                    <a:ext uri="{FF2B5EF4-FFF2-40B4-BE49-F238E27FC236}">
                      <a16:creationId xmlns:a16="http://schemas.microsoft.com/office/drawing/2014/main" id="{B9963232-8935-47AE-A393-51EF41F17D84}"/>
                    </a:ext>
                  </a:extLst>
                </p:cNvPr>
                <p:cNvPicPr/>
                <p:nvPr/>
              </p:nvPicPr>
              <p:blipFill>
                <a:blip r:embed="rId143"/>
                <a:stretch>
                  <a:fillRect/>
                </a:stretch>
              </p:blipFill>
              <p:spPr>
                <a:xfrm>
                  <a:off x="2356096" y="3948997"/>
                  <a:ext cx="1850040" cy="109080"/>
                </a:xfrm>
                <a:prstGeom prst="rect">
                  <a:avLst/>
                </a:prstGeom>
              </p:spPr>
            </p:pic>
          </mc:Fallback>
        </mc:AlternateContent>
        <mc:AlternateContent xmlns:mc="http://schemas.openxmlformats.org/markup-compatibility/2006">
          <mc:Choice xmlns:p14="http://schemas.microsoft.com/office/powerpoint/2010/main" Requires="p14">
            <p:contentPart p14:bwMode="auto" r:id="rId144">
              <p14:nvContentPartPr>
                <p14:cNvPr id="108" name="Ink 107">
                  <a:extLst>
                    <a:ext uri="{FF2B5EF4-FFF2-40B4-BE49-F238E27FC236}">
                      <a16:creationId xmlns:a16="http://schemas.microsoft.com/office/drawing/2014/main" id="{EA133823-7F68-46C7-B06C-E5DF0E25F0FF}"/>
                    </a:ext>
                  </a:extLst>
                </p14:cNvPr>
                <p14:cNvContentPartPr/>
                <p14:nvPr/>
              </p14:nvContentPartPr>
              <p14:xfrm>
                <a:off x="985216" y="3942877"/>
                <a:ext cx="1289160" cy="39600"/>
              </p14:xfrm>
            </p:contentPart>
          </mc:Choice>
          <mc:Fallback>
            <p:pic>
              <p:nvPicPr>
                <p:cNvPr id="108" name="Ink 107">
                  <a:extLst>
                    <a:ext uri="{FF2B5EF4-FFF2-40B4-BE49-F238E27FC236}">
                      <a16:creationId xmlns:a16="http://schemas.microsoft.com/office/drawing/2014/main" id="{EA133823-7F68-46C7-B06C-E5DF0E25F0FF}"/>
                    </a:ext>
                  </a:extLst>
                </p:cNvPr>
                <p:cNvPicPr/>
                <p:nvPr/>
              </p:nvPicPr>
              <p:blipFill>
                <a:blip r:embed="rId145"/>
                <a:stretch>
                  <a:fillRect/>
                </a:stretch>
              </p:blipFill>
              <p:spPr>
                <a:xfrm>
                  <a:off x="967576" y="3925237"/>
                  <a:ext cx="1324800" cy="75240"/>
                </a:xfrm>
                <a:prstGeom prst="rect">
                  <a:avLst/>
                </a:prstGeom>
              </p:spPr>
            </p:pic>
          </mc:Fallback>
        </mc:AlternateContent>
      </p:grpSp>
      <p:grpSp>
        <p:nvGrpSpPr>
          <p:cNvPr id="111" name="Group 110">
            <a:extLst>
              <a:ext uri="{FF2B5EF4-FFF2-40B4-BE49-F238E27FC236}">
                <a16:creationId xmlns:a16="http://schemas.microsoft.com/office/drawing/2014/main" id="{F237B44A-EE3D-4CAC-8C63-C2C7B5680306}"/>
              </a:ext>
            </a:extLst>
          </p:cNvPr>
          <p:cNvGrpSpPr/>
          <p:nvPr/>
        </p:nvGrpSpPr>
        <p:grpSpPr>
          <a:xfrm>
            <a:off x="8433256" y="4445077"/>
            <a:ext cx="1806480" cy="101520"/>
            <a:chOff x="8433256" y="4445077"/>
            <a:chExt cx="1806480" cy="101520"/>
          </a:xfrm>
        </p:grpSpPr>
        <mc:AlternateContent xmlns:mc="http://schemas.openxmlformats.org/markup-compatibility/2006">
          <mc:Choice xmlns:p14="http://schemas.microsoft.com/office/powerpoint/2010/main" Requires="p14">
            <p:contentPart p14:bwMode="auto" r:id="rId146">
              <p14:nvContentPartPr>
                <p14:cNvPr id="109" name="Ink 108">
                  <a:extLst>
                    <a:ext uri="{FF2B5EF4-FFF2-40B4-BE49-F238E27FC236}">
                      <a16:creationId xmlns:a16="http://schemas.microsoft.com/office/drawing/2014/main" id="{416D73F3-3151-4B79-8B3D-700B1C9B92DA}"/>
                    </a:ext>
                  </a:extLst>
                </p14:cNvPr>
                <p14:cNvContentPartPr/>
                <p14:nvPr/>
              </p14:nvContentPartPr>
              <p14:xfrm>
                <a:off x="9514696" y="4445077"/>
                <a:ext cx="725040" cy="51840"/>
              </p14:xfrm>
            </p:contentPart>
          </mc:Choice>
          <mc:Fallback>
            <p:pic>
              <p:nvPicPr>
                <p:cNvPr id="109" name="Ink 108">
                  <a:extLst>
                    <a:ext uri="{FF2B5EF4-FFF2-40B4-BE49-F238E27FC236}">
                      <a16:creationId xmlns:a16="http://schemas.microsoft.com/office/drawing/2014/main" id="{416D73F3-3151-4B79-8B3D-700B1C9B92DA}"/>
                    </a:ext>
                  </a:extLst>
                </p:cNvPr>
                <p:cNvPicPr/>
                <p:nvPr/>
              </p:nvPicPr>
              <p:blipFill>
                <a:blip r:embed="rId147"/>
                <a:stretch>
                  <a:fillRect/>
                </a:stretch>
              </p:blipFill>
              <p:spPr>
                <a:xfrm>
                  <a:off x="9496696" y="4427077"/>
                  <a:ext cx="760680" cy="87480"/>
                </a:xfrm>
                <a:prstGeom prst="rect">
                  <a:avLst/>
                </a:prstGeom>
              </p:spPr>
            </p:pic>
          </mc:Fallback>
        </mc:AlternateContent>
        <mc:AlternateContent xmlns:mc="http://schemas.openxmlformats.org/markup-compatibility/2006">
          <mc:Choice xmlns:p14="http://schemas.microsoft.com/office/powerpoint/2010/main" Requires="p14">
            <p:contentPart p14:bwMode="auto" r:id="rId148">
              <p14:nvContentPartPr>
                <p14:cNvPr id="110" name="Ink 109">
                  <a:extLst>
                    <a:ext uri="{FF2B5EF4-FFF2-40B4-BE49-F238E27FC236}">
                      <a16:creationId xmlns:a16="http://schemas.microsoft.com/office/drawing/2014/main" id="{0DBC71F3-00D6-4F04-AA1C-EDE9883BB0DE}"/>
                    </a:ext>
                  </a:extLst>
                </p14:cNvPr>
                <p14:cNvContentPartPr/>
                <p14:nvPr/>
              </p14:nvContentPartPr>
              <p14:xfrm>
                <a:off x="8433256" y="4495837"/>
                <a:ext cx="827640" cy="50760"/>
              </p14:xfrm>
            </p:contentPart>
          </mc:Choice>
          <mc:Fallback>
            <p:pic>
              <p:nvPicPr>
                <p:cNvPr id="110" name="Ink 109">
                  <a:extLst>
                    <a:ext uri="{FF2B5EF4-FFF2-40B4-BE49-F238E27FC236}">
                      <a16:creationId xmlns:a16="http://schemas.microsoft.com/office/drawing/2014/main" id="{0DBC71F3-00D6-4F04-AA1C-EDE9883BB0DE}"/>
                    </a:ext>
                  </a:extLst>
                </p:cNvPr>
                <p:cNvPicPr/>
                <p:nvPr/>
              </p:nvPicPr>
              <p:blipFill>
                <a:blip r:embed="rId149"/>
                <a:stretch>
                  <a:fillRect/>
                </a:stretch>
              </p:blipFill>
              <p:spPr>
                <a:xfrm>
                  <a:off x="8415256" y="4478197"/>
                  <a:ext cx="863280" cy="864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50">
            <p14:nvContentPartPr>
              <p14:cNvPr id="113" name="Ink 112">
                <a:extLst>
                  <a:ext uri="{FF2B5EF4-FFF2-40B4-BE49-F238E27FC236}">
                    <a16:creationId xmlns:a16="http://schemas.microsoft.com/office/drawing/2014/main" id="{711A5B98-BB93-48FC-827F-61A320BCE2A2}"/>
                  </a:ext>
                </a:extLst>
              </p14:cNvPr>
              <p14:cNvContentPartPr/>
              <p14:nvPr/>
            </p14:nvContentPartPr>
            <p14:xfrm>
              <a:off x="6011896" y="4405837"/>
              <a:ext cx="1742760" cy="110160"/>
            </p14:xfrm>
          </p:contentPart>
        </mc:Choice>
        <mc:Fallback>
          <p:pic>
            <p:nvPicPr>
              <p:cNvPr id="113" name="Ink 112">
                <a:extLst>
                  <a:ext uri="{FF2B5EF4-FFF2-40B4-BE49-F238E27FC236}">
                    <a16:creationId xmlns:a16="http://schemas.microsoft.com/office/drawing/2014/main" id="{711A5B98-BB93-48FC-827F-61A320BCE2A2}"/>
                  </a:ext>
                </a:extLst>
              </p:cNvPr>
              <p:cNvPicPr/>
              <p:nvPr/>
            </p:nvPicPr>
            <p:blipFill>
              <a:blip r:embed="rId151"/>
              <a:stretch>
                <a:fillRect/>
              </a:stretch>
            </p:blipFill>
            <p:spPr>
              <a:xfrm>
                <a:off x="5994256" y="4387837"/>
                <a:ext cx="1778400" cy="145800"/>
              </a:xfrm>
              <a:prstGeom prst="rect">
                <a:avLst/>
              </a:prstGeom>
            </p:spPr>
          </p:pic>
        </mc:Fallback>
      </mc:AlternateContent>
      <mc:AlternateContent xmlns:mc="http://schemas.openxmlformats.org/markup-compatibility/2006">
        <mc:Choice xmlns:p14="http://schemas.microsoft.com/office/powerpoint/2010/main" Requires="p14">
          <p:contentPart p14:bwMode="auto" r:id="rId152">
            <p14:nvContentPartPr>
              <p14:cNvPr id="114" name="Ink 113">
                <a:extLst>
                  <a:ext uri="{FF2B5EF4-FFF2-40B4-BE49-F238E27FC236}">
                    <a16:creationId xmlns:a16="http://schemas.microsoft.com/office/drawing/2014/main" id="{E0AEF321-91D3-4229-887C-7DFD70461300}"/>
                  </a:ext>
                </a:extLst>
              </p14:cNvPr>
              <p14:cNvContentPartPr/>
              <p14:nvPr/>
            </p14:nvContentPartPr>
            <p14:xfrm>
              <a:off x="5510776" y="4494397"/>
              <a:ext cx="453240" cy="84600"/>
            </p14:xfrm>
          </p:contentPart>
        </mc:Choice>
        <mc:Fallback>
          <p:pic>
            <p:nvPicPr>
              <p:cNvPr id="114" name="Ink 113">
                <a:extLst>
                  <a:ext uri="{FF2B5EF4-FFF2-40B4-BE49-F238E27FC236}">
                    <a16:creationId xmlns:a16="http://schemas.microsoft.com/office/drawing/2014/main" id="{E0AEF321-91D3-4229-887C-7DFD70461300}"/>
                  </a:ext>
                </a:extLst>
              </p:cNvPr>
              <p:cNvPicPr/>
              <p:nvPr/>
            </p:nvPicPr>
            <p:blipFill>
              <a:blip r:embed="rId153"/>
              <a:stretch>
                <a:fillRect/>
              </a:stretch>
            </p:blipFill>
            <p:spPr>
              <a:xfrm>
                <a:off x="5492776" y="4476757"/>
                <a:ext cx="488880" cy="120240"/>
              </a:xfrm>
              <a:prstGeom prst="rect">
                <a:avLst/>
              </a:prstGeom>
            </p:spPr>
          </p:pic>
        </mc:Fallback>
      </mc:AlternateContent>
      <p:grpSp>
        <p:nvGrpSpPr>
          <p:cNvPr id="123" name="Group 122">
            <a:extLst>
              <a:ext uri="{FF2B5EF4-FFF2-40B4-BE49-F238E27FC236}">
                <a16:creationId xmlns:a16="http://schemas.microsoft.com/office/drawing/2014/main" id="{95D7CB22-83F2-457A-9347-79A79E7146E6}"/>
              </a:ext>
            </a:extLst>
          </p:cNvPr>
          <p:cNvGrpSpPr/>
          <p:nvPr/>
        </p:nvGrpSpPr>
        <p:grpSpPr>
          <a:xfrm>
            <a:off x="503896" y="4440037"/>
            <a:ext cx="4890600" cy="195120"/>
            <a:chOff x="503896" y="4440037"/>
            <a:chExt cx="4890600" cy="195120"/>
          </a:xfrm>
        </p:grpSpPr>
        <mc:AlternateContent xmlns:mc="http://schemas.openxmlformats.org/markup-compatibility/2006">
          <mc:Choice xmlns:p14="http://schemas.microsoft.com/office/powerpoint/2010/main" Requires="p14">
            <p:contentPart p14:bwMode="auto" r:id="rId154">
              <p14:nvContentPartPr>
                <p14:cNvPr id="115" name="Ink 114">
                  <a:extLst>
                    <a:ext uri="{FF2B5EF4-FFF2-40B4-BE49-F238E27FC236}">
                      <a16:creationId xmlns:a16="http://schemas.microsoft.com/office/drawing/2014/main" id="{59AC410E-9639-45B5-99F6-F0A1EAC11966}"/>
                    </a:ext>
                  </a:extLst>
                </p14:cNvPr>
                <p14:cNvContentPartPr/>
                <p14:nvPr/>
              </p14:nvContentPartPr>
              <p14:xfrm>
                <a:off x="4746136" y="4548397"/>
                <a:ext cx="648360" cy="86760"/>
              </p14:xfrm>
            </p:contentPart>
          </mc:Choice>
          <mc:Fallback>
            <p:pic>
              <p:nvPicPr>
                <p:cNvPr id="115" name="Ink 114">
                  <a:extLst>
                    <a:ext uri="{FF2B5EF4-FFF2-40B4-BE49-F238E27FC236}">
                      <a16:creationId xmlns:a16="http://schemas.microsoft.com/office/drawing/2014/main" id="{59AC410E-9639-45B5-99F6-F0A1EAC11966}"/>
                    </a:ext>
                  </a:extLst>
                </p:cNvPr>
                <p:cNvPicPr/>
                <p:nvPr/>
              </p:nvPicPr>
              <p:blipFill>
                <a:blip r:embed="rId155"/>
                <a:stretch>
                  <a:fillRect/>
                </a:stretch>
              </p:blipFill>
              <p:spPr>
                <a:xfrm>
                  <a:off x="4728136" y="4530397"/>
                  <a:ext cx="684000" cy="122400"/>
                </a:xfrm>
                <a:prstGeom prst="rect">
                  <a:avLst/>
                </a:prstGeom>
              </p:spPr>
            </p:pic>
          </mc:Fallback>
        </mc:AlternateContent>
        <mc:AlternateContent xmlns:mc="http://schemas.openxmlformats.org/markup-compatibility/2006">
          <mc:Choice xmlns:p14="http://schemas.microsoft.com/office/powerpoint/2010/main" Requires="p14">
            <p:contentPart p14:bwMode="auto" r:id="rId156">
              <p14:nvContentPartPr>
                <p14:cNvPr id="116" name="Ink 115">
                  <a:extLst>
                    <a:ext uri="{FF2B5EF4-FFF2-40B4-BE49-F238E27FC236}">
                      <a16:creationId xmlns:a16="http://schemas.microsoft.com/office/drawing/2014/main" id="{362CC025-6B33-4B51-A4D1-7E1AF92F3C25}"/>
                    </a:ext>
                  </a:extLst>
                </p14:cNvPr>
                <p14:cNvContentPartPr/>
                <p14:nvPr/>
              </p14:nvContentPartPr>
              <p14:xfrm>
                <a:off x="3894376" y="4450837"/>
                <a:ext cx="641160" cy="46440"/>
              </p14:xfrm>
            </p:contentPart>
          </mc:Choice>
          <mc:Fallback>
            <p:pic>
              <p:nvPicPr>
                <p:cNvPr id="116" name="Ink 115">
                  <a:extLst>
                    <a:ext uri="{FF2B5EF4-FFF2-40B4-BE49-F238E27FC236}">
                      <a16:creationId xmlns:a16="http://schemas.microsoft.com/office/drawing/2014/main" id="{362CC025-6B33-4B51-A4D1-7E1AF92F3C25}"/>
                    </a:ext>
                  </a:extLst>
                </p:cNvPr>
                <p:cNvPicPr/>
                <p:nvPr/>
              </p:nvPicPr>
              <p:blipFill>
                <a:blip r:embed="rId157"/>
                <a:stretch>
                  <a:fillRect/>
                </a:stretch>
              </p:blipFill>
              <p:spPr>
                <a:xfrm>
                  <a:off x="3876376" y="4433197"/>
                  <a:ext cx="676800" cy="82080"/>
                </a:xfrm>
                <a:prstGeom prst="rect">
                  <a:avLst/>
                </a:prstGeom>
              </p:spPr>
            </p:pic>
          </mc:Fallback>
        </mc:AlternateContent>
        <mc:AlternateContent xmlns:mc="http://schemas.openxmlformats.org/markup-compatibility/2006">
          <mc:Choice xmlns:p14="http://schemas.microsoft.com/office/powerpoint/2010/main" Requires="p14">
            <p:contentPart p14:bwMode="auto" r:id="rId158">
              <p14:nvContentPartPr>
                <p14:cNvPr id="117" name="Ink 116">
                  <a:extLst>
                    <a:ext uri="{FF2B5EF4-FFF2-40B4-BE49-F238E27FC236}">
                      <a16:creationId xmlns:a16="http://schemas.microsoft.com/office/drawing/2014/main" id="{CF2ACBF0-7759-47DC-9631-C8D3EAAFE36C}"/>
                    </a:ext>
                  </a:extLst>
                </p14:cNvPr>
                <p14:cNvContentPartPr/>
                <p14:nvPr/>
              </p14:nvContentPartPr>
              <p14:xfrm>
                <a:off x="3505216" y="4542997"/>
                <a:ext cx="4320" cy="1800"/>
              </p14:xfrm>
            </p:contentPart>
          </mc:Choice>
          <mc:Fallback>
            <p:pic>
              <p:nvPicPr>
                <p:cNvPr id="117" name="Ink 116">
                  <a:extLst>
                    <a:ext uri="{FF2B5EF4-FFF2-40B4-BE49-F238E27FC236}">
                      <a16:creationId xmlns:a16="http://schemas.microsoft.com/office/drawing/2014/main" id="{CF2ACBF0-7759-47DC-9631-C8D3EAAFE36C}"/>
                    </a:ext>
                  </a:extLst>
                </p:cNvPr>
                <p:cNvPicPr/>
                <p:nvPr/>
              </p:nvPicPr>
              <p:blipFill>
                <a:blip r:embed="rId159"/>
                <a:stretch>
                  <a:fillRect/>
                </a:stretch>
              </p:blipFill>
              <p:spPr>
                <a:xfrm>
                  <a:off x="3487216" y="4525357"/>
                  <a:ext cx="39960" cy="37440"/>
                </a:xfrm>
                <a:prstGeom prst="rect">
                  <a:avLst/>
                </a:prstGeom>
              </p:spPr>
            </p:pic>
          </mc:Fallback>
        </mc:AlternateContent>
        <mc:AlternateContent xmlns:mc="http://schemas.openxmlformats.org/markup-compatibility/2006">
          <mc:Choice xmlns:p14="http://schemas.microsoft.com/office/powerpoint/2010/main" Requires="p14">
            <p:contentPart p14:bwMode="auto" r:id="rId160">
              <p14:nvContentPartPr>
                <p14:cNvPr id="118" name="Ink 117">
                  <a:extLst>
                    <a:ext uri="{FF2B5EF4-FFF2-40B4-BE49-F238E27FC236}">
                      <a16:creationId xmlns:a16="http://schemas.microsoft.com/office/drawing/2014/main" id="{4DDB48F5-CB1A-44A5-83B7-14C4553E70D3}"/>
                    </a:ext>
                  </a:extLst>
                </p14:cNvPr>
                <p14:cNvContentPartPr/>
                <p14:nvPr/>
              </p14:nvContentPartPr>
              <p14:xfrm>
                <a:off x="2824456" y="4449757"/>
                <a:ext cx="801720" cy="88560"/>
              </p14:xfrm>
            </p:contentPart>
          </mc:Choice>
          <mc:Fallback>
            <p:pic>
              <p:nvPicPr>
                <p:cNvPr id="118" name="Ink 117">
                  <a:extLst>
                    <a:ext uri="{FF2B5EF4-FFF2-40B4-BE49-F238E27FC236}">
                      <a16:creationId xmlns:a16="http://schemas.microsoft.com/office/drawing/2014/main" id="{4DDB48F5-CB1A-44A5-83B7-14C4553E70D3}"/>
                    </a:ext>
                  </a:extLst>
                </p:cNvPr>
                <p:cNvPicPr/>
                <p:nvPr/>
              </p:nvPicPr>
              <p:blipFill>
                <a:blip r:embed="rId161"/>
                <a:stretch>
                  <a:fillRect/>
                </a:stretch>
              </p:blipFill>
              <p:spPr>
                <a:xfrm>
                  <a:off x="2806456" y="4431757"/>
                  <a:ext cx="837360" cy="124200"/>
                </a:xfrm>
                <a:prstGeom prst="rect">
                  <a:avLst/>
                </a:prstGeom>
              </p:spPr>
            </p:pic>
          </mc:Fallback>
        </mc:AlternateContent>
        <mc:AlternateContent xmlns:mc="http://schemas.openxmlformats.org/markup-compatibility/2006">
          <mc:Choice xmlns:p14="http://schemas.microsoft.com/office/powerpoint/2010/main" Requires="p14">
            <p:contentPart p14:bwMode="auto" r:id="rId162">
              <p14:nvContentPartPr>
                <p14:cNvPr id="120" name="Ink 119">
                  <a:extLst>
                    <a:ext uri="{FF2B5EF4-FFF2-40B4-BE49-F238E27FC236}">
                      <a16:creationId xmlns:a16="http://schemas.microsoft.com/office/drawing/2014/main" id="{DCA59A05-5F9E-46C3-9CA8-CDAB78DD3A50}"/>
                    </a:ext>
                  </a:extLst>
                </p14:cNvPr>
                <p14:cNvContentPartPr/>
                <p14:nvPr/>
              </p14:nvContentPartPr>
              <p14:xfrm>
                <a:off x="2285536" y="4517437"/>
                <a:ext cx="383760" cy="56520"/>
              </p14:xfrm>
            </p:contentPart>
          </mc:Choice>
          <mc:Fallback>
            <p:pic>
              <p:nvPicPr>
                <p:cNvPr id="120" name="Ink 119">
                  <a:extLst>
                    <a:ext uri="{FF2B5EF4-FFF2-40B4-BE49-F238E27FC236}">
                      <a16:creationId xmlns:a16="http://schemas.microsoft.com/office/drawing/2014/main" id="{DCA59A05-5F9E-46C3-9CA8-CDAB78DD3A50}"/>
                    </a:ext>
                  </a:extLst>
                </p:cNvPr>
                <p:cNvPicPr/>
                <p:nvPr/>
              </p:nvPicPr>
              <p:blipFill>
                <a:blip r:embed="rId163"/>
                <a:stretch>
                  <a:fillRect/>
                </a:stretch>
              </p:blipFill>
              <p:spPr>
                <a:xfrm>
                  <a:off x="2267536" y="4499437"/>
                  <a:ext cx="419400" cy="92160"/>
                </a:xfrm>
                <a:prstGeom prst="rect">
                  <a:avLst/>
                </a:prstGeom>
              </p:spPr>
            </p:pic>
          </mc:Fallback>
        </mc:AlternateContent>
        <mc:AlternateContent xmlns:mc="http://schemas.openxmlformats.org/markup-compatibility/2006">
          <mc:Choice xmlns:p14="http://schemas.microsoft.com/office/powerpoint/2010/main" Requires="p14">
            <p:contentPart p14:bwMode="auto" r:id="rId164">
              <p14:nvContentPartPr>
                <p14:cNvPr id="122" name="Ink 121">
                  <a:extLst>
                    <a:ext uri="{FF2B5EF4-FFF2-40B4-BE49-F238E27FC236}">
                      <a16:creationId xmlns:a16="http://schemas.microsoft.com/office/drawing/2014/main" id="{EAD3D7A1-59F9-4EFF-AC4A-71A3D6C396E8}"/>
                    </a:ext>
                  </a:extLst>
                </p14:cNvPr>
                <p14:cNvContentPartPr/>
                <p14:nvPr/>
              </p14:nvContentPartPr>
              <p14:xfrm>
                <a:off x="503896" y="4440037"/>
                <a:ext cx="1795680" cy="34920"/>
              </p14:xfrm>
            </p:contentPart>
          </mc:Choice>
          <mc:Fallback>
            <p:pic>
              <p:nvPicPr>
                <p:cNvPr id="122" name="Ink 121">
                  <a:extLst>
                    <a:ext uri="{FF2B5EF4-FFF2-40B4-BE49-F238E27FC236}">
                      <a16:creationId xmlns:a16="http://schemas.microsoft.com/office/drawing/2014/main" id="{EAD3D7A1-59F9-4EFF-AC4A-71A3D6C396E8}"/>
                    </a:ext>
                  </a:extLst>
                </p:cNvPr>
                <p:cNvPicPr/>
                <p:nvPr/>
              </p:nvPicPr>
              <p:blipFill>
                <a:blip r:embed="rId165"/>
                <a:stretch>
                  <a:fillRect/>
                </a:stretch>
              </p:blipFill>
              <p:spPr>
                <a:xfrm>
                  <a:off x="485896" y="4422037"/>
                  <a:ext cx="1831320" cy="70560"/>
                </a:xfrm>
                <a:prstGeom prst="rect">
                  <a:avLst/>
                </a:prstGeom>
              </p:spPr>
            </p:pic>
          </mc:Fallback>
        </mc:AlternateContent>
      </p:grpSp>
      <p:grpSp>
        <p:nvGrpSpPr>
          <p:cNvPr id="129" name="Group 128">
            <a:extLst>
              <a:ext uri="{FF2B5EF4-FFF2-40B4-BE49-F238E27FC236}">
                <a16:creationId xmlns:a16="http://schemas.microsoft.com/office/drawing/2014/main" id="{C1AC4FD7-5F83-4CC0-89D7-47B07C94FB6A}"/>
              </a:ext>
            </a:extLst>
          </p:cNvPr>
          <p:cNvGrpSpPr/>
          <p:nvPr/>
        </p:nvGrpSpPr>
        <p:grpSpPr>
          <a:xfrm>
            <a:off x="6512296" y="4931077"/>
            <a:ext cx="3720240" cy="139320"/>
            <a:chOff x="6512296" y="4931077"/>
            <a:chExt cx="3720240" cy="139320"/>
          </a:xfrm>
        </p:grpSpPr>
        <mc:AlternateContent xmlns:mc="http://schemas.openxmlformats.org/markup-compatibility/2006">
          <mc:Choice xmlns:p14="http://schemas.microsoft.com/office/powerpoint/2010/main" Requires="p14">
            <p:contentPart p14:bwMode="auto" r:id="rId166">
              <p14:nvContentPartPr>
                <p14:cNvPr id="124" name="Ink 123">
                  <a:extLst>
                    <a:ext uri="{FF2B5EF4-FFF2-40B4-BE49-F238E27FC236}">
                      <a16:creationId xmlns:a16="http://schemas.microsoft.com/office/drawing/2014/main" id="{37E6F969-B5EF-4B13-A18B-A8CDB06C8547}"/>
                    </a:ext>
                  </a:extLst>
                </p14:cNvPr>
                <p14:cNvContentPartPr/>
                <p14:nvPr/>
              </p14:nvContentPartPr>
              <p14:xfrm>
                <a:off x="9543856" y="4953397"/>
                <a:ext cx="688680" cy="61560"/>
              </p14:xfrm>
            </p:contentPart>
          </mc:Choice>
          <mc:Fallback>
            <p:pic>
              <p:nvPicPr>
                <p:cNvPr id="124" name="Ink 123">
                  <a:extLst>
                    <a:ext uri="{FF2B5EF4-FFF2-40B4-BE49-F238E27FC236}">
                      <a16:creationId xmlns:a16="http://schemas.microsoft.com/office/drawing/2014/main" id="{37E6F969-B5EF-4B13-A18B-A8CDB06C8547}"/>
                    </a:ext>
                  </a:extLst>
                </p:cNvPr>
                <p:cNvPicPr/>
                <p:nvPr/>
              </p:nvPicPr>
              <p:blipFill>
                <a:blip r:embed="rId167"/>
                <a:stretch>
                  <a:fillRect/>
                </a:stretch>
              </p:blipFill>
              <p:spPr>
                <a:xfrm>
                  <a:off x="9525856" y="4935757"/>
                  <a:ext cx="724320" cy="97200"/>
                </a:xfrm>
                <a:prstGeom prst="rect">
                  <a:avLst/>
                </a:prstGeom>
              </p:spPr>
            </p:pic>
          </mc:Fallback>
        </mc:AlternateContent>
        <mc:AlternateContent xmlns:mc="http://schemas.openxmlformats.org/markup-compatibility/2006">
          <mc:Choice xmlns:p14="http://schemas.microsoft.com/office/powerpoint/2010/main" Requires="p14">
            <p:contentPart p14:bwMode="auto" r:id="rId168">
              <p14:nvContentPartPr>
                <p14:cNvPr id="125" name="Ink 124">
                  <a:extLst>
                    <a:ext uri="{FF2B5EF4-FFF2-40B4-BE49-F238E27FC236}">
                      <a16:creationId xmlns:a16="http://schemas.microsoft.com/office/drawing/2014/main" id="{8ADED7AB-5BEC-4F3B-B94A-79D0017D73DC}"/>
                    </a:ext>
                  </a:extLst>
                </p14:cNvPr>
                <p14:cNvContentPartPr/>
                <p14:nvPr/>
              </p14:nvContentPartPr>
              <p14:xfrm>
                <a:off x="8322016" y="4956637"/>
                <a:ext cx="986040" cy="113760"/>
              </p14:xfrm>
            </p:contentPart>
          </mc:Choice>
          <mc:Fallback>
            <p:pic>
              <p:nvPicPr>
                <p:cNvPr id="125" name="Ink 124">
                  <a:extLst>
                    <a:ext uri="{FF2B5EF4-FFF2-40B4-BE49-F238E27FC236}">
                      <a16:creationId xmlns:a16="http://schemas.microsoft.com/office/drawing/2014/main" id="{8ADED7AB-5BEC-4F3B-B94A-79D0017D73DC}"/>
                    </a:ext>
                  </a:extLst>
                </p:cNvPr>
                <p:cNvPicPr/>
                <p:nvPr/>
              </p:nvPicPr>
              <p:blipFill>
                <a:blip r:embed="rId169"/>
                <a:stretch>
                  <a:fillRect/>
                </a:stretch>
              </p:blipFill>
              <p:spPr>
                <a:xfrm>
                  <a:off x="8304376" y="4938997"/>
                  <a:ext cx="1021680" cy="149400"/>
                </a:xfrm>
                <a:prstGeom prst="rect">
                  <a:avLst/>
                </a:prstGeom>
              </p:spPr>
            </p:pic>
          </mc:Fallback>
        </mc:AlternateContent>
        <mc:AlternateContent xmlns:mc="http://schemas.openxmlformats.org/markup-compatibility/2006">
          <mc:Choice xmlns:p14="http://schemas.microsoft.com/office/powerpoint/2010/main" Requires="p14">
            <p:contentPart p14:bwMode="auto" r:id="rId170">
              <p14:nvContentPartPr>
                <p14:cNvPr id="127" name="Ink 126">
                  <a:extLst>
                    <a:ext uri="{FF2B5EF4-FFF2-40B4-BE49-F238E27FC236}">
                      <a16:creationId xmlns:a16="http://schemas.microsoft.com/office/drawing/2014/main" id="{E3B93CB2-D892-4900-8C16-FA6E6BD12C06}"/>
                    </a:ext>
                  </a:extLst>
                </p14:cNvPr>
                <p14:cNvContentPartPr/>
                <p14:nvPr/>
              </p14:nvContentPartPr>
              <p14:xfrm>
                <a:off x="7547296" y="4957357"/>
                <a:ext cx="642960" cy="40320"/>
              </p14:xfrm>
            </p:contentPart>
          </mc:Choice>
          <mc:Fallback>
            <p:pic>
              <p:nvPicPr>
                <p:cNvPr id="127" name="Ink 126">
                  <a:extLst>
                    <a:ext uri="{FF2B5EF4-FFF2-40B4-BE49-F238E27FC236}">
                      <a16:creationId xmlns:a16="http://schemas.microsoft.com/office/drawing/2014/main" id="{E3B93CB2-D892-4900-8C16-FA6E6BD12C06}"/>
                    </a:ext>
                  </a:extLst>
                </p:cNvPr>
                <p:cNvPicPr/>
                <p:nvPr/>
              </p:nvPicPr>
              <p:blipFill>
                <a:blip r:embed="rId171"/>
                <a:stretch>
                  <a:fillRect/>
                </a:stretch>
              </p:blipFill>
              <p:spPr>
                <a:xfrm>
                  <a:off x="7529296" y="4939357"/>
                  <a:ext cx="678600" cy="75960"/>
                </a:xfrm>
                <a:prstGeom prst="rect">
                  <a:avLst/>
                </a:prstGeom>
              </p:spPr>
            </p:pic>
          </mc:Fallback>
        </mc:AlternateContent>
        <mc:AlternateContent xmlns:mc="http://schemas.openxmlformats.org/markup-compatibility/2006">
          <mc:Choice xmlns:p14="http://schemas.microsoft.com/office/powerpoint/2010/main" Requires="p14">
            <p:contentPart p14:bwMode="auto" r:id="rId172">
              <p14:nvContentPartPr>
                <p14:cNvPr id="128" name="Ink 127">
                  <a:extLst>
                    <a:ext uri="{FF2B5EF4-FFF2-40B4-BE49-F238E27FC236}">
                      <a16:creationId xmlns:a16="http://schemas.microsoft.com/office/drawing/2014/main" id="{11F115B6-A27C-4027-8239-324D26C0C65D}"/>
                    </a:ext>
                  </a:extLst>
                </p14:cNvPr>
                <p14:cNvContentPartPr/>
                <p14:nvPr/>
              </p14:nvContentPartPr>
              <p14:xfrm>
                <a:off x="6512296" y="4931077"/>
                <a:ext cx="776520" cy="49680"/>
              </p14:xfrm>
            </p:contentPart>
          </mc:Choice>
          <mc:Fallback>
            <p:pic>
              <p:nvPicPr>
                <p:cNvPr id="128" name="Ink 127">
                  <a:extLst>
                    <a:ext uri="{FF2B5EF4-FFF2-40B4-BE49-F238E27FC236}">
                      <a16:creationId xmlns:a16="http://schemas.microsoft.com/office/drawing/2014/main" id="{11F115B6-A27C-4027-8239-324D26C0C65D}"/>
                    </a:ext>
                  </a:extLst>
                </p:cNvPr>
                <p:cNvPicPr/>
                <p:nvPr/>
              </p:nvPicPr>
              <p:blipFill>
                <a:blip r:embed="rId173"/>
                <a:stretch>
                  <a:fillRect/>
                </a:stretch>
              </p:blipFill>
              <p:spPr>
                <a:xfrm>
                  <a:off x="6494296" y="4913437"/>
                  <a:ext cx="812160" cy="85320"/>
                </a:xfrm>
                <a:prstGeom prst="rect">
                  <a:avLst/>
                </a:prstGeom>
              </p:spPr>
            </p:pic>
          </mc:Fallback>
        </mc:AlternateContent>
      </p:grpSp>
      <p:grpSp>
        <p:nvGrpSpPr>
          <p:cNvPr id="132" name="Group 131">
            <a:extLst>
              <a:ext uri="{FF2B5EF4-FFF2-40B4-BE49-F238E27FC236}">
                <a16:creationId xmlns:a16="http://schemas.microsoft.com/office/drawing/2014/main" id="{E158E014-FC8B-4888-BCB1-9B310D714828}"/>
              </a:ext>
            </a:extLst>
          </p:cNvPr>
          <p:cNvGrpSpPr/>
          <p:nvPr/>
        </p:nvGrpSpPr>
        <p:grpSpPr>
          <a:xfrm>
            <a:off x="3840736" y="4890757"/>
            <a:ext cx="2143800" cy="105480"/>
            <a:chOff x="3840736" y="4890757"/>
            <a:chExt cx="2143800" cy="105480"/>
          </a:xfrm>
        </p:grpSpPr>
        <mc:AlternateContent xmlns:mc="http://schemas.openxmlformats.org/markup-compatibility/2006">
          <mc:Choice xmlns:p14="http://schemas.microsoft.com/office/powerpoint/2010/main" Requires="p14">
            <p:contentPart p14:bwMode="auto" r:id="rId174">
              <p14:nvContentPartPr>
                <p14:cNvPr id="130" name="Ink 129">
                  <a:extLst>
                    <a:ext uri="{FF2B5EF4-FFF2-40B4-BE49-F238E27FC236}">
                      <a16:creationId xmlns:a16="http://schemas.microsoft.com/office/drawing/2014/main" id="{628822AC-72D7-4633-A533-C450E4F5A17D}"/>
                    </a:ext>
                  </a:extLst>
                </p14:cNvPr>
                <p14:cNvContentPartPr/>
                <p14:nvPr/>
              </p14:nvContentPartPr>
              <p14:xfrm>
                <a:off x="4918216" y="4936477"/>
                <a:ext cx="1066320" cy="59760"/>
              </p14:xfrm>
            </p:contentPart>
          </mc:Choice>
          <mc:Fallback>
            <p:pic>
              <p:nvPicPr>
                <p:cNvPr id="130" name="Ink 129">
                  <a:extLst>
                    <a:ext uri="{FF2B5EF4-FFF2-40B4-BE49-F238E27FC236}">
                      <a16:creationId xmlns:a16="http://schemas.microsoft.com/office/drawing/2014/main" id="{628822AC-72D7-4633-A533-C450E4F5A17D}"/>
                    </a:ext>
                  </a:extLst>
                </p:cNvPr>
                <p:cNvPicPr/>
                <p:nvPr/>
              </p:nvPicPr>
              <p:blipFill>
                <a:blip r:embed="rId175"/>
                <a:stretch>
                  <a:fillRect/>
                </a:stretch>
              </p:blipFill>
              <p:spPr>
                <a:xfrm>
                  <a:off x="4900576" y="4918837"/>
                  <a:ext cx="1101960" cy="95400"/>
                </a:xfrm>
                <a:prstGeom prst="rect">
                  <a:avLst/>
                </a:prstGeom>
              </p:spPr>
            </p:pic>
          </mc:Fallback>
        </mc:AlternateContent>
        <mc:AlternateContent xmlns:mc="http://schemas.openxmlformats.org/markup-compatibility/2006">
          <mc:Choice xmlns:p14="http://schemas.microsoft.com/office/powerpoint/2010/main" Requires="p14">
            <p:contentPart p14:bwMode="auto" r:id="rId176">
              <p14:nvContentPartPr>
                <p14:cNvPr id="131" name="Ink 130">
                  <a:extLst>
                    <a:ext uri="{FF2B5EF4-FFF2-40B4-BE49-F238E27FC236}">
                      <a16:creationId xmlns:a16="http://schemas.microsoft.com/office/drawing/2014/main" id="{A88AEC11-3A0B-4D8F-94AC-E5E4723CD6F0}"/>
                    </a:ext>
                  </a:extLst>
                </p14:cNvPr>
                <p14:cNvContentPartPr/>
                <p14:nvPr/>
              </p14:nvContentPartPr>
              <p14:xfrm>
                <a:off x="3840736" y="4890757"/>
                <a:ext cx="840240" cy="60120"/>
              </p14:xfrm>
            </p:contentPart>
          </mc:Choice>
          <mc:Fallback>
            <p:pic>
              <p:nvPicPr>
                <p:cNvPr id="131" name="Ink 130">
                  <a:extLst>
                    <a:ext uri="{FF2B5EF4-FFF2-40B4-BE49-F238E27FC236}">
                      <a16:creationId xmlns:a16="http://schemas.microsoft.com/office/drawing/2014/main" id="{A88AEC11-3A0B-4D8F-94AC-E5E4723CD6F0}"/>
                    </a:ext>
                  </a:extLst>
                </p:cNvPr>
                <p:cNvPicPr/>
                <p:nvPr/>
              </p:nvPicPr>
              <p:blipFill>
                <a:blip r:embed="rId177"/>
                <a:stretch>
                  <a:fillRect/>
                </a:stretch>
              </p:blipFill>
              <p:spPr>
                <a:xfrm>
                  <a:off x="3822736" y="4873117"/>
                  <a:ext cx="875880" cy="95760"/>
                </a:xfrm>
                <a:prstGeom prst="rect">
                  <a:avLst/>
                </a:prstGeom>
              </p:spPr>
            </p:pic>
          </mc:Fallback>
        </mc:AlternateContent>
      </p:grpSp>
      <p:grpSp>
        <p:nvGrpSpPr>
          <p:cNvPr id="144" name="Group 143">
            <a:extLst>
              <a:ext uri="{FF2B5EF4-FFF2-40B4-BE49-F238E27FC236}">
                <a16:creationId xmlns:a16="http://schemas.microsoft.com/office/drawing/2014/main" id="{95BCAFE4-8F95-4DDE-BCE0-35C67057D784}"/>
              </a:ext>
            </a:extLst>
          </p:cNvPr>
          <p:cNvGrpSpPr/>
          <p:nvPr/>
        </p:nvGrpSpPr>
        <p:grpSpPr>
          <a:xfrm>
            <a:off x="306256" y="4484677"/>
            <a:ext cx="3369600" cy="537480"/>
            <a:chOff x="306256" y="4484677"/>
            <a:chExt cx="3369600" cy="537480"/>
          </a:xfrm>
        </p:grpSpPr>
        <mc:AlternateContent xmlns:mc="http://schemas.openxmlformats.org/markup-compatibility/2006">
          <mc:Choice xmlns:p14="http://schemas.microsoft.com/office/powerpoint/2010/main" Requires="p14">
            <p:contentPart p14:bwMode="auto" r:id="rId178">
              <p14:nvContentPartPr>
                <p14:cNvPr id="133" name="Ink 132">
                  <a:extLst>
                    <a:ext uri="{FF2B5EF4-FFF2-40B4-BE49-F238E27FC236}">
                      <a16:creationId xmlns:a16="http://schemas.microsoft.com/office/drawing/2014/main" id="{6AE80E00-C5C6-41E4-8A36-16165683065B}"/>
                    </a:ext>
                  </a:extLst>
                </p14:cNvPr>
                <p14:cNvContentPartPr/>
                <p14:nvPr/>
              </p14:nvContentPartPr>
              <p14:xfrm>
                <a:off x="3564616" y="4994797"/>
                <a:ext cx="42480" cy="25560"/>
              </p14:xfrm>
            </p:contentPart>
          </mc:Choice>
          <mc:Fallback>
            <p:pic>
              <p:nvPicPr>
                <p:cNvPr id="133" name="Ink 132">
                  <a:extLst>
                    <a:ext uri="{FF2B5EF4-FFF2-40B4-BE49-F238E27FC236}">
                      <a16:creationId xmlns:a16="http://schemas.microsoft.com/office/drawing/2014/main" id="{6AE80E00-C5C6-41E4-8A36-16165683065B}"/>
                    </a:ext>
                  </a:extLst>
                </p:cNvPr>
                <p:cNvPicPr/>
                <p:nvPr/>
              </p:nvPicPr>
              <p:blipFill>
                <a:blip r:embed="rId179"/>
                <a:stretch>
                  <a:fillRect/>
                </a:stretch>
              </p:blipFill>
              <p:spPr>
                <a:xfrm>
                  <a:off x="3546616" y="4976797"/>
                  <a:ext cx="78120" cy="61200"/>
                </a:xfrm>
                <a:prstGeom prst="rect">
                  <a:avLst/>
                </a:prstGeom>
              </p:spPr>
            </p:pic>
          </mc:Fallback>
        </mc:AlternateContent>
        <mc:AlternateContent xmlns:mc="http://schemas.openxmlformats.org/markup-compatibility/2006">
          <mc:Choice xmlns:p14="http://schemas.microsoft.com/office/powerpoint/2010/main" Requires="p14">
            <p:contentPart p14:bwMode="auto" r:id="rId180">
              <p14:nvContentPartPr>
                <p14:cNvPr id="134" name="Ink 133">
                  <a:extLst>
                    <a:ext uri="{FF2B5EF4-FFF2-40B4-BE49-F238E27FC236}">
                      <a16:creationId xmlns:a16="http://schemas.microsoft.com/office/drawing/2014/main" id="{CCF05710-AF7E-4B10-8AB0-15BADC76F7C2}"/>
                    </a:ext>
                  </a:extLst>
                </p14:cNvPr>
                <p14:cNvContentPartPr/>
                <p14:nvPr/>
              </p14:nvContentPartPr>
              <p14:xfrm>
                <a:off x="2546176" y="4926397"/>
                <a:ext cx="1110960" cy="59040"/>
              </p14:xfrm>
            </p:contentPart>
          </mc:Choice>
          <mc:Fallback>
            <p:pic>
              <p:nvPicPr>
                <p:cNvPr id="134" name="Ink 133">
                  <a:extLst>
                    <a:ext uri="{FF2B5EF4-FFF2-40B4-BE49-F238E27FC236}">
                      <a16:creationId xmlns:a16="http://schemas.microsoft.com/office/drawing/2014/main" id="{CCF05710-AF7E-4B10-8AB0-15BADC76F7C2}"/>
                    </a:ext>
                  </a:extLst>
                </p:cNvPr>
                <p:cNvPicPr/>
                <p:nvPr/>
              </p:nvPicPr>
              <p:blipFill>
                <a:blip r:embed="rId181"/>
                <a:stretch>
                  <a:fillRect/>
                </a:stretch>
              </p:blipFill>
              <p:spPr>
                <a:xfrm>
                  <a:off x="2528536" y="4908757"/>
                  <a:ext cx="1146600" cy="94680"/>
                </a:xfrm>
                <a:prstGeom prst="rect">
                  <a:avLst/>
                </a:prstGeom>
              </p:spPr>
            </p:pic>
          </mc:Fallback>
        </mc:AlternateContent>
        <mc:AlternateContent xmlns:mc="http://schemas.openxmlformats.org/markup-compatibility/2006">
          <mc:Choice xmlns:p14="http://schemas.microsoft.com/office/powerpoint/2010/main" Requires="p14">
            <p:contentPart p14:bwMode="auto" r:id="rId182">
              <p14:nvContentPartPr>
                <p14:cNvPr id="136" name="Ink 135">
                  <a:extLst>
                    <a:ext uri="{FF2B5EF4-FFF2-40B4-BE49-F238E27FC236}">
                      <a16:creationId xmlns:a16="http://schemas.microsoft.com/office/drawing/2014/main" id="{C1476057-8E82-452C-AD74-836E41FCF787}"/>
                    </a:ext>
                  </a:extLst>
                </p14:cNvPr>
                <p14:cNvContentPartPr/>
                <p14:nvPr/>
              </p14:nvContentPartPr>
              <p14:xfrm>
                <a:off x="1916896" y="4938277"/>
                <a:ext cx="403200" cy="43200"/>
              </p14:xfrm>
            </p:contentPart>
          </mc:Choice>
          <mc:Fallback>
            <p:pic>
              <p:nvPicPr>
                <p:cNvPr id="136" name="Ink 135">
                  <a:extLst>
                    <a:ext uri="{FF2B5EF4-FFF2-40B4-BE49-F238E27FC236}">
                      <a16:creationId xmlns:a16="http://schemas.microsoft.com/office/drawing/2014/main" id="{C1476057-8E82-452C-AD74-836E41FCF787}"/>
                    </a:ext>
                  </a:extLst>
                </p:cNvPr>
                <p:cNvPicPr/>
                <p:nvPr/>
              </p:nvPicPr>
              <p:blipFill>
                <a:blip r:embed="rId183"/>
                <a:stretch>
                  <a:fillRect/>
                </a:stretch>
              </p:blipFill>
              <p:spPr>
                <a:xfrm>
                  <a:off x="1899256" y="4920277"/>
                  <a:ext cx="438840" cy="78840"/>
                </a:xfrm>
                <a:prstGeom prst="rect">
                  <a:avLst/>
                </a:prstGeom>
              </p:spPr>
            </p:pic>
          </mc:Fallback>
        </mc:AlternateContent>
        <mc:AlternateContent xmlns:mc="http://schemas.openxmlformats.org/markup-compatibility/2006">
          <mc:Choice xmlns:p14="http://schemas.microsoft.com/office/powerpoint/2010/main" Requires="p14">
            <p:contentPart p14:bwMode="auto" r:id="rId184">
              <p14:nvContentPartPr>
                <p14:cNvPr id="137" name="Ink 136">
                  <a:extLst>
                    <a:ext uri="{FF2B5EF4-FFF2-40B4-BE49-F238E27FC236}">
                      <a16:creationId xmlns:a16="http://schemas.microsoft.com/office/drawing/2014/main" id="{BFAB4C89-61C7-4FD7-8E80-274DAD1DB38F}"/>
                    </a:ext>
                  </a:extLst>
                </p14:cNvPr>
                <p14:cNvContentPartPr/>
                <p14:nvPr/>
              </p14:nvContentPartPr>
              <p14:xfrm>
                <a:off x="1165936" y="4927477"/>
                <a:ext cx="692280" cy="56880"/>
              </p14:xfrm>
            </p:contentPart>
          </mc:Choice>
          <mc:Fallback>
            <p:pic>
              <p:nvPicPr>
                <p:cNvPr id="137" name="Ink 136">
                  <a:extLst>
                    <a:ext uri="{FF2B5EF4-FFF2-40B4-BE49-F238E27FC236}">
                      <a16:creationId xmlns:a16="http://schemas.microsoft.com/office/drawing/2014/main" id="{BFAB4C89-61C7-4FD7-8E80-274DAD1DB38F}"/>
                    </a:ext>
                  </a:extLst>
                </p:cNvPr>
                <p:cNvPicPr/>
                <p:nvPr/>
              </p:nvPicPr>
              <p:blipFill>
                <a:blip r:embed="rId185"/>
                <a:stretch>
                  <a:fillRect/>
                </a:stretch>
              </p:blipFill>
              <p:spPr>
                <a:xfrm>
                  <a:off x="1147936" y="4909837"/>
                  <a:ext cx="727920" cy="92520"/>
                </a:xfrm>
                <a:prstGeom prst="rect">
                  <a:avLst/>
                </a:prstGeom>
              </p:spPr>
            </p:pic>
          </mc:Fallback>
        </mc:AlternateContent>
        <mc:AlternateContent xmlns:mc="http://schemas.openxmlformats.org/markup-compatibility/2006">
          <mc:Choice xmlns:p14="http://schemas.microsoft.com/office/powerpoint/2010/main" Requires="p14">
            <p:contentPart p14:bwMode="auto" r:id="rId186">
              <p14:nvContentPartPr>
                <p14:cNvPr id="138" name="Ink 137">
                  <a:extLst>
                    <a:ext uri="{FF2B5EF4-FFF2-40B4-BE49-F238E27FC236}">
                      <a16:creationId xmlns:a16="http://schemas.microsoft.com/office/drawing/2014/main" id="{319D4A1F-7BF0-4ABE-B2C9-C81115CAF7EF}"/>
                    </a:ext>
                  </a:extLst>
                </p14:cNvPr>
                <p14:cNvContentPartPr/>
                <p14:nvPr/>
              </p14:nvContentPartPr>
              <p14:xfrm>
                <a:off x="306256" y="4875277"/>
                <a:ext cx="792000" cy="139680"/>
              </p14:xfrm>
            </p:contentPart>
          </mc:Choice>
          <mc:Fallback>
            <p:pic>
              <p:nvPicPr>
                <p:cNvPr id="138" name="Ink 137">
                  <a:extLst>
                    <a:ext uri="{FF2B5EF4-FFF2-40B4-BE49-F238E27FC236}">
                      <a16:creationId xmlns:a16="http://schemas.microsoft.com/office/drawing/2014/main" id="{319D4A1F-7BF0-4ABE-B2C9-C81115CAF7EF}"/>
                    </a:ext>
                  </a:extLst>
                </p:cNvPr>
                <p:cNvPicPr/>
                <p:nvPr/>
              </p:nvPicPr>
              <p:blipFill>
                <a:blip r:embed="rId187"/>
                <a:stretch>
                  <a:fillRect/>
                </a:stretch>
              </p:blipFill>
              <p:spPr>
                <a:xfrm>
                  <a:off x="288616" y="4857637"/>
                  <a:ext cx="827640" cy="175320"/>
                </a:xfrm>
                <a:prstGeom prst="rect">
                  <a:avLst/>
                </a:prstGeom>
              </p:spPr>
            </p:pic>
          </mc:Fallback>
        </mc:AlternateContent>
        <mc:AlternateContent xmlns:mc="http://schemas.openxmlformats.org/markup-compatibility/2006">
          <mc:Choice xmlns:p14="http://schemas.microsoft.com/office/powerpoint/2010/main" Requires="p14">
            <p:contentPart p14:bwMode="auto" r:id="rId188">
              <p14:nvContentPartPr>
                <p14:cNvPr id="143" name="Ink 142">
                  <a:extLst>
                    <a:ext uri="{FF2B5EF4-FFF2-40B4-BE49-F238E27FC236}">
                      <a16:creationId xmlns:a16="http://schemas.microsoft.com/office/drawing/2014/main" id="{30EA3897-4B67-4EE2-BABD-3106E0063F22}"/>
                    </a:ext>
                  </a:extLst>
                </p14:cNvPr>
                <p14:cNvContentPartPr/>
                <p14:nvPr/>
              </p14:nvContentPartPr>
              <p14:xfrm>
                <a:off x="2293096" y="4484677"/>
                <a:ext cx="1382760" cy="537480"/>
              </p14:xfrm>
            </p:contentPart>
          </mc:Choice>
          <mc:Fallback>
            <p:pic>
              <p:nvPicPr>
                <p:cNvPr id="143" name="Ink 142">
                  <a:extLst>
                    <a:ext uri="{FF2B5EF4-FFF2-40B4-BE49-F238E27FC236}">
                      <a16:creationId xmlns:a16="http://schemas.microsoft.com/office/drawing/2014/main" id="{30EA3897-4B67-4EE2-BABD-3106E0063F22}"/>
                    </a:ext>
                  </a:extLst>
                </p:cNvPr>
                <p:cNvPicPr/>
                <p:nvPr/>
              </p:nvPicPr>
              <p:blipFill>
                <a:blip r:embed="rId189"/>
                <a:stretch>
                  <a:fillRect/>
                </a:stretch>
              </p:blipFill>
              <p:spPr>
                <a:xfrm>
                  <a:off x="2275456" y="4467037"/>
                  <a:ext cx="1418400" cy="573120"/>
                </a:xfrm>
                <a:prstGeom prst="rect">
                  <a:avLst/>
                </a:prstGeom>
              </p:spPr>
            </p:pic>
          </mc:Fallback>
        </mc:AlternateContent>
      </p:grpSp>
      <p:grpSp>
        <p:nvGrpSpPr>
          <p:cNvPr id="147" name="Group 146">
            <a:extLst>
              <a:ext uri="{FF2B5EF4-FFF2-40B4-BE49-F238E27FC236}">
                <a16:creationId xmlns:a16="http://schemas.microsoft.com/office/drawing/2014/main" id="{E9DE5D29-BDB0-4688-9811-F88FEB10D3D6}"/>
              </a:ext>
            </a:extLst>
          </p:cNvPr>
          <p:cNvGrpSpPr/>
          <p:nvPr/>
        </p:nvGrpSpPr>
        <p:grpSpPr>
          <a:xfrm>
            <a:off x="8563576" y="5437237"/>
            <a:ext cx="1611000" cy="117000"/>
            <a:chOff x="8563576" y="5437237"/>
            <a:chExt cx="1611000" cy="117000"/>
          </a:xfrm>
        </p:grpSpPr>
        <mc:AlternateContent xmlns:mc="http://schemas.openxmlformats.org/markup-compatibility/2006">
          <mc:Choice xmlns:p14="http://schemas.microsoft.com/office/powerpoint/2010/main" Requires="p14">
            <p:contentPart p14:bwMode="auto" r:id="rId190">
              <p14:nvContentPartPr>
                <p14:cNvPr id="140" name="Ink 139">
                  <a:extLst>
                    <a:ext uri="{FF2B5EF4-FFF2-40B4-BE49-F238E27FC236}">
                      <a16:creationId xmlns:a16="http://schemas.microsoft.com/office/drawing/2014/main" id="{1B92392C-253C-4EC4-98BF-274682F41BAB}"/>
                    </a:ext>
                  </a:extLst>
                </p14:cNvPr>
                <p14:cNvContentPartPr/>
                <p14:nvPr/>
              </p14:nvContentPartPr>
              <p14:xfrm>
                <a:off x="10137856" y="5536957"/>
                <a:ext cx="6120" cy="17280"/>
              </p14:xfrm>
            </p:contentPart>
          </mc:Choice>
          <mc:Fallback>
            <p:pic>
              <p:nvPicPr>
                <p:cNvPr id="140" name="Ink 139">
                  <a:extLst>
                    <a:ext uri="{FF2B5EF4-FFF2-40B4-BE49-F238E27FC236}">
                      <a16:creationId xmlns:a16="http://schemas.microsoft.com/office/drawing/2014/main" id="{1B92392C-253C-4EC4-98BF-274682F41BAB}"/>
                    </a:ext>
                  </a:extLst>
                </p:cNvPr>
                <p:cNvPicPr/>
                <p:nvPr/>
              </p:nvPicPr>
              <p:blipFill>
                <a:blip r:embed="rId191"/>
                <a:stretch>
                  <a:fillRect/>
                </a:stretch>
              </p:blipFill>
              <p:spPr>
                <a:xfrm>
                  <a:off x="10120216" y="5518957"/>
                  <a:ext cx="41760" cy="52920"/>
                </a:xfrm>
                <a:prstGeom prst="rect">
                  <a:avLst/>
                </a:prstGeom>
              </p:spPr>
            </p:pic>
          </mc:Fallback>
        </mc:AlternateContent>
        <mc:AlternateContent xmlns:mc="http://schemas.openxmlformats.org/markup-compatibility/2006">
          <mc:Choice xmlns:p14="http://schemas.microsoft.com/office/powerpoint/2010/main" Requires="p14">
            <p:contentPart p14:bwMode="auto" r:id="rId192">
              <p14:nvContentPartPr>
                <p14:cNvPr id="141" name="Ink 140">
                  <a:extLst>
                    <a:ext uri="{FF2B5EF4-FFF2-40B4-BE49-F238E27FC236}">
                      <a16:creationId xmlns:a16="http://schemas.microsoft.com/office/drawing/2014/main" id="{27435AD0-F593-4D54-8EE3-CE3B2A88916F}"/>
                    </a:ext>
                  </a:extLst>
                </p14:cNvPr>
                <p14:cNvContentPartPr/>
                <p14:nvPr/>
              </p14:nvContentPartPr>
              <p14:xfrm>
                <a:off x="9745096" y="5437237"/>
                <a:ext cx="429480" cy="26280"/>
              </p14:xfrm>
            </p:contentPart>
          </mc:Choice>
          <mc:Fallback>
            <p:pic>
              <p:nvPicPr>
                <p:cNvPr id="141" name="Ink 140">
                  <a:extLst>
                    <a:ext uri="{FF2B5EF4-FFF2-40B4-BE49-F238E27FC236}">
                      <a16:creationId xmlns:a16="http://schemas.microsoft.com/office/drawing/2014/main" id="{27435AD0-F593-4D54-8EE3-CE3B2A88916F}"/>
                    </a:ext>
                  </a:extLst>
                </p:cNvPr>
                <p:cNvPicPr/>
                <p:nvPr/>
              </p:nvPicPr>
              <p:blipFill>
                <a:blip r:embed="rId193"/>
                <a:stretch>
                  <a:fillRect/>
                </a:stretch>
              </p:blipFill>
              <p:spPr>
                <a:xfrm>
                  <a:off x="9727096" y="5419597"/>
                  <a:ext cx="465120" cy="61920"/>
                </a:xfrm>
                <a:prstGeom prst="rect">
                  <a:avLst/>
                </a:prstGeom>
              </p:spPr>
            </p:pic>
          </mc:Fallback>
        </mc:AlternateContent>
        <mc:AlternateContent xmlns:mc="http://schemas.openxmlformats.org/markup-compatibility/2006">
          <mc:Choice xmlns:p14="http://schemas.microsoft.com/office/powerpoint/2010/main" Requires="p14">
            <p:contentPart p14:bwMode="auto" r:id="rId194">
              <p14:nvContentPartPr>
                <p14:cNvPr id="145" name="Ink 144">
                  <a:extLst>
                    <a:ext uri="{FF2B5EF4-FFF2-40B4-BE49-F238E27FC236}">
                      <a16:creationId xmlns:a16="http://schemas.microsoft.com/office/drawing/2014/main" id="{E894D922-A681-4763-A5F4-A9D2BAA2878D}"/>
                    </a:ext>
                  </a:extLst>
                </p14:cNvPr>
                <p14:cNvContentPartPr/>
                <p14:nvPr/>
              </p14:nvContentPartPr>
              <p14:xfrm>
                <a:off x="10113016" y="5512837"/>
                <a:ext cx="2160" cy="1800"/>
              </p14:xfrm>
            </p:contentPart>
          </mc:Choice>
          <mc:Fallback>
            <p:pic>
              <p:nvPicPr>
                <p:cNvPr id="145" name="Ink 144">
                  <a:extLst>
                    <a:ext uri="{FF2B5EF4-FFF2-40B4-BE49-F238E27FC236}">
                      <a16:creationId xmlns:a16="http://schemas.microsoft.com/office/drawing/2014/main" id="{E894D922-A681-4763-A5F4-A9D2BAA2878D}"/>
                    </a:ext>
                  </a:extLst>
                </p:cNvPr>
                <p:cNvPicPr/>
                <p:nvPr/>
              </p:nvPicPr>
              <p:blipFill>
                <a:blip r:embed="rId195"/>
                <a:stretch>
                  <a:fillRect/>
                </a:stretch>
              </p:blipFill>
              <p:spPr>
                <a:xfrm>
                  <a:off x="10095016" y="5495197"/>
                  <a:ext cx="37800" cy="37440"/>
                </a:xfrm>
                <a:prstGeom prst="rect">
                  <a:avLst/>
                </a:prstGeom>
              </p:spPr>
            </p:pic>
          </mc:Fallback>
        </mc:AlternateContent>
        <mc:AlternateContent xmlns:mc="http://schemas.openxmlformats.org/markup-compatibility/2006">
          <mc:Choice xmlns:p14="http://schemas.microsoft.com/office/powerpoint/2010/main" Requires="p14">
            <p:contentPart p14:bwMode="auto" r:id="rId196">
              <p14:nvContentPartPr>
                <p14:cNvPr id="146" name="Ink 145">
                  <a:extLst>
                    <a:ext uri="{FF2B5EF4-FFF2-40B4-BE49-F238E27FC236}">
                      <a16:creationId xmlns:a16="http://schemas.microsoft.com/office/drawing/2014/main" id="{E6F55FA1-F1DB-4557-8A6D-D400A171B5C7}"/>
                    </a:ext>
                  </a:extLst>
                </p14:cNvPr>
                <p14:cNvContentPartPr/>
                <p14:nvPr/>
              </p14:nvContentPartPr>
              <p14:xfrm>
                <a:off x="8563576" y="5451637"/>
                <a:ext cx="1519200" cy="41040"/>
              </p14:xfrm>
            </p:contentPart>
          </mc:Choice>
          <mc:Fallback>
            <p:pic>
              <p:nvPicPr>
                <p:cNvPr id="146" name="Ink 145">
                  <a:extLst>
                    <a:ext uri="{FF2B5EF4-FFF2-40B4-BE49-F238E27FC236}">
                      <a16:creationId xmlns:a16="http://schemas.microsoft.com/office/drawing/2014/main" id="{E6F55FA1-F1DB-4557-8A6D-D400A171B5C7}"/>
                    </a:ext>
                  </a:extLst>
                </p:cNvPr>
                <p:cNvPicPr/>
                <p:nvPr/>
              </p:nvPicPr>
              <p:blipFill>
                <a:blip r:embed="rId197"/>
                <a:stretch>
                  <a:fillRect/>
                </a:stretch>
              </p:blipFill>
              <p:spPr>
                <a:xfrm>
                  <a:off x="8545576" y="5433997"/>
                  <a:ext cx="1554840" cy="76680"/>
                </a:xfrm>
                <a:prstGeom prst="rect">
                  <a:avLst/>
                </a:prstGeom>
              </p:spPr>
            </p:pic>
          </mc:Fallback>
        </mc:AlternateContent>
      </p:grpSp>
      <p:grpSp>
        <p:nvGrpSpPr>
          <p:cNvPr id="154" name="Group 153">
            <a:extLst>
              <a:ext uri="{FF2B5EF4-FFF2-40B4-BE49-F238E27FC236}">
                <a16:creationId xmlns:a16="http://schemas.microsoft.com/office/drawing/2014/main" id="{4A45107E-FEA6-4F15-85EB-EF20E458546E}"/>
              </a:ext>
            </a:extLst>
          </p:cNvPr>
          <p:cNvGrpSpPr/>
          <p:nvPr/>
        </p:nvGrpSpPr>
        <p:grpSpPr>
          <a:xfrm>
            <a:off x="5025496" y="5386477"/>
            <a:ext cx="3523320" cy="77400"/>
            <a:chOff x="5025496" y="5386477"/>
            <a:chExt cx="3523320" cy="77400"/>
          </a:xfrm>
        </p:grpSpPr>
        <mc:AlternateContent xmlns:mc="http://schemas.openxmlformats.org/markup-compatibility/2006">
          <mc:Choice xmlns:p14="http://schemas.microsoft.com/office/powerpoint/2010/main" Requires="p14">
            <p:contentPart p14:bwMode="auto" r:id="rId198">
              <p14:nvContentPartPr>
                <p14:cNvPr id="148" name="Ink 147">
                  <a:extLst>
                    <a:ext uri="{FF2B5EF4-FFF2-40B4-BE49-F238E27FC236}">
                      <a16:creationId xmlns:a16="http://schemas.microsoft.com/office/drawing/2014/main" id="{9246C693-FDCB-492F-AAC9-51D4971DEB3A}"/>
                    </a:ext>
                  </a:extLst>
                </p14:cNvPr>
                <p14:cNvContentPartPr/>
                <p14:nvPr/>
              </p14:nvContentPartPr>
              <p14:xfrm>
                <a:off x="7598776" y="5420317"/>
                <a:ext cx="950040" cy="27720"/>
              </p14:xfrm>
            </p:contentPart>
          </mc:Choice>
          <mc:Fallback>
            <p:pic>
              <p:nvPicPr>
                <p:cNvPr id="148" name="Ink 147">
                  <a:extLst>
                    <a:ext uri="{FF2B5EF4-FFF2-40B4-BE49-F238E27FC236}">
                      <a16:creationId xmlns:a16="http://schemas.microsoft.com/office/drawing/2014/main" id="{9246C693-FDCB-492F-AAC9-51D4971DEB3A}"/>
                    </a:ext>
                  </a:extLst>
                </p:cNvPr>
                <p:cNvPicPr/>
                <p:nvPr/>
              </p:nvPicPr>
              <p:blipFill>
                <a:blip r:embed="rId199"/>
                <a:stretch>
                  <a:fillRect/>
                </a:stretch>
              </p:blipFill>
              <p:spPr>
                <a:xfrm>
                  <a:off x="7581136" y="5402317"/>
                  <a:ext cx="985680" cy="63360"/>
                </a:xfrm>
                <a:prstGeom prst="rect">
                  <a:avLst/>
                </a:prstGeom>
              </p:spPr>
            </p:pic>
          </mc:Fallback>
        </mc:AlternateContent>
        <mc:AlternateContent xmlns:mc="http://schemas.openxmlformats.org/markup-compatibility/2006">
          <mc:Choice xmlns:p14="http://schemas.microsoft.com/office/powerpoint/2010/main" Requires="p14">
            <p:contentPart p14:bwMode="auto" r:id="rId200">
              <p14:nvContentPartPr>
                <p14:cNvPr id="149" name="Ink 148">
                  <a:extLst>
                    <a:ext uri="{FF2B5EF4-FFF2-40B4-BE49-F238E27FC236}">
                      <a16:creationId xmlns:a16="http://schemas.microsoft.com/office/drawing/2014/main" id="{59516190-28E9-424A-BBF7-4B5C6D615964}"/>
                    </a:ext>
                  </a:extLst>
                </p14:cNvPr>
                <p14:cNvContentPartPr/>
                <p14:nvPr/>
              </p14:nvContentPartPr>
              <p14:xfrm>
                <a:off x="6939256" y="5437237"/>
                <a:ext cx="598320" cy="14760"/>
              </p14:xfrm>
            </p:contentPart>
          </mc:Choice>
          <mc:Fallback>
            <p:pic>
              <p:nvPicPr>
                <p:cNvPr id="149" name="Ink 148">
                  <a:extLst>
                    <a:ext uri="{FF2B5EF4-FFF2-40B4-BE49-F238E27FC236}">
                      <a16:creationId xmlns:a16="http://schemas.microsoft.com/office/drawing/2014/main" id="{59516190-28E9-424A-BBF7-4B5C6D615964}"/>
                    </a:ext>
                  </a:extLst>
                </p:cNvPr>
                <p:cNvPicPr/>
                <p:nvPr/>
              </p:nvPicPr>
              <p:blipFill>
                <a:blip r:embed="rId201"/>
                <a:stretch>
                  <a:fillRect/>
                </a:stretch>
              </p:blipFill>
              <p:spPr>
                <a:xfrm>
                  <a:off x="6921616" y="5419597"/>
                  <a:ext cx="633960" cy="50400"/>
                </a:xfrm>
                <a:prstGeom prst="rect">
                  <a:avLst/>
                </a:prstGeom>
              </p:spPr>
            </p:pic>
          </mc:Fallback>
        </mc:AlternateContent>
        <mc:AlternateContent xmlns:mc="http://schemas.openxmlformats.org/markup-compatibility/2006">
          <mc:Choice xmlns:p14="http://schemas.microsoft.com/office/powerpoint/2010/main" Requires="p14">
            <p:contentPart p14:bwMode="auto" r:id="rId202">
              <p14:nvContentPartPr>
                <p14:cNvPr id="151" name="Ink 150">
                  <a:extLst>
                    <a:ext uri="{FF2B5EF4-FFF2-40B4-BE49-F238E27FC236}">
                      <a16:creationId xmlns:a16="http://schemas.microsoft.com/office/drawing/2014/main" id="{D22A993A-FDE9-4B2D-B6F9-422CF8B44F2C}"/>
                    </a:ext>
                  </a:extLst>
                </p14:cNvPr>
                <p14:cNvContentPartPr/>
                <p14:nvPr/>
              </p14:nvContentPartPr>
              <p14:xfrm>
                <a:off x="5744776" y="5409517"/>
                <a:ext cx="1009080" cy="54360"/>
              </p14:xfrm>
            </p:contentPart>
          </mc:Choice>
          <mc:Fallback>
            <p:pic>
              <p:nvPicPr>
                <p:cNvPr id="151" name="Ink 150">
                  <a:extLst>
                    <a:ext uri="{FF2B5EF4-FFF2-40B4-BE49-F238E27FC236}">
                      <a16:creationId xmlns:a16="http://schemas.microsoft.com/office/drawing/2014/main" id="{D22A993A-FDE9-4B2D-B6F9-422CF8B44F2C}"/>
                    </a:ext>
                  </a:extLst>
                </p:cNvPr>
                <p:cNvPicPr/>
                <p:nvPr/>
              </p:nvPicPr>
              <p:blipFill>
                <a:blip r:embed="rId203"/>
                <a:stretch>
                  <a:fillRect/>
                </a:stretch>
              </p:blipFill>
              <p:spPr>
                <a:xfrm>
                  <a:off x="5727136" y="5391517"/>
                  <a:ext cx="1044720" cy="90000"/>
                </a:xfrm>
                <a:prstGeom prst="rect">
                  <a:avLst/>
                </a:prstGeom>
              </p:spPr>
            </p:pic>
          </mc:Fallback>
        </mc:AlternateContent>
        <mc:AlternateContent xmlns:mc="http://schemas.openxmlformats.org/markup-compatibility/2006">
          <mc:Choice xmlns:p14="http://schemas.microsoft.com/office/powerpoint/2010/main" Requires="p14">
            <p:contentPart p14:bwMode="auto" r:id="rId204">
              <p14:nvContentPartPr>
                <p14:cNvPr id="153" name="Ink 152">
                  <a:extLst>
                    <a:ext uri="{FF2B5EF4-FFF2-40B4-BE49-F238E27FC236}">
                      <a16:creationId xmlns:a16="http://schemas.microsoft.com/office/drawing/2014/main" id="{C17781C4-40FB-4535-A54D-EB9FCF5D06B3}"/>
                    </a:ext>
                  </a:extLst>
                </p14:cNvPr>
                <p14:cNvContentPartPr/>
                <p14:nvPr/>
              </p14:nvContentPartPr>
              <p14:xfrm>
                <a:off x="5025496" y="5386477"/>
                <a:ext cx="625680" cy="60480"/>
              </p14:xfrm>
            </p:contentPart>
          </mc:Choice>
          <mc:Fallback>
            <p:pic>
              <p:nvPicPr>
                <p:cNvPr id="153" name="Ink 152">
                  <a:extLst>
                    <a:ext uri="{FF2B5EF4-FFF2-40B4-BE49-F238E27FC236}">
                      <a16:creationId xmlns:a16="http://schemas.microsoft.com/office/drawing/2014/main" id="{C17781C4-40FB-4535-A54D-EB9FCF5D06B3}"/>
                    </a:ext>
                  </a:extLst>
                </p:cNvPr>
                <p:cNvPicPr/>
                <p:nvPr/>
              </p:nvPicPr>
              <p:blipFill>
                <a:blip r:embed="rId205"/>
                <a:stretch>
                  <a:fillRect/>
                </a:stretch>
              </p:blipFill>
              <p:spPr>
                <a:xfrm>
                  <a:off x="5007496" y="5368837"/>
                  <a:ext cx="661320" cy="96120"/>
                </a:xfrm>
                <a:prstGeom prst="rect">
                  <a:avLst/>
                </a:prstGeom>
              </p:spPr>
            </p:pic>
          </mc:Fallback>
        </mc:AlternateContent>
      </p:grpSp>
      <p:grpSp>
        <p:nvGrpSpPr>
          <p:cNvPr id="160" name="Group 159">
            <a:extLst>
              <a:ext uri="{FF2B5EF4-FFF2-40B4-BE49-F238E27FC236}">
                <a16:creationId xmlns:a16="http://schemas.microsoft.com/office/drawing/2014/main" id="{E31B44C1-6F6A-440C-8794-CB748C453AC8}"/>
              </a:ext>
            </a:extLst>
          </p:cNvPr>
          <p:cNvGrpSpPr/>
          <p:nvPr/>
        </p:nvGrpSpPr>
        <p:grpSpPr>
          <a:xfrm>
            <a:off x="766336" y="5407717"/>
            <a:ext cx="3500640" cy="117000"/>
            <a:chOff x="766336" y="5407717"/>
            <a:chExt cx="3500640" cy="117000"/>
          </a:xfrm>
        </p:grpSpPr>
        <mc:AlternateContent xmlns:mc="http://schemas.openxmlformats.org/markup-compatibility/2006">
          <mc:Choice xmlns:p14="http://schemas.microsoft.com/office/powerpoint/2010/main" Requires="p14">
            <p:contentPart p14:bwMode="auto" r:id="rId206">
              <p14:nvContentPartPr>
                <p14:cNvPr id="155" name="Ink 154">
                  <a:extLst>
                    <a:ext uri="{FF2B5EF4-FFF2-40B4-BE49-F238E27FC236}">
                      <a16:creationId xmlns:a16="http://schemas.microsoft.com/office/drawing/2014/main" id="{06F1AEE0-F3DD-4C80-9FCD-A0F6D927D13B}"/>
                    </a:ext>
                  </a:extLst>
                </p14:cNvPr>
                <p14:cNvContentPartPr/>
                <p14:nvPr/>
              </p14:nvContentPartPr>
              <p14:xfrm>
                <a:off x="4203256" y="5439397"/>
                <a:ext cx="4320" cy="2160"/>
              </p14:xfrm>
            </p:contentPart>
          </mc:Choice>
          <mc:Fallback>
            <p:pic>
              <p:nvPicPr>
                <p:cNvPr id="155" name="Ink 154">
                  <a:extLst>
                    <a:ext uri="{FF2B5EF4-FFF2-40B4-BE49-F238E27FC236}">
                      <a16:creationId xmlns:a16="http://schemas.microsoft.com/office/drawing/2014/main" id="{06F1AEE0-F3DD-4C80-9FCD-A0F6D927D13B}"/>
                    </a:ext>
                  </a:extLst>
                </p:cNvPr>
                <p:cNvPicPr/>
                <p:nvPr/>
              </p:nvPicPr>
              <p:blipFill>
                <a:blip r:embed="rId207"/>
                <a:stretch>
                  <a:fillRect/>
                </a:stretch>
              </p:blipFill>
              <p:spPr>
                <a:xfrm>
                  <a:off x="4185616" y="5421757"/>
                  <a:ext cx="39960" cy="37800"/>
                </a:xfrm>
                <a:prstGeom prst="rect">
                  <a:avLst/>
                </a:prstGeom>
              </p:spPr>
            </p:pic>
          </mc:Fallback>
        </mc:AlternateContent>
        <mc:AlternateContent xmlns:mc="http://schemas.openxmlformats.org/markup-compatibility/2006">
          <mc:Choice xmlns:p14="http://schemas.microsoft.com/office/powerpoint/2010/main" Requires="p14">
            <p:contentPart p14:bwMode="auto" r:id="rId208">
              <p14:nvContentPartPr>
                <p14:cNvPr id="156" name="Ink 155">
                  <a:extLst>
                    <a:ext uri="{FF2B5EF4-FFF2-40B4-BE49-F238E27FC236}">
                      <a16:creationId xmlns:a16="http://schemas.microsoft.com/office/drawing/2014/main" id="{D0270F19-A38E-4A3E-B85A-FF6EA23B273C}"/>
                    </a:ext>
                  </a:extLst>
                </p14:cNvPr>
                <p14:cNvContentPartPr/>
                <p14:nvPr/>
              </p14:nvContentPartPr>
              <p14:xfrm>
                <a:off x="3378496" y="5436157"/>
                <a:ext cx="888480" cy="41760"/>
              </p14:xfrm>
            </p:contentPart>
          </mc:Choice>
          <mc:Fallback>
            <p:pic>
              <p:nvPicPr>
                <p:cNvPr id="156" name="Ink 155">
                  <a:extLst>
                    <a:ext uri="{FF2B5EF4-FFF2-40B4-BE49-F238E27FC236}">
                      <a16:creationId xmlns:a16="http://schemas.microsoft.com/office/drawing/2014/main" id="{D0270F19-A38E-4A3E-B85A-FF6EA23B273C}"/>
                    </a:ext>
                  </a:extLst>
                </p:cNvPr>
                <p:cNvPicPr/>
                <p:nvPr/>
              </p:nvPicPr>
              <p:blipFill>
                <a:blip r:embed="rId209"/>
                <a:stretch>
                  <a:fillRect/>
                </a:stretch>
              </p:blipFill>
              <p:spPr>
                <a:xfrm>
                  <a:off x="3360856" y="5418517"/>
                  <a:ext cx="924120" cy="77400"/>
                </a:xfrm>
                <a:prstGeom prst="rect">
                  <a:avLst/>
                </a:prstGeom>
              </p:spPr>
            </p:pic>
          </mc:Fallback>
        </mc:AlternateContent>
        <mc:AlternateContent xmlns:mc="http://schemas.openxmlformats.org/markup-compatibility/2006">
          <mc:Choice xmlns:p14="http://schemas.microsoft.com/office/powerpoint/2010/main" Requires="p14">
            <p:contentPart p14:bwMode="auto" r:id="rId210">
              <p14:nvContentPartPr>
                <p14:cNvPr id="157" name="Ink 156">
                  <a:extLst>
                    <a:ext uri="{FF2B5EF4-FFF2-40B4-BE49-F238E27FC236}">
                      <a16:creationId xmlns:a16="http://schemas.microsoft.com/office/drawing/2014/main" id="{61EE4ADB-A919-47C6-8375-2C14C7CDF336}"/>
                    </a:ext>
                  </a:extLst>
                </p14:cNvPr>
                <p14:cNvContentPartPr/>
                <p14:nvPr/>
              </p14:nvContentPartPr>
              <p14:xfrm>
                <a:off x="2285536" y="5407717"/>
                <a:ext cx="882360" cy="47520"/>
              </p14:xfrm>
            </p:contentPart>
          </mc:Choice>
          <mc:Fallback>
            <p:pic>
              <p:nvPicPr>
                <p:cNvPr id="157" name="Ink 156">
                  <a:extLst>
                    <a:ext uri="{FF2B5EF4-FFF2-40B4-BE49-F238E27FC236}">
                      <a16:creationId xmlns:a16="http://schemas.microsoft.com/office/drawing/2014/main" id="{61EE4ADB-A919-47C6-8375-2C14C7CDF336}"/>
                    </a:ext>
                  </a:extLst>
                </p:cNvPr>
                <p:cNvPicPr/>
                <p:nvPr/>
              </p:nvPicPr>
              <p:blipFill>
                <a:blip r:embed="rId211"/>
                <a:stretch>
                  <a:fillRect/>
                </a:stretch>
              </p:blipFill>
              <p:spPr>
                <a:xfrm>
                  <a:off x="2267536" y="5390077"/>
                  <a:ext cx="918000" cy="83160"/>
                </a:xfrm>
                <a:prstGeom prst="rect">
                  <a:avLst/>
                </a:prstGeom>
              </p:spPr>
            </p:pic>
          </mc:Fallback>
        </mc:AlternateContent>
        <mc:AlternateContent xmlns:mc="http://schemas.openxmlformats.org/markup-compatibility/2006">
          <mc:Choice xmlns:p14="http://schemas.microsoft.com/office/powerpoint/2010/main" Requires="p14">
            <p:contentPart p14:bwMode="auto" r:id="rId212">
              <p14:nvContentPartPr>
                <p14:cNvPr id="158" name="Ink 157">
                  <a:extLst>
                    <a:ext uri="{FF2B5EF4-FFF2-40B4-BE49-F238E27FC236}">
                      <a16:creationId xmlns:a16="http://schemas.microsoft.com/office/drawing/2014/main" id="{C30F6489-D6D0-419A-BD0B-D2F0B806C81F}"/>
                    </a:ext>
                  </a:extLst>
                </p14:cNvPr>
                <p14:cNvContentPartPr/>
                <p14:nvPr/>
              </p14:nvContentPartPr>
              <p14:xfrm>
                <a:off x="1605496" y="5459917"/>
                <a:ext cx="396720" cy="24840"/>
              </p14:xfrm>
            </p:contentPart>
          </mc:Choice>
          <mc:Fallback>
            <p:pic>
              <p:nvPicPr>
                <p:cNvPr id="158" name="Ink 157">
                  <a:extLst>
                    <a:ext uri="{FF2B5EF4-FFF2-40B4-BE49-F238E27FC236}">
                      <a16:creationId xmlns:a16="http://schemas.microsoft.com/office/drawing/2014/main" id="{C30F6489-D6D0-419A-BD0B-D2F0B806C81F}"/>
                    </a:ext>
                  </a:extLst>
                </p:cNvPr>
                <p:cNvPicPr/>
                <p:nvPr/>
              </p:nvPicPr>
              <p:blipFill>
                <a:blip r:embed="rId213"/>
                <a:stretch>
                  <a:fillRect/>
                </a:stretch>
              </p:blipFill>
              <p:spPr>
                <a:xfrm>
                  <a:off x="1587496" y="5442277"/>
                  <a:ext cx="432360" cy="60480"/>
                </a:xfrm>
                <a:prstGeom prst="rect">
                  <a:avLst/>
                </a:prstGeom>
              </p:spPr>
            </p:pic>
          </mc:Fallback>
        </mc:AlternateContent>
        <mc:AlternateContent xmlns:mc="http://schemas.openxmlformats.org/markup-compatibility/2006">
          <mc:Choice xmlns:p14="http://schemas.microsoft.com/office/powerpoint/2010/main" Requires="p14">
            <p:contentPart p14:bwMode="auto" r:id="rId214">
              <p14:nvContentPartPr>
                <p14:cNvPr id="159" name="Ink 158">
                  <a:extLst>
                    <a:ext uri="{FF2B5EF4-FFF2-40B4-BE49-F238E27FC236}">
                      <a16:creationId xmlns:a16="http://schemas.microsoft.com/office/drawing/2014/main" id="{B7A94BCE-5B1D-4F66-A379-2435AFF1B662}"/>
                    </a:ext>
                  </a:extLst>
                </p14:cNvPr>
                <p14:cNvContentPartPr/>
                <p14:nvPr/>
              </p14:nvContentPartPr>
              <p14:xfrm>
                <a:off x="766336" y="5447677"/>
                <a:ext cx="535320" cy="77040"/>
              </p14:xfrm>
            </p:contentPart>
          </mc:Choice>
          <mc:Fallback>
            <p:pic>
              <p:nvPicPr>
                <p:cNvPr id="159" name="Ink 158">
                  <a:extLst>
                    <a:ext uri="{FF2B5EF4-FFF2-40B4-BE49-F238E27FC236}">
                      <a16:creationId xmlns:a16="http://schemas.microsoft.com/office/drawing/2014/main" id="{B7A94BCE-5B1D-4F66-A379-2435AFF1B662}"/>
                    </a:ext>
                  </a:extLst>
                </p:cNvPr>
                <p:cNvPicPr/>
                <p:nvPr/>
              </p:nvPicPr>
              <p:blipFill>
                <a:blip r:embed="rId215"/>
                <a:stretch>
                  <a:fillRect/>
                </a:stretch>
              </p:blipFill>
              <p:spPr>
                <a:xfrm>
                  <a:off x="748696" y="5430037"/>
                  <a:ext cx="570960" cy="112680"/>
                </a:xfrm>
                <a:prstGeom prst="rect">
                  <a:avLst/>
                </a:prstGeom>
              </p:spPr>
            </p:pic>
          </mc:Fallback>
        </mc:AlternateContent>
      </p:grpSp>
      <p:grpSp>
        <p:nvGrpSpPr>
          <p:cNvPr id="163" name="Group 162">
            <a:extLst>
              <a:ext uri="{FF2B5EF4-FFF2-40B4-BE49-F238E27FC236}">
                <a16:creationId xmlns:a16="http://schemas.microsoft.com/office/drawing/2014/main" id="{473ACB7D-2EBA-4C15-A7F1-C725378298A2}"/>
              </a:ext>
            </a:extLst>
          </p:cNvPr>
          <p:cNvGrpSpPr/>
          <p:nvPr/>
        </p:nvGrpSpPr>
        <p:grpSpPr>
          <a:xfrm>
            <a:off x="8636296" y="5975077"/>
            <a:ext cx="1523160" cy="64800"/>
            <a:chOff x="8636296" y="5975077"/>
            <a:chExt cx="1523160" cy="64800"/>
          </a:xfrm>
        </p:grpSpPr>
        <mc:AlternateContent xmlns:mc="http://schemas.openxmlformats.org/markup-compatibility/2006">
          <mc:Choice xmlns:p14="http://schemas.microsoft.com/office/powerpoint/2010/main" Requires="p14">
            <p:contentPart p14:bwMode="auto" r:id="rId216">
              <p14:nvContentPartPr>
                <p14:cNvPr id="161" name="Ink 160">
                  <a:extLst>
                    <a:ext uri="{FF2B5EF4-FFF2-40B4-BE49-F238E27FC236}">
                      <a16:creationId xmlns:a16="http://schemas.microsoft.com/office/drawing/2014/main" id="{A8742122-C187-4C51-88F0-2938883784B3}"/>
                    </a:ext>
                  </a:extLst>
                </p14:cNvPr>
                <p14:cNvContentPartPr/>
                <p14:nvPr/>
              </p14:nvContentPartPr>
              <p14:xfrm>
                <a:off x="9382216" y="5984797"/>
                <a:ext cx="777240" cy="33480"/>
              </p14:xfrm>
            </p:contentPart>
          </mc:Choice>
          <mc:Fallback>
            <p:pic>
              <p:nvPicPr>
                <p:cNvPr id="161" name="Ink 160">
                  <a:extLst>
                    <a:ext uri="{FF2B5EF4-FFF2-40B4-BE49-F238E27FC236}">
                      <a16:creationId xmlns:a16="http://schemas.microsoft.com/office/drawing/2014/main" id="{A8742122-C187-4C51-88F0-2938883784B3}"/>
                    </a:ext>
                  </a:extLst>
                </p:cNvPr>
                <p:cNvPicPr/>
                <p:nvPr/>
              </p:nvPicPr>
              <p:blipFill>
                <a:blip r:embed="rId217"/>
                <a:stretch>
                  <a:fillRect/>
                </a:stretch>
              </p:blipFill>
              <p:spPr>
                <a:xfrm>
                  <a:off x="9364576" y="5966797"/>
                  <a:ext cx="812880" cy="69120"/>
                </a:xfrm>
                <a:prstGeom prst="rect">
                  <a:avLst/>
                </a:prstGeom>
              </p:spPr>
            </p:pic>
          </mc:Fallback>
        </mc:AlternateContent>
        <mc:AlternateContent xmlns:mc="http://schemas.openxmlformats.org/markup-compatibility/2006">
          <mc:Choice xmlns:p14="http://schemas.microsoft.com/office/powerpoint/2010/main" Requires="p14">
            <p:contentPart p14:bwMode="auto" r:id="rId218">
              <p14:nvContentPartPr>
                <p14:cNvPr id="162" name="Ink 161">
                  <a:extLst>
                    <a:ext uri="{FF2B5EF4-FFF2-40B4-BE49-F238E27FC236}">
                      <a16:creationId xmlns:a16="http://schemas.microsoft.com/office/drawing/2014/main" id="{2D9EA7D7-5E75-49A6-8251-E7551856CB3D}"/>
                    </a:ext>
                  </a:extLst>
                </p14:cNvPr>
                <p14:cNvContentPartPr/>
                <p14:nvPr/>
              </p14:nvContentPartPr>
              <p14:xfrm>
                <a:off x="8636296" y="5975077"/>
                <a:ext cx="495360" cy="64800"/>
              </p14:xfrm>
            </p:contentPart>
          </mc:Choice>
          <mc:Fallback>
            <p:pic>
              <p:nvPicPr>
                <p:cNvPr id="162" name="Ink 161">
                  <a:extLst>
                    <a:ext uri="{FF2B5EF4-FFF2-40B4-BE49-F238E27FC236}">
                      <a16:creationId xmlns:a16="http://schemas.microsoft.com/office/drawing/2014/main" id="{2D9EA7D7-5E75-49A6-8251-E7551856CB3D}"/>
                    </a:ext>
                  </a:extLst>
                </p:cNvPr>
                <p:cNvPicPr/>
                <p:nvPr/>
              </p:nvPicPr>
              <p:blipFill>
                <a:blip r:embed="rId219"/>
                <a:stretch>
                  <a:fillRect/>
                </a:stretch>
              </p:blipFill>
              <p:spPr>
                <a:xfrm>
                  <a:off x="8618656" y="5957077"/>
                  <a:ext cx="531000" cy="100440"/>
                </a:xfrm>
                <a:prstGeom prst="rect">
                  <a:avLst/>
                </a:prstGeom>
              </p:spPr>
            </p:pic>
          </mc:Fallback>
        </mc:AlternateContent>
      </p:grpSp>
      <p:grpSp>
        <p:nvGrpSpPr>
          <p:cNvPr id="172" name="Group 171">
            <a:extLst>
              <a:ext uri="{FF2B5EF4-FFF2-40B4-BE49-F238E27FC236}">
                <a16:creationId xmlns:a16="http://schemas.microsoft.com/office/drawing/2014/main" id="{BCDE72F9-2063-40ED-90FD-7E019AF32ED2}"/>
              </a:ext>
            </a:extLst>
          </p:cNvPr>
          <p:cNvGrpSpPr/>
          <p:nvPr/>
        </p:nvGrpSpPr>
        <p:grpSpPr>
          <a:xfrm>
            <a:off x="3090856" y="5922157"/>
            <a:ext cx="5360040" cy="115920"/>
            <a:chOff x="3090856" y="5922157"/>
            <a:chExt cx="5360040" cy="115920"/>
          </a:xfrm>
        </p:grpSpPr>
        <mc:AlternateContent xmlns:mc="http://schemas.openxmlformats.org/markup-compatibility/2006">
          <mc:Choice xmlns:p14="http://schemas.microsoft.com/office/powerpoint/2010/main" Requires="p14">
            <p:contentPart p14:bwMode="auto" r:id="rId220">
              <p14:nvContentPartPr>
                <p14:cNvPr id="164" name="Ink 163">
                  <a:extLst>
                    <a:ext uri="{FF2B5EF4-FFF2-40B4-BE49-F238E27FC236}">
                      <a16:creationId xmlns:a16="http://schemas.microsoft.com/office/drawing/2014/main" id="{F4F0F246-62AA-4665-8310-C0ECFFD9FAD6}"/>
                    </a:ext>
                  </a:extLst>
                </p14:cNvPr>
                <p14:cNvContentPartPr/>
                <p14:nvPr/>
              </p14:nvContentPartPr>
              <p14:xfrm>
                <a:off x="7560616" y="5952397"/>
                <a:ext cx="890280" cy="20160"/>
              </p14:xfrm>
            </p:contentPart>
          </mc:Choice>
          <mc:Fallback>
            <p:pic>
              <p:nvPicPr>
                <p:cNvPr id="164" name="Ink 163">
                  <a:extLst>
                    <a:ext uri="{FF2B5EF4-FFF2-40B4-BE49-F238E27FC236}">
                      <a16:creationId xmlns:a16="http://schemas.microsoft.com/office/drawing/2014/main" id="{F4F0F246-62AA-4665-8310-C0ECFFD9FAD6}"/>
                    </a:ext>
                  </a:extLst>
                </p:cNvPr>
                <p:cNvPicPr/>
                <p:nvPr/>
              </p:nvPicPr>
              <p:blipFill>
                <a:blip r:embed="rId221"/>
                <a:stretch>
                  <a:fillRect/>
                </a:stretch>
              </p:blipFill>
              <p:spPr>
                <a:xfrm>
                  <a:off x="7542976" y="5934397"/>
                  <a:ext cx="925920" cy="55800"/>
                </a:xfrm>
                <a:prstGeom prst="rect">
                  <a:avLst/>
                </a:prstGeom>
              </p:spPr>
            </p:pic>
          </mc:Fallback>
        </mc:AlternateContent>
        <mc:AlternateContent xmlns:mc="http://schemas.openxmlformats.org/markup-compatibility/2006">
          <mc:Choice xmlns:p14="http://schemas.microsoft.com/office/powerpoint/2010/main" Requires="p14">
            <p:contentPart p14:bwMode="auto" r:id="rId222">
              <p14:nvContentPartPr>
                <p14:cNvPr id="165" name="Ink 164">
                  <a:extLst>
                    <a:ext uri="{FF2B5EF4-FFF2-40B4-BE49-F238E27FC236}">
                      <a16:creationId xmlns:a16="http://schemas.microsoft.com/office/drawing/2014/main" id="{13F82B96-26CB-4F0B-9BD9-16AC6C4C0724}"/>
                    </a:ext>
                  </a:extLst>
                </p14:cNvPr>
                <p14:cNvContentPartPr/>
                <p14:nvPr/>
              </p14:nvContentPartPr>
              <p14:xfrm>
                <a:off x="6931696" y="5964637"/>
                <a:ext cx="386280" cy="23760"/>
              </p14:xfrm>
            </p:contentPart>
          </mc:Choice>
          <mc:Fallback>
            <p:pic>
              <p:nvPicPr>
                <p:cNvPr id="165" name="Ink 164">
                  <a:extLst>
                    <a:ext uri="{FF2B5EF4-FFF2-40B4-BE49-F238E27FC236}">
                      <a16:creationId xmlns:a16="http://schemas.microsoft.com/office/drawing/2014/main" id="{13F82B96-26CB-4F0B-9BD9-16AC6C4C0724}"/>
                    </a:ext>
                  </a:extLst>
                </p:cNvPr>
                <p:cNvPicPr/>
                <p:nvPr/>
              </p:nvPicPr>
              <p:blipFill>
                <a:blip r:embed="rId223"/>
                <a:stretch>
                  <a:fillRect/>
                </a:stretch>
              </p:blipFill>
              <p:spPr>
                <a:xfrm>
                  <a:off x="6913696" y="5946997"/>
                  <a:ext cx="421920" cy="59400"/>
                </a:xfrm>
                <a:prstGeom prst="rect">
                  <a:avLst/>
                </a:prstGeom>
              </p:spPr>
            </p:pic>
          </mc:Fallback>
        </mc:AlternateContent>
        <mc:AlternateContent xmlns:mc="http://schemas.openxmlformats.org/markup-compatibility/2006">
          <mc:Choice xmlns:p14="http://schemas.microsoft.com/office/powerpoint/2010/main" Requires="p14">
            <p:contentPart p14:bwMode="auto" r:id="rId224">
              <p14:nvContentPartPr>
                <p14:cNvPr id="167" name="Ink 166">
                  <a:extLst>
                    <a:ext uri="{FF2B5EF4-FFF2-40B4-BE49-F238E27FC236}">
                      <a16:creationId xmlns:a16="http://schemas.microsoft.com/office/drawing/2014/main" id="{5B48B04E-8AA7-4DBD-8034-9095B815F05C}"/>
                    </a:ext>
                  </a:extLst>
                </p14:cNvPr>
                <p14:cNvContentPartPr/>
                <p14:nvPr/>
              </p14:nvContentPartPr>
              <p14:xfrm>
                <a:off x="6122416" y="5967877"/>
                <a:ext cx="457200" cy="15840"/>
              </p14:xfrm>
            </p:contentPart>
          </mc:Choice>
          <mc:Fallback>
            <p:pic>
              <p:nvPicPr>
                <p:cNvPr id="167" name="Ink 166">
                  <a:extLst>
                    <a:ext uri="{FF2B5EF4-FFF2-40B4-BE49-F238E27FC236}">
                      <a16:creationId xmlns:a16="http://schemas.microsoft.com/office/drawing/2014/main" id="{5B48B04E-8AA7-4DBD-8034-9095B815F05C}"/>
                    </a:ext>
                  </a:extLst>
                </p:cNvPr>
                <p:cNvPicPr/>
                <p:nvPr/>
              </p:nvPicPr>
              <p:blipFill>
                <a:blip r:embed="rId225"/>
                <a:stretch>
                  <a:fillRect/>
                </a:stretch>
              </p:blipFill>
              <p:spPr>
                <a:xfrm>
                  <a:off x="6104416" y="5950237"/>
                  <a:ext cx="492840" cy="51480"/>
                </a:xfrm>
                <a:prstGeom prst="rect">
                  <a:avLst/>
                </a:prstGeom>
              </p:spPr>
            </p:pic>
          </mc:Fallback>
        </mc:AlternateContent>
        <mc:AlternateContent xmlns:mc="http://schemas.openxmlformats.org/markup-compatibility/2006">
          <mc:Choice xmlns:p14="http://schemas.microsoft.com/office/powerpoint/2010/main" Requires="p14">
            <p:contentPart p14:bwMode="auto" r:id="rId226">
              <p14:nvContentPartPr>
                <p14:cNvPr id="169" name="Ink 168">
                  <a:extLst>
                    <a:ext uri="{FF2B5EF4-FFF2-40B4-BE49-F238E27FC236}">
                      <a16:creationId xmlns:a16="http://schemas.microsoft.com/office/drawing/2014/main" id="{C8286F9D-3702-4E22-8F2A-22D1E6A6191F}"/>
                    </a:ext>
                  </a:extLst>
                </p14:cNvPr>
                <p14:cNvContentPartPr/>
                <p14:nvPr/>
              </p14:nvContentPartPr>
              <p14:xfrm>
                <a:off x="5309176" y="5983717"/>
                <a:ext cx="570240" cy="35640"/>
              </p14:xfrm>
            </p:contentPart>
          </mc:Choice>
          <mc:Fallback>
            <p:pic>
              <p:nvPicPr>
                <p:cNvPr id="169" name="Ink 168">
                  <a:extLst>
                    <a:ext uri="{FF2B5EF4-FFF2-40B4-BE49-F238E27FC236}">
                      <a16:creationId xmlns:a16="http://schemas.microsoft.com/office/drawing/2014/main" id="{C8286F9D-3702-4E22-8F2A-22D1E6A6191F}"/>
                    </a:ext>
                  </a:extLst>
                </p:cNvPr>
                <p:cNvPicPr/>
                <p:nvPr/>
              </p:nvPicPr>
              <p:blipFill>
                <a:blip r:embed="rId227"/>
                <a:stretch>
                  <a:fillRect/>
                </a:stretch>
              </p:blipFill>
              <p:spPr>
                <a:xfrm>
                  <a:off x="5291536" y="5965717"/>
                  <a:ext cx="605880" cy="71280"/>
                </a:xfrm>
                <a:prstGeom prst="rect">
                  <a:avLst/>
                </a:prstGeom>
              </p:spPr>
            </p:pic>
          </mc:Fallback>
        </mc:AlternateContent>
        <mc:AlternateContent xmlns:mc="http://schemas.openxmlformats.org/markup-compatibility/2006">
          <mc:Choice xmlns:p14="http://schemas.microsoft.com/office/powerpoint/2010/main" Requires="p14">
            <p:contentPart p14:bwMode="auto" r:id="rId228">
              <p14:nvContentPartPr>
                <p14:cNvPr id="170" name="Ink 169">
                  <a:extLst>
                    <a:ext uri="{FF2B5EF4-FFF2-40B4-BE49-F238E27FC236}">
                      <a16:creationId xmlns:a16="http://schemas.microsoft.com/office/drawing/2014/main" id="{7322DECB-F0C5-4BBD-8DFD-2DE521AD6551}"/>
                    </a:ext>
                  </a:extLst>
                </p14:cNvPr>
                <p14:cNvContentPartPr/>
                <p14:nvPr/>
              </p14:nvContentPartPr>
              <p14:xfrm>
                <a:off x="4209016" y="5971117"/>
                <a:ext cx="817560" cy="66960"/>
              </p14:xfrm>
            </p:contentPart>
          </mc:Choice>
          <mc:Fallback>
            <p:pic>
              <p:nvPicPr>
                <p:cNvPr id="170" name="Ink 169">
                  <a:extLst>
                    <a:ext uri="{FF2B5EF4-FFF2-40B4-BE49-F238E27FC236}">
                      <a16:creationId xmlns:a16="http://schemas.microsoft.com/office/drawing/2014/main" id="{7322DECB-F0C5-4BBD-8DFD-2DE521AD6551}"/>
                    </a:ext>
                  </a:extLst>
                </p:cNvPr>
                <p:cNvPicPr/>
                <p:nvPr/>
              </p:nvPicPr>
              <p:blipFill>
                <a:blip r:embed="rId229"/>
                <a:stretch>
                  <a:fillRect/>
                </a:stretch>
              </p:blipFill>
              <p:spPr>
                <a:xfrm>
                  <a:off x="4191376" y="5953117"/>
                  <a:ext cx="853200" cy="102600"/>
                </a:xfrm>
                <a:prstGeom prst="rect">
                  <a:avLst/>
                </a:prstGeom>
              </p:spPr>
            </p:pic>
          </mc:Fallback>
        </mc:AlternateContent>
        <mc:AlternateContent xmlns:mc="http://schemas.openxmlformats.org/markup-compatibility/2006">
          <mc:Choice xmlns:p14="http://schemas.microsoft.com/office/powerpoint/2010/main" Requires="p14">
            <p:contentPart p14:bwMode="auto" r:id="rId230">
              <p14:nvContentPartPr>
                <p14:cNvPr id="171" name="Ink 170">
                  <a:extLst>
                    <a:ext uri="{FF2B5EF4-FFF2-40B4-BE49-F238E27FC236}">
                      <a16:creationId xmlns:a16="http://schemas.microsoft.com/office/drawing/2014/main" id="{B9067763-06F6-4A87-A4D8-D4D375A59C99}"/>
                    </a:ext>
                  </a:extLst>
                </p14:cNvPr>
                <p14:cNvContentPartPr/>
                <p14:nvPr/>
              </p14:nvContentPartPr>
              <p14:xfrm>
                <a:off x="3090856" y="5922157"/>
                <a:ext cx="840600" cy="61560"/>
              </p14:xfrm>
            </p:contentPart>
          </mc:Choice>
          <mc:Fallback>
            <p:pic>
              <p:nvPicPr>
                <p:cNvPr id="171" name="Ink 170">
                  <a:extLst>
                    <a:ext uri="{FF2B5EF4-FFF2-40B4-BE49-F238E27FC236}">
                      <a16:creationId xmlns:a16="http://schemas.microsoft.com/office/drawing/2014/main" id="{B9067763-06F6-4A87-A4D8-D4D375A59C99}"/>
                    </a:ext>
                  </a:extLst>
                </p:cNvPr>
                <p:cNvPicPr/>
                <p:nvPr/>
              </p:nvPicPr>
              <p:blipFill>
                <a:blip r:embed="rId231"/>
                <a:stretch>
                  <a:fillRect/>
                </a:stretch>
              </p:blipFill>
              <p:spPr>
                <a:xfrm>
                  <a:off x="3072856" y="5904157"/>
                  <a:ext cx="876240" cy="97200"/>
                </a:xfrm>
                <a:prstGeom prst="rect">
                  <a:avLst/>
                </a:prstGeom>
              </p:spPr>
            </p:pic>
          </mc:Fallback>
        </mc:AlternateContent>
      </p:grpSp>
    </p:spTree>
    <p:extLst>
      <p:ext uri="{BB962C8B-B14F-4D97-AF65-F5344CB8AC3E}">
        <p14:creationId xmlns:p14="http://schemas.microsoft.com/office/powerpoint/2010/main" val="1802627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1"/>
            <a:ext cx="10665954" cy="5185048"/>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478938" y="291401"/>
            <a:ext cx="9708078" cy="4893647"/>
          </a:xfrm>
          <a:prstGeom prst="rect">
            <a:avLst/>
          </a:prstGeom>
          <a:noFill/>
        </p:spPr>
        <p:txBody>
          <a:bodyPr wrap="square" rtlCol="0">
            <a:spAutoFit/>
          </a:bodyPr>
          <a:lstStyle/>
          <a:p>
            <a:pPr algn="r"/>
            <a:r>
              <a:rPr lang="en-US" sz="3200" b="1">
                <a:solidFill>
                  <a:srgbClr val="92D050"/>
                </a:solidFill>
                <a:cs typeface="+mj-cs"/>
              </a:rPr>
              <a:t>The Peshitta Romans 9:22</a:t>
            </a:r>
          </a:p>
          <a:p>
            <a:pPr algn="r"/>
            <a:r>
              <a:rPr lang="syr-SY" sz="3600">
                <a:solidFill>
                  <a:srgbClr val="92D050"/>
                </a:solidFill>
                <a:cs typeface="+mj-cs"/>
              </a:rPr>
              <a:t>ܐܷܢ ܕܷ݁ܝܢ ܨܒ݂ܳܐ ܐܱܠܴܗܳܐ ܕܱ݁ܢܚܰܘܶܐ ܪܾܘܓ݂ܙܶܗ ܂ ܘܢܰܘܕܱ݁ܥ ܚܰܝܠܷܗ ܆ ܐܱܝܬܻ݁ܝ ܒ݁ܣܽܘܓ݂ܳܐܐ ܕ݁ܡܰܓ݁ܪܱܬ݂ ܪܾܘܚܶܗ </a:t>
            </a:r>
            <a:r>
              <a:rPr lang="syr-SY" sz="3600">
                <a:solidFill>
                  <a:srgbClr val="FFFF00"/>
                </a:solidFill>
                <a:cs typeface="+mj-cs"/>
              </a:rPr>
              <a:t>ܪܾܘܓ݂ܙܳܐ ܇ ܥܰܠ ܡܳܐܢܷ̈ܐ</a:t>
            </a:r>
            <a:r>
              <a:rPr lang="syr-SY" sz="3600">
                <a:solidFill>
                  <a:srgbClr val="92D050"/>
                </a:solidFill>
                <a:cs typeface="+mj-cs"/>
              </a:rPr>
              <a:t> ܕ݁ܪܾܘܓ݂ܙܳܐ ܕܱ݁ܓ݂ܡܺܝܪܻܝܢ ܠܱܐܒ݂ܕ݂ܳܢܳܐ ܆</a:t>
            </a:r>
          </a:p>
          <a:p>
            <a:pPr algn="r"/>
            <a:endParaRPr lang="syr-SY" sz="3200" b="1">
              <a:solidFill>
                <a:schemeClr val="bg1"/>
              </a:solidFill>
              <a:cs typeface="+mj-cs"/>
            </a:endParaRPr>
          </a:p>
          <a:p>
            <a:r>
              <a:rPr lang="en-US" sz="3200" b="1">
                <a:solidFill>
                  <a:srgbClr val="FFC000"/>
                </a:solidFill>
                <a:cs typeface="+mj-cs"/>
              </a:rPr>
              <a:t>Romans 9:22</a:t>
            </a:r>
          </a:p>
          <a:p>
            <a:r>
              <a:rPr lang="en-US" sz="3200">
                <a:solidFill>
                  <a:srgbClr val="FFC000"/>
                </a:solidFill>
                <a:cs typeface="+mj-cs"/>
              </a:rPr>
              <a:t>What if God, willing to shew his wrath, and to make his power known, endured with much longsuffering the </a:t>
            </a:r>
            <a:r>
              <a:rPr lang="en-US" sz="3200">
                <a:solidFill>
                  <a:srgbClr val="FFFF00"/>
                </a:solidFill>
                <a:cs typeface="+mj-cs"/>
              </a:rPr>
              <a:t>vessels of wrath </a:t>
            </a:r>
            <a:r>
              <a:rPr lang="en-US" sz="3200">
                <a:solidFill>
                  <a:srgbClr val="FFC000"/>
                </a:solidFill>
                <a:cs typeface="+mj-cs"/>
              </a:rPr>
              <a:t>fitted to destruction (KJV)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5" name="Ink 4">
                <a:extLst>
                  <a:ext uri="{FF2B5EF4-FFF2-40B4-BE49-F238E27FC236}">
                    <a16:creationId xmlns:a16="http://schemas.microsoft.com/office/drawing/2014/main" id="{EAB6A11B-E389-4CA9-B695-8B6E2D8B7204}"/>
                  </a:ext>
                </a:extLst>
              </p14:cNvPr>
              <p14:cNvContentPartPr/>
              <p14:nvPr/>
            </p14:nvContentPartPr>
            <p14:xfrm>
              <a:off x="4078336" y="762277"/>
              <a:ext cx="1382760" cy="716400"/>
            </p14:xfrm>
          </p:contentPart>
        </mc:Choice>
        <mc:Fallback>
          <p:pic>
            <p:nvPicPr>
              <p:cNvPr id="5" name="Ink 4">
                <a:extLst>
                  <a:ext uri="{FF2B5EF4-FFF2-40B4-BE49-F238E27FC236}">
                    <a16:creationId xmlns:a16="http://schemas.microsoft.com/office/drawing/2014/main" id="{EAB6A11B-E389-4CA9-B695-8B6E2D8B7204}"/>
                  </a:ext>
                </a:extLst>
              </p:cNvPr>
              <p:cNvPicPr/>
              <p:nvPr/>
            </p:nvPicPr>
            <p:blipFill>
              <a:blip r:embed="rId5"/>
              <a:stretch>
                <a:fillRect/>
              </a:stretch>
            </p:blipFill>
            <p:spPr>
              <a:xfrm>
                <a:off x="4060696" y="744277"/>
                <a:ext cx="1418400" cy="7520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7" name="Ink 6">
                <a:extLst>
                  <a:ext uri="{FF2B5EF4-FFF2-40B4-BE49-F238E27FC236}">
                    <a16:creationId xmlns:a16="http://schemas.microsoft.com/office/drawing/2014/main" id="{15D1BCAC-B992-4B37-83F9-7D2ABF8662A7}"/>
                  </a:ext>
                </a:extLst>
              </p14:cNvPr>
              <p14:cNvContentPartPr/>
              <p14:nvPr/>
            </p14:nvContentPartPr>
            <p14:xfrm>
              <a:off x="2329456" y="1463197"/>
              <a:ext cx="3627360" cy="647640"/>
            </p14:xfrm>
          </p:contentPart>
        </mc:Choice>
        <mc:Fallback>
          <p:pic>
            <p:nvPicPr>
              <p:cNvPr id="7" name="Ink 6">
                <a:extLst>
                  <a:ext uri="{FF2B5EF4-FFF2-40B4-BE49-F238E27FC236}">
                    <a16:creationId xmlns:a16="http://schemas.microsoft.com/office/drawing/2014/main" id="{15D1BCAC-B992-4B37-83F9-7D2ABF8662A7}"/>
                  </a:ext>
                </a:extLst>
              </p:cNvPr>
              <p:cNvPicPr/>
              <p:nvPr/>
            </p:nvPicPr>
            <p:blipFill>
              <a:blip r:embed="rId7"/>
              <a:stretch>
                <a:fillRect/>
              </a:stretch>
            </p:blipFill>
            <p:spPr>
              <a:xfrm>
                <a:off x="2311456" y="1445557"/>
                <a:ext cx="3663000" cy="683280"/>
              </a:xfrm>
              <a:prstGeom prst="rect">
                <a:avLst/>
              </a:prstGeom>
            </p:spPr>
          </p:pic>
        </mc:Fallback>
      </mc:AlternateContent>
    </p:spTree>
    <p:extLst>
      <p:ext uri="{BB962C8B-B14F-4D97-AF65-F5344CB8AC3E}">
        <p14:creationId xmlns:p14="http://schemas.microsoft.com/office/powerpoint/2010/main" val="2745187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5504213"/>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478938" y="291401"/>
            <a:ext cx="9708078" cy="5016758"/>
          </a:xfrm>
          <a:prstGeom prst="rect">
            <a:avLst/>
          </a:prstGeom>
          <a:noFill/>
        </p:spPr>
        <p:txBody>
          <a:bodyPr wrap="square" rtlCol="0">
            <a:spAutoFit/>
          </a:bodyPr>
          <a:lstStyle/>
          <a:p>
            <a:pPr algn="r"/>
            <a:r>
              <a:rPr lang="he-IL" sz="3200" b="1">
                <a:solidFill>
                  <a:srgbClr val="FFFF00"/>
                </a:solidFill>
                <a:cs typeface="+mj-cs"/>
              </a:rPr>
              <a:t>ספר דברים פרק כח</a:t>
            </a:r>
          </a:p>
          <a:p>
            <a:pPr algn="r"/>
            <a:r>
              <a:rPr lang="he-IL" sz="3200">
                <a:solidFill>
                  <a:srgbClr val="FFFF00"/>
                </a:solidFill>
                <a:cs typeface="+mj-cs"/>
              </a:rPr>
              <a:t>טו  וְהָיָ֗ה אִם־לֹ֤א תִשְׁמַע֙ בְּקוֹל֙ יְהוָ֣ה אֱלֹהֶ֔יךָ לִשְׁמֹ֤ר לַעֲשׂוֹת֙ אֶת־כָּל־מִצְוֺתָ֣יו וְחֻקֹּתָ֔יו אֲשֶׁ֛ר אָנֹכִ֥י מְצַוְּךָ֖ הַיּ֑וֹם וּבָ֧אוּ עָלֶ֛יךָ כָּל־הַקְּלָל֥וֹת הָאֵ֖לֶּה וְהִשִּׂיגֽוּךָ׃</a:t>
            </a:r>
          </a:p>
          <a:p>
            <a:pPr algn="r"/>
            <a:endParaRPr lang="he-IL" sz="3200" b="1">
              <a:solidFill>
                <a:srgbClr val="92D050"/>
              </a:solidFill>
              <a:cs typeface="+mj-cs"/>
            </a:endParaRPr>
          </a:p>
          <a:p>
            <a:r>
              <a:rPr lang="en-US" sz="3200" b="1">
                <a:solidFill>
                  <a:srgbClr val="FFC000"/>
                </a:solidFill>
                <a:cs typeface="+mj-cs"/>
              </a:rPr>
              <a:t>Devarim / Deuteronomy 28:15</a:t>
            </a:r>
          </a:p>
          <a:p>
            <a:r>
              <a:rPr lang="en-US" sz="3200">
                <a:solidFill>
                  <a:srgbClr val="FFC000"/>
                </a:solidFill>
                <a:cs typeface="+mj-cs"/>
              </a:rPr>
              <a:t>28:15 But it shall come to pass, if thou wilt not hearken unto the voice of the Lord thy God, to observe to do all his commandments and his statutes which I command thee this day; that all these curses shall come upon thee, and overtake thee: (KJV) </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F450F8C8-3BB9-42AB-BB3E-C0DE8E533A03}"/>
                  </a:ext>
                </a:extLst>
              </p14:cNvPr>
              <p14:cNvContentPartPr/>
              <p14:nvPr/>
            </p14:nvContentPartPr>
            <p14:xfrm>
              <a:off x="4580896" y="1275277"/>
              <a:ext cx="5022720" cy="95760"/>
            </p14:xfrm>
          </p:contentPart>
        </mc:Choice>
        <mc:Fallback>
          <p:pic>
            <p:nvPicPr>
              <p:cNvPr id="2" name="Ink 1">
                <a:extLst>
                  <a:ext uri="{FF2B5EF4-FFF2-40B4-BE49-F238E27FC236}">
                    <a16:creationId xmlns:a16="http://schemas.microsoft.com/office/drawing/2014/main" id="{F450F8C8-3BB9-42AB-BB3E-C0DE8E533A03}"/>
                  </a:ext>
                </a:extLst>
              </p:cNvPr>
              <p:cNvPicPr/>
              <p:nvPr/>
            </p:nvPicPr>
            <p:blipFill>
              <a:blip r:embed="rId5"/>
              <a:stretch>
                <a:fillRect/>
              </a:stretch>
            </p:blipFill>
            <p:spPr>
              <a:xfrm>
                <a:off x="4562896" y="1257637"/>
                <a:ext cx="5058360" cy="1314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84850C59-6594-4247-9E35-992186B0AB5A}"/>
                  </a:ext>
                </a:extLst>
              </p14:cNvPr>
              <p14:cNvContentPartPr/>
              <p14:nvPr/>
            </p14:nvContentPartPr>
            <p14:xfrm>
              <a:off x="4496296" y="711157"/>
              <a:ext cx="5180400" cy="653040"/>
            </p14:xfrm>
          </p:contentPart>
        </mc:Choice>
        <mc:Fallback>
          <p:pic>
            <p:nvPicPr>
              <p:cNvPr id="4" name="Ink 3">
                <a:extLst>
                  <a:ext uri="{FF2B5EF4-FFF2-40B4-BE49-F238E27FC236}">
                    <a16:creationId xmlns:a16="http://schemas.microsoft.com/office/drawing/2014/main" id="{84850C59-6594-4247-9E35-992186B0AB5A}"/>
                  </a:ext>
                </a:extLst>
              </p:cNvPr>
              <p:cNvPicPr/>
              <p:nvPr/>
            </p:nvPicPr>
            <p:blipFill>
              <a:blip r:embed="rId7"/>
              <a:stretch>
                <a:fillRect/>
              </a:stretch>
            </p:blipFill>
            <p:spPr>
              <a:xfrm>
                <a:off x="4478296" y="693157"/>
                <a:ext cx="5216040" cy="6886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362E56BB-522C-439F-92FC-E15FF3E21FAB}"/>
                  </a:ext>
                </a:extLst>
              </p14:cNvPr>
              <p14:cNvContentPartPr/>
              <p14:nvPr/>
            </p14:nvContentPartPr>
            <p14:xfrm>
              <a:off x="446296" y="1260877"/>
              <a:ext cx="3941280" cy="134280"/>
            </p14:xfrm>
          </p:contentPart>
        </mc:Choice>
        <mc:Fallback>
          <p:pic>
            <p:nvPicPr>
              <p:cNvPr id="5" name="Ink 4">
                <a:extLst>
                  <a:ext uri="{FF2B5EF4-FFF2-40B4-BE49-F238E27FC236}">
                    <a16:creationId xmlns:a16="http://schemas.microsoft.com/office/drawing/2014/main" id="{362E56BB-522C-439F-92FC-E15FF3E21FAB}"/>
                  </a:ext>
                </a:extLst>
              </p:cNvPr>
              <p:cNvPicPr/>
              <p:nvPr/>
            </p:nvPicPr>
            <p:blipFill>
              <a:blip r:embed="rId9"/>
              <a:stretch>
                <a:fillRect/>
              </a:stretch>
            </p:blipFill>
            <p:spPr>
              <a:xfrm>
                <a:off x="428656" y="1243237"/>
                <a:ext cx="3976920" cy="16992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 name="Ink 6">
                <a:extLst>
                  <a:ext uri="{FF2B5EF4-FFF2-40B4-BE49-F238E27FC236}">
                    <a16:creationId xmlns:a16="http://schemas.microsoft.com/office/drawing/2014/main" id="{33BC9682-5044-4F2F-84AC-BAB2FFD302A7}"/>
                  </a:ext>
                </a:extLst>
              </p14:cNvPr>
              <p14:cNvContentPartPr/>
              <p14:nvPr/>
            </p14:nvContentPartPr>
            <p14:xfrm>
              <a:off x="9261616" y="1891957"/>
              <a:ext cx="847800" cy="77400"/>
            </p14:xfrm>
          </p:contentPart>
        </mc:Choice>
        <mc:Fallback>
          <p:pic>
            <p:nvPicPr>
              <p:cNvPr id="7" name="Ink 6">
                <a:extLst>
                  <a:ext uri="{FF2B5EF4-FFF2-40B4-BE49-F238E27FC236}">
                    <a16:creationId xmlns:a16="http://schemas.microsoft.com/office/drawing/2014/main" id="{33BC9682-5044-4F2F-84AC-BAB2FFD302A7}"/>
                  </a:ext>
                </a:extLst>
              </p:cNvPr>
              <p:cNvPicPr/>
              <p:nvPr/>
            </p:nvPicPr>
            <p:blipFill>
              <a:blip r:embed="rId11"/>
              <a:stretch>
                <a:fillRect/>
              </a:stretch>
            </p:blipFill>
            <p:spPr>
              <a:xfrm>
                <a:off x="9243976" y="1874317"/>
                <a:ext cx="883440" cy="1130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k 8">
                <a:extLst>
                  <a:ext uri="{FF2B5EF4-FFF2-40B4-BE49-F238E27FC236}">
                    <a16:creationId xmlns:a16="http://schemas.microsoft.com/office/drawing/2014/main" id="{E19332FF-A380-4B38-81D7-2709792C5B36}"/>
                  </a:ext>
                </a:extLst>
              </p14:cNvPr>
              <p14:cNvContentPartPr/>
              <p14:nvPr/>
            </p14:nvContentPartPr>
            <p14:xfrm>
              <a:off x="6189376" y="1894117"/>
              <a:ext cx="2748600" cy="131400"/>
            </p14:xfrm>
          </p:contentPart>
        </mc:Choice>
        <mc:Fallback>
          <p:pic>
            <p:nvPicPr>
              <p:cNvPr id="9" name="Ink 8">
                <a:extLst>
                  <a:ext uri="{FF2B5EF4-FFF2-40B4-BE49-F238E27FC236}">
                    <a16:creationId xmlns:a16="http://schemas.microsoft.com/office/drawing/2014/main" id="{E19332FF-A380-4B38-81D7-2709792C5B36}"/>
                  </a:ext>
                </a:extLst>
              </p:cNvPr>
              <p:cNvPicPr/>
              <p:nvPr/>
            </p:nvPicPr>
            <p:blipFill>
              <a:blip r:embed="rId13"/>
              <a:stretch>
                <a:fillRect/>
              </a:stretch>
            </p:blipFill>
            <p:spPr>
              <a:xfrm>
                <a:off x="6171736" y="1876477"/>
                <a:ext cx="2784240" cy="16704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1" name="Ink 10">
                <a:extLst>
                  <a:ext uri="{FF2B5EF4-FFF2-40B4-BE49-F238E27FC236}">
                    <a16:creationId xmlns:a16="http://schemas.microsoft.com/office/drawing/2014/main" id="{7DF65334-0A33-441E-A8F5-C2A146AFB65D}"/>
                  </a:ext>
                </a:extLst>
              </p14:cNvPr>
              <p14:cNvContentPartPr/>
              <p14:nvPr/>
            </p14:nvContentPartPr>
            <p14:xfrm>
              <a:off x="916096" y="1763437"/>
              <a:ext cx="5105160" cy="201600"/>
            </p14:xfrm>
          </p:contentPart>
        </mc:Choice>
        <mc:Fallback>
          <p:pic>
            <p:nvPicPr>
              <p:cNvPr id="11" name="Ink 10">
                <a:extLst>
                  <a:ext uri="{FF2B5EF4-FFF2-40B4-BE49-F238E27FC236}">
                    <a16:creationId xmlns:a16="http://schemas.microsoft.com/office/drawing/2014/main" id="{7DF65334-0A33-441E-A8F5-C2A146AFB65D}"/>
                  </a:ext>
                </a:extLst>
              </p:cNvPr>
              <p:cNvPicPr/>
              <p:nvPr/>
            </p:nvPicPr>
            <p:blipFill>
              <a:blip r:embed="rId15"/>
              <a:stretch>
                <a:fillRect/>
              </a:stretch>
            </p:blipFill>
            <p:spPr>
              <a:xfrm>
                <a:off x="898456" y="1745437"/>
                <a:ext cx="5140800" cy="23724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2" name="Ink 11">
                <a:extLst>
                  <a:ext uri="{FF2B5EF4-FFF2-40B4-BE49-F238E27FC236}">
                    <a16:creationId xmlns:a16="http://schemas.microsoft.com/office/drawing/2014/main" id="{4AEE84B9-B736-4ED0-A650-15AE211A9EF8}"/>
                  </a:ext>
                </a:extLst>
              </p14:cNvPr>
              <p14:cNvContentPartPr/>
              <p14:nvPr/>
            </p14:nvContentPartPr>
            <p14:xfrm>
              <a:off x="4448416" y="784237"/>
              <a:ext cx="3920040" cy="631440"/>
            </p14:xfrm>
          </p:contentPart>
        </mc:Choice>
        <mc:Fallback>
          <p:pic>
            <p:nvPicPr>
              <p:cNvPr id="12" name="Ink 11">
                <a:extLst>
                  <a:ext uri="{FF2B5EF4-FFF2-40B4-BE49-F238E27FC236}">
                    <a16:creationId xmlns:a16="http://schemas.microsoft.com/office/drawing/2014/main" id="{4AEE84B9-B736-4ED0-A650-15AE211A9EF8}"/>
                  </a:ext>
                </a:extLst>
              </p:cNvPr>
              <p:cNvPicPr/>
              <p:nvPr/>
            </p:nvPicPr>
            <p:blipFill>
              <a:blip r:embed="rId17"/>
              <a:stretch>
                <a:fillRect/>
              </a:stretch>
            </p:blipFill>
            <p:spPr>
              <a:xfrm>
                <a:off x="4430416" y="766597"/>
                <a:ext cx="3955680" cy="667080"/>
              </a:xfrm>
              <a:prstGeom prst="rect">
                <a:avLst/>
              </a:prstGeom>
            </p:spPr>
          </p:pic>
        </mc:Fallback>
      </mc:AlternateContent>
    </p:spTree>
    <p:extLst>
      <p:ext uri="{BB962C8B-B14F-4D97-AF65-F5344CB8AC3E}">
        <p14:creationId xmlns:p14="http://schemas.microsoft.com/office/powerpoint/2010/main" val="3693553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6014852"/>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478938" y="174756"/>
            <a:ext cx="9708078" cy="5570756"/>
          </a:xfrm>
          <a:prstGeom prst="rect">
            <a:avLst/>
          </a:prstGeom>
          <a:noFill/>
        </p:spPr>
        <p:txBody>
          <a:bodyPr wrap="square" rtlCol="0">
            <a:spAutoFit/>
          </a:bodyPr>
          <a:lstStyle/>
          <a:p>
            <a:pPr algn="r"/>
            <a:r>
              <a:rPr lang="he-IL" sz="3200" b="1">
                <a:solidFill>
                  <a:srgbClr val="FFFF00"/>
                </a:solidFill>
                <a:cs typeface="+mj-cs"/>
              </a:rPr>
              <a:t>ספר דברים פרק כח</a:t>
            </a:r>
          </a:p>
          <a:p>
            <a:pPr algn="r"/>
            <a:r>
              <a:rPr lang="he-IL" sz="3200">
                <a:solidFill>
                  <a:srgbClr val="FFFF00"/>
                </a:solidFill>
                <a:cs typeface="+mj-cs"/>
              </a:rPr>
              <a:t>א  וְהָיָ֗ה אִם־שָׁמ֤וֹעַ תִּשְׁמַע֙ בְּקוֹל֙ יְהוָ֣ה אֱלֹהֶ֔יךָ לִשְׁמֹ֤ר לַעֲשׂוֹת֙ אֶת־כָּל־מִצְוֺתָ֔יו אֲשֶׁ֛ר אָנֹכִ֥י מְצַוְּךָ֖ הַיּ֑וֹם וּנְתָ֨נְךָ֜ יְהוָ֤ה אֱלֹהֶ֙יךָ֙ עֶלְי֔וֹן עַ֖ל כָּל־גּוֹיֵ֥י הָאָֽרֶץ׃ ב  וּבָ֧אוּ עָלֶ֛יךָ כָּל־הַבְּרָכ֥וֹת הָאֵ֖לֶּה וְהִשִּׂיגֻ֑ךָ כִּ֣י תִשְׁמַ֔ע בְּק֖וֹל יְהוָ֥ה אֱלֹהֶֽיךָ׃</a:t>
            </a:r>
          </a:p>
          <a:p>
            <a:r>
              <a:rPr lang="en-US" sz="2800" b="1">
                <a:solidFill>
                  <a:srgbClr val="FFC000"/>
                </a:solidFill>
                <a:cs typeface="+mj-cs"/>
              </a:rPr>
              <a:t>Devarim / Deuteronomy 28:1-2</a:t>
            </a:r>
          </a:p>
          <a:p>
            <a:r>
              <a:rPr lang="en-US" sz="2800">
                <a:solidFill>
                  <a:srgbClr val="FFC000"/>
                </a:solidFill>
                <a:cs typeface="+mj-cs"/>
              </a:rPr>
              <a:t>28:1 And it shall come to pass, if thou shalt hearken diligently unto the voice of the Lord thy God, to observe and to do all his commandments which I command thee this day, that the Lord thy God will set thee on high above all nations of the earth: 28:2 And all these blessings shall come on thee, and overtake thee, if thou shalt hearken unto the voice of the Lord thy God. (KJV) </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5E2E02A8-E6B1-41AE-8E90-3C3C6D9E80E5}"/>
                  </a:ext>
                </a:extLst>
              </p14:cNvPr>
              <p14:cNvContentPartPr/>
              <p14:nvPr/>
            </p14:nvContentPartPr>
            <p14:xfrm>
              <a:off x="9090616" y="1216957"/>
              <a:ext cx="648720" cy="23400"/>
            </p14:xfrm>
          </p:contentPart>
        </mc:Choice>
        <mc:Fallback>
          <p:pic>
            <p:nvPicPr>
              <p:cNvPr id="2" name="Ink 1">
                <a:extLst>
                  <a:ext uri="{FF2B5EF4-FFF2-40B4-BE49-F238E27FC236}">
                    <a16:creationId xmlns:a16="http://schemas.microsoft.com/office/drawing/2014/main" id="{5E2E02A8-E6B1-41AE-8E90-3C3C6D9E80E5}"/>
                  </a:ext>
                </a:extLst>
              </p:cNvPr>
              <p:cNvPicPr/>
              <p:nvPr/>
            </p:nvPicPr>
            <p:blipFill>
              <a:blip r:embed="rId5"/>
              <a:stretch>
                <a:fillRect/>
              </a:stretch>
            </p:blipFill>
            <p:spPr>
              <a:xfrm>
                <a:off x="9072976" y="1199317"/>
                <a:ext cx="684360" cy="590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2768BAC9-3BD6-47F6-81BB-8154CF1598E5}"/>
                  </a:ext>
                </a:extLst>
              </p14:cNvPr>
              <p14:cNvContentPartPr/>
              <p14:nvPr/>
            </p14:nvContentPartPr>
            <p14:xfrm>
              <a:off x="4165456" y="660757"/>
              <a:ext cx="5639040" cy="617760"/>
            </p14:xfrm>
          </p:contentPart>
        </mc:Choice>
        <mc:Fallback>
          <p:pic>
            <p:nvPicPr>
              <p:cNvPr id="4" name="Ink 3">
                <a:extLst>
                  <a:ext uri="{FF2B5EF4-FFF2-40B4-BE49-F238E27FC236}">
                    <a16:creationId xmlns:a16="http://schemas.microsoft.com/office/drawing/2014/main" id="{2768BAC9-3BD6-47F6-81BB-8154CF1598E5}"/>
                  </a:ext>
                </a:extLst>
              </p:cNvPr>
              <p:cNvPicPr/>
              <p:nvPr/>
            </p:nvPicPr>
            <p:blipFill>
              <a:blip r:embed="rId7"/>
              <a:stretch>
                <a:fillRect/>
              </a:stretch>
            </p:blipFill>
            <p:spPr>
              <a:xfrm>
                <a:off x="4147816" y="642757"/>
                <a:ext cx="5674680" cy="6534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6B04DD65-3F30-43C9-9517-287E8EEE54FE}"/>
                  </a:ext>
                </a:extLst>
              </p14:cNvPr>
              <p14:cNvContentPartPr/>
              <p14:nvPr/>
            </p14:nvContentPartPr>
            <p14:xfrm>
              <a:off x="2295256" y="1169437"/>
              <a:ext cx="1881360" cy="89280"/>
            </p14:xfrm>
          </p:contentPart>
        </mc:Choice>
        <mc:Fallback>
          <p:pic>
            <p:nvPicPr>
              <p:cNvPr id="5" name="Ink 4">
                <a:extLst>
                  <a:ext uri="{FF2B5EF4-FFF2-40B4-BE49-F238E27FC236}">
                    <a16:creationId xmlns:a16="http://schemas.microsoft.com/office/drawing/2014/main" id="{6B04DD65-3F30-43C9-9517-287E8EEE54FE}"/>
                  </a:ext>
                </a:extLst>
              </p:cNvPr>
              <p:cNvPicPr/>
              <p:nvPr/>
            </p:nvPicPr>
            <p:blipFill>
              <a:blip r:embed="rId9"/>
              <a:stretch>
                <a:fillRect/>
              </a:stretch>
            </p:blipFill>
            <p:spPr>
              <a:xfrm>
                <a:off x="2277256" y="1151797"/>
                <a:ext cx="1917000" cy="12492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 name="Ink 6">
                <a:extLst>
                  <a:ext uri="{FF2B5EF4-FFF2-40B4-BE49-F238E27FC236}">
                    <a16:creationId xmlns:a16="http://schemas.microsoft.com/office/drawing/2014/main" id="{A2FED7F8-94FD-45CB-841C-8707D589B5A0}"/>
                  </a:ext>
                </a:extLst>
              </p14:cNvPr>
              <p14:cNvContentPartPr/>
              <p14:nvPr/>
            </p14:nvContentPartPr>
            <p14:xfrm>
              <a:off x="8126536" y="1730317"/>
              <a:ext cx="1990440" cy="39960"/>
            </p14:xfrm>
          </p:contentPart>
        </mc:Choice>
        <mc:Fallback>
          <p:pic>
            <p:nvPicPr>
              <p:cNvPr id="7" name="Ink 6">
                <a:extLst>
                  <a:ext uri="{FF2B5EF4-FFF2-40B4-BE49-F238E27FC236}">
                    <a16:creationId xmlns:a16="http://schemas.microsoft.com/office/drawing/2014/main" id="{A2FED7F8-94FD-45CB-841C-8707D589B5A0}"/>
                  </a:ext>
                </a:extLst>
              </p:cNvPr>
              <p:cNvPicPr/>
              <p:nvPr/>
            </p:nvPicPr>
            <p:blipFill>
              <a:blip r:embed="rId11"/>
              <a:stretch>
                <a:fillRect/>
              </a:stretch>
            </p:blipFill>
            <p:spPr>
              <a:xfrm>
                <a:off x="8108896" y="1712677"/>
                <a:ext cx="2026080" cy="7560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k 8">
                <a:extLst>
                  <a:ext uri="{FF2B5EF4-FFF2-40B4-BE49-F238E27FC236}">
                    <a16:creationId xmlns:a16="http://schemas.microsoft.com/office/drawing/2014/main" id="{B3D50208-4714-4B42-954F-B90E865C61A6}"/>
                  </a:ext>
                </a:extLst>
              </p14:cNvPr>
              <p14:cNvContentPartPr/>
              <p14:nvPr/>
            </p14:nvContentPartPr>
            <p14:xfrm>
              <a:off x="5107936" y="1677037"/>
              <a:ext cx="2930760" cy="98280"/>
            </p14:xfrm>
          </p:contentPart>
        </mc:Choice>
        <mc:Fallback>
          <p:pic>
            <p:nvPicPr>
              <p:cNvPr id="9" name="Ink 8">
                <a:extLst>
                  <a:ext uri="{FF2B5EF4-FFF2-40B4-BE49-F238E27FC236}">
                    <a16:creationId xmlns:a16="http://schemas.microsoft.com/office/drawing/2014/main" id="{B3D50208-4714-4B42-954F-B90E865C61A6}"/>
                  </a:ext>
                </a:extLst>
              </p:cNvPr>
              <p:cNvPicPr/>
              <p:nvPr/>
            </p:nvPicPr>
            <p:blipFill>
              <a:blip r:embed="rId13"/>
              <a:stretch>
                <a:fillRect/>
              </a:stretch>
            </p:blipFill>
            <p:spPr>
              <a:xfrm>
                <a:off x="5090296" y="1659397"/>
                <a:ext cx="2966400" cy="13392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1" name="Ink 10">
                <a:extLst>
                  <a:ext uri="{FF2B5EF4-FFF2-40B4-BE49-F238E27FC236}">
                    <a16:creationId xmlns:a16="http://schemas.microsoft.com/office/drawing/2014/main" id="{73885BF2-9F58-45B9-A67A-4D277928884A}"/>
                  </a:ext>
                </a:extLst>
              </p14:cNvPr>
              <p14:cNvContentPartPr/>
              <p14:nvPr/>
            </p14:nvContentPartPr>
            <p14:xfrm>
              <a:off x="1332256" y="1615117"/>
              <a:ext cx="3624480" cy="180720"/>
            </p14:xfrm>
          </p:contentPart>
        </mc:Choice>
        <mc:Fallback>
          <p:pic>
            <p:nvPicPr>
              <p:cNvPr id="11" name="Ink 10">
                <a:extLst>
                  <a:ext uri="{FF2B5EF4-FFF2-40B4-BE49-F238E27FC236}">
                    <a16:creationId xmlns:a16="http://schemas.microsoft.com/office/drawing/2014/main" id="{73885BF2-9F58-45B9-A67A-4D277928884A}"/>
                  </a:ext>
                </a:extLst>
              </p:cNvPr>
              <p:cNvPicPr/>
              <p:nvPr/>
            </p:nvPicPr>
            <p:blipFill>
              <a:blip r:embed="rId15"/>
              <a:stretch>
                <a:fillRect/>
              </a:stretch>
            </p:blipFill>
            <p:spPr>
              <a:xfrm>
                <a:off x="1314616" y="1597117"/>
                <a:ext cx="3660120" cy="21636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2" name="Ink 11">
                <a:extLst>
                  <a:ext uri="{FF2B5EF4-FFF2-40B4-BE49-F238E27FC236}">
                    <a16:creationId xmlns:a16="http://schemas.microsoft.com/office/drawing/2014/main" id="{2D69CC84-45E0-4DA5-B418-CC2DB7D03368}"/>
                  </a:ext>
                </a:extLst>
              </p14:cNvPr>
              <p14:cNvContentPartPr/>
              <p14:nvPr/>
            </p14:nvContentPartPr>
            <p14:xfrm>
              <a:off x="9336496" y="2163397"/>
              <a:ext cx="794160" cy="102960"/>
            </p14:xfrm>
          </p:contentPart>
        </mc:Choice>
        <mc:Fallback>
          <p:pic>
            <p:nvPicPr>
              <p:cNvPr id="12" name="Ink 11">
                <a:extLst>
                  <a:ext uri="{FF2B5EF4-FFF2-40B4-BE49-F238E27FC236}">
                    <a16:creationId xmlns:a16="http://schemas.microsoft.com/office/drawing/2014/main" id="{2D69CC84-45E0-4DA5-B418-CC2DB7D03368}"/>
                  </a:ext>
                </a:extLst>
              </p:cNvPr>
              <p:cNvPicPr/>
              <p:nvPr/>
            </p:nvPicPr>
            <p:blipFill>
              <a:blip r:embed="rId17"/>
              <a:stretch>
                <a:fillRect/>
              </a:stretch>
            </p:blipFill>
            <p:spPr>
              <a:xfrm>
                <a:off x="9318856" y="2145397"/>
                <a:ext cx="829800" cy="13860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3" name="Ink 12">
                <a:extLst>
                  <a:ext uri="{FF2B5EF4-FFF2-40B4-BE49-F238E27FC236}">
                    <a16:creationId xmlns:a16="http://schemas.microsoft.com/office/drawing/2014/main" id="{8971CDF5-F231-47AE-A6F5-F06CA8F19687}"/>
                  </a:ext>
                </a:extLst>
              </p14:cNvPr>
              <p14:cNvContentPartPr/>
              <p14:nvPr/>
            </p14:nvContentPartPr>
            <p14:xfrm>
              <a:off x="8316256" y="2236837"/>
              <a:ext cx="1055160" cy="36000"/>
            </p14:xfrm>
          </p:contentPart>
        </mc:Choice>
        <mc:Fallback>
          <p:pic>
            <p:nvPicPr>
              <p:cNvPr id="13" name="Ink 12">
                <a:extLst>
                  <a:ext uri="{FF2B5EF4-FFF2-40B4-BE49-F238E27FC236}">
                    <a16:creationId xmlns:a16="http://schemas.microsoft.com/office/drawing/2014/main" id="{8971CDF5-F231-47AE-A6F5-F06CA8F19687}"/>
                  </a:ext>
                </a:extLst>
              </p:cNvPr>
              <p:cNvPicPr/>
              <p:nvPr/>
            </p:nvPicPr>
            <p:blipFill>
              <a:blip r:embed="rId19"/>
              <a:stretch>
                <a:fillRect/>
              </a:stretch>
            </p:blipFill>
            <p:spPr>
              <a:xfrm>
                <a:off x="8298616" y="2218837"/>
                <a:ext cx="1090800" cy="7164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7" name="Ink 16">
                <a:extLst>
                  <a:ext uri="{FF2B5EF4-FFF2-40B4-BE49-F238E27FC236}">
                    <a16:creationId xmlns:a16="http://schemas.microsoft.com/office/drawing/2014/main" id="{36B91D74-95C2-414B-94CB-ACC5BC7B857A}"/>
                  </a:ext>
                </a:extLst>
              </p14:cNvPr>
              <p14:cNvContentPartPr/>
              <p14:nvPr/>
            </p14:nvContentPartPr>
            <p14:xfrm>
              <a:off x="709096" y="2205877"/>
              <a:ext cx="3066840" cy="58320"/>
            </p14:xfrm>
          </p:contentPart>
        </mc:Choice>
        <mc:Fallback>
          <p:pic>
            <p:nvPicPr>
              <p:cNvPr id="17" name="Ink 16">
                <a:extLst>
                  <a:ext uri="{FF2B5EF4-FFF2-40B4-BE49-F238E27FC236}">
                    <a16:creationId xmlns:a16="http://schemas.microsoft.com/office/drawing/2014/main" id="{36B91D74-95C2-414B-94CB-ACC5BC7B857A}"/>
                  </a:ext>
                </a:extLst>
              </p:cNvPr>
              <p:cNvPicPr/>
              <p:nvPr/>
            </p:nvPicPr>
            <p:blipFill>
              <a:blip r:embed="rId21"/>
              <a:stretch>
                <a:fillRect/>
              </a:stretch>
            </p:blipFill>
            <p:spPr>
              <a:xfrm>
                <a:off x="691096" y="2188237"/>
                <a:ext cx="3102480" cy="9396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9" name="Ink 18">
                <a:extLst>
                  <a:ext uri="{FF2B5EF4-FFF2-40B4-BE49-F238E27FC236}">
                    <a16:creationId xmlns:a16="http://schemas.microsoft.com/office/drawing/2014/main" id="{7869B1C9-962F-408E-A78E-F47273EF82AF}"/>
                  </a:ext>
                </a:extLst>
              </p14:cNvPr>
              <p14:cNvContentPartPr/>
              <p14:nvPr/>
            </p14:nvContentPartPr>
            <p14:xfrm>
              <a:off x="8644216" y="2819677"/>
              <a:ext cx="1287000" cy="41760"/>
            </p14:xfrm>
          </p:contentPart>
        </mc:Choice>
        <mc:Fallback>
          <p:pic>
            <p:nvPicPr>
              <p:cNvPr id="19" name="Ink 18">
                <a:extLst>
                  <a:ext uri="{FF2B5EF4-FFF2-40B4-BE49-F238E27FC236}">
                    <a16:creationId xmlns:a16="http://schemas.microsoft.com/office/drawing/2014/main" id="{7869B1C9-962F-408E-A78E-F47273EF82AF}"/>
                  </a:ext>
                </a:extLst>
              </p:cNvPr>
              <p:cNvPicPr/>
              <p:nvPr/>
            </p:nvPicPr>
            <p:blipFill>
              <a:blip r:embed="rId23"/>
              <a:stretch>
                <a:fillRect/>
              </a:stretch>
            </p:blipFill>
            <p:spPr>
              <a:xfrm>
                <a:off x="8626216" y="2801677"/>
                <a:ext cx="1322640" cy="77400"/>
              </a:xfrm>
              <a:prstGeom prst="rect">
                <a:avLst/>
              </a:prstGeom>
            </p:spPr>
          </p:pic>
        </mc:Fallback>
      </mc:AlternateContent>
      <p:grpSp>
        <p:nvGrpSpPr>
          <p:cNvPr id="21" name="Group 20">
            <a:extLst>
              <a:ext uri="{FF2B5EF4-FFF2-40B4-BE49-F238E27FC236}">
                <a16:creationId xmlns:a16="http://schemas.microsoft.com/office/drawing/2014/main" id="{BBA1C877-C089-4143-9B18-7D5D3C2F8532}"/>
              </a:ext>
            </a:extLst>
          </p:cNvPr>
          <p:cNvGrpSpPr/>
          <p:nvPr/>
        </p:nvGrpSpPr>
        <p:grpSpPr>
          <a:xfrm>
            <a:off x="2603056" y="1779637"/>
            <a:ext cx="5142240" cy="544320"/>
            <a:chOff x="2603056" y="1779637"/>
            <a:chExt cx="5142240" cy="544320"/>
          </a:xfrm>
        </p:grpSpPr>
        <mc:AlternateContent xmlns:mc="http://schemas.openxmlformats.org/markup-compatibility/2006">
          <mc:Choice xmlns:p14="http://schemas.microsoft.com/office/powerpoint/2010/main" Requires="p14">
            <p:contentPart p14:bwMode="auto" r:id="rId24">
              <p14:nvContentPartPr>
                <p14:cNvPr id="14" name="Ink 13">
                  <a:extLst>
                    <a:ext uri="{FF2B5EF4-FFF2-40B4-BE49-F238E27FC236}">
                      <a16:creationId xmlns:a16="http://schemas.microsoft.com/office/drawing/2014/main" id="{1CDF7828-A110-4A22-A043-E68C4245359F}"/>
                    </a:ext>
                  </a:extLst>
                </p14:cNvPr>
                <p14:cNvContentPartPr/>
                <p14:nvPr/>
              </p14:nvContentPartPr>
              <p14:xfrm>
                <a:off x="4755136" y="2223877"/>
                <a:ext cx="2990160" cy="100080"/>
              </p14:xfrm>
            </p:contentPart>
          </mc:Choice>
          <mc:Fallback>
            <p:pic>
              <p:nvPicPr>
                <p:cNvPr id="14" name="Ink 13">
                  <a:extLst>
                    <a:ext uri="{FF2B5EF4-FFF2-40B4-BE49-F238E27FC236}">
                      <a16:creationId xmlns:a16="http://schemas.microsoft.com/office/drawing/2014/main" id="{1CDF7828-A110-4A22-A043-E68C4245359F}"/>
                    </a:ext>
                  </a:extLst>
                </p:cNvPr>
                <p:cNvPicPr/>
                <p:nvPr/>
              </p:nvPicPr>
              <p:blipFill>
                <a:blip r:embed="rId25"/>
                <a:stretch>
                  <a:fillRect/>
                </a:stretch>
              </p:blipFill>
              <p:spPr>
                <a:xfrm>
                  <a:off x="4737136" y="2206237"/>
                  <a:ext cx="3025800" cy="13572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5" name="Ink 14">
                  <a:extLst>
                    <a:ext uri="{FF2B5EF4-FFF2-40B4-BE49-F238E27FC236}">
                      <a16:creationId xmlns:a16="http://schemas.microsoft.com/office/drawing/2014/main" id="{38E86BDA-4A09-4450-AFEA-9A9D1F345876}"/>
                    </a:ext>
                  </a:extLst>
                </p14:cNvPr>
                <p14:cNvContentPartPr/>
                <p14:nvPr/>
              </p14:nvContentPartPr>
              <p14:xfrm>
                <a:off x="3834976" y="2185717"/>
                <a:ext cx="654120" cy="68400"/>
              </p14:xfrm>
            </p:contentPart>
          </mc:Choice>
          <mc:Fallback>
            <p:pic>
              <p:nvPicPr>
                <p:cNvPr id="15" name="Ink 14">
                  <a:extLst>
                    <a:ext uri="{FF2B5EF4-FFF2-40B4-BE49-F238E27FC236}">
                      <a16:creationId xmlns:a16="http://schemas.microsoft.com/office/drawing/2014/main" id="{38E86BDA-4A09-4450-AFEA-9A9D1F345876}"/>
                    </a:ext>
                  </a:extLst>
                </p:cNvPr>
                <p:cNvPicPr/>
                <p:nvPr/>
              </p:nvPicPr>
              <p:blipFill>
                <a:blip r:embed="rId27"/>
                <a:stretch>
                  <a:fillRect/>
                </a:stretch>
              </p:blipFill>
              <p:spPr>
                <a:xfrm>
                  <a:off x="3816976" y="2168077"/>
                  <a:ext cx="689760" cy="10404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0" name="Ink 19">
                  <a:extLst>
                    <a:ext uri="{FF2B5EF4-FFF2-40B4-BE49-F238E27FC236}">
                      <a16:creationId xmlns:a16="http://schemas.microsoft.com/office/drawing/2014/main" id="{DFB67C62-AFD7-4877-B0AE-03AFFA3C8F91}"/>
                    </a:ext>
                  </a:extLst>
                </p14:cNvPr>
                <p14:cNvContentPartPr/>
                <p14:nvPr/>
              </p14:nvContentPartPr>
              <p14:xfrm>
                <a:off x="2603056" y="1779637"/>
                <a:ext cx="1220760" cy="458640"/>
              </p14:xfrm>
            </p:contentPart>
          </mc:Choice>
          <mc:Fallback>
            <p:pic>
              <p:nvPicPr>
                <p:cNvPr id="20" name="Ink 19">
                  <a:extLst>
                    <a:ext uri="{FF2B5EF4-FFF2-40B4-BE49-F238E27FC236}">
                      <a16:creationId xmlns:a16="http://schemas.microsoft.com/office/drawing/2014/main" id="{DFB67C62-AFD7-4877-B0AE-03AFFA3C8F91}"/>
                    </a:ext>
                  </a:extLst>
                </p:cNvPr>
                <p:cNvPicPr/>
                <p:nvPr/>
              </p:nvPicPr>
              <p:blipFill>
                <a:blip r:embed="rId29"/>
                <a:stretch>
                  <a:fillRect/>
                </a:stretch>
              </p:blipFill>
              <p:spPr>
                <a:xfrm>
                  <a:off x="2585056" y="1761637"/>
                  <a:ext cx="1256400" cy="4942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30">
            <p14:nvContentPartPr>
              <p14:cNvPr id="22" name="Ink 21">
                <a:extLst>
                  <a:ext uri="{FF2B5EF4-FFF2-40B4-BE49-F238E27FC236}">
                    <a16:creationId xmlns:a16="http://schemas.microsoft.com/office/drawing/2014/main" id="{E6A9DCE7-94A2-482A-A4C6-0C43341E5648}"/>
                  </a:ext>
                </a:extLst>
              </p14:cNvPr>
              <p14:cNvContentPartPr/>
              <p14:nvPr/>
            </p14:nvContentPartPr>
            <p14:xfrm>
              <a:off x="2595856" y="1743637"/>
              <a:ext cx="1229760" cy="535680"/>
            </p14:xfrm>
          </p:contentPart>
        </mc:Choice>
        <mc:Fallback>
          <p:pic>
            <p:nvPicPr>
              <p:cNvPr id="22" name="Ink 21">
                <a:extLst>
                  <a:ext uri="{FF2B5EF4-FFF2-40B4-BE49-F238E27FC236}">
                    <a16:creationId xmlns:a16="http://schemas.microsoft.com/office/drawing/2014/main" id="{E6A9DCE7-94A2-482A-A4C6-0C43341E5648}"/>
                  </a:ext>
                </a:extLst>
              </p:cNvPr>
              <p:cNvPicPr/>
              <p:nvPr/>
            </p:nvPicPr>
            <p:blipFill>
              <a:blip r:embed="rId31"/>
              <a:stretch>
                <a:fillRect/>
              </a:stretch>
            </p:blipFill>
            <p:spPr>
              <a:xfrm>
                <a:off x="2578216" y="1725637"/>
                <a:ext cx="1265400" cy="571320"/>
              </a:xfrm>
              <a:prstGeom prst="rect">
                <a:avLst/>
              </a:prstGeom>
            </p:spPr>
          </p:pic>
        </mc:Fallback>
      </mc:AlternateContent>
    </p:spTree>
    <p:extLst>
      <p:ext uri="{BB962C8B-B14F-4D97-AF65-F5344CB8AC3E}">
        <p14:creationId xmlns:p14="http://schemas.microsoft.com/office/powerpoint/2010/main" val="531874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6014852"/>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478938" y="351763"/>
            <a:ext cx="9708078" cy="5016758"/>
          </a:xfrm>
          <a:prstGeom prst="rect">
            <a:avLst/>
          </a:prstGeom>
          <a:noFill/>
        </p:spPr>
        <p:txBody>
          <a:bodyPr wrap="square" rtlCol="0">
            <a:spAutoFit/>
          </a:bodyPr>
          <a:lstStyle/>
          <a:p>
            <a:r>
              <a:rPr lang="en-US" sz="3200" b="1">
                <a:solidFill>
                  <a:srgbClr val="00B0F0"/>
                </a:solidFill>
                <a:cs typeface="+mj-cs"/>
              </a:rPr>
              <a:t>Matthew 24:29</a:t>
            </a:r>
          </a:p>
          <a:p>
            <a:r>
              <a:rPr lang="en-US" sz="3200">
                <a:solidFill>
                  <a:srgbClr val="00B0F0"/>
                </a:solidFill>
                <a:cs typeface="+mj-cs"/>
              </a:rPr>
              <a:t>24:29 “Immediately after the tribulation of those days the sun will be darkened, and the moon will not give its light, and the stars will fall from heaven, and the powers of the heavens will be shaken." (ESV)</a:t>
            </a:r>
          </a:p>
          <a:p>
            <a:endParaRPr lang="en-US" sz="3200" b="1">
              <a:solidFill>
                <a:srgbClr val="FFFF00"/>
              </a:solidFill>
              <a:cs typeface="+mj-cs"/>
            </a:endParaRPr>
          </a:p>
          <a:p>
            <a:r>
              <a:rPr lang="en-US" sz="3200" b="1">
                <a:solidFill>
                  <a:srgbClr val="92D050"/>
                </a:solidFill>
                <a:cs typeface="+mj-cs"/>
              </a:rPr>
              <a:t>Mark 13:24</a:t>
            </a:r>
          </a:p>
          <a:p>
            <a:r>
              <a:rPr lang="en-US" sz="3200">
                <a:solidFill>
                  <a:srgbClr val="92D050"/>
                </a:solidFill>
                <a:cs typeface="+mj-cs"/>
              </a:rPr>
              <a:t>13:24 But in those days, after that tribulation, the sun shall be darkened, and the moon shall not give her light, (KJV)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4" name="Ink 3">
                <a:extLst>
                  <a:ext uri="{FF2B5EF4-FFF2-40B4-BE49-F238E27FC236}">
                    <a16:creationId xmlns:a16="http://schemas.microsoft.com/office/drawing/2014/main" id="{EFAA6B41-2BC6-4A1E-B3C4-FA0087C64B75}"/>
                  </a:ext>
                </a:extLst>
              </p14:cNvPr>
              <p14:cNvContentPartPr/>
              <p14:nvPr/>
            </p14:nvContentPartPr>
            <p14:xfrm>
              <a:off x="1695496" y="1319917"/>
              <a:ext cx="7788960" cy="162360"/>
            </p14:xfrm>
          </p:contentPart>
        </mc:Choice>
        <mc:Fallback>
          <p:pic>
            <p:nvPicPr>
              <p:cNvPr id="4" name="Ink 3">
                <a:extLst>
                  <a:ext uri="{FF2B5EF4-FFF2-40B4-BE49-F238E27FC236}">
                    <a16:creationId xmlns:a16="http://schemas.microsoft.com/office/drawing/2014/main" id="{EFAA6B41-2BC6-4A1E-B3C4-FA0087C64B75}"/>
                  </a:ext>
                </a:extLst>
              </p:cNvPr>
              <p:cNvPicPr/>
              <p:nvPr/>
            </p:nvPicPr>
            <p:blipFill>
              <a:blip r:embed="rId5"/>
              <a:stretch>
                <a:fillRect/>
              </a:stretch>
            </p:blipFill>
            <p:spPr>
              <a:xfrm>
                <a:off x="1677856" y="1302277"/>
                <a:ext cx="7824600" cy="1980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5" name="Ink 4">
                <a:extLst>
                  <a:ext uri="{FF2B5EF4-FFF2-40B4-BE49-F238E27FC236}">
                    <a16:creationId xmlns:a16="http://schemas.microsoft.com/office/drawing/2014/main" id="{1803939E-D7B0-47B2-BFF1-361A49C77B9F}"/>
                  </a:ext>
                </a:extLst>
              </p14:cNvPr>
              <p14:cNvContentPartPr/>
              <p14:nvPr/>
            </p14:nvContentPartPr>
            <p14:xfrm>
              <a:off x="636736" y="1766317"/>
              <a:ext cx="9286560" cy="210240"/>
            </p14:xfrm>
          </p:contentPart>
        </mc:Choice>
        <mc:Fallback>
          <p:pic>
            <p:nvPicPr>
              <p:cNvPr id="5" name="Ink 4">
                <a:extLst>
                  <a:ext uri="{FF2B5EF4-FFF2-40B4-BE49-F238E27FC236}">
                    <a16:creationId xmlns:a16="http://schemas.microsoft.com/office/drawing/2014/main" id="{1803939E-D7B0-47B2-BFF1-361A49C77B9F}"/>
                  </a:ext>
                </a:extLst>
              </p:cNvPr>
              <p:cNvPicPr/>
              <p:nvPr/>
            </p:nvPicPr>
            <p:blipFill>
              <a:blip r:embed="rId7"/>
              <a:stretch>
                <a:fillRect/>
              </a:stretch>
            </p:blipFill>
            <p:spPr>
              <a:xfrm>
                <a:off x="619096" y="1748677"/>
                <a:ext cx="9322200" cy="2458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k 6">
                <a:extLst>
                  <a:ext uri="{FF2B5EF4-FFF2-40B4-BE49-F238E27FC236}">
                    <a16:creationId xmlns:a16="http://schemas.microsoft.com/office/drawing/2014/main" id="{DF68FBDA-949A-4E45-93D7-85F5874A47B0}"/>
                  </a:ext>
                </a:extLst>
              </p14:cNvPr>
              <p14:cNvContentPartPr/>
              <p14:nvPr/>
            </p14:nvContentPartPr>
            <p14:xfrm>
              <a:off x="695416" y="2285797"/>
              <a:ext cx="9057240" cy="110160"/>
            </p14:xfrm>
          </p:contentPart>
        </mc:Choice>
        <mc:Fallback>
          <p:pic>
            <p:nvPicPr>
              <p:cNvPr id="7" name="Ink 6">
                <a:extLst>
                  <a:ext uri="{FF2B5EF4-FFF2-40B4-BE49-F238E27FC236}">
                    <a16:creationId xmlns:a16="http://schemas.microsoft.com/office/drawing/2014/main" id="{DF68FBDA-949A-4E45-93D7-85F5874A47B0}"/>
                  </a:ext>
                </a:extLst>
              </p:cNvPr>
              <p:cNvPicPr/>
              <p:nvPr/>
            </p:nvPicPr>
            <p:blipFill>
              <a:blip r:embed="rId9"/>
              <a:stretch>
                <a:fillRect/>
              </a:stretch>
            </p:blipFill>
            <p:spPr>
              <a:xfrm>
                <a:off x="677776" y="2267797"/>
                <a:ext cx="9092880" cy="14580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9" name="Ink 8">
                <a:extLst>
                  <a:ext uri="{FF2B5EF4-FFF2-40B4-BE49-F238E27FC236}">
                    <a16:creationId xmlns:a16="http://schemas.microsoft.com/office/drawing/2014/main" id="{807E541C-3765-4B4A-8F68-FA650FEE12F6}"/>
                  </a:ext>
                </a:extLst>
              </p14:cNvPr>
              <p14:cNvContentPartPr/>
              <p14:nvPr/>
            </p14:nvContentPartPr>
            <p14:xfrm>
              <a:off x="778216" y="2905717"/>
              <a:ext cx="4393080" cy="81360"/>
            </p14:xfrm>
          </p:contentPart>
        </mc:Choice>
        <mc:Fallback>
          <p:pic>
            <p:nvPicPr>
              <p:cNvPr id="9" name="Ink 8">
                <a:extLst>
                  <a:ext uri="{FF2B5EF4-FFF2-40B4-BE49-F238E27FC236}">
                    <a16:creationId xmlns:a16="http://schemas.microsoft.com/office/drawing/2014/main" id="{807E541C-3765-4B4A-8F68-FA650FEE12F6}"/>
                  </a:ext>
                </a:extLst>
              </p:cNvPr>
              <p:cNvPicPr/>
              <p:nvPr/>
            </p:nvPicPr>
            <p:blipFill>
              <a:blip r:embed="rId11"/>
              <a:stretch>
                <a:fillRect/>
              </a:stretch>
            </p:blipFill>
            <p:spPr>
              <a:xfrm>
                <a:off x="760576" y="2887717"/>
                <a:ext cx="4428720" cy="11700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2" name="Ink 11">
                <a:extLst>
                  <a:ext uri="{FF2B5EF4-FFF2-40B4-BE49-F238E27FC236}">
                    <a16:creationId xmlns:a16="http://schemas.microsoft.com/office/drawing/2014/main" id="{86E97713-21B4-4575-8927-64D7985004EB}"/>
                  </a:ext>
                </a:extLst>
              </p14:cNvPr>
              <p14:cNvContentPartPr/>
              <p14:nvPr/>
            </p14:nvContentPartPr>
            <p14:xfrm>
              <a:off x="1639336" y="4289557"/>
              <a:ext cx="7586280" cy="109080"/>
            </p14:xfrm>
          </p:contentPart>
        </mc:Choice>
        <mc:Fallback>
          <p:pic>
            <p:nvPicPr>
              <p:cNvPr id="12" name="Ink 11">
                <a:extLst>
                  <a:ext uri="{FF2B5EF4-FFF2-40B4-BE49-F238E27FC236}">
                    <a16:creationId xmlns:a16="http://schemas.microsoft.com/office/drawing/2014/main" id="{86E97713-21B4-4575-8927-64D7985004EB}"/>
                  </a:ext>
                </a:extLst>
              </p:cNvPr>
              <p:cNvPicPr/>
              <p:nvPr/>
            </p:nvPicPr>
            <p:blipFill>
              <a:blip r:embed="rId13"/>
              <a:stretch>
                <a:fillRect/>
              </a:stretch>
            </p:blipFill>
            <p:spPr>
              <a:xfrm>
                <a:off x="1621696" y="4271557"/>
                <a:ext cx="7621920" cy="14472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3" name="Ink 12">
                <a:extLst>
                  <a:ext uri="{FF2B5EF4-FFF2-40B4-BE49-F238E27FC236}">
                    <a16:creationId xmlns:a16="http://schemas.microsoft.com/office/drawing/2014/main" id="{F466CFFC-816E-4FFE-B6D1-9DEA76703436}"/>
                  </a:ext>
                </a:extLst>
              </p14:cNvPr>
              <p14:cNvContentPartPr/>
              <p14:nvPr/>
            </p14:nvContentPartPr>
            <p14:xfrm>
              <a:off x="1027696" y="4769437"/>
              <a:ext cx="8285760" cy="107640"/>
            </p14:xfrm>
          </p:contentPart>
        </mc:Choice>
        <mc:Fallback>
          <p:pic>
            <p:nvPicPr>
              <p:cNvPr id="13" name="Ink 12">
                <a:extLst>
                  <a:ext uri="{FF2B5EF4-FFF2-40B4-BE49-F238E27FC236}">
                    <a16:creationId xmlns:a16="http://schemas.microsoft.com/office/drawing/2014/main" id="{F466CFFC-816E-4FFE-B6D1-9DEA76703436}"/>
                  </a:ext>
                </a:extLst>
              </p:cNvPr>
              <p:cNvPicPr/>
              <p:nvPr/>
            </p:nvPicPr>
            <p:blipFill>
              <a:blip r:embed="rId15"/>
              <a:stretch>
                <a:fillRect/>
              </a:stretch>
            </p:blipFill>
            <p:spPr>
              <a:xfrm>
                <a:off x="1010056" y="4751797"/>
                <a:ext cx="8321400" cy="143280"/>
              </a:xfrm>
              <a:prstGeom prst="rect">
                <a:avLst/>
              </a:prstGeom>
            </p:spPr>
          </p:pic>
        </mc:Fallback>
      </mc:AlternateContent>
    </p:spTree>
    <p:extLst>
      <p:ext uri="{BB962C8B-B14F-4D97-AF65-F5344CB8AC3E}">
        <p14:creationId xmlns:p14="http://schemas.microsoft.com/office/powerpoint/2010/main" val="1634798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7" name="Rectangle: Rounded Corners 6">
            <a:extLst>
              <a:ext uri="{FF2B5EF4-FFF2-40B4-BE49-F238E27FC236}">
                <a16:creationId xmlns:a16="http://schemas.microsoft.com/office/drawing/2014/main" id="{4426F626-7A1A-43A8-B380-D11D76D34155}"/>
              </a:ext>
            </a:extLst>
          </p:cNvPr>
          <p:cNvSpPr/>
          <p:nvPr/>
        </p:nvSpPr>
        <p:spPr>
          <a:xfrm>
            <a:off x="3602369" y="1843674"/>
            <a:ext cx="4792928" cy="2589776"/>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95814F3C-AE7C-43CD-943F-E55B26546C47}"/>
              </a:ext>
            </a:extLst>
          </p:cNvPr>
          <p:cNvSpPr txBox="1"/>
          <p:nvPr/>
        </p:nvSpPr>
        <p:spPr>
          <a:xfrm>
            <a:off x="2975223" y="1977085"/>
            <a:ext cx="6096000" cy="2308324"/>
          </a:xfrm>
          <a:prstGeom prst="rect">
            <a:avLst/>
          </a:prstGeom>
          <a:noFill/>
        </p:spPr>
        <p:txBody>
          <a:bodyPr wrap="square">
            <a:spAutoFit/>
          </a:bodyPr>
          <a:lstStyle/>
          <a:p>
            <a:pPr algn="ctr"/>
            <a:r>
              <a:rPr lang="en-US" sz="3600" b="1">
                <a:solidFill>
                  <a:schemeClr val="bg1"/>
                </a:solidFill>
                <a:cs typeface="+mj-cs"/>
              </a:rPr>
              <a:t>Rabbinic Literature</a:t>
            </a:r>
          </a:p>
          <a:p>
            <a:pPr algn="ctr"/>
            <a:r>
              <a:rPr lang="he-IL" sz="3600" b="1">
                <a:solidFill>
                  <a:schemeClr val="bg1"/>
                </a:solidFill>
                <a:cs typeface="+mj-cs"/>
              </a:rPr>
              <a:t>ספרות רבנית</a:t>
            </a:r>
            <a:endParaRPr lang="en-US" sz="3600" b="1">
              <a:solidFill>
                <a:schemeClr val="bg1"/>
              </a:solidFill>
              <a:cs typeface="+mj-cs"/>
            </a:endParaRPr>
          </a:p>
          <a:p>
            <a:pPr algn="ctr"/>
            <a:endParaRPr lang="en-US" sz="3600" b="1">
              <a:solidFill>
                <a:schemeClr val="bg1"/>
              </a:solidFill>
              <a:cs typeface="+mj-cs"/>
            </a:endParaRPr>
          </a:p>
          <a:p>
            <a:pPr algn="ctr"/>
            <a:r>
              <a:rPr lang="en-US" sz="3600" b="1">
                <a:solidFill>
                  <a:schemeClr val="bg1"/>
                </a:solidFill>
                <a:cs typeface="+mj-cs"/>
              </a:rPr>
              <a:t>Part 2</a:t>
            </a:r>
            <a:endParaRPr lang="en-US" sz="3600">
              <a:solidFill>
                <a:schemeClr val="bg1"/>
              </a:solidFill>
              <a:cs typeface="+mj-cs"/>
            </a:endParaRPr>
          </a:p>
        </p:txBody>
      </p:sp>
    </p:spTree>
    <p:extLst>
      <p:ext uri="{BB962C8B-B14F-4D97-AF65-F5344CB8AC3E}">
        <p14:creationId xmlns:p14="http://schemas.microsoft.com/office/powerpoint/2010/main" val="2153912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6258296"/>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349250" y="100941"/>
            <a:ext cx="10059472" cy="5940088"/>
          </a:xfrm>
          <a:prstGeom prst="rect">
            <a:avLst/>
          </a:prstGeom>
          <a:noFill/>
        </p:spPr>
        <p:txBody>
          <a:bodyPr wrap="square" rtlCol="0">
            <a:spAutoFit/>
          </a:bodyPr>
          <a:lstStyle/>
          <a:p>
            <a:r>
              <a:rPr lang="en-US" sz="1900" b="1">
                <a:solidFill>
                  <a:srgbClr val="FFFF00"/>
                </a:solidFill>
                <a:cs typeface="+mj-cs"/>
              </a:rPr>
              <a:t>Targum Jonathan son of Uziel Isaiah 13:1-11</a:t>
            </a:r>
          </a:p>
          <a:p>
            <a:r>
              <a:rPr lang="en-US" sz="1900">
                <a:solidFill>
                  <a:srgbClr val="FFFF00"/>
                </a:solidFill>
                <a:cs typeface="+mj-cs"/>
              </a:rPr>
              <a:t>13:1 THE BURDEN OF THE CUP OF CURSING TO GIVE TO BABYLON TO DRINK, WHICH ISAIAH THE SON OF AMOZ DID PROPHESY. 13:2 Against the fortified city that dwells securely lift up the ensign, exalt the voice unto them, shake the hand, that they may go into the gates of the nobles. 13:3 I have commanded those that are prepared by me, I have also called together my mighty ones, that they may avenge my wrath upon them, my strength, and my praise.</a:t>
            </a:r>
            <a:r>
              <a:rPr lang="en-US" sz="1900">
                <a:solidFill>
                  <a:srgbClr val="00B0F0"/>
                </a:solidFill>
                <a:cs typeface="+mj-cs"/>
              </a:rPr>
              <a:t> </a:t>
            </a:r>
            <a:r>
              <a:rPr lang="en-US" sz="1900">
                <a:solidFill>
                  <a:srgbClr val="FFC000"/>
                </a:solidFill>
                <a:cs typeface="+mj-cs"/>
              </a:rPr>
              <a:t>13:4 There is a voice of a multitude in the mountains, like as of a great people: the voice of the tumultuous assembly of kings, of nations being assembled, the Lord of hosts is mustering the armies for battle. 13:5 They are coming from a far country, from the ends of the earth: the Lord and the vessels of the cup of cursing before Him, to destroy all the wicked of the earth.</a:t>
            </a:r>
            <a:r>
              <a:rPr lang="en-US" sz="1900">
                <a:solidFill>
                  <a:srgbClr val="00B0F0"/>
                </a:solidFill>
                <a:cs typeface="+mj-cs"/>
              </a:rPr>
              <a:t> </a:t>
            </a:r>
            <a:r>
              <a:rPr lang="en-US" sz="1900">
                <a:solidFill>
                  <a:srgbClr val="92D050"/>
                </a:solidFill>
                <a:cs typeface="+mj-cs"/>
              </a:rPr>
              <a:t>13:6 Howl ye, for nigh is the day, ready to come from before the Lord; like spoil from before the Almighty it shall come. </a:t>
            </a:r>
            <a:r>
              <a:rPr lang="en-US" sz="1900">
                <a:solidFill>
                  <a:srgbClr val="FFC000"/>
                </a:solidFill>
                <a:cs typeface="+mj-cs"/>
              </a:rPr>
              <a:t>13:7 Therefore shall all hands be slackened, and every man’s heart shall melt. 13:8 They shall be struck with consternation; distress and pangs shall take hold of them; they shall tremble as with the trembling of a woman that travaileth: they shall be amazed one at another; their countenances shall be like flames of fire. 13:9 Behold, the day from before the presence of the Lord cometh, cruel both with wrath and fierce anger, to lay the land desolate: and He shall destroy the sinners out of it. 13:10 For the stars of heaven and their constellations shall not give their light: the sun shall be darkened in his going forth; and the moon shall not cause her light to shine. 13:11 And I will visit the inhabitants of the world with the punishment for evil, and the wicked for their iniquity: and I will put an end to the greatness of the wicked, and the strength of the mighty I will humble. (TgJ)</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693A2F6D-7D28-416F-8A8D-B77A083A3C36}"/>
                  </a:ext>
                </a:extLst>
              </p14:cNvPr>
              <p14:cNvContentPartPr/>
              <p14:nvPr/>
            </p14:nvContentPartPr>
            <p14:xfrm>
              <a:off x="3081136" y="733134"/>
              <a:ext cx="1607040" cy="25560"/>
            </p14:xfrm>
          </p:contentPart>
        </mc:Choice>
        <mc:Fallback>
          <p:pic>
            <p:nvPicPr>
              <p:cNvPr id="2" name="Ink 1">
                <a:extLst>
                  <a:ext uri="{FF2B5EF4-FFF2-40B4-BE49-F238E27FC236}">
                    <a16:creationId xmlns:a16="http://schemas.microsoft.com/office/drawing/2014/main" id="{693A2F6D-7D28-416F-8A8D-B77A083A3C36}"/>
                  </a:ext>
                </a:extLst>
              </p:cNvPr>
              <p:cNvPicPr/>
              <p:nvPr/>
            </p:nvPicPr>
            <p:blipFill>
              <a:blip r:embed="rId5"/>
              <a:stretch>
                <a:fillRect/>
              </a:stretch>
            </p:blipFill>
            <p:spPr>
              <a:xfrm>
                <a:off x="3063496" y="715134"/>
                <a:ext cx="1642680" cy="612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8A90C5E6-E4F2-4B7A-A4FA-1AA9133CBACA}"/>
                  </a:ext>
                </a:extLst>
              </p14:cNvPr>
              <p14:cNvContentPartPr/>
              <p14:nvPr/>
            </p14:nvContentPartPr>
            <p14:xfrm>
              <a:off x="7447576" y="2729334"/>
              <a:ext cx="1221840" cy="114480"/>
            </p14:xfrm>
          </p:contentPart>
        </mc:Choice>
        <mc:Fallback>
          <p:pic>
            <p:nvPicPr>
              <p:cNvPr id="4" name="Ink 3">
                <a:extLst>
                  <a:ext uri="{FF2B5EF4-FFF2-40B4-BE49-F238E27FC236}">
                    <a16:creationId xmlns:a16="http://schemas.microsoft.com/office/drawing/2014/main" id="{8A90C5E6-E4F2-4B7A-A4FA-1AA9133CBACA}"/>
                  </a:ext>
                </a:extLst>
              </p:cNvPr>
              <p:cNvPicPr/>
              <p:nvPr/>
            </p:nvPicPr>
            <p:blipFill>
              <a:blip r:embed="rId7"/>
              <a:stretch>
                <a:fillRect/>
              </a:stretch>
            </p:blipFill>
            <p:spPr>
              <a:xfrm>
                <a:off x="7429576" y="2711334"/>
                <a:ext cx="1257480" cy="1501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97AC2277-4520-497B-B9FF-FA1A0B34454E}"/>
                  </a:ext>
                </a:extLst>
              </p14:cNvPr>
              <p14:cNvContentPartPr/>
              <p14:nvPr/>
            </p14:nvContentPartPr>
            <p14:xfrm>
              <a:off x="1585336" y="4712574"/>
              <a:ext cx="3777840" cy="121680"/>
            </p14:xfrm>
          </p:contentPart>
        </mc:Choice>
        <mc:Fallback>
          <p:pic>
            <p:nvPicPr>
              <p:cNvPr id="5" name="Ink 4">
                <a:extLst>
                  <a:ext uri="{FF2B5EF4-FFF2-40B4-BE49-F238E27FC236}">
                    <a16:creationId xmlns:a16="http://schemas.microsoft.com/office/drawing/2014/main" id="{97AC2277-4520-497B-B9FF-FA1A0B34454E}"/>
                  </a:ext>
                </a:extLst>
              </p:cNvPr>
              <p:cNvPicPr/>
              <p:nvPr/>
            </p:nvPicPr>
            <p:blipFill>
              <a:blip r:embed="rId9"/>
              <a:stretch>
                <a:fillRect/>
              </a:stretch>
            </p:blipFill>
            <p:spPr>
              <a:xfrm>
                <a:off x="1567696" y="4694574"/>
                <a:ext cx="3813480" cy="15732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 name="Ink 6">
                <a:extLst>
                  <a:ext uri="{FF2B5EF4-FFF2-40B4-BE49-F238E27FC236}">
                    <a16:creationId xmlns:a16="http://schemas.microsoft.com/office/drawing/2014/main" id="{7FB57022-5D6A-4656-95F3-162480B2B75B}"/>
                  </a:ext>
                </a:extLst>
              </p14:cNvPr>
              <p14:cNvContentPartPr/>
              <p14:nvPr/>
            </p14:nvContentPartPr>
            <p14:xfrm>
              <a:off x="5655496" y="4775214"/>
              <a:ext cx="3443040" cy="100080"/>
            </p14:xfrm>
          </p:contentPart>
        </mc:Choice>
        <mc:Fallback>
          <p:pic>
            <p:nvPicPr>
              <p:cNvPr id="7" name="Ink 6">
                <a:extLst>
                  <a:ext uri="{FF2B5EF4-FFF2-40B4-BE49-F238E27FC236}">
                    <a16:creationId xmlns:a16="http://schemas.microsoft.com/office/drawing/2014/main" id="{7FB57022-5D6A-4656-95F3-162480B2B75B}"/>
                  </a:ext>
                </a:extLst>
              </p:cNvPr>
              <p:cNvPicPr/>
              <p:nvPr/>
            </p:nvPicPr>
            <p:blipFill>
              <a:blip r:embed="rId11"/>
              <a:stretch>
                <a:fillRect/>
              </a:stretch>
            </p:blipFill>
            <p:spPr>
              <a:xfrm>
                <a:off x="5637856" y="4757214"/>
                <a:ext cx="3478680" cy="13572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k 8">
                <a:extLst>
                  <a:ext uri="{FF2B5EF4-FFF2-40B4-BE49-F238E27FC236}">
                    <a16:creationId xmlns:a16="http://schemas.microsoft.com/office/drawing/2014/main" id="{71595EE6-F360-424C-93C1-4CA24EDD8F6F}"/>
                  </a:ext>
                </a:extLst>
              </p14:cNvPr>
              <p14:cNvContentPartPr/>
              <p14:nvPr/>
            </p14:nvContentPartPr>
            <p14:xfrm>
              <a:off x="605776" y="5022894"/>
              <a:ext cx="9375480" cy="160200"/>
            </p14:xfrm>
          </p:contentPart>
        </mc:Choice>
        <mc:Fallback>
          <p:pic>
            <p:nvPicPr>
              <p:cNvPr id="9" name="Ink 8">
                <a:extLst>
                  <a:ext uri="{FF2B5EF4-FFF2-40B4-BE49-F238E27FC236}">
                    <a16:creationId xmlns:a16="http://schemas.microsoft.com/office/drawing/2014/main" id="{71595EE6-F360-424C-93C1-4CA24EDD8F6F}"/>
                  </a:ext>
                </a:extLst>
              </p:cNvPr>
              <p:cNvPicPr/>
              <p:nvPr/>
            </p:nvPicPr>
            <p:blipFill>
              <a:blip r:embed="rId13"/>
              <a:stretch>
                <a:fillRect/>
              </a:stretch>
            </p:blipFill>
            <p:spPr>
              <a:xfrm>
                <a:off x="588136" y="5004894"/>
                <a:ext cx="9411120" cy="19584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1" name="Ink 10">
                <a:extLst>
                  <a:ext uri="{FF2B5EF4-FFF2-40B4-BE49-F238E27FC236}">
                    <a16:creationId xmlns:a16="http://schemas.microsoft.com/office/drawing/2014/main" id="{8363B613-1CFC-4743-BED9-390C48199D87}"/>
                  </a:ext>
                </a:extLst>
              </p14:cNvPr>
              <p14:cNvContentPartPr/>
              <p14:nvPr/>
            </p14:nvContentPartPr>
            <p14:xfrm>
              <a:off x="601816" y="5338254"/>
              <a:ext cx="3010320" cy="115560"/>
            </p14:xfrm>
          </p:contentPart>
        </mc:Choice>
        <mc:Fallback>
          <p:pic>
            <p:nvPicPr>
              <p:cNvPr id="11" name="Ink 10">
                <a:extLst>
                  <a:ext uri="{FF2B5EF4-FFF2-40B4-BE49-F238E27FC236}">
                    <a16:creationId xmlns:a16="http://schemas.microsoft.com/office/drawing/2014/main" id="{8363B613-1CFC-4743-BED9-390C48199D87}"/>
                  </a:ext>
                </a:extLst>
              </p:cNvPr>
              <p:cNvPicPr/>
              <p:nvPr/>
            </p:nvPicPr>
            <p:blipFill>
              <a:blip r:embed="rId15"/>
              <a:stretch>
                <a:fillRect/>
              </a:stretch>
            </p:blipFill>
            <p:spPr>
              <a:xfrm>
                <a:off x="584176" y="5320254"/>
                <a:ext cx="3045960" cy="15120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2" name="Ink 11">
                <a:extLst>
                  <a:ext uri="{FF2B5EF4-FFF2-40B4-BE49-F238E27FC236}">
                    <a16:creationId xmlns:a16="http://schemas.microsoft.com/office/drawing/2014/main" id="{E649096B-A627-447E-A288-972294D82BE3}"/>
                  </a:ext>
                </a:extLst>
              </p14:cNvPr>
              <p14:cNvContentPartPr/>
              <p14:nvPr/>
            </p14:nvContentPartPr>
            <p14:xfrm>
              <a:off x="9926896" y="3878454"/>
              <a:ext cx="506880" cy="1637280"/>
            </p14:xfrm>
          </p:contentPart>
        </mc:Choice>
        <mc:Fallback>
          <p:pic>
            <p:nvPicPr>
              <p:cNvPr id="12" name="Ink 11">
                <a:extLst>
                  <a:ext uri="{FF2B5EF4-FFF2-40B4-BE49-F238E27FC236}">
                    <a16:creationId xmlns:a16="http://schemas.microsoft.com/office/drawing/2014/main" id="{E649096B-A627-447E-A288-972294D82BE3}"/>
                  </a:ext>
                </a:extLst>
              </p:cNvPr>
              <p:cNvPicPr/>
              <p:nvPr/>
            </p:nvPicPr>
            <p:blipFill>
              <a:blip r:embed="rId17"/>
              <a:stretch>
                <a:fillRect/>
              </a:stretch>
            </p:blipFill>
            <p:spPr>
              <a:xfrm>
                <a:off x="9909256" y="3860454"/>
                <a:ext cx="542520" cy="167292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3" name="Ink 12">
                <a:extLst>
                  <a:ext uri="{FF2B5EF4-FFF2-40B4-BE49-F238E27FC236}">
                    <a16:creationId xmlns:a16="http://schemas.microsoft.com/office/drawing/2014/main" id="{688691E1-9862-4912-95DD-63032EFCC930}"/>
                  </a:ext>
                </a:extLst>
              </p14:cNvPr>
              <p14:cNvContentPartPr/>
              <p14:nvPr/>
            </p14:nvContentPartPr>
            <p14:xfrm>
              <a:off x="297976" y="4127574"/>
              <a:ext cx="200160" cy="1754280"/>
            </p14:xfrm>
          </p:contentPart>
        </mc:Choice>
        <mc:Fallback>
          <p:pic>
            <p:nvPicPr>
              <p:cNvPr id="13" name="Ink 12">
                <a:extLst>
                  <a:ext uri="{FF2B5EF4-FFF2-40B4-BE49-F238E27FC236}">
                    <a16:creationId xmlns:a16="http://schemas.microsoft.com/office/drawing/2014/main" id="{688691E1-9862-4912-95DD-63032EFCC930}"/>
                  </a:ext>
                </a:extLst>
              </p:cNvPr>
              <p:cNvPicPr/>
              <p:nvPr/>
            </p:nvPicPr>
            <p:blipFill>
              <a:blip r:embed="rId19"/>
              <a:stretch>
                <a:fillRect/>
              </a:stretch>
            </p:blipFill>
            <p:spPr>
              <a:xfrm>
                <a:off x="280336" y="4109574"/>
                <a:ext cx="235800" cy="178992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4" name="Ink 13">
                <a:extLst>
                  <a:ext uri="{FF2B5EF4-FFF2-40B4-BE49-F238E27FC236}">
                    <a16:creationId xmlns:a16="http://schemas.microsoft.com/office/drawing/2014/main" id="{C62082F6-AA2F-4DA1-B5D0-42B554ABAE66}"/>
                  </a:ext>
                </a:extLst>
              </p14:cNvPr>
              <p14:cNvContentPartPr/>
              <p14:nvPr/>
            </p14:nvContentPartPr>
            <p14:xfrm>
              <a:off x="297616" y="430374"/>
              <a:ext cx="133560" cy="1415520"/>
            </p14:xfrm>
          </p:contentPart>
        </mc:Choice>
        <mc:Fallback>
          <p:pic>
            <p:nvPicPr>
              <p:cNvPr id="14" name="Ink 13">
                <a:extLst>
                  <a:ext uri="{FF2B5EF4-FFF2-40B4-BE49-F238E27FC236}">
                    <a16:creationId xmlns:a16="http://schemas.microsoft.com/office/drawing/2014/main" id="{C62082F6-AA2F-4DA1-B5D0-42B554ABAE66}"/>
                  </a:ext>
                </a:extLst>
              </p:cNvPr>
              <p:cNvPicPr/>
              <p:nvPr/>
            </p:nvPicPr>
            <p:blipFill>
              <a:blip r:embed="rId21"/>
              <a:stretch>
                <a:fillRect/>
              </a:stretch>
            </p:blipFill>
            <p:spPr>
              <a:xfrm>
                <a:off x="279976" y="412374"/>
                <a:ext cx="169200" cy="145116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5" name="Ink 14">
                <a:extLst>
                  <a:ext uri="{FF2B5EF4-FFF2-40B4-BE49-F238E27FC236}">
                    <a16:creationId xmlns:a16="http://schemas.microsoft.com/office/drawing/2014/main" id="{D9627B99-5AC6-4214-87C9-ABBC82A515DE}"/>
                  </a:ext>
                </a:extLst>
              </p14:cNvPr>
              <p14:cNvContentPartPr/>
              <p14:nvPr/>
            </p14:nvContentPartPr>
            <p14:xfrm>
              <a:off x="9910696" y="287814"/>
              <a:ext cx="359640" cy="1284120"/>
            </p14:xfrm>
          </p:contentPart>
        </mc:Choice>
        <mc:Fallback>
          <p:pic>
            <p:nvPicPr>
              <p:cNvPr id="15" name="Ink 14">
                <a:extLst>
                  <a:ext uri="{FF2B5EF4-FFF2-40B4-BE49-F238E27FC236}">
                    <a16:creationId xmlns:a16="http://schemas.microsoft.com/office/drawing/2014/main" id="{D9627B99-5AC6-4214-87C9-ABBC82A515DE}"/>
                  </a:ext>
                </a:extLst>
              </p:cNvPr>
              <p:cNvPicPr/>
              <p:nvPr/>
            </p:nvPicPr>
            <p:blipFill>
              <a:blip r:embed="rId23"/>
              <a:stretch>
                <a:fillRect/>
              </a:stretch>
            </p:blipFill>
            <p:spPr>
              <a:xfrm>
                <a:off x="9893056" y="270174"/>
                <a:ext cx="395280" cy="1319760"/>
              </a:xfrm>
              <a:prstGeom prst="rect">
                <a:avLst/>
              </a:prstGeom>
            </p:spPr>
          </p:pic>
        </mc:Fallback>
      </mc:AlternateContent>
    </p:spTree>
    <p:extLst>
      <p:ext uri="{BB962C8B-B14F-4D97-AF65-F5344CB8AC3E}">
        <p14:creationId xmlns:p14="http://schemas.microsoft.com/office/powerpoint/2010/main" val="138898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1"/>
            <a:ext cx="10665954" cy="6418613"/>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250280" y="49937"/>
            <a:ext cx="10307781" cy="6186309"/>
          </a:xfrm>
          <a:prstGeom prst="rect">
            <a:avLst/>
          </a:prstGeom>
          <a:noFill/>
        </p:spPr>
        <p:txBody>
          <a:bodyPr wrap="square" rtlCol="0">
            <a:spAutoFit/>
          </a:bodyPr>
          <a:lstStyle/>
          <a:p>
            <a:r>
              <a:rPr lang="en-US" sz="2200" b="1">
                <a:solidFill>
                  <a:srgbClr val="FFFF00"/>
                </a:solidFill>
                <a:cs typeface="+mj-cs"/>
              </a:rPr>
              <a:t>DSS 1QpHab: A Commentary on Habakkuk</a:t>
            </a:r>
          </a:p>
          <a:p>
            <a:r>
              <a:rPr lang="en-US" sz="2200">
                <a:solidFill>
                  <a:srgbClr val="FFFF00"/>
                </a:solidFill>
                <a:cs typeface="+mj-cs"/>
              </a:rPr>
              <a:t>“You are satisfied with disgrace, not honor? So go ahead and drink until you stagger; the cup of the LORD’s right hand will come around for you, and then shame will cover your honor” (2:16).</a:t>
            </a:r>
          </a:p>
          <a:p>
            <a:r>
              <a:rPr lang="en-US" sz="2200">
                <a:solidFill>
                  <a:srgbClr val="92D050"/>
                </a:solidFill>
                <a:cs typeface="+mj-cs"/>
              </a:rPr>
              <a:t>  This refers to the priest whose disgrace became greater than his honor, because he had not circumcised his heart’s foreskin, and he walked in the ways of drunkenness in order to put an end to thirst. But the cup of God’s wrath will destroy him, increas[ing only his dis]honor and pain […] 16[…]</a:t>
            </a:r>
          </a:p>
          <a:p>
            <a:r>
              <a:rPr lang="en-US" sz="2200">
                <a:solidFill>
                  <a:srgbClr val="00B0F0"/>
                </a:solidFill>
                <a:cs typeface="+mj-cs"/>
              </a:rPr>
              <a:t>  [“For the crimes perpetrated against Lebanon he will bury you, for the robbery of beasts,] Col. 12 he will smite you; because of murder and injustice in the land, he will destroy the city and all who live in it” (2:17).</a:t>
            </a:r>
          </a:p>
          <a:p>
            <a:r>
              <a:rPr lang="en-US" sz="2200">
                <a:solidFill>
                  <a:srgbClr val="FFC000"/>
                </a:solidFill>
                <a:cs typeface="+mj-cs"/>
              </a:rPr>
              <a:t>  The passage refers to the Wicked Priest, that he will be paid back for what he did to the poor, for “Lebanon” refers to the party of the Yahad, and “beasts” refers to the simple-hearted of Judah who obey the Law. God will condemn him to utter destruction, just as he planned to destroy the poor. As for the verse that says, “because of murder in the city and injustice in the land,” “the city” refers to Jerusalem, where the Wicked Priest committed his abhorrent deeds, defiling the Temple of God. “Injustice in the land” refers to the cities of Judah where he stole the assets of the poor.</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Tree>
    <p:extLst>
      <p:ext uri="{BB962C8B-B14F-4D97-AF65-F5344CB8AC3E}">
        <p14:creationId xmlns:p14="http://schemas.microsoft.com/office/powerpoint/2010/main" val="16514337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17491</TotalTime>
  <Words>2605</Words>
  <Application>Microsoft Office PowerPoint</Application>
  <PresentationFormat>Widescreen</PresentationFormat>
  <Paragraphs>89</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Black</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Duane Miller</dc:creator>
  <cp:lastModifiedBy>Duane Miller</cp:lastModifiedBy>
  <cp:revision>50</cp:revision>
  <dcterms:created xsi:type="dcterms:W3CDTF">2021-02-18T19:11:41Z</dcterms:created>
  <dcterms:modified xsi:type="dcterms:W3CDTF">2022-03-11T00:50:52Z</dcterms:modified>
</cp:coreProperties>
</file>