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3.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4.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5.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6.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7.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8.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9.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0.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4.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15.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6.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7.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8.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9.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20.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69" r:id="rId4"/>
    <p:sldId id="270" r:id="rId5"/>
    <p:sldId id="271" r:id="rId6"/>
    <p:sldId id="272" r:id="rId7"/>
    <p:sldId id="273" r:id="rId8"/>
    <p:sldId id="274" r:id="rId9"/>
    <p:sldId id="275" r:id="rId10"/>
    <p:sldId id="276" r:id="rId11"/>
    <p:sldId id="277" r:id="rId12"/>
    <p:sldId id="268"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4"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7F07431-A9BC-40D7-90C9-057285B63FEA}"/>
    <pc:docChg chg="modSld">
      <pc:chgData name="Duane Miller" userId="086b8d4e5ca37aec" providerId="LiveId" clId="{57F07431-A9BC-40D7-90C9-057285B63FEA}" dt="2022-03-04T00:43:32.314" v="0" actId="6549"/>
      <pc:docMkLst>
        <pc:docMk/>
      </pc:docMkLst>
      <pc:sldChg chg="modNotesTx">
        <pc:chgData name="Duane Miller" userId="086b8d4e5ca37aec" providerId="LiveId" clId="{57F07431-A9BC-40D7-90C9-057285B63FEA}" dt="2022-03-04T00:43:32.314"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2:43.851"/>
    </inkml:context>
    <inkml:brush xml:id="br0">
      <inkml:brushProperty name="width" value="0.1" units="cm"/>
      <inkml:brushProperty name="height" value="0.1" units="cm"/>
      <inkml:brushProperty name="color" value="#FFFC18"/>
    </inkml:brush>
  </inkml:definitions>
  <inkml:trace contextRef="#ctx0" brushRef="#br0">11021 110 1792,'-2'-1'155,"0"0"-1,0 0 1,0 0-1,0 1 1,0-2-1,0 1 1,1 0 0,-1 0-1,0-1 1,1 1-1,-1-1 1,-2-2 0,-6-7 710,9 10-699,-1-1 0,1 1 0,-1 0 0,0 0 0,1 0 0,-1 1 0,0-1 1,0 0-1,0 1 0,0-1 0,1 1 0,-1-1 0,0 1 0,0 0 1,0 0-1,0 0 0,0 0 0,-2 0 0,-40 10 1324,21-4-985,-16 1-60,1-2-1,-49 1 1,-164 9 291,241-15-694,-42 7 376,-95 26-1,80-16-217,5-6 211,-1-2 0,-88 0 0,7 0 68,85-4-292,-91 8 271,105-13-317,1-3 0,0-1-1,-78-18 1,101 17-149,-3 1-2,-289-48 484,244 43-538,-75-20 0,-55-2 207,-2 17 152,197 13-285,-191 0-14,107 2-14,-126 14 320,39-1-86,37-4-188,42-2-35,-20-1 373,-220 19-439,154 2-201,70-10 394,76-13-43,-1-3 0,-45-2 0,-74-11 171,-7-1-215,64 11-87,35 1-2,-87-10 0,13-3 361,-146 4-1,101 6-139,-10-19-159,37 2 62,-200 6 1180,102-5-1126,169 9-311,-135 2 0,107 17 392,59-3 2,-101-3 1,-333-11-297,350 17 246,-23-9-187,134-2 50,-41-6 1,44 3-81,6 2 10,1 0 0,-25 0-1,-46-4 51,-1 0 15,42 7-29,-91 3-101,50-2 191,46-1 65,-48-7-121,-6 1-36,-121-5-94,37 25-105,142-9-73,2-2 602,-50-4 0,31 0 35,-173-4-598,161 4 81,-155 6 852,117-4-725,67-2 14,-54 6 0,10 4 80,18-2 358,-64 16 0,124-22-384,-32 6 153,1 3 0,0 1 0,-64 30-1,94-38-391,0-1-1,0 0 1,0 0-1,-1 0 1,1 0-1,0-1 1,-1 0-1,1 0 1,-1-1 0,-8 1-1,6-2-499,-1 0 1,0-1-1,1 0 1,-1 0-1,1-1 0,-9-4 1,-40-15-3740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43.863"/>
    </inkml:context>
    <inkml:brush xml:id="br0">
      <inkml:brushProperty name="width" value="0.1" units="cm"/>
      <inkml:brushProperty name="height" value="0.1" units="cm"/>
      <inkml:brushProperty name="color" value="#FFFC18"/>
    </inkml:brush>
  </inkml:definitions>
  <inkml:trace contextRef="#ctx0" brushRef="#br0">2223 0 4224,'-6'13'749,"5"-10"-570,0-1-1,0 1 1,0-1 0,-1 0-1,1 1 1,-1-1 0,1 0-1,-5 4 742,5-6-724,-1 0-1,1 0 1,0 0-1,-1 0 0,1 0 1,0 1-1,-1-1 1,1 1-1,0-1 0,-3 2 1,-15 6 328,0-1 0,0 0 0,-1-1 0,0-1 0,0-1 1,-28 2-1,11-1-321,-169 23 1069,-62 10 879,212-32-2130,0-2-1,-79-4 1,52-1 371,9 1 100,-12-1 969,-150 16-1,-49 11-378,92-23-3092,146-4-1949,0-3 0,-77-15 0,38 0-734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17.688"/>
    </inkml:context>
    <inkml:brush xml:id="br0">
      <inkml:brushProperty name="width" value="0.1" units="cm"/>
      <inkml:brushProperty name="height" value="0.1" units="cm"/>
      <inkml:brushProperty name="color" value="#E71224"/>
    </inkml:brush>
  </inkml:definitions>
  <inkml:trace contextRef="#ctx0" brushRef="#br0">8897 337 2048,'0'-3'217,"0"-1"-112,-1 0 0,1 0 0,1-1 0,-1 1 0,1 0 0,-1 0 0,1 0 0,0 0 0,1 1 0,-1-1 0,4-6 0,-5 9 113,1 0-1,0-1 0,-1 1 1,1 0-1,0 0 0,-1 0 1,0 0-1,1-1 0,-1 1 0,0 0 1,1 0-1,-1-1 0,0 1 1,0 0-1,0 0 0,0-1 1,0 1-1,0 0 0,-1-1 1,1 1-1,-1-2 0,1 2 16,-1 1 0,0-1 0,1 1 0,-1-1 0,1 0-1,-1 1 1,0-1 0,1 1 0,-1-1 0,0 1 0,0 0 0,1-1-1,-1 1 1,0 0 0,0 0 0,0-1 0,-14 0-632,-11 2 1233,0 2 0,0 2 0,-45 12-1,61-15-733,-11 3 3,0-1 1,0-1-1,-33 0 0,-64-8 878,12 1-439,64 4-498,0-2 61,0 3 0,0 2 0,-73 13 0,18 3 484,-149 9-1,-2 1 53,-87 3-283,249-29-46,-125-10 0,-32 2-207,149 6-93,-193-15 345,127-1-229,117 11-234,-69 3 0,64 1 185,-94 8-26,55-1 54,37-4-112,-86-6-1,82 0 75,0 3 0,0 2-1,-58 10 1,39-4-2,-199-3-25,161-6-42,-136-17 40,200 13 11,-250-33 77,87-4-70,74 13-68,-152-4 142,17 3-40,124-8 206,102 25-319,-11 0-48,-61-7 0,-20-4 245,-55-8-17,55 12-94,108 15-47,-39-9-35,1 4 0,-95-3 1,121 13 29,-30-1-21,1 4 0,-93 13 0,138-11 25,1-1 0,-1-2 0,-1 0 0,1-2-1,-26-3 1,-225-3 103,168 8-106,-73-3 481,-203 2 18,337 1-988,-1 2 0,1 2 1,-1 2-1,2 1 0,-50 19 1,80-22-729,-1 2-1,-22 14 1,-7 4-1427,22-16 310,-36 11 0,-29 4-1861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33.364"/>
    </inkml:context>
    <inkml:brush xml:id="br0">
      <inkml:brushProperty name="width" value="0.1" units="cm"/>
      <inkml:brushProperty name="height" value="0.1" units="cm"/>
      <inkml:brushProperty name="color" value="#E71224"/>
    </inkml:brush>
  </inkml:definitions>
  <inkml:trace contextRef="#ctx0" brushRef="#br0">3378 364 2304,'-3'-4'776,"6"3"-449,-2 1-334,-1 0 0,1 0 0,0-1 0,-1 1 1,1 0-1,-1 0 0,1 0 0,0 0 0,-1-1 0,1 1 1,-1 0-1,1-1 0,-1 1 0,1 0 0,-1-1 0,1 0 1,8-10 202,14-20 1094,-22 29-495,0 0 1,-1-1-1,1 1 0,0 0 1,0 0-1,-1 0 1,0 0-1,1-5 1,-1 6-746,0 1 0,-1-1 0,1 0-1,0 1 1,-1-1 0,1 1 0,0-1 0,-1 1 0,1-1 0,-1 1 0,1-1 0,-1 1 0,1-1 0,-1 1 0,0-1 0,1 1 0,-1 0 0,1-1 0,-1 1 0,0 0 0,1 0 0,-1 0 0,0-1 0,1 1 0,-1 0 0,0 0 0,1 0 0,-1 0 0,0 0-1,-1 0 1,-29 1 914,21-1-628,-85 5 560,68-4-730,-45 0 671,1-4 0,-127-19 0,73 5-400,0 0 432,14-3-319,-119-7-1,185 24-364,-1 2-1,1 2 1,0 2-1,-57 12 1,84-12-150,0-1 0,1-1 0,-1 0 1,-28-4-1,-71-14-164,10 0 492,33 9-94,-92-6 124,149 14-352,-114-5 302,95 2-60,-24-3-70,-27-10 43,-147-5 0,5 15 10,80 0-202,137 5-111,0 0-1,0-1 0,-14-4 0,-7-1 202,-3 2-356,-47 0 0,2 5-2914,39 0-233,32 0 2216,1 0 1,-1-1 0,0-1-1,1 0 1,-1 0-1,1-1 1,0 0 0,-13-6-1,-48-21-3368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39.399"/>
    </inkml:context>
    <inkml:brush xml:id="br0">
      <inkml:brushProperty name="width" value="0.1" units="cm"/>
      <inkml:brushProperty name="height" value="0.1" units="cm"/>
      <inkml:brushProperty name="color" value="#E71224"/>
    </inkml:brush>
  </inkml:definitions>
  <inkml:trace contextRef="#ctx0" brushRef="#br0">2175 43 3072,'-1'-1'30,"1"0"1,0 0 0,-1 1-1,1-1 1,0 0-1,0 0 1,0 1 0,0-1-1,0 0 1,0 0-1,0 0 1,0 1-1,0-1 1,0 0 0,0 0-1,0 1 1,0-1-1,1 0 1,-1 0-1,0 1 1,0-1 0,1 0-1,-1 1 1,1-1-1,-1 0 1,1 1-1,-1-1 1,1 1 0,0-2-1,0 1-408,-1 1 457,1 0 1,-1-1-1,0 1 1,1 0-1,-1-1 1,0 1-1,1 0 1,-1-1-1,0 1 1,1 0-1,-1-1 1,0 1-1,0-1 1,0 1 0,0-1-1,1 1 1,-1 0-1,0-1 1,0 1-1,0-1 1,0 1-1,0-1 1,0 1-1,0-1 1,0 0-42,0 1 0,0 0 1,0 0-1,0-1 0,0 1 1,0 0-1,0-1 0,0 1 0,0 0 1,0 0-1,-1-1 0,1 1 1,0 0-1,0-1 0,0 1 1,0 0-1,0 0 0,-1-1 0,1 1 1,0 0-1,0 0 0,0 0 1,-1-1-1,1 1 0,0 0 0,0 0 1,-1 0-1,1 0 0,0 0 1,0-1-1,-1 1 0,1 0 0,0 0 1,0 0-1,-1 0 0,1 0 1,0 0-1,-1 0 0,1 0 1,0 0-1,-1 0 0,1 0 0,0 0 1,0 0-1,-1 0 0,1 0 1,0 0-1,-1 0 0,1 1 0,0-1 1,-30 14 1426,26-12-1303,0 1 1,0-1 0,0 0 0,0 0 0,-1-1 0,1 1-1,0-1 1,-1 0 0,-8 1 0,-35-2 1557,-90 14 0,31-3-641,71-9-301,-71 14-1,62-3-507,23-6-135,-34 5-1,-99 17 373,-189 33 522,294-52-974,0-2-1,0-3 1,-79-1 0,-211-4 702,223 6-330,-11-1 218,76-16-426,48 11-134,0 0 0,1 0 1,-1-1-1,1 1 0,-1-1 1,1 0-1,-1 0 0,-5-3 1,8 3-44,-49 16-10644,19-7 6469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41.949"/>
    </inkml:context>
    <inkml:brush xml:id="br0">
      <inkml:brushProperty name="width" value="0.1" units="cm"/>
      <inkml:brushProperty name="height" value="0.1" units="cm"/>
      <inkml:brushProperty name="color" value="#E71224"/>
    </inkml:brush>
  </inkml:definitions>
  <inkml:trace contextRef="#ctx0" brushRef="#br0">1662 77 4352,'0'-1'68,"-1"0"-1,0 0 1,0 0 0,0 0 0,0 0 0,0 0 0,0 1-1,0-1 1,0 0 0,-1 1 0,1-1 0,0 1-1,0-1 1,0 1 0,-1-1 0,1 1 0,0 0-1,-1 0 1,1 0 0,0-1 0,0 1 0,-1 1-1,1-1 1,0 0 0,-1 0 0,1 0 0,0 1-1,0-1 1,-1 0 0,1 1 0,0-1 0,0 1 0,0 0-1,-1-1 1,1 1 0,0 0 0,0 0 0,0 0-1,0 0 1,1 0 0,-2 1 0,0-1 61,0 1 0,-1-1 0,1 0 0,0 0 0,-1 0 0,1 0 0,-1 0 0,1 0 0,-1-1 0,1 1 0,-1-1 0,1 0 0,-1 0 0,-3 0 0,-41-6 3065,8 1-1465,-27 0-161,17 5-1182,-119-3 2449,104 1-2109,-112 11-1,132-7-519,0-2 0,-87-10 1,2-4 48,-140-20 434,243 30-554,-27 0 1,-18-2 873,56 4-1133,0 0 0,0 1 0,0 1 1,-21 1-1,35-1-79,0 1 1,-1-1-1,1 1 0,0-1 1,0 1-1,0-1 1,0 1-1,-1 0 0,1-1 1,0 1-1,0 0 1,0 0-1,0 0 0,1 0 1,-1 0-1,0 0 0,0 0 1,0 0-1,1 0 1,-1 2-1,-6 6-1616,3-5 800,0 0 0,0 0 1,-1 0-1,-6 4 0,-34 16-3647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46.564"/>
    </inkml:context>
    <inkml:brush xml:id="br0">
      <inkml:brushProperty name="width" value="0.1" units="cm"/>
      <inkml:brushProperty name="height" value="0.1" units="cm"/>
      <inkml:brushProperty name="color" value="#E71224"/>
    </inkml:brush>
  </inkml:definitions>
  <inkml:trace contextRef="#ctx0" brushRef="#br0">95 267 2688,'-5'-1'250,"0"0"-1,-1 0 1,1-1 0,0 1 0,0-1 0,0 0-1,0-1 1,0 1 0,0-1 0,1 0-1,-5-4 1,6 5 52,-1 1 0,1-1-1,-1 1 1,1 0 0,-1 0-1,-6-1 1,11 4-291,0-1 0,-1 1 1,1-1-1,0 0 0,0 1 0,0-1 0,0 0 1,0 0-1,3 2 0,31 16 586,-8-6-181,-13-6-210,0-1-1,0 0 0,1-1 1,0-1-1,0-1 0,0 0 1,22 2-1,89-2 703,-34-2-728,330 4-15,-300 3 370,1-1-536,222-22-191,230-42 336,-553 55-84,0-2 0,-1-1 0,37-12 0,-30 8-38,-20 7 1,0 0 1,0-1-1,0 0 1,0 0-1,-1 0 1,14-10-1,-20 12-15,0 0-1,-1 0 0,1 0 1,0 0-1,-1 0 1,1 0-1,-1 0 1,1 0-1,-1 0 0,0 0 1,0 0-1,1 0 1,-1-1-1,0 1 0,0 0 1,0 0-1,0 0 1,0 0-1,0-1 0,0 1 1,-1 0-1,1 0 1,0 0-1,-1 0 0,1 0 1,-1 0-1,1 0 1,-1 0-1,-1-2 0,-1-3-13,0 1 0,-1-1 0,0 1 0,-5-6 0,4 6-2,-1 0 1,0 1-1,0-1 0,0 1 0,0 0 1,-1 1-1,1-1 0,-8-1 0,-59-17 168,59 18-143,-72-14 16,-125-10 1,82 13 214,83 10-127,-76 3 0,-47 12-136,82-4 22,68-5-241,1 0-1,0 2 0,0 0 1,-27 9-1,29-2-1482,4 8-1355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48.443"/>
    </inkml:context>
    <inkml:brush xml:id="br0">
      <inkml:brushProperty name="width" value="0.1" units="cm"/>
      <inkml:brushProperty name="height" value="0.1" units="cm"/>
      <inkml:brushProperty name="color" value="#E71224"/>
    </inkml:brush>
  </inkml:definitions>
  <inkml:trace contextRef="#ctx0" brushRef="#br0">4176 210 7040,'-5'-2'295,"0"0"-1,-1 1 1,1-1 0,-1 1 0,0 0 0,1 0 0,-1 1 0,0 0-1,1 0 1,-1 0 0,0 1 0,1 0 0,-9 2 0,-7 4 187,0-1 1,-1 0 0,-30 3-1,18-7 100,0-2 0,0-1 1,-62-10-1,15 2-329,-125-20 680,30 2 193,96 17-1175,-7 4 456,35 3-163,-97-2 385,-62 3-529,114 3-29,69 1-2,0 1 1,-33 7-1,13-1 75,-144 29 336,36-15-137,77-13 7,-35-3-347,77-7 84,-52 8-1,73-5-401,-31-1 1,57 1 580,61 0-343,35-1-187,118-23 187,112-4-54,177 25 275,-511 0 53,-4-1-58,-4-1-134,-1-1 0,0 1 0,0 0 0,1 0 0,-1 1 0,-14-1 0,-47 2-219,33 1 132,-192 1-651,-332-10 1380,105-1-671,103 5 384,89-1-29,165 2-270,-219-19 390,199 1-195,-145-47 0,102 25-48,153 41-206,-19-5-740,59 1 434,6 9 147,0 0 0,39 10 0,-34-5 14,55 3 0,63-17 182,-54 0-84,116 8-3625,-209-1 3074,60-1-3265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52.043"/>
    </inkml:context>
    <inkml:brush xml:id="br0">
      <inkml:brushProperty name="width" value="0.1" units="cm"/>
      <inkml:brushProperty name="height" value="0.1" units="cm"/>
      <inkml:brushProperty name="color" value="#E71224"/>
    </inkml:brush>
  </inkml:definitions>
  <inkml:trace contextRef="#ctx0" brushRef="#br0">3202 200 3968,'-9'1'457,"7"-1"-329,0 0-1,0 0 1,0 1 0,0-1-1,0 1 1,0-1 0,0 1-1,1 0 1,-1-1 0,-3 3-1,2-10 2177,2 6-2064,1-1 0,-1 1 0,1-1 0,-1 0 0,0 1 0,0-1 0,0 1 0,0-1 0,0 1 0,0 0 0,0 0 0,-1-2 0,-11-2 1032,-7-4 891,15 5-1709,0 1 0,-1 0 0,0-1 1,-10-2-1,10 3-232,-1 0 0,1 0 0,0 0 0,-9-7 0,5 2-104,0 1 0,0 1 0,-1 0 1,0 0-1,0 1 0,0 0 0,-22-5 0,-5 1 422,-44-4 0,35 7-203,7 2 56,-74 2-1,67 2-201,-17 2 23,31 0-57,-57-5 0,-373-13 1040,340 17-932,-46-10-9,40 1 58,-465 2 901,479 6-1080,28 2 301,-114 19 0,-85 31-1143,251-43-2370,1 0-1,-52 24 1,28-12-1845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03.298"/>
    </inkml:context>
    <inkml:brush xml:id="br0">
      <inkml:brushProperty name="width" value="0.1" units="cm"/>
      <inkml:brushProperty name="height" value="0.1" units="cm"/>
      <inkml:brushProperty name="color" value="#E71224"/>
    </inkml:brush>
  </inkml:definitions>
  <inkml:trace contextRef="#ctx0" brushRef="#br0">3697 2008 3584,'-6'3'315,"1"-1"-98,0 1 0,0-1 1,1 1-1,-1 0 1,-3 3-1,6-5-99,1 1 1,0-1 0,0 1-1,-1-1 1,1 1-1,0-1 1,0 1-1,1 0 1,-1 0 0,0-1-1,1 1 1,-1 0-1,1 0 1,-1 0-1,1 0 1,0 0 0,0-1-1,0 3 1,5 35 11475,16-38-10570,-12-8 2463,-3 0-3348,0 0 0,-1 0 0,5-9 0,-4 2 22,-1 0 1,-1-1 0,0 1 0,-1-1-1,-1 1 1,0-1 0,-1 0 0,-1-21 0,10-74 109,-3 47-84,-4 39-89,0 1 0,1-1 1,2 1-1,0 0 0,1 1 0,2-1 0,0 1 0,1 1 0,24-36 1,-15 26-36,-1-1 1,-2 0-1,15-42 1,27-106 347,-25 70-229,-22 74-52,-1-1 0,6-56 0,-14 71-74,-1-1-1,-1 0 1,-2 1 0,-5-36-1,-29-87 216,35 141-270,-3-12 31,0 0 1,-1 1-1,-1 0 1,-1 0 0,0 0-1,0 1 1,-11-14-1,11 17-15,-1 1-1,-1 1 1,1-1-1,-1 1 0,-1 1 1,1 0-1,-2 0 1,1 1-1,-1 0 1,0 1-1,0 0 0,-24-8 1,-29-3 96,-1 2 0,-86-8 0,131 21-52,-425-31 141,356 29-112,-92-16-1,18 1-150,-289-15 151,243 11 20,-60-6 90,-20 2-83,-20-2-64,65 14-31,185 11-100,-43-1-84,-223 1 316,307 4-196,1 0 0,-1 1-1,1 1 1,-34 9 0,46-10 26,1 1 0,-1-1 1,1 1-1,-1 0 1,1 1-1,0-1 0,0 1 1,0-1-1,0 1 0,0 1 1,0-1-1,1 0 1,0 1-1,0 0 0,0 0 1,0 0-1,0 0 0,1 0 1,0 0-1,0 1 1,0-1-1,0 1 0,-1 4 1,-10 67 71,3 1 0,0 89 0,0-4 80,-31 339-131,4-263 183,15-115-253,13-80 132,5-24-118,1 0 0,-2 32 0,5-50 45,0 1 0,0-1 0,0 0 0,1 1 0,-1-1-1,1 0 1,-1 1 0,1-1 0,-1 0 0,1 0 0,0 0-1,-1 0 1,1 1 0,0-1 0,0 0 0,0 0 0,0 0-1,0-1 1,0 1 0,0 0 0,0 0 0,1-1 0,-1 1-1,0 0 1,0-1 0,1 1 0,-1-1 0,0 0 0,1 1-1,1-1 1,6 2 12,0-1 0,-1 0 0,15-1 0,-18 0-9,247-16-4,-181 9 3,131-16-113,206-1 163,-247 20-92,140-2-184,155 6 278,-184 11-186,-112-8 254,171 2-174,-140-1 229,-1 7 0,281 55-1,-305-42-1215,-57-20-2784,-98-5 3074,-4 1-128,1 0 1,-1 0-1,0-1 1,10-3 0,-14 4 544,-1-1 1,0 0 0,0 0-1,0 0 1,0 0 0,0 0 0,-1 0-1,1 0 1,0-1 0,0 1-1,-1-1 1,1 1 0,-1-1 0,0 0-1,1 1 1,-1-1 0,0 0-1,0 0 1,0 0 0,1-3 0,1-7-895,0-1 0,-1 0 0,0-20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28.712"/>
    </inkml:context>
    <inkml:brush xml:id="br0">
      <inkml:brushProperty name="width" value="0.1" units="cm"/>
      <inkml:brushProperty name="height" value="0.1" units="cm"/>
      <inkml:brushProperty name="color" value="#E71224"/>
    </inkml:brush>
  </inkml:definitions>
  <inkml:trace contextRef="#ctx0" brushRef="#br0">0 0 128,'0'0'0,"0"4"0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30.029"/>
    </inkml:context>
    <inkml:brush xml:id="br0">
      <inkml:brushProperty name="width" value="0.1" units="cm"/>
      <inkml:brushProperty name="height" value="0.1" units="cm"/>
      <inkml:brushProperty name="color" value="#E71224"/>
    </inkml:brush>
  </inkml:definitions>
  <inkml:trace contextRef="#ctx0" brushRef="#br0">8011 133 2816,'-4'-4'6954,"-7"3"-6378,-33 0 1419,-1 3 0,-64 11-1,20 4-1094,-115 23 360,179-36-1086,0-1 0,0-2 0,0 0 0,-40-5-1,-88-13 443,-172-8 214,57 7-151,2 2-366,67 15-154,-453 12 642,442-6-648,3-1 72,144 0-205,-182 15 158,-21 2 57,-15 2-182,-260 19 325,207-19 22,98-16-481,167-8 93,-300-18 221,246 9-221,-133-22 322,42 3-476,14 15 0,-65-6 172,117 7 114,-257 11 0,144 6 284,123-5-308,-139 18-1,180-11-1633,73-6-461,0-1-1,-25-5 1,43 5 1373,0-1 0,0 1 0,0-1-1,0-1 1,0 1 0,0-1 0,0 0 0,1 0-1,-6-5 1,1 0-623,1 0 0,0-1 0,-14-18 0,-34-54-3078,55 77 4142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45.345"/>
    </inkml:context>
    <inkml:brush xml:id="br0">
      <inkml:brushProperty name="width" value="0.1" units="cm"/>
      <inkml:brushProperty name="height" value="0.1" units="cm"/>
      <inkml:brushProperty name="color" value="#FFFC18"/>
    </inkml:brush>
  </inkml:definitions>
  <inkml:trace contextRef="#ctx0" brushRef="#br0">3186 41 4608,'-2'0'303,"-1"0"9,0 0 1,1 1-1,-1-1 1,0 0 0,1-1-1,-1 1 1,0 0-1,1-1 1,-1 1-1,0-1 1,1 0-1,-1 0 1,1 0-1,-1 0 1,1-1-1,0 1 1,-1-1-1,1 1 1,0-1-1,0 0 1,-3-2-1,2 1-150,0 1-1,0 0 0,-1 0 0,1 0 1,-1 0-1,0 1 0,0 0 1,1-1-1,-1 1 0,0 0 1,0 1-1,0-1 0,0 1 0,-5 0 1,-4 0-10,1 0 1,-1 1-1,-16 4 1,-104 28 727,80-17-217,14-5-194,0 1-1,-70 34 1,99-41-516,-124 62 241,108-56 84,-1-1 0,0-1 0,-37 7-1,-19-6 207,0-3 0,-91-4-1,-77-12-62,171 5-238,0-3 0,0-4-1,-78-21 1,155 31-186,-47-11 38,-1 2 1,0 2-1,-68-2 1,-9 15 1354,-128 23 0,103-9-629,113-14-637,-125 10-1805,134-14 94,1-1 1,-1-1-1,-37-7 0,-19-15-3927,1 0 506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53.059"/>
    </inkml:context>
    <inkml:brush xml:id="br0">
      <inkml:brushProperty name="width" value="0.1" units="cm"/>
      <inkml:brushProperty name="height" value="0.1" units="cm"/>
      <inkml:brushProperty name="color" value="#E71224"/>
    </inkml:brush>
  </inkml:definitions>
  <inkml:trace contextRef="#ctx0" brushRef="#br0">0 20 1664,'0'-6'608,"11"1"-480,5 2-736,-5-3-288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53.911"/>
    </inkml:context>
    <inkml:brush xml:id="br0">
      <inkml:brushProperty name="width" value="0.1" units="cm"/>
      <inkml:brushProperty name="height" value="0.1" units="cm"/>
      <inkml:brushProperty name="color" value="#E71224"/>
    </inkml:brush>
  </inkml:definitions>
  <inkml:trace contextRef="#ctx0" brushRef="#br0">2396 106 2432,'1'-1'250,"-1"-1"0,1 1 1,-1-1-1,1 1 0,-1-1 0,1 1 0,-1-1 1,0 1-1,0-1 0,0 1 0,0-1 0,0 1 1,0-1-1,0 1 0,0-1 0,-1 0 0,1 1 1,0-1-1,-1 1 0,0 0 0,1-1 0,-1 1 1,0-1-1,1 1 0,-3-2 0,2 1 102,-1 1-1,1-1 1,-1 1-1,1 0 0,-1 0 1,0-1-1,0 1 1,1 0-1,-1 0 0,-3 0 1,-14-2-675,-97-6 2280,-145 17 672,36-9-1598,87-3-729,-213 18-168,114-5 454,37-3 146,-343 37-30,282-34-1162,243-5 168,17 1 64,10 0 144,7-1 119,-1-1-1,1-1 0,0 0 0,-1-1 0,1-1 1,17-2-1,6 1 52,113 2-162,463-20-258,-406 0 225,186-25 150,-305 29-69,213-28 63,-246 38-2,0 3 0,0 2-1,78 10 1,-92-1-42,58 18 0,-49-12-2241,-93-37-7559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06.028"/>
    </inkml:context>
    <inkml:brush xml:id="br0">
      <inkml:brushProperty name="width" value="0.1" units="cm"/>
      <inkml:brushProperty name="height" value="0.1" units="cm"/>
      <inkml:brushProperty name="color" value="#E71224"/>
    </inkml:brush>
  </inkml:definitions>
  <inkml:trace contextRef="#ctx0" brushRef="#br0">2764 1844 6016,'-13'-9'1978,"13"9"-1919,0-1 0,-1 1 0,1 0 0,0 0 0,0 0 0,0-1-1,0 1 1,0 0 0,0 0 0,0-1 0,-1 1 0,1 0 0,0 0-1,0-1 1,0 1 0,0 0 0,0-1 0,0 1 0,0 0-1,0 0 1,0-1 0,0 1 0,1 0 0,-1 0 0,0-1 0,0 1-1,0 0 1,0 0 0,0-1 0,0 1 0,1 0 0,-1-1 0,7-8 165,-5 6-12,15-18 1679,0 1 0,40-36 0,-54 54-1649,14-12 894,-13 11-944,0 0 1,-1 0 0,1 0 0,-1 0 0,0-1 0,0 1 0,0-1 0,0 0 0,-1 0 0,3-5 0,60-119 2883,-44 91-2941,7-21 367,-2-1-1,30-99 1,9-129 35,-61 253-405,-2 0 0,-2-47 0,0 35-117,-3 7-55,-1 0 1,-17-70-1,11 64 228,8 34-147,0 1 12,0 0-1,0 0 1,-1 0 0,-1 1 0,-7-16 0,5 13 47,5 9-97,0 1 0,0 0 0,0 0 0,0 0 0,0 0 0,0 0 0,0 0 0,-1 1 0,1-1 0,-1 0 0,1 1 0,-1-1 0,0 1 0,1-1 0,-1 1 0,0 0 0,0 0 0,0 0 0,0 0 0,0 0 0,-1 0 0,1 0 0,0 1 1,-4-1-1,-88-13 402,23-1-346,54 13-86,-1-1 1,1-1-1,0-1 1,-21-8 0,-65-34 142,53 23-138,-33-9 16,-110-29 0,55 19 200,94 30-109,0 2 1,-57-7-1,-92-1-37,32 5 26,-22 0-63,42 2 149,-158 9 0,73 8-155,-107-3 26,178-3-3,-10 4-17,152-3-29,0 1 0,0 0 0,-12 3 0,21-3 13,-1 0 1,1 1-1,0-1 0,0 1 0,-1 0 1,1-1-1,0 2 0,1-1 1,-1 0-1,0 1 0,-5 5 1,6-4-14,0 1 1,1-1 0,0 1-1,0 0 1,0-1 0,0 1-1,1 0 1,-1 0 0,2 0-1,-2 6 1,0-1 21,-2 23 139,1 0 1,4 63-1,0-38-45,-1 478 104,-13-211-154,9-253 22,-1-21-52,0 26 1,1 118 418,5-193-445,-1 0-1,0-1 1,0 1-1,1 0 1,-1-1-1,1 1 1,-1-1-1,1 1 1,0-1-1,-1 1 0,1-1 1,0 0-1,0 1 1,0-1-1,0 0 1,0 1-1,1-1 1,-1 0-1,0 0 1,0 0-1,1 0 0,1 0 1,4 4-5,1-2 1,0 1-1,10 2 1,0 1-46,8 2 34,1-1 0,-1 0-1,41 4 1,84 3 143,168-12 60,-97-4-89,-3 17 206,12 26-1757,-215-39 475,0 0 0,1-1 0,-1 0-1,0-1 1,1-1 0,-1-1 0,0 0 0,1-1 0,15-5 0,24-10-5339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19.532"/>
    </inkml:context>
    <inkml:brush xml:id="br0">
      <inkml:brushProperty name="width" value="0.1" units="cm"/>
      <inkml:brushProperty name="height" value="0.1" units="cm"/>
      <inkml:brushProperty name="color" value="#E71224"/>
    </inkml:brush>
  </inkml:definitions>
  <inkml:trace contextRef="#ctx0" brushRef="#br0">4602 151 2432,'11'-13'1632,"21"-17"0,-26 25-730,0-1 1,-1 0 0,9-23 5447,-15 29-6229,-13-1 4294,3 15-3818,8-10-475,-1-1 0,1 0-1,-1 0 1,0-1 0,0 1 0,-1-1-1,1 0 1,0 0 0,-1 0-1,-8 2 1,-45 14 694,-16 2-501,-13 2-59,-32-3 338,-61 10 572,136-17-1126,28-7-7,-1-1-1,-22 3 1,-64 3 114,-438 28 1461,-1078-38-334,1540-4-1319,-88-14-1,-3-2 127,64 17 148,-7 0-112,-38-12 58,-155-8-104,250 24-323,1-1-1166,-67-6 0,104 3 462,0 0 0,0-1 0,0-1 0,0 0 0,1-1 0,0-1 0,-27-15 0,-35-35-4723,23 14 868,-15 0 571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35.118"/>
    </inkml:context>
    <inkml:brush xml:id="br0">
      <inkml:brushProperty name="width" value="0.1" units="cm"/>
      <inkml:brushProperty name="height" value="0.1" units="cm"/>
      <inkml:brushProperty name="color" value="#E71224"/>
    </inkml:brush>
  </inkml:definitions>
  <inkml:trace contextRef="#ctx0" brushRef="#br0">67 18 3072,'-11'-17'8214,"10"17"-7868,-8-1 838,8 1-1190,0 3-615,0-1 581,0 0 0,-1 1 0,0-1 0,1 0 0,-1 0 0,0 0 0,0 0 0,0-1 0,0 1 0,0 0 0,-4 1 0,0 2 757,5-4-649,0 1-1,-1-1 0,1 0 0,0 1 1,0-1-1,0 1 0,0-1 1,1 1-1,-2 2 0,2-4-184,0 1 1,0-1-1,-1 0 0,1 1 0,0-1 0,0 1 1,0-1-1,0 1 0,0-1 0,0 1 0,0-1 1,0 1-1,0-1 0,0 1 0,0-1 0,0 1 0,0-1 1,0 1-1,1-1 0,-1 1 0,0-1 0,0 0 1,0 1-1,1-1 0,-1 1 0,0-1 0,1 0 1,-1 1-1,0-1 0,1 1 0,-1-1 0,0 0 1,1 0-1,-1 1 0,1-1 0,-1 0 0,0 0 1,2 1-1,8 0-2667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38.343"/>
    </inkml:context>
    <inkml:brush xml:id="br0">
      <inkml:brushProperty name="width" value="0.1" units="cm"/>
      <inkml:brushProperty name="height" value="0.1" units="cm"/>
      <inkml:brushProperty name="color" value="#E71224"/>
    </inkml:brush>
  </inkml:definitions>
  <inkml:trace contextRef="#ctx0" brushRef="#br0">14222 489 5632,'-9'0'461,"-3"0"147,0 0-1,0 1 0,-16 3 0,21-3-351,1 0 0,0 0 0,-1-1 0,1 0 1,-11-1-1,-6 0 831,-88 2 1258,-133-3-1452,-90-48 744,279 39-1354,33 8-222,0 1 1,-28 1 0,22 1-45,-27-4-1,-4-3 77,-57-9 134,-23-6 304,-20-4-358,92 16 298,-1 3-1,-113 2 1,-26-1 480,-214-27 478,351 31-1228,1 3 0,-100 14 0,-93 22 257,-4-22 412,-10-10-817,171-6 53,-154 6 663,27 1-153,158-7-592,3-3 63,0-3 0,-109-24 0,-2-1 316,-14-3-331,-21-3-19,151 31-171,32 4 129,-43-10 0,16-1 24,-113-10-1,75 17 30,-125 8 0,201 0-47,0 0 0,0-1 0,-1-2 0,1 0 0,-39-10 0,-27-7 32,-99-8 0,141 21-115,-239-8 146,263 13-161,-39-7 1,38 4 166,-39-1-1,-267 19 203,253-5-294,-100 8 252,140-15-194,-1-3-1,-65-8 1,-117-9 46,131 14-79,-18 3 34,63 2-24,-61-7 1,18 1-137,8 1 150,14-1-27,0 3 0,0 3 0,-1 2 0,-117 23 0,85-11 38,-122 2-1,110-11-32,77-4-15,-173 20 74,131-9-99,-100 3 1,-75-12 108,111-11-94,97 4 8,-60-7-9,-37-10-2,38 3 8,45 10 0,-260-19 4,276 27 30,-9 0 52,1-3 1,-89-13 0,24-3-168,-146-5 0,117 21 124,81 3-10,-93-10 0,59 0-93,-128 4 0,179 5 60,-120 5 148,60-2-199,51 0-5,-106-9 0,98 1 126,-82 4 0,72 2-64,27 1-44,-1 2 0,2 1-1,-77 21 1,101-22 65,0-2 0,0 0-1,0-1 1,-30-3 0,4 1 41,-253 1 176,182-6 107,65 4-27,-77-14-1,34 3-3991,93 13 3394,-1 0-1,1 0 1,-1 0 0,0 0 0,1 0 0,-1 0-1,1 0 1,0 1 0,-1-1 0,1 1-1,-1-1 1,-1 2 0,-37 18-6804,-15-4 1264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43.593"/>
    </inkml:context>
    <inkml:brush xml:id="br0">
      <inkml:brushProperty name="width" value="0.1" units="cm"/>
      <inkml:brushProperty name="height" value="0.1" units="cm"/>
      <inkml:brushProperty name="color" value="#E71224"/>
    </inkml:brush>
  </inkml:definitions>
  <inkml:trace contextRef="#ctx0" brushRef="#br0">3632 0 3840,'0'0'1285,"0"15"1910,0-13-3119,0 0 1,-1 0-1,1-1 0,0 1 1,-1 0-1,1-1 0,-1 1 1,1 0-1,-1-1 1,0 1-1,1-1 0,-1 1 1,0-1-1,0 1 1,0-1-1,0 0 0,-1 0 1,1 1-1,0-1 1,-1 0-1,1 0 0,0 0 1,-1 0-1,1 0 1,-1-1-1,1 1 0,-1 0 1,0-1-1,1 1 1,-1-1-1,0 1 0,-2-1 1,-7 2 920,-1-1 0,0-1 0,-22-1 0,11 0-605,15 0-155,1 0 0,0 0 0,0 0 0,0-1 0,-12-5 1,11 4-10,-1 0 1,1 1-1,-1 0 1,-9-1-1,-12 2 116,0 1 0,0 1 0,-41 8 0,-87 25 368,-18 2-128,127-31-78,-86-4 0,-27 2-190,-131 26 329,161-21-479,17-6 159,62-3-394,-243-8 447,119 17-82,173-8-298,-152 6 44,-268 12 619,408-18-607,-481 6 1919,153 3-2917,331-9 304,9-1 153,1 1 0,-1 0 1,0 0-1,1 0 1,-1 1-1,0-1 1,-5 2-1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48.508"/>
    </inkml:context>
    <inkml:brush xml:id="br0">
      <inkml:brushProperty name="width" value="0.1" units="cm"/>
      <inkml:brushProperty name="height" value="0.1" units="cm"/>
      <inkml:brushProperty name="color" value="#E71224"/>
    </inkml:brush>
  </inkml:definitions>
  <inkml:trace contextRef="#ctx0" brushRef="#br0">5120 18 2688,'-19'14'11156,"16"-8"-10878,3-6-253,0 0-1,0 0 0,0 1 0,0-1 1,0 0-1,0 0 0,0 0 0,0 1 1,0-1-1,0 0 0,0 0 0,0 0 1,0 1-1,0-1 0,0 0 1,0 0-1,-1 0 0,1 0 0,0 1 1,0-1-1,0 0 0,0 0 0,0 0 1,-1 0-1,1 1 0,0-1 1,0 0-1,0 0 0,-1 0 0,1 0 1,0 0-1,0 0 0,0 0 0,-1 0 1,1 0-1,0 0 0,0 0 1,-1 0-1,1 0 5,0 0 0,0 0 0,-1 1 1,1-1-1,0 0 0,-1 0 0,1 0 0,0 0 1,0 0-1,0 0 0,-1 0 0,1 0 0,0 1 1,0-1-1,-1 0 0,1 0 0,0 0 0,0 1 1,0-1-1,0 0 0,-1 0 0,1 0 0,0 1 1,0-1-1,0 0 0,0 0 0,0 1 0,0-1 1,0 0-1,-1 1 0,1-1 0,0 0 0,0 0 1,0 1-1,0-1 0,0 0 0,0 0 0,1 1 1,-1 0 311,-1 2 162,1 0 0,-1 0 0,1 0 0,0 0 0,0 0 0,1 4 0,0-4-382,25 25 946,-26-27-923,3 3 707,-3-4-825,0 0 0,0 0 0,0 0-1,1 1 1,-1-1 0,0 0 0,0 0-1,0 0 1,0 0 0,1 0-1,-1 1 1,0-1 0,0 0 0,0 0-1,0 0 1,0 1 0,1-1-1,-1 0 1,0 0 0,0 0 0,0 1-1,0-1 1,0 0 0,0 0 0,0 0-1,0 1 1,0-1 0,0 0-1,0 0 1,0 1 0,0-1 0,1 2 57,0 0 1,0 0-1,0-1 1,0 1-1,1 0 0,-1-1 1,1 1-1,-1-1 1,3 2-1,1 3-117,-4-6 41,0 1 1,0 0-1,-1 0 0,1 0 1,-1 0-1,1 1 1,-1-1-1,0 0 1,1 0-1,-1 0 1,0 0-1,0 0 1,1 1-1,-1 0 1,0-1 0,0-1 0,1 1 1,-1-1-1,1 1 1,-1-1-1,1 0 1,-1 1-1,1-1 0,-1 0 1,1 1-1,-1-1 1,1 0-1,-1 0 0,1 0 1,-1 1-1,1-1 1,0 0-1,-1 0 1,1 0-1,-1 0 0,1 0 1,0 0-1,-1 0 1,1 0-1,-1 0 1,1 0-1,0-1 0,0 1 1,4 0-35,2 4 27,-6-3 106,-1-1 1,1 1-1,-1-1 0,1 1 0,-1-1 0,1 1 0,-1-1 1,1 0-1,0 1 0,-1-1 0,1 0 0,-1 1 1,1-1-1,0 0 0,-1 0 0,1 0 0,0 1 0,1-1 1,-2-1-94,0 0 1,0 0-1,0 1 1,0-1 0,0 0-1,0 0 1,-1 0-1,1 1 1,0-1-1,0 0 1,-1 0 0,1 1-1,0-1 1,-1 0-1,1 1 1,-1-1 0,1 1-1,-1-2 1,-2 0 4,1 0 1,0 0-1,-1 0 1,0 1-1,1-1 1,-1 1-1,0-1 0,1 1 1,-1 0-1,0 0 1,0 1-1,0-1 1,0 0-1,0 1 1,0 0-1,-5 0 1,6 0-20,-3 0 4,0 0 0,-1-1-1,1 1 1,0-1 0,-1 0 0,-4-1-1,-54-7-3,41 3 73,-45-3-1,-1 0 44,-48-5-41,52 5 73,-1 4 0,-85 4 0,87 1-101,-282-14 54,321 12-107,-212-14-20,30 15 26,-224 3 0,358 0 16,-158 4 91,127-6-102,-240 4 6,63 2 90,138-3-216,-35 3 177,-29-1 76,-122 8-58,51-8-21,274-5-58,-647 24 83,629-24-1259,0-1 0,-40-8 0,42 4-712,1-1 0,-1 0 0,1-1 0,0-1 0,-30-18 0,-29-24-2854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0:56.279"/>
    </inkml:context>
    <inkml:brush xml:id="br0">
      <inkml:brushProperty name="width" value="0.1" units="cm"/>
      <inkml:brushProperty name="height" value="0.1" units="cm"/>
      <inkml:brushProperty name="color" value="#E71224"/>
    </inkml:brush>
  </inkml:definitions>
  <inkml:trace contextRef="#ctx0" brushRef="#br0">8294 219 4480,'-1'-1'142,"0"0"0,0 0 1,0 0-1,0 0 0,0 1 0,0-1 0,0 0 1,0 1-1,0-1 0,0 0 0,-1 1 0,1 0 1,0-1-1,0 1 0,-1 0 0,1-1 1,0 1-1,-1 0 0,1 0 0,-3 0 0,5-13-526,1 4 989,-1 0 0,0 0 0,0-19 0,-1 21 1509,0-3-173,-6-10-24,5 18-1746,0-1-1,1 1 0,-1 0 1,0-1-1,1 1 0,-1-1 1,1-2-1,0 4-130,0 1-1,0-1 1,0 0 0,0 0 0,0 1-1,0-1 1,-1 0 0,1 1 0,0-1-1,0 0 1,0 1 0,-1-1 0,1 0-1,0 1 1,-1-1 0,1 1 0,-1-1-1,1 0 1,-1 1 0,1-1 0,-1 1-1,1 0 1,-1-1 0,1 1 0,-1-1-1,1 1 1,-1 0 0,0-1 0,1 1 0,-1 0-1,0 0 1,-1-1 0,-7-6 1265,9 6-1241,-1 0 0,0 0 1,0 0-1,0 0 0,0 0 0,0 0 0,0 0 0,0 1 0,0-1 0,-1 0 0,1 1 0,0-1 0,0 1 0,0-1 0,-2 0 0,1 1 11,0-1 0,0 1-1,0-1 1,0 0 0,0 1 0,1-1-1,-1 0 1,0 0 0,1 0-1,-2-2 1,-14-7 191,1 4 148,11 4-303,0 0 0,-1 0-1,1 1 1,-1-1 0,1 1 0,-12 0 0,-2 1 67,-24-1 256,-81 11-1,-114 23 506,205-29-893,0-2 0,-37-3 0,19 0 13,8-1 102,-58-10 1,59 6 138,-60-2 0,15 9-146,-99-3-298,100-9 420,58 6-227,-49-2 0,-76 11 183,-237 35 0,347-34-246,-57-1 1,-14 2 77,-214 41 176,183-10-37,21-6-154,-26 5-24,50-17-21,-202 34 61,177-32 12,-17 3 108,100-19-176,-350 25-82,179-14 95,97-4-50,82-9 44,-38 4 39,-1-4 0,-92-7 1,-128-14-51,-86 5 201,343 11-247,-27-2 118,-55-2-4,-457 6-63,500-1-16,-76 3 7,-210 17 68,328-19-26,-287 9 202,-125 24 203,351-32-348,52-2-281,-52 6 1,74-3-34,-5 1-2532,0 1 0,-42 11-1,49-10 283,1-1-1,-22 1 1,-14 4-2031,-36 15-539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03.835"/>
    </inkml:context>
    <inkml:brush xml:id="br0">
      <inkml:brushProperty name="width" value="0.1" units="cm"/>
      <inkml:brushProperty name="height" value="0.1" units="cm"/>
      <inkml:brushProperty name="color" value="#E71224"/>
    </inkml:brush>
  </inkml:definitions>
  <inkml:trace contextRef="#ctx0" brushRef="#br0">9163 272 2560,'8'4'7997,"-8"-4"-7940,0 1 0,0-1 0,0 0 0,0 1 0,0-1 0,0 1 0,0-1 0,0 0 0,0 1 0,-1-1 0,1 0 0,0 1 0,0-1 0,0 0 0,0 1 0,-1-1 0,1 0 0,0 1 0,0-1 0,-1 0 0,1 1 0,0-1 0,0 0 0,-1 0 0,1 1 0,0-1 0,-1 0 0,1 0 0,0 0 0,-1 0 0,1 1 0,0-1 0,-1 0 0,1 0 0,0 0 0,-2 0 0,-14 7 580,-1 0-1,0-1 1,0-1-1,-26 4 1,26-5-406,-46 5 643,41-5-629,1-2 1,0 0-1,-1-1 0,-27-3 0,-3 0 172,-164 18 1643,-1 1-1208,157-17-859,-151-5 696,174 3-583,-37-5-4,24-2-87,-14-3 92,-131-5 1,135 17-56,-135-5 242,42 1 181,105 5-395,-67-7 0,-240-24 784,114 2-640,60 4-91,-43-22-31,190 39-86,-68-10-6,-54-10 56,110 17 70,0 2 1,-81-4-1,-157-11-173,196 13 175,-65-16-88,100 15-45,-1 3-1,-75-3 1,-377 5 251,325 15-245,106-9 68,-20-1-36,-108 13 0,131-6 67,0-2 1,-111-9-1,51 0-105,-211-6 199,330 11-194,-218-9 208,149 9-326,-44-1 218,-133 17 0,87-2-19,-26 4-197,99-12 164,-178 36 1,-149 34 655,132-24-89,72-10-322,20-18-131,150-20-2205,-98-8 1,141 3 955,0 0 0,0-1 1,1 0-1,-1-1 0,0 1 1,1-2-1,0 1 0,-14-9 1,-39-19-3884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15.183"/>
    </inkml:context>
    <inkml:brush xml:id="br0">
      <inkml:brushProperty name="width" value="0.1" units="cm"/>
      <inkml:brushProperty name="height" value="0.1" units="cm"/>
      <inkml:brushProperty name="color" value="#FFFC18"/>
    </inkml:brush>
  </inkml:definitions>
  <inkml:trace contextRef="#ctx0" brushRef="#br0">6446 361 2944,'-11'-6'2437,"11"-11"-885,0 14-1316,0 0 1,0 0-1,-1 0 0,1 0 0,-1 0 0,0 1 1,0-1-1,0 0 0,0 1 0,0-1 1,-1 0-1,1 1 0,-3-4 0,-1 0 195,-1 0-1,0 0 0,-8-6 1,7 7-334,0-1 1,1 0-1,-8-9 1,2-1 155,0 1-1,-1 0 1,0 1 0,-2 1 0,1 0 0,-2 1 0,0 1 0,0 0 0,-1 1-1,0 1 1,-35-14 0,28 15-324,0 1 0,0 1 0,0 2 0,-1 0 0,-41-1 0,39 5 168,-202-8 211,180 4-179,-1 2 0,1 3 0,-1 1-1,1 3 1,-70 16 0,66-11 16,-98 4 1,-54-12 196,-73 6-180,-70 9 664,-201-17-516,496-2-250,-98-18 0,25 1-196,-59-6 418,87 15-65,-56-4-327,88 8 142,-18-1 96,-18 8 7,-1 4 0,-190 37 0,279-39-46,-209 37 222,-180-13 212,163-22-256,-116 10 453,-45-1 293,337-10-1285,0 2 0,-117 28 0,28-4-3552,128-26 1395,1-1 0,-1-1-1,-49-3 1,-14-11-2136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09.495"/>
    </inkml:context>
    <inkml:brush xml:id="br0">
      <inkml:brushProperty name="width" value="0.1" units="cm"/>
      <inkml:brushProperty name="height" value="0.1" units="cm"/>
      <inkml:brushProperty name="color" value="#E71224"/>
    </inkml:brush>
  </inkml:definitions>
  <inkml:trace contextRef="#ctx0" brushRef="#br0">4890 81 4480,'-10'0'2490,"20"-19"-2788,-9 18 570,0 0 0,-1 0 0,0 0 1,1 0-1,-1 1 0,1-1 0,-1 0 0,0 0 0,0 0 1,0 0-1,1 0 0,-1 0 0,0 0 0,0-1 0,0 2-200,-1-1-1,1 1 0,0 0 0,0 0 0,0 0 0,0-1 0,-1 1 0,1 0 0,0 0 0,0 0 0,0 0 0,-1-1 1,1 1-1,0 0 0,0 0 0,-1 0 0,1 0 0,0 0 0,0 0 0,-1 0 0,1 0 0,0 0 0,-1 0 0,1 0 0,0 0 1,0 0-1,-1 0 0,1 0 0,0 0 0,0 0 0,-1 0 0,-30 12 1693,18-6-941,-17 3 114,-1-1 0,-50 8 0,-66-2 595,37-4-622,-136 18 156,-96-10 45,232-15-728,-149 9 235,-104 2-159,262-14-138,-349-9 137,-210-9-213,413 4-83,-1-1 215,107 11 52,-256-40 0,301 33 116,-194 2-1,-36-3-4881,312 11 3008,1-1-1,-1 0 1,1-1-1,0-1 1,0 0-1,-13-6 1,-35-22-3636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16.185"/>
    </inkml:context>
    <inkml:brush xml:id="br0">
      <inkml:brushProperty name="width" value="0.1" units="cm"/>
      <inkml:brushProperty name="height" value="0.1" units="cm"/>
      <inkml:brushProperty name="color" value="#E71224"/>
    </inkml:brush>
  </inkml:definitions>
  <inkml:trace contextRef="#ctx0" brushRef="#br0">1 1 128,'11'9'0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18.041"/>
    </inkml:context>
    <inkml:brush xml:id="br0">
      <inkml:brushProperty name="width" value="0.1" units="cm"/>
      <inkml:brushProperty name="height" value="0.1" units="cm"/>
      <inkml:brushProperty name="color" value="#E71224"/>
    </inkml:brush>
  </inkml:definitions>
  <inkml:trace contextRef="#ctx0" brushRef="#br0">7480 119 6016,'-11'3'597,"-26"12"1579,35-14-1902,1 0 1,-1-1-1,1 0 0,-1 1 1,1-1-1,-1 0 0,1 0 1,-1 0-1,0 0 0,1 0 1,-1 0-1,1 0 1,-1 0-1,1-1 0,-4 0 1,-23-12 788,3 2-95,5 6-354,-1 2 0,-39-2-1,33 4-433,-163-1 737,113 3-141,-98-10 1,95 3-568,-1 3 0,-115 12 1,37-1 388,-64 5 208,-61 0-646,-652-9 693,695 10-810,2 0 181,-405-8 453,292 3 86,103-9-662,233-1-102,0-1 1,0 0-1,-19-6 1,-15-2 285,24 7-123,-30 0 1,49 2-73,0 0 0,0 0 0,0 0 0,0-1 0,0 0 0,1-1 0,-8-3 0,-30-10-26,-142-16 179,31 7-289,127 21 44,1 2 0,0 0 0,-29 3 0,-29-2 154,28 0-216,32 1 14,-39-5-1,-70-6 160,77 9-53,-118 0-296,96 3 267,29 1 94,-48 9 0,10-1-75,-272 10 370,161-11-192,-292 6 393,354-16-456,10 6-2550,125-5 2121,1 0 0,-1 0 0,1 0-1,-1 0 1,1 0 0,-1 0 0,0-1 0,1 1-1,-1-1 1,1 1 0,0-1 0,-1 1 0,1-1-1,-1 0 1,1 0 0,0 0 0,-2-1 0,1 0-661,0-1 1,0 0-1,1 0 1,-1 0 0,1 0-1,-3-5 1,-1-4-353,-19-37-3535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24.376"/>
    </inkml:context>
    <inkml:brush xml:id="br0">
      <inkml:brushProperty name="width" value="0.1" units="cm"/>
      <inkml:brushProperty name="height" value="0.1" units="cm"/>
      <inkml:brushProperty name="color" value="#E71224"/>
    </inkml:brush>
  </inkml:definitions>
  <inkml:trace contextRef="#ctx0" brushRef="#br0">4156 167 6144,'-3'-2'360,"-3"-2"142,0-1-1,0 1 1,0 1 0,-1-1-1,1 1 1,-1 1-1,0-1 1,-8-1-1,-12-2 168,15 2 156,-4 1-45,-1 1-1,1 1 1,-1 1 0,0 0 0,1 1 0,-32 5 0,19-2-654,-33 1 0,-65 4 696,94-4-385,-1-2 1,1-2-1,-61-5 0,-32-16 215,-100-12-51,-276 22 235,329 11-450,88-1-130,-306-4 560,83 1-583,-87-4 296,-140-16 453,333 13-639,-55 0-4,110 8-1261,50-6-7484,74 2 2727,2-7 639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27.693"/>
    </inkml:context>
    <inkml:brush xml:id="br0">
      <inkml:brushProperty name="width" value="0.1" units="cm"/>
      <inkml:brushProperty name="height" value="0.1" units="cm"/>
      <inkml:brushProperty name="color" value="#E71224"/>
    </inkml:brush>
  </inkml:definitions>
  <inkml:trace contextRef="#ctx0" brushRef="#br0">5871 612 5120,'-6'-3'548,"1"0"-1,-1 0 1,1-1 0,0 0 0,-8-6-1,11 8-479,0 0-1,1 0 1,-1-1-1,0 1 0,1 0 1,0 0-1,-1-1 0,1 1 1,0-1-1,0 0 0,0 1 1,1-1-1,-1 1 1,1-1-1,-1 0 0,1-3 1,0 4 89,-1 0-1,1 1 1,0-1 0,-1 0 0,0 1 0,1-1 0,-1 1 0,0-1 0,0 1 0,0-1-1,0 1 1,0 0 0,0-1 0,0 1 0,0 0 0,0 0 0,-1 0 0,1 0 0,-1 0-1,1 0 1,0 0 0,-1 0 0,0 0 0,1 1 0,-3-1 0,-8-4 606,0 2 0,-19-4 1,13 3-275,-158-30 1373,54 11-1063,80 15-89,0 1-1,-83-1 0,-132-12 132,170 11-754,-25-8 285,15 1 104,-111 1-373,-47-7-40,239 19-75,-79-12 423,-152-5 0,-257 1-261,393 9-101,-363-37 536,-18 10-179,243 35-316,-121-6 22,-140-2 424,333 11-357,-476-35 1335,630 32-2053,1-1 0,0-1-1,-24-8 1,32 7-1506,0 0 1,1-1-1,-16-9 1,-34-15-8521,21 8 6421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30.165"/>
    </inkml:context>
    <inkml:brush xml:id="br0">
      <inkml:brushProperty name="width" value="0.1" units="cm"/>
      <inkml:brushProperty name="height" value="0.1" units="cm"/>
      <inkml:brushProperty name="color" value="#E71224"/>
    </inkml:brush>
  </inkml:definitions>
  <inkml:trace contextRef="#ctx0" brushRef="#br0">3373 20 3584,'-6'0'484,"4"1"-243,0-1 0,-1 0 1,1 0-1,0 0 0,0 0 1,0-1-1,0 1 0,0 0 1,0-1-1,0 0 0,0 1 1,0-1-1,0 0 0,0 0 1,0 0-1,-3-3 0,2 3 121,1 0 0,-1-1-1,1 1 1,-1 0 0,0 0-1,1 0 1,-1 1 0,0-1-1,0 1 1,0-1 0,1 1-1,-1 0 1,0 0 0,-3 1-1,-45 4 2380,-31 17-941,57-14-1314,1-1 0,-31 4 0,-105 1 896,-166-8 0,184-5-1218,-492-10 481,-416 7 1963,763 19-3572,81-2-6072,191-12 5874,0-1-1,0-1 1,0 0-1,0-1 0,0 0 1,0-1-1,0-1 0,-23-9 1,16 1-1069,-40-27 0,62 39 2229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1:34.466"/>
    </inkml:context>
    <inkml:brush xml:id="br0">
      <inkml:brushProperty name="width" value="0.1" units="cm"/>
      <inkml:brushProperty name="height" value="0.1" units="cm"/>
      <inkml:brushProperty name="color" value="#E71224"/>
    </inkml:brush>
  </inkml:definitions>
  <inkml:trace contextRef="#ctx0" brushRef="#br0">4528 95 3712,'-14'-3'510,"7"1"-238,0 1 1,0 0-1,1 0 0,-13 0 1,17 1-184,0 0 1,0 0-1,0 0 0,0 0 1,0 0-1,0 0 1,0-1-1,0 1 0,0-1 1,0 0-1,0 0 0,0 0 1,0 0-1,0 0 1,1 0-1,-1 0 0,0 0 1,1-1-1,-1 1 1,1 0-1,-1-1 0,1 0 1,0 1-1,-2-4 0,2 3 152,-1 0-1,1 0 1,-1 0-1,1 0 0,-1 0 1,0 0-1,1 0 1,-1 1-1,0-1 0,0 1 1,0-1-1,-1 1 1,1 0-1,0 0 0,0 0 1,-1 0-1,1 0 1,0 1-1,-1-1 0,1 0 1,-1 1-1,1 0 1,-1 0-1,1 0 0,-1 0 1,-4 1-1,-8 0 628,1 1-1,0 1 0,-19 6 1,30-8-914,-52 19 637,40-14-472,-1 0 0,0 0 0,-19 3-1,-162 12 1761,120-15-1400,-91 18 1,95-10-166,0-3 1,-1-3 0,-80-3-1,-293 0 454,147-19 24,-1 0-741,236 13-16,-116-17-1,-10-6 57,-66 2 270,105 11-2,-616-9 1444,337 18-6769,405 2 3890,15 0-155,0 0 1,1-1 0,-1 0 0,0 0-1,0-1 1,1 0 0,-1-1 0,-10-4-1,-81-40-4843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5:47.582"/>
    </inkml:context>
    <inkml:brush xml:id="br0">
      <inkml:brushProperty name="width" value="0.1" units="cm"/>
      <inkml:brushProperty name="height" value="0.1" units="cm"/>
      <inkml:brushProperty name="color" value="#E71224"/>
    </inkml:brush>
  </inkml:definitions>
  <inkml:trace contextRef="#ctx0" brushRef="#br0">0 56 1664,'1'0'50,"0"1"0,-1-1 0,1 0 0,-1 0-1,1 0 1,0-1 0,-1 1 0,1 0 0,-1 0 0,1 0 0,0 0 0,-1 0 0,1-1 0,-1 1-1,1 0 1,-1-1 0,1 1 0,0 0 0,-1-1 0,0 1 0,1-1 0,-1 1 0,1 0 0,-1-1 0,1 1-1,-1-1 1,1 0 0,-1-1 601,24-10 1366,-12 5-1377,1 0 0,1 2 0,13-6-1,-23 10-435,0 0 0,0 0-1,0 0 1,0 1-1,0 0 1,1 0 0,-1 0-1,0 0 1,0 0 0,0 1-1,0 0 1,0 0-1,0 0 1,0 0 0,5 3-1,-4-2 14,1 0 1,0 0-1,-1-1 0,1 1 0,6 0 0,23 6 923,-5 3-52,53 11 0,-62-17-965,30 6 233,56 16 242,-96-25-434,-1 1-1,1-1 0,0-1 1,13 0-1,21 3 305,-15-1-200,-23-3-147,0 1 1,1 0-1,-1 0 1,9 3-1,13 5 44,1-1 1,1-1-1,-1-2 0,1 0 1,54-1-1,-6-3 130,95-3-35,-136-2-181,66-16 0,-70 12-67,17-5 51,-34 8-28,0 0-1,0 1 0,1 1 1,23-1-1,-6 4 122,25 0-66,95 11 0,36 12-21,-159-17-54,-8-1 3,0-2 1,30 1-1,-8-6 168,66-11 0,-13 0-233,284-19 212,-284 24-202,79-4 197,36 5-185,1-1 162,112 5 220,-258 3-299,0 4-1,-1 2 0,93 21 1,-129-20-52,0-2 1,0-1 0,43 0-1,281 24 2,-313-24-10,164 29-4,-140-27 68,74-2-1,28-11-167,-105 2 143,0 3 0,113 11 0,-139-5-53,0-1-1,51-4 1,75-14 79,-114 10-7,228-4 390,-244 9-268,101 9-104,-89-6-110,-32-2 18,0 0 1,0-1-1,15-1 1,121-17 251,-19 16-234,-71 3 0,-23 1 42,71 13 0,-82-10-18,0 0 1,1-2-1,-1-1 0,1-2 0,43-3 1,212-25-79,-123 29 81,-95 1-30,96-10 1,-96 3 117,97 4 1,-77 2 10,161 8-99,-191-8 99,-10 0-155,62-7 1,-33 1 87,100 4 0,-80 2-49,-35 0-15,92 13-1,-114-10 41,71-2 0,-62-3-99,120-4 74,46-4 102,-71 0-115,-65 3 76,92-11-23,96-3-31,14 34-99,-26-4 116,-91-6 83,-49 2-162,219 2-37,-83-10 265,-132 3-173,41 9-36,3 0 16,161-1 67,-238-3-25,269 11 1,126 13-85,-328-17 148,111 2-54,-2-1-8,-173-11 9,148-14-1,-14-1 1,143 22 35,-124-8-115,68 6 214,-302-8-175,259 19-99,-207-19 89,241 4 68,-1 25-257,-253-25 336,0-1 0,57-3 0,49 2-46,160 27-117,-138-9 92,-136-16-30,16 0-96,190 1 18,-103-14 64,4-1-52,99 6 32,-157 4 68,198-4-95,-145 2 71,31-2-111,336-15 141,-460 17-121,65-11-1,-10-1-3,430 0 111,-440 14-20,113-11-95,-1-1 328,151-10-216,-320 19-52,76-7-21,1 5-1,144 11 0,-195-3 11,85-7 0,-102 2 0,296 2 59,-226 6-68,40 0-41,-70-6 54,344 14 14,-72 0 10,-102-8 40,173 8-68,-282-13-24,0 5 1,165 30 0,212 30 34,-455-59-480,0 2-1,110 31 1,-123-29-3120,-51-11 3394,1 0 0,0 0 0,-1 1 0,1-1 0,0 0 0,-1 0 0,1 0-1,0 0 1,0 0 0,-1 0 0,1 0 0,0-1 0,-1 1 0,1 0 0,0 0 0,-1 0 0,1-1 0,0 1 0,-1 0 0,1-1 0,0 1 0,-1 0 0,1-1 0,-1 0-19,0 0 0,0 0 0,0 1 0,0-1 1,0 0-1,0 1 0,0-1 0,0 0 0,0 1 0,-1-1 0,1 0 0,0 1 0,0-1 0,-1 1 1,1-1-1,0 0 0,-1 1 0,1-1 0,-1 1 0,1-1 0,-1 1 0,1-1 0,-1 1 0,1 0 0,-1-1 1,1 1-1,-1 0 0,0-1 0,1 1 0,-2-1 0,-11-6-1835,-1 0 0,-20-6-1,34 13 2049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5:49.992"/>
    </inkml:context>
    <inkml:brush xml:id="br0">
      <inkml:brushProperty name="width" value="0.1" units="cm"/>
      <inkml:brushProperty name="height" value="0.1" units="cm"/>
      <inkml:brushProperty name="color" value="#E71224"/>
    </inkml:brush>
  </inkml:definitions>
  <inkml:trace contextRef="#ctx0" brushRef="#br0">5 185 3584,'-1'0'72,"1"0"1,-1-1-1,1 1 1,0 0-1,0-1 1,-1 1-1,1-1 1,0 1-1,0 0 1,-1-1-1,1 1 1,0-1-1,0 1 1,0-1-1,0 1 1,0-1-1,0 1 1,0-1-1,-1 1 1,1-1-1,1 1 1,-1-1-1,0 1 1,0 0-1,0-1 1,0 1-1,0-1 1,0 1-1,0-1 1,1 1-1,-1-1 1,0 1-1,0 0 1,1-1-1,-1 1 1,0-1-1,1 1 1,-1 0-1,0-1 1,1 1-1,-1 0 1,1 0-1,-1-1 1,0 1-1,1 0 1,26-20 2205,-15 11-1075,-11 9-1059,1-1 1,-1 0-1,1 0 1,-1 1-1,1-1 1,-1 0-1,1 1 1,-1 0-1,1-1 0,-1 1 1,1 0-1,0 0 1,1 0-1,28 1 1107,-15-1-690,49 6 746,58-7-651,361 16 458,-288-11-452,-127-4-561,163-12 229,0 0 215,-30 14-295,218-4 225,-71-16 80,-143 5-466,87-2 72,74-11 223,-202 9-234,73 9-44,-23 1-95,-161 4 21,152-16 363,-146 14-326,0 4 1,91 8-1,-26 0-16,214-2 96,-85 12 222,-6-1-432,-139-17 44,187 7 66,50 3-71,-164-23 132,26-1-49,302 12 131,-208 19 7,-8 0-259,65-2 230,209 35 108,-430-44 48,-39-2-252,-51-1-101,143 12-2672,-187-14 2521,57 5-3290,-55-5 2746,1 0-1,-1-1 1,1 1-1,-1-1 1,0 0-1,12-4 1,-16 4 284,1-1 0,-1 1 0,1-1 0,-1 1 1,0-1-1,0 0 0,0 1 0,0-1 0,0 0 1,2-3-1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6:00.518"/>
    </inkml:context>
    <inkml:brush xml:id="br0">
      <inkml:brushProperty name="width" value="0.1" units="cm"/>
      <inkml:brushProperty name="height" value="0.1" units="cm"/>
      <inkml:brushProperty name="color" value="#FFFC18"/>
    </inkml:brush>
  </inkml:definitions>
  <inkml:trace contextRef="#ctx0" brushRef="#br0">1 21 2688,'4'0'339,"0"1"0,0 0 0,1-1 1,-1 0-1,0 0 0,0 0 0,6-1 0,-6 0-196,0 0-1,0 1 1,1 0-1,-1 0 1,0 0-1,1 1 1,-1-1-1,0 1 1,5 1-1,-1 1 120,1 0-1,0-1 1,0-1-1,0 0 1,0 0-1,0 0 0,12-2 1,-7 1 232,0 0 0,19 4 0,247 61 1779,-199-44-1533,-47-15-591,1-2 0,-1-1 0,1-1 0,59-6 1,0 1 277,-10 0-29,98-18 0,5-1-415,180 8 673,154 28-416,-482-12-190,54 5-72,139-7-1,287-15 482,-288 4-658,-2-1 398,-188 12-178,446-14 208,1-6 161,-220 8-419,-161 4 44,189 10-1,62 8-7,-22-2-68,-314-6 14,190 10 324,-197-12-268,513 20 46,-119-5-123,-348-15 66,159 14 140,1 0-25,4-25-129,45 22 187,-126-7-163,160-15 1,-5-2 80,-38-7-200,-80 3 153,-29 10 47,95-6-205,-99-1 108,0 7-1,179 15 0,24-4-124,-90-4 383,-212 1-241,31 3-40,150-13 0,-132 1 75,108 5 0,-127 4 49,42 9-87,2 0-7,-18-11-177,121 2 207,21 26-118,-132-12-46,-49-10 177,105-6-1,-57-2-7,36 4 10,228-8 110,-18 0-276,-221 9 100,85-16 17,-89 4-12,-68 6 72,0 4 0,1 3-1,76 13 1,-137-15-59,37 7-63,81 3-1,40-17 106,-163 6-321,1 0-1,0 0 1,-1 0 0,1 0 0,0 0-1,0 0 1,-1 1 0,1 0 0,-1-1-1,1 1 1,0 0 0,-1 0 0,1 0-1,-1 1 1,0-1 0,1 1 0,-1-1-1,0 1 1,0 0 0,0 0 0,0-1-1,0 2 1,-1-1 0,1 0 0,-1 0-1,2 3 1,9 20-3450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16.934"/>
    </inkml:context>
    <inkml:brush xml:id="br0">
      <inkml:brushProperty name="width" value="0.1" units="cm"/>
      <inkml:brushProperty name="height" value="0.1" units="cm"/>
      <inkml:brushProperty name="color" value="#FFFC18"/>
    </inkml:brush>
  </inkml:definitions>
  <inkml:trace contextRef="#ctx0" brushRef="#br0">2870 80 3456,'-2'-1'575,"0"0"0,0 1 0,0 0 0,-1-1 0,1 1 0,0 0-1,0 0 1,-1 1 0,1-1 0,0 0 0,0 1 0,-1-1 0,-1 2 0,-30 14 506,0 0-281,-5-3-421,0-3 0,-63 10-1,38-9 228,37-5-378,-31 1 0,18-3-198,-43 1 366,-280-5 1412,150-6-1637,64-2 53,84 5-261,37 1 232,0 2 1,-49 5-1,38-1-87,0-1 1,-56-3-1,-79-14-65,149 11-11,-33-6 304,0-4 1,0-1-1,-59-25 0,45 15 429,-87-18 0,107 33-1091,-93-5 1,118 13-494,0 2-1,-1 1 1,1 2-1,0 0 0,-38 12 1,-36 19-3074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6:06.034"/>
    </inkml:context>
    <inkml:brush xml:id="br0">
      <inkml:brushProperty name="width" value="0.1" units="cm"/>
      <inkml:brushProperty name="height" value="0.1" units="cm"/>
      <inkml:brushProperty name="color" value="#FFFC18"/>
    </inkml:brush>
  </inkml:definitions>
  <inkml:trace contextRef="#ctx0" brushRef="#br0">1 114 2304,'0'0'832,"16"5"2106,22-5-1387,106 5 1998,-128-3-3412,0 0 0,0 2 0,0 0 0,-1 1 0,0 0 0,28 15 0,-16-8-36,0 0 0,30 8 0,-7-2 268,-25-10-202,0-2 0,1 0 0,26 1 0,-42-5-147,120 11 74,-66-8-103,220 43 612,-244-41-525,0-1 0,72 0-1,79-13 487,-8-1-161,-111 6-327,0-3 1,78-17-1,-54 10-69,169 0-1,-111 8 77,131-17-38,-68 4-20,-166 14-25,378-36 224,17-4-208,-269 23 219,-107 10-107,141-2-1,138 45-138,183 16 417,-247-27-353,-182-18 123,133-10-1,-31-1-174,-143 7-21,271 4 13,-224-1 19,53 4 35,20 11-72,-43-3-9,128-8 34,-84-5 0,317-10 167,-142-3-72,-121 1-57,-99 1 20,71 7-35,82-5-14,-18-24 79,-89 9-54,5-6-34,65-5 0,91 25 0,-303 5 168,0-2-1,-1-1 0,78-23 1,-74 16 50,1 3-1,83-9 1,-121 18-350,0 0 0,-1 1 0,1 1 0,0-1 0,-1 1 1,1 1-1,0-1 0,-1 1 0,0 0 0,1 1 0,-1 0 0,0 0 0,0 1 0,-1-1 0,1 1 0,-1 1 0,0 0 0,8 7 0,-6-3-550,0 0-1,0 1 1,-1 0-1,0 0 0,-1 1 1,0 0-1,-1 0 0,7 20 1,1 24-3094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6:13.313"/>
    </inkml:context>
    <inkml:brush xml:id="br0">
      <inkml:brushProperty name="width" value="0.1" units="cm"/>
      <inkml:brushProperty name="height" value="0.1" units="cm"/>
      <inkml:brushProperty name="color" value="#FFFC18"/>
    </inkml:brush>
  </inkml:definitions>
  <inkml:trace contextRef="#ctx0" brushRef="#br0">0 112 1792,'50'2'1575,"-35"0"-827,1-1 1,-1-1-1,1-1 1,21-3-1,-13-1-56,-1 1-1,48-1 1,-7 1-180,94-15 0,-19 0-54,36 4-52,151-18 84,-234 27-228,-1 4-1,141 15 0,-114 0-111,117 17-161,-197-24 70,204 44 250,-176-31-233,1-3 0,0-3 0,77 6 0,191 3-1,360 17 133,-493-36-179,88 4 32,-52 17-25,116 4 99,-24-12-262,7 0 153,300-10 614,-630-6-623,70 2-264,-67-1-55,-1 0-1,1 1 1,-1 1 0,0-1 0,17 8 0,9 12-2519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6:17.076"/>
    </inkml:context>
    <inkml:brush xml:id="br0">
      <inkml:brushProperty name="width" value="0.1" units="cm"/>
      <inkml:brushProperty name="height" value="0.1" units="cm"/>
      <inkml:brushProperty name="color" value="#FFFC18"/>
    </inkml:brush>
  </inkml:definitions>
  <inkml:trace contextRef="#ctx0" brushRef="#br0">0 54 1536,'14'-4'987,"20"-9"755,0 3 0,70-14 0,-73 22-1355,-1 1 0,0 1 1,0 2-1,42 8 0,-49-7-379,32 6 556,95 3 0,-11-12-290,254 3 449,-300-1-536,98-12 0,44 4 310,-164 7-344,21 1 122,41 0 112,522-2-94,-505 2-167,25 2-49,76 19-84,-44-4 184,-35-8-117,231 26-29,-309-27 186,139-3 0,-1-1-70,-110 6-141,135 5-6,-69-22 112,129 5 90,-271 3-134,-1-2 0,1-2 0,75-12 0,2-7 42,163-5-1,-51 9 83,217-25-32,-116 16-155,-211 13-5,1 6 0,133 10 0,42-1 153,32 3-215,64 9 126,-40-8 244,-248-1-269,155-17 27,-53-1-10,-90 14-49,206-9 23,-210 2-68,178 15-1,-160-2-60,87-9 190,-81-2-149,62 10 253,-135-4-204,252-2-233,52 3 420,-110-5-147,-187-2-30,228 4 28,140-8 38,-84 9-75,-288 1 5,203-5 68,-21 0 9,-203 4-101,286-4 107,-192-4-114,176 15-1,-28 2 88,133 17-90,-90-5-42,59 9 78,-296-20 17,129-2-1,-8-1-35,-116 2 37,-49-3-39,99-1 0,405-6 107,-474 5-79,100-7-1,-32-4 123,216 20 0,-315-14-130,0-2-1,67-9 1,-8 0 57,205 6 116,-31-1-228,-192-1 85,119 9 1,-126 6-19,-23-2-2,89-1 0,-99-8-8,311-1 11,-341 5-7,338 6-19,-240-12 26,1 6 0,195 28-1,5-2-71,-29-4-27,293 22 495,-541-44-409,30 1 27,0-4 0,85-11 0,-9-2-25,241 9 0,-163 1-20,-63 0-61,-42 5 73,153-3 101,-125-13-148,-17 2-45,231 12 218,-312 0-126,0-2 1,90-17 0,26-3-25,-128 20 74,1 2-1,0 1 0,58 10 1,-95-9-128,0 0 1,1 1-1,-1 0 1,0 0-1,0 1 0,0 0 1,-1 0-1,1 0 1,9 7-1,-13-7-104,1 0 0,-1 0 1,-1 0-1,1 0 0,0 1 0,-1-1 0,1 1 0,-1 0 0,0-1 0,0 1 0,-1 0 0,1 0 0,-1 0 0,0 0 1,0 0-1,0 1 0,-1-1 0,1 6 0,-1-3-167,0 0 1,0-1-1,-1 1 0,0 0 1,0-1-1,0 1 0,-3 6 1,0-6-228,1 1 0,-1-1 0,-1 0 0,0-1 0,-6 9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6:19.991"/>
    </inkml:context>
    <inkml:brush xml:id="br0">
      <inkml:brushProperty name="width" value="0.1" units="cm"/>
      <inkml:brushProperty name="height" value="0.1" units="cm"/>
      <inkml:brushProperty name="color" value="#FFFC18"/>
    </inkml:brush>
  </inkml:definitions>
  <inkml:trace contextRef="#ctx0" brushRef="#br0">1 222 2176,'0'-1'43,"0"0"0,0 1 1,0-1-1,-1 0 0,1 1 0,0-1 0,0 0 1,0 1-1,0-1 0,0 0 0,0 1 1,0-1-1,0 0 0,1 1 0,-1-1 0,0 0 1,0 1-1,0-1 0,1 0 0,-1 1 1,0-1-1,1 1 0,-1-1 0,1 0 0,-1 1 1,1-1-1,-1 1 0,1-1 0,-1 1 1,1 0-1,-1-1 0,1 1 0,-1-1 0,1 1 1,0 0-1,-1 0 0,1-1 0,0 1 1,0 0-1,35-13 441,-26 10-404,95-40 2219,-33 11-1174,-54 27-853,1 0-1,1 0 1,-1 2-1,0 1 1,24-1-1,36-4 271,-29 0-128,0 2 1,0 2 0,67 6-1,-52 7-119,-14-2-184,-22-4-84,0 0 18,0-2 0,1 0 0,52-5 1,78-19 796,-124 17-778,0 2 0,0 2 0,0 1 0,59 9 0,-59-5 3,1-1-1,-1-2 0,1-2 0,0-1 1,-1-2-1,54-12 0,5-5 300,171-15-1,-205 37-406,-1 2 0,79 14 0,-57-6 73,-44-6 60,181 19-317,-154-15 333,118 32 0,-27-4 9,-120-31-82,0-1-1,52 0 1,-2-5 61,178 6 16,-180-3-42,0-3-1,90-13 0,65-1 150,-74 17-87,171-6 152,-196-3-324,182 16 0,5-2 67,-19-1 101,-177 4-145,139 6 34,-103-16 98,186-3 79,-216-9-211,35 0 162,-38 13-183,164 24 1,-250-21 102,61-2-1,-25-2 31,15 1 9,65 4-49,-132-3-79,1 2 1,-1 1-1,32 10 0,19 13 23,-42-14 23,0-2-1,0-1 1,44 5-1,323 15 107,-131-21-186,-145-17 86,195-35 0,-264 31-10,-18 4 104,67-3 0,-97 9-176,1 1 0,-1 0-1,0 1 1,0 1 0,0 0-1,0 1 1,0 1 0,15 7-1,-12-4-1069,-1 2 0,0 0-1,-1 0 1,0 2 0,0 0 0,-2 1 0,1 1-1,-2 0 1,24 31 0,-12-1-2124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06.439"/>
    </inkml:context>
    <inkml:brush xml:id="br0">
      <inkml:brushProperty name="width" value="0.1" units="cm"/>
      <inkml:brushProperty name="height" value="0.1" units="cm"/>
      <inkml:brushProperty name="color" value="#FFFC18"/>
    </inkml:brush>
  </inkml:definitions>
  <inkml:trace contextRef="#ctx0" brushRef="#br0">1 1 4992,'0'2'148,"0"-1"0,0 1 0,0 0 1,0 0-1,0-1 0,1 1 0,-1 0 0,0-1 0,1 1 1,0-1-1,-1 1 0,1 0 0,0-1 0,0 1 0,0-1 1,0 0-1,2 3 0,0-1 102,1-1 1,-1 0 0,0 0-1,1 0 1,0-1-1,-1 1 1,7 1 0,164 44 1685,38 14 138,-191-53-2261,40 15-4269,75 18 1,-104-32 1703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06.834"/>
    </inkml:context>
    <inkml:brush xml:id="br0">
      <inkml:brushProperty name="width" value="0.1" units="cm"/>
      <inkml:brushProperty name="height" value="0.1" units="cm"/>
      <inkml:brushProperty name="color" value="#FFFC18"/>
    </inkml:brush>
  </inkml:definitions>
  <inkml:trace contextRef="#ctx0" brushRef="#br0">90 0 5632,'-43'18'2176,"34"11"-1664,-7 14 256,11-23 64,-1 7-64,1 12 96,0 8-416,5-1-96,5 12-224,0 8 64,6 9 0,0 2-160,-2-1 0,2-10-896,5-14-288,-5-6-1120,-1-8-1472,-4-18 960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07.188"/>
    </inkml:context>
    <inkml:brush xml:id="br0">
      <inkml:brushProperty name="width" value="0.1" units="cm"/>
      <inkml:brushProperty name="height" value="0.1" units="cm"/>
      <inkml:brushProperty name="color" value="#FFFC18"/>
    </inkml:brush>
  </inkml:definitions>
  <inkml:trace contextRef="#ctx0" brushRef="#br0">45 1 6272,'-36'4'2058,"36"-4"-2028,-1 0-1,1 0 0,0 0 0,-1 0 0,1 0 0,0 0 0,-1 0 1,1 0-1,0 0 0,-1 0 0,1 0 0,0 1 0,0-1 0,-1 0 1,1 0-1,0 0 0,-1 1 0,1-1 0,0 0 0,0 0 1,0 0-1,-1 1 0,1-1 0,0 0 0,0 1 0,0-1 0,0 0 1,-1 0-1,1 1 0,0-1 0,0 0 0,0 1 0,0-1 0,0 0 1,0 1-1,0-1 0,0 0 0,0 1 0,6 10 388,-5-9-280,53 101 462,-18-32-393,-9-20-116,14 22 287,55 139-1,3 100-2360,-97-305 1781,10 33-1311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07.606"/>
    </inkml:context>
    <inkml:brush xml:id="br0">
      <inkml:brushProperty name="width" value="0.1" units="cm"/>
      <inkml:brushProperty name="height" value="0.1" units="cm"/>
      <inkml:brushProperty name="color" value="#FFFC18"/>
    </inkml:brush>
  </inkml:definitions>
  <inkml:trace contextRef="#ctx0" brushRef="#br0">11 191 7296,'-11'0'2816,"16"0"-2208,12 0 608,-1-6 128,11 3-416,21-11-160,25-1-512,19-8-160,3 0-64,2-11-1312,3 1-480,13-6-2112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09.842"/>
    </inkml:context>
    <inkml:brush xml:id="br0">
      <inkml:brushProperty name="width" value="0.1" units="cm"/>
      <inkml:brushProperty name="height" value="0.1" units="cm"/>
      <inkml:brushProperty name="color" value="#FFFC18"/>
    </inkml:brush>
  </inkml:definitions>
  <inkml:trace contextRef="#ctx0" brushRef="#br0">38 8 4736,'-31'-8'1589,"30"8"-1572,1 0-1,0 0 1,0 0-1,0 0 0,-1 0 1,1 0-1,0 0 1,0 0-1,0 0 1,0 0-1,-1 0 1,1 0-1,0 0 1,0 0-1,0 0 0,-1 1 1,1-1-1,0 0 1,0 0-1,0 0 1,0 0-1,-1 0 1,1 0-1,0 0 1,0 0-1,0 1 1,0-1-1,0 0 0,0 0 1,-1 0-1,1 0 1,0 1-1,0-1 1,0 0-1,0 0 1,0 0-1,0 0 1,0 1-1,0-1 1,0 0-1,0 0 0,0 0 1,0 1-1,0-1 1,0 0-1,0 0 1,0 0-1,0 1 1,0-1-1,0 0 1,0 0-1,0 0 0,0 0 1,0 1-1,0-1 1,1 0-1,-1 0 1,0 0-1,5 9 469,-4-6-342,1-1 0,0 0 0,0 0 0,1 0 0,-1 0 0,0-1 0,4 3-1,6 4 176,27 23 359,73 52 335,-96-72-860,1-1 1,1-1-1,0-1 0,0-1 1,23 7-1,-3-6 36,0-1 1,0-2 0,72 1-1,119-18-176,-3-1-7951,-188 13 5187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10.249"/>
    </inkml:context>
    <inkml:brush xml:id="br0">
      <inkml:brushProperty name="width" value="0.1" units="cm"/>
      <inkml:brushProperty name="height" value="0.1" units="cm"/>
      <inkml:brushProperty name="color" value="#FFFC18"/>
    </inkml:brush>
  </inkml:definitions>
  <inkml:trace contextRef="#ctx0" brushRef="#br0">39 1 5504,'-2'0'149,"0"1"0,0-1 1,0 1-1,0 0 0,0 0 0,0 0 1,0 0-1,0 0 0,0 0 0,0 0 1,0 1-1,1-1 0,-1 1 0,1-1 1,-3 3-1,3-1 31,0-1 0,0 1 0,0 0 0,1-1-1,-1 1 1,1 0 0,-1 0 0,1-1 0,0 1 0,0 0 0,0 0 0,0-1-1,1 6 1,74 564 3484,-69-519-4721,2 1 0,3-2-1,32 95 1,-24-107-979,-17-37 1746,-1 0 1,1-1-1,0 1 1,0-1 0,0 0-1,0 1 1,1-1-1,-1 0 1,0 0 0,1-1-1,2 3 1,-3-4 31,0 1 1,0 0-1,0-1 0,0 1 1,0-1-1,0 0 1,0 0-1,1 1 1,1-2-1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56.777"/>
    </inkml:context>
    <inkml:brush xml:id="br0">
      <inkml:brushProperty name="width" value="0.1" units="cm"/>
      <inkml:brushProperty name="height" value="0.1" units="cm"/>
      <inkml:brushProperty name="color" value="#FFFC18"/>
    </inkml:brush>
  </inkml:definitions>
  <inkml:trace contextRef="#ctx0" brushRef="#br0">0 1 128,'6'0'0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10.609"/>
    </inkml:context>
    <inkml:brush xml:id="br0">
      <inkml:brushProperty name="width" value="0.1" units="cm"/>
      <inkml:brushProperty name="height" value="0.1" units="cm"/>
      <inkml:brushProperty name="color" value="#FFFC18"/>
    </inkml:brush>
  </inkml:definitions>
  <inkml:trace contextRef="#ctx0" brushRef="#br0">11 6 7040,'-11'-5'2720,"17"19"-2112,4 15 96,1-20-32,0 14-416,5 6-64,5 8-64,6 21 0,6 17-64,-3 11 32,8-2 0,-1-3-32,-4-9-64,-1-6-768,-2-14-288,3-5-576,-7-10-224,-4-8-672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11.014"/>
    </inkml:context>
    <inkml:brush xml:id="br0">
      <inkml:brushProperty name="width" value="0.1" units="cm"/>
      <inkml:brushProperty name="height" value="0.1" units="cm"/>
      <inkml:brushProperty name="color" value="#FFFC18"/>
    </inkml:brush>
  </inkml:definitions>
  <inkml:trace contextRef="#ctx0" brushRef="#br0">0 460 8320,'0'-4'3168,"22"-5"-2464,26-5 288,-21 0 32,21-15-640,31-19-128,40-37-1024,2-1-352,7-3-2784,15 8-1120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16.667"/>
    </inkml:context>
    <inkml:brush xml:id="br0">
      <inkml:brushProperty name="width" value="0.1" units="cm"/>
      <inkml:brushProperty name="height" value="0.1" units="cm"/>
      <inkml:brushProperty name="color" value="#FFFC18"/>
    </inkml:brush>
  </inkml:definitions>
  <inkml:trace contextRef="#ctx0" brushRef="#br0">1679 20 2048,'-1'-1'245,"1"1"0,0-1 0,0 0 0,0 0 0,-1 0 0,1 0-1,0 0 1,-1 1 0,1-1 0,-1 0 0,1 0 0,-1 1 0,1-1 0,-1 0 0,1 1 0,-1-1 0,0 0 0,1 1 0,-1-1 0,0 1-1,0-1 1,0 1 0,1-1 0,-1 1 0,0 0 0,0 0 0,0-1 0,0 1 0,1 0 0,-1 0 0,0 0 0,-1 0 0,-36-2 684,27 3-357,3-2-333,1 1 0,-1 1 0,1 0 1,0 0-1,0 0 0,-14 5 0,-155 51 1671,126-39-1576,-38 11 473,78-26-662,1 0-49,0-1 0,0 0-1,0 0 1,-14 0 0,-40 3 160,53-5-222,0-2-1,-1 1 1,2-1 0,-14-4-1,13 3 69,-1 0 0,1 1 0,-1 0-1,-14 0 1,-144-6 170,-8 6-145,94 3 157,42-2-49,16 0-134,0 1 0,-33 5 0,18-3 91,32-2-81,0 0-1,0 0 1,-15 4 0,-156 28-2895,164-28 848,1-1 0,-1 0 0,-23 0 0,-3-5-1930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21.564"/>
    </inkml:context>
    <inkml:brush xml:id="br0">
      <inkml:brushProperty name="width" value="0.1" units="cm"/>
      <inkml:brushProperty name="height" value="0.1" units="cm"/>
      <inkml:brushProperty name="color" value="#FFFC18"/>
    </inkml:brush>
  </inkml:definitions>
  <inkml:trace contextRef="#ctx0" brushRef="#br0">8097 44 2176,'2'-9'610,"-4"-9"5652,2 18-6100,-41 1 1899,22 0-1707,0-1-1,0 0 1,-1-2 0,-21-3 0,16 0-13,0 2 0,-1 0 1,1 2-1,-50 4 0,-12 10 211,62-8-434,0-1 1,-35 1-1,-147 5 1007,82-1-1081,-44 6 168,122-9-71,-88 2 1,3 1 210,50-11-282,-93 5 25,24 22-270,137-22 190,-55 15 265,50-12-171,-1-1-1,1 0 0,-1-2 0,-30 3 0,12-5-12,-59 12-1,59-7-17,-60 2 0,61-8-32,-144-4 484,30 2-68,83 3-401,29 1-40,-39 6 1,-18 2 20,-169 18-67,110-9 125,-59-5-90,-27-32 355,116 6-234,30-1 12,62 7-54,-63-3-1,-315 15 238,370-8-273,-59-11 0,59 7-106,-60-2 0,70 8 120,-12 0 27,-43-5 1,51 3-46,-57 2 0,33 1 98,8-1-124,1 2 0,-93 16 0,-86 19 825,138-32-826,50-3-381,-1-2 0,-52-8 0,11 1 246,-174 2 231,234 6-166,-29 5 1,30-3 38,-30 1 1,-65 3 124,-1 0 72,-168 2-178,229-6-34,-68 11-1,69-6 10,-69 1-1,45-7 152,27-1-82,0-1 1,-53-8-1,76 3 36,0 2 0,0 2-1,0 0 1,0 2 0,-51 8 0,-178 24-2293,256-33 1927,0 1 0,0-1 0,0 0-1,0-1 1,0 1 0,0 0 0,0-1 0,-3 0 0,4 0-134,0-1 0,0 1-1,0 0 1,1 0 0,-1-1 0,0 1 0,1-1 0,-1 1 0,-1-4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26.770"/>
    </inkml:context>
    <inkml:brush xml:id="br0">
      <inkml:brushProperty name="width" value="0.1" units="cm"/>
      <inkml:brushProperty name="height" value="0.1" units="cm"/>
      <inkml:brushProperty name="color" value="#FFFC18"/>
    </inkml:brush>
  </inkml:definitions>
  <inkml:trace contextRef="#ctx0" brushRef="#br0">2505 110 3968,'-2'-3'182,"1"0"0,-1 0 0,1 0 0,0 0 0,0 0 0,0 0 0,0-1 0,0 1 0,1 0 0,0 0 0,-1-1 0,1 1 0,1-6 0,-1 1-144,0 7-25,0 0 0,0 0 0,0 0 0,0 0 0,0 0 0,0 0 0,0 0 0,0 0 0,0 0 0,-1 0-1,1 0 1,0 1 0,-1-1 0,1 0 0,-1 0 0,1 0 0,-1 0 0,1 0 0,-1 1 0,0-1 0,1 0-1,-1 0 1,0 1 0,1-1 0,-1 1 0,0-1 0,0 1 0,0-1 0,0 1 0,-1-1 0,1 1 38,0 0-1,-1 0 1,1 0 0,0 0 0,-1 0 0,1 0 0,0 0 0,-1 1 0,1-1 0,0 1 0,0-1-1,-1 1 1,1-1 0,0 1 0,0 0 0,0-1 0,0 1 0,0 0 0,0 0 0,0 0 0,-2 2-1,-13 15 63,10-11 36,0 0 1,0 0-1,0-1 0,-1 0 0,0 0 1,0 0-1,0-1 0,-1 0 0,1-1 1,-16 7-1,-6-3 764,-57 8-1,53-11-726,-21 2 1007,-101-3 0,118-4-625,27-1-441,-1 0-1,1-1 0,0 0 0,-15-5 1,15 4-113,0 1 1,0-1-1,0 1 1,-17 0-1,-9 2 80,19 1-12,0 0 0,0-2 0,0 0-1,0-1 1,0 0 0,-26-8 0,-14-9 165,0 3 0,-100-16 0,-17 0 25,80 12 277,71 18-505,0 0-1,0 1 0,-26 2 0,-41-1 419,33-4-57,0 3 1,0 3-1,-1 2 0,1 2 1,1 3-1,-64 18 0,39-1-204,-67 15-916,130-37-501,0-1 1,-1-1-1,1-1 0,-1-1 1,0 0-1,-21-3 1,-7-9-2961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28.766"/>
    </inkml:context>
    <inkml:brush xml:id="br0">
      <inkml:brushProperty name="width" value="0.1" units="cm"/>
      <inkml:brushProperty name="height" value="0.1" units="cm"/>
      <inkml:brushProperty name="color" value="#FFFC18"/>
    </inkml:brush>
  </inkml:definitions>
  <inkml:trace contextRef="#ctx0" brushRef="#br0">4891 119 3456,'-1'-1'138,"1"-1"1,-1 0-1,1 0 0,0 0 1,0 0-1,0 0 1,0 0-1,0 0 0,0 0 1,0 0-1,1 0 0,-1 0 1,2-3-1,2-16 319,-1-1-262,-3 19 31,1 0-1,-1 0 1,1 0-1,-1-1 1,0 1 0,0 0-1,-1-6 1,1 8-176,-1 1 0,1-1-1,-1 0 1,1 0 0,-1 0 0,1 0 0,-1 1 0,0-1 0,1 0 0,-1 1 0,0-1 0,1 0 0,-1 1 0,0-1-1,0 1 1,0-1 0,0 1 0,0-1 0,1 1 0,-1 0 0,0-1 0,0 1 0,0 0 0,0 0 0,0 0-1,0 0 1,0 0 0,0 0 0,0 0 0,-2 0 0,-21 0 526,2-1-171,0 2 1,-34 5-1,-67 6 32,35-5-202,-280 54 1941,271-45-1704,19-4-357,25-5 33,-1-2 0,-96-3 1,92-4 92,1 3 0,-67 10 0,71-5-142,-1-2 0,-69-5 0,-25 2 526,-43 3-329,155-6-258,-1-2 0,1-1 0,-43-12 0,47 9 121,-44-3 0,-9-3-8,-106-16 189,16 3-322,131 18-81,8 1 303,0 1-1,-75-3 1,109 10-242,-146 0 11,-150 20 0,-183 27 279,379-38-130,-39 1-114,-11-1 460,3 0 102,-77 3-21,134-5-1122,-3-3-4988,93-4 5110,0 0 1,0 0 0,0-1 0,1 1 0,-1-1-1,0 1 1,0-1 0,1 0 0,-1 1 0,0-1 0,1 0-1,-1 0 1,1 0 0,-1-1 0,1 1 0,-2-2 0,-7-6-1601,-20-9-1537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34.863"/>
    </inkml:context>
    <inkml:brush xml:id="br0">
      <inkml:brushProperty name="width" value="0.1" units="cm"/>
      <inkml:brushProperty name="height" value="0.1" units="cm"/>
      <inkml:brushProperty name="color" value="#FFFC18"/>
    </inkml:brush>
  </inkml:definitions>
  <inkml:trace contextRef="#ctx0" brushRef="#br0">10388 157 2304,'0'-5'77,"0"1"0,1-1 0,0 1 0,0-1-1,0 1 1,1 0 0,-1 0 0,1-1 0,0 1 0,0 0 0,0 0 0,1 1 0,-1-1 0,1 0 0,0 1-1,0 0 1,1 0 0,6-6 0,17-14 1075,-30 24-848,1-1 1,0 1-1,-1 0 0,1 0 0,0 0 0,0 1 1,0-1-1,0 1 0,0-1 0,-2 3 0,-8 4 393,-29 17 662,-14 8-777,21-15-375,24-12-121,0-1-1,0 0 1,0 0-1,-12 2 1,10-3 66,-1-1 0,0-1 1,1-1-1,-1 0 0,0 0 0,0-1 1,0-1-1,0 0 0,1-1 1,-1 0-1,0-1 0,1 0 0,0-1 1,0 0-1,0-1 0,0-1 1,-20-12-1,8 3-16,-1 1 0,0 1 1,-1 2-1,0 0 0,-1 2 1,0 1-1,-1 1 0,-34-4 1,57 10-139,-30-5 408,-60-1 0,32 5-41,-103-16 1,125 13-305,-1 2 0,1 2 0,-47 4 0,-125 22 179,180-21-234,13-1-4,-16 3 32,-46 0 0,22-1 31,12 1-61,-84 8 204,21-6 14,-60 2 196,-31-10 137,176 1-504,-1 2 1,-39 8 0,-18 3 43,11-5 51,-99 5 375,23-6-265,100-5-287,31-2 67,1 0 0,0-1-1,-26-4 1,-96-14 337,-170 9-106,216 2-170,44 2-77,-55-11 114,55 10 66,-77-3-107,-56 3 3,-210 6 251,280 9-166,-48 2-80,107-10-67,0 2 0,-81 16 0,78-12 1,-5 0-12,-68 17 52,-170 26 64,172-34-38,92-12-65,-51-2-1,56-3 2,0 2 0,-49 8-1,48-5 37,0-2-1,0 0 0,-36-4 1,8 1 5,-111-11-6,85 3 107,5 1-202,-69-3 185,-330 11-61,302-9-26,141 8-52,20 0 65,1 1 0,-29 3 1,-11 6-49,-146 20 229,162-26-262,-136 7-25,135-10 38,-122 5 126,-112 11-152,113-9-143,126-5 175,1-2-1,-1-1 1,1-2-1,-53-11 1,47 7 2,-1 3 0,-1 1 1,-63 4-1,-51-3 46,73-6 86,1-3 0,-82-22 0,-214-51 192,270 62-326,36 2-427,52 13-669,-2 1 1,-35-6-1,48 12 308,1 0 1,-1 1 0,1 0-1,-1 0 1,1 1 0,0 0 0,-1 1-1,1-1 1,-9 6 0,-33 9-3258,-36 5-322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7:40.288"/>
    </inkml:context>
    <inkml:brush xml:id="br0">
      <inkml:brushProperty name="width" value="0.1" units="cm"/>
      <inkml:brushProperty name="height" value="0.1" units="cm"/>
      <inkml:brushProperty name="color" value="#FFFC18"/>
    </inkml:brush>
  </inkml:definitions>
  <inkml:trace contextRef="#ctx0" brushRef="#br0">6630 146 3200,'-1'-1'312,"-1"-1"1,1 1 0,-1-1-1,1 0 1,-1 0-1,-6-11 5231,6 11-5235,-2-1-1,1 1 1,0 0-1,0 0 1,-1 0-1,1 0 1,-1 1-1,1 0 1,-1-1-1,-6 0 1,2 0-48,-6-2-47,-1 1 0,0 1 1,0 0-1,0 1 0,0 1 0,-17 2 1,-7-1 256,-13-2 15,-195 11 1259,67-2-1352,31-2-187,-220 3 378,274-9-121,-135-17 215,108 5-330,-155 3-203,31-7-60,33 1-50,-75 15 59,-4 0-16,51 1-77,-18 0 182,159-8-155,-29 0-28,-11 8 2,-156-2 217,104-15 6,-43 0-133,109 17-309,-212-7 468,225 2-130,-194 17 0,132 8 20,3 1 381,136-19-429,-187 18 577,165-12-351,-103 29 0,-5 18-1854,57-16-4346,43-23 1189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8:03.170"/>
    </inkml:context>
    <inkml:brush xml:id="br0">
      <inkml:brushProperty name="width" value="0.1" units="cm"/>
      <inkml:brushProperty name="height" value="0.1" units="cm"/>
      <inkml:brushProperty name="color" value="#66CC00"/>
    </inkml:brush>
  </inkml:definitions>
  <inkml:trace contextRef="#ctx0" brushRef="#br0">1 58 1408,'9'-5'456,"-7"3"-209,-1 2-1,1-1 1,0 0-1,-1 0 1,1 0-1,0 1 1,-1-1-1,1 1 1,3-1 0,-4 1-192,0 0 1,0 1-1,0-1 1,0 0-1,0 1 1,0-1-1,0 1 1,0-1-1,0 1 1,0-1-1,0 1 1,0 0-1,0-1 1,0 1-1,-1 0 1,1 0-1,0 0 1,-1-1-1,2 3 1,-1-1 70,0 0 0,1-1 0,-1 1 1,0-1-1,1 1 0,-1-1 0,1 0 1,-1 1-1,1-1 0,0 0 0,0 0 0,-1 0 1,1 0-1,0 0 0,2 0 0,-2-1-41,0 0 0,0 0 1,-1 0-1,1 0 0,0-1 0,0 1 0,-1 0 0,1-1 1,0 0-1,-1 1 0,1-1 0,0 0 0,-1 0 0,1 0 0,-1 0 1,0 0-1,1 0 0,0-1 0,6-4 28,-1 2 0,1-1 0,-1 1 0,1 0-1,1 0 1,-1 1 0,0 0 0,10-1 0,9-2 56,36-2 1,16 2 379,-29 0 49,92 2 0,-105 4-466,-17 2-12,0 0 1,0 1-1,0 1 1,29 10-1,-20-5-82,33 4-1,74-1 268,-28-4-92,25 5 65,175 26 398,-231-21-671,-37-9 78,46 6 0,12-3 254,123 8 473,-159-19-692,102-12 1,60-23-100,-131 18 103,-72 13-105,156-22 68,78-8-203,-185 25 151,89-7 165,-119 13-140,79 7 0,-69 2-43,-17-2 30,0-2 0,0 0 0,0-2 0,48-5 0,-19-4-89,0 4 1,64 3 0,124 19 226,0-16-216,-126-4 71,146 11-43,-201-6 16,135-11-1,-151 5-20,95 8 0,52 20 0,-85-10 8,128-3 10,-33-3-10,184 46-20,-140-29 56,-24-4 124,-112-1-216,62 9 184,-135-24-88,1-3 0,46-3 0,246-8 191,-170-4-145,-5 1-131,148 25-59,-182 4 205,17 1-193,35-17 211,-100-3-47,15 4 132,111 16 1,-173-15-177,0-1-1,0-2 1,0-2 0,39-5-1,-60 4-190,-8 1-136,0 0 0,-1 0 0,1 1 0,0 0 0,0 0 0,0 0 0,0 1 0,5 0 0,6 5-2798,-15-7 2815,0 0 0,0 0 1,-1 0-1,1 0 0,0 0 0,-1 0 0,1 0 1,-1 0-1,0 0 0,1-1 0,-1 1 0,0 0 1,1-2-1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48:04.790"/>
    </inkml:context>
    <inkml:brush xml:id="br0">
      <inkml:brushProperty name="width" value="0.1" units="cm"/>
      <inkml:brushProperty name="height" value="0.1" units="cm"/>
      <inkml:brushProperty name="color" value="#66CC00"/>
    </inkml:brush>
  </inkml:definitions>
  <inkml:trace contextRef="#ctx0" brushRef="#br0">1 21 2816,'0'-2'271,"1"1"1,0 0-1,-1-1 0,1 1 1,0 0-1,0 0 0,0 0 1,0 0-1,0-1 0,0 1 1,0 0-1,0 1 0,2-3 1,-1 3-122,1-1 0,-1 1 0,0-1 0,1 1 0,-1 0 0,1 0 0,3 0 0,-6 0-211,22 1 1171,33 6-1,-14-2-586,186 28 701,-131-18-811,-34-4-251,-28-4 127,0-2 0,44 1 0,64-11 586,-71 1-515,105 9 0,-129 0-176,-3 1-63,0-2-1,0-3 1,64-4 0,483-30 385,-390 22-395,-2-1-24,136 30-55,-58-12 147,-174-7-134,242 7 616,-332-6-726,-1 0-1,0 1 1,18 3 0,-26-3-219,0 0 1,0 1 0,0-1-1,0 1 1,0 0-1,0 0 1,-1 0-1,1 0 1,-1 1-1,1 0 1,-1-1 0,0 1-1,5 6 1,14 26-3669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47.506"/>
    </inkml:context>
    <inkml:brush xml:id="br0">
      <inkml:brushProperty name="width" value="0.1" units="cm"/>
      <inkml:brushProperty name="height" value="0.1" units="cm"/>
      <inkml:brushProperty name="color" value="#FFFC18"/>
    </inkml:brush>
  </inkml:definitions>
  <inkml:trace contextRef="#ctx0" brushRef="#br0">3318 118 6016,'-8'0'598,"6"0"-436,0 0-1,0 0 1,0 0-1,-1-1 1,1 1-1,0 0 1,0-1-1,0 1 1,0-1-1,-1 0 1,1 0-1,0 0 1,0 0-1,1 0 1,-1 0-1,-3-3 1,5 3-197,-1-1 1,1 1 0,-1 0-1,1 0 1,0-1 0,0 1-1,0 0 1,0-1-1,0 1 1,0 0 0,0-1-1,0 1 1,0 0 0,1-3-1,-1 3 72,1 0-1,-1-1 1,0 1-1,0 0 0,1-1 1,-1 1-1,0 0 1,0-1-1,-1 1 1,1 0-1,0-1 1,0 1-1,-1-3 0,-1 3 175,1-1-1,-1 0 0,1 1 0,-1-1 0,1 1 0,-1-1 1,0 1-1,0 0 0,0-1 0,0 1 0,0 0 1,0 0-1,0 1 0,0-1 0,-4-1 0,-37-4 1337,22 4-985,-35-3 813,-94 4-1,70 3-832,5-3 183,-160 6-245,113-3-390,68-3 209,24 0-109,0-2 0,-30-7 1,30 4-214,1 2 0,-32-1 0,-141 0 321,68 8 206,-238 37 0,313-33-419,0-3 0,-66-4 0,-47 3 407,-295-2 1194,433-2-1820,-185-9-2913,-1-4-9596,121 6 7715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2:41.809"/>
    </inkml:context>
    <inkml:brush xml:id="br0">
      <inkml:brushProperty name="width" value="0.1" units="cm"/>
      <inkml:brushProperty name="height" value="0.1" units="cm"/>
      <inkml:brushProperty name="color" value="#FFFC18"/>
    </inkml:brush>
  </inkml:definitions>
  <inkml:trace contextRef="#ctx0" brushRef="#br0">3581 4 3072,'-7'-2'3398,"7"2"-3330,-1-1-1,1 1 1,0 0 0,-1 0-1,1 0 1,0 0 0,0 0-1,-1 0 1,1 0 0,0 0-1,-1 0 1,1-1 0,0 1 0,0 0-1,-1 1 1,1-1 0,0 0-1,-1 0 1,1 0 0,0 0-1,-1 0 1,1 0 0,0 0 0,0 0-1,-1 0 1,1 1 0,0-1-1,0 0 1,-1 0 0,1 0-1,0 1 1,-1-1 0,-31 10 1073,25-7-917,-1 0 0,0-1 0,1 0 0,-1-1 0,0 1 0,0-1 0,-11-1 0,5 2 19,0 0 0,1 0 0,-1 1 1,1 1-1,-20 8 0,-6 1 79,9-2 137,-8 3 74,-11-3 30,-21 5-144,65-15-405,-60 9 664,-103 4 0,-461-10 901,530 0-1278,-128 23 0,73-6-189,-335 41 806,196-44-982,256-18 169,-214-9 371,225 6-456,-140-13 428,119 14-60,-72 5-1,39 6-106,-77 4-1106,150-13 545,-1 0 0,1-1 0,0 0 0,0 0 0,1 0 0,-10-3 0,13 2 30,0 1 0,0-1 1,0 1-1,0-1 0,0 0 1,0 0-1,0 0 0,1-1 0,-1 1 1,1-1-1,0 1 0,-1-1 1,-2-6-1,0 0-907,1 0-1,0 0 1,-3-13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2:44.454"/>
    </inkml:context>
    <inkml:brush xml:id="br0">
      <inkml:brushProperty name="width" value="0.1" units="cm"/>
      <inkml:brushProperty name="height" value="0.1" units="cm"/>
      <inkml:brushProperty name="color" value="#FFFC18"/>
    </inkml:brush>
  </inkml:definitions>
  <inkml:trace contextRef="#ctx0" brushRef="#br0">1450 129 1280,'-5'-6'674,"5"5"-467,-1 1-1,1-1 1,-1 0-1,1 1 1,-1-1-1,1 1 1,-1-1-1,0 0 1,1 1-1,-1 0 1,0-1-1,1 1 1,-1-1-1,0 1 1,-1-1 0,-30-16 2752,1-8-1716,-8 2 21,12 9-498,20 10-431,0 0 0,0 1 1,-13-5-1,5 4-79,1 0 1,-1 1-1,0 1 1,-1 1 0,1 0-1,0 0 1,0 2-1,-30 4 1,-19 9 667,-225 57 477,88-18-30,120-41 51,-30 8 100,1 5-1931,-2-6-3495,31-6-1943,31-4 1522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2:45.995"/>
    </inkml:context>
    <inkml:brush xml:id="br0">
      <inkml:brushProperty name="width" value="0.1" units="cm"/>
      <inkml:brushProperty name="height" value="0.1" units="cm"/>
      <inkml:brushProperty name="color" value="#FFFC18"/>
    </inkml:brush>
  </inkml:definitions>
  <inkml:trace contextRef="#ctx0" brushRef="#br0">1646 58 3072,'-1'0'39,"1"0"0,0 0 0,-1 0 0,1 0 0,0 0 0,0 1 0,-1-1 0,1 0 0,0 0 0,0 0 0,0 0 0,-1 0 0,1 1 0,0-1 0,0 0 0,0 0 0,-1 0 0,1 1 0,0-1 0,0 0 0,0 0 0,0 1 0,0-1 0,-1 0 0,7 9 3615,-13-18-758,4 9-2675,0 0 0,1 0 0,-1 1 0,0 0 0,0 0 0,0-1 0,-4 3 0,5-1-106,-1-1 0,0 0 0,0 0 0,-1 0 0,1 0 0,0-1 0,-6 1 0,-18-1 463,-1-1-1,-41-7 1,-13-7 76,0 4 1,-104-1-1,129 13-478,24 1 165,-1-2 0,-56-8 1,-6-4 333,0 4 1,-98 5-1,153 5-313,0 2-1,-77 19 1,-14 1-1723,112-22-476,0 0 0,0-2 0,1 0 0,-36-6 0,13-2-2221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2:52.898"/>
    </inkml:context>
    <inkml:brush xml:id="br0">
      <inkml:brushProperty name="width" value="0.1" units="cm"/>
      <inkml:brushProperty name="height" value="0.1" units="cm"/>
      <inkml:brushProperty name="color" value="#FFFC18"/>
    </inkml:brush>
  </inkml:definitions>
  <inkml:trace contextRef="#ctx0" brushRef="#br0">7906 451 5504,'-16'-5'680,"0"2"0,1 0 0,-30-1 0,-41 3 1962,-163-23 1,63 0-1219,84 9-846,60 8-335,-193-32 941,151 27-539,-155-4 1,178 14-490,-60-12 1,18 2 26,-309 2 426,292 11-509,18-9 298,2 1-385,-336 16 445,391-10-347,1-1 0,-52-9 0,45 4-40,-55 0 0,-425 3 89,494 2-135,-39-6 0,41 3-15,-37 0-1,-231 20 237,-161 0-243,331-16-140,23 8 187,2 0-62,35-4-27,41-1 43,-1-2 0,-47-5 0,-88-9 94,102 9-79,22 4-19,-20-2 0,9-2 3,36 5 1,1-2 1,-28-5-1,-33-7 217,15 4-170,-85-9 259,114 13-332,-55-1 1,-26-4 85,19 0-16,-2-1 107,72 8-36,-43 0 0,-15-3 139,-79-7 62,-135-19 213,217 19-10,47 7-543,0 2 1,-50-2-1,-118 14-3249,68 8-2710,118-13 4741,-1-1 0,1-1 0,-1-1 0,1 0 0,-1-1 0,1-1 0,-29-8 1,-63-19-1862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3:00.985"/>
    </inkml:context>
    <inkml:brush xml:id="br0">
      <inkml:brushProperty name="width" value="0.1" units="cm"/>
      <inkml:brushProperty name="height" value="0.1" units="cm"/>
      <inkml:brushProperty name="color" value="#FFFC18"/>
    </inkml:brush>
  </inkml:definitions>
  <inkml:trace contextRef="#ctx0" brushRef="#br0">3905 9 1024,'0'11'2496,"-16"-11"1189,-90-6 5120,99 6-8516,1 0 0,-1 1-1,1 0 1,-1 0 0,1 0 0,-9 4-1,13-5-240,-4 2 162,0 0-1,-1 0 0,-10 1 1,12-3-166,5 0-2,-1 0 1,0-1-1,1 1 1,-1 0-1,1 0 1,-1 0-1,1 0 0,-1 0 1,1 0-1,-1 0 1,0 0-1,1 0 1,-1 0-1,1 0 1,-1 0-1,1 0 0,-1 1 1,1-1-1,-1 0 1,1 0-1,-1 1 1,1-1-1,-1 0 1,1 1-1,-1-1 0,1 0 1,-1 1-1,1-1 1,0 1-1,-1 0 1,1 0 10,-30-1 1371,29 0-1477,1-1 47,0-4 1820,-17 2-1382,-30-3 394,-49 8-397,-64-4-74,126-2-90,-27-1-2,-414 0 31,471 5-290,-311-8 333,123 9-486,74 2 266,-164 6-176,177-1 113,35-1-17,-25 2 48,-26-2-169,1 0-8,-98 2 98,179-7-1,-60 10 0,60-6-8,-61 3 1,-237-9 119,281 4-162,41-2 19,-1 0 0,-28-2 1,-145-4-35,114 5-78,70-3 186,0-1 0,-1 2 0,1-1 0,-9-1 0,14 3-66,-1 0 0,0 0 1,1 0-1,-1 0 0,1 0 0,-1 0 0,0 0 0,1 0 0,-1 0 0,1 0 0,-1 0 1,1 1-1,-1-1 0,0 0 0,1 0 0,-1 1 0,1-1 0,-1 0 0,1 1 1,-1-1-1,1 0 0,0 1 0,-1-1 0,1 1 0,-1-1 0,1 1 0,0-1 0,-1 1 1,1-1-1,0 1 0,0-1 0,-1 1 0,1 0 0,0 0-30,0 3-69,0-3 131,0 0-1,0 0 1,0 0 0,0 0-1,0-1 1,0 1 0,1 0 0,-1 0-1,0 0 1,1 0 0,-1 0-1,0 0 1,1-1 0,-1 1 0,1 0-1,-1 0 1,1 0 0,0-1-1,-1 1 1,1 0 0,1 0 0,11 4-1411,-83-114-18670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3:08.873"/>
    </inkml:context>
    <inkml:brush xml:id="br0">
      <inkml:brushProperty name="width" value="0.1" units="cm"/>
      <inkml:brushProperty name="height" value="0.1" units="cm"/>
      <inkml:brushProperty name="color" value="#FFFC18"/>
    </inkml:brush>
  </inkml:definitions>
  <inkml:trace contextRef="#ctx0" brushRef="#br0">11139 120 1920,'0'-1'60,"0"0"0,1 0 0,-1 0 0,0-1 0,1 1 0,-1 0 0,1 0 0,0 0 0,-1 0 0,1 0 0,0 0 0,0 0 0,-1 0 0,1 0 0,0 0 0,0 1 0,0-1 0,0 0 0,0 1 0,0-1 0,0 0 0,3 0 0,34-14 50,-11 6 1232,-26 8-986,0 1 0,0 0-1,0-1 1,0 0 0,0 1 0,0-1 0,0 0 0,0 1 0,0-1-1,0 0 1,0 0 0,1-1 0,-3 1-274,1 1 0,0 0-1,0-1 1,-1 1 0,1-1 0,0 1 0,-1 0 0,1 0-1,-1-1 1,1 1 0,0 0 0,-1 0 0,1-1-1,-1 1 1,1 0 0,-1 0 0,1 0 0,-1 0 0,1 0-1,-1 0 1,1 0 0,0 0 0,-1 0 0,1 0-1,-1 0 1,1 0 0,-1 0 0,1 0 0,-1 0-1,0 1 1,-52 1 1268,-54 9-1,65-5-832,-39 5 383,-83 8-61,-10-7 54,-24 1-96,101-7-518,48-2-123,0-3 0,-77-6 0,28-7 193,-1 4-1,-182 9 0,-28 0 410,32-2-44,154 11-647,-102 5 0,-30-12 445,88 4-452,-39 0-3,72-13 48,-104-2-82,-317 14 324,248 5-139,153-4-112,-96-8 95,88-2-116,1 4 158,-189-3 105,175-8-340,-140-2 153,241 11-167,-124-18 0,-142-9 27,-60 26-24,217 3-1,-17 5-30,-95-2 179,-262-14-44,344-6-71,3 0-99,-198 16 42,358-2-1,-55-10 0,56 5 55,-57-1-1,-129 3-171,158 1 213,-77-13-1,98 10-44,19 4-77,-61 4-1,36 0 125,-294 14 660,298-9-688,-39 2-75,-23-2-157,26-1-624,42-2-964,-59 11 0,-54 20-6721,83-19 4243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4:08.316"/>
    </inkml:context>
    <inkml:brush xml:id="br0">
      <inkml:brushProperty name="width" value="0.1" units="cm"/>
      <inkml:brushProperty name="height" value="0.1" units="cm"/>
      <inkml:brushProperty name="color" value="#FFFC18"/>
    </inkml:brush>
  </inkml:definitions>
  <inkml:trace contextRef="#ctx0" brushRef="#br0">3272 110 1920,'1'0'75,"1"-1"0,-1 0 0,0 0 0,1 0 1,-1 0-1,0 0 0,0-1 0,1 1 0,-1 0 0,0-1 0,0 1 0,-1 0 1,3-4-1,11-23 121,-6 13 323,-6 11-256,0 1 0,0 0 1,0-1-1,-1 1 1,1-1-1,-2-10 5700,-8 11-4100,-95-1 1401,-162-1-2022,231 4-1044,-1 2-1,1 2 0,0 1 1,-37 8-1,19 0 166,-73 5 1,89-13-296,-290 10 86,42 9 180,68-2-81,-103-13-280,275-8 70,-66-9 0,-19-5-118,51 3 168,-154-1 1,205 12-46,-19-1 229,0 2 1,0 2-1,-60 12 0,-181 61-2368,197-58-1744,76-17 2135,-1 0 0,0 0 0,0-1 0,-16-3 0,-18-5-2604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4:11.642"/>
    </inkml:context>
    <inkml:brush xml:id="br0">
      <inkml:brushProperty name="width" value="0.1" units="cm"/>
      <inkml:brushProperty name="height" value="0.1" units="cm"/>
      <inkml:brushProperty name="color" value="#FFFC18"/>
    </inkml:brush>
  </inkml:definitions>
  <inkml:trace contextRef="#ctx0" brushRef="#br0">3331 90 1792,'-8'-3'714,"0"1"0,0 0 1,-16-1-1,20 3-273,1 0-1,-1 0 1,1 0 0,-1 0-1,1 1 1,0-1 0,-1 1 0,1 0-1,0 0 1,-1 0 0,1 0 0,-5 3-1,1 2-92,-2-1 37,1 0-1,0 1 1,0 0 0,0 1 0,-12 14-1,19-19-299,-1 0-1,0-1 1,0 1-1,0 0 1,0-1-1,0 1 1,-1-1-1,1 0 1,0 0-1,0 0 1,-1 0-1,1 0 1,-1 0-1,1-1 1,-1 1-1,-4-1 1,-5 1 521,0 0 0,-16-3 0,4 1-464,7 1 169,11-1-189,0 1 1,0 0-1,0 0 1,0 0 0,0 1-1,1 0 1,-10 3-1,10-2-15,-1-1 1,1 0-1,0 0 0,0 0 1,-8-1-1,-8 2 268,-24 7 51,17-4-253,-1 0-1,-39 1 1,-25-6 313,-107-1 78,121-6-315,-24 0 46,15 5-36,-116-20 0,63-2-37,-43-7 196,133 22-233,-70-21 0,-7-2-209,58 18 167,-1 3-1,-106-2 0,-170 22 354,309-6-667,-196 14-2291,72-9-5715,0-13-724,71-4 6250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4:16.197"/>
    </inkml:context>
    <inkml:brush xml:id="br0">
      <inkml:brushProperty name="width" value="0.1" units="cm"/>
      <inkml:brushProperty name="height" value="0.1" units="cm"/>
      <inkml:brushProperty name="color" value="#FFFC18"/>
    </inkml:brush>
  </inkml:definitions>
  <inkml:trace contextRef="#ctx0" brushRef="#br0">7265 572 3456,'-9'4'617,"-3"0"-67,1-3 4219,11-2-4647,0 0 1,0 1 0,0-1-1,-1 0 1,1 0 0,0 0-1,0 0 1,-1 1 0,1-1-1,0 0 1,-1 0 0,1 0-1,-1 1 1,1-1 0,-2-1-1,-11-10 905,11 10-934,1-1 0,-1 1 0,0 0 0,-1 0 0,1 1 0,0-1 0,0 0 0,-1 1 0,1-1 0,-1 1 0,0 0 0,1 0 0,-1 0 0,0 0 0,1 0 0,-5 0 0,-80-8 1891,-32 11-200,-135-5-763,149-7-687,-71-2 362,-548 17 728,676-5-1378,-208-3-30,1-22 274,-6-7-199,37 6 4,125 10 36,32 3-95,-86-4 0,-221-13 71,249 12 111,-149-40 1,187 31-191,-29-7-19,42 17-12,-7-4 114,-119-12 0,9 2 144,108 15-307,-27 1 57,-146-2 0,159 17 100,-74-6-2,-408-23 521,403 20-337,-1 0 82,-237 22 453,193-3-1375,-85 9-5065,154 0-1944,74-15 3290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4:53.307"/>
    </inkml:context>
    <inkml:brush xml:id="br0">
      <inkml:brushProperty name="width" value="0.1" units="cm"/>
      <inkml:brushProperty name="height" value="0.1" units="cm"/>
      <inkml:brushProperty name="color" value="#FFFC18"/>
    </inkml:brush>
  </inkml:definitions>
  <inkml:trace contextRef="#ctx0" brushRef="#br0">241 67 2944,'-4'-4'444,"0"0"0,1 0 0,-1-1 0,1 1 0,0-1 0,1 0 0,-3-5 0,-4-14 5637,9 24-5986,12-2 1054,13 7-592,-9 1-219,-1 0 1,25 12-1,-34-14-241,1 1 0,-1-1 0,0 1 1,0 0-1,0 0 0,-1 1 0,10 11 0,9 21 66,-2 1 0,22 52 1,-17-32-73,-1-8 480,64 97 0,-69-116-411,-1 0 1,-2 1-1,24 62 1,28 113 325,0-2 167,-54-163-526,-1 1 1,-2 0-1,-2 1 0,-3 0 0,-1 1 0,2 76 1,-6 14 110,1-57 0,-11 121 0,-21-48 119,9-61-255,-8 68 33,-22 113 130,34-220-166,-1 0 0,-42 87 0,36-90 57,-102 221 356,101-220-365,-3-1 0,-1-1-1,-3-1 1,-1-2 0,-49 54-1,-138 140 148,190-210-748,-55 45 1,83-74 381,-1 1 0,0 0 0,1-1 0,-1 1 0,0-1 0,0 1 0,1-1 0,-1 1 0,0-1 0,0 1 0,0-1 0,1 0 0,-1 0 0,0 1 0,0-1-1,0 0 1,-1 0 0,1-1-24,1 1-1,0-1 0,0 0 0,-1 0 0,1 1 0,0-1 0,0 0 1,0 0-1,0 1 0,0-1 0,0 0 0,0 0 0,0 0 0,0 1 0,0-1 1,0 0-1,0 0 0,1 1 0,-1-1 0,0 0 0,1 0 0,-1 1 1,1-2-1,4-9-971,0 0-1,0 0 1,9-11 0,11-21-2488,-19 30 2198,-1 0 1,0 0 0,5-24-1,3-58-2668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49.435"/>
    </inkml:context>
    <inkml:brush xml:id="br0">
      <inkml:brushProperty name="width" value="0.1" units="cm"/>
      <inkml:brushProperty name="height" value="0.1" units="cm"/>
      <inkml:brushProperty name="color" value="#FFFC18"/>
    </inkml:brush>
  </inkml:definitions>
  <inkml:trace contextRef="#ctx0" brushRef="#br0">2062 185 3712,'-16'13'1285,"16"-13"-1269,-1 0 0,1 0 1,0 0-1,0 1 0,0-1 0,0 0 0,0 0 0,-1 0 0,1 1 0,0-1 0,0 0 1,0 0-1,0 1 0,0-1 0,0 0 0,0 0 0,0 1 0,0-1 0,0 0 0,0 0 1,0 1-1,0-1 0,0 0 0,0 0 0,0 0 0,0 1 0,0-1 0,0 0 0,0 0 1,0 1-1,1-1 0,-1 0 0,0 0 0,0 0 0,0 1 0,0-1 0,0 0 0,1 0 1,-1 0-1,0 1 0,0-1 0,0 0 0,1 0 0,-1 0 0,0 0 0,0 0 0,0 0 1,1 0-1,-1 0 0,0 1 0,0-1 0,1 0 0,-1 0 0,0 0 0,0 0 0,1 0 0,-1 0 1,17 3-54,-16-3 8,5 1 136,1 0 0,-1-1 0,1 0-1,0-1 1,-1 1 0,13-4-1,-12 2 575,1 0 0,-1 0 0,-1-1 0,1 0-1,13-8 1527,-32 6-1018,-74-1 347,-136 6 906,110 11-1103,-103-22 133,76 2-1123,-2 0 486,3 0-456,77-4-315,42 9 131,-30-4-1,-20-3 517,50 7-555,-1 1 0,-33-2 0,-27 5 396,-46-1 271,-131 16-1,218-10-1413,-59-1 0,84-4-217,-1-1 1,1 0-1,0-1 1,0-1-1,1 0 0,-1-1 1,-20-9-1,28 10 172,-1-1 0,1 0 0,0 0 0,1 0 0,-1-1-1,-7-8 1,-31-44-4218,44 56 4850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4:54.944"/>
    </inkml:context>
    <inkml:brush xml:id="br0">
      <inkml:brushProperty name="width" value="0.1" units="cm"/>
      <inkml:brushProperty name="height" value="0.1" units="cm"/>
      <inkml:brushProperty name="color" value="#FFFC18"/>
    </inkml:brush>
  </inkml:definitions>
  <inkml:trace contextRef="#ctx0" brushRef="#br0">581 9 3328,'0'0'52,"-1"-1"0,1 1 0,0 0 0,0-1 0,0 1 0,-1-1 0,1 1 1,0-1-1,0 1 0,-1-1 0,1 1 0,0 0 0,-1-1 0,1 1 0,0 0 0,-1-1 0,1 1 0,-1 0 0,1 0 0,-1-1 1,1 1-1,0 0 0,-1 0 0,1 0 0,-1 0 0,1-1 0,-1 1 0,1 0 0,-2 0 0,-2 0 514,4 15 1300,-1-7-1568,1 0-1,-1 0 1,0 1-1,-1-1 1,0 0-1,0-1 0,-1 1 1,0 0-1,-1-1 1,1 1-1,-9 11 1,-3 2 468,-1-2 0,-28 27 1,8-9-604,-26 31 472,3 4 0,-90 141-1,127-173-484,2 1 0,1 1 0,3 0 0,1 1 0,-16 79 0,20-55-95,3-1 0,2 2 0,5 82 0,5-84 40,3 0 0,3-1 0,2 0 0,37 108 0,-21-95 45,5 0 0,2-3 0,58 92 0,83 103-3617,-164-254 2213,21 23 0,17 6-2304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48.149"/>
    </inkml:context>
    <inkml:brush xml:id="br0">
      <inkml:brushProperty name="width" value="0.1" units="cm"/>
      <inkml:brushProperty name="height" value="0.1" units="cm"/>
      <inkml:brushProperty name="color" value="#FFFC18"/>
    </inkml:brush>
  </inkml:definitions>
  <inkml:trace contextRef="#ctx0" brushRef="#br0">8155 1951 128,'-8'3'123,"5"-11"682,15-8 1915,-4 5-1243,-6 8-1159,0 1 1,-1-1 0,1 1 0,-1-1-1,1 0 1,-1 0 0,2-3-1,-2 3 363,0 0-1,0 0 0,1 0 1,-1 0-1,1 0 0,3-3 0,22-22 1236,-27 27-1837,1 0 1,-1-1 0,1 1 0,-1 0 0,1-1 0,-1 1-1,0 0 1,0 0 0,0-1 0,0 1 0,0 0 0,0-1-1,0 1 1,0 0 0,-1-2 0,1-5 440,0 5-372,1 0 1,-1 0 0,1 0-1,0 0 1,0 0 0,0 1-1,1-1 1,-1 0 0,4-4-1,-3 3-97,0 0-1,0 0 1,0 0-1,3-8 0,-4 1 298,0 0 0,0-1-1,-2-20 1,0 4 341,-5-53 645,6-211 90,-5 253-960,4 35-460,0 1-1,1-1 1,-1 1 0,-1-1 0,1 1 0,-1-1 0,1 1 0,-1 0 0,0 0 0,0 0 0,-5-6-1,-9-16 180,13 16-182,0 0 1,0 0-1,1 0 1,0-1-1,0 1 0,1-1 1,0 1-1,2-20 1,-1 23 1,-5-192 466,5 163-433,-1 1 0,-2 0 0,-9-46 0,8 57-34,1 1-1,2-1 1,0 1 0,3-25-1,-1-3 7,0 42-13,0 0 1,0 0-1,1 0 0,0 0 0,1 1 0,6-15 1,-5 14 5,-1 1 0,-1 0 0,1-1 0,-1 0 0,0 1 0,1-16 0,-3 16 6,1 1 1,0 0-1,0 0 1,1 0-1,-1 0 1,2 0 0,-1 0-1,0 1 1,4-7-1,7-16 56,-11 21 1,-1 0 1,1 0-1,-1 0 0,-1 0 0,1 0 0,-2-13 1,0 1 333,1 18-383,0 1-1,-1-1 1,1 0-1,0 0 1,-1 1-1,1-1 1,-1 0-1,1 1 1,-1-1-1,0 1 1,1-1-1,-1 1 1,1-1-1,-1 1 1,0-1 0,0 1-1,1-1 1,-1 1-1,0 0 1,0 0-1,1-1 1,-1 1-1,0 0 1,0 0-1,0 0 1,1 0-1,-1 0 1,0 0-1,0 0 1,0 0-1,-1 0 1,-29 3 182,8 2-161,0 1 1,1 1-1,-25 12 1,19-8 28,-37 11 1,-20 2 249,40-13-140,29-6-165,0-1 1,0-1 0,0-1 0,-20 1 0,-356-16 458,346 13-435,-1 2 0,0 2-1,-57 12 1,-36 4-67,-131-12 86,235-11-25,0-2 1,0-2-1,-46-14 1,-11-3-68,82 22 34,-218-53-60,154 33 78,-228-74 102,265 84-117,-21-9 15,35 11 3,-2 1 1,1 0 0,-46-7-1,-81-2 35,67 14 26,1 4-1,-114 14 0,60-5-134,-55-1 173,25-2-22,-649 56-3,474-56-161,216-7 148,-1 0-66,-239 5 15,88-3 93,150-2-57,-183-22 26,127 5-224,113 12 122,-196-8 124,127 3-81,-1-1-20,72 11-52,0 4 0,-120 18 1,122-8-5,32-7 36,1 1 0,-1 2 0,-34 14 0,-56 40-138,87-42 122,17-7-17,1 1 0,0 1 1,1 1-1,-25 28 0,42-42 39,-7 7-25,1 1 0,0 0 0,1 0 0,0 1 0,-9 20 0,-23 68-43,27-65 145,-4 18-49,-14 70 0,20-71-30,-30 84 0,6-37 25,-27 134 1,42-154 18,15-39-114,5-32 90,-1 0 0,0 0-1,-2 10 1,1-13-33,1 0 0,0 0 0,0 1 0,0-1 0,1 0 1,0 1-1,0-1 0,0 0 0,2 9 0,-1-12 12,-1-1 0,1 1 0,0 0-1,-1 0 1,1-1 0,0 1 0,0 0 0,0-1 0,0 1 0,0-1 0,0 0 0,1 1-1,-1-1 1,0 0 0,1 1 0,-1-1 0,1 0 0,-1 0 0,1 0 0,0-1-1,-1 1 1,1 0 0,0-1 0,-1 1 0,1-1 0,0 1 0,0-1 0,0 0 0,0 0-1,-1 1 1,4-2 0,51-1 26,80-15 0,-46 4 133,53 2-146,-120 11-5,0-1 0,-1-1 0,1-2 0,-1 0 0,36-12 0,-41 10 8,2 1-1,-1 1 0,35-4 1,58 4 31,-35 2-28,7-1 30,-1 3 0,93 13 0,-64-3-91,1-4 0,158-13 0,-252 6-264,0-1 0,0-1-1,-1-1 1,22-6-1,-28 5-553,1 0-1,-1 0 0,0-1 1,0-1-1,-1 0 0,19-16 0,18-23-3605,-3-10-107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6:10.108"/>
    </inkml:context>
    <inkml:brush xml:id="br0">
      <inkml:brushProperty name="width" value="0.1" units="cm"/>
      <inkml:brushProperty name="height" value="0.1" units="cm"/>
      <inkml:brushProperty name="color" value="#FFFC18"/>
    </inkml:brush>
  </inkml:definitions>
  <inkml:trace contextRef="#ctx0" brushRef="#br0">3367 75 1024,'-7'3'314,"6"-4"-306,16-19 7094,-16 19-7023,1 1 0,0-1-1,-1 1 1,1 0 0,0-1-1,-1 1 1,1 0 0,-1-1-1,1 1 1,0 0-1,-1 0 1,1-1 0,-1 1-1,1 0 1,-1 0 0,1 0-1,-1 0 1,1 0 0,-1 0-1,1 0 1,-1 0-1,1 0 1,-1 0 0,1 0-1,-1 0 1,1 0 0,-2 0-1,-262 0 11128,-354 0-8892,494 6-2223,50 2 58,45-3-120,-39-1 1,-48-6 212,-214-33 1,297 31-210,-1 2 0,0 2 0,-61 6 1,14 0-34,-58 2-170,-153-3 831,234-2-421,-60 10 1,6 0-34,-31 1 2,-118 4-647,242-18-229,1-1 1,-26-6-1,15 0-2082,1-1 1,1-1-1,-1-1 0,-37-21 0,-14-14-1944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6:21.286"/>
    </inkml:context>
    <inkml:brush xml:id="br0">
      <inkml:brushProperty name="width" value="0.1" units="cm"/>
      <inkml:brushProperty name="height" value="0.1" units="cm"/>
      <inkml:brushProperty name="color" value="#FFFC18"/>
    </inkml:brush>
  </inkml:definitions>
  <inkml:trace contextRef="#ctx0" brushRef="#br0">5 1 128,'-5'3'0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6:27.315"/>
    </inkml:context>
    <inkml:brush xml:id="br0">
      <inkml:brushProperty name="width" value="0.1" units="cm"/>
      <inkml:brushProperty name="height" value="0.1" units="cm"/>
      <inkml:brushProperty name="color" value="#FFFC18"/>
    </inkml:brush>
  </inkml:definitions>
  <inkml:trace contextRef="#ctx0" brushRef="#br0">9946 1397 4864,'-2'-1'258,"-23"-3"1602,24 4-1819,1 0 0,-1 0 0,1 0 1,-1 0-1,0 0 0,1 0 0,-1 0 0,1 0 0,-1 1 0,1-1 1,-1 0-1,0 0 0,1 0 0,-1 1 0,1-1 0,-1 0 0,1 0 0,-1 1 1,1-1-1,-1 1 0,1-1 0,0 0 0,-1 1 0,1-1 0,0 1 1,-1-1-1,1 1 0,0-1 0,-1 1 0,1-1 0,0 1 0,0-1 1,0 1-1,-1 0 0,1-1 0,0 1 0,0-1 0,0 2 0,0-1-33,0-1 0,0 1 0,0 0 0,-1 0 0,1 0 0,0 0 0,0 0-1,-1-1 1,1 1 0,0 0 0,-1 0 0,1 0 0,-1-1 0,1 1 0,-1 0-1,1-1 1,-1 1 0,0-1 0,1 1 0,-1 0 0,0-1 0,0 1 0,1-1-1,-1 0 1,0 1 0,0-1 0,1 0 0,-1 1 0,0-1 0,0 0 0,0 0-1,-1 1 1,-5-1 579,1 1-1,-1-1 0,-10-1 0,3 0 276,9 1-615,-1-1 0,1 0 1,0 0-1,-1 0 0,1-1 1,-10-4-1,10 4-110,0 0 1,0 0 0,0 0-1,-1 1 1,1-1 0,-1 2-1,-5-2 1,-7 1 231,1 0 0,-1-2 0,0 0 0,-20-7 0,3 1 260,19 7-410,1 0-1,-26 0 0,-10-1 205,-97-7 846,-17-3-444,79 3-194,41 3-410,31 4-220,1 1 0,-21-1 0,12 2 159,0-2 1,0 0-1,-33-10 0,-6-1-70,-216-47 171,251 53-103,-33-15 1,33 12-144,-28-8 0,45 16 24,0 1 1,0 0 0,0 0 0,0 1-1,0 0 1,-1 1 0,1 0 0,0 0-1,0 1 1,-18 4 0,-19 6 92,-84 11 0,-51-8 93,91-8 118,53-4-273,-197 18 324,-243 25-268,176-18 217,-325 6 23,-4-32-293,304-3-5,1-8-47,7 4 250,8 0-211,-21-4 15,170 19-110,46-1-53,-81-2 264,4 3-235,174-8 73,-1 1 0,-24 5-1,25-4 4,-1 0-1,-25 1 1,-127 5 63,65 1-187,-43-6 305,63 1-204,75-4-9,0 0 0,0 1 0,-14 3 0,14-2 2,0-1 0,0 0 0,-14 0 0,16-1 20,1 0 0,0 0-1,-13 4 1,13-3 8,0-1-1,0 1 1,-13 0 0,-43 3 97,61-5-144,-1 0 38,0 0 0,1 0 0,-1 0 0,1 1 0,0-1 0,-1 1 0,-5 2 0,3-2 32,-1 0 1,1 0 0,-13 0-1,-55 4 576,42-5-369,14-1-211,-1 2 0,1-1 0,-1 2 0,-19 4 0,31-4-36,-1-1 0,1-1 0,0 1 0,-14-2 0,14 0 11,1 0 0,-1 1 1,1 1-1,-1-1 0,1 1 0,-12 2 0,6 0 19,0-1 0,0-1 0,1 0 1,-1-1-1,0 0 0,-17-3 0,10-2-28,-5 1 0,6 3 0,-1 0 0,-19-6 0,20 4 0,0 0 0,-21 0 0,-414 3 0,381 7 30,-4-1-23,-300 27-17,327-27 20,-112 3 1,153-9-14,-1-1-1,1-1 1,-1 0 0,1 0-1,0-1 1,-1 0 0,1 0-1,1-1 1,-1 0 0,0 0-1,1-1 1,0 0 0,0 0-1,1 0 1,-11-12 0,-78-88 152,84 92-131,2-1 0,0 0 1,0-1-1,1 0 0,1 0 0,0-1 0,1 1 0,1-1 0,-6-30 1,5 2-9,1 0 1,1-67-1,2 63-3,-13-71 0,1 15 171,8-153-334,3 22 206,-3 151 51,6 79-125,-1 0 0,1 0 0,0 0 0,0 0 0,0 0 0,1 0 0,-1 0 0,1 0 0,1 0 0,2-7 0,-3 10 5,0 0 0,0 0-1,0 0 1,0 1-1,1-1 1,-1 0 0,1 1-1,-1-1 1,1 1 0,0-1-1,0 1 1,0 0-1,-1 0 1,1 0 0,0 0-1,0 0 1,0 0-1,1 0 1,-1 1 0,0-1-1,0 1 1,0 0-1,0-1 1,1 1 0,3 0-1,26 2 11,0 1 0,47 11 1,-47-7 36,1-2 0,48 2 1,375 16-360,-136-14 323,11 2 107,23 7 34,80-13-213,-166-17 56,-3-1 16,-193 14 9,294-11 14,-234 2 14,182 11 1,120 8 23,-115 8-270,-215-10 189,183-4 160,-21-1-184,128 4 36,-20-2 0,-52-1 96,-321-5-80,458-19 117,-260 6-177,-76 3 51,-111 9 21,364-9-51,-42 6 39,93 4 21,-225 5 18,-14 0-3,378 18-20,-319-12-33,-134-3 10,128-8-1,-100-8-24,191 12 0,-242 6 9,78 3 137,-113-13-106,436 20 101,-303 8-264,-101-19 148,277 24 201,86-33-226,-377-6 32,54-1 0,-88 7 0,136-5 0,-42-2 139,9 4 9,-103 3-141,-29 1-17,-1 0 1,0 1 0,0 0 0,0 0 0,11 5 0,-9-3-26,1-1 0,16 3-1,-8-3 89,1 0 0,31 10 0,-45-11-55,-1 0-1,0 1 1,0 0 0,0 0-1,0 0 1,0 1 0,-1 0-1,0 0 1,1 0 0,-2 1-1,1 0 1,4 5-1,7 12 4,-1 0-1,-1 2 1,16 37-1,-23-45 1,-2-1 0,0 1 0,0 0 1,-2 0-1,0 0 0,-1 1 0,1 17 0,2 141 42,-5 57-219,0-229 187,0 0 0,0 0-1,0 0 1,-1 0 0,1 0 0,-1 0 0,0 0 0,0-1-1,0 1 1,0 0 0,0 0 0,-1-1 0,1 1 0,-1-1-1,0 1 1,0-1 0,0 1 0,0-1 0,0 0 0,0 0-1,0 0 1,-1 0 0,1-1 0,-1 1 0,0-1 0,1 1-1,-1-1 1,0 0 0,0 0 0,-5 1 0,-38 11-342,0 2 0,0 2 0,-76 39 1,-64 26-6646,174-78 5990,0-1-1,0 0 0,0 0 1,-14 0-1,10-3-574,0-1 1,-27-4-1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03.264"/>
    </inkml:context>
    <inkml:brush xml:id="br0">
      <inkml:brushProperty name="width" value="0.1" units="cm"/>
      <inkml:brushProperty name="height" value="0.1" units="cm"/>
      <inkml:brushProperty name="color" value="#FFFC18"/>
    </inkml:brush>
  </inkml:definitions>
  <inkml:trace contextRef="#ctx0" brushRef="#br0">8775 1 1920,'7'5'1820,"-7"-4"-1551,1 0 0,0 0 0,0 0 0,0-1 0,0 1 0,0 0 0,0-1 0,10 3 4281,-27 2-3520,8 1-568,7-5-419,1-1-1,-1 1 1,0 0 0,1-1 0,-1 1-1,0-1 1,0 1 0,0-1 0,1 0-1,-1 1 1,0-1 0,0 0 0,0 1-1,0-1 1,0 0 0,0 0 0,1 0-1,-1 0 1,-1 0 0,0 0-8,0 1 1,1-1-1,-1 0 0,0 1 0,1-1 1,-1 1-1,0 0 0,1-1 0,-1 1 1,1 0-1,-1 0 0,1 0 1,0 0-1,-1 0 0,1 0 0,0 1 1,-2 1-1,0 0 45,2-2 10,-4 3 1393,5-3-1473,0-1 0,-1 1-1,1-1 1,0 1 0,0-1 0,0 1 0,-1-1-1,1 1 1,0-1 0,-1 0 0,1 1 0,0-1 0,-1 1-1,1-1 1,-1 0 0,1 0 0,0 1 0,-1-1-1,1 0 1,-1 0 0,1 1 0,-1-1 0,1 0 0,-1 0-1,1 0 1,-1 0 0,1 0 0,-1 0 0,0 1-1,-24 1 785,2 1 91,10-1-759,0 0 0,0 0 0,0-1 0,0-1 1,-22-2-1,-2 1 456,21 0-439,1 0-1,-30-7 1,-12-2 159,34 7-29,1-2 0,-34-10-1,38 10-112,0 0-1,-1 0 1,0 2 0,-30-2-1,-25 5 253,-172-5 163,127 3-487,4 0 59,64 2 101,1 1 1,-81 14 0,69-7-206,-65 0 0,-219-8 79,281 6-5,17-1-4,-64 7 189,-15 0-18,-213 18-411,280-23 281,-28 3-153,-75 8 78,-204 12 340,-86 7-1041,209-23 1284,-8-8-371,71-4-422,-72 4 227,-17-4-8,145-4-112,-189-3-3,-495 10 150,376-1-257,109 16 145,254-15 32,-86-5 0,67-2-134,64 2 104,-334 10 11,164-7 125,103-5-133,-350 6 86,336 2-135,-13 1-2872,103-7 1164,1-1 1,0-1-1,0 0 1,1-1-1,-28-9 1,-5-10-2692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10.156"/>
    </inkml:context>
    <inkml:brush xml:id="br0">
      <inkml:brushProperty name="width" value="0.1" units="cm"/>
      <inkml:brushProperty name="height" value="0.1" units="cm"/>
      <inkml:brushProperty name="color" value="#FFFC18"/>
    </inkml:brush>
  </inkml:definitions>
  <inkml:trace contextRef="#ctx0" brushRef="#br0">5291 270 4736,'-8'-2'583,"7"1"-414,-1 1 0,1-1-1,-1 1 1,1-1 0,0 1 0,-1 0-1,1 0 1,-1-1 0,1 1-1,-1 0 1,-1 1 0,4-19 199,1 10-273,-1 5 180,1-1-1,-1 1 1,0-1-1,0 1 1,0-1-1,-1 0 1,1 1-1,-1-1 1,0 0-1,0 1 1,0-1 0,-1 0-1,1 0 1,-1 1-1,0-1 1,-2-6-1,0 6-52,0 0-1,0-1 0,0 1 0,0 1 1,-1-1-1,1 0 0,-1 1 0,0 0 1,0 0-1,-1 0 0,1 0 0,-1 1 1,1-1-1,-1 1 0,0 0 1,0 1-1,1-1 0,-9 0 0,-7-1 130,0 1 0,0 0-1,-28 3 1,16 0-81,-21-1-15,0-2-1,-92-14 0,-41-33 503,151 39-536,-1 1 0,0 1 0,-1 2 0,-67-2 0,-148 17 257,44 0-615,-373 1 483,284 14-85,88-6 12,-147-4 228,300-13-548,-156-7-66,-128-17 289,263 16-139,-11-1-5,-174 5 0,-64 8-62,196-7 39,79 3-11,-1 2 0,-76 13 1,-281 65 262,382-78-21,0-1 0,-50-2 0,25-2-75,50 3-173,0-1 0,0 1 1,0-1-1,-1 1 0,1 0 0,0-1 0,0 1 0,0 0 0,-3 3 0,2-3 2,1 1-1,0-1 1,0 0 0,0 0-1,-1 0 1,1 0-1,0-1 1,-1 1 0,1-1-1,-3 1 1,-13 8 250,-54-61-15442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11.389"/>
    </inkml:context>
    <inkml:brush xml:id="br0">
      <inkml:brushProperty name="width" value="0.1" units="cm"/>
      <inkml:brushProperty name="height" value="0.1" units="cm"/>
      <inkml:brushProperty name="color" value="#FFFC18"/>
    </inkml:brush>
  </inkml:definitions>
  <inkml:trace contextRef="#ctx0" brushRef="#br0">1951 162 2944,'-1'0'52,"1"0"1,-1 0-1,1-1 1,0 1-1,-1 0 0,1 0 1,0 0-1,-1-1 1,1 1-1,0 0 1,0-1-1,-1 1 0,1 0 1,0-1-1,0 1 1,-1 0-1,1-1 0,0 1 1,0 0-1,0-1 1,0 1-1,0 0 1,-1-1-1,1 1 0,0-1 1,0 1-1,0 0 1,0-1-1,0 1 0,0-1 1,0 1-1,0-1 1,1 1-1,-1 0 1,0-1-1,0 1 0,0-1 1,0 1 24,1-1 0,-1 1 0,0-1 0,0 1 0,0-1 0,0 1 0,0-1-1,0 1 1,0-1 0,0 1 0,0-1 0,0 1 0,0-1 0,0 1 0,0-1 0,0 1 0,0-1 0,-1 1 0,1 0 0,0-1 0,0 1 0,-1-1 0,1 1 0,0-1 0,0 1 0,-1 0 0,1-1 0,0 1 0,-1 0 0,1-1 0,-1 1 0,1 0 0,0 0 0,-1-1-1,0 1 1,-7-4 530,-1 0 0,1 1 1,-1 0-1,0 0 0,-16-2 0,-49-2 794,24 3-765,-152-10 1306,-83 28-727,0 1-468,-90-40 1337,224 12-1917,-32-9 874,126 15-744,48 6-280,-98-9 78,15 7 359,91 3-556,4 0-875,0-1 261,0 1 0,0-1-1,-1 1 1,1-1 0,5-2 0,17-7-2943,6-8-655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14.743"/>
    </inkml:context>
    <inkml:brush xml:id="br0">
      <inkml:brushProperty name="width" value="0.1" units="cm"/>
      <inkml:brushProperty name="height" value="0.1" units="cm"/>
      <inkml:brushProperty name="color" value="#FFFC18"/>
    </inkml:brush>
  </inkml:definitions>
  <inkml:trace contextRef="#ctx0" brushRef="#br0">6074 58 128,'0'-1'77,"0"-1"0,1 0 1,-1 0-1,1 1 0,-1-1 0,1 0 1,-1 1-1,1-1 0,0 1 0,0-1 0,0 1 1,1-3-1,0 3 244,-1-1-1,0 1 1,0-1 0,0 1-1,0-1 1,-1 0 0,1 0 0,0 1-1,-1-1 1,1 0 0,-1 0-1,1-3 1,-1 5-237,-1 0 0,1-1-1,0 1 1,0-1 0,0 1 0,0 0-1,0-1 1,0 1 0,0 0 0,-1-1-1,1 1 1,0-1 0,0 1 0,0 0-1,-1 0 1,1-1 0,0 1 0,-1 0-1,1-1 1,0 1 0,-1 0 0,1 0-1,0 0 1,-1-1 0,1 1 0,0 0-1,-1 0 1,1 0 0,-1 0 0,-17-2 1107,-14 8-452,7 0-71,0-1 0,-1-1 0,-27 0 0,-80-3 185,60-3-416,-168-7 2017,-9 18-1734,0 0 5,150-3-157,29 0-294,-63 2-55,-56 3 41,40-2-104,5 3 347,2 0-286,-109 5 82,112-6 181,-446 45 314,447-38-591,-50 6 85,138-20-161,-472 49 1186,281-26-781,-92 13 152,-421 107-3,153-26-8535,389-86 2857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5:16.526"/>
    </inkml:context>
    <inkml:brush xml:id="br0">
      <inkml:brushProperty name="width" value="0.1" units="cm"/>
      <inkml:brushProperty name="height" value="0.1" units="cm"/>
      <inkml:brushProperty name="color" value="#FFFC18"/>
    </inkml:brush>
  </inkml:definitions>
  <inkml:trace contextRef="#ctx0" brushRef="#br0">2546 99 2432,'7'0'331,"1"0"0,-1-1 0,1 0 0,-1 0 0,0 0 0,1-1 0,-1 0 0,0-1 1,0 1-1,0-1 0,0-1 0,8-5 0,10-5 829,-17 10-603,0 0 0,-1 0 1,0-1-1,13-11 1595,-21 15-1986,1 0 0,-1-1 0,0 1-1,0 0 1,0 0 0,1 0 0,-1 0 0,-1 0 0,-1-2 0,-4 1 6,1 0 0,-1 0 0,0 1 0,0 0 1,-1 0-1,1 1 0,0 0 0,0 0 0,-10 1 1,-11 1 153,6-2 223,0 1 0,-39 8 0,28-3-185,0-1 0,-1-2-1,1-2 1,-1-1-1,-46-6 1,-173-4 791,-3 19-347,115-3-339,-378 40 228,420-36-872,-213 19-2399,94-15-2601,-78-14-4712,138-9 6580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50.867"/>
    </inkml:context>
    <inkml:brush xml:id="br0">
      <inkml:brushProperty name="width" value="0.1" units="cm"/>
      <inkml:brushProperty name="height" value="0.1" units="cm"/>
      <inkml:brushProperty name="color" value="#FFFC18"/>
    </inkml:brush>
  </inkml:definitions>
  <inkml:trace contextRef="#ctx0" brushRef="#br0">1 75 3200,'27'-28'1216,"-17"13"-928,1 1-800,-5 5-352,-1 4-320,0 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1:55.982"/>
    </inkml:context>
    <inkml:brush xml:id="br0">
      <inkml:brushProperty name="width" value="0.1" units="cm"/>
      <inkml:brushProperty name="height" value="0.1" units="cm"/>
      <inkml:brushProperty name="color" value="#FFFC18"/>
    </inkml:brush>
  </inkml:definitions>
  <inkml:trace contextRef="#ctx0" brushRef="#br0">53 21 3968,'-53'-21'12370,"63"27"-11893,-5-3-317,0-1-1,0 0 0,0 0 1,0 0-1,0-1 0,1 0 1,7 1-1,134 15 1201,-112-13-1241,36 2 125,54 4 337,66-1 128,-37-3 251,-77 3-886,-49-5-71,38 1 0,428-5 392,-354 7-199,-3 0-19,401-7 346,-454 3-514,-48-1-12,-1-1 0,63-7 0,19-7 3,189 3 0,-267 12 34,67 12 0,-68-7-28,68 2 0,43-4 31,30 4 100,-97-4-204,-81-5 58,166 15 379,-146-11-544,-1 0 0,1 1 0,-1 2 0,0 0 0,35 18 0,-52-24-335,-1 1 1,1-1-1,-1 1 1,0 0-1,0-1 1,0 1-1,0 0 1,3 4-1,-4-5 231,-1-1-1,1 1 0,-1 0 1,0 0-1,1 0 0,-1 0 1,0 0-1,0 0 0,1 0 1,-1 0-1,0-1 0,0 1 1,0 0-1,0 0 0,0 0 1,-1 0-1,1 0 0,0 0 0,0 0 1,-1 0-1,1 0 0,0 0 1,-1-1-1,1 1 0,-1 0 1,1 0-1,-1 0 0,1-1 1,-1 1-1,-1 1 0,-4 3-891,0 0 0,0 0 0,-1 0 0,-8 3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1:57.094"/>
    </inkml:context>
    <inkml:brush xml:id="br0">
      <inkml:brushProperty name="width" value="0.1" units="cm"/>
      <inkml:brushProperty name="height" value="0.1" units="cm"/>
      <inkml:brushProperty name="color" value="#FFFC18"/>
    </inkml:brush>
  </inkml:definitions>
  <inkml:trace contextRef="#ctx0" brushRef="#br0">36 1 2560,'-25'11'1056,"20"-8"-832,-1 8-128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01.430"/>
    </inkml:context>
    <inkml:brush xml:id="br0">
      <inkml:brushProperty name="width" value="0.1" units="cm"/>
      <inkml:brushProperty name="height" value="0.1" units="cm"/>
      <inkml:brushProperty name="color" value="#FFFC18"/>
    </inkml:brush>
  </inkml:definitions>
  <inkml:trace contextRef="#ctx0" brushRef="#br0">22 163 2304,'0'0'832,"0"16"27,-5 22 2658,-1 3-240,2-28-1938,3-12-1255,0 0-1,1 0 0,-1 0 0,0 0 1,1 0-1,-1 1 0,1-1 0,0 0 0,-1 0 1,1 1-1,0-1 0,0 2 0,0 7 240,-1-4-24,1 0 1,1-1-1,-1 1 0,3 9 1,-3-12-196,1-1 0,0 0 0,0 0 0,0 0 0,0 0 0,1 0 1,-1 0-1,0 0 0,1 0 0,0 0 0,-1-1 0,1 1 0,0-1 0,4 3 0,-3-2 31,0 0 0,0-1 0,0 0 0,1 1 0,-1-1 0,1 0 0,-1-1 0,1 1-1,5 0 1,37-2 489,-19 0-309,-7 0 15,32-6 0,9 0 109,-26 2-239,0-1 1,0-2-1,-1-1 0,41-17 1,45-12 281,-99 33-349,0 1 0,1 1 0,38-2 0,-42 5-18,406-18 453,-364 11-510,0 2 1,1 2 0,89 9-1,105 17 252,-106-9-54,48 14 119,11 1-132,211-19-54,-370-10-111,-18 2-99,35 5 1,12 2 18,46-5 2,205-17 0,-126 7 29,-43 3-58,-36-7 35,125-28-1,-29 8 100,-158 23-93,284-22 346,-201 28-261,-83 1-221,61 9 130,-42-2 127,395-1 157,-286-8-276,-80 3-5,28 0 48,146-17-1,301-22-61,-511 36-6,140-24 1,-136 15 17,79 0 0,79 9 4,-143 2-10,44-11-1,0-1 0,-24 13 30,135-3 68,-211-2-88,-1-2-1,1-2 0,41-14 1,2 0-42,-12 7 45,0 3-1,106-4 1,143 15 58,-163 2-58,91 19 23,-165-11-13,-31-1-1,57 16 0,-45-9 19,385 53-80,-331-54 116,26 14-100,-97-17 43,0-2 0,49 3 0,139-10 18,-137-4-6,152 17-1,8 13-115,-187-25 190,119-11 0,102-9 60,-92 5-139,-64 3-28,272 14-116,-287-1 202,41 2-53,24 2-32,29 2 0,-128 0 18,279 23-100,-304-31 166,185 11-210,161-5 232,-279-16-95,36-1-16,71 17 174,2 1-210,37 11 363,0 0-234,-45-31-13,9 5 62,-64 4-178,113-28-34,-168 5 113,13-2 15,-43 11-27,91-10-31,-130 22-48,223-10 149,-147 8 0,94-3-245,-74 8 161,251 7 87,-246 4-248,85 10 413,-156-12-309,71 18-61,3 0 127,246-2 69,432-19-122,-680 4-15,0 0 25,259-4 102,-268 3-80,-31-1-11,-49-5 12,254 0 4,32-4 193,-54 3-114,-195-8-106,24 0 12,-7 7 10,429-14 0,-150 3 8,-159 9-10,81 18 21,-45 0 4,20-21-828,-284 5 393,-6-1 221,1 1 0,-1 0 1,0 0-1,1-1 0,-1 1 1,1 0-1,-1 1 0,1-1 1,-1 0-1,1 0 0,-1 1 1,0-1-1,1 0 1,-1 1-1,0 0 0,1-1 1,-1 1-1,0 0 0,0 0 1,2 1-1,-3-2 53,0 0 1,1 1-1,-1-1 1,0 0-1,0 1 1,0-1-1,0 0 1,0 1-1,0-1 1,0 1-1,0-1 1,0 0-1,0 1 1,0-1-1,0 0 1,0 1-1,0-1 1,0 1-1,-1-1 1,1 0-1,0 1 1,0-1-1,0 0 1,-4 4-1651,-28 5-4654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03.284"/>
    </inkml:context>
    <inkml:brush xml:id="br0">
      <inkml:brushProperty name="width" value="0.1" units="cm"/>
      <inkml:brushProperty name="height" value="0.1" units="cm"/>
      <inkml:brushProperty name="color" value="#FFFC18"/>
    </inkml:brush>
  </inkml:definitions>
  <inkml:trace contextRef="#ctx0" brushRef="#br0">38 153 1408,'-2'-2'169,"0"-1"-1,0 1 1,1-1-1,-1 1 1,1-1 0,0 1-1,-1-1 1,1 0 0,1 0-1,-1 0 1,0 0-1,1 1 1,-1-1 0,1 0-1,0 0 1,0 0-1,0 0 1,1-4 0,-1 6-2,-1 0 3,1 0 1,0 0-1,0 0 1,-1 1 0,1-1-1,-1 0 1,1 0-1,0 0 1,-1 1 0,0-1-1,1 0 1,-1 1-1,1-1 1,-1 0 0,0 1-1,1-1 1,-1 1 0,0-1-1,-11-12 5730,18 21-4242,2 0-1187,1-1 0,0-1 0,1 0 0,11 6 0,-15-9-380,0-1 0,1 0-1,-1 0 1,1-1 0,-1 1 0,1-1 0,0-1 0,8 1 0,135 9 740,-51-2-542,-12-3 253,167-14-1,-172-1-222,29-4-135,170 1 1,-166 19-102,-41-1 177,121-8 0,15-4-48,-131 7-86,126-17 0,-157 9-95,268-35 23,-301 42-36,245-12 12,-14-2 599,-142 7-209,136 6-1,-122 3-506,22-2 321,154 3 460,-113 13-1408,-58 1-3917,-85-10 1710,39 1-2588,-2-10 629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18.350"/>
    </inkml:context>
    <inkml:brush xml:id="br0">
      <inkml:brushProperty name="width" value="0.1" units="cm"/>
      <inkml:brushProperty name="height" value="0.1" units="cm"/>
      <inkml:brushProperty name="color" value="#FFFC18"/>
    </inkml:brush>
  </inkml:definitions>
  <inkml:trace contextRef="#ctx0" brushRef="#br0">0 117 1536,'17'-4'3829,"-9"2"-3345,0 0 0,-1 1-1,1 0 1,0 1 0,-1 0 0,12 1-1,-12 0-145,1-1 0,0 0-1,0 0 1,-1-1-1,1 0 1,13-3-1,-2-3 133,0 1 97,0-1-1,0-1 1,18-11-1,-25 13-396,1 0 0,0 2 0,-1-1-1,2 1 1,-1 1 0,20-2 0,17-5 129,-30 6-142,1 0-1,0 1 1,1 1-1,35 2 1,84 16 58,-99-10-285,47 3 465,105-4-1,-76 1 118,-13 2-220,-25-1-226,47 8 128,-78-8-164,100 25 382,-105-20-345,0-2 0,71 6 0,88-9 322,122 25 257,-281-27-672,86-4 0,-59-3-2,-8 2 186,0 3 1,1 2 0,71 15-1,-93-12-97,-30-6-92,1 0 1,0 1-1,0 0 1,-1 1-1,20 9 1,-31-13-98,-1 1-1,0-1 1,1 1 0,-1-1 0,0 1 0,1-1 0,-1 1 0,0-1 0,0 1-1,0 0 1,1-1 0,-1 1 0,0-1 0,0 1 0,0 0 0,0-1 0,0 1-1,0 0 1,0-1 0,0 1 0,0-1 0,0 1 0,0 0 0,-1-1 0,1 1-1,0-1 1,0 1 0,-1-1 0,1 2 0,-1 0-245,0-1 0,0 1 0,0 0 0,0 0 0,0-1 1,0 1-1,0 0 0,-3 1 0,1-1-258,-1 0 0,0 0 0,0-1 0,0 1 0,0-1 0,-5 1 0,9-2 627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19.688"/>
    </inkml:context>
    <inkml:brush xml:id="br0">
      <inkml:brushProperty name="width" value="0.1" units="cm"/>
      <inkml:brushProperty name="height" value="0.1" units="cm"/>
      <inkml:brushProperty name="color" value="#FFFC18"/>
    </inkml:brush>
  </inkml:definitions>
  <inkml:trace contextRef="#ctx0" brushRef="#br0">0 44 2432,'2'-1'151,"0"-1"0,0 1 1,1 0-1,-1 0 0,0-1 0,0 2 0,1-1 0,-1 0 1,1 0-1,-1 1 0,1-1 0,-1 1 0,5 0 1,39 1 1895,-24 0-867,49 0 1589,104-5 808,-73-12-2419,-59 10-930,-1 1 0,1 2 1,60 3-1,130 23 252,-186-17-380,25-1-14,111-7 0,-60-1 190,176 27-148,-65-2-134,-73-13 12,-29 0 706,199-12 0,-298 0-706,103-6 505,-118 9-777,0 1 1,-1 1-1,0 0 0,1 1 0,26 8 0,-39-9-49,0 1-1,0-1 0,0 1 0,0-1 0,0 2 0,-1-1 0,1 0 0,-1 1 0,0 0 0,0 0 0,0 0 0,-1 0 1,1 1-1,-1-1 0,4 8 0,-4-5-601,0-1 0,0 1 1,-1 0-1,0 1 0,0-1 1,1 11-1,-2 13-2907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23.579"/>
    </inkml:context>
    <inkml:brush xml:id="br0">
      <inkml:brushProperty name="width" value="0.1" units="cm"/>
      <inkml:brushProperty name="height" value="0.1" units="cm"/>
      <inkml:brushProperty name="color" value="#FFFC18"/>
    </inkml:brush>
  </inkml:definitions>
  <inkml:trace contextRef="#ctx0" brushRef="#br0">8 21 1280,'-7'-11'2735,"9"16"-1518,0-2-949,-1-1 0,1 1 0,0-1 0,0 0 0,0 0 0,0 0 0,1 0 0,-1 0 0,0 0 0,1-1 0,-1 1 0,6 1 0,33 12 1389,-30-13-1376,1 0 0,-1-1-1,1 0 1,-1-1 0,17-1 0,4 0 34,-6-1-50,0 0-1,40-10 1,8-1 184,6 3 190,5-1 20,89 0 0,333 11-334,-249 15 15,-105-2-221,26-10-66,36 4-69,131 2 203,-21-9 101,-109 15 92,-76-5-968,-135-9 179,0 0 1,-1 0-1,1 0 0,-1 0 1,1 1-1,4 2 0,5 7-2490,-13-11 2749,-1 1 0,0-1 0,1 1 0,-1-1 0,0 1 0,0-1-1,1 1 1,-1-1 0,0 0 0,0 1 0,0-1 0,0 1 0,0-1 0,0 1-1,0-1 1,0 1 0,0-1 0,0 1 0,0 0 0,0-1 0,0 0-1,0 1 1,0-1 0,-1 1 0,1-1 0,0 1 0,-2 1-189,1-1 0,0 0 1,-1 0-1,1 0 1,-1 0-1,1 0 0,-1-1 1,1 1-1,-1 0 0,0-1 1,-2 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25.108"/>
    </inkml:context>
    <inkml:brush xml:id="br0">
      <inkml:brushProperty name="width" value="0.1" units="cm"/>
      <inkml:brushProperty name="height" value="0.1" units="cm"/>
      <inkml:brushProperty name="color" value="#FFFC18"/>
    </inkml:brush>
  </inkml:definitions>
  <inkml:trace contextRef="#ctx0" brushRef="#br0">16 66 2816,'-16'-9'3562,"27"-5"-943,-8 13-2532,0-1 0,0 1 1,0 1-1,1-1 0,-1 0 0,0 1 0,1 0 0,-1 0 1,0 0-1,1 0 0,5 1 0,6 0 184,37-1 110,193 9 1254,-207-4-1477,90 13 159,20 1 456,-124-19-656,0-1 1,0 0-1,0-2 0,37-10 0,-10 3-100,26 1 64,0 2 1,85 5-1,-4 0 0,-122-1 9,57-13 0,13-2 104,-58 14 69,96 4 0,-122 2-204,1 0 0,-1 2-1,0 1 1,-1 1 0,1 0 0,31 16 0,-45-18-217,-1 0 0,-1 1-1,1-1 1,-1 2 0,1-1-1,-1 1 1,-1 0 0,8 9 0,-10-11-234,0 0 1,0 0-1,-1 0 1,1 1-1,-1-1 1,0 0 0,0 1-1,-1 0 1,1-1-1,-1 1 1,0 0 0,0 0-1,-1 0 1,1 6-1,-2-9 163,1-1 0,0 1-1,-1-1 1,1 1 0,-1-1-1,0 1 1,1-1 0,-1 1-1,0-1 1,0 0 0,0 0-1,0 1 1,-2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31.538"/>
    </inkml:context>
    <inkml:brush xml:id="br0">
      <inkml:brushProperty name="width" value="0.1" units="cm"/>
      <inkml:brushProperty name="height" value="0.1" units="cm"/>
      <inkml:brushProperty name="color" value="#FFFC18"/>
    </inkml:brush>
  </inkml:definitions>
  <inkml:trace contextRef="#ctx0" brushRef="#br0">1 220 2304,'1'4'236,"0"0"1,1 0-1,0-1 0,-1 1 1,1 0-1,1-1 0,-1 0 1,0 1-1,1-1 0,0 0 1,-1 0-1,1 0 0,0-1 1,1 1-1,-1-1 0,0 0 1,1 1-1,6 1 0,-3-1 174,1-1-1,0 0 0,-1 0 0,1-1 0,0 0 1,0-1-1,12 0 0,-16 0-349,83-6 1140,-60 5-849,0-2 0,-1-1 1,27-8-1,43-6 4,-10 8-102,52-6-10,-107 15-172,-1 0 0,48 6 0,5 3 172,88-3-1,-108-3 76,108 16-1,-98-3-191,-42-7-82,0-2-1,37 2 0,171-6 114,16 1 123,-136-3-201,163-20-1,-80 3 123,-97 9 30,132-4-41,-75 11-177,143 2-32,-21-3 10,60 4 56,106 18 363,221-11-383,-119-9 224,-289-9-305,-236 9 90,311 9 216,-238-5-228,155-15-1,-158 3-76,160 9 1,-199 2 84,-1-2 0,0-2 0,71-12 0,305-27 166,-200 23-151,-132 9-41,147-16-7,434-39 12,-446 48 181,-76 3-293,94 10 60,-46 2 119,-199 0-76,46-1 56,0-3 0,94-17 0,-114 13-75,0 3-1,52-3 1,75 8 9,-78 1 9,-38-1 0,24 1 2,135-16-1,-191 12 20,0 2-1,1-1 1,-1 2 0,0 0 0,1 1 0,20 3 0,-25-1-273,0-1 1,0 1-1,-1 1 1,0 0-1,1 0 1,-1 1-1,-1 0 1,1 1-1,-1-1 1,9 9-1,4 7-1174,-12-12-349,1 0 0,-1-1-1,18 11 1,-9-12-2306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2:56.469"/>
    </inkml:context>
    <inkml:brush xml:id="br0">
      <inkml:brushProperty name="width" value="0.1" units="cm"/>
      <inkml:brushProperty name="height" value="0.1" units="cm"/>
      <inkml:brushProperty name="color" value="#FFFC18"/>
    </inkml:brush>
  </inkml:definitions>
  <inkml:trace contextRef="#ctx0" brushRef="#br0">0 1 1792,'13'0'1573,"-6"0"-1094,1 0-1,0 1 1,-1 0-1,1 1 1,-1-1-1,9 4 0,49 12 1342,-41-12-1359,30 11 0,-37-11-169,33 7 0,1 0 148,38 6 180,-46-10-430,-3-1 81,0-2 0,1-2 0,59-2 1,122-21-27,-89 7-172,54-8 487,133-7-272,659 28 480,-838 4-672,82-3 213,-98-7-266,457-7-32,-502 14-22,53 4-26,-14 1 34,22 2 16,339 44 201,-170 5-300,-251-46 127,0-3 0,112 1 1,-118-8-27,133 14-150,-115-6 150,0-4-1,90-6 1,403-10 60,-329-2-48,-118 4-38,84 4-20,68-5 174,45-18 84,11-1-326,22-4 232,3 0-21,88 4-204,4 25-22,-399 4 112,331 11 210,-259-3-322,86 2-6,250 7 290,-96-4 2,-60-5-152,150 6-84,-232-7 121,133-5-130,41-8-108,-108 6 576,-111-19-335,-34 1 178,-87 14-129,62-3 241,-99 8-411,0-1 1,0 1 0,0 1-1,-1-1 1,1 2-1,0-1 1,-1 2-1,12 4 1,-18-7-190,0 1 1,0-1-1,-1 1 0,1-1 1,-1 1-1,1 0 1,-1 0-1,0 0 1,1 0-1,-1 0 0,0 1 1,-1-1-1,1 1 1,0-1-1,-1 1 0,1 0 1,-1-1-1,0 1 1,2 5-1,-4-5-165,1 1 0,0 0 1,-1-1-1,0 1 0,0-1 0,0 1 0,0-1 1,-3 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51.217"/>
    </inkml:context>
    <inkml:brush xml:id="br0">
      <inkml:brushProperty name="width" value="0.1" units="cm"/>
      <inkml:brushProperty name="height" value="0.1" units="cm"/>
      <inkml:brushProperty name="color" value="#FFFC18"/>
    </inkml:brush>
  </inkml:definitions>
  <inkml:trace contextRef="#ctx0" brushRef="#br0">1119 6 4608,'11'-6'8922,"-28"7"-6804,9 1-1913,0 0 1,0 0 0,0-1 0,-1-1 0,-8 1 0,-21 1 270,-195 24 2383,-177 0-719,373-25-2253,-95 3-2231,-3 6-4368,66-2 2195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16.848"/>
    </inkml:context>
    <inkml:brush xml:id="br0">
      <inkml:brushProperty name="width" value="0.1" units="cm"/>
      <inkml:brushProperty name="height" value="0.1" units="cm"/>
      <inkml:brushProperty name="color" value="#FFFC18"/>
    </inkml:brush>
  </inkml:definitions>
  <inkml:trace contextRef="#ctx0" brushRef="#br0">6 52 1792,'-5'-9'672,"4"7"-48,33 2 1107,58-10-1,-49 6-1195,0 2 0,57 3 0,-27 0 831,-12-1-559,298-8-20,-266 6-505,1 4 0,98 15 0,-180-16-248,227 5 441,-143-8-304,294 27-139,-340-21 2,76-5 1,48-14 121,-37 3 13,66 3-255,14-1 44,-115 1 130,130-5-272,-7 28 157,3-1 28,269 12 745,-340-20-1130,-151-5 171,-1 0 0,0 0-1,0 1 1,0 0 0,0 0-1,5 2 1,6 9-2992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20.797"/>
    </inkml:context>
    <inkml:brush xml:id="br0">
      <inkml:brushProperty name="width" value="0.1" units="cm"/>
      <inkml:brushProperty name="height" value="0.1" units="cm"/>
      <inkml:brushProperty name="color" value="#FFFC18"/>
    </inkml:brush>
  </inkml:definitions>
  <inkml:trace contextRef="#ctx0" brushRef="#br0">10 223 2304,'-10'6'1464,"18"-3"-300,22-3-150,-19-4-785,0 0-1,0 0 0,-1-1 0,1 0 0,-1-1 0,0 0 1,14-12-1,27-15 309,-8 12-371,1 1 1,1 3-1,0 1 0,1 3 0,82-13 0,-9 14 278,-35 4-146,-6 0-161,1 4 1,0 2 0,-1 5 0,1 3 0,118 24-1,-124-16 48,0-4 0,123 3 0,86 4 252,-63-2-58,-57-5-328,299 58-1,-15-3 153,-104-44 40,0-18 223,-306-3-476,128-7 182,171-31 0,-169 17-191,366-51 120,-228 46-74,8 24-31,-217 2 3,-13 2 25,119 19 0,78 33 88,-194-34-7,-36-8 34,86 12 1,135 4-167,-190-19 56,75 6 70,108-15 89,-161-3-183,113 11-1,122 11 188,-296-19-279,64 0 3,114 14-1,-173-7 140,0-2 0,0-2-1,64-4 1,325-15-236,-337 17 252,-1-5 0,109-19 0,-91 8-74,162 1 1,-196 15 14,176-7 88,114-1-159,-227 9 240,69-16-187,-147 7-13,1 3 0,97 6-1,-67 7 207,148-5 0,-196-7-214,41-2 54,-29 2 32,61-11 0,-67 7 9,52-12-39,-5 0 70,-86 16-79,26-7 0,-31 6-21,1 1 1,-1 0-1,1 1 1,17-1 0,23 4 100,-23 0-91,0-1 0,55-7 1,-6-4 19,0 5 0,109 3 0,12 0-111,-159 3 91,-1 2 0,0 1 0,0 3-1,0 1 1,57 17 0,-60-12 2,60 29-1,13 5-89,-66-30 76,-22-8 50,42 11-1,144 14-126,-189-32 82,237 22 119,-174-22-107,151-18 0,-108 4-5,-115 13-9,52-6 29,0 3-1,85 7 1,206 26-29,31 11 0,-315-34 14,1-3 1,-1-3 0,73-8-1,-14-6 35,54-4-18,-83 10-99,121-26 1,-76 9 154,-1 5-66,227-42 145,-153 13-308,2 19 241,174 11-51,-38 18-74,-264 7 50,-59-4-5,0-1 0,1-1 1,47-5-1,-9-10 13,-35 7 125,44-5 0,-70 12-191,1-1 0,0 1 0,-1 1 0,1 0 0,-1 0 0,1 1-1,-1 0 1,0 0 0,13 6 0,-19-7-95,0 1-1,0 0 1,0 0 0,-1 0-1,1 0 1,0 0 0,-1 0-1,1 1 1,-1-1 0,0 1-1,0 0 1,0 0 0,0 0-1,-1 0 1,1 0 0,-1 0-1,3 6 1,-3-4-266,0-1-1,0 0 1,-1 1 0,1-1-1,-1 1 1,0-1 0,0 1 0,0-1-1,-1 1 1,0-1 0,-1 7-1,1-9 135,1-1 0,-1 1-1,1-1 1,-1 0 0,0 1-1,0-1 1,0 0 0,0 1-1,0-1 1,0 0 0,0 0-1,0 0 1,-3 2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23.748"/>
    </inkml:context>
    <inkml:brush xml:id="br0">
      <inkml:brushProperty name="width" value="0.1" units="cm"/>
      <inkml:brushProperty name="height" value="0.1" units="cm"/>
      <inkml:brushProperty name="color" value="#FFFC18"/>
    </inkml:brush>
  </inkml:definitions>
  <inkml:trace contextRef="#ctx0" brushRef="#br0">0 25 1792,'0'0'608,"12"-11"709,-7 9-1115,0 0-1,1 0 1,-1 0-1,0 0 1,1 1-1,-1 0 1,11-1-1,42 3 542,-26 0-143,-3-1-165,1 1 1,-1 2 0,47 11-1,-56-9-273,0 1-1,0 1 0,-1 1 0,0 1 0,34 22 0,-14-4 192,28 18 171,-58-40-444,0-1 1,-1 0-1,1 0 1,1-1-1,-1 0 1,13 2-1,27 0 416,69-1 1,12 0-130,-67 2-246,0-3 0,100-7 0,71-2-15,-155 7-90,400 4 246,412-5-449,-423-27 219,-209 10-46,-115 9 87,-33 2 33,126-11 6,-161 6-106,-18 1 116,-1 4 1,90 0 0,-140 6-220,29 3-541,-33-3 473,-1 0 1,0 1 0,0-1 0,0 1 0,1 0 0,-1-1 0,0 1 0,0 0 0,0 0 0,0 0 0,3 3 0,-5-4 37,0 1 0,1-1 1,-1 1-1,0-1 0,0 1 0,0-1 1,0 1-1,1-1 0,-1 1 1,0-1-1,0 1 0,0-1 0,0 1 1,0 0-1,0-1 0,0 1 0,0-1 1,-1 1-1,1-1 0,0 1 1,0-1-1,0 1 0,-1-1 0,1 1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28.066"/>
    </inkml:context>
    <inkml:brush xml:id="br0">
      <inkml:brushProperty name="width" value="0.1" units="cm"/>
      <inkml:brushProperty name="height" value="0.1" units="cm"/>
      <inkml:brushProperty name="color" value="#FFFC18"/>
    </inkml:brush>
  </inkml:definitions>
  <inkml:trace contextRef="#ctx0" brushRef="#br0">1 218 2432,'0'-1'76,"0"-1"1,0 1-1,0 0 0,0 0 1,1 0-1,-1 0 1,0 0-1,1 0 0,-1 0 1,1 0-1,-1 0 1,1 0-1,0 0 0,-1 0 1,1 0-1,0 0 0,0 0 1,0 0-1,-1 1 1,1-1-1,0 0 0,0 1 1,0-1-1,0 1 1,0-1-1,0 1 0,0-1 1,1 1-1,0-1 0,6-1 147,-1 1 0,1 0 0,12-1-1,2 1-114,-1-4 384,0-1 0,27-11 0,-29 10-230,0 1 0,1 0-1,24-4 1,260-8 853,-43 8-337,138-8-356,-374 18-387,168-6 335,-42 0-207,-62 4-70,169 8 22,49-4-59,-199-6 122,176 14 1,-207-7 46,128-12 0,-16 0 45,98 21-148,1-1 108,153 4 367,-123-7-421,-18-2-21,-184 0-179,160-12 0,-150 0 88,155 12 0,-261-4-45,324 10 26,119-2 403,-383-5-389,116-5-1,-57-5-44,140 14 1,-207-5-92,-5-4 165,135-17 1,-123 7-100,6 5 62,88 5 0,85-5 92,-146-6-147,0 6 1,174 12-1,-54-5-26,-117-4 92,-19 0-56,96 4-6,-171 0-6,42 5 49,0-3 0,121-8-1,-74-5-4,184 8-1,74-9 32,-34-1-74,3 5 133,109-4 80,-141 5-160,60 1-43,-291 7-9,-12 1-37,98-7 1,118-3 102,-179 7-49,184 10-13,-115-14-113,169 5 316,-209 2-232,174-18 0,-2-1 119,65-5-124,5-1 47,-315 21 12,227-4 46,-137 3-107,166 20 1,-304-19 37,307 6-2,-187-8 0,112 11 10,18 0-17,-102-7-119,143 28 282,-165-13-253,105-11 133,-39-3-8,-75 9 41,-58-4-92,-1-3 0,101-6 0,-73-6 37,-1 5 1,1 3 0,171 25-1,-205-20-6,0-2 0,98-6 0,-85-1 44,81 8 0,29 24 137,-161-25-186,14 2-51,1-2 0,0-2 0,-1-1 0,37-4 0,11 1 91,0 3 0,101 15-1,-99-1 63,-55-9-98,1-1 1,48 2 0,62-17-3,2 0-20,158 19 116,-215-6-45,133-13 1,-134 3-84,132 7 0,-118 9-19,2 1 120,131-5-1,-156-8-73,-1 3 0,141 18 0,-161-11 31,2-2-1,-1-2 1,103-9 0,-58 0-29,201 12 1,-236-4-27,0-2 1,114-17-1,53-2 84,-183 20-89,96 13 0,-99-7 75,2-2 1,-1-1-1,64-5 1,-29-3-65,1 4 0,-1 4 0,-1 3 0,97 22 0,-147-23 8,1-1 1,0-2 0,39 0 0,98-13-61,40 2 35,-184 9 55,0 1 0,0 2 1,0 0-1,-1 2 0,0 1 0,27 10 1,-47-14-188,0-1 0,0 0 0,-1 1 0,1 0 0,-1 0 0,1 1 0,-1-1 0,0 1 0,0 0 0,5 7 0,-7-9-69,0 1-1,-1 0 0,1 0 0,-1 0 1,1 0-1,-1 0 0,0 0 0,0 0 1,0 0-1,-1 1 0,1-1 0,-1 0 0,1 1 1,-1-1-1,0 0 0,-1 7 0,0-9 24,1 1 0,-1 0-1,0 0 1,1 0 0,-1-1-1,0 1 1,0 0 0,0-1-1,0 1 1,0-1 0,-1 1-1,1-1 1,0 1 0,-1-1-1,1 0 1,-1 0 0,1 0-1,-1 1 1,0-2 0,-1 2-1,-5 1-514,0 0-1,0-1 1,-1 0-1,-10 1 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30.705"/>
    </inkml:context>
    <inkml:brush xml:id="br0">
      <inkml:brushProperty name="width" value="0.1" units="cm"/>
      <inkml:brushProperty name="height" value="0.1" units="cm"/>
      <inkml:brushProperty name="color" value="#FFFC18"/>
    </inkml:brush>
  </inkml:definitions>
  <inkml:trace contextRef="#ctx0" brushRef="#br0">1 0 2048,'13'1'921,"0"-1"0,19 5 0,-25-3-757,0 1 1,-1-1 0,1 1-1,-1 1 1,0-1 0,7 6 0,-6-5-81,-1 1 0,1-1 0,0-1 0,15 6 0,-9-5 125,0 0 318,26 4 1,-28-6-444,0 0 1,-1 1 0,21 9 0,5 0-51,34 11 369,32 6 181,-78-23-351,115 18 515,-116-21-626,-1-2-1,1 0 1,0-2-1,28-4 1,78-10 273,208 1-1,-107-4-167,-81 4-182,-41 5 57,66-2 15,-31-4-50,-22 2-102,265 9 110,-101 11 12,155 14 508,-3 27-451,-226-20-2,66 4-6,-154-25-152,336 24 10,-142-15 346,-81-7-370,-149-2 20,271 8 84,123-10 32,-205-3-60,78 6 111,84 7 39,-141-11-184,118-8 63,-270-1 26,33 7-53,13 0 37,-72-7-51,154 0 140,-196 9-167,302 3-24,18-7 17,-45 9 0,15 1 0,-283-3 0,126-5 0,-184-3-1,406-8-62,-332 13 161,183-17 1,141 3-85,-278 11 479,-138-1-454,0 0 1,0 0 0,1-1-1,-1 0 1,0-1 0,0 0-1,0 0 1,12-5 0,-19 6-57,1 1 0,-1-1-1,0 1 1,1-1 0,-1 1 0,1-1 0,0 1 0,-1 0 0,1 0-1,-1 0 1,1 0 0,-1 0 0,1 0 0,2 0 0,-2 1-165,-1 0 0,1 0 0,-1 0 0,0 0 0,0 0 0,0 0 0,1 0 0,-1 0 0,0 1 0,0-1 1,0 0-1,-1 1 0,1-1 0,0 0 0,1 4 0,13 30-3247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32.274"/>
    </inkml:context>
    <inkml:brush xml:id="br0">
      <inkml:brushProperty name="width" value="0.1" units="cm"/>
      <inkml:brushProperty name="height" value="0.1" units="cm"/>
      <inkml:brushProperty name="color" value="#FFFC18"/>
    </inkml:brush>
  </inkml:definitions>
  <inkml:trace contextRef="#ctx0" brushRef="#br0">3 194 2432,'0'0'35,"0"0"1,-1-1-1,1 1 1,0-1-1,0 1 1,-1-1-1,1 1 1,0-1-1,0 1 1,0-1-1,0 1 1,0-1-1,0 0 1,0 1-1,0-1 1,0 1-1,0-1 1,0 1-1,0-1 1,0 1-1,0-1 1,0 1-1,0-1 1,1 1-1,-1-1 1,0 1-1,0-1 1,1 1-1,-1-1 0,0 1 1,1-1-1,-1 1 1,0 0-1,2-1 1,0 0 57,0 0 0,0 1 0,0 0 1,1-1-1,-1 1 0,0 0 0,4 1 0,3-1-59,6 0 290,40 0 980,1-1-1,94-16 1,-64-2-722,-30 5-502,0 3-1,83-6 1,33 18 37,-85 1 267,101-11 0,179-19 374,55 12-596,-3 0 22,-163 6 34,-6 0-68,262 1-11,111 24 375,-379-2-505,-103-5-96,121 3 392,89-2 224,12 1-924,-110-7 252,175-2 238,-13-6 61,-112 2 8,87 9-195,-71 1-24,19-2 145,238-5 546,-521-2-1000,12-2-2121,73 7 0,-102 0-1253,-37-4 3595,0 1-1,0 0 1,0-1 0,-1 1 0,1-1 0,0 1-1,0-1 1,0 1 0,0-1 0,-1 0 0,1 1 0,0-1-1,-1 0 1,1 0 0,0 1 0,-1-1 0,1 0-1,-1 0 1,1-1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5:33.592"/>
    </inkml:context>
    <inkml:brush xml:id="br0">
      <inkml:brushProperty name="width" value="0.1" units="cm"/>
      <inkml:brushProperty name="height" value="0.1" units="cm"/>
      <inkml:brushProperty name="color" value="#FFFC18"/>
    </inkml:brush>
  </inkml:definitions>
  <inkml:trace contextRef="#ctx0" brushRef="#br0">22 49 2816,'-21'-9'1691,"20"9"-1414,2 10 144,-1-9-376,1 0-1,-1 0 0,1 1 1,0-1-1,-1 0 0,1 0 1,0 0-1,0 0 1,-1 0-1,1 0 0,0-1 1,0 1-1,0 0 0,0 0 1,0-1-1,0 1 1,1 0-1,-1-1 0,0 1 1,0-1-1,0 0 0,1 1 1,-1-1-1,0 0 1,0 0-1,1 1 0,-1-1 1,0 0-1,0 0 0,1-1 1,-1 1-1,2 0 1,5-2 175,0 0 0,0-1 0,-1 1 0,10-6 0,2 0-86,6 0-45,1 2-1,1 0 1,-1 2 0,51-3 0,106 13 329,17 0 272,-54-17 148,23-2 119,-124 12-719,78 8 1,-101-4-460,0 1 0,-1 1 1,1 1-1,-1 0 0,0 2 1,0 0-1,32 20 0,-5 5-2120,-1-6-352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7:23.438"/>
    </inkml:context>
    <inkml:brush xml:id="br0">
      <inkml:brushProperty name="width" value="0.1" units="cm"/>
      <inkml:brushProperty name="height" value="0.1" units="cm"/>
      <inkml:brushProperty name="color" value="#FFFC18"/>
    </inkml:brush>
  </inkml:definitions>
  <inkml:trace contextRef="#ctx0" brushRef="#br0">38 156 2304,'-12'2'538,"9"-1"-384,0-1 0,1 1 0,-1-1 0,0 1 0,0 0 0,-5 2 1061,29-21 4230,2 12-4522,131-26 452,-113 21-1102,-7 2-8,-19 5-130,1 0 0,-1 1-1,1 0 1,21 0 0,16 3 810,29-1-60,156 19-1,-89-3-708,-58-4 169,176-2-1,-225-9-324,104-5 194,124-1 607,-74-3-832,-85 0-181,-19 2 345,-2 0-114,-33 6-37,-26 0 25,0 1-1,0 1 0,49 8 0,1 3 147,-19-3-15,-29-4-121,62 4 0,653-9-26,-667-7-7,-14 0-19,3 2 64,46-1 62,-48 6-138,146-3 124,1 3 66,1 0 106,-176-3-235,-11 0 17,1 1 0,57 5-1,-84-2-435,1-1-1,-1 0 0,1 0 0,0 0 1,-1 0-1,1 0 0,-1-1 0,1 0 1,-1 1-1,7-4 0,-9 4 62,1-1 0,-1 0 0,1 0-1,-1 0 1,0 0 0,1 0 0,-1 0 0,0 0 0,0-1-1,0 1 1,0 0 0,0-1 0,0 1 0,0-1 0,-1 1-1,1-1 1,0 1 0,-1-1 0,1 1 0,-1-1 0,0 0-1,1 1 1,-1-1 0,0 0 0,0-2 0,-7-45-4108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7:49.908"/>
    </inkml:context>
    <inkml:brush xml:id="br0">
      <inkml:brushProperty name="width" value="0.1" units="cm"/>
      <inkml:brushProperty name="height" value="0.1" units="cm"/>
      <inkml:brushProperty name="color" value="#E71224"/>
    </inkml:brush>
  </inkml:definitions>
  <inkml:trace contextRef="#ctx0" brushRef="#br0">0 1288 1664,'2'0'231,"-2"0"-202,1 0 0,-1 0-1,0 1 1,0-1 0,1 0 0,-1 0-1,0 0 1,0 0 0,1 0 0,-1 0 0,0 0-1,0 0 1,1 0 0,-1 0 0,0 0 0,1 0-1,-1 0 1,0-1 0,0 1 0,0 0-1,1 0 1,-1 0 0,0 0 0,0 0 0,1 0-1,-1-1 1,0 1 0,0 0 0,0 0-1,1 0 1,-1-1 0,0 1 0,0 0 0,0 0-1,0 0 1,0-1 0,0 1 0,1-2 934,10-7 2114,-10 8-2846,1-1 0,-1 1 0,1 0 0,0 0 0,-1 0 0,1 0 0,0 1 0,0-1 0,0 0 0,0 1 0,0-1 0,0 1 0,0 0 0,0 0 0,0-1 0,0 1 0,0 1 0,2-1 1,6 1 119,0 1 0,14 5 1,2 0 727,-18-5-686,0 1 1,0 0 0,0 0 0,-1 1 0,1 0 0,11 8 0,5 3 0,-5-6-228,0 0 0,1-1 0,0-1 0,0-1 0,1 0 0,0-2 0,0-1-1,0 0 1,32-1 0,10-1 78,-35 1-127,0-2 1,0 0 0,0-2-1,0-2 1,34-7-1,284-74 449,-251 69-310,24-6-107,-74 13-78,79-5 0,-16 3 166,-15-1-3,133 0 1,249 8 224,-274 13-385,-128-3-5,86-5-1,-75-2-7,341 15-72,-359-9 30,119-6-1,124-14-7,-220 16 18,142-6-37,-117-1 42,124 10 0,-154-1-11,27 5-92,-64-4 62,0-1 0,52-4-1,182-5-22,-185 6 28,82 8 7,1-1 172,171-2-1,-141 3-166,1-9 7,-78-2-12,188 17 128,-297-11-134,42 6 20,66-1 0,344 30 263,-445-35-254,-12 0-25,94 6 72,-98-9-61,0 0 1,0-1-1,0-1 1,0 0-1,26-9 1,-38 11-7,49-17 52,93-46 0,-106 43-37,-18 10 17,-1 0-1,-1-1 1,31-24-1,-35 23 47,-7 6-22,0 1 0,-1-1 0,0-1 0,7-9 0,7-7-31,-17 20-27,0-1 0,0 1 0,0 0 0,0-1 0,0 0 0,-1 1 0,0-1 0,0 0 0,0 0 0,0 0 1,-1-1-1,2-3 0,12-54 290,-11 47-297,0-1 1,0 1-1,-2-1 1,2-22-1,-5-57 137,-14-96 0,9 130-226,-4-28 194,8 79-91,-1 1 1,0-1-1,0 1 0,0 0 0,-1 0 0,-11-17 1,13 22-4,-1-1 0,0 1 1,0 0-1,-1 0 0,0 0 1,1 0-1,-1 1 1,0 0-1,-1 0 0,1 0 1,0 0-1,-1 0 0,0 1 1,1 0-1,-1 0 1,0 0-1,-7-1 0,-39-9 9,-1 2 1,0 3-1,0 2 0,-64 1 0,-104-1 163,55 5-103,-316-3 44,409 1-125,-201-12 143,-210-25-49,244 22-67,141 7-69,-58-3-29,-257-3 190,337 13-117,-68-1 0,-564 6 134,523-6-34,-146-5-174,-222-1-183,429 10 226,-3-2 26,-130 4 144,-75 12-227,-2-22 181,215 6-90,20 1-74,-146-21 0,186 12 82,-336-42-235,68 48 96,255 11-19,-92 19 1,118-16 58,2 2 1,-1 2-1,2 1 1,-66 34-1,98-42 95,1 0-1,0 1 1,1 0-1,-13 15 1,9-10 3,8-7-3,1 0 1,-1 0-1,1 0 1,0 1-1,0 0 0,1 0 1,0 0-1,0 0 1,1 0-1,0 1 0,0-1 1,0 9-1,-1 6 36,1 0-1,2 42 1,15 108 164,1 71-35,-16-216-367,0-1-1765,0 0 0,6 33 0,-2-28-1960,-3-5-474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09:06.345"/>
    </inkml:context>
    <inkml:brush xml:id="br0">
      <inkml:brushProperty name="width" value="0.1" units="cm"/>
      <inkml:brushProperty name="height" value="0.1" units="cm"/>
      <inkml:brushProperty name="color" value="#E71224"/>
    </inkml:brush>
  </inkml:definitions>
  <inkml:trace contextRef="#ctx0" brushRef="#br0">1679 173 6144,'-11'2'1171,"6"-2"-766,1 1 1,-1 0 0,0 0 0,-6 3 0,8-4-376,1 1 0,0-1 0,-1 1 0,1-1 0,-1 0 1,1 0-1,0 0 0,-1 0 0,1 0 0,-3-1 0,-7 0 823,-2 0-29,0-1 0,0 0 0,-20-7 1,32 8-736,-9-3 109,0 0-1,1-1 1,-1-1 0,1 1-1,-11-9 1,9 5 158,-1 1 1,-17-7 0,23 13-243,-1 0 0,1 1 0,-1 0 0,1 0 1,-1 1-1,0 0 0,-12 2 0,-7-1 146,15-1-201,-232 8 1856,90-6-1102,84-3-522,28-3-89,33 3-168,-1 0 0,1 1 1,-1-1-1,-16 3 0,-29 8 354,26-3-135,0-3 0,-50 3 0,-28-2-168,88-4 94,0 1 0,-21 4 0,39-6-183,-6 0-16,6 0 23,0 0 0,0 0 0,1 1-1,-1-1 1,0 0 0,0 0 0,0 0-1,0 0 1,0 1 0,1-1 0,-1 0-1,0 1 1,0-1 0,1 1-1,-1-1 1,-1 2 0,-41 30 616,30-19-515,1 0 0,1 1 0,0 0 1,-17 30-1,11-13 129,-18 49-1,26-50-215,1 0 0,1 0 0,-3 47 0,1-12 17,-70 313 376,76-366-410,2 1-1,-1 16 0,-2 18-130,3-6-228,1-25 222,0-16 139,0 1 0,1 0-1,-1 0 1,0-1 0,1 1 0,-1 0-1,0-1 1,1 1 0,-1 0 0,1-1 0,-1 1-1,1-1 1,-1 1 0,1-1 0,-1 1 0,1-1-1,0 1 1,-1-1 0,1 1 0,0-1 0,-1 0-1,1 1 1,0-1 0,-1 0 0,1 0-1,0 1 1,0-1 0,-1 0 0,1 0 0,0 0-1,0 0 1,0 0 0,-1 0 0,1 0 0,1-1-1,3 1 7,-1 0-1,1-1 1,0 1-1,7-3 0,92-23-82,-12 4 49,-58 13 255,70-7 1,-2 0-188,42-10 81,53 9-235,56 15 252,-133 3-163,153 3 157,114 6 79,-64-4-168,-28-2-47,-17 14 28,-69-15 29,-110-5 45,-30 5-20,101 17 0,-148-15-69,-1 0 0,33 13 0,4 1 52,-50-16-50,0 1 0,0-1 0,0 1 0,-1 0 0,14 11-1,-6-5 2,-1 3-51,-1 2 63,-12-14 11,0-1-53,23 0-75,-20 1 94,0-1 0,0 0 0,-1 0 0,1-1 0,0 1 0,0-1-1,0 0 1,-1 0 0,1 0 0,0 0 0,-1-1 0,1 0 0,-1 1-1,4-3 1,35-15-121,-26 13 79,28-16-1,66-41 173,-105 60-130,-1 0-1,0 0 1,1-1-1,-1 0 1,-1 1-1,1-1 1,-1-1-1,1 1 1,-1-1-1,0 1 1,-1-1-1,1 0 1,-1 0-1,0 0 1,0 0 0,-1 0-1,1 0 1,-1-1-1,0 1 1,-1 0-1,1-6 1,-2-8 29,0 0 0,-2 0 0,0 1 0,-10-32 0,-2-19-88,12 51 76,-5-34 21,-3-76 0,6-143-175,5 253 90,1-3 83,-1 1 1,-1-1 0,-1 1 0,-1-1 0,0 1 0,-11-33 0,12 47-43,0 1 1,-1-1-1,1 0 0,-7-9 1,7 13-14,1 1 1,-1-1-1,0 0 1,1 1-1,-1 0 1,0-1-1,0 1 1,0 0-1,0 0 1,0 0-1,0 0 1,-1 0-1,1 0 1,0 1-1,-4-2 1,-41-12-96,25 6 163,14 5-50,1 1 21,-1-1 1,1 0-1,-11-6 1,11 5-12,-1 1 0,0 0-1,-13-4 1,6 2 5,8 3-14,0 0 0,0 1 0,0 0 0,0 0 0,0 1 0,-10 0 0,-46 7-93,35-3-1,-321 24-122,75-24 207,113-6 89,-237-32 0,322 28-44,-1 4 0,-78 8 1,-10 0-110,-49-10 304,170 3-114,0 3 1,-80 13-1,-85 31-18,115-24-287,52-11-53,9-3-803,-48 7 0,71-14 464,1 0 1,-1-1-1,1 0 1,-1-1-1,1 0 1,-1 0-1,1-1 1,0 0-1,-18-7 0,-43-29-5365,11 5 1026,-20-5 511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52.098"/>
    </inkml:context>
    <inkml:brush xml:id="br0">
      <inkml:brushProperty name="width" value="0.1" units="cm"/>
      <inkml:brushProperty name="height" value="0.1" units="cm"/>
      <inkml:brushProperty name="color" value="#FFFC18"/>
    </inkml:brush>
  </inkml:definitions>
  <inkml:trace contextRef="#ctx0" brushRef="#br0">2962 34 4352,'0'0'2277,"16"-14"80,-16 13-2273,-1 0 1,1 0-1,0 0 0,-1 0 0,1 0 0,-1 1 0,1-1 0,-1 0 0,0 0 0,1 1 0,-1-1 0,0 0 1,1 1-1,-1-1 0,0 0 0,0 1 0,0-1 0,0 1 0,0-1 0,1 1 0,-1 0 0,0-1 0,0 1 1,0 0-1,0 0 0,0 0 0,-2 0 0,-30-4 964,-91 15 703,19-1-1347,-48-2-58,-25-1 371,-2 0-239,27 1-302,67-2 202,-155 14 296,57-2-628,130-17 342,-85-8 0,0-1-540,-303 13 1688,159-17-544,168 5-1050,-133-19-4971,150 5 1349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0:57.243"/>
    </inkml:context>
    <inkml:brush xml:id="br0">
      <inkml:brushProperty name="width" value="0.1" units="cm"/>
      <inkml:brushProperty name="height" value="0.1" units="cm"/>
      <inkml:brushProperty name="color" value="#E71224"/>
    </inkml:brush>
  </inkml:definitions>
  <inkml:trace contextRef="#ctx0" brushRef="#br0">0 103 1792,'22'0'3738,"-19"-1"-3609,0 1 0,-1-1-1,1 0 1,-1 0 0,1 0-1,-1-1 1,0 1 0,1 0-1,-1-1 1,0 0 0,0 1-1,0-1 1,2-3 0,18-12 64,-15 14-101,0 1-1,1-1 1,-1 1-1,1 0 1,-1 1-1,16-2 1,50 4 294,-32 0-80,215-1 2222,-182 6-2357,-46-2 21,-1 2 1,0 0-1,52 21 1,-50-16 0,1-1 0,55 10 0,-5-11 319,-40-5-331,0 1 1,0 2-1,63 20 1,-79-18-104,-10-3-5,-1-1-1,1 0 1,0-1-1,0-1 1,0 0 0,22 1-1,37-6 309,103-17-1,71-26-225,-70 11 204,-74 13-279,29-5-32,177-11 121,-256 31-109,2 0 77,272-26-199,-269 29 257,75 4 1,-99 2-125,0 1 1,0 2 0,51 15-1,71 23-22,-125-37 135,0-2 0,0-1-1,35-1 1,-49-3-29,22 0 6,-1 0 0,0 3 1,73 13-1,-106-15-189,-1 1-1,0-1 0,0 1 1,0-1-1,0 1 1,0 0-1,0 1 0,0-1 1,0 1-1,-1 0 1,0-1-1,1 1 1,-1 1-1,0-1 0,0 0 1,-1 1-1,1 0 1,1 4-1,-2-5-176,-1 1 0,0 0 0,0-1 0,0 1 0,-1 0-1,1 0 1,-1-1 0,0 1 0,0 0 0,0 0 0,-1 0 0,1-1-1,-1 1 1,0 0 0,0-1 0,0 1 0,-1 0 0,1-1 0,-1 1 0,0-1-1,-4 6 1,-6 7-1971,-26 27 0,38-43 2166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1:00.641"/>
    </inkml:context>
    <inkml:brush xml:id="br0">
      <inkml:brushProperty name="width" value="0.1" units="cm"/>
      <inkml:brushProperty name="height" value="0.1" units="cm"/>
      <inkml:brushProperty name="color" value="#E71224"/>
    </inkml:brush>
  </inkml:definitions>
  <inkml:trace contextRef="#ctx0" brushRef="#br0">5 100 2560,'0'0'50,"-1"0"1,1-1-1,0 1 0,-1 0 0,1 0 1,0-1-1,-1 1 0,1 0 1,0-1-1,0 1 0,-1 0 1,1-1-1,0 1 0,0 0 1,0-1-1,0 1 0,-1-1 1,1 1-1,0 0 0,0-1 0,0 1 1,0-1-1,0 1 0,0 0 1,0-1-1,0 1 0,0-1 1,0 1-1,0 0 0,1-1 1,-1 1-1,0-1 0,0 1 0,0-1 1,1 0-29,0 1 0,0-1 0,0 0 0,0 1 0,0-1 0,0 0-1,0 1 1,0 0 0,0-1 0,1 1 0,-1 0 0,1-1 0,35-2 380,-14 1 544,-19 1-674,1 1 0,-1-1-1,0 1 1,0 0 0,0 1-1,0-1 1,7 2 0,-5-1-26,0 0 1,0 0-1,0 0 0,0-1 1,0 0-1,0 0 0,0 0 1,8-2-1,3-2 579,25-9-1,-25 7-616,26-5 0,-27 9-119,-1 1-1,1 0 1,16 3-1,-17-1 113,0-1 0,1 0 0,21-4 0,5-2 225,-1 2 0,69 3 0,-64 1-270,36 3 9,-42-1-85,1-1 0,46-6 1,137-20 1117,-177 22-1061,0 3 1,83 10-1,-52 1-222,110 1-1,34-8 533,-165 0-340,106 22 1,-134-20-61,35 10-39,-1-4-1,89 6 0,-8-5 114,-53-3-55,74 18 105,-122-18-96,1-3-1,82 6 0,50-20 239,-64 2-268,35 5-116,57-4 179,-163 0-70,61-16 0,22-3 67,-119 23-110,195-17-22,-153 15 62,0 3 1,59 8 0,-38 0-92,87 0 0,234-9 296,-358 1-204,0 2 0,59 14-1,3 0 13,-83-16-12,0 0-1,1-1 1,-1 0 0,0-1 0,1 0-1,17-5 1,58-25 298,-85 31-332,19-7 167,0 2 0,34-7 0,-35 11-150,-1 0 0,23 2 0,-7-1 9,-29 1-30,0-1-1,-1 1 1,1 0-1,0 1 1,-1-1-1,1 1 1,5 2-1,-5-2 0,-1 0-1,1 0 1,-1-1-1,1 1 1,-1-1-1,1 0 1,6 0-1,32 4 15,-26-3 61,-12-1-86,0 0 0,0 0-1,0-1 1,10 1-1,73-1 303,-87-1-295,16 3-116,-17-2 131,1 1 0,0-1-1,-1 0 1,1 0 0,0 1 0,-1-1 0,1 0 0,0 1 0,-1-1 0,1 1 0,-1-1 0,1 1-1,-1-1 1,1 1 0,-1-1 0,0 1 0,1-1 0,-1 1 0,1 0 0,-1-1 0,0 1 0,0-1-1,1 1 1,-1 0 0,0-1 0,0 1 0,0 0 0,0 0 0,0 0 0,-27-1-184,-9-3 410,29 13-255,3-7 68,4-3-47,0 0 1,0 0-1,-1 1 1,1-1-1,0 0 0,0 0 1,0 1-1,0-1 1,0 0-1,0 0 1,0 1-1,0-1 1,0 0-1,0 0 0,0 1 1,0-1-1,0 0 1,0 0-1,0 1 1,0-1-1,0 0 1,0 0-1,0 1 1,0-1-1,0 0 0,0 0 1,1 0-1,-1 1 1,0-1-1,0 0 1,0 0-1,0 0 1,1 1-1,-1-1 1,0 0-1,0 0 0,0 0 1,1 0-1,-1 1 1,0-1-1,0 0 1,0 0-1,1 0 1,-1 0-1,0 0 1,0 0-1,1 0 0,-1 0 1,0 0-1,3 1 3,-1 0-1,1-1 0,0 1 1,-1-1-1,1 1 0,0-1 0,-1 0 1,4-1-1,-3 1 1,0 0 1,0 0-1,0 0 1,0 1-1,0-1 1,0 1-1,3 0 0,20 9-43,-11-4 28,22 11 0,-30-13 19,-1-1-1,0 1 0,1-2 0,0 1 1,-1-1-1,1 0 0,0 0 0,0-1 1,0 0-1,0 0 0,1-1 0,-1 1 1,0-2-1,0 1 0,0-1 1,0 0-1,0-1 0,0 1 0,0-1 1,0-1-1,-1 1 0,10-6 0,-8 4-6,31-17-15,-37 20 13,1-1 0,-1 0 0,0 1 0,0-1 0,0 0 0,0 0 0,0-1 0,-1 1 0,1 0 0,-1 0 0,1-1 1,-1 1-1,1-4 0,-1 5 7,-1 1 0,0-1 0,0 0 0,0 1 0,0-1 0,1 1 0,-1-1 0,0 0 0,0 1 0,0-1 0,0 0 0,-1 1 0,1-1 0,0 0 0,0 1 0,0-1 0,0 1 0,-1-1 0,1 0 0,0 1 0,0-1 0,-1 1 0,1-1 0,-1 1 0,1-1 0,0 1 0,-1-1 0,1 1 0,-1-1 0,-1 0 2,0 0 0,1 1 1,-1-1-1,0 0 0,1 1 0,-1-1 0,0 1 1,0 0-1,0-1 0,-2 1 0,-4 0-42,0 1 0,0 0 0,0 0-1,-7 2 1,2 1-355,1 1 1,1 0-1,-1 1 0,1 0 0,-19 14 1,25-17 188,-72 50-2801,-24 19-1131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1:26.139"/>
    </inkml:context>
    <inkml:brush xml:id="br0">
      <inkml:brushProperty name="width" value="0.1" units="cm"/>
      <inkml:brushProperty name="height" value="0.1" units="cm"/>
      <inkml:brushProperty name="color" value="#E71224"/>
    </inkml:brush>
  </inkml:definitions>
  <inkml:trace contextRef="#ctx0" brushRef="#br0">4 383 3072,'0'0'29,"0"0"0,0 0 1,0 0-1,0 0 0,0 0 0,0 0 1,0 0-1,0 0 0,0 1 0,0-1 0,0 0 1,-1 0-1,1 0 0,0 0 0,0 0 1,0 0-1,0 0 0,0 0 0,0 0 1,0 0-1,0 0 0,0 0 0,-1 0 1,1 0-1,0 0 0,0 0 0,0 0 1,0 0-1,0 0 0,0 0 0,0 0 0,0 0 1,0 0-1,-1-1 0,1 1 0,0 0 1,0 0-1,0 0 0,0 0 0,0 0 1,0 0-1,0 0 0,0 0 0,0 0 1,0 0-1,0 0 0,0 0 0,0-1 0,0 1 1,0 0-1,0 0 0,-1 0 0,1 0 1,0 0-1,0 0 0,0 0 0,0 0 1,0-1-1,0 1 0,0 0 0,0 0 1,1 0-1,-1 0 0,0 0 0,0 0 0,0 0 1,0 0-1,3-14 1400,8-13 306,-6 18-1304,-4 7-328,0 0 0,1 0-1,-1 0 1,0 0 0,0 0 0,1 0 0,-1 1 0,1-1 0,0 1-1,-1-1 1,1 1 0,0 0 0,0-1 0,0 1 0,0 0 0,0 0-1,4-1 1,320-165 3994,-243 121-3495,-62 36-535,0 0-1,0 1 1,34-8 0,71-10 124,-87 19-57,-18 5-66,0 0 1,0 2-1,38 2 1,63 12 233,-100-10-291,1 1 15,1 1 1,27 11 0,-26-8 29,34 6-1,-43-10-15,0 1 0,-1 0 0,1 1 0,-1 1 0,0 0 0,-1 1-1,17 12 1,-25-16-39,18 9 64,1-1-1,0-2 1,26 8-1,-12-4-7,-13-6-29,1-2 0,-1 0 0,36 2 0,-22-3-55,37 2 238,-52-6-170,0 2 0,0 0 0,0 1 0,33 11 0,3 10-66,-30-12 95,1-2 1,41 11 0,192 44 270,-172-39-206,108 37 13,-172-55-116,0-2 0,0-1 0,44 4 0,60-9 37,-21-1 1,196 28 116,-260-26-154,0-1-1,85-11 0,-31 2-18,-16 5-13,162 16 0,-222-10 7,8 2 16,0-2 1,0-1-1,0-2 0,34-4 0,17-6-61,103 2 1,-26 17 227,-101-3-229,94-4 0,-127-5 30,50-13 1,14-2-7,17 12 157,-44 4-76,94 5-144,-113 0 115,0-2-1,77-9 1,-53 0-34,97 2-1,-93 7-22,-1 4 0,-1 3 0,89 20 0,-131-22 22,0-1-1,51 0 1,63-8 98,-30 0-66,69 15 118,-40-1-59,-81-12-59,75-10-1,-5 1-68,99 19 250,10 0-344,-82-15 241,229 21 0,-98-7-113,-191-9 15,127 15-1,-148-2-46,-38-4 111,82 3 0,-70-11-62,492 23 197,-493-19-287,101-4-1,-13-2-10,138 36 255,-87-7-31,3-18-86,-189-8-53,109 9 46,174 40-1,-247-41-34,1-2-1,0-1 1,0-3 0,1-1-1,-1-2 1,0-2 0,1-1-1,-1-2 1,52-15 0,-60 13 98,3-1 10,67-25-1,-41 15-11,-41 7-235,-18 9 149,0 0 1,-1-1-1,1 1 0,0-1 1,-1 0-1,0 1 0,0-1 1,0 0-1,3-5 0,-2 1 8,-3 7-28,0-1 1,0 1 0,0 0-1,0 0 1,0 0 0,0-1 0,0 1-1,0 0 1,0 0 0,0 0-1,0-1 1,1 1 0,-1 0 0,0 0-1,0 0 1,0 0 0,0-1-1,0 1 1,1 0 0,-1 0 0,0 0-1,0 0 1,0 0 0,0 0-1,1-1 1,-1 1 0,0 0 0,0 0-1,0 0 1,1 0 0,-1 0 0,0 0-1,0 0 1,1 0 0,-1 0-1,0 0 1,0 0 0,0 0 0,1 0-1,-1 0 1,0 0 0,0 0-1,0 0 1,1 1 0,-1-1 0,0 0-1,0 0 1,0 0 0,1 0-1,-1 0 1,0 0 0,0 1 0,0-1-1,1 0 1,-1 1-7,1 0 0,0 0 0,-1 0 0,1 0 0,0 0-1,-1 0 1,1 0 0,-1 0 0,1 0 0,-1 0 0,0 0 0,0 1 0,1-1 0,-1 0 0,0 0-1,0 0 1,0 1 0,0-1 0,0 0 0,0 0 0,-1 0 0,1 2 0,-1-1 7,1-1 0,0 1 1,0 0-1,0-1 0,0 1 1,0 0-1,0 0 0,0-1 1,1 1-1,-1 0 0,1-1 1,-1 1-1,1-1 0,-1 1 1,2 1-1,0-1-11,-1 0 1,1 0-1,-1 1 0,0-1 0,0 0 1,0 0-1,0 1 0,0-1 1,0 0-1,-1 1 0,1-1 0,-1 1 1,0-1-1,0 5 0,4 16 92,-1-2-109,-3-19 21,-1 0 0,1 0 1,0 0-1,1 0 1,-1 0-1,0 0 0,1 0 1,-1 0-1,1 0 1,-1 0-1,1 0 1,0 0-1,2 4 0,-2-5 7,0 0-1,0 0 0,0 0 1,0 1-1,0-1 0,0 1 1,0-1-1,-1 1 0,1-1 1,0 1-1,-1-1 0,0 1 1,1-1-1,-1 1 0,0 0 1,0-1-1,0 1 0,0 0 1,0 2-1,-22-8-22,13 2 36,8 8 72,1-6-85,0 0 0,0 1 0,0-1 0,1 0 0,-1 1 1,0-1-1,0 0 0,0 1 0,0-1 0,-1 0 0,1 0 0,0 1 0,0-1 0,0 0 1,0 1-1,0-1 0,0 0 0,0 0 0,0 1 0,-1-1 0,1 0 0,0 0 0,0 1 1,0-1-1,0 0 0,-1 0 0,1 0 0,0 1 0,0-1 0,-1 0 0,1 0 0,0 0 1,0 0-1,-1 1 0,1-1 0,0 0 0,-1 0 0,1 0 0,-1 0 0,1 2 93,0-7 109,0 4 25,2 1-220,0 1 0,-1-1-1,1 0 1,-1 0 0,1 1-1,0-1 1,-1 1 0,1-1-1,-1 1 1,1 0 0,-1-1-1,0 1 1,1 0 0,-1 0-1,0 0 1,1 0 0,-1 0-1,0 1 1,0-1 0,0 0-1,0 0 1,0 1 0,0-1-1,0 1 1,-1-1-1,1 1 1,0 2 0,0-2-191,0 0 0,-1 0 0,1 0 0,-1 1 0,1-1 0,-1 0 0,0 0 0,0 1 0,0-1 0,-1 0 0,1 0 0,0 1 0,-1-1 0,1 0 1,-1 0-1,0 0 0,0 1 0,0-1 0,0 0 0,-1 2 0,-1-1-646,0 1 1,1-1 0,-1 0-1,-1 0 1,1 0-1,-6 4 1,7-6 521,1 0 0,-1 0 0,1 0-1,-1-1 1,0 1 0,1-1 0,-1 1 0,0-1 0,1 0 0,-1 0 0,0 1-1,0-1 1,1 0 0,-1-1 0,0 1 0,0 0 0,1 0 0,-1-1 0,-3 0-1,-1-3-671,-1 1-1,1-1 1,-10-6-1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2:22.574"/>
    </inkml:context>
    <inkml:brush xml:id="br0">
      <inkml:brushProperty name="width" value="0.1" units="cm"/>
      <inkml:brushProperty name="height" value="0.1" units="cm"/>
      <inkml:brushProperty name="color" value="#E71224"/>
    </inkml:brush>
  </inkml:definitions>
  <inkml:trace contextRef="#ctx0" brushRef="#br0">1359 155 1664,'-1'-1'63,"1"-1"1,-1 1-1,1-1 0,0 1 1,-1 0-1,1-1 0,0 1 1,0-1-1,0 1 1,0-1-1,0 1 0,0-1 1,1 1-1,-1-1 0,0 1 1,1-1-1,-1 1 0,1 0 1,1-3-1,18-29 1745,-10 16-862,36-56 3699,-56 90-4281,-1-1-1,0 0 0,-1 0 1,-1-1-1,0-1 0,-1 0 1,-17 13-1,-18 11 1333,45-36-1603,1-1 1,-1 0-1,1 0 1,-1 0-1,0-1 1,1 0-1,-1 1 1,0-1-1,1 0 1,-1-1-1,-5 0 1,-5 0 341,-347 1 1645,157 6-1419,-52-6-234,199-2-62,33 0-60,1 1 0,-44 5 0,31 2-339,-71 22 0,48-5-5194,43-18 562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2:54.330"/>
    </inkml:context>
    <inkml:brush xml:id="br0">
      <inkml:brushProperty name="width" value="0.1" units="cm"/>
      <inkml:brushProperty name="height" value="0.1" units="cm"/>
      <inkml:brushProperty name="color" value="#E71224"/>
    </inkml:brush>
  </inkml:definitions>
  <inkml:trace contextRef="#ctx0" brushRef="#br0">0 336 1792,'4'0'225,"1"1"0,-1-1 1,0 1-1,0-1 0,1 0 0,7-2 0,4 2 23,182-9 1485,-122 8-1465,-15-1-157,0 3 1,60 10 0,-66-5 99,0-2 0,1-2 0,-1-2 1,85-12-1,-41 3-85,112 7 1,33-3 852,62-7-1022,-245 11 90,71 8 0,-82-2 41,1-3 0,92-7-1,55-16 40,-149 18 37,0 3 0,52 6 0,-17 3-79,0-4 1,148-10-1,-207 3-132,344-25-55,-138 9 279,-61 4-24,78 9-167,57-4 66,-226 1-56,0 5 0,0 2 0,131 18 0,-44 5 20,-117-17-80,90-4 0,-71-2 106,46-1 61,-28 0-8,111 11 1,-145-5-39,1-2 1,-1-3-1,0-2 1,72-13 0,270-23 48,-347 34-112,84-20-1,-32 4 58,-95 21-55,78-15-2,103-4 0,227-17-153,-403 35 158,53-3 87,1 3 0,74 9 0,27-1 8,-136-7-130,11 1 3,53-7 0,-46 2-10,69 2 0,-68 3 28,214 15-15,-102-3 252,188-5-297,-274-5 43,94 15 0,-72-2-31,-52-7 92,0-2 1,1-2-1,73-1 0,-8-12 28,-40 1-100,0 4 1,104 8 0,-96 0 124,1-4 0,125-12 0,211-13-253,-336 20 266,-1-4-1,100-22 1,19-3 181,-160 29-233,283-45 303,-270 40-356,-1 3-1,1 1 0,53 2 0,145 21 97,-78 14-44,-22-2 12,-13-8-47,52 7-73,11 0-30,-178-27 166,47 7-19,2-3 1,88-4-1,22-7-48,-141 7-27,-1 1 0,68 16 0,-67-10 45,6 3-35,0-2 1,0-2 0,81 4 0,282 22 59,-361-28 4,-10-4-75,41-1 0,20 0-85,-91 0 68,-1-1 1,0 1-1,1 0 1,-1 0-1,1 0 1,3 2-1,-7-3-45,1 1 0,-1 0 0,0 0 0,0-1-1,0 1 1,0 0 0,0 0 0,0 0-1,0 0 1,0 1 0,0-1 0,0 0 0,0 0-1,-1 0 1,1 1 0,-1-1 0,1 0-1,-1 1 1,1-1 0,-1 0 0,0 1 0,1-1-1,-1 3 1,1 30-2558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01.212"/>
    </inkml:context>
    <inkml:brush xml:id="br0">
      <inkml:brushProperty name="width" value="0.1" units="cm"/>
      <inkml:brushProperty name="height" value="0.1" units="cm"/>
      <inkml:brushProperty name="color" value="#E71224"/>
    </inkml:brush>
  </inkml:definitions>
  <inkml:trace contextRef="#ctx0" brushRef="#br0">0 127 384,'12'-4'2608,"-10"2"-2452,0 1-1,0 0 1,1-1 0,-1 1-1,0 0 1,1 0 0,-1 1 0,1-1-1,-1 0 1,1 1 0,-1-1-1,1 1 1,3 0 0,43 1 15,-25 0 176,120 0 385,156-3-50,-144-15-283,-36 2-292,246-4 0,-306 18-38,0-3 1,0-2-1,66-16 0,-78 13-67,1 1 0,77-2-1,-94 10-13,1 1-1,0 2 0,0 1 1,58 15-1,-77-14 17,12 3 7,1-1 0,-1-1-1,1-1 1,45 2 0,19-7-80,314 14 170,-364-10-43,1-2 0,47-4-1,80-16 5,-110 14-16,66 3 0,-69 1-58,58 7-87,0 0 6,27-1 221,-17 3-134,-1 0 7,-47-6 29,81 15 1,-6-1-50,58-15-34,-113-3 48,-35 0-68,-15 0 272,69 7 0,-112-6-235,2 1-90,-1-1 0,0 1 0,0-1 0,1 1 0,-1 1 0,0-1 0,0 0 0,0 1 0,7 4 0,-3 7-1847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03.843"/>
    </inkml:context>
    <inkml:brush xml:id="br0">
      <inkml:brushProperty name="width" value="0.1" units="cm"/>
      <inkml:brushProperty name="height" value="0.1" units="cm"/>
      <inkml:brushProperty name="color" value="#E71224"/>
    </inkml:brush>
  </inkml:definitions>
  <inkml:trace contextRef="#ctx0" brushRef="#br0">0 119 1280,'43'-1'722,"-25"0"-379,1 0 0,-1 2 0,1 0 0,25 5 0,-10 2-122,0-2 0,0-1 0,1-2-1,35-2 1,-37-2 1,49-9-1,-50 5-192,50-2 1,-2 6 132,-11 0 77,81 8-1,-82-2-147,86-5-1,-67-1 17,239-8 128,-307 9-270,69 0 253,119-14-1,-124 3-116,2 3 1,-1 4-1,148 13 0,-177-6-129,0-2 0,0-2 0,99-16 0,-59 8 103,167 3-1,-54 5-47,-61-12 36,38-2-56,-69 16-12,134-2 26,-53-17 160,-24 1-262,-129 15 132,85 7 0,-41 6 3,160 10-188,-158-19 158,0 4 0,-1 4 0,110 26 0,-133-24 47,0-3 0,0-2-1,90-3 1,198 11-66,-280-12 63,-1-3-1,90-11 1,93 0-15,-113 22 132,-78-5-204,0-2 0,88-6 0,-58-4 6,113 7 0,-55 13-89,-87-7 198,116-1 0,162-10-112,-228 15 76,-78-6-57,1-1-1,0-2 0,56-5 1,330-34 722,-348 36-725,37-4 144,-73 2-29,67 3-1,-103 0-212,-1 1 0,0-1-1,1 1 1,-1 0 0,0 0-1,0 1 1,1-1 0,-1 1-1,0 0 1,0 0 0,-1 0-1,1 1 1,0-1 0,-1 1-1,0 0 1,1 0 0,-1 0-1,0 1 1,0-1 0,-1 0-1,1 1 1,-1 0-1,0 0 1,2 4 0,18 37-2126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08.474"/>
    </inkml:context>
    <inkml:brush xml:id="br0">
      <inkml:brushProperty name="width" value="0.1" units="cm"/>
      <inkml:brushProperty name="height" value="0.1" units="cm"/>
      <inkml:brushProperty name="color" value="#E71224"/>
    </inkml:brush>
  </inkml:definitions>
  <inkml:trace contextRef="#ctx0" brushRef="#br0">1 39 1664,'17'-3'147,"0"1"0,0 0 0,0 1 0,0 1-1,0 1 1,0 0 0,0 1 0,0 1 0,0 1 0,21 7 0,-18-3 8,1-2-1,0 0 1,1-2 0,-1 0-1,1-1 1,0-2 0,0 0-1,0-1 1,31-4 0,-9-3 19,1 3 1,0 1 0,52 4-1,135 21 23,-199-20-85,1-2-1,-1-1 1,1-2-1,47-9 0,23-3 15,-36 13-64,0 2 1,79 10-1,-122-7-36,33 0-52,1-2-1,92-11 0,-79 5-5,1 3 0,-1 3 0,110 16 0,-57 5 45,16 3 70,440 12 563,-419-46 88,1-1-583,-47 10-82,139-1 102,-200-3-214,84-18-1,-53 6 56,173-8 106,3 21-245,-209 3 126,61-7 2,2 0-18,71 11-92,-136-1 214,82 18 0,-93-14-111,1-1-1,43 0 0,83-6 102,-73-1-79,231 21-80,-297-18 57,0-1 0,1-2-1,-1 0 1,0-2 0,45-10 0,-30 5 52,1 2 0,-1 2 0,1 2 0,0 2 0,-1 2 0,74 12 0,-21 7 40,-68-13-74,-1-2-1,1-1 1,48 3 0,266 4 21,-236 0-45,166 10 250,-122-25-439,-50 0 244,101 9 0,-131 2-6,-12-1-64,1-2 0,108-5 0,-72-6 23,124 7 0,-161 3 127,78 1-65,-109-6-53,0 0 1,0-2 0,28-7-1,-7 0 87,0 1-1,1 3 1,72-1 0,14 9-61,87-1 169,-196-3-165,41-10 1,11-1-131,252 3 48,-284 10 22,37 1-90,-36 1 153,-1-2 0,0-2 0,76-13 0,-77 6-110,90-4 0,47 12 185,24-1 119,-176-1-211,0-2-1,37-10 1,-33 6 20,46-5 0,-8 9 32,121 6 0,-164 1-72,1 1 0,-1 1 0,0 2 0,0 1 0,-1 1 0,44 18 0,-58-20 23,0-1 0,0 0 1,1-1-1,-1-1 0,1 0 1,20 1-1,95-3-157,-66-3 238,33 4-76,112-5 104,-172-2-171,0-1-1,0-2 1,35-14-1,36-8 102,-79 24-8,17-5 23,60-5 0,122 8-210,-11 2 58,-135-1 14,129-5 181,-170 12-143,-1 1 1,1 2 0,-1 2 0,0 2 0,51 15-1,-38-8-16,1-2 0,0-3-1,66 3 1,-68-7 84,26 2 62,134 20-48,-170-20-62,82 5-1,44-12 163,-75-1-167,-67 1-108,3-1-56,0 1-1,0 2 1,42 8-1,-69-10 50,0 1 0,0-1 0,0 1 0,0 0 0,0 0-1,-1-1 1,1 1 0,0 0 0,0 0 0,1 2 0,-2-2-116,0 1 1,0-1 0,0 0-1,-1 1 1,1-1-1,0 1 1,-1-1 0,1 1-1,0 1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12.317"/>
    </inkml:context>
    <inkml:brush xml:id="br0">
      <inkml:brushProperty name="width" value="0.1" units="cm"/>
      <inkml:brushProperty name="height" value="0.1" units="cm"/>
      <inkml:brushProperty name="color" value="#E71224"/>
    </inkml:brush>
  </inkml:definitions>
  <inkml:trace contextRef="#ctx0" brushRef="#br0">5 245 1408,'-5'-20'448,"5"19"-435,0 1 0,1-1 0,-1 1-1,0-1 1,0 0 0,1 1 0,-1-1 0,0 1 0,1-1 0,-1 1 0,1-1-1,-1 1 1,0 0 0,1-1 0,-1 1 0,1-1 0,-1 1 0,1 0 0,-1 0-1,1-1 1,0 1 0,-1 0 0,1 0 0,-1-1 0,1 1 0,1 0 0,21-6-59,-17 5 96,0-2 126,0 0 0,0 0 0,0 0 0,-1-1 0,1 0 0,-1 0-1,5-5 1,6-4 182,-4 4-168,2 1 0,-1 0 0,1 1-1,0 1 1,26-9 0,80-15 334,-104 27-464,36-7 317,0 2 0,82-3-1,-106 10-266,0-2 0,40-8-1,7-2-38,134-2 175,-118 18-68,0 3-1,115 24 1,-177-27-20,0-1 1,51-2-1,-32-1-20,395 35 438,-394-31-561,1-2 0,-1-2-1,57-9 1,-72 7 54,272 0 81,-195 11-150,31 1 0,63-6 16,-139 1 53,72 14 0,48 8-228,-142-22 256,-1-3 1,58-5 0,16-5 21,1 6 0,124 11 0,-198-6-112,-1-2 1,0-2-1,0-2 1,68-15-1,-73 12 20,1 2-1,-1 2 1,1 2 0,68 5-1,-53 3 5,1 2-1,90 28 0,-112-29-30,0 0 0,0-3 0,57 4 0,216 30 109,-134-13-90,-135-23-19,1-1 0,-1-2 0,43-4-1,109-24 27,-65 9-56,67 3 108,-73 8-39,-2-8-131,-33 2 131,25 1 25,0 5 0,133 6 0,-23 6-157,43 2 58,-163 0 28,23 2 9,-70-5 146,0-2 1,0-2 0,66-11-1,-114 11-150,125-8-184,-51 5 265,108 1-111,-11 0 101,-132-1-74,41-11-1,31-3 7,-106 17-8,171-11-130,-129 12 230,80 8 0,-71-4-82,0-2 0,0-2-1,75-11 1,216-7-214,-287 18 274,78-1 77,-124-1-137,1-1-1,17-5 1,11-3 53,27 0-114,88-4 0,-118 14 26,0 2-1,-1 2 1,64 12 0,-94-12 36,1 1 0,12 5 0,21 7 42,-1-9-33,0-1 0,82-2 0,-76-3-34,91 11 1,-7 20 16,-84-18 61,-1-1 7,50 12-101,-64-19-54,147 21 176,-87-14-63,85 6 79,-66-13-124,-9-1 71,148-10-1,139-14 62,-210 5-210,-84 5 106,430-6 25,-369 12 77,-47 0-133,150 14 1,-161 3 54,-27-3-40,100 2 1,-120-13-1,300 14 86,-247-3 92,-54-7-227,0 3 1,72 18 0,158 36 83,-207-46-27,-27-8 39,0-2 0,1-2 0,92-7 0,90 2-6,-126 3-38,-46 0 35,-13 0 11,77-8 1,-100 5-85,38 1 1,-41 1 49,-1 0 1,40-6-1,-41 1-19,36-5 240,-52 9-244,0 1 0,1 0 1,-1 0-1,0 0 0,0 1 0,0-1 0,0 1 0,0 0 1,0 0-1,7 3 0,-9-3-116,0 1 1,-1-1-1,1 0 1,0 1-1,-1-1 1,1 1-1,-1 0 1,0-1-1,1 1 1,-1 0-1,0 0 0,0 0 1,0 0-1,0 0 1,0 0-1,-1 0 1,1 0-1,-1 0 1,1 0-1,-1 1 1,0 2-1,2 35-2726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25.810"/>
    </inkml:context>
    <inkml:brush xml:id="br0">
      <inkml:brushProperty name="width" value="0.1" units="cm"/>
      <inkml:brushProperty name="height" value="0.1" units="cm"/>
      <inkml:brushProperty name="color" value="#E71224"/>
    </inkml:brush>
  </inkml:definitions>
  <inkml:trace contextRef="#ctx0" brushRef="#br0">197 1048 1408,'-2'-7'282,"2"6"-185,-1 0 1,1-1-1,-1 1 0,1 0 1,-1-1-1,1 1 1,-6-7 2917,5 9-2867,0-1 0,0 1 1,0-1-1,0 1 1,1 0-1,-1-1 1,0 1-1,0 0 0,1-1 1,-1 1-1,-1 1 1,2 8-160,0 3 2594,1-13-2532,-1 1-1,0-1 1,0 0-1,1 0 1,-1 0-1,0 1 1,0-1 0,1 0-1,-1 0 1,0 0-1,0 0 1,1 0-1,-1 1 1,0-1-1,1 0 1,-1 0-1,0 0 1,0 0-1,1 0 1,-1 0 0,0 0-1,1 0 1,-1 0-1,0 0 1,1 0-1,-1 0 1,0 0-1,1 0 1,-1-1-1,0 1 1,0 0 0,1 0-1,-1 0 1,0 0-1,0 0 1,1-1-1,4-1 78,0 1-1,0 0 0,0 0 1,0 0-1,0 1 0,0-1 1,1 1-1,9 1 0,41 10 39,-25-5 603,33 2 0,-31-5-248,-16-2-302,0-2 1,0 0-1,0-1 0,0-1 1,0 0-1,26-9 0,-7 2-10,1 2-84,48-3 0,-29 4 243,0-2 0,55-17 0,-95 21-317,0 2-1,0 0 0,23-1 0,-31 3-38,0 1 1,0 1 0,0-1 0,0 2-1,0-1 1,0 1 0,0 0-1,12 6 1,5 3-46,-13-4 77,0-2 0,0 1 0,1-1 0,0-1 0,0 0 0,0-1 0,0 0 0,22 1 0,77-2 156,-36 1 36,81-9 0,-111 3-169,1 1 0,-1 3 0,0 1 1,52 10-1,-54-7-26,77-1 0,7 1 10,-58 2-16,99 23-1,34 8-7,-148-33 83,99-3 0,-76-3 33,44 2-127,139-3 341,-60-13-400,73-4-37,-251 18 89,34 0 157,97-15 1,-80 4-198,1 4 0,0 2 0,1 4 0,114 11 0,371 7 334,-392-18-366,-122 2 138,1 2-1,65 10 1,-72-6-65,0-1-1,0-3 1,0-1-1,77-9 1,156 1-39,-170 9 85,254-2 24,-231-8-120,-37 0 53,182 10 142,-149 16-134,121-14 78,76 6 122,-266-7-216,0-3-1,87-11 1,-80 6-14,-7-1 22,-30 2-7,1 2 1,41 1-1,-1 9-34,19 0 24,-12-2 35,-49-3-19,1-1 1,0-1-1,31-3 0,54-17 135,-69 11-180,72-6-1,-45 15 82,100 13 0,-108-8-74,-20-4 25,-1-2 1,76-9 0,26-2-10,-128 11 10,262 11-32,-220-6 95,-1-3 0,82-8 0,-98 4-71,312-2-61,-235 15 8,28 1 85,30-15 68,115 3-62,-71 26-30,-79-5 0,-99-16-54,-12-1 47,38 0-1,63 1 77,-50-3-63,106 14-1,-124-8 25,79-1-1,59-12 87,42 1-46,-163 7-65,-14 1 13,0-3 0,87-10 0,211-23 67,-267 31-101,28-1 75,191-18 36,-227 20-108,140 17 0,-109-6 13,141-3 0,95 18 24,-277-18 43,-11-5-79,104-6 0,-32-2-17,-17 6 11,139-3 14,23-27 109,103-2-60,-191 20-77,-131 7-10,82 3 0,-62 2 62,168 3 12,-144 2 42,-40 2-196,-13 0 151,59-1 0,169-7 35,-275 0-57,0-1-1,-1 0 0,1 1 1,0-2-1,0 1 0,0-1 0,-1 0 1,7-3-1,3-2 33,21-16 0,-32 21-56,3-3-11,-5 4 32,0 0 0,-1 0 1,1 0-1,0-1 0,-1 1 0,1 0 1,-1-1-1,0 1 0,1-1 1,-1 1-1,0-1 0,0 0 0,0 1 1,0-1-1,0 0 0,0 0 0,-1 0 1,2-2-1,3-12 14,0-1 1,0 1-1,-2-1 0,0-1 0,-1 1 1,0-22-1,-2-226 51,-1 252-49,-1 0 0,-1-1 0,0 1 0,0 1-1,-11-25 1,10 25-32,-4-7 19,2 1-13,-1 1 0,-10-19 0,9 20 6,0-1 0,2-1-1,0 1 1,-4-20 0,-5-15 12,-18-56 137,-4-11-267,36 115 135,0-1-18,-1 1 0,0 0 0,0-1 0,-1 1 0,1 0 1,-1 0-1,0 1 0,0-1 0,0 1 0,0-1 0,-1 1 0,1 0 0,-1 0 0,0 1 0,0-1 0,0 1 1,0-1-1,0 1 0,-1 1 0,1-1 0,-1 1 0,-7-2 0,-3-1-3,0 2-1,-1 0 1,1 1-1,-1 0 0,-25 3 1,8 2-26,-64 18 0,62-13 41,-50 7 1,-220 8 35,153-14-9,117-8-6,0 2-21,0-2-1,0-2 1,-46-5 0,-7-9-17,22 3 6,-82-4 0,-93 26 3,28 1-128,83-7 166,0 6-1,-130 28 1,-201 7-153,295-34 155,69-8 21,-155-13 0,-77 5 27,100 13-241,-219 27 394,358-25-408,-169 6 102,117-10 76,-140 27 25,21-2-46,3-21-50,-21 2 120,211-9-66,0-3 0,0-3 1,-102-15-1,-113-4-56,194 17 118,-147-16 185,125 8-251,-138 3-1,235 10 33,-331-3-156,68-4 202,189 7-73,-41 1-90,-123-4 93,228 1-14,-218-13 8,-2 20 93,-145 8-312,152-7 290,-150-4 49,259-14 9,-174-7-243,42-5 260,82 4-260,-205 13 310,244 7-265,-62 6 85,-1 0 31,-559-12-132,510-11 123,4 0 30,193 16-76,-318-15 26,243 1 1,0 5 0,-138 8 0,236 2-12,0-1 0,0-1 0,0-2-1,0-1 1,-44-12 0,-11-5-123,-116-13 1,145 28 177,0 3 1,-1 3 0,-62 7-1,110-6-62,-12 2-9,-1-1 0,1-1 0,-1-1 0,-22-3 1,-40-9-41,-157-16 113,195 25-14,0 3 1,0 1-1,-54 9 0,58-6-10,0-1 0,-48-4-1,27 0-154,-399 33 14,391-26 89,-98-5 0,-25 2-243,79 8 472,49-3-192,-1-3 0,-101-6 0,119-4 80,-49-3-88,-62-5-98,2 1 167,152 12-54,2 0-33,0 0 0,1 0 0,-1 0 0,0 1 0,0-1 0,-5 3 0,8-2 5,1-1 0,0 1 1,-1 0-1,1 0 0,0 0 1,-1-1-1,1 2 0,0-1 0,0 0 1,0 0-1,0 0 0,0 0 1,0 1-1,0-1 0,1 0 1,-1 1-1,0-1 0,1 1 0,-1-1 1,1 0-1,-1 1 0,1-1 1,0 3-1,-1 4-6,1 1 1,0-1-1,0 0 1,1 1-1,0-1 0,0 0 1,1 0-1,1 1 1,3 10-1,7 25-18,-10-23 41,0 1 0,-1-1 0,-2 43 0,-4-25 16,-11 49 0,12-75-15,-24 149-203,26-144 191,0 0-1,1 0 1,1 0-1,0 0 1,2 0-1,0 0 0,6 17 1,62 159-1392,-66-178 411,-1 0-1,-1 0 0,-1 1 0,0-1 1,-1 1-1,-2 23 0,-3 41-4521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2:46.362"/>
    </inkml:context>
    <inkml:brush xml:id="br0">
      <inkml:brushProperty name="width" value="0.1" units="cm"/>
      <inkml:brushProperty name="height" value="0.1" units="cm"/>
      <inkml:brushProperty name="color" value="#FFFC18"/>
    </inkml:brush>
  </inkml:definitions>
  <inkml:trace contextRef="#ctx0" brushRef="#br0">2367 172 768,'-3'-2'21,"0"1"0,1-1 0,-1-1 0,1 1-1,0 0 1,0-1 0,0 1 0,0-1 0,0 1 0,-2-6 0,-12-14 2096,15 21-1901,0-1 0,0 1 0,0 0 0,1-1 0,-1 1 0,0-1 0,1 0 1,0 1-1,-1-1 0,1 1 0,0-1 0,0 0 0,0 1 0,0-3 1,0 1-43,0 1 0,0 0 0,-1-1 1,1 1-1,0 0 0,-1 0 1,0 0-1,0-3 0,-1 2-103,0 0 1,0-1-1,-1 1 0,1 1 0,-1-1 1,0 0-1,1 0 0,-1 1 1,0 0-1,-1-1 0,1 1 0,0 1 1,0-1-1,-1 0 0,0 1 0,1-1 1,-1 1-1,1 0 0,-7 0 1,1-2 86,-3 0 220,-1 1 1,0 0-1,-18 0 1,-17-2 507,26 2-564,0 0 0,-36 4-1,11-1-342,-24-1 810,-173-5 337,95 3-647,1 1 55,75-2 31,0 4 0,-1 3 1,-138 25-1,-75 4 227,84-14-2139,121-8 303,-125 17-6722,137-19 3494,-8-5 1467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4:00.691"/>
    </inkml:context>
    <inkml:brush xml:id="br0">
      <inkml:brushProperty name="width" value="0.1" units="cm"/>
      <inkml:brushProperty name="height" value="0.1" units="cm"/>
      <inkml:brushProperty name="color" value="#FFFC18"/>
    </inkml:brush>
  </inkml:definitions>
  <inkml:trace contextRef="#ctx0" brushRef="#br0">3933 1623 3456,'-4'14'7733,"3"-12"-7181,-11 8 2622,3-2-3103,4 0 2501,4-18-1432,1 7-994,0-15 231,0 0 0,1 1 0,1-1 1,6-25-1,24-56-84,-23 64-78,-4 17-114,-1 0 0,0 0 0,1-35 0,6-13 128,-11 62-171,1-1-1,0 1 0,-1 0 0,2-1 1,-1 1-1,2-4 0,-1 4 50,-1 0-1,0 0 1,0 0-1,0 0 1,1-9-1,9-58 545,-10 52-549,-1 13-103,1 1 0,-1 0 0,0 0 0,0 0 0,0 0 0,-1-1 0,0 1 0,0 0 0,0 0 0,-3-5 0,3 7 62,0 0 0,-1 0 0,1 0 0,1-1 0,-1 1 0,0 0 0,1-1 0,-1-6 0,3-33-174,-1 18-9,0-1 316,0 0 0,7-31 0,-7 45-176,0 0 0,0 0 0,-3-20 1,1 23-25,0 0 0,1 0 0,0-1 0,1 1 1,0 0-1,0 0 0,5-15 0,-4 19 8,-1 1-1,1-1 0,-1 0 1,0 1-1,0-1 0,-1 0 1,1-9-1,0 4 65,0 0 0,0 0 0,1-1 0,5-12 0,1-13-87,-6 24 45,-1 0 0,-1 0 0,-1-14 0,0-2 83,1 25-69,-1-1-1,0 0 1,0 0 0,0 1 0,-1-1-1,1 1 1,-1-1 0,0 1-1,0 0 1,0-1 0,-5-4 0,-8-15-160,7 7 162,5 10-55,0-1-1,0 0 1,-3-9-1,4 9 37,0 1-1,-1 0 0,0 0 1,0 0-1,-8-10 1,-1-4 363,10 17-372,0 0 1,0 1-1,0-1 0,0 1 1,-1 0-1,1-1 0,-1 1 1,-3-2-1,-14-14-11,16 14 31,0 0 0,1 1 0,-2 0 0,1 0 0,0 0 1,0 0-1,-1 0 0,-5-1 0,-42-16 345,41 17-355,-1-1 2,0 2 1,-17-2-1,-18-4-113,-83-33 167,4 1 25,98 33-60,0 1 0,-1 2-1,0 0 1,0 2 0,-40 2-1,-43 17-73,26-2 46,-196 19 263,212-29-216,-88-5 1,65-2-55,30 3 77,-116-3-164,131-1 148,-81-16 0,105 14-54,-23-6 14,0 3-1,-86-5 1,-75 7-114,-394 6 74,581 2 32,0 0-1,0 1 0,-25 8 1,-4 0-7,-133 8 93,121-15-86,21-3-60,21 0-6,-26 3 1,1 2 44,24-4 0,-31 8 0,45-7 2,0-1 1,0 1-1,1 0 0,-1 1 1,1-1-1,0 1 0,0 1 1,0-1-1,0 1 0,1 0 1,0 0-1,0 1 0,0-1 1,1 1-1,-4 7 0,-8 5-34,13-15 35,0 0-1,0 0 0,1 0 1,0 0-1,-1 0 0,-2 7 0,-16 35 8,12-27 22,0 0 1,-10 36-1,14-40-15,0 0 1,-2 0-1,0 0 1,-14 21-1,12-21 5,0 1 1,1 0-1,-11 30 0,10-7-26,-7 58-1,8-42-29,3-6 44,2 0 0,4 57-1,1-30 26,-2-68-39,0 1-1,0-1 1,1 1-1,1-1 0,-1 1 1,1-1-1,0 0 0,1 1 1,0-1-1,0-1 1,0 1-1,1 0 0,0-1 1,5 7-1,4 7-4,0 0-1,-2 0 1,16 40-1,-25-57 11,39 91-17,9 1 22,-26-52 36,-16-29-39,6 10-2,-2 1-1,13 35 1,-19-48-1,0 1 0,1-1 0,0 0 0,0-1 0,1 0 0,1 0 0,15 15 0,-19-21 5,1 0 1,0 0-1,0 0 0,0-1 0,1 0 1,0 0-1,-1 0 0,1-1 0,0 0 1,1-1-1,11 3 0,8 0 33,-1-1 0,29 1 0,30 4 14,-62-6-95,0-1-1,31 0 1,5-1-51,77-1 11,-89-2 93,58 6-1,-77-1 22,63 3-3,70 3-135,-105-4 97,9-2 153,67 9-137,-108-9-4,32 0 0,-2-1-33,107 0 26,-88-3 16,-4-1 15,111-19 1,-26 7-59,188 20-33,-103 2 199,-153-6-106,-43 0-65,1-1-1,45-6 0,-47 1 158,63 2 0,-59 2-117,48-5-1,68-6-181,-83 7-1103,-71 4 432,0-1-1,0-1 0,0 1 1,0-1-1,0-1 0,12-4 1,-16 5 222,1 0-1,-1-1 1,0 1 0,0-1-1,-1 0 1,1 0 0,0 0-1,-1-1 1,0 1 0,0-1 0,0 0-1,4-6 1,-4 4-551,0-1 1,-1 0-1,1 0 0,0-7 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31.634"/>
    </inkml:context>
    <inkml:brush xml:id="br0">
      <inkml:brushProperty name="width" value="0.1" units="cm"/>
      <inkml:brushProperty name="height" value="0.1" units="cm"/>
      <inkml:brushProperty name="color" value="#E71224"/>
    </inkml:brush>
  </inkml:definitions>
  <inkml:trace contextRef="#ctx0" brushRef="#br0">0 104 1792,'20'0'1470,"-15"-1"-1041,0 0 1,1 1-1,-1 0 1,1 0-1,-1 1 1,0-1-1,1 1 1,-1 0-1,0 1 1,0-1-1,8 4 1,-3 1-66,1-1 1,0 0 0,0-1 0,1 0-1,17 3 1,-17-5 172,-1 0-154,0 0 1,1-1-1,17-1 1,-19 0-254,3 0 27,14 0 182,1 0 0,48-9-1,-6-3-87,1 3 0,119 1-1,-74 15 2,2 1-29,297-8 673,-355-4-703,0-2 0,94-21 0,58-8 17,240 12 25,-335 21-123,192 9 37,-178 16 151,-27-3-104,-22-13-8,109-3-1,-39-3-39,131-1-122,-148-11 60,-71 5-60,85 1 1,298 38-6,-286-28-61,2-1 118,-59 7 77,131 11-246,-169-20 137,104-12 1,6 0-140,-9 13 210,167-6 16,-228-6-150,1 5-1,174 17 0,-10-5 97,-31-2 45,-132 5-246,153 7 196,-119-20-48,199 8 97,-329-6-142,43 5 15,0-2-1,75-6 1,8-8 60,239 12 0,-295 0-30,128-15 0,15-1-25,-53 23-125,-99-3 78,5-4 141,110-12 1,16-1-58,-85 19-48,-73-3-14,66-2-1,19-12 70,-47 2 29,1 4 0,105 8 0,-80 5-143,191-9-1,-37-2 101,-142 4-3,-65-2-44,0-3 0,82-13 0,1-10 155,208-13-1,-123 13-75,-66 4-136,-123 19 85,1 2 1,52 4-1,-39 2 40,1 3-1,80 22 1,-127-29-245,1 1 1,0 0 0,-1 0 0,0 1-1,1-1 1,-1 1 0,0 0-1,0 0 1,0 0 0,-1 0 0,5 6-1,-6-8-17,-1 1 1,0 0-1,0-1 0,0 1 0,0 0 0,0 0 0,0 0 1,0 0-1,-1 0 0,1 0 0,-1 0 0,1 0 0,-1 0 1,0 0-1,0 0 0,0 0 0,0 0 0,0 0 0,0 1 1,0-1-1,-1 0 0,1 0 0,-1 0 0,0 0 0,1 0 0,-3 3 1,1-2-317,-1 0 0,1 0 0,-1 0 0,0 0 0,0-1 0,0 1 0,-6 3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50.201"/>
    </inkml:context>
    <inkml:brush xml:id="br0">
      <inkml:brushProperty name="width" value="0.1" units="cm"/>
      <inkml:brushProperty name="height" value="0.1" units="cm"/>
      <inkml:brushProperty name="color" value="#E71224"/>
    </inkml:brush>
  </inkml:definitions>
  <inkml:trace contextRef="#ctx0" brushRef="#br0">0 4 128,'43'-4'0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50.590"/>
    </inkml:context>
    <inkml:brush xml:id="br0">
      <inkml:brushProperty name="width" value="0.1" units="cm"/>
      <inkml:brushProperty name="height" value="0.1" units="cm"/>
      <inkml:brushProperty name="color" value="#E71224"/>
    </inkml:brush>
  </inkml:definitions>
  <inkml:trace contextRef="#ctx0" brushRef="#br0">0 64 1280,'27'-43'512,"-11"34"-384,17-2-608,-17 11-224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3:59.421"/>
    </inkml:context>
    <inkml:brush xml:id="br0">
      <inkml:brushProperty name="width" value="0.1" units="cm"/>
      <inkml:brushProperty name="height" value="0.1" units="cm"/>
      <inkml:brushProperty name="color" value="#E71224"/>
    </inkml:brush>
  </inkml:definitions>
  <inkml:trace contextRef="#ctx0" brushRef="#br0">234 158 3200,'-54'-19'3024,"51"18"-2982,-1 0-1,0 1 1,0-1 0,0 1 0,0 0 0,0 0 0,0 0-1,-6 1 1,-6 0 568,-102-4 5678,118 3-6270,0 0-1,0 0 1,-1 0-1,1 0 1,0-1-1,0 1 1,0 0-1,0 0 1,0 0-1,0 0 1,0 0-1,-1 0 1,1 0-1,0 0 1,0 0 0,0 0-1,0 0 1,0 0-1,0 0 1,0 0-1,0 0 1,-1 0-1,1 0 1,0 0-1,0 1 1,0-1-1,0 0 1,0 0-1,0 0 1,0 0-1,0 0 1,0 0-1,-1 0 1,1 0-1,0 0 1,0 0-1,0 0 1,0 0-1,0 1 1,0-1-1,0 0 1,0 0-1,0 0 1,0 0 0,0 0-1,0 0 1,0 0-1,0 0 1,0 1-1,0-1 1,0 0-1,0 0 1,0 0-1,0 0 1,0 0-1,6 6 312,14 4-71,-7-6-134,0-1 0,-1-1 0,1 0-1,0 0 1,0-1 0,26-2 0,78-17 1696,-84 12-1405,-1 0-1,47-1 1,35 6-247,172-26 0,-233 19-115,188-21 566,57 11-295,-124 7-291,114 15 360,-96 2-151,365-30-445,-390 14 166,-128 8 49,193-7 390,-181 10-252,0 2 0,77 14 0,-109-13 139,35 13-1,-49-16-308,0 1-1,0 1 1,0-1-1,-1 1 0,1 0 1,0 0-1,-1 0 1,0 0-1,0 1 1,0 0-1,6 6 0,-9-7-271,0-1 0,0 1 0,0-1 0,0 1 0,-1-1 0,1 1 0,0 4 0,4 14-3441,5-6-533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5:32.015"/>
    </inkml:context>
    <inkml:brush xml:id="br0">
      <inkml:brushProperty name="width" value="0.1" units="cm"/>
      <inkml:brushProperty name="height" value="0.1" units="cm"/>
      <inkml:brushProperty name="color" value="#E71224"/>
    </inkml:brush>
  </inkml:definitions>
  <inkml:trace contextRef="#ctx0" brushRef="#br0">1 149 1792,'1'-2'115,"1"0"1,-1 0-1,1 0 0,0 1 1,-1-1-1,1 0 1,0 1-1,0 0 0,0-1 1,0 1-1,0 0 0,3-1 1,31-9 760,-3 0-31,106-54 1139,-128 60-1884,3-1-20,-1 0-1,2 1 1,-1 1-1,0 0 1,1 1-1,-1 0 1,20 0-1,40 1 153,85 5 133,-14 24-83,-23-3 60,-101-21-385,155 28 401,-64 7-401,-5-1 454,-72-27-347,5 2-16,62 9 0,126 12 533,-215-32-569,138 12 344,275-13-94,-384 1-159,0 2 0,66 12 0,-85-11-65,0-2-1,0-1 1,29-1 0,-11-1 56,2-1-167,47-9-1,-47 5 108,51 0-1,10 7 1,122-3 151,-114-13-74,-32 4 34,-1 4-133,1 4 0,-1 3 0,103 14 0,-123-11 24,-1-2-1,82-9 1,-129 7 17,127-13-128,107-5 59,47 13 112,-197 5-19,-22-1 122,100 11 0,-14 17-83,-41-5 24,-76-14-115,-18-2-24,0-2-1,31 1 1,92 7 29,-28-2-60,-4 0 123,35 0-154,-137-9 52,204-9-14,-152 4-45,82 4 0,-72 1 76,34 3 22,-50 0 24,99-8 0,98-14-22,41 19 102,-147-10-310,-44 6 266,-75 2 17,0-1-1,31-7 1,-16 2 32,-25 3-59,17-2 63,-37 7-151,1 0-1,0 0 0,0 0 0,-1 0 1,1 0-1,0 0 0,0 0 0,-1 1 1,1-1-1,0 1 0,-1-1 0,1 1 1,0 0-1,-1 0 0,1 0 0,1 1 1,-2-1-28,-1-1 0,1 1 0,-1-1 0,1 1 0,-1 0 0,1-1 1,-1 1-1,0 0 0,1 0 0,-1-1 0,0 1 0,0 0 0,0 0 1,0 0-1,1-1 0,-1 1 0,0 0 0,0 0 0,0 0 0,0-1 1,-1 1-1,1 0 0,0 1 0,-9 20-1691,7-18 1323,-23 44-3676,-6-1 320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5:42.779"/>
    </inkml:context>
    <inkml:brush xml:id="br0">
      <inkml:brushProperty name="width" value="0.1" units="cm"/>
      <inkml:brushProperty name="height" value="0.1" units="cm"/>
      <inkml:brushProperty name="color" value="#E71224"/>
    </inkml:brush>
  </inkml:definitions>
  <inkml:trace contextRef="#ctx0" brushRef="#br0">1 68 1792,'5'-2'206,"1"-1"1,0 1 0,-1 0-1,1 0 1,0 1-1,0-1 1,0 1-1,0 1 1,1-1-1,5 1 1,8 2 895,35 6-1,-37-4-662,0-2 0,22 2 0,73 1 883,359-10 1036,377 1-641,-658-10-1400,2 0-111,217 19 92,-276-8-101,66 1 12,-73 10-150,88 2 47,-44-13-97,174 6 73,80-2 17,-189-6-65,-203 5-51,345-5-9,13 14-25,-89 1 12,149 13 108,-359-18 17,131-9 1,0-1-223,-88 14-65,62 0 258,-93-13-2,231 0 56,-245 9-114,217 3 32,68-7 78,-35-10-128,41 9-167,-285 3 242,161-16-21,-72-1 14,-20 12-20,177-11-54,-188 2 91,202 12 0,-289-2-31,117-16 0,13-1-29,16 18-4,134-6-16,3 1-6,-280 9 9,-1 0 4,92-7-1,318-7 80,-168 9-42,42 3-56,-323 0 20,273 10-38,53 1-17,-160-3 52,-59-12 36,-38-1-2,-95 3-23,266 6-38,117-12 284,-44-2-908,-341 8 627,9 0-549,1 1-1,0 0 0,0 0 0,-1 1 1,1 0-1,14 6 0,-25-7 363,0-1 0,1 1-1,-1 0 1,0 0-1,0 0 1,0 0-1,0 0 1,0 0 0,0 0-1,-1 0 1,1 0-1,0 0 1,-1 1-1,2 1 1,-2-3 220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5:45.069"/>
    </inkml:context>
    <inkml:brush xml:id="br0">
      <inkml:brushProperty name="width" value="0.1" units="cm"/>
      <inkml:brushProperty name="height" value="0.1" units="cm"/>
      <inkml:brushProperty name="color" value="#E71224"/>
    </inkml:brush>
  </inkml:definitions>
  <inkml:trace contextRef="#ctx0" brushRef="#br0">0 35 2304,'7'-1'488,"-1"1"0,1 1 0,-1-1 0,0 1 0,1 0 0,-1 0 0,12 5 0,-10-3-303,0 0 1,0-1-1,0 0 1,1-1-1,-1 1 0,0-2 1,11 1-1,5-2 404,28-5 1,-28 2-105,29 1 0,22 4 237,-15 0-443,0-2-1,60-9 0,-7-5 266,1 6 0,202 9 0,-114-5-352,-56 0 69,249 24 1,-303-14-315,129-9 1,-123-1 176,105 9 1,-122 2 67,1-4 0,93-10 0,-57 0-116,1 4 0,154 16 1,-93-4-10,-8-1 85,-83 0-184,168 38 0,-185-30 4,0-3 0,100 3 1,23 4 184,-99-4-145,-7-1-50,143 5 0,-150-19 43,25-2 49,144 18-1,-191-9-57,77-2 0,59-11 75,-171 4-59,184 0 48,73-6-120,237-6 119,-285 10-106,70 5 24,-86 22 82,50 5-48,-157-22-4,203 21 108,-269-20-92,1-2-1,0-2 0,-1-2 1,84-8-1,-9-15 131,-58 10-8,68-5 0,-120 17-263,1-1 0,-1 2 0,1-1 0,-1 1 1,20 5-1,-26-5-106,-1 0 0,1 1 0,-1-1 0,1 1 1,-1-1-1,0 1 0,0 0 0,0 0 0,0 0 0,0 1 1,-1-1-1,1 1 0,0-1 0,-1 1 0,0 0 0,0 0 1,0 0-1,0 0 0,2 5 0,-4-7 1,1 0-1,-1 1 1,1-1-1,-1 0 1,0 0-1,0 1 1,1-1 0,-1 0-1,0 1 1,0-1-1,0 0 1,0 1-1,-1-1 1,1 0 0,0 1-1,0-1 1,-1 0-1,0 3 1,-1-2-150,1 0 0,-1-1 0,0 1 1,1 0-1,-1-1 0,0 0 0,0 1 0,0-1 1,-3 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6:10.487"/>
    </inkml:context>
    <inkml:brush xml:id="br0">
      <inkml:brushProperty name="width" value="0.1" units="cm"/>
      <inkml:brushProperty name="height" value="0.1" units="cm"/>
      <inkml:brushProperty name="color" value="#E71224"/>
    </inkml:brush>
  </inkml:definitions>
  <inkml:trace contextRef="#ctx0" brushRef="#br0">0 52 1024,'0'0'363,"16"0"4714,-13 1-5008,-1 1-1,0-1 1,0 1 0,0 0-1,0-1 1,0 1 0,0 0-1,-1 0 1,1 0 0,0 0 0,-1 1-1,0-1 1,1 0 0,-1 1-1,2 4 1,-2-4 6,0 0-1,1 1 1,-1-1-1,1-1 1,0 1 0,0 0-1,0 0 1,0-1-1,5 5 1,-3-5 78,1 1-1,-1-1 1,0 0 0,1-1-1,0 1 1,-1-1-1,1 0 1,0 0 0,6 0-1,47-1 540,-27-1-537,203-5 194,-167 1 85,100-22-1,-112 17-398,1 2 0,0 2-1,1 3 1,-1 3 0,84 9-1,-81-3-41,-2 2 142,0-4 1,100-4 0,123-3 337,-271 3-460,72 4 61,-23-1-55,106-7 0,-44-12-124,196-14 108,45 9 316,76-1 13,-324 17-307,26 1-68,-112 5-1428,36 7 0,-56-7 637,0 0 0,0 1 0,0 0 0,-1 1 0,1-1 0,-1 1 0,10 6 0,11 11-1683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6:22.905"/>
    </inkml:context>
    <inkml:brush xml:id="br0">
      <inkml:brushProperty name="width" value="0.1" units="cm"/>
      <inkml:brushProperty name="height" value="0.1" units="cm"/>
      <inkml:brushProperty name="color" value="#E71224"/>
    </inkml:brush>
  </inkml:definitions>
  <inkml:trace contextRef="#ctx0" brushRef="#br0">1 1 1280,'4'2'219,"0"1"0,0-1-1,0 0 1,0 0 0,0 0 0,1-1 0,4 2 0,24 9 1054,8 12-723,-28-16-470,1 0 0,-1 0 0,1-2 0,1 1-1,-1-2 1,30 7 0,18-5 412,69-2 1,-57-3-406,-37-1-68,35 3 19,0-4 0,116-14 0,-100 2-3,1 3 0,-1 3-1,130 10 1,0 6 27,80 9 63,316 24 419,-412-37-348,0 0-8,28 3 8,-129-3-259,189 20 35,-10 0 24,525 26 175,-582-34-2,136 3-280,-64-19 330,340-5-384,-224-20 58,12 0 566,104 20-12,264-10 44,-310-39-155,247-69-133,-692 115-229,1 2 0,-1 1 0,47 3 0,-73 1-166,1 0 1,0 0-1,-1 1 1,0 1-1,1 0 1,-1 0-1,0 1 1,0 0-1,-1 0 1,1 2-1,-1-1 1,0 1 0,0 0-1,-1 1 1,11 10-1,-8-4-963,14 21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6:35.917"/>
    </inkml:context>
    <inkml:brush xml:id="br0">
      <inkml:brushProperty name="width" value="0.1" units="cm"/>
      <inkml:brushProperty name="height" value="0.1" units="cm"/>
      <inkml:brushProperty name="color" value="#E71224"/>
    </inkml:brush>
  </inkml:definitions>
  <inkml:trace contextRef="#ctx0" brushRef="#br0">54 108 128,'0'0'59,"1"-1"45,-1 0 1,1-1 0,-1 1 0,1 0-1,-1 0 1,1 0 0,-1 0-1,0 0 1,0-1 0,1 0 0,-21-14 2289,8 8-1332,6 3-667,4 5-318,1-1 1,-1 0 0,1 0-1,0-1 1,-1 1-1,1 0 1,0 0 0,0-1-1,0 1 1,-1-1-1,2 1 1,-1-1 0,0 1-1,0-1 1,0 1-1,1-1 1,-2-3 517,6 2-493,-1 0 0,1 1 0,0-1 0,-1 1 1,1 0-1,0 0 0,0 0 0,6-1 0,34-8 1177,-42 11-1179,13-2 20,1 0 1,0 2-1,25 1 0,-1 1 18,-2-2 291,72 10 1,258 42 338,-313-49-664,1-2 0,0-2 0,69-12 0,78-2-35,107 25-85,-94-8-5,19 1 85,-214-1-60,182 10 61,-2-21-25,-3 0-139,362 13 121,-525-4-468,0 2 0,-1 1 0,1 2 0,54 14 0,-86-18 137,0 0 0,0 0-1,0 0 1,0 0 0,-1 0-1,1 1 1,0-1 0,-1 1-1,1 0 1,-1 0 0,0 0-1,1 0 1,-1 0 0,0 0 0,0 0-1,0 1 1,-1-1 0,3 5-1,4 18-2175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5:49.689"/>
    </inkml:context>
    <inkml:brush xml:id="br0">
      <inkml:brushProperty name="width" value="0.1" units="cm"/>
      <inkml:brushProperty name="height" value="0.1" units="cm"/>
      <inkml:brushProperty name="color" value="#E71224"/>
    </inkml:brush>
  </inkml:definitions>
  <inkml:trace contextRef="#ctx0" brushRef="#br0">7385 2027 2048,'0'5'15871,"22"-24"-10804,-18 16-4881,0 0 0,1 0 1,-1 1-1,8-3 0,-8 3-135,0 0-1,0 0 1,0 0 0,8-6-1,-11 7 7,0 0 0,0 0-1,0-1 1,0 1 0,0 0-1,0-1 1,0 1 0,0 0-1,-1-1 1,1 1 0,-1-1-1,1 1 1,-1-1 0,1 0-1,-1 1 1,0-1 0,0 1 0,0-4-1,-2-96 532,-1 52-413,3 0 1,11-91 0,-3 66-119,-7 51-30,2 0 0,6-29 1,16-47-130,-20 77 214,-1 0-1,2-43 0,-4 26 9,26-186 43,-18 173-198,2 0 0,24-63 0,0 32-9,4-9 153,-35 79-47,-2 1 0,0-1 0,0 1 0,-1-1 0,1-23 0,-4 28-50,0 0 0,-1 0 0,0 0 0,0 0 0,-1 1 0,1-1 0,-2 1 0,1-1 0,-1 1-1,-8-11 1,12 18-9,-4-8-14,-1 1 0,1 1-1,-1-1 1,-1 1 0,1 0 0,-1 0 0,0 0 0,0 1 0,-1 0 0,0 0-1,1 1 1,-2 0 0,1 0 0,0 0 0,-1 1 0,0 0 0,1 1-1,-1-1 1,0 2 0,0-1 0,-1 1 0,-7 0 0,-99 1 3,-266-5-75,201-1 105,-76 2-78,165 5 0,-129 6 89,-2 0 24,65-10-70,-165-23 0,308 24 13,-297-36 17,-3 21-8,-158 7 39,215-12-75,202 16-47,2 1 48,-282-18 111,312 21-109,0-1 0,0 0 0,0-2 0,-39-13 0,-18-3 117,-5 5 1,0 3 0,-165-1 1,52 2-72,0 0-41,51 10 59,-137 3 35,31-1-172,101-4 59,38 4 42,-224-3-5,219 1-82,0 5 1,-138 23-1,-76-4 14,234-19 88,50-1-51,-49 10 0,73-7 45,1 0 0,-1 2 0,-42 17 1,60-20-31,1 0 1,-1 0-1,1 0 1,-1 1-1,1 0 1,0 1-1,1-1 1,-1 1 0,1 0-1,1 0 1,-1 1-1,1-1 1,0 1-1,-6 14 1,0 5-64,1 1 0,-9 49 1,16-68 76,-34 254 39,28-183-42,-39 470 320,44-288-409,5-140 236,0-56-211,13 80-1,-14-138 64,1 0 1,0 0-1,0 0 0,1 0 0,0 0 1,0-1-1,0 1 0,1-1 0,0 0 0,0 0 1,1 0-1,-1 0 0,1-1 0,11 9 1,-9-8-2,0-1 1,1 0 0,-1-1 0,1 0 0,0 0 0,0 0 0,0-1 0,1 0 0,-1-1 0,1 0 0,-1 0 0,13 0 0,41 1-2,1-4 0,0-2 0,-1-3 0,0-2 0,66-19 0,-107 23 3,0 0 1,0 1-1,0 1 1,31 2 0,87 12-39,13 0-52,-84-12 168,140-6 361,-1-1-524,-136 7 119,88-11-1,151-42-118,-223 37 172,50-10-15,-30 6-38,134-7 1,-132 17-126,41 2-5,-22 2 111,176-17 9,234-21 58,-412 31-64,211-20 82,-3 18-43,-156 16-56,306-7 163,336-26 43,-747 31-195,145-9-77,-132 3 74,116 6 0,-144 5 52,0 2 0,109 27-1,-110-14-135,-44-13-382,1-1 1,-1 0-1,1-1 0,1 0 1,-1-2-1,17 2 1,-22-5-616,-1 0 0,1-1 0,0-1 1,0 1-1,-1-1 0,0-1 0,1 1 1,8-7-1,7-1-1979,9-4-1322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7:11.671"/>
    </inkml:context>
    <inkml:brush xml:id="br0">
      <inkml:brushProperty name="width" value="0.1" units="cm"/>
      <inkml:brushProperty name="height" value="0.1" units="cm"/>
      <inkml:brushProperty name="color" value="#E71224"/>
    </inkml:brush>
  </inkml:definitions>
  <inkml:trace contextRef="#ctx0" brushRef="#br0">18 3039 2560,'-18'-4'4397,"26"3"-1072,29 2-1946,-20 0-1097,-1-1 1,0 0-1,1-1 0,-1-1 1,1 0-1,-1-1 0,18-6 1,120-66 706,-32 14-624,22 2-4,90-44-60,-218 94-264,0-2 0,-1 0 1,-1 0-1,0-1 1,0-1-1,-1-1 0,-1 0 1,0 0-1,16-27 1,3-13-15,38-91 0,-2 3 186,-50 110-198,77-131-76,-74 129 85,-1-1 0,-2 0 0,-1-2 0,18-66 0,25-161 124,-38 154-126,3-1-9,23-122 74,-17-3 41,-28 185-86,-1 0 0,-11-80-1,4 94-27,-1 1 0,-2 0 0,-1 1 0,-21-47-1,14 43 46,-27-45 0,34 69-24,-1-1 1,0 1-1,-1 1 1,-1 0 0,-19-16-1,8 11-55,-1 2 1,-1 1-1,0 1 0,-1 1 0,-1 1 0,0 1 1,-1 2-1,0 1 0,-1 1 0,0 2 0,0 1 1,-35-2-1,50 7-697,-1 1 0,1 1 0,0 0 1,0 1-1,-15 4 0,-26 6-2111,34-11 1008,-34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7:13.368"/>
    </inkml:context>
    <inkml:brush xml:id="br0">
      <inkml:brushProperty name="width" value="0.1" units="cm"/>
      <inkml:brushProperty name="height" value="0.1" units="cm"/>
      <inkml:brushProperty name="color" value="#E71224"/>
    </inkml:brush>
  </inkml:definitions>
  <inkml:trace contextRef="#ctx0" brushRef="#br0">668 9 3456,'-3'-2'169,"-1"1"0,1 0 0,-1-1 0,1 2 0,-1-1 0,1 0 1,-1 1-1,0-1 0,1 1 0,-1 0 0,0 0 0,1 1 0,-1-1 0,0 1 0,1-1 0,-5 3 0,-10 5 577,1 0 0,-1-2 0,-21 6-1,25-8-547,0 0-1,0 0 0,1 1 0,0 1 0,0 0 0,0 1 0,-18 13 0,20-9-123,0-1 1,1 2-1,0-1 0,1 1 0,0 1 0,0 0 0,-9 21 0,-37 103 140,36-82-162,-30 68 103,-51 154 330,76-175-335,4 0 0,5 2 1,4 0-1,5 0 0,10 148 0,2-159 92,5-2 0,28 122 0,-20-140 86,4 0 1,44 99 0,-53-145-232,1-2-1,2 0 1,0 0 0,2-2-1,22 23 1,115 97-562,-101-96-546,-15-8-978,-31-28 234,12 24 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8:38.700"/>
    </inkml:context>
    <inkml:brush xml:id="br0">
      <inkml:brushProperty name="width" value="0.1" units="cm"/>
      <inkml:brushProperty name="height" value="0.1" units="cm"/>
      <inkml:brushProperty name="color" value="#E71224"/>
    </inkml:brush>
  </inkml:definitions>
  <inkml:trace contextRef="#ctx0" brushRef="#br0">0 185 1792,'2'-1'99,"0"-1"1,0 1-1,1-1 0,-1 1 0,0 0 1,0 0-1,1 0 0,-1 0 1,1 0-1,-1 0 0,1 1 1,-1-1-1,1 1 0,3 0 0,1 0 20,-1 0-1,1 0 0,-1 1 0,10 2 0,79 12 453,-56-10-238,-3-1-192,-14 1-93,-1-2-1,41 0 0,-12 0-13,46 2 16,69 9-41,-126-10 134,1-1 1,51-4-1,-27 0 99,186 15-13,-212-9-123,93 8 93,-112-12-170,0-1 1,1-1 0,-1-1 0,34-8-1,184-42 166,-183 45-127,0 2 1,79 3-1,-50 9-168,-50-3 144,-1-2 0,51-2 0,-17-4 75,123 8 0,66 29 1,-234-30-102,0-1 1,0-1 0,1-1-1,-1-1 1,30-4 0,-18-2 32,0-1 1,53-20-1,-46 16-14,1 1 0,79-11 0,-22 6 76,-36 4 6,-7 3-58,79-26-1,-100 25-36,11-4-10,-11 1-4,1 2 0,38-8 0,-71 19-8,24-4 37,-1 0 1,1 2 0,37 2 0,-33 1 110,-4 0-160,-1 2-1,0 1 1,36 10-1,-17-4 90,-32-7-93,1 1-1,-1 0 1,0 1-1,-1 1 1,22 12-1,50 43-45,-35-25 53,-38-29 53,1-1 0,-1 0 1,2-1-1,-1 0 0,0 0 1,1-2-1,19 5 0,87 7-73,-44-8 190,-7-1-85,108-5-1,-83-3 243,-31 0-282,85-16 0,-11 1-29,-54 13 25,1 3-1,0 5 0,93 15 1,-102-12-87,90-3-1,-25-2 171,-2 7-32,-48-1-53,172-10 1,176-17 57,-400 18-65,0-1 0,53-9 0,415-60-100,15 49 187,-276 22-164,125-6 115,22-1 4,-240 8-70,386 5 190,-254-30-127,-32 2-51,119 21 215,-18 0-235,1-18 75,149-9 171,-42 21-76,-2-1-206,138 31 63,-241 0 168,-207-16-181,298 1 69,-170-5-144,-99 5 156,48 1-94,243 5-64,-87 6 122,-316-20-73,260 9 2,6-2 43,-206-8-40,29 2 87,141-2 20,176 18-318,-393-11 345,159-8-100,-35-1-65,-97 8 35,4 1 107,171-12-1,-257 3-108,-6 0-183,-1 2 0,1-1 0,0 2 0,-1 0 0,1 1 0,0 0 0,27 7-1,-35-5-337,-5-2 205,0 0 1,0 0-1,0 0 1,1 0-1,-1-1 1,0 1-1,1-1 1,4 0-1,-5-1-10,1 0-1,0-1 1,-1 1-1,1-1 1,-1 0 0,1 0-1,-1 0 1,0 0-1,4-4 1,-7 6 343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8:45.816"/>
    </inkml:context>
    <inkml:brush xml:id="br0">
      <inkml:brushProperty name="width" value="0.1" units="cm"/>
      <inkml:brushProperty name="height" value="0.1" units="cm"/>
      <inkml:brushProperty name="color" value="#E71224"/>
    </inkml:brush>
  </inkml:definitions>
  <inkml:trace contextRef="#ctx0" brushRef="#br0">0 53 384,'0'1'60,"1"0"0,-1-1 0,0 1 0,0 0 0,1 0 0,-1-1 0,0 1 0,1 0 0,-1 0 0,1-1 1,-1 1-1,1-1 0,0 1 0,-1 0 0,1-1 0,-1 1 0,1-1 0,0 1 0,0-1 0,-1 0 0,1 1 0,0-1 0,0 0 0,-1 1 0,1-1 0,0 0 0,0 0 0,0 0 0,-1 0 0,1 1 1,0-1-1,1-1 0,39 1 1510,-24-1-1186,-7 1-147,0-1 0,0-1 0,18-5 0,-10 3-108,63-12 211,0 4 0,0 3 0,117 3 0,-178 8-333,0 0 1,0 2-1,0 0 0,-1 1 0,21 9 0,-35-13 14,38 17 184,-36-14-161,2 0 1,-1 0-1,0-1 1,1-1-1,-1 1 0,1-1 1,18 1-1,14-2 97,2-1 28,59-6 1,-57 2-145,-1 2 0,59 5 0,-3 10-16,-69-7-7,0-2 0,32 1 1,76-15 310,3 0 126,-107 10-427,185 5-142,-137-4 172,162-18 0,8 0 2,-170 18 45,-16 0-149,130-13-1,-66-8 203,211-6-1,-177 34-146,-134-6 62,0 0 0,0-3 1,52-6-1,-67 5 71,-1 0 0,27 2 1,-24 0 19,-18 0-176,0 0 0,0 0 0,1 0 0,-1 0 0,0 0 0,0 1 0,1-1 1,-1 0-1,0 0 0,0 0 0,1 0 0,-1 1 0,0-1 0,0 0 0,0 0 0,1 0 0,-1 1 0,0-1 0,0 0 0,0 0 0,0 1 0,1-1 0,-1 0 0,0 0 0,0 1 0,0-1 0,0 0 0,0 0 0,0 1 0,0-1 0,0 0 0,0 1 0,0-1 0,0 0 0,0 0 0,0 1 0,0-1 0,0 0 0,0 0 0,0 1 0,-1-1 0,1 0 0,0 0 0,0 1 0,0-1 0,0 0 0,0 0 0,-1 1 0,1-1 0,-11 22-2458,6-13 1550,-15 24-1853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8:56.694"/>
    </inkml:context>
    <inkml:brush xml:id="br0">
      <inkml:brushProperty name="width" value="0.1" units="cm"/>
      <inkml:brushProperty name="height" value="0.1" units="cm"/>
      <inkml:brushProperty name="color" value="#E71224"/>
    </inkml:brush>
  </inkml:definitions>
  <inkml:trace contextRef="#ctx0" brushRef="#br0">0 82 896,'2'1'110,"-1"0"1,1 1 0,0-1-1,0 0 1,0 0-1,0 0 1,0 0-1,0 0 1,0-1-1,0 1 1,0-1-1,0 1 1,0-1-1,0 0 1,1 1-1,-1-1 1,0 0-1,0-1 1,4 0-1,5-1 372,0 0-1,19-9 0,2 1 84,70-10-40,114-8 0,-164 20-364,-32 4-39,40-1 0,-25 4-164,-24 0 35,0 0 1,0 1-1,0 0 0,1 1 1,-1 1-1,0 0 0,17 4 0,-14-1 52,0-1 0,0 0 0,15 1-1,-27-5-47,9 1 8,0 0 0,17-1 0,-19-1 37,0 1 0,-1 0 0,1 0 0,0 1 0,11 3 0,12 3-39,41 5-1,1-3 163,130 20-52,-182-26-67,1-1 1,0-1 0,42-4-1,52-11-211,213 12 240,-280 5-39,49 2 120,74-12-340,0 0 186,-113 6 68,-12 0-88,1 2 1,0 2 0,49 9-1,-42-3 61,2-3 0,100-1-1,-4-11 156,-100 6-56,-17-2-59,0 3 0,-1 1 0,40 7 0,-41-3-202,-23-4 89,0 0-1,0 0 1,0 1-1,0 0 1,-1 1 0,0 1-1,20 10 1,-20-4-1218,-5 7-704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9:07.103"/>
    </inkml:context>
    <inkml:brush xml:id="br0">
      <inkml:brushProperty name="width" value="0.1" units="cm"/>
      <inkml:brushProperty name="height" value="0.1" units="cm"/>
      <inkml:brushProperty name="color" value="#E71224"/>
    </inkml:brush>
  </inkml:definitions>
  <inkml:trace contextRef="#ctx0" brushRef="#br0">1 90 640,'1'2'43,"1"0"0,0 0 0,0-1 1,0 1-1,0 0 0,0-1 0,0 1 0,0-1 0,0 0 0,1 1 1,-1-1-1,1 0 0,2 0 0,36 6 672,-24-6-450,74 5 489,104-5 0,-77-3-555,107-4-71,117 36 256,-87-3-6,10-25-150,-143-3-8,146-20 20,109-30 6,-281 37-231,60-16 50,9-2-316,-28 20 263,164 5 1,-251 7 84,238-9-81,-129 16 193,-131-3-464,-1 1 1,0 0-1,46 18 0,-64-20-66,-1 1 1,1 0-1,-1 0 1,-1 1-1,1 0 0,-1 1 1,1-1-1,6 9 1,10 16-875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9:32.556"/>
    </inkml:context>
    <inkml:brush xml:id="br0">
      <inkml:brushProperty name="width" value="0.1" units="cm"/>
      <inkml:brushProperty name="height" value="0.1" units="cm"/>
      <inkml:brushProperty name="color" value="#E71224"/>
    </inkml:brush>
  </inkml:definitions>
  <inkml:trace contextRef="#ctx0" brushRef="#br0">197 0 1408,'-1'2'125,"0"-1"-1,0 1 1,0-1 0,0 1-1,0-1 1,0 1 0,0 0 0,0-1-1,1 1 1,-1 0 0,1 0-1,-1-1 1,1 1 0,0 0 0,0 0-1,0 0 1,0-1 0,0 1-1,0 2 1,0 4 1535,6 0-364,2-7-737,1 3 205,-6-3-612,0-1 0,0 1 1,0-1-1,0 1 0,0-1 0,0 0 0,0 0 0,6-2 0,1 2 271,38-1 54,52 2 170,-86 0-602,1 1 0,-1 0 0,1 1 0,23 8 0,-11 1 123,-1 0 0,0 2 0,33 24 0,47 23 515,-90-52-625,0-1 1,0 0-1,21 6 1,7 3 262,29 12 0,-40-16-132,42 21-1,-72-32-179,24 12 138,-1 1 0,-1 2 0,38 30 1,-41-27-33,59 60 360,-71-69-397,-1 0-1,0 1 1,-1 1-1,0-1 1,10 24 0,4 28 40,26 113 0,-2-2 152,-32-132-154,-2 0-1,10 65 1,-20-72-22,-2 49 0,-2-30 27,-6 51 13,0 1-108,10-18-53,-5 106 166,-2-135-152,-5 93 31,5 159 372,3-270-332,-12 83 0,-22 41 257,13-64-149,-20 117-251,17-110 78,4-19 19,6-30 69,8-33 20,-5 33 0,-18 115 112,14-81-122,-40 134-1,49-209-86,-1 0-1,0 0 1,-17 25-1,14-26 30,1 1-1,1 1 1,-7 20-1,5-5-149,-50 159 480,46-132-333,1-2 182,-29 76-1,27-89-186,10-27 75,-11 23-1,-26 41-24,17-45-52,20-30 36,1-1 1,0 1-1,-6 11 1,-22 43-65,25-47-4,0 0-1,0 1 1,-10 33-1,8-14 56,-1-2-1,-1 1 0,-30 54 1,38-81-16,0-1 0,0 0 1,-1 0-1,1-1 0,-1 1 0,-13 9 1,16-14-31,-1 1 1,0-1-1,0 1 0,0-1 1,0 0-1,0-1 1,0 1-1,-1-1 1,1 1-1,0-2 0,-1 1 1,1 0-1,-1-1 1,0 0-1,-5 0 0,-23-5 117,-45-13-1,44 9-35,-36-5 0,39 10-199,1 1 0,-1 2-1,1 1 1,-1 2 0,-53 8 0,75-8-374,5-1-204,-1-1 0,1 1 0,-1 1-1,1-1 1,0 1 0,-8 3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9:36.927"/>
    </inkml:context>
    <inkml:brush xml:id="br0">
      <inkml:brushProperty name="width" value="0.1" units="cm"/>
      <inkml:brushProperty name="height" value="0.1" units="cm"/>
      <inkml:brushProperty name="color" value="#E71224"/>
    </inkml:brush>
  </inkml:definitions>
  <inkml:trace contextRef="#ctx0" brushRef="#br0">783 146 896,'-1'-62'2693,"1"58"-2563,-1 0-1,0 1 0,0-1 1,0 0-1,0 1 1,-1 0-1,1-1 1,-1 1-1,0 0 0,0 0 1,0-1-1,0 2 1,-1-1-1,1 0 0,-1 0 1,0 1-1,0-1 1,0 1-1,0 0 1,0 0-1,0 0 0,-1 1 1,1-1-1,0 1 1,-1-1-1,1 1 1,-1 0-1,0 1 0,-6-2 1,-22 3 316,6-1 128,0 0 1,-28-5 0,42 3-482,0 1 0,0 1-1,0 0 1,0 0 0,0 2-1,0-1 1,0 1-1,1 1 1,-1 0 0,1 1-1,-1 0 1,1 0 0,0 2-1,1-1 1,-16 12-1,6-3 17,1 1-1,0 2 0,1-1 1,2 2-1,-1 1 0,-20 31 0,16-22 72,13-18-79,0 1 1,0 0-1,1 1 1,1 0 0,0 0-1,0 0 1,-5 19-1,-22 193 297,25-149-140,-13 152 248,-7 57-228,2 44-37,25 2-23,2-179-266,4 177 240,-5 462 768,-8-679-945,0 0 50,-3 146 191,11-193-296,11 80 0,32 91 168,-40-218-98,-1-1 0,0 1 0,-1 0 0,-3 28-1,1-5 104,-2-15-150,2-22 16,1 0 0,-1 1 0,1-1 0,-1 0 0,1 1 0,0-1 0,0 0 0,0 0 0,1 1 0,-1-1 0,1 0 0,0 0 0,2 6-1,-1-5 33,1 0-1,-1-1 1,1 0-1,-1 0 1,1 1-1,0-2 1,0 1-1,1 0 0,-1-1 1,6 4-1,3 0 144,-1 0 1,14 4-1,-4-2-72,28 8 206,-40-14-226,1 1 0,-1 0 0,1 1 0,-1 0 0,0 0 0,-1 1 0,1 0 0,13 10 0,-13-7-102,0 0 1,1 0-1,0-1 1,0 0 0,1-1-1,13 6 1,-18-10-297,-1 0 0,1-1-1,-1 1 1,1-1 0,-1 0 0,1-1 0,-1 1 0,1-1 0,0 0 0,-1 0 0,1-1 0,0 0 0,-1 0 0,1 0 0,-1-1 0,8-2 0,25-14-3572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19:50.068"/>
    </inkml:context>
    <inkml:brush xml:id="br0">
      <inkml:brushProperty name="width" value="0.1" units="cm"/>
      <inkml:brushProperty name="height" value="0.1" units="cm"/>
      <inkml:brushProperty name="color" value="#E71224"/>
    </inkml:brush>
  </inkml:definitions>
  <inkml:trace contextRef="#ctx0" brushRef="#br0">0 47 2048,'0'-1'89,"1"-1"0,-1 0-1,1 1 1,-1-1 0,1 0 0,-1 1-1,1-1 1,0 1 0,0-1 0,0 1 0,0 0-1,0-1 1,0 1 0,0 0 0,0-1 0,1 1-1,-1 0 1,0 0 0,1 0 0,-1 0 0,1 1-1,-1-1 1,3-1 0,0 0 5,1 0-1,-1 1 1,1-1-1,-1 1 1,1 0 0,-1 0-1,9 0 1,136-2 3639,-142 4-3581,0 0-1,-1 1 1,1 0-1,0 0 1,-1 1-1,0 0 1,12 7-1,9 3 24,141 41 831,-107-37-828,-17-5 11,1-2 0,56 6-1,-75-14-158,1-1-1,-1-1 0,1-1 0,-1-1 0,36-8 0,54-22 286,-75 19-203,1 2 0,1 2 0,61-6 0,-36 15-19,81 9 1,24 1-79,20-13 238,177 5 81,-289-1-278,102-12 1,22-1-47,44 20-42,32-10 224,-7 0-182,126 12-26,-46 15 207,-117-4-104,-64-25-82,-53 0 6,220 18 362,-28-10-129,10 1 45,117-1-449,-223-8 198,40-8-57,31 1 107,-110 18-60,57 0 77,-34-10-59,191 6-65,-81 6 216,-118 3-216,424 20-31,-281-14 196,-7 1-41,59 4-109,82 0 98,-386-23-131,347-9 85,-224 0-63,158-15-39,48-5 117,-215 20-94,78-17 86,116-4 2,-196 30-89,352 3 74,-340-2 21,98 4-179,-174 5 119,180-11-1,50-13 100,-268 13-113,135-17 0,-144 7 19,0 3-1,0 4 1,1 3-1,88 12 1,127 16-76,67 7 157,-212-11-222,-70-17 298,133-6 0,-182-2-358,0 2 0,-1 1 0,1 2 0,60 13 0,-83-12-675,-1 0 1,20 11-1,-7-4-924,-23-10 1363,0 0 0,1 0-1,-1-1 1,1 1 0,-1-1-1,1 0 1,4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1:09.542"/>
    </inkml:context>
    <inkml:brush xml:id="br0">
      <inkml:brushProperty name="width" value="0.1" units="cm"/>
      <inkml:brushProperty name="height" value="0.1" units="cm"/>
      <inkml:brushProperty name="color" value="#E71224"/>
    </inkml:brush>
  </inkml:definitions>
  <inkml:trace contextRef="#ctx0" brushRef="#br0">3259 49 2688,'-57'18'3008,"48"-15"-2583,0-1-1,-1-1 1,1 0 0,0 0 0,-1-1 0,1 0-1,-14-1 1,-8-1-85,-223 8 3260,242-6-3494,1 1 0,-16 4-1,15-3 17,0 0 0,-15 0 0,-560-2 1094,542-2-1123,0-3 1,-75-17 0,0 0-7,57 16 133,-79 2 0,117 4-212,-125-9 75,-3 0-107,-139 4 82,-94 14 683,315-9-482,-229-9 970,148 4-2655,134 5 527,-13 1-1693,3 8-1402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04.233"/>
    </inkml:context>
    <inkml:brush xml:id="br0">
      <inkml:brushProperty name="width" value="0.1" units="cm"/>
      <inkml:brushProperty name="height" value="0.1" units="cm"/>
      <inkml:brushProperty name="color" value="#66CC00"/>
    </inkml:brush>
  </inkml:definitions>
  <inkml:trace contextRef="#ctx0" brushRef="#br0">3718 28 128,'0'0'64,"-1"0"-1,1 0 1,0-1-1,0 1 1,0 0-1,0 0 1,0 0-1,-1 0 1,1 0-1,0-1 1,0 1 0,0 0-1,-1 0 1,1 0-1,0 0 1,0 0-1,0 0 1,-1 0-1,1 0 1,0 0-1,0 0 1,0 0 0,-1 0-1,1 0 1,0 0-1,0 0 1,0 0-1,-1 0 1,1 0-1,0 0 1,0 0-1,0 0 1,-1 0 0,1 0-1,0 0 1,0 1-1,0-1 1,-1 0-1,1 0 1,0 0-1,0 0 1,0 0-1,0 1 1,0-1 0,-1 0-1,1 0 1,0 0-1,0 0 1,0 1-1,-11 9 4290,-5-6-2241,13-2-1907,0 1 0,0-1 0,0 0 0,0 0 0,0 0 0,0 0 0,0 0 0,-1-1 0,1 1-1,-1-1 1,1 0 0,-1 0 0,1 0 0,-1-1 0,0 1 0,1-1 0,-1 0 0,-6 0 0,1 0 8,8 0-176,-1 1-1,1-1 1,-1 0 0,1 0 0,-1 0 0,1 0-1,-1 0 1,1 0 0,-1 0 0,1-1 0,-1 1-1,1 0 1,0-1 0,-1 1 0,1-1 0,-1 0-1,1 1 1,0-1 0,-2-1 0,1 1 27,1-1 0,-1 1 1,0 0-1,0-1 0,-1 1 1,1 0-1,0 1 0,-3-2 1,-5-2 327,-3-1-174,0 0 1,0 1-1,0 1 1,0 0-1,-1 0 1,-18 0 0,-17-3 245,-61-2 58,56 5-303,7 1 6,0 1 0,1 2 0,-1 3 0,1 1 0,-47 12 0,-261 39 278,193-35-25,98-15-389,-84-2 0,-21 0 0,8 1-136,15-1 72,-63 10 157,-35 2-134,61-3-54,-206-3 662,264-11-229,-11 3 150,-152-4-1149,283 1 474,-4 1-541,-1 0-1,1-1 0,-1 0 0,1-1 1,-1 0-1,1 0 0,-14-7 0,-20-19-3775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3:42.110"/>
    </inkml:context>
    <inkml:brush xml:id="br0">
      <inkml:brushProperty name="width" value="0.1" units="cm"/>
      <inkml:brushProperty name="height" value="0.1" units="cm"/>
      <inkml:brushProperty name="color" value="#E71224"/>
    </inkml:brush>
  </inkml:definitions>
  <inkml:trace contextRef="#ctx0" brushRef="#br0">0 186 1280,'2'3'171,"0"0"0,0-1 1,1 1-1,-1-1 0,1 0 0,0 0 1,-1 0-1,1 0 0,0 0 0,5 2 1,37 14 387,-25-11-154,-16-5-348,1-1 0,0 1 0,0-1-1,0-1 1,0 1 0,0-1 0,0 0 0,0 0 0,10-1 0,2-2 82,26-9 1,-25 7-119,35-13 177,59-17 351,-71 26-392,0 1 0,68-3 1,85 7-33,-137 5-88,34 0 48,78-2-26,-131-1-55,64-5 163,-59 3 2,74 2 0,-65 2-102,-20 1-24,0 2 0,32 6-1,-49-7-22,0-1 0,31-2 0,-15 1-10,-15-1 14,30-5 1,-30 3 19,0 1 0,17-1 0,117-7 89,-63 8-81,76 3-157,279 5 588,-336-6-385,-57 2-124,54 9 0,-68-6 20,1-3 34,1-1-1,0-2 1,72-12 0,-7 1-113,238 7 43,-261 5 110,92-11 0,27 0 180,168 11-51,-149-18-201,-114 7 163,240 0-45,-324 11-95,95 6 9,-78-2-27,-1-2 0,1-2 0,57-6 0,35-5 25,-68 8 33,143 1-6,-108 3 38,-26 1-70,59-3-148,116-9 9,-188 13 200,77 13-1,-78-7-101,79 1 0,88-17 138,-1 0 31,-110 14-152,3 0 267,39-19-47,1 1-317,-136 11 108,39-1-76,76 11 0,-88-4 133,107 20-204,-112-17 155,0-3 1,1-1-1,41-1 1,56 6-57,177 33 206,-285-40-151,0-1 0,48-3 1,60-13 99,-56 5-10,-34 2-110,-18 3 43,34 0-1,117 13 165,-153-7-271,50-2 0,-35 0 122,-3-3 21,-1 0-1,43-11 1,40-4-183,208 7 77,-260 8-17,86-15 0,-87 8 93,88-2-1,-108 12-6,3-1-53,65 8 1,-37 0 22,108-5-1,-107-2 50,-15-1-128,149 7 213,-163-2-178,76-3 1,53-15 298,60 0-40,-220 14-223,458-15 205,-383 7-299,0 5 1,171 14 0,-172-4 196,115-7 1,60 3-52,-166 5-1,0-5 0,109-10-1,217-7-193,-377 12 238,55-10 0,-56 5-233,55 0 0,-39 6-86,32 0 442,137 17-1,-125-5-118,159-6 0,33 3-124,-202-4 103,101-8-1,-33 0-106,-15 6 96,227-10-36,-171 3 103,-150 5-117,110 12-104,-1-1-42,-48-12 92,140 3 145,-144 9-136,61 2 186,296-18-226,-445 7 85,1 0 0,42 11 0,-44-7 0,1-1 0,43 1 0,151-2-86,-159-1 84,110 20-1,-119-13-1,0-3 1,107 1-1,-132-11 0,0-2-1,34-9 1,-31 6-27,41-4 1,-6 6 14,0 3 0,122 12 0,-153-6 27,0-1 1,0-2 0,0-1 0,39-7-1,-64 6 78,-1 0 0,0 2 0,17 0-1,-25 0-261,-1 0 0,1 1-1,0 0 1,0-1 0,0 1-1,-1 1 1,1-1-1,0 1 1,-1-1 0,1 1-1,-1 0 1,0 0 0,0 0-1,6 5 1,37 52-5261,-19-34 2815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3:49.755"/>
    </inkml:context>
    <inkml:brush xml:id="br0">
      <inkml:brushProperty name="width" value="0.1" units="cm"/>
      <inkml:brushProperty name="height" value="0.1" units="cm"/>
      <inkml:brushProperty name="color" value="#E71224"/>
    </inkml:brush>
  </inkml:definitions>
  <inkml:trace contextRef="#ctx0" brushRef="#br0">0 80 1920,'93'-7'1740,"-57"6"-794,59-11 0,-36 2-902,91-5 1,58 12 408,-184 3-425,233 5 276,258-5 150,-244-19-101,-173 9-226,103 2 1,-22 22 136,-116-7-164,1-3 1,116-6-1,-109-3-85,0 3 0,0 4 0,-1 3 0,73 13 0,-62-10 10,151-4 0,40 3-33,-262-6 7,159 14 266,-135-13-125,1-2-1,64-9 1,-14-3-12,88-1 0,88 11 2,-162 2-20,84-12-426,1-1 397,181 40 137,-347-25-222,241 5 195,-160-9-233,-33 3 195,0 3 0,75 14 0,-113-14-130,1-1 0,54-1 0,58-13 147,29-1 167,21 21-325,-126-4 50,-8-5-47,0-2 0,61-10 0,66-2 26,236 48 129,-287-28-69,-47-4-52,-79-1-34,369 31 327,-344-29-401,0 0 0,43-3-1,65-11 113,-4-1 56,73 16 378,-135 0-563,-37-3 74,0-2 1,0-1 0,71-14-1,-62 8-19,77-5-1,48 9 108,-26 14-90,-98-4 89,86-3-1,11-10-124,261 20 0,-352-8 10,1-3 0,96-9 0,66 2 137,-152 5-33,61 4-59,-71-1 3,0-2 0,86-10 0,-87 1-73,50-7-7,11 8 110,121 8 0,-133 1-102,121-16-1,-214 13 63,91-2 18,148 12 1,-136-2 53,78-8-86,-68-2 7,201 13 47,-56-10-158,-106-5 54,91 14 80,-148-4 128,148-11-178,-15-1 20,-123 12-46,193-1 62,-166-11 6,229 19 0,-188-5-33,-111-6 268,116 15 0,-159-8-1054,-27-7 693,0-1 1,0 1-1,0 0 0,0-1 1,0 1-1,0 0 1,-1-1-1,1 1 1,0 0-1,0 0 1,-1 0-1,1 0 0,0 0 1,-1 0-1,1 0 1,-1 0-1,1 0 1,-1 0-1,1 0 1,-1 2-1,-2 16-2823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3:50.927"/>
    </inkml:context>
    <inkml:brush xml:id="br0">
      <inkml:brushProperty name="width" value="0.1" units="cm"/>
      <inkml:brushProperty name="height" value="0.1" units="cm"/>
      <inkml:brushProperty name="color" value="#E71224"/>
    </inkml:brush>
  </inkml:definitions>
  <inkml:trace contextRef="#ctx0" brushRef="#br0">45 143 1664,'-39'5'1728,"39"-5"-1695,-1 0-1,1 1 1,0-1-1,-1 0 1,1 0 0,0 1-1,-1-1 1,1 0 0,0 1-1,0-1 1,-1 1-1,1-1 1,0 0 0,0 1-1,0-1 1,-1 1 0,1-1-1,0 0 1,0 1-1,0-1 1,0 1 0,0-1-1,0 1 1,0-1 0,0 0-1,0 1 1,0-1-1,0 1 1,0-1 0,0 1-1,1-1 1,-1 0 0,0 1-1,0-1 1,0 1-1,1-1 1,-1 0 0,0 1-1,0-1 1,1 0 0,-1 1-1,0-1 1,1 0-1,-1 1 1,0-1 0,1 0-1,-1 0 1,0 0 0,1 1-1,0-1 1,4 3 82,0-1 0,0 0 0,0 0 0,0-1 0,0 1 0,0-1 1,1 0-1,-1-1 0,1 1 0,-1-1 0,0 0 0,1-1 0,-1 1 0,1-1 0,9-2 0,4-3 58,-1-1 0,1-1 0,17-10 0,12-5-2,15-1 54,1 3 1,1 3-1,1 2 1,0 3-1,0 4 1,134-3-1,-192 12-660,0 0 0,0 0 0,-1 1-1,1 0 1,0 1 0,0 0-1,-1 0 1,1 0 0,-1 1 0,0 0-1,0 1 1,8 4 0,13 11-1837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02.523"/>
    </inkml:context>
    <inkml:brush xml:id="br0">
      <inkml:brushProperty name="width" value="0.1" units="cm"/>
      <inkml:brushProperty name="height" value="0.1" units="cm"/>
      <inkml:brushProperty name="color" value="#E71224"/>
    </inkml:brush>
  </inkml:definitions>
  <inkml:trace contextRef="#ctx0" brushRef="#br0">0 135 1536,'22'0'478,"-1"-1"0,38-7 1,-22 0-287,160-27 1229,-170 32-1351,2 1 0,-1 2-1,0 0 1,0 2 0,29 6 0,-20-1 207,1-3 0,0 0 0,0-3 1,0-1-1,52-7 0,-32 3 9,84 3 0,-62 2-143,-80-1-143,59 1 77,1-3-1,104-16 0,-91 6 184,73-2-1,-110 11-228,154 0 90,31-3 446,45 0-213,-171 7-207,47 5-211,-89-2 82,0-2 0,95-10-1,-67-2 94,1 4 0,0 3-1,97 9 1,-18 12-127,-120-14 18,0-2 1,52-4-1,-12-1 167,285-2-62,-322 5-34,0-2-1,66-10 1,-59 3-60,96-4 0,50 16 148,-48 10-124,-86-5-34,93-2 0,71-7-87,-171 4 71,-1 2 0,59 14 0,-63-7 20,244 41 349,-277-52-385,117 18 341,-122-17-573,-1 1 0,0 1 1,0 0-1,0 1 0,0 0 0,-1 1 0,0 0 1,15 11-1,-22-13-371,1 0 0,-1 1 0,8 10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13.326"/>
    </inkml:context>
    <inkml:brush xml:id="br0">
      <inkml:brushProperty name="width" value="0.1" units="cm"/>
      <inkml:brushProperty name="height" value="0.1" units="cm"/>
      <inkml:brushProperty name="color" value="#E71224"/>
    </inkml:brush>
  </inkml:definitions>
  <inkml:trace contextRef="#ctx0" brushRef="#br0">1 20 1664,'0'1'48,"0"-1"0,0 1-1,0 0 1,0 0 0,0 0 0,0-1-1,1 1 1,-1 0 0,0 0 0,0-1 0,1 1-1,-1 0 1,1 0 0,-1-1 0,0 1 0,1 0-1,-1-1 1,1 1 0,0-1 0,-1 1-1,1-1 1,-1 1 0,1-1 0,2 2 400,14 3 1152,10-5-902,0 1 1,1 1-1,48 10 1,-49-8-604,1 0 0,-1-2-1,1-1 1,43-4 0,-65 3-84,49-4 179,-21 2-52,1 0-1,64 7 1,-98-5-131,41 7 114,1-2 0,-1-2 0,76-4 0,-11-14-173,46-3 344,9 15-40,66-4-334,-108-3 88,0 6-1,139 13 0,-207-7 132,0-3 0,96-13 0,232-2 73,-335 16-244,291 6-99,-2 8 234,-103 14-144,-180-23 129,104-6-1,-148 1-85,90-7 28,77 1-29,149 37 56,-81-6-41,143 11 106,54 4-181,-305-25 179,-66-6-44,-63-9-294,0 1 1,0 0 0,0 0 0,0 0-1,0 0 1,0 1 0,-1-1 0,8 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20.247"/>
    </inkml:context>
    <inkml:brush xml:id="br0">
      <inkml:brushProperty name="width" value="0.1" units="cm"/>
      <inkml:brushProperty name="height" value="0.1" units="cm"/>
      <inkml:brushProperty name="color" value="#E71224"/>
    </inkml:brush>
  </inkml:definitions>
  <inkml:trace contextRef="#ctx0" brushRef="#br0">1 334 1408,'0'-1'42,"0"1"-1,0-1 1,1 0 0,-1 1-1,1-1 1,-1 0 0,1 1 0,-1-1-1,1 1 1,-1-1 0,1 0-1,0 1 1,-1 0 0,1-1 0,0 1-1,-1-1 1,1 1 0,0 0-1,-1-1 1,1 1 0,0 0 0,0 0-1,-1 0 1,1 0 0,0 0-1,0 0 1,0 0 0,-1 0-1,3 0 1,36 0 593,-14 0 274,-6-4-404,-1-1 1,0 0 0,0-1 0,26-13-1,-5 2-116,25-5-193,92-22 0,71-1 216,23-5-16,-180 34-326,1 3 1,1 2 0,109-1-1,96-1 221,-158 4-79,144 8 0,-189 6-203,0-3 0,136-14 0,-127 0 85,0 4 0,161 4 0,-167 10-27,125-8 0,-117-2-56,1 3 1,0 4-1,-1 4 1,0 3-1,89 23 1,8 3-112,-98-20 157,336 83 114,-332-72-3,129 22 0,213-1-152,-367-46 21,77-5 0,26-1 38,184 31 80,-285-21-144,180 0 145,-65-4-56,236 5 28,-168-9-20,7 0 124,-187-2-93,117-22 0,215-36 139,-398 62-278,60-5 0,0-2 0,0-4 0,60-17 0,-48 5 69,96-16 1,-131 33-47,0 1 1,0 3-1,0 1 0,55 5 1,109 10-8,67 10 92,-151-10-94,-62-7-46,-1 1 0,97 29 0,-126-29 25,1-2-1,0-1 1,40 2-1,88-4 76,-111-3 28,28-1 67,-1 4 1,75 13-1,-104-9-110,0-3 0,50 0 0,85-14 146,140 5-208,-188 6 12,41-11 4,-65 2-8,-32 4 65,128 12 0,-22-4-116,-115-4 18,279-4 253,-134-6-166,207-46 171,-167 32-314,-207 20 49,138-20 28,-105 14 72,1 3 1,108 4-1,-135 3-125,64 7-30,1 0 230,-72-7-129,95 3 55,-118-1-103,0 1 0,-1 1 0,1 0 0,34 14 0,24 13 43,74 32 230,-124-52-232,-1-1 1,38 9 0,-36-11-38,-18-6 33,0-1 1,0 1-1,0-2 1,0 0-1,14-1 0,-10 0 39,28 2 0,-20 2-27,1-2 0,-1-1 0,0-1 0,0 0-1,1-2 1,21-6 0,-4-1-4,0-3 1,54-25-1,-25 7 216,100-41-15,-85 40-117,107-26-1,-130 45-57,0 2 0,1 3 0,81 1 0,-84 6-119,104-16 1,-105 9 109,0 3 0,1 2 0,0 2 0,100 14 1,-100-4-29,-17-2-29,77 4-1,30-14 61,-55-1-25,104 11 0,-142-1 36,-13 0-33,0-2-1,0-2 1,76-6 0,-33-3 77,117 5-1,-112 2-127,-28 3 22,106 19 0,-90-9 55,-39-9-72,69-3 0,-66-2 12,54 6 0,-35 3 74,-2 3 0,0 3 0,68 24 0,-82-23-44,1-2 0,0-3 0,0-1 0,1-2 0,0-3 0,0-1 0,72-7 0,-88 2 7,84-4 56,132-25 1,17-9-106,-212 36 38,1 3 0,102 9 1,-127-2 14,50 15 1,-3 0 30,56-1-23,-74-12-67,330 58 52,-366-61-17,-1 2-1,0 0 1,22 12 0,-36-17 34,0 0 1,-1-1 0,1 0 0,0 0 0,0-1-1,-1 0 1,16-1 0,2 0 0,98-4-3,-76 2 5,-1 1 0,1 3 0,58 8 1,35 27 20,-100-23-11,83 14 0,-81-25-32,1-1 1,-1-2-1,82-13 0,-65 6-114,63 0-1,37 17 384,-140-10-269,0-1 1,27-6-1,8-1 55,0 0-165,-41 8 144,-1 0 0,0-1 0,21-6 1,19-2 200,4 4-259,0 2-1,93 7 0,-64 4-79,39 1 132,-112-9 29,-1 0-1,21-5 1,3-1-75,-20 4 27,0-1 0,0-1 0,-1 0 0,0-1 0,0-1 0,19-11 0,-18 9 21,1 1-1,0 1 1,0 0-1,30-8 1,103-18-12,-113 25 52,-21 4-86,0 1 0,1 0 1,-1 1-1,1 0 1,-1 1-1,1 1 0,-1 1 1,17 2-1,62 21 68,-28-5 28,53 18-216,8-13 138,197 14 0,-293-36 3,0-2 1,-1-1 0,34-6 0,89-22 29,-3 1 76,-119 24-26,-1 1-1,62 3 1,-86 1-214,-1 0 0,0 0 0,1 0 1,-1 0-1,0 1 0,0 0 0,0 0 0,0 1 0,0-1 1,0 1-1,-1 0 0,1 0 0,-1 1 0,0-1 1,0 1-1,5 5 0,-3-1-544,-5-8 489,-1 1 1,1 0-1,0 0 1,-1 0 0,1-1-1,0 1 1,0 0 0,-1-1-1,1 1 1,0-1-1,0 1 1,0-1 0,0 1-1,2 0 1,-2-1-58,0-1 1,0 1 0,0-1-1,-1 1 1,1-1 0,0 0-1,0 1 1,0-1-1,0 0 1,-1 1 0,1-1-1,0 0 1,0 0-1,-1 0 1,1 0 0,-1 0-1,1 0 1,-1 0 0,1-1-1,27-37-2978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24.452"/>
    </inkml:context>
    <inkml:brush xml:id="br0">
      <inkml:brushProperty name="width" value="0.1" units="cm"/>
      <inkml:brushProperty name="height" value="0.1" units="cm"/>
      <inkml:brushProperty name="color" value="#E71224"/>
    </inkml:brush>
  </inkml:definitions>
  <inkml:trace contextRef="#ctx0" brushRef="#br0">0 0 2048,'5'1'209,"0"-1"0,0 1-1,-1 0 1,1 1 0,0-1 0,-1 1 0,1-1 0,-1 2-1,0-1 1,0 0 0,0 1 0,0 0 0,5 4 0,7 6 347,23 29 1,-33-36-461,7 9 111,1-1-1,1-1 1,0-1-1,1 0 1,0-1-1,1 0 1,25 11-1,-17-11-47,1-1-1,1-2 0,0 0 0,46 6 0,426 38 215,-481-52-515,86 6-1705,-49 3-233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27.699"/>
    </inkml:context>
    <inkml:brush xml:id="br0">
      <inkml:brushProperty name="width" value="0.1" units="cm"/>
      <inkml:brushProperty name="height" value="0.1" units="cm"/>
      <inkml:brushProperty name="color" value="#E71224"/>
    </inkml:brush>
  </inkml:definitions>
  <inkml:trace contextRef="#ctx0" brushRef="#br0">0 94 1920,'1'1'89,"0"0"1,0 0-1,0-1 1,0 1-1,0-1 1,0 1-1,0-1 0,0 1 1,0-1-1,0 0 1,1 1-1,-1-1 1,0 0-1,0 0 1,0 0-1,2 0 0,27-1 337,-16 1-57,31 0 785,69-10 1,-64 6-937,-1 1 1,82 6 0,-13 7-114,78 3 552,-5-12 157,220-3-214,-205-17-286,-23 1-111,222-15 325,-297 24-397,156 6 1,112 27-92,-140-7-2,137 10 316,38 2-94,-323-23-153,272 8-12,75-5 407,-66-3-295,29 2-20,-330-5-130,1-3 0,94-12 0,186-5-32,-189 13 35,1-10 71,-28 1-91,320 4 72,-244 4-204,141 5 157,30 0 53,-253-5-108,175 15 1,-208-7 158,149-14-1,-9-1-185,-181 12 13,41 1 3,116-15 1,-84 0-35,146 3 0,-237 11 50,58 1 18,121-16-1,158-11-37,-259 26 31,31-2-52,426 3-97,-326 7 270,-109-6-171,311 25 88,-139-22 163,-7 0-166,11-5 8,-4 0 11,-235 5-80,384 18-21,-364-21 30,-1 3 0,109 21 0,-134-17 6,1-4 0,111-4 0,-83-2-34,217 15-23,-245-11 134,0-2 0,80-11 1,15-1-8,-55 11-72,-37 0-1,101-11 1,-142 7-18,215-27-389,-177 26-151,111 5 1,-119 8-1462,-9 6-1252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30.019"/>
    </inkml:context>
    <inkml:brush xml:id="br0">
      <inkml:brushProperty name="width" value="0.1" units="cm"/>
      <inkml:brushProperty name="height" value="0.1" units="cm"/>
      <inkml:brushProperty name="color" value="#E71224"/>
    </inkml:brush>
  </inkml:definitions>
  <inkml:trace contextRef="#ctx0" brushRef="#br0">3 24 1024,'-3'9'496,"6"-8"322,13-8 842,-5 1-1311,1 1-93,0 1 1,0 1 0,1 0 0,-1 1-1,1 0 1,-1 1 0,1 1 0,0 0 0,13 1-1,16 5 130,57 14 0,-53-9 82,-25-7-159,40 1 0,8 0 33,73 7 96,-36-5-81,-15 4-283,66 6 388,-123-15-369,-1-2 1,57-6-1,44-8 144,169 5 1,-169 6-58,74 1 242,5 18-218,5 1-45,-163-18-113,0-2-1,62-11 1,22-1-28,246 0 200,-247 14-212,160 3 4,-89 19-17,-30-1 222,-125-19-16,106-12 0,-74 3-5,465-5 340,-448 13-556,171 19 147,-202-11-218,18 5 58,-49-7 45,69 3-1,-88-9 3,137 6 46,159 17-53,-244-16 32,110-4 1,67-4 100,116-9-90,21-26 27,-181 24-123,-62 4 11,1-2 61,176 11 0,5 2-81,-36-1 124,98 2-56,-325-9-32,83-1 107,-130 6-728,1 1 0,-1 1 0,1 0 0,-1 1 0,31 10 0,-21 2-2680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32.162"/>
    </inkml:context>
    <inkml:brush xml:id="br0">
      <inkml:brushProperty name="width" value="0.1" units="cm"/>
      <inkml:brushProperty name="height" value="0.1" units="cm"/>
      <inkml:brushProperty name="color" value="#E71224"/>
    </inkml:brush>
  </inkml:definitions>
  <inkml:trace contextRef="#ctx0" brushRef="#br0">0 104 2048,'5'1'140,"1"0"0,-1 0 0,0 1 0,0 0 0,0 0 0,0 0 0,0 1 0,0-1 0,8 7 0,-2-1-41,-4-4-17,-1-1 1,1 1 0,0-1-1,1 0 1,-1-1 0,0 1-1,1-1 1,-1-1 0,1 0-1,0 0 1,13 0 0,57-1 943,15 1-238,96-11 0,-112 2-447,35-4 193,304-38 917,-252 34-892,16-16 163,-116 18-560,75-6 0,-38 17 22,111 10 0,33-5 657,22 2-445,-103 12-187,63 5 153,-141-18-232,50 4-74,-64-1-30,218 31-116,-42 11 173,132 30-54,-285-58-18,0-5 1,97 2-1,-114-10 83,97 13-117,-83-7 106,105 0 1,328 2 55,-163-14 186,-159-6-207,-56 9-78,-67 0 36,104-8 0,48-1 225,-144 6-282,-28 2 105,-1 2 0,88 19 1,-141-22-254,1-1-1,-1 1 1,1 0 0,12 6 0,-16-6-245,1 0-1,-1 1 1,0-1 0,0 1 0,1 0 0,-2 0-1,1 0 1,0 0 0,-1 0 0,3 5-1,11 23-3043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05.076"/>
    </inkml:context>
    <inkml:brush xml:id="br0">
      <inkml:brushProperty name="width" value="0.1" units="cm"/>
      <inkml:brushProperty name="height" value="0.1" units="cm"/>
      <inkml:brushProperty name="color" value="#66CC00"/>
    </inkml:brush>
  </inkml:definitions>
  <inkml:trace contextRef="#ctx0" brushRef="#br0">1566 34 4480,'-19'0'1530,"18"0"-1440,1 0 0,0 0-1,-1 0 1,1 0 0,0 0-1,-1 0 1,1 0 0,0 0-1,-1 0 1,1 0 0,0-1-1,-1 1 1,1 0 0,0 0-1,-1 0 1,1 0-1,0-1 1,-1 1 0,1 0-1,0 0 1,0-1 0,-1 1-1,1 0 1,0-1 0,0 1-1,0 0 1,-1-1 0,1 1-1,0 0 1,0-1 0,0 1-1,0 0 1,0-1 0,0 1-1,0 0 1,-1-1-1,1 1 1,1-1 0,-6-8 1304,2 7-1216,1 0 0,-1 0 0,-1 1 0,1-1 0,0 1 0,0-1 0,-1 1 0,1 0 0,0 1 0,-1-1 0,-5 0 0,-45 2 535,24 0-282,-656 2 4683,600-3-4597,-173 3 1863,87 10-4754,153-10 361,0 2 0,0 0 0,0 1 0,-34 16 0,32-13-412,-30 11-2023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41.294"/>
    </inkml:context>
    <inkml:brush xml:id="br0">
      <inkml:brushProperty name="width" value="0.1" units="cm"/>
      <inkml:brushProperty name="height" value="0.1" units="cm"/>
      <inkml:brushProperty name="color" value="#E71224"/>
    </inkml:brush>
  </inkml:definitions>
  <inkml:trace contextRef="#ctx0" brushRef="#br0">1 62 1792,'13'-3'448,"1"1"1,-1 1-1,1 1 0,0 0 0,15 2 1,70 13 615,-55-7-898,116 26 306,-5-2 517,-115-25-717,78 1 0,103-18 161,1 0-151,-128 6-3,148-27 0,60-3 96,216 34-76,-161 23-38,-27-5 86,-84-4 70,-156-6-372,166-6-1,-124-12-6,188 10-1,-7 2 39,13 1-13,-160 3 107,185-17 1,-72 16 245,-182 0-304,183-14-53,-64-1-27,-123 10-110,274-10 337,-210 0-184,180 11-1,35-7-75,-111-1 8,19-17 75,-116 5-31,144 4 91,-24 1-129,65 14-107,-145 5 406,-19-16-337,-121 5 155,123 4 0,-67 13-76,-25-1 60,138-4 1,220 0-243,-130-1 358,-93-5-82,261-10 98,-271 4-408,24-2 68,234 9 191,-382 2-93,193-1-97,141 7 133,31 13-93,-183-12 132,72-16 22,-109-3-127,686 0 191,-863 10-426,92 13 0,-142-12-406,0 0 0,14 5 1,-18-3-300,0 1 1,15 9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4:42.602"/>
    </inkml:context>
    <inkml:brush xml:id="br0">
      <inkml:brushProperty name="width" value="0.1" units="cm"/>
      <inkml:brushProperty name="height" value="0.1" units="cm"/>
      <inkml:brushProperty name="color" value="#E71224"/>
    </inkml:brush>
  </inkml:definitions>
  <inkml:trace contextRef="#ctx0" brushRef="#br0">0 5 2560,'2'-1'104,"-1"1"0,1-1 0,0 0 0,-1 1 0,1 0 0,-1-1 1,1 1-1,0 0 0,-1 0 0,1 0 0,-1 0 0,1 0 0,0 0 0,-1 0 0,1 1 0,0-1 0,2 1 0,30 14 341,-18-8-352,-6-3 92,1 0 1,-1-1 0,1 0 0,0-1 0,-1 0 0,1-1-1,0 0 1,0 0 0,0-1 0,0-1 0,0 0 0,20-4-1,-11 2 21,1 1 0,28 0 0,-18 1-178,66 1 24,105 13 0,-105-4 373,109-4 0,257 4 247,-158-4-524,7 0 35,-198 1-57,66 8-1025,-127-6-1501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5:11.212"/>
    </inkml:context>
    <inkml:brush xml:id="br0">
      <inkml:brushProperty name="width" value="0.1" units="cm"/>
      <inkml:brushProperty name="height" value="0.1" units="cm"/>
      <inkml:brushProperty name="color" value="#E71224"/>
    </inkml:brush>
  </inkml:definitions>
  <inkml:trace contextRef="#ctx0" brushRef="#br0">9 1 2816,'-1'0'59,"0"0"0,1 1 0,-1-1 0,1 0 0,-1 1 0,1-1 0,-1 1 0,1-1 0,-1 1 0,1-1 0,0 1 0,-1-1 0,1 1 0,0 0 0,-1-1 0,1 1 0,0-1 0,0 1 1,0 0-1,0-1 0,-1 2 0,2-2-14,-1 1 1,0-1-1,0 1 1,1-1-1,-1 0 1,0 1-1,1-1 1,-1 0-1,1 1 1,-1-1-1,0 0 1,1 0-1,-1 1 1,1-1-1,-1 0 1,1 0-1,-1 0 1,1 0-1,-1 0 1,0 1-1,1-1 1,0 0-1,39 0 1447,-29-1-1084,35 0 1275,-29 0-1459,0 0-1,0 1 1,0 1-1,-1 1 1,19 4-1,-24-3-117,-1 0-5,0 0 0,0-1 0,0 0 0,1 0 0,-1-1-1,0 0 1,1-1 0,-1 0 0,15-3 0,19-6 323,-1 1 0,1 2 0,81 1 1,-45 8-410,95 16 1,-107-11 66,94-1 1,-74-4 237,108 17 0,83 29-80,-43-12 27,-103-19-137,-3-2-1215,-43-7-2579,-57-9-197,-17-5 469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5:16.826"/>
    </inkml:context>
    <inkml:brush xml:id="br0">
      <inkml:brushProperty name="width" value="0.1" units="cm"/>
      <inkml:brushProperty name="height" value="0.1" units="cm"/>
      <inkml:brushProperty name="color" value="#E71224"/>
    </inkml:brush>
  </inkml:definitions>
  <inkml:trace contextRef="#ctx0" brushRef="#br0">7 214 1408,'-7'-6'2363,"10"7"-2173,-1-1-1,1 0 1,0 0 0,-1 0 0,1-1 0,0 1 0,-1 0-1,1-1 1,2-1 0,155-54 1943,-127 46-1898,1 2-1,64-6 1,-50 9-82,0-1 0,47-13 0,-18 0 160,1 4 1,0 3-1,126-3 0,36 5-35,-107 0-220,-55 6 56,0 3 1,108 11-1,-69-1 34,105-6 432,56 4-72,-145 9-382,33 2-62,-126-15 1,0-2-1,45-6 1,102-11 153,-132 14-60,76 6-1,384 11-82,-419-15-32,81 7-162,-1 0 184,211-18-38,-241 14 84,141-5-73,-104-8-30,187 15 0,-114-4-40,-36-1 181,-162 3-199,101 17-1,130 15-50,-199-27 245,-71-7-138,264 36 164,-229-29-168,1-3 0,-1-2 0,1-2 0,80-9 1,147 5 301,-134 18-282,-109-9-3,1-2-1,0-1 0,73-5 1,54-2-126,-107 4 96,-23 1 55,0 1 0,-1 2 0,72 18 0,-87-16-32,-1-1 0,1-1 0,0-1 0,0-1 0,1-1 0,-1 0 0,36-5 0,30-7 7,133-1 0,46 31 178,-219-15-191,58-3-1,38 3 11,155 43-48,-214-25 46,-47-11 2,1-2-1,0-1 0,0-2 0,41 1 0,193-22 23,-181 8-10,-22 3 39,1-3 0,99-23 0,-105 14-54,127-15 1,99 22-53,-255 9 40,-5-1 23,0-2 1,58-13-1,15-3 53,393-13 205,-466 30-244,0-1 0,-1-1 0,48-14-1,-68 16-22,42-8-31,1 2 0,58-2 0,-26 9 16,151 16 0,-178-11-68,101-8 1,-37 0 132,-49 4-30,138 18 0,-163-11-22,1-2 0,0-1 1,54-5-1,-46-2-113,141-5 83,-150 8 33,0 3 0,54 9 0,86 25-70,-149-33 76,1-1 0,56-4 1,15 1 28,94 19-98,-15-1 78,71-18-62,-104-4 99,-50 5 11,124-3-158,-108-15 112,-14 1 25,223 7-127,-280 9 111,18 2-92,-41 0 64,0-1 0,0-2 0,28-4-1,10-7-17,49-8 152,-102 19-116,68-7-48,0 4 0,99 7 0,-127 0 56,-1-2 0,0-2 0,64-11 0,-50 6-68,-1 3-1,1 3 1,-1 3-1,0 3 1,80 17 0,-93-16 24,0-3 0,91-3 0,-69-2 16,326 19 62,-312-11-88,126-7-1,-89-2 28,-72 3-27,-1 1-1,1 3 0,70 16 1,-57-9 16,0-2 1,1-4 0,81-2-1,207 26 146,-290-22-178,-36-4 48,-1-1 0,1-1 0,0-2 0,37-4 0,-17 0-4,0 1 1,72 6-1,271 44-63,-364-43 87,34 9-57,-41-8 4,-1-1 0,1-1-1,27 1 1,-3-4 20,50-1 65,126 16-1,-196-12-61,-1-2 1,1 0-1,0-2 0,0-1 1,-1-1-1,0 0 0,1-2 1,41-14-1,-43 11 3,0 2-1,1 1 1,-1 0 0,1 2-1,0 1 1,0 1 0,1 1-1,-1 0 1,27 6 0,-12-1-16,1-3 1,57-2 0,36 1-95,-114 0 144,-1-1 1,1 0-1,-1-2 1,0 0 0,0-1-1,0-1 1,0-1 0,29-11-1,-10 2-77,0 2 0,1 2 0,0 1 0,1 2 0,0 2 0,51-1 0,203 6 75,-181-9-134,239 9 257,-321 2-178,-1 1 1,45 10 0,22 2 92,-82-14-66,-1 0 1,1-1-1,-1-1 0,1 0 0,15-3 0,-17 1-13,0 1-1,0 0 1,0 1-1,0 0 1,12 1-1,-19 1-9,-1-1 0,0 1 1,0 0-1,0 0 0,0 0 0,0 0 0,-1 1 0,1-1 0,0 1 0,-1 0 0,1 0 0,-1 0 0,1 1 0,-1-1 0,0 1 1,0 0-1,0 0 0,0 0 0,2 4 0,1 3-461,-1 1 0,0-1 1,-1 1-1,0 0 0,-1 0 0,0 0 1,-1 0-1,2 13 0,-2 47-3317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5:18.695"/>
    </inkml:context>
    <inkml:brush xml:id="br0">
      <inkml:brushProperty name="width" value="0.1" units="cm"/>
      <inkml:brushProperty name="height" value="0.1" units="cm"/>
      <inkml:brushProperty name="color" value="#E71224"/>
    </inkml:brush>
  </inkml:definitions>
  <inkml:trace contextRef="#ctx0" brushRef="#br0">1 96 2048,'0'-1'90,"0"-1"1,0 1-1,0-1 0,1 1 1,-1 0-1,0-1 0,1 1 1,-1 0-1,1-1 0,0 1 1,-1 0-1,1 0 0,0-1 1,0 1-1,0 0 0,0 0 1,0 0-1,0 0 0,0 0 1,0 0-1,0 1 0,0-1 1,0 0-1,1 0 0,-1 1 0,0-1 1,1 1-1,-1-1 0,0 1 1,1 0-1,-1-1 0,3 1 1,7-1 64,-1 0 0,1 0 0,17 3 0,-6-1 420,74-12 401,111 21 48,-183-6-1014,0-2 1,0 0 0,0-2-1,39-4 1,17-11 310,92-11 142,141 15-63,-125 3-493,-109 3 90,4 4-80,-72 1 38,0 1 0,1 1 0,-1 0 1,0 0-1,14 6 0,-22-7-39,-1 0 0,1 1 0,0-1 0,-1 1 0,1-1 0,-1 1 0,4 3 0,-5-4-129,0 0-1,0 1 1,0-1 0,0 1-1,0-1 1,-1 1 0,1 0-1,0-1 1,0 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5:24.510"/>
    </inkml:context>
    <inkml:brush xml:id="br0">
      <inkml:brushProperty name="width" value="0.1" units="cm"/>
      <inkml:brushProperty name="height" value="0.1" units="cm"/>
      <inkml:brushProperty name="color" value="#E71224"/>
    </inkml:brush>
  </inkml:definitions>
  <inkml:trace contextRef="#ctx0" brushRef="#br0">0 136 2048,'23'0'2896,"-19"0"-2745,1 1 1,-1 0-1,1 0 0,-1 0 1,1 0-1,-1 1 0,0 0 1,5 2-1,-4-1-87,-1-1 1,1 0-1,0 0 0,-1 0 1,1-1-1,0 0 0,0 0 1,7 0-1,3-1 144,-1-1 0,1 0 0,0-2 0,-1 1 0,21-8 0,-20 6-133,1 1 0,0 0 1,0 1-1,0 1 0,-1 0 0,1 2 0,24 2 0,114 28-20,-44-6-34,177 4 1030,0-24-662,80-30 174,-333 21-432,316-19 370,-299 23-436,230-10 606,-223 5-618,75 5 1,-56 1-54,49 1 39,-47 1 224,151-14 0,-170 6-167,0 3 1,77 6 0,-11-1-227,-66-3 188,446 15 369,-406-6-397,193 13-12,-234-22-27,0-3 0,62-12 1,51-3-30,15 16 118,-90 3 3,131-16 0,-110 0-35,135-1 0,-176 20 19,-1 4 1,120 27 0,-129-22-37,45 4-3,26 5-152,-55-3 162,95 9-1,-161-27 5,-1-2 0,1 1 1,19-5-1,27 0-126,187-1 111,1 0 32,489 6-198,-551-14 226,-32 2-78,296 11 46,-217 2-190,-75 7 227,178 30 1,-94-7-27,-173-26-61,90-7 0,82-12-5,-188 9-15,81-18 0,-40 5 120,-91 17-102,290-41 47,-239 34-52,57-17 1,41-7 4,-60 19-51,101 1 0,-146 13 40,-12 0 26,1-1 1,0-2 0,0-2 0,50-11 0,-30 2-49,0 3 1,2 2 0,118 1-1,22 24 102,1 0-53,-103-14-46,149 23 1,-167-11 8,51 6 3,-106-18 34,1-2 0,0-1-1,28-3 1,213-21-49,0 24-9,-238 1 61,-1-2-1,1-1 1,32-7 0,-26 3 4,56-1 0,-15 7-31,26-2-6,195 24 0,-218-13 38,122-1 0,-37-3-17,-126-2-27,0 1-1,-1 1 1,43 13 0,-22-2 75,1-3 1,82 9 0,53-20-164,-108-3 247,330-19-126,-282 1 4,-67 7-11,117-4-1,-110 16-13,95-14 0,-74 2 5,1 4 0,0 5 0,145 12 0,-181-6-2,1-2 0,114-14 0,79 6-58,-165 8 99,-11 0 13,216-11-200,-262 7 180,176-17 153,-155 18-275,102 8 0,-156-6 90,37 5 27,0-1 0,0-2-1,0-2 1,50-6 0,-48 2-40,0 1 0,49 4 0,-30 0 4,74 8-145,-61-3 94,-29-3 84,57 3 141,-83-6-144,0-1 0,-1-1 0,1-1 0,20-5 0,46-13-29,112-14 0,-130 29 70,96 5 1,-98 3-27,110-12 0,-78-2-36,1 5 0,0 3 0,180 18 0,-236-10-1,0-1-1,0-2 1,58-5 0,-37-1 36,97 6 0,-157-1-36,66 6-3,-1 2 1,98 24-1,-117-22-41,0-2 0,1-2-1,69-1 1,-107-5 44,144-5 98,-76-1-68,148 7 1,-183 0-10,-1-3 1,1-1 0,60-13-1,-53 7 16,90-4 0,-92 13 57,-4-1-166,65 7 0,3 8 68,-84-13 9,0-2 0,0 0 1,0-2-1,0-1 0,30-8 1,-24 5 16,0 1 1,61-3-1,-9 8 4,97 2 57,-161 2-77,0 0 1,0 1-1,27 10 0,-39-11-69,0 1-1,0 0 0,-1 0 1,1 1-1,-1 0 0,13 11 1,-19-14-149,1 0 0,-1 0 0,1 0 0,-1 1 0,0-1 0,0 0 0,0 1 0,0 0 1,-1-1-1,1 1 0,-1 0 0,0 0 0,1 0 0,-1 0 0,-1 0 0,1 0 0,0 0 1,-1 0-1,1 1 0,-1-1 0,0 0 0,0 4 0,-1-5-31,1-1 0,-1 0 1,1 1-1,-1-1 0,0 0 0,1 0 0,-1 0 1,0 1-1,0-1 0,0 0 0,0 0 0,0 0 1,-2 1-1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5:57.941"/>
    </inkml:context>
    <inkml:brush xml:id="br0">
      <inkml:brushProperty name="width" value="0.1" units="cm"/>
      <inkml:brushProperty name="height" value="0.1" units="cm"/>
      <inkml:brushProperty name="color" value="#E71224"/>
    </inkml:brush>
  </inkml:definitions>
  <inkml:trace contextRef="#ctx0" brushRef="#br0">12 62 2560,'-1'0'43,"1"0"-1,-1 0 1,1 0 0,-1-1 0,1 1-1,-1 0 1,1 0 0,-1 0 0,1 0-1,0-1 1,-1 1 0,1 0 0,-1-1-1,1 1 1,-1 0 0,1-1-1,0 1 1,-1 0 0,1-1 0,0 1-1,-1-1 1,1 1 0,0-1 0,0 1-1,-1-1 1,1 1 0,0-1 0,0 1-1,0-1 1,0 1 0,0-1 0,0 1-1,0-1 1,0-24 1248,0 14-425,0 10-663,12-11 1829,-8 13-1861,0 0 0,1 1-1,-1-1 1,0 1 0,0 0-1,0 0 1,-1 0 0,1 1 0,0-1-1,4 5 1,17 10 314,-11-11-423,-1-1 1,0 0 0,1-1 0,0-1 0,0 0 0,15 0-1,26 6 69,47 12 289,2-4-1,180 7 1,-70-29-157,81 1-222,15-2 492,-163-1-487,186 13-1,-65-2 212,49 2-50,-1 8 12,-230-14-221,215 6 14,111-15 104,-380 7-114,212-2 57,13-1 20,62-11-69,-2 23 92,-97 4-207,-44-4 120,24 13 41,102 3-75,-209-23 47,339 9 45,-352-7-7,124-12-1,-83 1-4,-60 6-162,-1 3 0,96 12-1,-113-2-1012,0 8-1318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9:51.208"/>
    </inkml:context>
    <inkml:brush xml:id="br0">
      <inkml:brushProperty name="width" value="0.1" units="cm"/>
      <inkml:brushProperty name="height" value="0.1" units="cm"/>
      <inkml:brushProperty name="color" value="#E71224"/>
    </inkml:brush>
  </inkml:definitions>
  <inkml:trace contextRef="#ctx0" brushRef="#br0">959 1 1152,'-43'5'1504,"41"-4"-1422,0-1-1,0 1 1,1-1-1,-1 1 1,0 0-1,0 0 1,0 0 0,1 0-1,-1 0 1,-2 2-1,1-1-17,1 0 0,0-1 0,-1 1 0,1-1-1,-1 0 1,-4 2 0,-15 3 316,13-4 4,1 0 0,-1 0-1,0-1 1,-14 1-1,-18-2 581,7 1-672,1-1 0,-65-10 0,64 5-89,0 1 0,0 2-1,0 1 1,-65 8 0,-2 13 57,17-2-110,64-14-521,1 1-1,-1 1 1,1 0-1,0 2 1,-20 11-1,9-5-1809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9:52.599"/>
    </inkml:context>
    <inkml:brush xml:id="br0">
      <inkml:brushProperty name="width" value="0.1" units="cm"/>
      <inkml:brushProperty name="height" value="0.1" units="cm"/>
      <inkml:brushProperty name="color" value="#E71224"/>
    </inkml:brush>
  </inkml:definitions>
  <inkml:trace contextRef="#ctx0" brushRef="#br0">1758 0 2304,'4'0'1749,"-56"5"155,7-5-1269,-24 0-411,-84 9 0,11 16-161,19-2-4,-88-3 341,12-2 283,87-4 5,-144-1 0,218-13-1017,-1 1 1,0 3-1,1 0 0,-1 3 1,2 1-1,-1 2 0,-39 15 1,23 2-1928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29:53.860"/>
    </inkml:context>
    <inkml:brush xml:id="br0">
      <inkml:brushProperty name="width" value="0.1" units="cm"/>
      <inkml:brushProperty name="height" value="0.1" units="cm"/>
      <inkml:brushProperty name="color" value="#E71224"/>
    </inkml:brush>
  </inkml:definitions>
  <inkml:trace contextRef="#ctx0" brushRef="#br0">1 19 2048,'6'-3'165,"0"0"-1,1 1 1,0 0 0,0 0-1,-1 0 1,1 0 0,0 1 0,0 1-1,0-1 1,0 1 0,1 0-1,-1 1 1,0-1 0,0 1-1,0 1 1,12 3 0,1 0 26,1-2 0,0 0 1,35-1-1,23 3 20,34 9 41,71 10-3,298 22-83,-287-35 207,98-11-78,-70-4-254,-133 7-61,189-2 141,141-7-85,-283 7 61,131-19 384,-211 13-396,-26 1-228,1 2 0,-1 1 0,0 2 0,41 5 0,-68-5-153,-1 0 0,1-1 0,0 1-1,-1 1 1,1-1 0,-1 1 0,1-1 0,-1 1 0,0 0-1,1 0 1,-1 0 0,0 1 0,0-1 0,3 4 0,6 12-1459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06.234"/>
    </inkml:context>
    <inkml:brush xml:id="br0">
      <inkml:brushProperty name="width" value="0.1" units="cm"/>
      <inkml:brushProperty name="height" value="0.1" units="cm"/>
      <inkml:brushProperty name="color" value="#66CC00"/>
    </inkml:brush>
  </inkml:definitions>
  <inkml:trace contextRef="#ctx0" brushRef="#br0">2849 222 1280,'37'-33'1963,"-23"22"-547,-1 1 1,14-16 2192,-33 17-1769,-2 5-1547,1 1 0,-1 1-1,0 0 1,0 0 0,0 0 0,0 1-1,0 0 1,-12 0 0,1 0-27,-19-1 201,1 1 0,-40 5 0,-76 15-176,92-11-271,19-3 290,-1-1-1,1-3 0,-1-1 0,-70-10 1,-271-42 287,324 47-166,-86 5 0,65 1-381,-420-6 1193,278-10-636,0 1 546,54 19-259,76-2-834,53-2-1108,-41-5-1,60 2-583,1-1 1,0-1-1,-38-13 1,37 8-817,-21-13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0:08.147"/>
    </inkml:context>
    <inkml:brush xml:id="br0">
      <inkml:brushProperty name="width" value="0.1" units="cm"/>
      <inkml:brushProperty name="height" value="0.1" units="cm"/>
      <inkml:brushProperty name="color" value="#E71224"/>
    </inkml:brush>
  </inkml:definitions>
  <inkml:trace contextRef="#ctx0" brushRef="#br0">1097 12 1792,'-59'-6'768,"38"6"-576,-15 0 64,20-5 96,-11 5-160,-11 0-32,-16 0 0,-8 5-32,-14 1-160,1-3-32,2 3 32,-3 3 64,3 1 0,-2-6-32,-6 1-608,-3 4-320,-2 0 32,1 5 64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0:16.401"/>
    </inkml:context>
    <inkml:brush xml:id="br0">
      <inkml:brushProperty name="width" value="0.1" units="cm"/>
      <inkml:brushProperty name="height" value="0.1" units="cm"/>
      <inkml:brushProperty name="color" value="#E71224"/>
    </inkml:brush>
  </inkml:definitions>
  <inkml:trace contextRef="#ctx0" brushRef="#br0">1779 31 1792,'-17'-9'1053,"12"6"-908,0 0 0,1 1 0,-1 0 0,0 0 0,0 0 1,0 0-1,0 1 0,-1 0 0,1 0 0,0 1 0,-9-1 1,-84 0 591,-117 3 136,144 6-818,36-4-40,-67 0 0,3-12 293,-42-1 99,-191 30-495,312-19 91,-194 2 277,59-5-364,119 3-856,1 1 0,-44 10 0,18 4-1396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0:23.186"/>
    </inkml:context>
    <inkml:brush xml:id="br0">
      <inkml:brushProperty name="width" value="0.1" units="cm"/>
      <inkml:brushProperty name="height" value="0.1" units="cm"/>
      <inkml:brushProperty name="color" value="#E71224"/>
    </inkml:brush>
  </inkml:definitions>
  <inkml:trace contextRef="#ctx0" brushRef="#br0">735 0 1536,'0'0'1291,"-1"15"-705,1-14-486,-1 1 0,0-1-1,1 1 1,-1-1 0,0 0 0,0 1-1,0-1 1,-1 0 0,1 0 0,0 0 0,0 0-1,0 0 1,-1 0 0,1 0 0,-1 0-1,1-1 1,0 1 0,-1-1 0,1 1-1,-1-1 1,0 1 0,1-1 0,-1 0-1,1 1 1,-1-1 0,0 0 0,1 0-1,-1 0 1,-2-1 0,1 1-51,0 0 0,0 0 0,0 1 0,0-1 0,0 1 0,0-1 1,0 1-1,-4 2 0,-3 2 92,1-1 0,-1-1 1,0 0-1,0 0 0,0-1 1,0 0-1,0 0 0,-16-1 1,-7-1 472,-43-5 1,21-2-417,10 1 78,-55 0 0,84 6-799,1 1 1,-1 1 0,1 0-1,0 1 1,0 1 0,0 0-1,-21 9 1,-11 7-2246,-11-9 832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0:34.630"/>
    </inkml:context>
    <inkml:brush xml:id="br0">
      <inkml:brushProperty name="width" value="0.1" units="cm"/>
      <inkml:brushProperty name="height" value="0.1" units="cm"/>
      <inkml:brushProperty name="color" value="#E71224"/>
    </inkml:brush>
  </inkml:definitions>
  <inkml:trace contextRef="#ctx0" brushRef="#br0">1 164 1536,'5'-2'159,"0"0"1,0 1-1,1 0 1,-1 0-1,0 0 1,1 1-1,5 0 1,16-2 217,-16 0-266,0 0 0,0 0-1,0-1 1,-1-1 0,1 1-1,-1-2 1,0 0 0,0 0-1,0-1 1,-1 0 0,10-8-1,61-48 701,-75 58-756,-1 1 0,1-1 0,0 1 0,0 0 0,0 0 0,1 1 0,-1-1 0,1 1 0,-1 0 0,1 1 0,0-1 0,0 1 0,-1 1 0,13-1 0,2 1 98,0 2 0,0 0 1,20 6-1,2 0-130,-19-5 42,46 8 247,111 3-1,77-4-236,-240-8-79,152 11 221,160-9-233,-167 7 228,-24 0-227,-17-5 160,71 0 244,193 4 507,124 24-583,-364-22-173,233-6 173,-234-7-93,34 1-299,336-5 196,-229 9-19,-239-2-58,67 4-96,66 1-53,24 2 103,-1 0 113,207-4 165,-25-23-204,-308 13 8,159-16-69,21-1-14,216 8 29,-305 14-48,369-3 206,39 3-350,-356 9 168,-42 0 46,342 14 74,-138-19-173,18 2 94,-368-4-542,-1 2 0,1 1 0,-1 1 0,0 2 0,-1 1 1,35 15-1,-11 8-1993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2:23.908"/>
    </inkml:context>
    <inkml:brush xml:id="br0">
      <inkml:brushProperty name="width" value="0.1" units="cm"/>
      <inkml:brushProperty name="height" value="0.1" units="cm"/>
      <inkml:brushProperty name="color" value="#E71224"/>
    </inkml:brush>
  </inkml:definitions>
  <inkml:trace contextRef="#ctx0" brushRef="#br0">19632 1757 4224,'-3'-2'1539,"3"1"-1449,0 1 1,0 0-1,-1 0 1,1 0-1,0-1 1,0 1-1,0 0 1,0 0-1,0-1 1,0 1-1,0 0 1,0 0-1,0-1 1,0 1-1,0 0 1,0 0-1,0-1 1,0 1-1,0 0 1,0 0 0,0-1-1,0 1 1,1 0-1,-1 0 1,0 0-1,0-1 1,0 1-1,14-7 1029,18-1-509,-30 8-70,-1-1 1,1 1-1,-1 0 0,1-1 0,-1 0 0,1 1 0,-1-1 0,1 0 0,-1 0 0,0 0 0,1 0 0,1-2 0,0 0-301,-1-1-1,1 1 1,-1-1-1,0 0 1,4-8-1,7-13 691,-7 17-782,0-1 0,-1 0 0,-1 0-1,1-1 1,-2 1 0,1-1-1,-1 0 1,-1 0 0,3-14 0,-2-9 336,0-51 0,-3 73-362,3-33 152,2 1 0,1 0-1,24-77 1,-15 63 65,6-63 174,-4 35-424,7-99 0,-18 24 190,-7 149-240,0 1 1,0 0 0,-1-1-1,-1 1 1,1 0 0,-2 0-1,-7-18 1,9 25-19,0 0 0,0-1 0,0 1 0,0 0 0,-1 1 0,1-1-1,-1 0 1,1 1 0,-1-1 0,0 1 0,-5-4 0,-3 0 8,0 1-1,-14-5 1,4 1-57,6 3 76,0 0 1,0 2-1,0 0 0,0 0 0,-17-1 0,-80 1 225,44 4-139,-114 14 1,-28 8-121,-5-1 75,100-6 40,-193-1 0,283-14-106,-262 9 148,15-3 60,175-7-193,-269-12 82,114 1 87,-205-26-238,318 18 118,-70-6 36,-10 2-21,94 9-79,50 6-76,-53-4 92,-7 4 105,-305-26-9,275 13-219,-9 8 174,-74-7 157,47-7-205,-41-4-28,-256-31 115,411 50-109,-114-4 1,-86 14 186,180 4-158,100-1-65,-488 9 55,464-7-59,-55 2 106,-133 24 1,-99 23 50,-2-22-6,169-10-91,-9 0 40,-258-14 209,149-1-282,84 1-7,-269-10 70,153-2 5,-4 0-84,-258 12 144,366 4-14,2 0-64,157-9-46,-306-9 49,58 2 3,172 7 8,-136-17 1,147 8-67,-109 3 0,26 2-50,66-2 35,-336-11-4,134 11 174,236 3-196,-99 3 34,-94-6-84,1-22 204,-424-57-85,598 76 8,-128-7-64,134 16 4,-235 5 280,54 0-292,-283 1 217,343-7-23,-55 13-219,-1 1-9,77-5-57,-14-3 251,93-3-116,75-3-17,0 2-1,-49 7 0,-104 35 129,41-4-417,47-12 412,19-10-67,4-1-49,27-7-74,42-8 23,-30 8-1,-32 6 93,37-9-108,-1-2 1,-68-2-1,94-2 72,5 0-32,0 1-1,-1 0 1,1 0-1,0 1 0,0 1 1,0 0-1,0 1 1,1 0-1,-13 6 0,22-9 22,0 0 0,1 1 0,-1-1 0,1 0 0,-1 1 0,1-1 0,0 1 0,0-1-1,-1 1 1,1-1 0,0 1 0,0 0 0,0 0 0,1 0 0,-1-1 0,0 1 0,0 3 0,0 4 6,0 0 0,-1 16 0,0 11 7,-56 294-20,31-98 48,25-209-84,1 28 0,1-45 40,0-1 1,1 1-1,0 0 1,0 0 0,0-1-1,1 1 1,0 0-1,0-1 1,0 0 0,5 8-1,-4-9 2,0-1 0,1 1-1,-1-1 1,1 0 0,0 0-1,0 0 1,0 0 0,0 0 0,0-1-1,1 0 1,-1 0 0,10 3-1,4 0-53,37 5-1,-45-9 45,86 15-154,128 16 205,-76-30-70,-78-3 20,102-7-39,3 1-1,-59 7 131,300-4 390,-114 2-751,-162 3 382,18 5-303,-75-2 234,327 29 72,-92-5-176,-51-5-26,-179-16 101,105-6 0,-91-3 11,206 10 47,-109-9-112,-66-2 39,254 22 116,-62-4-178,70 8 112,-32 12-11,14 2-27,55 29 35,-161-37-145,-33-6 146,257 22-21,-267-29 67,70-9-74,-1-23 6,-111 7-19,75-7-112,-150 3 181,184-21 6,-66 5-117,-54 6 25,9-2 13,112-11-40,70 26 153,-176 1-41,0 0 8,112 17 44,65-11-300,-53-2 174,231 20 323,-230-7-496,20 1 59,-199-6 152,146-7 139,-174-6-297,165-11-36,155-8 330,-91 5-209,-29 2 61,-144 14-2,217 15 1,-121-2-163,-24-1 213,-73 6-10,162 4 0,205 0 34,-178-7-85,9 0 0,-21 1-156,-110-6 61,-19 11 191,335 62 0,-376-34-118,-17-3-57,65-4-684,-175-31-424,1-2 1,-1-1-1,55-9 1,17-13-4211,3-6-1392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2:26.802"/>
    </inkml:context>
    <inkml:brush xml:id="br0">
      <inkml:brushProperty name="width" value="0.1" units="cm"/>
      <inkml:brushProperty name="height" value="0.1" units="cm"/>
      <inkml:brushProperty name="color" value="#E71224"/>
    </inkml:brush>
  </inkml:definitions>
  <inkml:trace contextRef="#ctx0" brushRef="#br0">2882 174 2304,'10'-28'5994,"-10"28"-5943,0 0 0,0-1 0,0 1 0,0 0 0,1 0 0,-1 0 0,0 0 0,0 0 0,0 0 0,0-1 0,0 1 0,0 0 0,1 0 0,-1 0 0,0-1 0,0 1 0,0 0 0,0 0 0,0 0 1,0-1-1,0 1 0,0 0 0,0 0 0,0 0 0,0-1 0,0 1 0,0 0 0,0 0 0,0 0 0,0-1 0,0 1 0,0 0 0,0 0 0,0 0 0,0-1 0,-1 1 0,-6-3 1345,-12 4 1176,6 6-1420,10-5-917,-1 0-1,0 0 1,1 0 0,-1-1-1,0 1 1,0-1 0,0 0-1,0 0 1,0-1 0,0 1-1,-6-1 1,-272 6 2954,232-9-2694,-78-14-1,100 13-261,-277-34 988,218 28-1006,-140-8 493,182 16-589,1-3 1,-48-9 0,48 5-27,0 3 1,-49-1 0,8 6-69,-182 6 104,33-2-126,128-5-91,-98-8 499,165 5-350,-49-13 0,82 17-85,0 0 0,0 0-1,0 1 1,0 0 0,0 0 0,0 0 0,0 1-1,0 0 1,0 0 0,-9 3 0,-10 6 136,20-8-86,0 0-1,0-1 1,0 1-1,-7 5 1,-1 1-46,-22 20 0,31-24 25,0 0 1,0 0-1,1 1 1,-1-1 0,1 1-1,0 0 1,0 0 0,-3 9-1,-1 5 39,0 0 1,1 1-1,1-1 0,1 1 0,0 0 0,0 37 1,3-35-27,0-1 1,-1 0 0,-9 38-1,9-47-45,0 1-1,1-1 1,0 1 0,1 13-1,1-13 41,-1 0 0,-1-1 0,-3 22 0,-7 27 156,3 2 1,0 85-1,3-38-69,3 83 2,3-106-252,-1-81 147,1-1 0,-1 0-1,1 0 1,0 0 0,0 0 0,0 0 0,1 0 0,0 0 0,0-1-1,0 1 1,1 0 0,-1-1 0,1 0 0,0 0 0,0 0 0,1 0-1,-1 0 1,8 6 0,-4-5 7,-1-1-1,1 0 1,0 0 0,0 0-1,1-1 1,-1 0 0,1 0-1,-1-1 1,1 0 0,0 0-1,12 0 1,104 0-105,-67-3 79,86-6 46,-31 1 0,94-14-47,-34 1-2,-80 13 25,365-13 0,-217 16 0,255 7 0,-312 18 87,-16-2 13,-143-18-66,-1 0-20,35-1 0,-50-2-6,-1 0-1,0 0 1,0 0 0,0-1-1,0 0 1,0 0 0,-1-1-1,1 0 1,7-4 0,-12 6 5,3-2-2,0 1 1,-1-1-1,1 0 0,-1 0 0,0-1 0,0 1 1,0-1-1,0 0 0,-1 0 0,1 0 1,-1-1-1,0 1 0,3-7 0,2-9 36,0 0 0,-2-1-1,0 1 1,-2-2 0,5-38-1,-4-112 159,-5 139-199,0 22-5,0-78 57,-20-171 0,-4 145-3402,16 79-288,7 32 2950,-1 0 0,1 0 0,0 0 0,-1 0-1,0 0 1,0 1 0,0-1 0,-1 1 0,1 0-1,-1-1 1,0 1 0,0 0 0,-3-2 0,-3-3-1071,-1 1 1,-1 1 0,-12-7 0,-15-7-936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0:55.279"/>
    </inkml:context>
    <inkml:brush xml:id="br0">
      <inkml:brushProperty name="width" value="0.1" units="cm"/>
      <inkml:brushProperty name="height" value="0.1" units="cm"/>
      <inkml:brushProperty name="color" value="#E71224"/>
    </inkml:brush>
  </inkml:definitions>
  <inkml:trace contextRef="#ctx0" brushRef="#br0">1 200 512,'9'0'357,"0"-2"-1,0 0 1,1 0-1,-2 0 1,1-1 0,16-7-1,18-6 332,63-24 572,-26 9-680,-66 28-552,0 0 0,0 1 1,1 1-1,-1 0 0,0 1 1,15 2-1,11 0-2,79-1 120,130-3 310,-170-3-401,98-4 184,-82 11-235,103-4 338,-96-13-390,-20 8 138,49-3 34,-70 8-124,-38 0 0,0 1 0,0 2 0,28 3 0,12 3 0,17 4 0,-53-7 10,0-1 1,1-2-1,34-2 0,-9-1 87,120-5-112,0 0-98,35-2 113,388-28 128,-520 36-49,84 2-40,-84 7-39,34 1-123,-69-9 154,-23-1-35,1 0 1,0 2 0,-1 0-1,1 1 1,34 8 0,-49-8-105,0-1 0,-1 1 0,1 0 1,0 0-1,-1 0 0,1 0 0,-1 1 0,0-1 1,0 1-1,0 0 0,0 0 0,0 0 0,-1 0 0,1 1 1,-1-1-1,0 1 0,0-1 0,0 1 0,-1 0 1,1 0-1,-1-1 0,0 1 0,0 0 0,0 1 1,0-1-1,-1 0 0,0 7 0,-8 27-2265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1:13.782"/>
    </inkml:context>
    <inkml:brush xml:id="br0">
      <inkml:brushProperty name="width" value="0.1" units="cm"/>
      <inkml:brushProperty name="height" value="0.1" units="cm"/>
      <inkml:brushProperty name="color" value="#E71224"/>
    </inkml:brush>
  </inkml:definitions>
  <inkml:trace contextRef="#ctx0" brushRef="#br0">5168 232 1920,'0'0'45,"0"1"1,-1-1-1,1 0 0,0 1 0,0-1 1,-1 1-1,1-1 0,0 0 0,-1 0 1,1 1-1,-1-1 0,1 0 1,0 0-1,-1 1 0,1-1 0,-1 0 1,1 0-1,-1 0 0,1 0 1,0 0-1,-1 1 0,1-1 0,-1 0 1,1 0-1,-1 0 0,1 0 1,-2-1-1,-2-8 1611,-1-1-927,1 7-287,2-3 172,2 5-568,0 0 0,0 1 0,0-1 0,0 0 0,0 1-1,0-1 1,0 1 0,0-1 0,0 0 0,0 1 0,0-1 0,-1 0 0,1 1 0,0-1-1,0 1 1,-1-1 0,1 1 0,0-1 0,-1 1 0,1-1 0,-1 1 0,1-1-1,-1 1 1,1-1 0,-1 1 0,1 0 0,-1-1 0,1 1 0,-1 0 0,1-1 0,-1 1-1,0 0 1,1 0 0,-1 0 0,0-1 0,1 1 0,-1 0 0,1 0 0,-1 0-1,0 0 1,1 0 0,-1 0 0,-1 1 0,1-1-5,0 0 0,0 0-1,-1 0 1,1-1 0,0 1 0,0 0 0,0 0 0,-1-1-1,1 1 1,0-1 0,0 1 0,0-1 0,0 1-1,0-1 1,-1-1 0,-4-3 75,0 1 0,0 0 0,0-1-1,-1 2 1,0-1 0,1 1 0,-12-4 0,6 3 89,1-1 0,-13-8-1,19 10-159,-1 0 0,0 1 1,0 0-1,0 0 0,-1 0 0,1 0 0,0 1 0,-9 0 0,0 0 1,0 0 0,-24 4 0,14 0-38,-35 2 336,32-5-104,0-1 0,1-1 0,-1-2 0,-36-8 0,16 2-149,39 8-53,0 0 1,0 0 0,-17 0-1,18 2 27,0-1 0,0 0 0,0 0 0,0-1 0,-12-4 0,-8-4 8,-37-9 0,31 10-38,20 7-54,1 0 1,-1 1-1,0 0 0,-24 2 0,4 0 135,-42-1-100,-88 1 325,130 3-222,-36 8 0,42-7-47,0 0 0,-43 1-1,-199-16 479,242 7-526,-168-8 245,158 13-334,-71 13 0,91-12 136,-16 1-41,0-2-1,-53-3 1,23 0 47,-16 4-53,-100 19 1,90-9-53,4 1 108,43-6-54,-47 2-1,75-9 8,0-1 1,1-1 0,-1 0-1,1-1 1,0-1 0,-1 0-1,-16-6 1,-231-66 483,206 66-507,-1 2 0,0 3-1,-63 4 1,81 0-1,7-2-11,-34-5 0,34 2-159,-37 1 1,-3 3 220,-115 4-69,153-1 59,-1 2 0,1 2 0,-45 12 0,56-12 17,-1-1 0,1 0 0,-40 0 0,-73-5 4,59-1 133,45 1-174,-21-1 81,0 2 0,-80 14 0,126-14-263,1 0 0,0 1 0,0 0 0,-1 0 0,1 1 0,1 0 0,-1 0 0,0 0 0,1 1 0,0 0 0,-1 0 0,2 0 0,-1 0 0,0 1 0,1 0 0,0 0 0,0 0 0,0 1 0,-3 7 0,-4 5-656,4-5-93,0 0 0,-1-1 0,-1 0 0,0-1 0,0 0 0,-1 0 0,-19 16 0,15-19-41,-1 0-1,0-1 1,-23 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1:21.432"/>
    </inkml:context>
    <inkml:brush xml:id="br0">
      <inkml:brushProperty name="width" value="0.1" units="cm"/>
      <inkml:brushProperty name="height" value="0.1" units="cm"/>
      <inkml:brushProperty name="color" value="#E71224"/>
    </inkml:brush>
  </inkml:definitions>
  <inkml:trace contextRef="#ctx0" brushRef="#br0">4939 198 1920,'-1'0'76,"0"0"1,0 0-1,1 0 1,-1 0-1,0 0 0,0-1 1,1 1-1,-1 0 1,0 0-1,1 0 0,-1-1 1,0 1-1,1-1 1,-1 1-1,0 0 0,1-1 1,-1 1-1,1-1 1,-1 1-1,0-1 0,1 1 1,0-1-1,-1 0 1,1 1-1,-1-1 0,1 0 1,0 1-1,-1-1 1,1 0-1,0 1 0,-1-2 1,1 1 9,0 0 0,-1-1 0,1 1 0,-1 0 1,0 0-1,1 0 0,-1 0 0,0 0 0,0 0 0,0 0 0,1 0 0,-1 0 1,0 0-1,0 1 0,0-1 0,-2 0 0,2 0-37,-1 0 1,0 1-1,0 0 0,0-1 1,0 1-1,1 0 0,-1 0 1,0 0-1,0 0 0,-3 1 1,-13-1 111,-50-14 1621,-20-5-743,25 0-294,-145-37 148,183 52-795,0 2 1,0 1 0,-37 2 0,8 1-25,-186 1 785,223-4-737,0-1 1,0 0 0,-1-2-1,-16-5 1,-24-5 53,39 10-160,-10-2 3,0 2 1,-44-2 0,-197 3 236,258 3-249,-3-1 49,0 1 1,-1 1 0,1 1-1,0 0 1,-25 7-1,29-7-39,1 0-1,0-1 0,-1 0 1,1-1-1,-18-1 1,2 1 23,-81-9 67,28 8-66,-138 6 24,153 7 8,47-8-57,0-1 1,0 0-1,-20-1 1,0-1 229,-128-6-119,32 0 1,76 2-136,-72 6 0,-24 21 1,19-2 78,28-19-40,25-2-30,18 3-5,-115 3 131,141-5-95,-63 10 0,79-10-61,-33 0-1,19-1 109,14 0-107,0-2 0,-30-3 0,-24-1 113,54 3-73,-1 1 0,-34 2 0,12 0 38,-164-1-98,186 2 55,0 0 0,0 2 0,-33 9 0,6-1-35,17-7 194,1-2 0,-58-1 1,81-2-181,-53 0 32,-70 1 97,127-1-361,-1 1 0,0 0 0,0 0 0,1 1-1,-1-1 1,1 1 0,0 0 0,-1 0 0,1 0 0,0 1-1,0-1 1,0 1 0,1 0 0,-1 0 0,0 0-1,1 1 1,0 0 0,-4 5 0,-25 32-3279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1:29.871"/>
    </inkml:context>
    <inkml:brush xml:id="br0">
      <inkml:brushProperty name="width" value="0.1" units="cm"/>
      <inkml:brushProperty name="height" value="0.1" units="cm"/>
      <inkml:brushProperty name="color" value="#E71224"/>
    </inkml:brush>
  </inkml:definitions>
  <inkml:trace contextRef="#ctx0" brushRef="#br0">4177 78 2944,'0'-1'106,"0"0"-1,-1 1 1,1-1-1,0 1 1,-1-1 0,1 1-1,0-1 1,-1 1-1,1-1 1,0 1 0,-1-1-1,1 1 1,-1 0-1,1-1 1,-1 1 0,1 0-1,-1-1 1,1 1-1,-1 0 1,1-1 0,-1 1-1,0 0 1,1 0-1,-1 0 1,1 0 0,-1 0-1,0 0 1,1 0-1,-1 0 1,0 0 0,0 0-1,-27 0 253,18 1 299,5-2-433,-1 1-1,1-1 1,-1 0-1,1-1 0,-11-3 1,11 3-4,0 0 0,-1 0 0,1 1 0,-1 0 1,-11-1-1,3 0-100,-1 1 0,1-2 1,-1 0-1,1-1 0,-22-9 1,-14-4 474,38 15-580,0 0-1,1 1 1,-1 0 0,-23 2-1,5 0-12,7 1 11,0 0 0,0 2 1,-40 11-1,40-8 206,0-2-1,0 0 1,-43 2 0,37-8 31,-53-7 1,-47-2-222,61 6 230,18 2-88,1 1-1,-70 9 1,63-4-132,-83-3 0,60-3 112,-275 17 265,298-8-401,-92 9 23,114-15-33,0 0 1,-48-7 0,9 1-6,-100 4 0,80 2 0,44 1 133,-94 16 0,108-15-94,0-1 0,-67-4-1,17-1 22,-171 16-190,199-9 255,-70-3-53,73-1-11,40-1-32,0-1 1,1 0-1,-1-1 0,0-1 1,1 0-1,-26-11 0,18 6-30,-30-7 0,-11 2 97,0 4 0,-1 2 0,-90 1 0,145 7-274,1 0 0,-1 1 0,0 0 0,1 0 0,-1 0 0,1 1 0,-1 1 0,1-1 0,0 1 0,0 0 0,0 1 0,0-1 0,0 2 0,1-1 0,0 1 1,0 0-1,0 0 0,-6 7 0,-24 32-3422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14.532"/>
    </inkml:context>
    <inkml:brush xml:id="br0">
      <inkml:brushProperty name="width" value="0.1" units="cm"/>
      <inkml:brushProperty name="height" value="0.1" units="cm"/>
      <inkml:brushProperty name="color" value="#66CC00"/>
    </inkml:brush>
  </inkml:definitions>
  <inkml:trace contextRef="#ctx0" brushRef="#br0">3421 29 1920,'-1'0'41,"1"0"-1,-1 0 1,1 0-1,0 0 1,-1 0-1,1-1 1,0 1 0,-1 0-1,1 0 1,0-1-1,0 1 1,-1 0-1,1 0 1,0-1 0,0 1-1,-1 0 1,1-1-1,0 1 1,11-19 8116,-14 16-7103,-5 1-583,2 2-385,-1 1 0,0 0-1,1 1 1,-13 4 0,13-4 14,-1 0 0,1 0-1,-1-1 1,-13 1 0,-513 16 3153,317 0-3369,-72 7 355,160-9-13,-224 21 380,207-23-503,-57 4 12,-144-3 855,-49 4 220,345-16-1266,-244 10-792,147-16-1996,0-11-3343,67 0 2415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1:44.909"/>
    </inkml:context>
    <inkml:brush xml:id="br0">
      <inkml:brushProperty name="width" value="0.1" units="cm"/>
      <inkml:brushProperty name="height" value="0.1" units="cm"/>
      <inkml:brushProperty name="color" value="#E71224"/>
    </inkml:brush>
  </inkml:definitions>
  <inkml:trace contextRef="#ctx0" brushRef="#br0">1440 91 1408,'1'0'166,"1"0"0,0-1 0,0 1-1,-1-1 1,1 1 0,0-1 0,-1 0 0,1 0 0,20-17 9445,-23-2-8545,0 18-920,-1 0-1,0-1 1,0 1 0,-1 0-1,1 0 1,0 0-1,-1 0 1,0 0 0,-4-2-1,-13-10 293,18 12-350,1 1 0,-1 0 0,0 1 0,1-1 0,-1 0 0,0 0 0,0 1 0,0-1 0,0 1 0,0 0 0,0-1 0,-2 1 0,-27-1 311,23 2-407,-71-2 678,-91 2 191,110 7-809,40-4 45,-40 1-1,-22-2 352,40-1-219,-73-6 1,3 0 111,7 3 367,-1 5-1,-134 21 1,183-21-1506,15-2-1733,-1 6-3398,12-4 1481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00:31:58.126"/>
    </inkml:context>
    <inkml:brush xml:id="br0">
      <inkml:brushProperty name="width" value="0.1" units="cm"/>
      <inkml:brushProperty name="height" value="0.1" units="cm"/>
      <inkml:brushProperty name="color" value="#E71224"/>
    </inkml:brush>
  </inkml:definitions>
  <inkml:trace contextRef="#ctx0" brushRef="#br0">3367 321 512,'0'-13'192,"2"-1"1,4-21-1,-3 21 519,-1 0-1,1-23 1,-3-133 10340,-1 156-10625,-2 14-285,0-1-1,0 0 0,-1 1 1,1 0-1,0 0 0,0 0 1,-1 0-1,-3 1 0,-2-1 75,-91 0 851,56-5-938,-56 2 213,-80 3 294,165 0-673,0 2 0,0 0 0,-22 7 0,-6 0 78,-46 5 131,24-8-17,55-5-128,0 0-1,0 0 0,0-1 0,-16-1 0,-3 0-12,5 0 154,-1 0 0,-40-7 0,3 4-295,-104 2 360,87 3-234,24 0 19,1 0 49,-61-7 0,41 0-13,40 2-41,-1 1-1,-56 4 0,27 1 89,-256 16 422,89-5-214,73-7-66,-358 41 766,455-42-1175,-86 4-779,126-9-521,0-1 0,0-1 0,0-1 0,-35-9 0,31 2-2938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24.926"/>
    </inkml:context>
    <inkml:brush xml:id="br0">
      <inkml:brushProperty name="width" value="0.1" units="cm"/>
      <inkml:brushProperty name="height" value="0.1" units="cm"/>
      <inkml:brushProperty name="color" value="#66CC00"/>
    </inkml:brush>
  </inkml:definitions>
  <inkml:trace contextRef="#ctx0" brushRef="#br0">3866 1439 2816,'-1'1'208,"0"-1"0,0 1-1,-1 0 1,1-1 0,0 1 0,0 0-1,0 0 1,0 0 0,0-1 0,0 1 0,0 0-1,0 0 1,0 1 0,0-1 0,0 0 0,0 0-1,1 0 1,-1 1 0,1-1 0,-1 0 0,1 0-1,-1 1 1,1 1 0,-1 4 1108,0-1 0,1 1 0,0-1 0,1 8 1,0 5-448,-1-11-270,1 27 2236,-1-34-2769,1 0 0,-1 0 0,0 0 0,0 0 1,0-1-1,1 1 0,-1 0 0,0 0 0,1 0 1,-1-1-1,1 1 0,-1 0 0,1 0 0,-1-1 1,1 1-1,-1 0 0,1-1 0,0 1 0,-1-1 0,1 1 1,0-1-1,0 1 0,-1-1 0,1 1 0,0-1 1,0 0-1,0 1 0,-1-1 0,1 0 0,0 0 0,2 0 465,-1 0-331,0 0 0,0 0 0,0 0 1,0-1-1,-1 1 0,1 0 0,0-1 1,0 0-1,-1 1 0,4-3 0,132-129 2371,-124 119-2286,0-1 1,0 0-1,17-28 0,-24 31-127,0-1 0,-1 0 0,7-21 0,8-19 154,-12 33-270,-1 0 0,-1 0 0,5-32-1,-2 13 37,1-12 29,7-61 0,-15-41 60,-4 80-121,-8-36 183,9 94-198,-1 0 0,0 1 0,-1-1 0,-7-20 0,-4-19 76,8 29-106,0 0 0,-2 1 0,-1 0 0,-11-23 0,-53-83 154,66 118-124,-1 0 0,1 1 1,-1 1-1,-1-1 0,0 1 0,0 1 1,-18-13-1,20 16-11,-1 1 1,0-1-1,0 1 1,0 1-1,0 0 1,0 0-1,-1 1 1,1 0-1,-1 0 1,0 1-1,-15-1 1,-5 2-34,7 1 80,0-1 0,0-1 0,-38-8 1,-4 0-138,29 4 141,0 1-1,-1 2 0,-50 3 0,24 0-9,-23 1-27,48 1-14,0-3 1,0-1 0,-55-8 0,26-3-39,1 4 1,-107-1-1,114 9-2,-161 5 104,5-3-75,112-4 211,-361 2-332,338-7 109,1 0 17,-201 7-14,266 4 28,0 2 0,0 3 0,-60 17-1,62-14-26,8-6-144,9-3 56,34-2 87,-78 17-37,75-16 36,0 1-1,1 1 1,0 0 0,-1 0-1,1 0 1,1 1 0,-10 7-1,-8 9-8,1 1-1,-30 34 0,43-43 12,-24 20 0,-3 2-29,-9 14 21,24-26-2,1 1 0,0 0 0,-34 55 0,43-58-10,2 2 1,0-1-1,-13 44 0,13-34 43,-16 35-1,6-18 0,9-13-45,2-1 1,2 2-1,-7 67 1,-2 9-16,11-74 37,2 0 0,2 67 0,2-77 0,0-23-6,1 0-1,0 0 1,0-1 0,0 1-1,0 0 1,1-1 0,0 1-1,0-1 1,1 0 0,-1 1-1,1-1 1,0 0-1,0-1 1,1 1 0,0 0-1,5 5 1,-5-7 1,0 0 0,-1 0 0,1 0 0,0 0 0,1-1 0,-1 1 0,0-1 0,1 0 0,-1 0 0,1-1 0,0 1 0,0-1 0,-1 0 0,1 0 0,0-1 0,0 1 0,0-1 0,0 0 0,6-2 0,70-14-135,20-4 115,79 1-318,-138 17 427,-1 2 0,56 6 0,-17 1-57,109-4 1,38 2-142,-56 5 151,-113-7 22,238-1-1,-159-3-68,1131 1-48,-1135-3 90,-48 0-21,100 9-1,-156-3-10,18 2 0,91 20 0,-134-24 7,20 6 75,-23-7-82,0 1-1,-1-1 0,1 0 0,0 1 0,0-1 0,0 1 1,-1-1-1,1 1 0,0-1 0,0 1 0,-1-1 0,1 1 1,0 0-1,-1-1 0,1 1 0,-1 0 0,1 0 0,-1 0 1,0-1-1,1 1 0,-1 0 0,1 0 0,-1 1 0,0 1-671,1 0-1,-1 1 0,0-1 1,1 0-1,0 0 0,0 0 1,0 0-1,0 0 0,0 0 0,1 0 1,0-1-1,-1 1 0,5 4 1,-2 0-705,15 21-4569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11.682"/>
    </inkml:context>
    <inkml:brush xml:id="br0">
      <inkml:brushProperty name="width" value="0.1" units="cm"/>
      <inkml:brushProperty name="height" value="0.1" units="cm"/>
      <inkml:brushProperty name="color" value="#66CC00"/>
    </inkml:brush>
  </inkml:definitions>
  <inkml:trace contextRef="#ctx0" brushRef="#br0">33 24 384,'-17'0'256,"12"-4"-192,0-1-160,5 2-96,0-3 0,-6 1 128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12.601"/>
    </inkml:context>
    <inkml:brush xml:id="br0">
      <inkml:brushProperty name="width" value="0.1" units="cm"/>
      <inkml:brushProperty name="height" value="0.1" units="cm"/>
      <inkml:brushProperty name="color" value="#66CC00"/>
    </inkml:brush>
  </inkml:definitions>
  <inkml:trace contextRef="#ctx0" brushRef="#br0">3745 24 3328,'-6'0'500,"5"0"-141,0-1 0,0 1 1,-1 0-1,1 0 0,0 1 0,0-1 0,0 0 0,-1 0 0,1 0 0,0 1 0,0-1 0,-2 2 0,-2 4-775,1-2 501,1 0-1,-1 0 1,0 0 0,0 0 0,0-1 0,-1 0-1,0 0 1,1 0 0,-7 2 0,-37 14 1278,20-9-694,-7 1-59,0 0 0,-52 8 0,-74 1 269,63-2-183,15-2 16,-5-1-94,48-7-385,-1-1 0,-51 1 0,-568 1 1708,191-9-1637,441 1-72,-30 5-1,0 0 48,-434 2 170,308-10-93,59-7 270,-2-1-9,-153 6 220,280 4-839,-86-3-230,73 2-257,1 0 1,0-2-1,0 1 0,-23-9 1,29 8-67,1 0 1,-1-1 0,1 1 0,0-1 0,0 0-1,0 0 1,1-1 0,-1 1 0,1-1-1,0 0 1,1 0 0,-7-11 0,-36-56-5110,-23-6 1504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38.021"/>
    </inkml:context>
    <inkml:brush xml:id="br0">
      <inkml:brushProperty name="width" value="0.1" units="cm"/>
      <inkml:brushProperty name="height" value="0.1" units="cm"/>
      <inkml:brushProperty name="color" value="#66CC00"/>
    </inkml:brush>
  </inkml:definitions>
  <inkml:trace contextRef="#ctx0" brushRef="#br0">3629 1813 3968,'-22'11'2800,"22"-21"-2902,3-43 938,-1 1 7443,-2 20-5191,0 28-3024,0 3 80,1-3 30,-1 1 1,0-1-1,-1 1 0,1-1 1,-1 1-1,0-4 1,-2-11 124,3 17-54,0-13 192,1 9-424,0-1 0,0 0-1,1 1 1,-1 0-1,1-1 1,0 1 0,1 0-1,0 0 1,4-7 0,-3 5 59,0 0 0,0 0 1,3-12-1,-4 2 32,0 0 0,-1 0-1,-1 1 1,-2-30-1,0 23 100,5-42-1,0-23 6,-3 40-263,-1 32 269,4-30 0,1-43-16,-3 71-129,0-1 0,-2 1 0,-2-22 1,1-1-166,-4-88 581,-4 35-437,3-20-74,7 81-233,-4-82 441,1 97-114,-1 0 1,0 0 0,-1 0 0,-8-22-1,9 33-20,0 0 0,-1 0 0,1 0-1,-1 1 1,0-1 0,-1 1 0,1 0-1,-1 1 1,-1-1 0,-6-5 0,3 4-18,0 1 0,0 0 0,-1 1 0,1 0 0,-1 1 0,-16-6 0,1 0-30,18 7 0,1 0 0,-1 1 0,0 0 0,-10-2 0,-243-40 342,210 34-382,-61-21 1,68 18 113,-1 1 0,-56-7 1,-149 5-17,127 12-71,39-1 33,-127 13 0,-167 27-207,179-36 186,107-1 50,68 1-109,-42 8 1,42-5 54,-42 2 1,-111-3-12,-52 2 43,67-5-192,136 2 163,-31 5 1,47-6 36,-70 14 45,47-9-96,22-4-15,1 0 0,0-1 1,-12 1-1,11-1 13,0 0 0,0 1 0,0 0-1,1 1 1,-1 0 0,-16 8 0,-17 4 81,29-9-84,0 0 0,1 0 1,0 2-1,0-1 0,1 2 0,0 0 1,0 0-1,-19 21 0,25-23 21,0 0 0,0 1 0,1 0 0,0 0 0,0 0 0,-6 18 0,-17 59 0,21-61 0,-18 64-8,-15 103 0,-3 12-75,23-123 156,14-43-109,-3 61 1,4-35 63,-2 155-159,8-165 102,-1-47 4,1 1-1,0-1 1,0 0 0,0 0 0,1 0 0,0 0-1,1 0 1,-1 0 0,1 0 0,0-1-1,0 1 1,6 6 0,-1-2 40,0 0 1,1-1-1,0 0 1,21 16-1,-18-18 0,0-1-1,1 0 1,0-1-1,0 0 0,1-1 1,24 5-1,-14-4-35,41 11 99,67 7-1,-27-3-85,-78-13 65,0-2 0,1 0-1,35 0 1,182 4-13,-128-3-62,17 8 29,-79-7 45,55 0 0,513 30-51,-584-34 11,1-2-1,-1-2 1,0-2 0,48-9-1,0 1-82,72-12 259,-21 3-309,-74 13 162,0-4 0,-2-2 1,63-21-1,-107 28-31,0 1 0,0 1-1,33-2 1,56 3 73,-91 3-101,13 2-1,-20-1-699,0 0 1,0-1 0,16-1 0,-24 1 427,1 0 0,0 0 1,-1-1-1,1 1 0,0-1 1,-1 1-1,1-1 0,-1 1 1,1-1-1,-1 0 0,1 0 0,-1 0 1,1 0-1,-1 0 0,0 0 1,0-1-1,1 1 0,-1 0 1,0 0-1,0-1 0,0 1 1,0-1-1,-1 1 0,2-3 1,-1 1-385,0-1 1,-1 1 0,1 0-1,-1 0 1,0-1 0,0 1-1,0 0 1,-1 0 0,0-6-1,-12-41-4588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2:55.572"/>
    </inkml:context>
    <inkml:brush xml:id="br0">
      <inkml:brushProperty name="width" value="0.1" units="cm"/>
      <inkml:brushProperty name="height" value="0.1" units="cm"/>
      <inkml:brushProperty name="color" value="#FFFC18"/>
    </inkml:brush>
  </inkml:definitions>
  <inkml:trace contextRef="#ctx0" brushRef="#br0">3974 148 3712,'-37'-5'2997,"30"1"-1989,-30-7 3904,20 8-3776,-17-3 229,-16 3-806,34 2-203,0 0 0,-32 2 0,-45 17-676,22-3 586,-9 2 256,-22 3 92,75-18-585,-41-2 0,44-1 126,0 1 0,-35 5 0,-63 4 352,85-5-491,-65-1 1,63-3 108,-54 7-1,63-3-134,0-2 0,0 0 0,0-2 0,0-2 0,0 0 0,0-2 0,-37-10 0,-25-4 149,-155-11 0,234 28-187,-27 0-60,-16-2 40,40 0 68,-166-28 96,88 13-67,-109-6 0,159 19 0,-25 0 150,-101 1 40,6-1-342,-103-4 449,143 16-168,114-6-188,-117 4 248,95-3-49,19-1 9,0 0 1,-25 5-1,25-3-2,1-1 0,-16 1 0,14-3-149,-26 7 0,20-3-957,1 0-1,-1-1 1,-30 0 0,33-3-217,1-1-1,0-1 1,0 0-1,0-1 1,0-1-1,1 0 1,-1-1 0,-21-10-1,-62-44-3433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47.897"/>
    </inkml:context>
    <inkml:brush xml:id="br0">
      <inkml:brushProperty name="width" value="0.1" units="cm"/>
      <inkml:brushProperty name="height" value="0.1" units="cm"/>
      <inkml:brushProperty name="color" value="#FFFC18"/>
    </inkml:brush>
  </inkml:definitions>
  <inkml:trace contextRef="#ctx0" brushRef="#br0">3182 147 4992,'-4'-3'242,"0"0"-1,0 0 1,0 1 0,-1-1 0,1 1-1,0 0 1,-1 0 0,0 0 0,1 0 0,-1 1-1,0 0 1,0 0 0,0 0 0,-8 1-1,12-1-232,0 1 0,0 0 0,-1-1 0,1 1 0,0-1 0,0 1 0,0-1 0,-1 0 0,1 1 0,0-1 0,0 0 0,0 0 0,-1-1 0,-14-9 1593,7 8-1190,0 0-1,0 1 1,-1 0-1,1 1 0,-1 0 1,-12 0-1,-46 0 632,-15 0-74,-150 18 1,212-14-971,-138 27 460,116-21-147,-57 4 0,51-8-67,-15 0-102,-71-4 0,66-2 3,-143-4 254,148 2-191,-1-3-1,-97-22 0,138 23-241,-487-54 2349,484 56-2210,-82-6 272,-207-11-191,120 18-4724,2-10-5880,103-1 6177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48.426"/>
    </inkml:context>
    <inkml:brush xml:id="br0">
      <inkml:brushProperty name="width" value="0.1" units="cm"/>
      <inkml:brushProperty name="height" value="0.1" units="cm"/>
      <inkml:brushProperty name="color" value="#FFFC18"/>
    </inkml:brush>
  </inkml:definitions>
  <inkml:trace contextRef="#ctx0" brushRef="#br0">1551 171 4736,'-47'1'3857,"20"0"-2843,1-1 1,-1-1-1,-27-6 0,-153-23 1821,25 3-2107,-241-52 2904,354 69-3652,0 4 0,-98 2-1,-27-1-7107,135 1 2952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48.923"/>
    </inkml:context>
    <inkml:brush xml:id="br0">
      <inkml:brushProperty name="width" value="0.1" units="cm"/>
      <inkml:brushProperty name="height" value="0.1" units="cm"/>
      <inkml:brushProperty name="color" value="#FFFC18"/>
    </inkml:brush>
  </inkml:definitions>
  <inkml:trace contextRef="#ctx0" brushRef="#br0">2132 51 7296,'-18'-5'924,"-41"-8"1597,20 7-1780,-60-2 1,-177-2 1071,105 1 240,-296 11 945,333 1-2369,-356 27 3,341-19-3526,-1-1-3809,70-6 2671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49.737"/>
    </inkml:context>
    <inkml:brush xml:id="br0">
      <inkml:brushProperty name="width" value="0.1" units="cm"/>
      <inkml:brushProperty name="height" value="0.1" units="cm"/>
      <inkml:brushProperty name="color" value="#FFFC18"/>
    </inkml:brush>
  </inkml:definitions>
  <inkml:trace contextRef="#ctx0" brushRef="#br0">1252 200 5632,'-1'-1'91,"0"-1"0,0 1 0,1-1 0,-1 1 1,0-1-1,1 1 0,-1-1 0,1 0 0,-1 1 0,1-1 1,0 0-1,0 1 0,0-1 0,0 0 0,0 1 0,0-1 1,0 0-1,1 1 0,-1-1 0,0 0 0,1 1 0,0-1 1,-1 1-1,1-1 0,0 1 0,0-1 0,0 1 0,0-1 1,0 1-1,0 0 0,2-3 0,1 0-313,2-3 241,0-1 1,0 1-1,-1-1 0,7-14 1,-12 21 85,1 0 0,0-1 0,-1 1 0,1 0 0,-1-1 0,1 1 0,-1 0 0,0-1 0,0 1 0,0-1 0,1 1 0,-1 0 0,0-1 0,-1 1 0,1-1 0,0 1 0,0 0 0,-1-1 0,1 1 0,-1 0 0,1-1 0,-1 1 0,1 0 0,-1 0 0,0-1 0,0 1 0,1 0 0,-1 0 0,0 0 0,0 0 0,0 0 0,0 0 0,-1 0 0,1 0 0,0 1 0,0-1 0,0 0 0,-1 1 0,-1-2 0,-3 1 75,0-1 0,1 1 0,-1 0 0,0 1 0,0-1 0,0 1 0,0 0 0,-6 2 0,-11-2 173,-268-10 1631,56-18-256,85 26-216,81 3-960,-128 15 446,124-7-2279,52-7-358,1 1-1,-1 1 1,1 0-1,-29 12 1,-1 7-2478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0:50.460"/>
    </inkml:context>
    <inkml:brush xml:id="br0">
      <inkml:brushProperty name="width" value="0.1" units="cm"/>
      <inkml:brushProperty name="height" value="0.1" units="cm"/>
      <inkml:brushProperty name="color" value="#FFFC18"/>
    </inkml:brush>
  </inkml:definitions>
  <inkml:trace contextRef="#ctx0" brushRef="#br0">3154 41 6016,'-4'-1'415,"1"0"1,0-1-1,0 1 1,0-1-1,0 0 1,0 1-1,-6-6 1,-9-5 14,10 9-443,1 1 0,0 0 0,-1 1 0,1-1 0,-1 2 0,1-1 0,-1 1 0,-7 0 0,-88 0 1225,-202 6 1773,-128 16-1326,164-10-1186,-86 0 691,110-5-163,-5 1 195,-346-12 820,430-3-3277,-57 1-6464,139 14 3416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01.559"/>
    </inkml:context>
    <inkml:brush xml:id="br0">
      <inkml:brushProperty name="width" value="0.1" units="cm"/>
      <inkml:brushProperty name="height" value="0.1" units="cm"/>
      <inkml:brushProperty name="color" value="#FFFC18"/>
    </inkml:brush>
  </inkml:definitions>
  <inkml:trace contextRef="#ctx0" brushRef="#br0">1870 255 3200,'-3'-1'229,"0"0"1,0-1-1,0 0 0,0 1 1,0-1-1,1 0 0,-4-4 1,5 5 90,1-18-161,0 13 135,0 1-1,0-1 0,-1 1 0,1-1 0,-1 1 0,0 0 0,-1-1 0,1 1 0,-1 0 0,0 0 0,-1 0 0,1 0 0,-1 0 0,0 0 0,0 1 0,0 0 0,-1-1 1,0 1-1,-4-4 0,5 7-108,1 0 0,0-1 0,-1 1 0,1 1 1,-1-1-1,1 0 0,-1 1 0,1-1 0,-1 1 0,0 0 1,-4 0-1,-12-2 483,-33-17 404,47 18-915,-1-1 1,1 1-1,-1 0 0,0 1 0,1-1 1,-1 1-1,-11 1 0,11-1 7,0 1 0,0-1 0,-1-1 0,1 1 0,0-1 0,-9-2-1,-2-2 95,0 1 0,-1 0 0,1 1 0,-20 0 0,-73 3 572,50 1-624,-350-1 1543,389-1-1562,0-2-1,1 0 1,-1-1-1,-20-7 1,14 4 290,-47-7 1,-2 8 139,0 4 0,-100 10 0,126-3-540,-68 3-4943,98-7 1829,-1-2-1,1-1 1,-36-7-1,-6-7-2188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03.093"/>
    </inkml:context>
    <inkml:brush xml:id="br0">
      <inkml:brushProperty name="width" value="0.1" units="cm"/>
      <inkml:brushProperty name="height" value="0.1" units="cm"/>
      <inkml:brushProperty name="color" value="#FFFC18"/>
    </inkml:brush>
  </inkml:definitions>
  <inkml:trace contextRef="#ctx0" brushRef="#br0">3221 194 3712,'-20'-9'10629,"9"9"-10188,7 0-189,0 1 0,0-1 0,0-1 0,0 1 0,-1 0 0,1-1 0,0 0 0,-5-2 0,6 2-162,0 1-1,-1-1 1,1 1 0,0-1-1,-1 1 1,1 0 0,0 0-1,-6 1 1,-5 0 191,-5-1 128,13-1-277,0 0 0,0 1 1,-1 0-1,1 1 1,0-1-1,0 1 0,0 0 1,-11 4-1,7-1-86,0 0 1,0 0-1,-1-1 1,-20 3-1,2 1 410,16-5-339,0 0-1,-18 0 0,-2 1-44,6-1 100,-39-3 0,42 0-57,1 1 0,-39 5-1,-17 12 154,-29 3-104,72-17 132,-63-3-1,37-2-134,-12 2 13,-178 5 330,226-3-398,-1-2 1,0 0 0,1-2-1,-1-1 1,1-1 0,0-1-1,-33-11 1,-1-2 104,-87-15 0,-65 4 516,41 6-297,78 13-388,1 4 0,-95 7 0,-4-1-3405,129-3-1360,-68-11 0,87 5 1650,0-3-1,-79-31 0,8 0 461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10.405"/>
    </inkml:context>
    <inkml:brush xml:id="br0">
      <inkml:brushProperty name="width" value="0.1" units="cm"/>
      <inkml:brushProperty name="height" value="0.1" units="cm"/>
      <inkml:brushProperty name="color" value="#FFFC18"/>
    </inkml:brush>
  </inkml:definitions>
  <inkml:trace contextRef="#ctx0" brushRef="#br0">2689 40 4736,'-2'0'98,"0"-1"-1,0 1 1,0-1 0,0 1-1,0 0 1,0 0 0,0 0-1,0 0 1,0 0 0,0 0 0,0 1-1,0-1 1,0 1 0,0-1-1,0 1 1,0 0 0,0 0 0,0 0-1,0 0 1,0 0 0,1 0-1,-1 0 1,0 1 0,-1 1-1,1 0-228,3-2-231,4-5 487,-4 3 73,0 0 0,0-1-1,0 1 1,0-1-1,0 1 1,-1-1-1,1 1 1,0-1-1,-1 0 1,1 0-1,-1 1 1,0-1-1,0 0 1,1 1-1,-1-1 1,0 0-1,0 0 1,-1 1-1,1-4 1,-1 4-81,1 0-1,-1 0 1,0 0-1,1 0 1,-1 0 0,0 0-1,0 0 1,0 0 0,0 0-1,0 0 1,0 0 0,0 1-1,0-1 1,0 0 0,0 1-1,0-1 1,0 1-1,0-1 1,-1 1 0,1-1-1,0 1 1,0 0 0,-1 0-1,1 0 1,0 0 0,0 0-1,-1 0 1,-1 0 0,-28-1 767,-42 3 1458,64-1-2162,1 0 0,-1 0 0,1 1-1,-1 1 1,1 0 0,-11 5 0,-34 19 530,27-12-322,-1-2 0,0 0 0,-1-2 0,-52 14 0,31-17-160,-1-1-1,-1-3 0,1-2 0,-63-5 0,66-3-99,29 3-45,-30-1 0,-14 4 42,-207 9 832,103 3-843,94-9 66,-134 17 432,-89 2 744,1-22-707,98 0-6626,186 0 5095,-1-1 1,1 0 0,0-1-1,0 0 1,0 0 0,0-1 0,0-1-1,0 1 1,1-2 0,0 1-1,-1-1 1,2-1 0,-1 0-1,1 0 1,-9-8 0,-40-36-3215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11.315"/>
    </inkml:context>
    <inkml:brush xml:id="br0">
      <inkml:brushProperty name="width" value="0.1" units="cm"/>
      <inkml:brushProperty name="height" value="0.1" units="cm"/>
      <inkml:brushProperty name="color" value="#FFFC18"/>
    </inkml:brush>
  </inkml:definitions>
  <inkml:trace contextRef="#ctx0" brushRef="#br0">0 29 768,'0'-4'352,"0"-1"-288,11-4-352,0-2-128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12.325"/>
    </inkml:context>
    <inkml:brush xml:id="br0">
      <inkml:brushProperty name="width" value="0.1" units="cm"/>
      <inkml:brushProperty name="height" value="0.1" units="cm"/>
      <inkml:brushProperty name="color" value="#FFFC18"/>
    </inkml:brush>
  </inkml:definitions>
  <inkml:trace contextRef="#ctx0" brushRef="#br0">3197 19 3584,'0'-3'345,"-1"3"-246,7-15 6443,-22 29-5459,5-7-716,0-1 1,0 0-1,-1 0 0,1-1 1,-1 0-1,-1-1 0,-20 4 1,-18 7 53,-116 44 374,144-51-665,16-6 5,0 1-1,1-1 1,-1 1-1,1 0 1,-1 0-1,-9 8 0,13-9 9,0 0 0,0 0 0,0 0 0,0-1-1,0 1 1,-1-1 0,1 1 0,0-1-1,-1 0 1,1 0 0,-5 0 0,-41 0 1291,25-2-1344,-13 3 357,-70 13 0,38-4-93,2-5 109,-99-5 0,83-2-552,27 1 294,-106-14 1,23-1 316,-99-10-16,14 2-180,142 15-291,-88 3 0,13 4 99,-168 3 777,190 7-894,84-4-1467,0-2 1,0-2-1,-62-7 1,99 4 326,0-1 0,0-1 1,0 0-1,1-1 1,-1 0-1,1-1 0,-13-8 1,-27-22-3182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2:56.546"/>
    </inkml:context>
    <inkml:brush xml:id="br0">
      <inkml:brushProperty name="width" value="0.1" units="cm"/>
      <inkml:brushProperty name="height" value="0.1" units="cm"/>
      <inkml:brushProperty name="color" value="#FFFC18"/>
    </inkml:brush>
  </inkml:definitions>
  <inkml:trace contextRef="#ctx0" brushRef="#br0">628 3 3840,'-9'-1'1193,"8"0"-1171,1 1 0,0 0-1,0 0 1,0 0 0,0 0 0,0 0 0,-1 0 0,1 0 0,0 0 0,0-1-1,0 1 1,0 0 0,-1 0 0,1 0 0,0 0 0,0 0 0,0 0 0,-1 0 0,1 0-1,0 0 1,0 0 0,0 0 0,-1 0 0,1 0 0,0 0 0,0 0 0,0 1-1,0-1 1,-1 0 0,1 0 0,0 0 0,0 0 0,0 0 0,0 0 0,0 0 0,-1 0-1,1 1 1,0-1 0,0 0 0,0 0 0,0 0 0,0 1 234,-2 0-169,0 0 0,0 0 0,0 0 0,0 1 0,0-1 0,0 0 0,0 1-1,1-1 1,-1 1 0,1 0 0,-1 0 0,1-1 0,-1 1 0,-1 4 0,-11 11 646,9-13-438,-1-1 1,0 0-1,0 0 1,-1 0-1,1-1 0,-1 0 1,1 0-1,-8 1 0,-14 5 615,16-5-489,-1-1 0,1 0 0,-1 0 0,-24-1 0,18-1 222,-24 4 1,-175 24 172,210-28-1271,1 0 1,-1 0-1,1 0 1,0-1-1,-1 0 1,1 0-1,0-1 1,-9-3-1,-21-13-3219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14.324"/>
    </inkml:context>
    <inkml:brush xml:id="br0">
      <inkml:brushProperty name="width" value="0.1" units="cm"/>
      <inkml:brushProperty name="height" value="0.1" units="cm"/>
      <inkml:brushProperty name="color" value="#FFFC18"/>
    </inkml:brush>
  </inkml:definitions>
  <inkml:trace contextRef="#ctx0" brushRef="#br0">3699 149 4992,'-9'-6'1289,"8"5"-1110,0 1-1,0-1 0,0 0 0,0 0 1,0 0-1,0 0 0,0 0 0,0 0 1,1 0-1,-1 0 0,0 0 0,1 0 1,-1 0-1,1 0 0,-1 0 0,0-2 1,-3-5-4,3 6-188,1 1 1,-1 0-1,0-1 0,1 1 0,-1-1 0,1 1 0,-1-1 0,1 1 1,0-1-1,0 1 0,-1-3 0,0 1 334,0 0 0,0 1-1,-1-1 1,1 0 0,-1 1 0,1-1 0,-1 1 0,0 0-1,0-1 1,-4-2 0,-5-7 1105,7 7-1263,2 0 75,-2 1 1,1 0-1,0 0 1,-1 0 0,0 0-1,0 1 1,0 0 0,0-1-1,-8-3 1,9 6-86,0 0 0,1 0 0,-1 0-1,0 0 1,0 1 0,0-1 0,0 1 0,1 0 0,-1 0 0,0 0 0,0 0 0,0 1 0,-5 0 0,-4 3 191,0 0-1,-12 6 1,-16 4 68,18-8-110,-105 21 25,76-21 76,0-2-1,-1-3 1,-82-7 0,44-8-350,30 5-58,33 5-22,-47-2 0,-180-4-31,162 2 331,-61-3-13,115 13-308,-59 10 1,27-2 142,-349 18 886,378-26-1044,-44 8 1,-23 1 17,-201-5 429,-75 26 548,363-29-851,-43 4 36,-187 26-3669,230-29 1989,0-2 0,-1-1 0,1 0-1,-1-2 1,-28-3 0,33 0 570,1 0 0,0 0 0,0-1 0,0-1 1,1-1-1,0 0 0,-19-13 0,-42-33-1924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18.128"/>
    </inkml:context>
    <inkml:brush xml:id="br0">
      <inkml:brushProperty name="width" value="0.1" units="cm"/>
      <inkml:brushProperty name="height" value="0.1" units="cm"/>
      <inkml:brushProperty name="color" value="#FFFC18"/>
    </inkml:brush>
  </inkml:definitions>
  <inkml:trace contextRef="#ctx0" brushRef="#br0">3468 149 3712,'-6'-3'624,"0"0"0,0-1 0,0 0 0,-7-6 0,11 8-588,1 0 1,-1 0 0,1 0-1,0 0 1,0 0 0,0 0-1,0-1 1,0 1 0,0 0-1,0-1 1,1 1 0,-1-1-1,1 1 1,0-1-1,0-4 1,0 4 384,-1-1-1,1 0 1,-1 0 0,0 0 0,0 0-1,0 1 1,-2-5 0,2 5-77,0 1 1,-1-1-1,1 1 1,-1 0 0,1-1-1,-1 1 1,-4-3-1,5 4-238,-1 0 0,0 0 0,1 0 0,-1 1 0,0-1 0,0 1 0,0-1-1,0 1 1,1 0 0,-1 0 0,0-1 0,-4 2 0,-9-1 311,0 0 0,0-1 0,0-1 0,-25-6 0,25 5-102,0 0 1,0 1-1,0 0 0,0 1 1,0 1-1,-19 2 0,-90 19 788,89-14-885,0-1-1,-58 3 1,-220-9 806,285 2-898,1 0 1,-45 11 0,-15 3 501,-24 2-354,-18 2-84,-113 3 201,-91 6 119,-52-25 54,193-7-56,24 2-217,-52 0-1481,69 3-2951,100-1 673,0-3 0,0-2 0,-87-18 0,32-3-558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20.333"/>
    </inkml:context>
    <inkml:brush xml:id="br0">
      <inkml:brushProperty name="width" value="0.1" units="cm"/>
      <inkml:brushProperty name="height" value="0.1" units="cm"/>
      <inkml:brushProperty name="color" value="#FFFC18"/>
    </inkml:brush>
  </inkml:definitions>
  <inkml:trace contextRef="#ctx0" brushRef="#br0">1412 1 6528,'-2'0'195,"1"0"0,-1 0 0,0 1 0,0-1 0,0 1 0,0-1-1,0 1 1,0 0 0,0 0 0,1 0 0,-1 0 0,0 0 0,1 0 0,-1 0 0,1 1 0,-2 1 0,-1 0 5,3-3-223,1 0 1,0 1-1,-1-1 0,1 0 0,0 1 0,-1-1 0,1 1 0,0-1 1,0 0-1,0 1 0,-1-1 0,1 1 0,0-1 0,0 1 0,0-1 0,0 0 1,0 1-1,0-1 0,0 1 0,0-1 0,0 1 0,0 0-9,0-1 0,0 0-1,0 1 1,0-1 0,0 0 0,0 0-1,0 1 1,0-1 0,0 0-1,0 0 1,-1 1 0,1-1 0,0 0-1,0 0 1,0 0 0,0 1-1,0-1 1,0 0 0,-1 0 0,1 1-1,0-1 1,0 0 0,0 0-1,0 0 1,-1 0 0,1 0 0,0 1-1,0-1 1,-1 0 0,1 0-1,0 0 1,0 0 0,-1 0 0,1 0-1,0 0 1,0 0 0,-1 0-1,1 0 1,0 0 0,0 0 0,-1 0-1,1 0 1,0 0 0,0 0-1,-1 0 1,1 0 0,0 0 0,0 0-1,-1 0 1,-14 0 1842,-82 0 4632,-47 9-4502,117-6-1686,-29 4 835,1-3-1,-102-4 1,67-6-995,-1 4 1,1 4 0,-159 23-1,164-7-3411,55-10-642,-2-2 0,-51 3 0,20-8-238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21.269"/>
    </inkml:context>
    <inkml:brush xml:id="br0">
      <inkml:brushProperty name="width" value="0.1" units="cm"/>
      <inkml:brushProperty name="height" value="0.1" units="cm"/>
      <inkml:brushProperty name="color" value="#FFFC18"/>
    </inkml:brush>
  </inkml:definitions>
  <inkml:trace contextRef="#ctx0" brushRef="#br0">2089 124 6784,'-10'-4'1499,"8"3"-1249,0 0 0,1 0 0,-1 0-1,0 0 1,0 0 0,0 0 0,1-1 0,-1 1-1,1-1 1,-1 1 0,1-1 0,-3-2-1,2 0-161,-1 0-1,0 1 1,0 0-1,-1 0 0,1 0 1,-1 0-1,1 0 1,-1 0-1,0 1 0,0 0 1,0 0-1,0 0 1,-7-2-1,-8-2 1471,-35-6-1,36 9-1352,-9-3 126,-8-2 13,1 1 1,-1 2-1,0 1 1,-62 2-1,-24 14 571,55-4-527,0-3 1,-74-3-1,103-5-28,1 2-1,-1 2 1,0 1-1,-47 9 1,-14 9 300,-206 34 376,86-34-1623,200-20-341,1-1 0,-1 0 0,1-1 0,0-1-1,0 0 1,-32-11 0,-91-48-8056,106 45 6796,-40-17-1241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22.464"/>
    </inkml:context>
    <inkml:brush xml:id="br0">
      <inkml:brushProperty name="width" value="0.1" units="cm"/>
      <inkml:brushProperty name="height" value="0.1" units="cm"/>
      <inkml:brushProperty name="color" value="#FFFC18"/>
    </inkml:brush>
  </inkml:definitions>
  <inkml:trace contextRef="#ctx0" brushRef="#br0">1962 49 6400,'-5'0'432,"0"0"1,0 1 0,0-1-1,0 1 1,0 1-1,0-1 1,1 1-1,-9 3 1,10-4-316,-1 0 0,1 0 0,0-1 0,0 1 0,0-1 0,0 0 0,-1 0 0,1 0 0,-6-1 0,-4 0-231,-15-1 1024,-1-1 1,1-1-1,-29-8 0,-39-6 611,41 11-1077,-5-1 454,-66-1 0,115 9-817,-191 6 1278,-47-1 232,23-1-312,-93 25-2900,105-4-4771,156-18 3562,-42 3-1484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40.459"/>
    </inkml:context>
    <inkml:brush xml:id="br0">
      <inkml:brushProperty name="width" value="0.1" units="cm"/>
      <inkml:brushProperty name="height" value="0.1" units="cm"/>
      <inkml:brushProperty name="color" value="#FFFC18"/>
    </inkml:brush>
  </inkml:definitions>
  <inkml:trace contextRef="#ctx0" brushRef="#br0">2002 265 2816,'-8'2'3523,"6"-2"-3150,0 0 0,-1 0 1,1 0-1,0 0 0,0 1 0,0-1 0,0 1 0,0-1 0,0 1 0,0 0 0,0 0 0,-2 2 0,1-1-290,1 0 0,-1 0 0,1 0 0,0 1 0,0-1-1,0 1 1,0 0 0,0 0 0,1-1 0,-3 7 0,3-8 128,1 0 0,-1 1 0,1-1-1,-1 0 1,1 0 0,-1 0 0,0 0 0,1 0 0,-1 0 0,0 0-1,0 0 1,-1 1 0,-5 11 1650,4-10-1691,0 0 0,0 0 0,0 0 0,0-1 0,0 1 0,-1-1 0,1 0 0,-1 0 0,1 0 0,-1 0 0,0-1 0,0 1 0,0-1 0,-7 1 0,1-1-47,0 1 1,0-1-1,1 2 1,-1-1-1,-10 5 1,-22 6 143,4-8-37,-1-1 0,1-1 0,-55-5 0,23 1 114,-243-4 722,271 5-1042,1-2 0,-1-2-1,1-1 1,0-2-1,0-2 1,-58-20 0,20-4 100,-23-9 216,42 24-122,-66-10 0,89 20 252,-3 0 30,1 2-1,-74-3 1,106 9-807,1 0 0,-1-1 0,0 0 0,1 0 0,-1 0 0,1-1 0,-1 0 0,-6-3 0,9 3-251,0 0 1,0-1 0,0 1 0,0-1-1,1 0 1,-1 0 0,1-1 0,-1 1-1,1-1 1,0 0 0,-4-7 0,-5-11-2049,5 10 746,-1-1-1,0 1 0,-9-11 1,-37-32-1964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41.148"/>
    </inkml:context>
    <inkml:brush xml:id="br0">
      <inkml:brushProperty name="width" value="0.1" units="cm"/>
      <inkml:brushProperty name="height" value="0.1" units="cm"/>
      <inkml:brushProperty name="color" value="#FFFC18"/>
    </inkml:brush>
  </inkml:definitions>
  <inkml:trace contextRef="#ctx0" brushRef="#br0">2205 159 3712,'0'-1'98,"1"0"-1,-1 0 1,0 0 0,1 0-1,-1 0 1,1 0 0,-1 0-1,1 0 1,-1 0 0,1 1-1,0-1 1,-1 0 0,1 0-1,0 1 1,0-1 0,-1 0-1,3 0 1,19-13-726,-7 5 431,-9 4 209,0-1 0,0 0 1,0-1-1,7-10 0,6-7 1986,-18 23-1818,0 0-1,0 0 1,0 0 0,0 0-1,0 0 1,-1 0 0,1-1 0,0 1-1,-1 0 1,1 0 0,-1 0 0,1-1-1,-1 1 1,0 0 0,1-1 0,-1 1-1,0 0 1,0-1 0,0 1-1,0 0 1,0-1 0,0 1 0,0 0-1,-1-1 1,0-1 0,0 1-81,1 1 0,-1 0-1,0 0 1,-1-1 0,1 1 0,0 0 0,0 0 0,0 0 0,0 0-1,-1 1 1,1-1 0,-1 0 0,1 0 0,0 1 0,-1-1-1,1 1 1,-1-1 0,1 1 0,-1 0 0,1 0 0,-3-1 0,-52-1 1322,-61 4 1,103-2-1300,-155 22 1245,68-7-537,57-10-427,-77-4-1,-43-13 495,-49-1 286,-453 13 2311,579 1-3304,-77-2-1442,108-3 70,-186-6-8990,167 15 5559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47.041"/>
    </inkml:context>
    <inkml:brush xml:id="br0">
      <inkml:brushProperty name="width" value="0.1" units="cm"/>
      <inkml:brushProperty name="height" value="0.1" units="cm"/>
      <inkml:brushProperty name="color" value="#FFFC18"/>
    </inkml:brush>
  </inkml:definitions>
  <inkml:trace contextRef="#ctx0" brushRef="#br0">3602 9 2176,'-7'2'83,"-6"2"828,-1 0 0,0-2 1,0 1-1,-19 0 1,-13 0 8085,-23 8-7536,3 0-1296,-74 12 673,102-16-355,-49 16 0,-22 5 17,4-11 47,-130 4 0,77-5 49,97-8-465,-62 0 0,-415-12 67,273-7 4,45 12 202,-249-2 1427,247-9-2098,177 8-814,-1-3 0,1-2 0,-65-17 0,64 9-2149,0-1 1,1-2 0,-46-27-1,10-1-967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48.104"/>
    </inkml:context>
    <inkml:brush xml:id="br0">
      <inkml:brushProperty name="width" value="0.1" units="cm"/>
      <inkml:brushProperty name="height" value="0.1" units="cm"/>
      <inkml:brushProperty name="color" value="#FFFC18"/>
    </inkml:brush>
  </inkml:definitions>
  <inkml:trace contextRef="#ctx0" brushRef="#br0">2067 80 4736,'-2'0'306,"-18"-9"1520,20 9-1768,-1 0 0,0-1 0,1 1 0,-1 0 0,0-1 0,1 1 0,-1-1 0,1 0 0,-1 1 0,1-1 0,-1 1 0,1-1 0,-1 0 0,1 1 0,-1-1 0,1 0 0,0 0 0,0 1 0,-1-1 0,1 0 0,0 0 0,0 0 0,-1-1-10,0 0-1,1 0 0,-1 1 1,0-1-1,0 0 1,0 1-1,-1-1 0,1 1 1,0-1-1,-1 1 0,-2-2 1,-19-15 2407,17 15-2094,0 1-1,0-1 0,0 1 1,-1 1-1,1-1 0,0 1 1,-1 0-1,1 1 0,-1-1 1,-11 2-1,10-1-270,-47-1 261,21 0 35,-1 1 0,-53 8 0,-1 3 689,64-9-828,-91 0 505,76-2-344,-48 4 0,-38 8 955,-200-6 0,246-10-1032,-61-1 100,-28 9-2828,-227 25-8832,297-19 7224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55.293"/>
    </inkml:context>
    <inkml:brush xml:id="br0">
      <inkml:brushProperty name="width" value="0.1" units="cm"/>
      <inkml:brushProperty name="height" value="0.1" units="cm"/>
      <inkml:brushProperty name="color" value="#FFFC18"/>
    </inkml:brush>
  </inkml:definitions>
  <inkml:trace contextRef="#ctx0" brushRef="#br0">2856 133 2176,'7'-6'2267,"-1"4"-1736,-1 1 1,0 0-1,1 1 1,-1-1-1,9 1 657,4 4 3186,-24-3-3391,-16-4-550,5 1 75,1 1-242,1 0 0,-16-4 0,15 2 9,0 1-1,-17 0 1,-1331 2 2828,1258-8-3152,26 1 216,-8 1-3,-48-2 61,13 0 30,70 3-377,-63-14 575,81 12 66,-1 2 1,-50-3-1,-18 9 151,-131-2-961,202-1-1595,-54-10 1,20-1-2349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2:57.442"/>
    </inkml:context>
    <inkml:brush xml:id="br0">
      <inkml:brushProperty name="width" value="0.1" units="cm"/>
      <inkml:brushProperty name="height" value="0.1" units="cm"/>
      <inkml:brushProperty name="color" value="#FFFC18"/>
    </inkml:brush>
  </inkml:definitions>
  <inkml:trace contextRef="#ctx0" brushRef="#br0">1543 134 4352,'2'-1'446,"11"-3"-318,-1 0 0,-1-1 1,1 0-1,-1-1 0,13-8 1,-22 12 110,0 0 0,0 0 1,-1 0-1,1 0 0,-1 0 0,1 0 0,-1-1 1,0 1-1,0-1 0,0 1 0,0-1 1,-1 1-1,1-1 0,-1 1 0,1-1 1,-1-5-1,0 6-136,0 1 0,0-1 1,0 0-1,-1 0 0,1 1 0,0-1 1,-1 0-1,1 1 0,-1-1 0,0 0 1,1 1-1,-1-1 0,0 1 0,0-1 1,0 1-1,0-1 0,0 1 1,0 0-1,-1-1 0,1 1 0,0 0 1,-1 0-1,1 0 0,-1 0 0,-1-1 1,-3 0 75,-1 0 0,1 0 0,-1 1-1,1-1 1,-1 2 0,1-1 0,-14 1 0,-1 1 27,-25 6 0,7-1 15,-114 24 88,20 3 506,4-1 391,100-28-947,-1-2 0,1-1 0,0-1 0,-1-2 0,1-1 0,-36-8 0,15 3 508,-1 2 0,-94 0 0,110 8-835,0 1 1,-1 2-1,2 1 0,-1 2 0,-34 12 0,30-7-2038,-1-1 1,0-3 0,-58 7 0,8-9-2151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58.837"/>
    </inkml:context>
    <inkml:brush xml:id="br0">
      <inkml:brushProperty name="width" value="0.1" units="cm"/>
      <inkml:brushProperty name="height" value="0.1" units="cm"/>
      <inkml:brushProperty name="color" value="#FFFC18"/>
    </inkml:brush>
  </inkml:definitions>
  <inkml:trace contextRef="#ctx0" brushRef="#br0">1589 0 3200,'0'2'58,"1"0"0,0 0 1,0-1-1,0 1 0,0 0 0,0-1 1,0 1-1,1-1 0,-1 1 0,0-1 0,1 1 1,-1-1-1,1 0 0,-1 0 0,1 0 1,2 2-1,5 3-13,3-1 1992,-12-5-1928,1 1 1,-1-1 0,1 0 0,-1 0 0,0 0-1,1 0 1,-1 0 0,1 1 0,-1-1 0,0 0-1,1 0 1,-1 1 0,0-1 0,1 0-1,-1 0 1,0 1 0,0-1 0,1 0 0,-1 1-1,0-1 1,0 0 0,1 1 0,-1-1 0,0 1-1,0-1 1,0 0 0,0 1 0,0-1 0,0 1-1,1-1 1,-1 1 0,0-1 0,0 0-1,0 1 1,0-1 0,-1 1 0,1-1 0,0 1-1,0-1 1,0 1 0,0 1-7,-1 0-1,1 1 1,-1-1 0,0 0-1,1 0 1,-1 0 0,0 0 0,0 0-1,0 0 1,-1 0 0,1 0-1,0 0 1,-1 0 0,1-1-1,-1 1 1,1-1 0,-1 1-1,0-1 1,0 1 0,0-1 0,0 0-1,0 0 1,-3 1 0,-3 2 31,0-1 0,-1 0 0,1 0 1,-17 2-1,-47 5 977,0-4 0,-1-3 0,-87-7 0,-220-38 2003,267 27-2502,68 9-469,-115-10 286,139 16-1176,1 0 0,-1 2 0,1 1 1,0 0-1,-39 12 0,33-6-640,-9 4-1556,-1-2 1,-1-1 0,-51 6-1,-2-10-278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1:59.547"/>
    </inkml:context>
    <inkml:brush xml:id="br0">
      <inkml:brushProperty name="width" value="0.1" units="cm"/>
      <inkml:brushProperty name="height" value="0.1" units="cm"/>
      <inkml:brushProperty name="color" value="#FFFC18"/>
    </inkml:brush>
  </inkml:definitions>
  <inkml:trace contextRef="#ctx0" brushRef="#br0">1902 25 5120,'-6'-5'780,"5"5"-510,-1-1 0,1 0 0,0 0 0,-1 0 0,1-1 0,0 1-1,-1 0 1,1 0 0,0-1 0,-1-1 0,1 2-266,1 1 0,-1-1 1,1 1-1,-1-1 0,1 1 0,-1 0 0,1-1 0,-1 1 1,1 0-1,-1-1 0,0 1 0,1 0 0,-1 0 1,0 0-1,1-1 0,-1 1 0,1 0 0,-1 0 0,0 0 1,1 0-1,-1 0 0,0 0 0,1 0 0,-2 1 0,-20 0 313,-2 3 207,-8 2 269,-1-2-1,-34 1 1,-26-5 254,-399 18 3329,473-15-4377,-388 44 1776,-2-25-3655,343-21-372,35 1-754,1-2 1,-47-5-1,14-8-802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2:00.081"/>
    </inkml:context>
    <inkml:brush xml:id="br0">
      <inkml:brushProperty name="width" value="0.1" units="cm"/>
      <inkml:brushProperty name="height" value="0.1" units="cm"/>
      <inkml:brushProperty name="color" value="#FFFC18"/>
    </inkml:brush>
  </inkml:definitions>
  <inkml:trace contextRef="#ctx0" brushRef="#br0">2689 32 6400,'-13'3'829,"0"0"66,1 0 0,-16 1 0,11-5-607,-1-1-1,-21-5 1,-8-1 28,-31-3 624,38 5 14,-1 1 0,-51 1 1,-266 21 959,115 2-1249,-18 0-285,-96 1 936,-312 2-1208,599-25-4289,-128-20 0,104-2 218,93 25 3953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01.597"/>
    </inkml:context>
    <inkml:brush xml:id="br0">
      <inkml:brushProperty name="width" value="0.1" units="cm"/>
      <inkml:brushProperty name="height" value="0.1" units="cm"/>
      <inkml:brushProperty name="color" value="#FFFC18"/>
    </inkml:brush>
  </inkml:definitions>
  <inkml:trace contextRef="#ctx0" brushRef="#br0">1424 157 4736,'-6'2'661,"-10"1"1707,27-50-3056,-11 45 912,0 1 0,0-1 0,0 1 0,0-1 0,0 1 0,0-1 0,-1 1 0,1-1 0,0 1 0,-1-1 0,0 1 0,1-1 0,-2-2 0,1 4-133,0-1 0,0 0 0,0 1 1,0-1-1,0 1 0,0-1 1,0 1-1,0-1 0,-1 1 0,1 0 1,0-1-1,0 1 0,0 0 1,0 0-1,-1 0 0,1 0 0,-2 0 1,1 0 28,0 0 0,0 0 0,0-1 0,-1 1 0,1-1 1,0 0-1,0 1 0,0-1 0,0 0 0,0 0 0,1 0 0,-4-3 1,3 3-67,-15-10 1014,9 5-830,0 0 1,0 1-1,-1 0 0,1 1 0,-1 0 0,-11-4 1,-10 1 103,1 2 1,-59-5-1,-61 8 601,88 3-514,-11 2 446,-127 23 0,43 13 36,110-26-649,-100 37 63,91-29-3074,-83 19 0,92-34-1080,-6-5-571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03.191"/>
    </inkml:context>
    <inkml:brush xml:id="br0">
      <inkml:brushProperty name="width" value="0.1" units="cm"/>
      <inkml:brushProperty name="height" value="0.1" units="cm"/>
      <inkml:brushProperty name="color" value="#FFFC18"/>
    </inkml:brush>
  </inkml:definitions>
  <inkml:trace contextRef="#ctx0" brushRef="#br0">2010 29 2816,'-22'-4'3946,"18"2"-3164,-1 1 0,0 0 0,0 0 0,-8-1 0,-51-6 2882,39 4-2907,24 4-613,-20-5 1045,2 4-1021,0 2-1,0 1 1,1 0-1,-31 8 0,-20 8 524,-54 16-443,108-30-167,-1-1-1,0-1 1,0 0 0,0-2 0,0 1-1,-17-3 1,-10 1 122,-97-1-76,-135 3 61,232 2-4,0-3 0,1-1 0,-52-9 0,55 6 63,1 1 1,-54 3 0,32 2 203,6 0 1,-77 14 0,-26 3-1718,139-20-37,0 1 0,1-2 1,-19-4-1,-25-3-3491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05.258"/>
    </inkml:context>
    <inkml:brush xml:id="br0">
      <inkml:brushProperty name="width" value="0.1" units="cm"/>
      <inkml:brushProperty name="height" value="0.1" units="cm"/>
      <inkml:brushProperty name="color" value="#FFFC18"/>
    </inkml:brush>
  </inkml:definitions>
  <inkml:trace contextRef="#ctx0" brushRef="#br0">2717 29 3584,'-1'-1'248,"0"0"0,0 0-1,-1 0 1,1 0 0,0 0 0,0-1 0,0 1 0,0 0 0,0-1-1,1 1 1,-1-1 0,0 1 0,1-1 0,-1 1 0,1-1 0,-1 1-1,1-1 1,-1-2 0,-26 3 3331,1 7-1766,-28-1-144,43-4-1477,-1 1 0,1 0 0,0 0 0,0 1-1,-21 9 1,-19 4 273,-18 0 313,-90 25 561,38-14-950,24-7-463,-63 9 1005,26-6-779,75-12 121,0-2 0,-1-3 0,-86-3 0,59-7 74,-151-26 0,51 9-26,145 18-279,-84 0-381,-160 15-1,260-10 6,-8-1-1485,-62-4 0,57-2-2378,-51-13 0,27 3-565,-14-3 1663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06.378"/>
    </inkml:context>
    <inkml:brush xml:id="br0">
      <inkml:brushProperty name="width" value="0.1" units="cm"/>
      <inkml:brushProperty name="height" value="0.1" units="cm"/>
      <inkml:brushProperty name="color" value="#FFFC18"/>
    </inkml:brush>
  </inkml:definitions>
  <inkml:trace contextRef="#ctx0" brushRef="#br0">1625 49 5376,'-1'-1'93,"0"0"1,0 1-1,0-1 1,0 1-1,1 0 1,-1-1 0,0 1-1,0 0 1,0-1-1,0 1 1,0 0-1,0 0 1,0 0-1,0 0 1,0 0-1,0 0 1,0 0-1,0 0 1,0 0-1,0 0 1,1 1-1,-1-1 1,-2 1 0,-18 16 692,11-8-441,6-5-321,0-1 0,-1 0 0,1-1 0,-1 1 0,0-1 0,0 0 0,1 0 1,-1 0-1,0-1 0,-1 1 0,1-1 0,0-1 0,0 1 0,0-1 0,-7 0 0,-9-1 930,0-2 0,-33-7-1,-1 0 105,-125-17 1255,-59-6-206,-1 17-437,-165 30 1231,220 5-6351,179-18 2647,-1-1 1,1 1 0,0-2-1,0 1 1,-1-1 0,1 1-1,0-2 1,-9-2 0,-5-9-3374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12.642"/>
    </inkml:context>
    <inkml:brush xml:id="br0">
      <inkml:brushProperty name="width" value="0.1" units="cm"/>
      <inkml:brushProperty name="height" value="0.1" units="cm"/>
      <inkml:brushProperty name="color" value="#FFFC18"/>
    </inkml:brush>
  </inkml:definitions>
  <inkml:trace contextRef="#ctx0" brushRef="#br0">2616 232 6144,'-4'-2'415,"0"1"0,1 0 0,-1 0-1,0 0 1,0 0 0,1 0 0,-1 1 0,0-1 0,-5 1 0,6-2-229,0 0 1,-1 0-1,1-1 0,0 1 1,0-1-1,0 0 0,-3-4 0,-2-1 457,0 1-240,0 1 0,-1 1 0,1-1 0,-1 1 1,0 1-1,-18-7 0,-63-14 832,60 17-1111,-194-38 249,112 26 268,55 10 39,-104-3 1,-60 15-280,70 1-254,-175-11 950,1 1-253,118 0-146,0 0-1486,151 6-186,-49 2-3179,-4 9-4309,31 3 3774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14.437"/>
    </inkml:context>
    <inkml:brush xml:id="br0">
      <inkml:brushProperty name="width" value="0.1" units="cm"/>
      <inkml:brushProperty name="height" value="0.1" units="cm"/>
      <inkml:brushProperty name="color" value="#FFFC18"/>
    </inkml:brush>
  </inkml:definitions>
  <inkml:trace contextRef="#ctx0" brushRef="#br0">2729 230 5120,'-29'-25'2234,"18"16"-2073,1 0 0,0 0 0,0-1 0,1 0 0,-15-22 0,15 19 430,0 0 0,-1 1 0,0 1 1,-1 0-1,0 0 0,-14-9 0,19 15-534,0 1-1,-1 1 1,0-1-1,0 1 1,0 0-1,0 1 1,0 0-1,0 0 1,-1 0 0,-12-1-1,-9 1 365,-42 3 1,27 0-95,-196 5 937,141-4-871,2 4 0,-166 32 0,207-30-285,0-2 0,-1-3 0,-63-4 0,32 0-76,-398-5 816,420 9-871,0 3 0,1 3-1,0 2 1,0 4 0,-86 31 0,110-34-4018,-1-2 1,-78 10-1,56-14 505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16.377"/>
    </inkml:context>
    <inkml:brush xml:id="br0">
      <inkml:brushProperty name="width" value="0.1" units="cm"/>
      <inkml:brushProperty name="height" value="0.1" units="cm"/>
      <inkml:brushProperty name="color" value="#FFFC18"/>
    </inkml:brush>
  </inkml:definitions>
  <inkml:trace contextRef="#ctx0" brushRef="#br0">2152 136 6784,'-11'-5'562,"8"3"-397,-1 0 0,0 0 0,0 0 1,0 0-1,0 1 0,0 0 0,0-1 0,0 2 1,-1-1-1,1 0 0,0 1 0,0 0 0,-1 0 1,-6 1-1,-98 34 779,84-31-892,-1-2 1,0 0-1,-44-3 1,14-1 259,-233-14 2885,202 9-2228,-80-12 141,-34-1-199,-75-6 853,-7 0-419,199 22-1387,-165-12-4103,183 7 738,8-4-881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00.147"/>
    </inkml:context>
    <inkml:brush xml:id="br0">
      <inkml:brushProperty name="width" value="0.1" units="cm"/>
      <inkml:brushProperty name="height" value="0.1" units="cm"/>
      <inkml:brushProperty name="color" value="#FFFC18"/>
    </inkml:brush>
  </inkml:definitions>
  <inkml:trace contextRef="#ctx0" brushRef="#br0">2138 35 4224,'-6'5'753,"-2"0"669,7-5-1397,1-1 1,0 1-1,0 0 1,-1-1-1,1 1 0,0-1 1,0 1-1,-1-1 1,1 1-1,0-1 1,0 1-1,0-1 1,0 1-1,0-1 0,0 1 1,0-1-1,0 1 1,0-1-1,0 1 1,0-2-1,0-1-148,-1-21 2000,-4 18-361,4 6-1458,1 0-1,-1 0 0,1 0 0,-1 0 1,1 0-1,-1 0 0,1 1 1,-1-1-1,1 0 0,-1 0 0,1 0 1,0 1-1,-1-1 0,1 0 1,-1 1-1,1-1 0,0 0 0,-1 1 1,0 0-1,-11 10 535,0-1-1,-1 0 1,0-1 0,0 0-1,-1-1 1,-23 9 0,-94 29-24,120-43-457,-40 10 513,-60 8 0,7-3-80,78-13-473,-42 1 1,-13 2-60,-125 12 494,-2-17 74,158-3-285,24-1-177,1-2 0,-27-5-1,-33-4 37,74 11-119,-174-6 1140,168 7-1115,-162-7-466,156 4-407,-1-1 1,1-1-1,0-1 1,0-1 0,-36-17-1,-30-21-2936,-10-7-560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59:16.963"/>
    </inkml:context>
    <inkml:brush xml:id="br0">
      <inkml:brushProperty name="width" value="0.1" units="cm"/>
      <inkml:brushProperty name="height" value="0.1" units="cm"/>
      <inkml:brushProperty name="color" value="#FFFC18"/>
    </inkml:brush>
  </inkml:definitions>
  <inkml:trace contextRef="#ctx0" brushRef="#br0">2381 93 7296,'-26'-5'961,"1"2"0,0 0 1,-27 2-1,16 1-918,-1-2 0,1-1 0,0-2 0,-70-18 0,-50-8 2190,-354 14 1602,369 18-2710,-328 13 304,98-11-2677,104-5-4592,179 7 1718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4:49.702"/>
    </inkml:context>
    <inkml:brush xml:id="br0">
      <inkml:brushProperty name="width" value="0.1" units="cm"/>
      <inkml:brushProperty name="height" value="0.1" units="cm"/>
      <inkml:brushProperty name="color" value="#FFFC18"/>
    </inkml:brush>
  </inkml:definitions>
  <inkml:trace contextRef="#ctx0" brushRef="#br0">5450 13 5120,'-10'4'716,"1"1"0,0 0 0,-10 8 0,19-13-684,-1 1 0,1-1 0,-1 0 0,1 0 0,0 0 0,-1 1 0,1-1 0,-1 0 0,1 0 0,-1 0 0,1 0 0,-1 0 0,1 0 0,-1 0 0,1 0 0,-1 0-1,1 0 1,0 0 0,-1 0 0,1 0 0,-1 0 0,1-1 0,-1 1 0,1 0 0,-1 0 0,1 0 0,0-1 0,-1 1 0,1 0 0,-1-1 0,1 1 0,0 0 0,-1-1 0,1 1 0,-13-17-166,8 10 519,3 5-258,-1 1 0,1-1 0,-1 1 0,1 0 0,-1 0 0,1 0 0,-1 0 0,0 0-1,1 0 1,-1 1 0,-5-1 0,-34 0 1471,28 1-1156,-110 7 1855,81-3-2195,0-2 0,-75-6 0,50-1 114,-99 4 0,76 2 98,-40-2 62,-153 3 592,120 17-866,7-1 41,-274-8 897,-52-1-832,106 6-37,71 0 117,-137 8 811,302-13-858,-486 31 856,459-32-793,-280 10-2304,439-19 1813,-49 3-3037,1-4-1,-106-13 0,144 9 1618,1 0 0,-28-12 0,-47-24-1902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4:53.535"/>
    </inkml:context>
    <inkml:brush xml:id="br0">
      <inkml:brushProperty name="width" value="0.1" units="cm"/>
      <inkml:brushProperty name="height" value="0.1" units="cm"/>
      <inkml:brushProperty name="color" value="#FFFC18"/>
    </inkml:brush>
  </inkml:definitions>
  <inkml:trace contextRef="#ctx0" brushRef="#br0">1684 104 5504,'-27'1'3034,"15"-1"-2321,0 0-1,0 0 1,0-1-1,-19-3 1,23 2-114,0 1-1,1 1 1,-1 0 0,-14 1-1,0 0 110,-67-3 803,-101 5 1111,107 4-1914,-67 5-157,7-11-367,-114 6-379,207-3-904,0-3 0,-66-7 1,84 2-428,0-1 1,0-2 0,1-1 0,-50-19 0,-2-10-3184,0-1 1269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4:54.191"/>
    </inkml:context>
    <inkml:brush xml:id="br0">
      <inkml:brushProperty name="width" value="0.1" units="cm"/>
      <inkml:brushProperty name="height" value="0.1" units="cm"/>
      <inkml:brushProperty name="color" value="#FFFC18"/>
    </inkml:brush>
  </inkml:definitions>
  <inkml:trace contextRef="#ctx0" brushRef="#br0">2440 11 6784,'-99'16'3125,"-32"-8"-1466,107-8-1788,-123-5 530,-5-2 512,75 5-349,35 1-231,-725-18 2662,761 19-3011,-143 0 939,-150 19-1,108 12-523,-82 9-3875,191-35 367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4:54.849"/>
    </inkml:context>
    <inkml:brush xml:id="br0">
      <inkml:brushProperty name="width" value="0.1" units="cm"/>
      <inkml:brushProperty name="height" value="0.1" units="cm"/>
      <inkml:brushProperty name="color" value="#FFFC18"/>
    </inkml:brush>
  </inkml:definitions>
  <inkml:trace contextRef="#ctx0" brushRef="#br0">3404 95 7040,'-27'-1'4262,"0"-2"-3529,-25-2-1115,-139 1 1342,132 4-122,-91 12 0,28-1 41,-244 13 742,246-14-1434,-250 17 223,-448-45 801,563 8-503,15 1-1026,0-21-3192,-7-32-5807,127 25 5493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11.683"/>
    </inkml:context>
    <inkml:brush xml:id="br0">
      <inkml:brushProperty name="width" value="0.1" units="cm"/>
      <inkml:brushProperty name="height" value="0.1" units="cm"/>
      <inkml:brushProperty name="color" value="#E71224"/>
    </inkml:brush>
  </inkml:definitions>
  <inkml:trace contextRef="#ctx0" brushRef="#br0">1 4 128,'5'-4'0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13.911"/>
    </inkml:context>
    <inkml:brush xml:id="br0">
      <inkml:brushProperty name="width" value="0.1" units="cm"/>
      <inkml:brushProperty name="height" value="0.1" units="cm"/>
      <inkml:brushProperty name="color" value="#E71224"/>
    </inkml:brush>
  </inkml:definitions>
  <inkml:trace contextRef="#ctx0" brushRef="#br0">9147 39 1536,'-6'-10'6062,"6"10"-5860,-4-10 2168,4 10-2312,-1-1 1,1 1-1,0 0 0,-1-1 0,1 1 0,0 0 0,-1 0 0,1 0 0,-1 0 0,1-1 1,-1 1-1,1 0 0,0 0 0,-1 0 0,1 0 0,-1 0 0,1 0 0,-1 0 1,1 0-1,-1 0 0,1 0 0,-1 0 0,1 0 0,0 1 0,-1-1 0,1 0 0,-1 0 1,1 0-1,0 1 0,-1-1 0,1 0 0,-1 0 0,1 1 0,0-1 0,-1 0 0,1 1 1,0-1-1,0 0 0,-1 1 0,1-1 0,0 1 0,0-1 0,0 0 0,-1 1 0,1-1 1,0 1-1,0-1 0,0 0 0,0 1 0,0-1 0,0 1 0,0-1 0,0 1 0,0-1 1,0 1-1,0-1 0,0 1 0,0 0 187,0-1-199,-1 0 1,1 0-1,-1 0 0,1 0 0,-1 0 0,1 0 1,-1 0-1,1 0 0,-1 0 0,1 0 0,-1 0 0,1 1 1,-1-1-1,1 0 0,0 0 0,-1 0 0,1 1 1,-1-1-1,1 0 0,0 0 0,-1 1 0,1-1 0,0 0 1,-1 1-1,1-1 0,0 1 0,-1-1 0,1 0 1,0 1-1,0-1 0,-1 1 0,1-1 0,0 1 1,0-1-1,0 1 0,0 0 11,-1-1 0,1 1 0,0-1 0,0 1 0,0-1 0,0 1 0,-1-1 0,1 0 1,0 1-1,-1-1 0,1 0 0,0 1 0,-1-1 0,1 1 0,0-1 0,-1 0 0,1 0 0,0 1 0,-1-1 0,1 0 0,-1 0 1,1 1-1,-1-1 0,1 0 0,-1 0 0,-1 1-28,-1 0 1,1-1-1,0 1 1,0 0-1,0 0 1,0 1-1,0-1 1,-3 3-1,-6 4 468,1-3-247,-1-1-1,1 0 0,-1 0 0,0-1 0,-1 0 1,1-1-1,0 0 0,-1-1 0,1 0 1,-16-1-1,-703 0 1740,517-11-1568,-426 11 33,335-15-13,251 11-274,-76-13-34,83 9-125,-83-4 0,-333 16 467,274 7-385,15-1-67,85-3 40,-179-5-169,141-4 84,51 2 162,-426-6 93,331-6-345,127 8 168,-64-2 0,-133-9 43,2 1 149,230 14-262,-64 0 37,-84 11 0,107-7-69,-87-3 0,61-3 111,-17 2-97,-109-14 0,148 10 91,-91 3-1,63 3-42,-436 1-37,475-1 112,-58 10 0,-23 2-156,-255 1 87,244-4-68,-47 1 246,-406-6 216,535-9-241,30 2-134,-26 0-1,-66 5-119,-36 2 158,89-1 108,5-1 66,-73 15 1,5-1-1574,120-18 1152,1 0-223,-1 1 0,1-1 0,-1 0 1,1 0-1,-1-1 0,1 1 1,-1-1-1,1 1 0,0-1 1,-1 0-1,1-1 0,-6-2 1,5 2-232,0-1 0,0 0 0,1-1 0,-1 1 0,1 0 0,0-1 0,0 0 0,-5-7 0,-24-46-4082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15.455"/>
    </inkml:context>
    <inkml:brush xml:id="br0">
      <inkml:brushProperty name="width" value="0.1" units="cm"/>
      <inkml:brushProperty name="height" value="0.1" units="cm"/>
      <inkml:brushProperty name="color" value="#E71224"/>
    </inkml:brush>
  </inkml:definitions>
  <inkml:trace contextRef="#ctx0" brushRef="#br0">28 0 640,'-22'5'352,"17"-5"-288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16.656"/>
    </inkml:context>
    <inkml:brush xml:id="br0">
      <inkml:brushProperty name="width" value="0.1" units="cm"/>
      <inkml:brushProperty name="height" value="0.1" units="cm"/>
      <inkml:brushProperty name="color" value="#E71224"/>
    </inkml:brush>
  </inkml:definitions>
  <inkml:trace contextRef="#ctx0" brushRef="#br0">3836 17 4096,'-3'2'990,"0"-1"0,-1 0 0,1 0 1,-1 0-1,1 0 0,-6 0 0,-41-2 2374,23 0-2310,-6 1-552,16 1-158,-1-1 1,0 0-1,1-2 0,-35-6 1,42 5-144,1 2 1,-1-1-1,-17 1 0,-13-2 268,18 1-290,-1 0 1,-35 4-1,13-1-39,-18-1 136,-7-1-114,0 2 0,-79 14 0,45-3 318,-21 4 75,-4 3-311,82-14-120,-203 19 468,206-21-510,-19 3-57,30-1 76,0-3 0,0 0 1,-54-6-1,37-2 28,-34-2-167,25 9-28,-34-1 307,-95-11 0,130 6-196,-22-4-48,59 6-45,-37 0 0,3 0 6,-109 1 75,88 3 40,28-1 77,-128 5-273,54 4 219,-7 1 373,22-4 9,38-1-305,45-4-137,-179 6 136,141-4-2677,47-1 508,1 0 0,-21 7 0,-6 4-2429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19.343"/>
    </inkml:context>
    <inkml:brush xml:id="br0">
      <inkml:brushProperty name="width" value="0.1" units="cm"/>
      <inkml:brushProperty name="height" value="0.1" units="cm"/>
      <inkml:brushProperty name="color" value="#E71224"/>
    </inkml:brush>
  </inkml:definitions>
  <inkml:trace contextRef="#ctx0" brushRef="#br0">1945 135 3712,'5'0'4901,"-26"0"-3555,0 1 0,-29 4-1,28-2-707,0-1-1,-40-1 0,-18 1 289,-170 26 871,224-27-1589,1-1 0,-1-1 0,-28-5 0,-17-2 53,7 0 113,-12-1 137,-29 0 33,-33-2-314,82 8 50,1-2 0,0-2 0,-56-16 0,14-6 258,2 1 38,44 17-1275,-79-6-1,94 15-4395,-55 5 0,31 1 973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03.020"/>
    </inkml:context>
    <inkml:brush xml:id="br0">
      <inkml:brushProperty name="width" value="0.1" units="cm"/>
      <inkml:brushProperty name="height" value="0.1" units="cm"/>
      <inkml:brushProperty name="color" value="#FFFC18"/>
    </inkml:brush>
  </inkml:definitions>
  <inkml:trace contextRef="#ctx0" brushRef="#br0">3863 32 4864,'0'0'7440,"-17"10"-4246,5-4-2779,-120 61 1170,115-60-1541,-1 0 1,0-2-1,-1 0 1,0-1-1,-33 3 1,-105-5 761,85-3-732,40-1-337,-60-10 0,60 6 310,-62-3 0,-75 12 457,62 1-577,-203-20-1,253 11 252,-100 4 1,78 2-163,-13-1-58,-109-1-6,74-12 150,76 7-102,-53-1-1,21 7 158,-196-5-79,-27-1 87,276 6-144,-55 11-186,7-5 256,47-2-70,30-4-21,-119 8 389,-72-3 97,-33-1-1137,223-4 580,-4 0-220,1 0 1,0 0-1,-1-1 1,1 1-1,0-1 1,-1 0-1,1-1 1,0 1-1,0-1 1,0 0-1,-6-3 1,-7-6-1315,-21-17-1,-29-26-2564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23.517"/>
    </inkml:context>
    <inkml:brush xml:id="br0">
      <inkml:brushProperty name="width" value="0.1" units="cm"/>
      <inkml:brushProperty name="height" value="0.1" units="cm"/>
      <inkml:brushProperty name="color" value="#E71224"/>
    </inkml:brush>
  </inkml:definitions>
  <inkml:trace contextRef="#ctx0" brushRef="#br0">2131 63 2944,'0'-1'62,"0"1"0,-1-1-1,1 0 1,0 1 0,0-1 0,-1 0 0,1 0 0,0 0 0,0 1-1,0-1 1,0 0 0,0 0 0,0 1 0,0-1 0,0 0 0,0 0-1,0 0 1,1 1 0,-1-1 0,0 0 0,0 0 0,1 1 0,-1-1-1,1 0 1,-1 1 0,0-1 0,1 0 0,-1 1 0,2-2 0,21-23 3378,-27 25-3101,1 1 1,-1 0 0,0 0-1,0 0 1,1 1 0,-1-1-1,-3 3 1,-14 4 783,-10 0-444,-2-2 1,1-1 0,-35 0 0,-100-4 531,82-2-779,25 2-48,25 0 83,0-1 1,-59-7 0,74 4-132,-40 0 0,6 0 154,-105-2 310,84 1-704,-24-2-37,36-2-57,-7-2 117,-87-1 0,9 20 849,68-2-373,-90 7 578,28-1-461,80-3-2757,16 4-3305,32-9 3788,-32 9-3179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26.513"/>
    </inkml:context>
    <inkml:brush xml:id="br0">
      <inkml:brushProperty name="width" value="0.1" units="cm"/>
      <inkml:brushProperty name="height" value="0.1" units="cm"/>
      <inkml:brushProperty name="color" value="#E71224"/>
    </inkml:brush>
  </inkml:definitions>
  <inkml:trace contextRef="#ctx0" brushRef="#br0">5882 47 512,'-1'0'27,"-28"5"293,28-5-269,1 0-1,-1 0 0,0 0 1,1 1-1,-1-1 0,1 0 0,-1-1 1,0 1-1,1 0 0,-1 0 1,0 0-1,1 0 0,-1 0 1,1-1-1,-1 1 0,0 0 1,1 0-1,-1-1 0,1 1 0,-1 0 1,1-1-1,-1 1 0,1-1 1,-1 1-1,1-1 0,-1 1 1,1-1-1,0 1 0,-1-1 0,1 1 1,0-1-1,-1 0 0,1 1 1,0-1-1,0 1 0,0-1 1,-1 0-1,1-1 758,-5-12 3351,2 12-3906,1 1 0,-1 0 0,0-1 0,1 1 0,-1 0 0,0 0 0,0 0 0,0 1-1,0-1 1,0 1 0,-5-1 0,-41 3 1503,25-1-1016,-45 4 652,53-5-1216,-1-1 315,-1 2-1,1-1 1,-1 2 0,1 0-1,-28 8 1,33-6-418,-1-1 0,-22 2 1,-9 1 564,29-3-452,-1-1-1,-19 0 0,-15 1-15,-135 9 267,8 0 123,89 0-196,22-2-130,-84 1 0,-207-11 214,240-6-240,-66-2 166,164 7-348,-216-23 123,172 19-83,-71-3 178,76 8-212,-209 9 138,187-3-13,-91-6-1,77-1-74,-138 7 169,140 0-163,-82 2 16,-272-5 594,321-13-645,37 2-15,-117-2-126,-48-4 245,159 12-155,-141 14 0,90-2-91,-366 22 1721,469-29-1637,20-1-568,0 0-1,-1-2 1,1-1-1,0 0 1,-25-6 0,46 7 344,-1 0 1,0-1-1,1 1 1,-1-1-1,1 0 1,-1 1 0,1-1-1,-1 0 1,1 0-1,-1 0 1,1 0-1,0 0 1,0 0 0,-1 0-1,1-1 1,0 1-1,0 0 1,-1-3-1,1 0-311,-1 1-1,1-1 0,0 0 0,1 0 1,-1 0-1,1 0 0,0-4 0,-1-50-4221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28.011"/>
    </inkml:context>
    <inkml:brush xml:id="br0">
      <inkml:brushProperty name="width" value="0.1" units="cm"/>
      <inkml:brushProperty name="height" value="0.1" units="cm"/>
      <inkml:brushProperty name="color" value="#E71224"/>
    </inkml:brush>
  </inkml:definitions>
  <inkml:trace contextRef="#ctx0" brushRef="#br0">53 19 3456,'-6'-9'1312,"1"9"-1024,-4 0 768,3 0-864,1 0-128,0 0-256,-1-6-576,1 6-1216,0-3 448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28.372"/>
    </inkml:context>
    <inkml:brush xml:id="br0">
      <inkml:brushProperty name="width" value="0.1" units="cm"/>
      <inkml:brushProperty name="height" value="0.1" units="cm"/>
      <inkml:brushProperty name="color" value="#E71224"/>
    </inkml:brush>
  </inkml:definitions>
  <inkml:trace contextRef="#ctx0" brushRef="#br0">48 1 3840,'-25'0'2277,"23"0"-1850,-13 1-337,10 8-2281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36.219"/>
    </inkml:context>
    <inkml:brush xml:id="br0">
      <inkml:brushProperty name="width" value="0.1" units="cm"/>
      <inkml:brushProperty name="height" value="0.1" units="cm"/>
      <inkml:brushProperty name="color" value="#E71224"/>
    </inkml:brush>
  </inkml:definitions>
  <inkml:trace contextRef="#ctx0" brushRef="#br0">17 47 2176,'-6'-6'864,"1"6"-672,-1-9-544,12-5-1088,-6-4 672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36.850"/>
    </inkml:context>
    <inkml:brush xml:id="br0">
      <inkml:brushProperty name="width" value="0.1" units="cm"/>
      <inkml:brushProperty name="height" value="0.1" units="cm"/>
      <inkml:brushProperty name="color" value="#E71224"/>
    </inkml:brush>
  </inkml:definitions>
  <inkml:trace contextRef="#ctx0" brushRef="#br0">2605 4 4608,'-4'-4'4851,"-1"7"-4796,4-2 51,0-1 1,0 1-1,-1-1 0,1 0 0,0 1 0,0-1 0,0 0 0,0 0 0,0 0 1,0 0-1,0 0 0,0 0 0,-2 0 0,2 0 34,0 0 1,0 0-1,-1 0 0,1 0 1,0 0-1,0 0 0,0 0 1,0 0-1,-1 1 1,1-1-1,0 0 0,0 1 1,-1 0-1,-55 28 2420,44-24-2461,0 0-1,-1 0 1,0-1 0,0-1-1,0 0 1,0-1 0,-22 0-1,1 1 14,-67 7 417,34-4 321,-86 17 0,99-10-383,-5 2-87,-86 9 0,46-13-116,-114 5 171,147-14-299,33 0 100,-64-5 0,-177-25 558,43 11 313,189 17-764,1 2 1,0 1-1,-63 13 0,-51 11-1826,-2-17-5652,139-11 5196,0 0 0,0-1-1,0-1 1,-28-8 0,-16-8-1874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38.578"/>
    </inkml:context>
    <inkml:brush xml:id="br0">
      <inkml:brushProperty name="width" value="0.1" units="cm"/>
      <inkml:brushProperty name="height" value="0.1" units="cm"/>
      <inkml:brushProperty name="color" value="#E71224"/>
    </inkml:brush>
  </inkml:definitions>
  <inkml:trace contextRef="#ctx0" brushRef="#br0">5317 275 5120,'-2'-6'1945,"2"5"-1829,0 1 0,0-1 1,0 1-1,-1-1 0,1 0 0,0 1 0,0-1 1,0 1-1,0-1 0,-1 1 0,1-1 0,0 0 1,0 1-1,-1-1 0,1 1 0,0 0 0,-1-1 1,1 1-1,-1-1 0,1 1 0,-1-1 0,1 1 1,0 0-1,-1-1 0,0 1 0,0-1 0,0-17 994,0 17-953,0 0 0,0-1 0,0 1 1,0-1-1,0 1 0,-1 0 0,1 0 0,0 0 1,-1 0-1,1 0 0,-1 0 0,1 0 0,-1 0 1,1 0-1,-1 1 0,0-1 0,1 1 1,-1-1-1,0 1 0,-2-1 0,-5 0 367,0 1 0,-18 1 0,7 0-427,-10-1 159,-9-1 336,-56 7 0,-29 1 185,82-6-592,-42 5 0,54-1-143,-52 9 81,20-1 243,-117 8 0,126-16-53,-27-1-94,-83-5 0,33-11-202,17 0 51,-289-7 295,-190 10 10,-147 9-165,649-4-102,-106-18 0,156 16-99,-11-1-10,-52 0 0,36 7 123,-80-11 0,76 2-8,0 1-27,0-4 1,-99-29-1,140 32 145,0 2 1,-1 1-1,-39-3 0,-95 2 48,44 3-186,25 1-62,44 2-301,-72-10 0,11-9-5004,-78-12-7433,122 23 9465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46.413"/>
    </inkml:context>
    <inkml:brush xml:id="br0">
      <inkml:brushProperty name="width" value="0.1" units="cm"/>
      <inkml:brushProperty name="height" value="0.1" units="cm"/>
      <inkml:brushProperty name="color" value="#E71224"/>
    </inkml:brush>
  </inkml:definitions>
  <inkml:trace contextRef="#ctx0" brushRef="#br0">4880 262 1408,'31'-58'3136,"-30"58"-3038,-1 0 1,0-1 0,0 1-1,0-1 1,1 1-1,-1-1 1,0 1-1,0-1 1,0 1-1,0-1 1,0 1-1,0-1 1,0 1 0,0-1-1,0 1 1,0-1-1,0 1 1,0-1-1,0 1 1,-1 0-1,1-1 1,0 1 0,0-1-1,0 1 1,-1-1-1,1 1 1,0-1-1,-1 0 1,0 1-8,0 0 1,1 0 0,-1 0-1,0 0 1,0 0-1,1 0 1,-1 0 0,0 0-1,0 0 1,1 0-1,-1 0 1,0 0 0,0 1-1,1-1 1,-1 0-1,-1 1 1,-29 17 1028,30-18-1055,-17 13 533,14-10-490,1 0 0,-1 0-1,0-1 1,1 1 0,-1-1-1,-1 0 1,1 0 0,0 0-1,0-1 1,-1 0-1,1 1 1,0-2 0,-1 1-1,-6 0 1,-351 4 3055,246 3-2493,-1-1-301,91-7-164,-496-20 598,318 7-280,133 9-219,41 4-240,-34-6 0,13 1-45,1 2 0,-57 4 0,27 0 116,27 0-3,-1-4-1,-79-13 1,101 12-65,0 1 1,0 2-1,-38 3 1,7-1-50,-278-21 345,204 8-284,-88 6 108,192 5-126,-1-2 0,-36-9 0,-2 0 33,65 11-66,-196-31 862,110 4-736,13 4-239,69 21 63,0 0 34,-1 1 0,1 0 0,-23-2 1,-50-3 156,-2 0-152,-55 14-4,-1 0 81,54-9 265,37 0 51,-65 5 0,-140 21 16,163-23-817,54-1-1031,35 0 1249,2 0-183,-1 0 0,1 0-1,-1 0 1,1-1 0,-1 1 0,1 0 0,-1-1 0,-2-1 0,4 2 154,1-1 1,-1 1 0,0-1 0,1 1 0,-1-1 0,0 0 0,1 1 0,-1-1 0,1 0 0,-1 0 0,1 1 0,0-1 0,-1 0 0,1 0 0,0 0 0,-1 1 0,1-1 0,0 0 0,0 0 0,0 0 0,0 0 0,0 0 0,0 0-1,0 1 1,0-1 0,0 0 0,1-1 0,3-30-4225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50.391"/>
    </inkml:context>
    <inkml:brush xml:id="br0">
      <inkml:brushProperty name="width" value="0.1" units="cm"/>
      <inkml:brushProperty name="height" value="0.1" units="cm"/>
      <inkml:brushProperty name="color" value="#E71224"/>
    </inkml:brush>
  </inkml:definitions>
  <inkml:trace contextRef="#ctx0" brushRef="#br0">4087 139 2176,'1'0'458,"1"-2"-348,1 1 0,0 0 0,0-1 0,-1 1 0,1-1 0,-1 0 1,0 0-1,1 0 0,-1 0 0,3-7 2025,-5 9-2075,0 0-1,0-1 0,0 1 1,0-1-1,0 1 0,0 0 0,0-1 1,0 1-1,0-1 0,0 1 1,0 0-1,0-1 0,0 1 1,0-1-1,0 1 0,0 0 0,0-1 1,0 1-1,-1 0 0,1-1 1,0 1-1,0 0 0,0-1 1,-1 1-1,1 0 0,0-1 0,-1 1 1,1 0-1,0 0 0,0-1 1,-1 1-1,1 0 0,0 0 1,-1-1-1,0 1 0,-2 0 171,-1 1 0,0-1 1,1-1-1,-1 1 0,0 0 0,1-1 0,-1 0 0,1 0 1,-1 0-1,1 0 0,-1-1 0,1 1 0,0-1 0,-1 0 1,1 0-1,0 0 0,0 0 0,-3-3 0,4 3-121,-1 0-1,1 1 1,-1 0-1,0-1 0,1 1 1,-1 0-1,0 0 1,0 1-1,0-1 1,-4 0-1,-33-1 445,34 2-411,-1229 0 6285,1205-1-6398,-41-7 0,41 3-2,-43 0 0,-108-1 351,51 5-311,-144 3 122,104 13 94,98-10-222,-54 3 203,-166-16-162,-292-3 739,411 12-98,50 6-133,1 0-1631,118-6 833,-17-1-1709,0 0 0,1-2-1,-1 0 1,-31-7 0,-13-13-4130,-9-6 1350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53.246"/>
    </inkml:context>
    <inkml:brush xml:id="br0">
      <inkml:brushProperty name="width" value="0.1" units="cm"/>
      <inkml:brushProperty name="height" value="0.1" units="cm"/>
      <inkml:brushProperty name="color" value="#E71224"/>
    </inkml:brush>
  </inkml:definitions>
  <inkml:trace contextRef="#ctx0" brushRef="#br0">3218 243 4352,'-31'-4'2112,"30"4"-2235,1-9-484,0-4 1087,0 0 0,0 0-1,-1 0 1,-1 0 0,0 1 0,-1-1 0,-5-17 0,1 14 30,4 8 21,0-1-1,0 2 1,-1-1-1,-9-13 1,10 18-349,0 1 0,0-1 1,0 1-1,0 0 1,-1 0-1,1 0 1,-1 1-1,1-1 0,-8-1 1,-8-4 473,14 4-527,0 2 1,0-1-1,0 0 1,0 1-1,0 0 1,-1 0-1,1 1 1,0 0 0,-1 0-1,-5 0 1,-9 2 6,-28 7 1,3 0 74,-44 3 286,13 0-12,-98 1-1,51-7 39,20 9-172,60-7-143,-78 3 1,28-11 271,-165-20 0,221 15-442,1 2 0,-1 1 1,1 2-1,-1 2 0,-36 6 0,18-3 321,-103-3 0,78-4-197,-8 1 38,-101 3 363,48 16-71,48-5-136,17-4-27,-222 21 1161,235-24-1277,-58 1-1626,114-7 1055,0 1-393,1-1 0,-1 0 1,1 0-1,0-1 1,-1 0-1,1 0 0,0-1 1,0 0-1,0 0 1,0 0-1,-9-5 1,-36-24-5602,-11-10 1216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33.628"/>
    </inkml:context>
    <inkml:brush xml:id="br0">
      <inkml:brushProperty name="width" value="0.1" units="cm"/>
      <inkml:brushProperty name="height" value="0.1" units="cm"/>
      <inkml:brushProperty name="color" value="#FFFC18"/>
    </inkml:brush>
  </inkml:definitions>
  <inkml:trace contextRef="#ctx0" brushRef="#br0">3490 1583 2048,'10'5'12261,"-8"-6"-12150,0-1 1,0 0 0,0 0-1,0 0 1,-1 0-1,1 0 1,-1 0-1,1 0 1,-1 0-1,0-1 1,2-3 0,-1-5 54,1-2 148,-2 10-200,0-1 1,0 1 0,-1-1-1,0 1 1,1-1 0,-1 1 0,-1-1-1,0-6 1,0-4 207,1-134 1486,6 116-1469,0 7-193,8-41 259,-7 41-349,4-39 1,7-47 24,0-6 312,-15 94-247,6-24 0,-4 30-114,-2-1 1,0 0-1,0-19 1,-2 13 160,-1 18-159,1-1 0,-1 1-1,0 0 1,0 0 0,-1 0-1,0-1 1,0 1-1,0 0 1,-1 0 0,0 0-1,-3-7 1,-47-91 67,42 84-51,0 0 0,2 0-1,-12-43 1,-2-4 109,19 60-135,0 1 0,-1-1 0,0 1 0,0-1 0,0 1 1,-1 1-1,0-1 0,0 1 0,0-1 0,-1 1 0,0 1 1,0-1-1,0 1 0,-1 0 0,1 1 0,-10-4 0,-3-2-11,-53-26 108,42 16 79,-15-9 32,33 22-177,-1 1 0,0 1-1,0 0 1,0 1 0,0 0 0,-27-1 0,2 3 147,-43 5 0,57-2-57,-2-1 15,-29-1-1,45-1-143,0 0-1,0-1 0,0 0 1,1 0-1,-1-1 0,-10-5 1,-7-4 34,-1 1 0,0 2 0,-1 1 0,-56-9 0,10 7 119,1 2 0,-133 6 0,85 1 331,47-1-376,-50-4 116,-43 18-98,-4 0-12,147-12-71,0 1-1,-47 8 1,52-6-34,1-1 1,-1-1-1,-26-2 1,7 0-43,16-1-1,-1 0 0,0-2-1,-43-13 1,36 9 65,-46-7 1,-49 8 33,24 2-40,61 2 74,-67 6 0,84 0-105,-35 9 0,4 0-4,-79 22 74,108-26-69,-110 40-82,96-33 142,26-10-108,0 1 1,0 1-1,1 0 0,0 0 1,1 2-1,0-1 0,0 2 1,-18 18-1,24-21 42,0 0-1,0 0 1,1 1-1,0-1 1,0 1 0,1 1-1,0-1 1,1 1 0,-1-1-1,2 1 1,-1 0-1,1 0 1,1 0 0,-1 0-1,1 12 1,-10 112 91,11 358-32,-1-474-85,0 0 1,-2 0-1,-8 32 0,-2 8-19,9-20 3,1 0 0,3 43 0,0-35 20,1-36-5,0 0 1,1 0-1,-1-1 0,6 15 0,-2-5 3,-2-11 16,-1-1 1,1 1-1,0-1 0,1 1 1,0-1-1,0 0 0,0 0 0,1-1 1,-1 1-1,1-1 0,0 0 1,1 0-1,0-1 0,-1 1 0,1-1 1,1-1-1,-1 1 0,0-1 1,11 4-1,11 3-14,1-2 0,0 0 1,40 4-1,-59-10 16,155 31 32,-129-24-6,0 3 0,52 23 0,-32-11-22,1-4 1,1-1-1,1-4 0,69 11 0,-46-17-13,0-3-1,88-6 1,-84-1-12,82-12-43,-85 3 55,24-5 10,153-42 0,-149 30 0,257-48-149,-324 70 185,0 2 0,1 2 1,48 5-1,17-1 75,-22 2 253,127 22 0,-134-15-308,-49-6-66,-21-4-110,-1 0 1,0 0 0,1-1 0,-1 0 0,16-2 0,-25 1 39,0 0 0,-1 0 0,1 0 0,0 0 0,-1-1 0,1 1 0,-1 0 0,1 0 0,0-1 0,-1 1 0,1 0 1,-1-1-1,1 1 0,-1-1 0,1 1 0,-1-1 0,1 1 0,-1-1 0,0 1 0,1-1 0,-1 1 0,0-1 0,1 0 1,3-18-1324,-4 12 676,1 0-146,0-1 1,-1 0 0,0 0 0,0 0 0,-1 1-1,0-1 1,0 0 0,-1 1 0,0-1-1,-4-9 1,-15-18-3634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55.915"/>
    </inkml:context>
    <inkml:brush xml:id="br0">
      <inkml:brushProperty name="width" value="0.1" units="cm"/>
      <inkml:brushProperty name="height" value="0.1" units="cm"/>
      <inkml:brushProperty name="color" value="#E71224"/>
    </inkml:brush>
  </inkml:definitions>
  <inkml:trace contextRef="#ctx0" brushRef="#br0">6217 215 4992,'-2'-1'182,"0"1"0,-1-1 0,1 1 0,0-1 0,0 0 0,0 1 0,0-1 0,0 0 0,0-1 0,0 1 0,-3-3 0,3 3-154,1-1 0,0 1 0,0-1 1,1 0-1,-1 1 0,0-1 0,0 0 0,1 0 0,-1 0 0,1 0 1,0 1-1,0-1 0,-1 0 0,1 0 0,1-3 0,-1-6-47,-1 0-1,1 0 0,-2 0 0,0 1 0,0-1 0,-5-14 0,6 21 200,-1 1 0,1 0 0,-1 0 0,0-1 0,0 1 0,0 0 0,0 1 0,0-1 0,-1 0 0,1 1 0,-1-1 0,0 1 0,1 0 0,-1-1 0,0 2 0,0-1 0,-1 0-1,1 0 1,0 1 0,-1 0 0,1 0 0,-7-2 0,-1 3 94,1 0-1,0 1 0,-1 0 0,1 0 0,0 1 1,0 1-1,-1-1 0,-15 8 0,-10 2 479,-9 0-132,0-2-1,-1-2 1,0-2 0,-59 1-1,30-8-221,-90-12-1,95 1-64,34 6-64,-1 0 1,-39 1-1,-43-1-234,-2-1-32,39 8 233,-182-6 386,55 3-98,34 2-328,8-13 63,-69-2-299,198 15 9,-164-5 206,-30 1 301,151 4-317,17 4-137,1 2 1,-82 19 0,-58 6 495,-20-21-411,-15 9-118,235-19 11,-106 17 45,-38 4 33,65-15 30,-1-3 1,-135-12-1,138 3-73,-91 5 0,75 2 29,-124-6 390,153 2-258,-206 17 471,167-5-454,104-9-221,-245 13 35,82-17-3816,139 1 1787,1-1 1,1 0-1,-1-3 1,1 0-1,0-1 1,-31-15-1,-20-11-2584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6:58.924"/>
    </inkml:context>
    <inkml:brush xml:id="br0">
      <inkml:brushProperty name="width" value="0.1" units="cm"/>
      <inkml:brushProperty name="height" value="0.1" units="cm"/>
      <inkml:brushProperty name="color" value="#E71224"/>
    </inkml:brush>
  </inkml:definitions>
  <inkml:trace contextRef="#ctx0" brushRef="#br0">8592 226 5376,'-7'-6'814,"-1"1"1,1 0 0,-10-4-1,13 7-637,0 0 0,0-1-1,1 1 1,-1-1-1,1 0 1,-1 0-1,1-1 1,0 1-1,1 0 1,-1-1 0,-3-5-1,3 4 393,-1 0 1,1 0-1,-1 0 0,-6-4 1,-23-25 1637,26 27-2163,1-1 0,-1 2-1,-1-1 1,1 1-1,-11-7 1,6 6 100,0 0 0,-1 1 0,0 1 0,-1 0 0,1 1 0,-1 0 0,0 1 0,0 0 0,-16 0 0,-31 0 142,-87 8 1,-60 18 184,8-1-161,121-16-68,-252 31 1218,-103 8-692,325-38-784,-14-4 143,-196-21 0,-5-1 184,-56 25-103,337-7-187,-41 1 110,-126 15 0,20 18-123,-60 9-107,-33-23 261,0-18-193,166-1-127,-59-13-22,33 0 478,-106 10 121,222 3-428,6-1 99,1-2 0,-1 0-1,1-1 1,-29-10 0,23 6 0,-47-7 1,11 11 68,-76 3-1,61 2 229,-162 7 279,10-5-473,121-5-44,-6 4 38,-133-5 164,216 0-285,-57-16 0,-7 0-6,22 10-54,-290-20 79,163 13 173,27 0-191,-153 16-40,124 3-240,-21 4-1459,78 6-4320,90-7 1235,-6-9 213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07.959"/>
    </inkml:context>
    <inkml:brush xml:id="br0">
      <inkml:brushProperty name="width" value="0.1" units="cm"/>
      <inkml:brushProperty name="height" value="0.1" units="cm"/>
      <inkml:brushProperty name="color" value="#E71224"/>
    </inkml:brush>
  </inkml:definitions>
  <inkml:trace contextRef="#ctx0" brushRef="#br0">8 72 2176,'-8'-1'735,"13"0"-596,15-2-789,-15 3 619,1-1-1,-1 0 1,1 0-1,-1 0 1,0-1 0,0 0-1,1 0 1,7-4-1,24-8 8603,-14 12-5665,-9-12-1846,-6 8-957,-1 1 337,-7 5-372,1 0-1,-1 0 0,1 0 0,-1-1 0,1 1 1,-1 0-1,1 0 0,-1-1 0,1 1 0,-1 0 1,0-1-1,1 1 0,-1 0 0,0-1 0,1 1 1,-1-1-1,0 1 0,1-1 0,-1 1 0,1-3 1370,-1 3-1364,1 0 0,-1 0 0,1 0 0,0 1 0,-1-1 0,1 0 0,-1 1 0,1-1 0,-1 0 0,1 1 0,-1-1 0,1 0 0,-1 1 0,0-1 0,1 1 0,-1-1 0,0 1 0,1-1 0,-1 1 0,0 0 0,1-1 0,-1 1 0,0-1 0,0 1 0,0-1 0,0 1 0,0 0 0,0-1 0,1 1 0,-1 0 0,-1 0 0,1-1-130,0 1 0,0 0 1,-1-1-1,1 1 0,0 0 0,-1-1 0,1 1 1,0-1-1,-1 1 0,1-1 0,-1 1 0,1-1 1,-1 1-1,1-1 0,-1 1 0,0-1 0,1 0 1,-1 1-1,1-1 0,-1 0 0,0 0 0,1 1 1,-1-1-1,-1 0 0,-7 5-1078,-3 4-1089,7-6 1203,0 1-1,0-1 1,0 0 0,0 0 0,-1 0 0,1-1-1,-7 2 1,-54 11-3528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10.109"/>
    </inkml:context>
    <inkml:brush xml:id="br0">
      <inkml:brushProperty name="width" value="0.1" units="cm"/>
      <inkml:brushProperty name="height" value="0.1" units="cm"/>
      <inkml:brushProperty name="color" value="#E71224"/>
    </inkml:brush>
  </inkml:definitions>
  <inkml:trace contextRef="#ctx0" brushRef="#br0">3601 232 3328,'-11'6'3701,"10"-20"-960,0 12-2525,0 0 0,-1 0 0,1 0-1,-1 1 1,1-1 0,-1 1 0,0-1 0,0 1-1,1-1 1,-1 1 0,0 0 0,0 0 0,-1 0-1,-2-1 1,-13-8 633,13 5-589,1 1 0,-1 0 0,0 0 0,0 1 0,-1 0 0,1 0 0,-1 0 0,1 0 0,-1 1 0,0 0-1,0 0 1,0 1 0,0-1 0,-1 1 0,-10 0 0,-16 1 317,-8 1-273,-46-7-1,21 3 207,26 3-188,-88-5 425,0-1-235,47 6-30,62 1-320,0 0 0,-1-2 0,-33-5 1,15 0 41,0 2 1,-63 0-1,-329-1 191,388 7-382,-45 7 0,43-3 118,-45 0 0,-10 0 91,23 0-359,-102 9 136,-44 1 50,-235-24 655,267 7-438,103 1-121,0-6-103,51 3 227,-39-2 305,-67 0 130,82 2-606,0 0-1485,23 6-3089,26-29-4532,-5-23 3616,-9-15 1435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12.245"/>
    </inkml:context>
    <inkml:brush xml:id="br0">
      <inkml:brushProperty name="width" value="0.1" units="cm"/>
      <inkml:brushProperty name="height" value="0.1" units="cm"/>
      <inkml:brushProperty name="color" value="#E71224"/>
    </inkml:brush>
  </inkml:definitions>
  <inkml:trace contextRef="#ctx0" brushRef="#br0">6490 228 3328,'0'-19'1126,"0"10"2201,-2 9-3175,1 0 1,-1 1-1,1-1 0,0 1 0,-1 0 1,1-1-1,0 1 0,0 0 0,0 0 0,-3 2 1,-29 27 2456,21-21-1486,1 1 0,-14 16 0,22-22-970,0-1 1,0 0-1,0 0 0,-1 0 0,1 0 0,-1 0 1,0-1-1,0 1 0,-6 2 0,8-4-53,0-1-1,0 1 1,-1 0-1,1-1 1,0 0 0,0 1-1,-1-1 1,1 0-1,0 0 1,-1 0-1,1-1 1,0 1 0,-1 0-1,1-1 1,0 0-1,0 1 1,-1-1 0,-3-2-1,-18-9 144,-1 1-1,0 1 1,0 1 0,-1 2-1,0 0 1,0 2 0,-49-4-1,32 7 12,0 3-1,0 1 0,-84 15 1,103-14-129,0-1 1,-49-1 0,34-2 110,-3-1-53,-55-10-1,23 2-51,-82-12-33,20 1 183,-57-15 641,148 26-854,-1 3 0,-54-2 0,-95 5-114,161 4 176,-23 1 3,2 0-58,0-2 0,-92-14 0,75 3 138,0 3 0,-115 1 1,-31 3-252,163 5 137,-60-8 0,40 2 45,40 2-201,0 2 1,-55 3 0,25 0 81,-231 7 337,200-6-409,-7 1 46,-5 1 0,26-2 13,-12 1 140,-47 3 64,25 1-164,-134-9 1,67-2-14,170 4-21,-79 0 247,-165-19 1,-147-38 395,113 37-1135,96 25-2955,169-2 1764,0 1 0,0 1 0,0 1 0,-40 15 0,55-17 1029,-71 25-4102,70-26 4026,0 0 1,-1-1 0,1-1-1,0 0 1,-14 0-1,0-4-490,0-1 1,-35-10-1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1.605"/>
    </inkml:context>
    <inkml:brush xml:id="br0">
      <inkml:brushProperty name="width" value="0.1" units="cm"/>
      <inkml:brushProperty name="height" value="0.1" units="cm"/>
      <inkml:brushProperty name="color" value="#E71224"/>
    </inkml:brush>
  </inkml:definitions>
  <inkml:trace contextRef="#ctx0" brushRef="#br0">2173 54 1024,'0'0'14,"0"0"0,-1-1 0,1 1 0,0 0 0,-1 0 0,1 0 1,0-1-1,-1 1 0,1 0 0,0 0 0,-1-1 0,1 1 0,0 0 0,0-1 0,0 1 0,-1 0 0,1-1 1,0 1-1,0 0 0,0-1 0,0 1 0,-1 0 0,1-1 0,0 1 0,0 0 0,0-1 0,0 1 0,0-1 0,0 1 1,0 0-1,0-1 0,0 1 0,0 0 0,0-1 0,1 1 0,-1-1 0,0 1 0,0 0 0,0-1 0,2-9 58,-1 4 654,-1 6-640,0-1 1,0 1 0,0 0-1,1-1 1,-1 1 0,0 0-1,0 0 1,0-1 0,0 1-1,0 0 1,0-1-1,0 1 1,0 0 0,0-1-1,0 1 1,0 0 0,0-1-1,0 1 1,0 0 0,0-1-1,0 1 1,0 0 0,0-1-1,0 1 1,0 0 0,0 0-1,-1-1 1,1 1 0,0 0-1,0-1 1,0 1-1,-1 0 1,1 0 0,0 0-1,0-1 1,-1 1 0,1 0-1,0 0 1,0 0 0,-1-1-1,1 1 1,0 0 0,-1 0-1,1 0 1,0 0 0,-1 0-1,1 0 1,0 0 0,0 0-1,-1 0 1,0 0-1,-35 1 4687,22 0-4286,1 0 0,-1-1 0,-16-3-1,11 1 187,0 1-1,-31 2 1,11 1-131,-84-5 527,49 0-235,-86 8-1,92-2-171,1-3 0,-68-8 0,78 4-131,-6 2-24,1 2 0,-1 4-1,1 2 1,-86 20 0,-6 10 360,-96 20-635,188-46-2567,0-2 1,-70-1 0,17-7-8263,43 0 6053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3.673"/>
    </inkml:context>
    <inkml:brush xml:id="br0">
      <inkml:brushProperty name="width" value="0.1" units="cm"/>
      <inkml:brushProperty name="height" value="0.1" units="cm"/>
      <inkml:brushProperty name="color" value="#E71224"/>
    </inkml:brush>
  </inkml:definitions>
  <inkml:trace contextRef="#ctx0" brushRef="#br0">4736 61 4480,'-12'1'1485,"21"-1"-797,-7 0-545,1 0-1,0 0 1,0-1-1,-1 1 1,1-1-1,0 1 1,12 4 5755,-15-4-5750,0 1-88,1-1 0,-1 0 0,0 1-1,0-1 1,0 0 0,0 1 0,0-1 0,0 0 0,0 1-1,0-1 1,0 0 0,0 1 0,0-1 0,0 0 0,0 1 0,0-1-1,0 0 1,0 1 0,0-1 0,0 0 0,-1 0 0,1 1-1,0-1 1,0 0 0,0 1 0,0-1 0,-1 0 0,1 0 0,0 1-1,0-1 1,-1 0 0,1 0 0,0 0 0,0 1 0,-1-1-1,1 0 1,0 0 0,-1 0 0,1 0 0,0 0 0,-1 0 0,1 0-1,-1 1 1,-45 4 1855,-56-1-33,-56-17-909,54 3-516,102 10-456,-54-4 9,0 2 0,-84 7 1,79 0 300,-93-3 1,76-3-258,-34-1-76,-170 7 28,-29 2 358,30-3-317,198 2 19,-117 6 268,-81 3-36,158-7-260,66-4-49,-239 6 1094,266-11-1040,-247-12 31,127 6 48,56 4 273,-111-19 0,111 8-151,0 5 0,0 4 0,-139 9 0,69-1-2255,4-11-3935,144 7 4606,0-1 0,0 0 0,-29-9 0,25 3-294,-1-2 0,-27-17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4.316"/>
    </inkml:context>
    <inkml:brush xml:id="br0">
      <inkml:brushProperty name="width" value="0.1" units="cm"/>
      <inkml:brushProperty name="height" value="0.1" units="cm"/>
      <inkml:brushProperty name="color" value="#E71224"/>
    </inkml:brush>
  </inkml:definitions>
  <inkml:trace contextRef="#ctx0" brushRef="#br0">1 6 128,'5'-6'0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4.724"/>
    </inkml:context>
    <inkml:brush xml:id="br0">
      <inkml:brushProperty name="width" value="0.1" units="cm"/>
      <inkml:brushProperty name="height" value="0.1" units="cm"/>
      <inkml:brushProperty name="color" value="#E71224"/>
    </inkml:brush>
  </inkml:definitions>
  <inkml:trace contextRef="#ctx0" brushRef="#br0">1598 11 2560,'4'-8'4601,"-13"5"-2269,-51 14-305,5-11-284,-250 9 2012,-57 0-1478,233-10-1901,-148 17 0,277-16-376,-170 24-2804,3 12-7549,100-16 6247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6.297"/>
    </inkml:context>
    <inkml:brush xml:id="br0">
      <inkml:brushProperty name="width" value="0.1" units="cm"/>
      <inkml:brushProperty name="height" value="0.1" units="cm"/>
      <inkml:brushProperty name="color" value="#E71224"/>
    </inkml:brush>
  </inkml:definitions>
  <inkml:trace contextRef="#ctx0" brushRef="#br0">27 24 5120,'-16'-14'2016,"10"9"-1568,1 1-256,21 4-5504,-5 0 3904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3:38.804"/>
    </inkml:context>
    <inkml:brush xml:id="br0">
      <inkml:brushProperty name="width" value="0.1" units="cm"/>
      <inkml:brushProperty name="height" value="0.1" units="cm"/>
      <inkml:brushProperty name="color" value="#FFFC18"/>
    </inkml:brush>
  </inkml:definitions>
  <inkml:trace contextRef="#ctx0" brushRef="#br0">5072 258 2816,'-1'0'29,"1"0"0,0 0 1,0 0-1,-1 0 0,1 0 0,0 0 1,0 0-1,-1 0 0,1 0 0,0 0 0,-1 0 1,1 0-1,0 0 0,0 0 0,-1 0 1,1 0-1,0 0 0,0 0 0,-1 0 1,1 0-1,0 0 0,0 0 0,-1-1 1,1 1-1,0 0 0,0 0 0,0 0 0,-1-1 1,1 1-1,0 0 0,0 0 0,0 0 1,0-1-1,-1 1 0,1 0 0,0 0 1,0-1-1,0 1 0,0 0 0,0 0 0,0-1 1,0 1-1,0 0 0,0 0 0,0-1 1,0 1-1,0 0 0,0-1 0,0 1 1,0 0-1,0-1 0,10-15-678,-9 15 712,0-1 1,0 1-1,0-1 0,0 1 0,0-1 0,0 1 0,0-1 1,0-3 1705,-6-5 882,4 9-2562,0 1 1,1 0-1,-1 0 1,0 0-1,0 0 0,0 0 1,0 0-1,0 0 1,1 0-1,-1 0 0,0 1 1,0-1-1,0 0 0,0 1 1,1-1-1,-1 0 1,0 1-1,0-1 0,1 1 1,-1-1-1,0 1 0,1-1 1,-2 2-1,-10 5 491,-4-6 107,-1 0-1,-26-2 0,8 0-142,5-1-110,0 0-1,-41-11 1,9 2-215,35 5-106,1 0 1,-37-15-1,44 13 56,-1 1-1,0 1 1,0 1-1,0 1 1,-1 1-1,-21-1 1,-536 7 1153,299 8-1087,97-12-62,-338 5 571,344-3-733,-197-25 0,86 3 320,-140-18 314,356 26-510,-156-22-21,175 30-123,-1 2 1,-72 6 0,-538 86 2029,640-85-1904,-29 7-654,-72 4 1,105-15-591,0 0 1,0-1-1,0 0 1,1-2 0,-1 0-1,0-1 1,-26-10-1,-28-18-3411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6.623"/>
    </inkml:context>
    <inkml:brush xml:id="br0">
      <inkml:brushProperty name="width" value="0.1" units="cm"/>
      <inkml:brushProperty name="height" value="0.1" units="cm"/>
      <inkml:brushProperty name="color" value="#E71224"/>
    </inkml:brush>
  </inkml:definitions>
  <inkml:trace contextRef="#ctx0" brushRef="#br0">1 30 3712,'15'-11'4538,"-11"9"-4387,0 1 0,0-1-1,1 1 1,-1 0 0,0 0-1,0 1 1,9-1 0,0-8-386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7.577"/>
    </inkml:context>
    <inkml:brush xml:id="br0">
      <inkml:brushProperty name="width" value="0.1" units="cm"/>
      <inkml:brushProperty name="height" value="0.1" units="cm"/>
      <inkml:brushProperty name="color" value="#E71224"/>
    </inkml:brush>
  </inkml:definitions>
  <inkml:trace contextRef="#ctx0" brushRef="#br0">4285 199 5376,'-7'-7'1354,"6"6"-1209,0 1 1,1-1 0,-1 0 0,0 1 0,0-1 0,1 1 0,-1-1 0,0 1 0,0-1-1,0 1 1,0-1 0,0 1 0,1 0 0,-1 0 0,0-1 0,0 1 0,0 0 0,0 0-1,0 0 1,0 0 0,0 0 0,-1 0 0,-93 5 4856,-1-1-3652,-42 0 417,63-1-1075,-123-9 1,-32-18 971,25 13-1262,34 4-324,-28-3 450,77 5-79,4 0-72,-312-28-217,297 27-238,25 3 156,-252-16 893,163 11-609,20 2-79,-212-37 1013,335 36-1102,-1 2 0,-98 4 0,-108 24-1707,225-19 935,-127 25-5107,70-11 1056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28.824"/>
    </inkml:context>
    <inkml:brush xml:id="br0">
      <inkml:brushProperty name="width" value="0.1" units="cm"/>
      <inkml:brushProperty name="height" value="0.1" units="cm"/>
      <inkml:brushProperty name="color" value="#E71224"/>
    </inkml:brush>
  </inkml:definitions>
  <inkml:trace contextRef="#ctx0" brushRef="#br0">2524 203 6912,'-22'-5'2282,"21"5"-2233,1 0 0,0 0-1,0-1 1,-1 1-1,1 0 1,0 0 0,0-1-1,0 1 1,-1 0-1,1 0 1,0-1-1,0 1 1,0 0 0,0-1-1,0 1 1,0 0-1,-1-1 1,1 1 0,0 0-1,0-1 1,0 1-1,0 0 1,0-1 0,0 1-1,0 0 1,0-1-1,1 1 1,-1 0-1,0 0 1,0-1 0,0 1-1,0 0 1,0-1-1,0 1 1,1 0 0,-1-1-1,0 1 1,0 0-1,0 0 1,1-1 0,7-10-330,7-3 266,-12 11 80,1 0 0,-1 0 0,0 0 0,5-8 0,-8 11-18,0 0 0,0-1 0,0 1 0,0-1-1,0 1 1,0-1 0,0 1 0,0 0 0,0-1 0,0 1 0,0-1 0,0 1 0,0-1 0,0 1 0,0 0 0,0-1 0,-1 1 0,1-1 0,0 1 0,0 0 0,0-1 0,-1 1 0,1 0 0,0-1 0,-1 1 0,1 0 0,0-1 0,0 1 0,-1 0-1,1 0 1,-1-1 0,1 1 0,0 0 0,-1 0 0,1 0 0,-1 0 0,1-1 0,0 1 0,-1 0 0,1 0 0,-1 0 0,1 0 0,0 0 0,-1 0 0,0 0 0,-20-2 886,-107 8 2016,5 4-2013,-51 2-597,119-12-121,1-2 1,-55-10 0,72 6 137,12 3-25,1-2 0,-46-14 0,21 2-169,-1 3 0,-76-13-1,-105-2 519,114 16-549,67 10-199,-86 4-1,44 1 41,-462 38 1429,388-23-3842,153-15 1287,0-1 0,1 2 0,-1 0 1,1 0-1,-21 10 0,-14 9-3528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35.697"/>
    </inkml:context>
    <inkml:brush xml:id="br0">
      <inkml:brushProperty name="width" value="0.1" units="cm"/>
      <inkml:brushProperty name="height" value="0.1" units="cm"/>
      <inkml:brushProperty name="color" value="#E71224"/>
    </inkml:brush>
  </inkml:definitions>
  <inkml:trace contextRef="#ctx0" brushRef="#br0">3369 148 2816,'-2'-1'172,"2"1"-127,-1 0 1,1 0 0,-1 0 0,1-1-1,-1 1 1,1 0 0,-1 0 0,1-1-1,0 1 1,-1 0 0,1-1-1,-1 1 1,1 0 0,0-1 0,-1 1-1,1-1 1,0 1 0,-1-1 0,1 1-1,0 0 1,0-1 0,0 1-1,-1-2 1,1 1 205,6 1-1275,-4-1 1150,-1 0 1,0 0-1,1 0 1,-1 0-1,0-1 1,0 1-1,0 0 1,0 0-1,0-1 1,0 1-1,-1-1 1,1 1-1,0 0 1,-1-1-1,2-1 1,-2 2 9,0 0 1,0 1 0,0-1 0,0 0-1,0 1 1,0-1 0,0 0-1,0 0 1,0 1 0,0-1 0,0 0-1,0 0 1,0 1 0,-1-1-1,1 0 1,0 1 0,0-1 0,-1 0-1,1 1 1,0-1 0,-1 1 0,1-1-1,-1 1 1,1-1 0,-2 0-1,-15-4 2693,15 5-2719,1 0 0,-1 0 0,0-1 0,1 1 0,-1 0 0,0-1 0,1 1 0,-1-1 0,1 0 0,-1 1 1,-1-2-1,1 0 76,0 1 0,0 0 1,-1 0-1,1 0 0,0 0 0,0 1 1,0-1-1,-1 1 0,1-1 1,-4 1-1,-15-5 645,14 3-445,0 1 1,-1 0-1,-13 0 1,19 1-327,-4 1 150,0-1 1,0-1-1,0 1 1,0-1-1,-9-2 1,-20-5 355,22 7-295,-8-2-151,0 2 0,-36 3-1,11-1 375,-220 3 584,139 1-385,-8 0-74,-56 4-363,-138-9 368,181 6-635,-24 3-26,-132-9 271,260-3-288,-73-12-1,82 9 31,8 2-84,-11-3 247,-69-1 1,-37-1 601,-82-10-311,134 9-967,71 8 342,-20-3-1535,1 2-1,-74 5 1,-65 19-6163,72-11 3573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16.402"/>
    </inkml:context>
    <inkml:brush xml:id="br0">
      <inkml:brushProperty name="width" value="0.1" units="cm"/>
      <inkml:brushProperty name="height" value="0.1" units="cm"/>
      <inkml:brushProperty name="color" value="#E71224"/>
    </inkml:brush>
  </inkml:definitions>
  <inkml:trace contextRef="#ctx0" brushRef="#br0">32 67 2432,'-21'-15'960,"15"5"-768,1-5-736,5 6-320,0 0 32,5 0 64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17.654"/>
    </inkml:context>
    <inkml:brush xml:id="br0">
      <inkml:brushProperty name="width" value="0.1" units="cm"/>
      <inkml:brushProperty name="height" value="0.1" units="cm"/>
      <inkml:brushProperty name="color" value="#E71224"/>
    </inkml:brush>
  </inkml:definitions>
  <inkml:trace contextRef="#ctx0" brushRef="#br0">4753 53 3968,'-21'0'4064,"20"0"-3712,-21 0 1466,9 1-1375,0 0 0,1 1 0,-1 1 0,-18 6 0,15-4 19,0-1-1,-18 2 1,-12 1 832,-51 15-1,86-21-1124,1 0 1,0 0 0,0-1-1,-17-1 1,-2 0 464,25 1-543,0 0 0,0 0-1,-1-1 1,1 1 0,0-1-1,0 0 1,0 0 0,1 0-1,-8-4 1,1 2 17,0 0-1,0 0 0,0 1 1,0 1-1,-11-1 1,-10-2 212,-59-5 870,-1 3-742,-16 5-547,60 2 230,-107 4 1026,46-6-809,-275 11-141,71-3 593,192-9-518,-246 10-68,117-13 365,71-3-614,-371-6 227,388 12-69,24 1-60,77-1-40,20 1 43,-58-7 0,-168-32 669,0 24-131,106 16-5004,148 2 3030,0 0 1,0 0-1,1 1 1,-1 1-1,0 0 1,1 0-1,-19 12 1,-5 0-1840,-47 20-1799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44.884"/>
    </inkml:context>
    <inkml:brush xml:id="br0">
      <inkml:brushProperty name="width" value="0.1" units="cm"/>
      <inkml:brushProperty name="height" value="0.1" units="cm"/>
      <inkml:brushProperty name="color" value="#E71224"/>
    </inkml:brush>
  </inkml:definitions>
  <inkml:trace contextRef="#ctx0" brushRef="#br0">8844 1343 2944,'-1'-1'81,"0"0"96,0 0 1,-1 0-1,1 0 0,0 0 1,0 0-1,0-1 1,0 1-1,0 0 0,1-1 1,-1 1-1,0 0 1,0-1-1,1 1 1,-1-1-1,1 1 0,0-1 1,-1 1-1,1-1 1,0 0-1,0 1 0,0-4 1441,-16 20-472,3 2-851,-23 30 2104,32-43-2072,-1 0-1,1 0 1,0 0-1,-1 0 1,0-1 0,0 0-1,-9 5 1,-19 8-91,25-11 67,0 0-1,-1-1 0,-14 5 0,-1-4 70,-1-1-1,0-1 0,0-1 1,-37-2-1,42 0-223,-246 0 1874,245-1-1892,0-1 0,-36-9 0,36 6 119,-1 2-1,-38-3 1,-218 0 209,127-4-325,-1 1 406,-344 9-203,310-4 384,15-1-544,83 3-42,-131-20-1,181 15-90,1-1 1,1-2 0,0-1-1,0-2 1,-60-32-1,74 34-33,0 1 0,-1 1 0,-29-7 1,-74-12 153,53 13-139,-143-24 348,177 35-420,1 2 1,-1 1-1,-61 8 0,-4 3 183,-112-2 0,-157-8-296,128 17 413,1 0-266,234-17 15,-86 0 130,-114 14 1,140-5-245,-88 0 0,120-9 93,-34 1 279,-78-11 0,115 5-242,-1 2 0,1 1 0,-1 2-1,1 1 1,-51 8 0,13 6-2,-194 32-69,181-37 266,-46 5-21,104-12-201,0 2 0,-34 9 0,-30 5 143,1-10-62,-172-5 0,146-13-179,96 7 150,-32-9 1,32 5-37,-29-2 0,-438-46 9,469 51-16,-51-7-17,42 4 4,0 2 1,0 1-1,0 2 1,-40 2-1,-350 10-49,278-13 76,11-3 157,124 5-177,1 0 0,0-1 0,0 1 0,0-1 0,0 0-1,0 0 1,0 0 0,0-1 0,0 1 0,0-1 0,0 0 0,1 0 0,-1 0 0,1-1 0,-1 1 0,1-1 0,0 0 0,0 0 0,0 0-1,1 0 1,-1 0 0,1-1 0,-1 1 0,1-1 0,0 0 0,1 0 0,-1 0 0,-1-6 0,-6-12 36,2-1 0,1-1 1,1 1-1,0-1 0,-1-43 0,3 10-41,1 42 2,1-1 0,0 1-1,4-29 1,13-21-98,-12 50 92,13-45 12,8-61 0,-19 17 89,-2 76-138,1 0 0,2 1 0,15-40 0,-16 49 53,-6 15-6,1 0 0,0 1 1,0-1-1,0 0 1,0 0-1,0 1 0,1-1 1,-1 1-1,1-1 1,0 1-1,0 0 0,2-3 1,7-5-40,16-13-109,-2 4 146,-17 12 11,1 1 0,14-9 0,-10 10-15,0 0 1,0 1-1,0 0 0,0 1 1,0 0-1,1 1 0,-1 0 1,1 1-1,21 2 0,6-3 39,62-11 0,-34 3-78,71-16-23,-62 10 50,-34 8-1,1 1 1,58-1 0,585 8 2,-349 14 202,-230-1-157,-62-6-1,59 1 0,63-11 234,109 3-189,-169 8-86,32 1-71,364 20 292,-444-22-148,1-2-1,-1-3 1,83-7 0,141-10 99,-213 16-171,-14 0-14,69-7-1,124-17-74,184 4 175,-272 5-8,-68 4-127,291-10 188,-192 6-122,14-1 0,322 14 124,-260 3-72,53 8 28,-295-10-72,-1-1-1,0-1 1,0-2-1,51-12 1,-60 13 29,36-2 1,-27 3-97,150 1 6,-33 1 52,-123-1 1,2 1 0,-1-2 0,1 0 0,37-10 0,-49 10 0,0 0 0,0 0 0,0 1 0,14 0 0,14-1 0,64-3-48,-15 1 11,108 2 102,-106 3-45,77 8-4,-162-9-6,0 1 0,-1 0 0,1 0-1,0 0 1,4 2 0,-4-1-1,0-1 0,0 0 0,0 0-1,-1 0 1,7 0 0,-5 0-2,0 0 0,-1 1-1,1-1 1,0 1 0,-1 0 0,0 1 0,1-1-1,-1 1 1,0 0 0,5 5 0,17 7 19,-25-14-22,0 0-1,-1 0 0,1-1 0,0 1 0,0 1 0,0-1 0,-1 0 0,1 0 1,-1 1-1,1-1 0,-1 1 0,1-1 0,-1 1 0,0-1 0,0 1 0,0 0 0,0 0 1,0 0-1,0-1 0,0 1 0,-1 0 0,1 0 0,0 3 0,-1-3-3,0 0-1,1 1 0,-1-1 1,1 0-1,0 0 0,-1 1 1,1-1-1,0 0 1,2 2-1,4 16 98,13 140-225,-8 33 368,-9-168-216,-1 0 0,-2 0 0,0 0 0,-2 0 0,-7 35 0,-33 154 444,0-1-206,40-207-382,1 0 0,0 1-1,0-1 1,1 0-1,0 0 1,0 1 0,0-1-1,1 0 1,0 0-1,3 11 1,-2-11-471,0 0 0,1 0 0,0 0 0,0 0 0,1-1 0,8 10 0,-12-15 567,22 24-3510,-21-23 3167,0 1 0,1-1-1,-1 0 1,0 0 0,1 0-1,-1 0 1,0 0 0,1-1-1,-1 1 1,1 0-1,-1-1 1,1 1 0,0-1-1,-1 1 1,1-1 0,0 0-1,1 0 1,1-10-4134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7:57.204"/>
    </inkml:context>
    <inkml:brush xml:id="br0">
      <inkml:brushProperty name="width" value="0.1" units="cm"/>
      <inkml:brushProperty name="height" value="0.1" units="cm"/>
      <inkml:brushProperty name="color" value="#E71224"/>
    </inkml:brush>
  </inkml:definitions>
  <inkml:trace contextRef="#ctx0" brushRef="#br0">2184 185 3712,'-1'1'90,"1"0"1,-1 0-1,0 0 0,1 0 1,-1-1-1,1 1 0,-1 0 1,1 0-1,-1 0 0,1 0 1,0 0-1,0 0 0,-1 0 1,1 0-1,0 1 0,0-1 1,0 1-1,6 1-37,7-7-681,5-7 165,-3 3 2130,1 0 0,25-18 11024,-46 23-13683,2 2 1119,-1 0 1,1 1-1,0-1 0,-1 1 1,1 0-1,0 0 1,-1 0-1,-4 1 1,-11-1 138,-4-3 50,-25-8 0,-4-1 113,-66-14 441,-35-4-321,67 24 0,-18-15-138,0 0 117,-130 10-155,-134 8 715,-35 17-592,300-4-42,-130 7 393,157-12-841,2 1-3355,52-5-353,-3 7-2729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09.784"/>
    </inkml:context>
    <inkml:brush xml:id="br0">
      <inkml:brushProperty name="width" value="0.1" units="cm"/>
      <inkml:brushProperty name="height" value="0.1" units="cm"/>
      <inkml:brushProperty name="color" value="#E71224"/>
    </inkml:brush>
  </inkml:definitions>
  <inkml:trace contextRef="#ctx0" brushRef="#br0">3670 114 1792,'21'-19'7866,"-52"19"-5927,-23-1-608,0 3-1,-74 11 1,-99 15 258,19-26-710,111-3-483,-25-6-109,-2-1 156,-279 0 480,74 6 95,173 3-788,79 1-117,-90-5 57,54-11 59,97 12-77,-27-9 1,-4 0 123,-273-35 475,139 22 317,156 21-1083,0 2-1,1 0 1,-30 4 0,-76 15-2605,9-2-1872,51-14 229,0-2 0,-79-12 0,24-1 1463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3:39:13.569"/>
    </inkml:context>
    <inkml:brush xml:id="br0">
      <inkml:brushProperty name="width" value="0.1" units="cm"/>
      <inkml:brushProperty name="height" value="0.1" units="cm"/>
      <inkml:brushProperty name="color" value="#E71224"/>
    </inkml:brush>
  </inkml:definitions>
  <inkml:trace contextRef="#ctx0" brushRef="#br0">4602 215 2816,'-1'0'46,"0"-1"0,0 1 0,0-1 1,1 1-1,-1-1 0,0 1 0,0-1 0,1 0 0,-1 1 0,0-1 1,0 0-1,1 0 0,-1 1 0,1-1 0,-1 0 0,1 0 0,-1 0 1,1 0-1,0 0 0,-1 0 0,1 0 0,0 1 0,0-1 1,-1 0-1,1 0 0,0 0 0,0 0 0,0 0 0,0 0 0,1 0 1,-1-1-1,0-1 218,0 1 0,0 0 1,0 0-1,0 0 0,0 0 1,-1 0-1,1 0 0,-2-3 1,1 2-7,-1 1 0,1 0 0,-1-1 0,0 1 0,0 0 0,0 0-1,0 0 1,0 0 0,-1 0 0,-3-2 0,-25-13 190,15 11 70,1 2 0,-1-1 0,0 2 0,-17-2 0,0 0 663,-50-17 34,11 1-660,-81-16 490,84 28-580,0 3 0,-112 6 0,83 1-286,-306 31 1159,208 2-1028,94-12-244,68-13-57,-55 7 1,-21-2 157,47-5-66,-77 2-1,75-8 352,-72 12 0,17-1-241,-294 9-35,194-12 26,100-3 105,-146-8 0,-7-8 55,-195 8 982,408-3-1146,0-2-1,-70-16 0,124 19-642,0 0-1,0 0 1,1-1-1,-1 0 0,0 0 1,1 0-1,0 0 1,0-1-1,0 0 1,0 0-1,1-1 0,-6-5 1,-16-15-3608,-20-11-2384,-11-2 1360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6789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2223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25070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7712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7892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9513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8514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92956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0651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9110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586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41921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20225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53372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1630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27818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4582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3/3/2022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3/3/2022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3.png"/><Relationship Id="rId18" Type="http://schemas.openxmlformats.org/officeDocument/2006/relationships/customXml" Target="../ink/ink163.xml"/><Relationship Id="rId3" Type="http://schemas.openxmlformats.org/officeDocument/2006/relationships/image" Target="../media/image1.jpg"/><Relationship Id="rId21" Type="http://schemas.openxmlformats.org/officeDocument/2006/relationships/image" Target="../media/image167.png"/><Relationship Id="rId7" Type="http://schemas.openxmlformats.org/officeDocument/2006/relationships/image" Target="../media/image160.png"/><Relationship Id="rId12" Type="http://schemas.openxmlformats.org/officeDocument/2006/relationships/customXml" Target="../ink/ink160.xml"/><Relationship Id="rId17" Type="http://schemas.openxmlformats.org/officeDocument/2006/relationships/image" Target="../media/image165.png"/><Relationship Id="rId2" Type="http://schemas.openxmlformats.org/officeDocument/2006/relationships/notesSlide" Target="../notesSlides/notesSlide10.xml"/><Relationship Id="rId16" Type="http://schemas.openxmlformats.org/officeDocument/2006/relationships/customXml" Target="../ink/ink162.xml"/><Relationship Id="rId20" Type="http://schemas.openxmlformats.org/officeDocument/2006/relationships/customXml" Target="../ink/ink164.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2.png"/><Relationship Id="rId5" Type="http://schemas.openxmlformats.org/officeDocument/2006/relationships/image" Target="../media/image159.png"/><Relationship Id="rId15" Type="http://schemas.openxmlformats.org/officeDocument/2006/relationships/image" Target="../media/image164.png"/><Relationship Id="rId10" Type="http://schemas.openxmlformats.org/officeDocument/2006/relationships/customXml" Target="../ink/ink159.xml"/><Relationship Id="rId19" Type="http://schemas.openxmlformats.org/officeDocument/2006/relationships/image" Target="../media/image166.png"/><Relationship Id="rId4" Type="http://schemas.openxmlformats.org/officeDocument/2006/relationships/customXml" Target="../ink/ink156.xml"/><Relationship Id="rId9" Type="http://schemas.openxmlformats.org/officeDocument/2006/relationships/image" Target="../media/image161.png"/><Relationship Id="rId14" Type="http://schemas.openxmlformats.org/officeDocument/2006/relationships/customXml" Target="../ink/ink161.xml"/></Relationships>
</file>

<file path=ppt/slides/_rels/slide11.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2.png"/><Relationship Id="rId3" Type="http://schemas.openxmlformats.org/officeDocument/2006/relationships/image" Target="../media/image1.jpg"/><Relationship Id="rId7" Type="http://schemas.openxmlformats.org/officeDocument/2006/relationships/image" Target="../media/image169.png"/><Relationship Id="rId12" Type="http://schemas.openxmlformats.org/officeDocument/2006/relationships/customXml" Target="../ink/ink16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1.png"/><Relationship Id="rId5" Type="http://schemas.openxmlformats.org/officeDocument/2006/relationships/image" Target="../media/image168.png"/><Relationship Id="rId10" Type="http://schemas.openxmlformats.org/officeDocument/2006/relationships/customXml" Target="../ink/ink168.xml"/><Relationship Id="rId4" Type="http://schemas.openxmlformats.org/officeDocument/2006/relationships/customXml" Target="../ink/ink165.xml"/><Relationship Id="rId9"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7.png"/><Relationship Id="rId18" Type="http://schemas.openxmlformats.org/officeDocument/2006/relationships/customXml" Target="../ink/ink177.xml"/><Relationship Id="rId3" Type="http://schemas.openxmlformats.org/officeDocument/2006/relationships/image" Target="../media/image1.jpg"/><Relationship Id="rId21" Type="http://schemas.openxmlformats.org/officeDocument/2006/relationships/image" Target="../media/image181.png"/><Relationship Id="rId7" Type="http://schemas.openxmlformats.org/officeDocument/2006/relationships/image" Target="../media/image174.png"/><Relationship Id="rId12" Type="http://schemas.openxmlformats.org/officeDocument/2006/relationships/customXml" Target="../ink/ink174.xml"/><Relationship Id="rId17" Type="http://schemas.openxmlformats.org/officeDocument/2006/relationships/image" Target="../media/image179.png"/><Relationship Id="rId2" Type="http://schemas.openxmlformats.org/officeDocument/2006/relationships/notesSlide" Target="../notesSlides/notesSlide13.xml"/><Relationship Id="rId16" Type="http://schemas.openxmlformats.org/officeDocument/2006/relationships/customXml" Target="../ink/ink176.xml"/><Relationship Id="rId20" Type="http://schemas.openxmlformats.org/officeDocument/2006/relationships/customXml" Target="../ink/ink178.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6.png"/><Relationship Id="rId5" Type="http://schemas.openxmlformats.org/officeDocument/2006/relationships/image" Target="../media/image173.png"/><Relationship Id="rId15" Type="http://schemas.openxmlformats.org/officeDocument/2006/relationships/image" Target="../media/image178.png"/><Relationship Id="rId23" Type="http://schemas.openxmlformats.org/officeDocument/2006/relationships/image" Target="../media/image182.png"/><Relationship Id="rId10" Type="http://schemas.openxmlformats.org/officeDocument/2006/relationships/customXml" Target="../ink/ink173.xml"/><Relationship Id="rId19" Type="http://schemas.openxmlformats.org/officeDocument/2006/relationships/image" Target="../media/image180.png"/><Relationship Id="rId4" Type="http://schemas.openxmlformats.org/officeDocument/2006/relationships/customXml" Target="../ink/ink170.xml"/><Relationship Id="rId9" Type="http://schemas.openxmlformats.org/officeDocument/2006/relationships/image" Target="../media/image175.png"/><Relationship Id="rId14" Type="http://schemas.openxmlformats.org/officeDocument/2006/relationships/customXml" Target="../ink/ink175.xml"/><Relationship Id="rId22" Type="http://schemas.openxmlformats.org/officeDocument/2006/relationships/customXml" Target="../ink/ink179.xml"/></Relationships>
</file>

<file path=ppt/slides/_rels/slide14.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7.png"/><Relationship Id="rId18" Type="http://schemas.openxmlformats.org/officeDocument/2006/relationships/customXml" Target="../ink/ink187.xml"/><Relationship Id="rId26" Type="http://schemas.openxmlformats.org/officeDocument/2006/relationships/customXml" Target="../ink/ink191.xml"/><Relationship Id="rId3" Type="http://schemas.openxmlformats.org/officeDocument/2006/relationships/image" Target="../media/image1.jp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4.xml"/><Relationship Id="rId17" Type="http://schemas.openxmlformats.org/officeDocument/2006/relationships/image" Target="../media/image189.png"/><Relationship Id="rId25" Type="http://schemas.openxmlformats.org/officeDocument/2006/relationships/image" Target="../media/image193.png"/><Relationship Id="rId2" Type="http://schemas.openxmlformats.org/officeDocument/2006/relationships/notesSlide" Target="../notesSlides/notesSlide14.xml"/><Relationship Id="rId16" Type="http://schemas.openxmlformats.org/officeDocument/2006/relationships/customXml" Target="../ink/ink186.xml"/><Relationship Id="rId20" Type="http://schemas.openxmlformats.org/officeDocument/2006/relationships/customXml" Target="../ink/ink188.xml"/><Relationship Id="rId29" Type="http://schemas.openxmlformats.org/officeDocument/2006/relationships/image" Target="../media/image195.png"/><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6.png"/><Relationship Id="rId24" Type="http://schemas.openxmlformats.org/officeDocument/2006/relationships/customXml" Target="../ink/ink190.xml"/><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28" Type="http://schemas.openxmlformats.org/officeDocument/2006/relationships/customXml" Target="../ink/ink192.xml"/><Relationship Id="rId10" Type="http://schemas.openxmlformats.org/officeDocument/2006/relationships/customXml" Target="../ink/ink183.xml"/><Relationship Id="rId19" Type="http://schemas.openxmlformats.org/officeDocument/2006/relationships/image" Target="../media/image190.png"/><Relationship Id="rId4" Type="http://schemas.openxmlformats.org/officeDocument/2006/relationships/customXml" Target="../ink/ink180.xml"/><Relationship Id="rId9" Type="http://schemas.openxmlformats.org/officeDocument/2006/relationships/image" Target="../media/image185.png"/><Relationship Id="rId14" Type="http://schemas.openxmlformats.org/officeDocument/2006/relationships/customXml" Target="../ink/ink185.xml"/><Relationship Id="rId22" Type="http://schemas.openxmlformats.org/officeDocument/2006/relationships/customXml" Target="../ink/ink189.xml"/><Relationship Id="rId27" Type="http://schemas.openxmlformats.org/officeDocument/2006/relationships/image" Target="../media/image194.png"/></Relationships>
</file>

<file path=ppt/slides/_rels/slide15.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0.png"/><Relationship Id="rId18" Type="http://schemas.openxmlformats.org/officeDocument/2006/relationships/customXml" Target="../ink/ink200.xml"/><Relationship Id="rId3" Type="http://schemas.openxmlformats.org/officeDocument/2006/relationships/image" Target="../media/image1.jpg"/><Relationship Id="rId21" Type="http://schemas.openxmlformats.org/officeDocument/2006/relationships/image" Target="../media/image204.png"/><Relationship Id="rId7" Type="http://schemas.openxmlformats.org/officeDocument/2006/relationships/image" Target="../media/image197.png"/><Relationship Id="rId12" Type="http://schemas.openxmlformats.org/officeDocument/2006/relationships/customXml" Target="../ink/ink197.xml"/><Relationship Id="rId17" Type="http://schemas.openxmlformats.org/officeDocument/2006/relationships/image" Target="../media/image202.png"/><Relationship Id="rId25" Type="http://schemas.openxmlformats.org/officeDocument/2006/relationships/image" Target="../media/image206.png"/><Relationship Id="rId2" Type="http://schemas.openxmlformats.org/officeDocument/2006/relationships/notesSlide" Target="../notesSlides/notesSlide15.xml"/><Relationship Id="rId16" Type="http://schemas.openxmlformats.org/officeDocument/2006/relationships/customXml" Target="../ink/ink199.xml"/><Relationship Id="rId20" Type="http://schemas.openxmlformats.org/officeDocument/2006/relationships/customXml" Target="../ink/ink201.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199.png"/><Relationship Id="rId24" Type="http://schemas.openxmlformats.org/officeDocument/2006/relationships/customXml" Target="../ink/ink203.xml"/><Relationship Id="rId5" Type="http://schemas.openxmlformats.org/officeDocument/2006/relationships/image" Target="../media/image196.png"/><Relationship Id="rId15" Type="http://schemas.openxmlformats.org/officeDocument/2006/relationships/image" Target="../media/image201.png"/><Relationship Id="rId23" Type="http://schemas.openxmlformats.org/officeDocument/2006/relationships/image" Target="../media/image205.png"/><Relationship Id="rId10" Type="http://schemas.openxmlformats.org/officeDocument/2006/relationships/customXml" Target="../ink/ink196.xml"/><Relationship Id="rId19" Type="http://schemas.openxmlformats.org/officeDocument/2006/relationships/image" Target="../media/image203.png"/><Relationship Id="rId4" Type="http://schemas.openxmlformats.org/officeDocument/2006/relationships/customXml" Target="../ink/ink193.xml"/><Relationship Id="rId9" Type="http://schemas.openxmlformats.org/officeDocument/2006/relationships/image" Target="../media/image198.png"/><Relationship Id="rId14" Type="http://schemas.openxmlformats.org/officeDocument/2006/relationships/customXml" Target="../ink/ink198.xml"/><Relationship Id="rId22" Type="http://schemas.openxmlformats.org/officeDocument/2006/relationships/customXml" Target="../ink/ink202.xml"/></Relationships>
</file>

<file path=ppt/slides/_rels/slide16.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1.png"/><Relationship Id="rId18" Type="http://schemas.openxmlformats.org/officeDocument/2006/relationships/customXml" Target="../ink/ink211.xml"/><Relationship Id="rId3" Type="http://schemas.openxmlformats.org/officeDocument/2006/relationships/image" Target="../media/image1.jpg"/><Relationship Id="rId7" Type="http://schemas.openxmlformats.org/officeDocument/2006/relationships/image" Target="../media/image208.png"/><Relationship Id="rId12" Type="http://schemas.openxmlformats.org/officeDocument/2006/relationships/customXml" Target="../ink/ink208.xml"/><Relationship Id="rId17" Type="http://schemas.openxmlformats.org/officeDocument/2006/relationships/image" Target="../media/image213.png"/><Relationship Id="rId2" Type="http://schemas.openxmlformats.org/officeDocument/2006/relationships/notesSlide" Target="../notesSlides/notesSlide16.xml"/><Relationship Id="rId16"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0.png"/><Relationship Id="rId5" Type="http://schemas.openxmlformats.org/officeDocument/2006/relationships/image" Target="../media/image207.png"/><Relationship Id="rId15" Type="http://schemas.openxmlformats.org/officeDocument/2006/relationships/image" Target="../media/image212.png"/><Relationship Id="rId10" Type="http://schemas.openxmlformats.org/officeDocument/2006/relationships/customXml" Target="../ink/ink207.xml"/><Relationship Id="rId19" Type="http://schemas.openxmlformats.org/officeDocument/2006/relationships/image" Target="../media/image214.png"/><Relationship Id="rId4" Type="http://schemas.openxmlformats.org/officeDocument/2006/relationships/customXml" Target="../ink/ink204.xml"/><Relationship Id="rId9" Type="http://schemas.openxmlformats.org/officeDocument/2006/relationships/image" Target="../media/image209.png"/><Relationship Id="rId14" Type="http://schemas.openxmlformats.org/officeDocument/2006/relationships/customXml" Target="../ink/ink209.xml"/></Relationships>
</file>

<file path=ppt/slides/_rels/slide17.xml.rels><?xml version="1.0" encoding="UTF-8" standalone="yes"?>
<Relationships xmlns="http://schemas.openxmlformats.org/package/2006/relationships"><Relationship Id="rId8" Type="http://schemas.openxmlformats.org/officeDocument/2006/relationships/customXml" Target="../ink/ink214.xml"/><Relationship Id="rId13" Type="http://schemas.openxmlformats.org/officeDocument/2006/relationships/image" Target="../media/image219.png"/><Relationship Id="rId18" Type="http://schemas.openxmlformats.org/officeDocument/2006/relationships/customXml" Target="../ink/ink219.xml"/><Relationship Id="rId3" Type="http://schemas.openxmlformats.org/officeDocument/2006/relationships/image" Target="../media/image1.jpg"/><Relationship Id="rId7" Type="http://schemas.openxmlformats.org/officeDocument/2006/relationships/image" Target="../media/image216.png"/><Relationship Id="rId12" Type="http://schemas.openxmlformats.org/officeDocument/2006/relationships/customXml" Target="../ink/ink216.xml"/><Relationship Id="rId17" Type="http://schemas.openxmlformats.org/officeDocument/2006/relationships/image" Target="../media/image221.png"/><Relationship Id="rId2" Type="http://schemas.openxmlformats.org/officeDocument/2006/relationships/notesSlide" Target="../notesSlides/notesSlide17.xml"/><Relationship Id="rId16" Type="http://schemas.openxmlformats.org/officeDocument/2006/relationships/customXml" Target="../ink/ink218.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18.png"/><Relationship Id="rId5" Type="http://schemas.openxmlformats.org/officeDocument/2006/relationships/image" Target="../media/image215.png"/><Relationship Id="rId15" Type="http://schemas.openxmlformats.org/officeDocument/2006/relationships/image" Target="../media/image220.png"/><Relationship Id="rId10" Type="http://schemas.openxmlformats.org/officeDocument/2006/relationships/customXml" Target="../ink/ink215.xml"/><Relationship Id="rId19" Type="http://schemas.openxmlformats.org/officeDocument/2006/relationships/image" Target="../media/image222.png"/><Relationship Id="rId4" Type="http://schemas.openxmlformats.org/officeDocument/2006/relationships/customXml" Target="../ink/ink212.xml"/><Relationship Id="rId9" Type="http://schemas.openxmlformats.org/officeDocument/2006/relationships/image" Target="../media/image217.png"/><Relationship Id="rId14" Type="http://schemas.openxmlformats.org/officeDocument/2006/relationships/customXml" Target="../ink/ink217.xml"/></Relationships>
</file>

<file path=ppt/slides/_rels/slide18.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27.png"/><Relationship Id="rId18" Type="http://schemas.openxmlformats.org/officeDocument/2006/relationships/customXml" Target="../ink/ink227.xml"/><Relationship Id="rId26" Type="http://schemas.openxmlformats.org/officeDocument/2006/relationships/customXml" Target="../ink/ink231.xml"/><Relationship Id="rId3" Type="http://schemas.openxmlformats.org/officeDocument/2006/relationships/image" Target="../media/image1.jpg"/><Relationship Id="rId21" Type="http://schemas.openxmlformats.org/officeDocument/2006/relationships/image" Target="../media/image231.png"/><Relationship Id="rId34" Type="http://schemas.openxmlformats.org/officeDocument/2006/relationships/customXml" Target="../ink/ink235.xml"/><Relationship Id="rId7" Type="http://schemas.openxmlformats.org/officeDocument/2006/relationships/image" Target="../media/image224.png"/><Relationship Id="rId12" Type="http://schemas.openxmlformats.org/officeDocument/2006/relationships/customXml" Target="../ink/ink224.xml"/><Relationship Id="rId17" Type="http://schemas.openxmlformats.org/officeDocument/2006/relationships/image" Target="../media/image229.png"/><Relationship Id="rId25" Type="http://schemas.openxmlformats.org/officeDocument/2006/relationships/image" Target="../media/image233.png"/><Relationship Id="rId33" Type="http://schemas.openxmlformats.org/officeDocument/2006/relationships/image" Target="../media/image237.png"/><Relationship Id="rId2" Type="http://schemas.openxmlformats.org/officeDocument/2006/relationships/notesSlide" Target="../notesSlides/notesSlide18.xml"/><Relationship Id="rId16" Type="http://schemas.openxmlformats.org/officeDocument/2006/relationships/customXml" Target="../ink/ink226.xml"/><Relationship Id="rId20" Type="http://schemas.openxmlformats.org/officeDocument/2006/relationships/customXml" Target="../ink/ink228.xml"/><Relationship Id="rId29" Type="http://schemas.openxmlformats.org/officeDocument/2006/relationships/image" Target="../media/image235.png"/><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6.png"/><Relationship Id="rId24" Type="http://schemas.openxmlformats.org/officeDocument/2006/relationships/customXml" Target="../ink/ink230.xml"/><Relationship Id="rId32" Type="http://schemas.openxmlformats.org/officeDocument/2006/relationships/customXml" Target="../ink/ink234.xml"/><Relationship Id="rId37" Type="http://schemas.openxmlformats.org/officeDocument/2006/relationships/image" Target="../media/image239.png"/><Relationship Id="rId5" Type="http://schemas.openxmlformats.org/officeDocument/2006/relationships/image" Target="../media/image223.png"/><Relationship Id="rId15" Type="http://schemas.openxmlformats.org/officeDocument/2006/relationships/image" Target="../media/image228.png"/><Relationship Id="rId23" Type="http://schemas.openxmlformats.org/officeDocument/2006/relationships/image" Target="../media/image232.png"/><Relationship Id="rId28" Type="http://schemas.openxmlformats.org/officeDocument/2006/relationships/customXml" Target="../ink/ink232.xml"/><Relationship Id="rId36" Type="http://schemas.openxmlformats.org/officeDocument/2006/relationships/customXml" Target="../ink/ink236.xml"/><Relationship Id="rId10" Type="http://schemas.openxmlformats.org/officeDocument/2006/relationships/customXml" Target="../ink/ink223.xml"/><Relationship Id="rId19" Type="http://schemas.openxmlformats.org/officeDocument/2006/relationships/image" Target="../media/image230.png"/><Relationship Id="rId31" Type="http://schemas.openxmlformats.org/officeDocument/2006/relationships/image" Target="../media/image236.png"/><Relationship Id="rId4" Type="http://schemas.openxmlformats.org/officeDocument/2006/relationships/customXml" Target="../ink/ink220.xml"/><Relationship Id="rId9" Type="http://schemas.openxmlformats.org/officeDocument/2006/relationships/image" Target="../media/image225.png"/><Relationship Id="rId14" Type="http://schemas.openxmlformats.org/officeDocument/2006/relationships/customXml" Target="../ink/ink225.xml"/><Relationship Id="rId22" Type="http://schemas.openxmlformats.org/officeDocument/2006/relationships/customXml" Target="../ink/ink229.xml"/><Relationship Id="rId27" Type="http://schemas.openxmlformats.org/officeDocument/2006/relationships/image" Target="../media/image234.png"/><Relationship Id="rId30" Type="http://schemas.openxmlformats.org/officeDocument/2006/relationships/customXml" Target="../ink/ink233.xml"/><Relationship Id="rId35" Type="http://schemas.openxmlformats.org/officeDocument/2006/relationships/image" Target="../media/image238.png"/></Relationships>
</file>

<file path=ppt/slides/_rels/slide19.xml.rels><?xml version="1.0" encoding="UTF-8" standalone="yes"?>
<Relationships xmlns="http://schemas.openxmlformats.org/package/2006/relationships"><Relationship Id="rId8" Type="http://schemas.openxmlformats.org/officeDocument/2006/relationships/customXml" Target="../ink/ink239.xml"/><Relationship Id="rId13" Type="http://schemas.openxmlformats.org/officeDocument/2006/relationships/image" Target="../media/image244.png"/><Relationship Id="rId18" Type="http://schemas.openxmlformats.org/officeDocument/2006/relationships/customXml" Target="../ink/ink244.xml"/><Relationship Id="rId3" Type="http://schemas.openxmlformats.org/officeDocument/2006/relationships/image" Target="../media/image1.jpg"/><Relationship Id="rId21" Type="http://schemas.openxmlformats.org/officeDocument/2006/relationships/image" Target="../media/image248.png"/><Relationship Id="rId7" Type="http://schemas.openxmlformats.org/officeDocument/2006/relationships/image" Target="../media/image241.png"/><Relationship Id="rId12" Type="http://schemas.openxmlformats.org/officeDocument/2006/relationships/customXml" Target="../ink/ink241.xml"/><Relationship Id="rId17" Type="http://schemas.openxmlformats.org/officeDocument/2006/relationships/image" Target="../media/image246.png"/><Relationship Id="rId2" Type="http://schemas.openxmlformats.org/officeDocument/2006/relationships/notesSlide" Target="../notesSlides/notesSlide19.xml"/><Relationship Id="rId16" Type="http://schemas.openxmlformats.org/officeDocument/2006/relationships/customXml" Target="../ink/ink243.xml"/><Relationship Id="rId20" Type="http://schemas.openxmlformats.org/officeDocument/2006/relationships/customXml" Target="../ink/ink245.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3.png"/><Relationship Id="rId5" Type="http://schemas.openxmlformats.org/officeDocument/2006/relationships/image" Target="../media/image240.png"/><Relationship Id="rId15" Type="http://schemas.openxmlformats.org/officeDocument/2006/relationships/image" Target="../media/image245.png"/><Relationship Id="rId10" Type="http://schemas.openxmlformats.org/officeDocument/2006/relationships/customXml" Target="../ink/ink240.xml"/><Relationship Id="rId19" Type="http://schemas.openxmlformats.org/officeDocument/2006/relationships/image" Target="../media/image247.png"/><Relationship Id="rId4" Type="http://schemas.openxmlformats.org/officeDocument/2006/relationships/customXml" Target="../ink/ink237.xml"/><Relationship Id="rId9" Type="http://schemas.openxmlformats.org/officeDocument/2006/relationships/image" Target="../media/image242.png"/><Relationship Id="rId14" Type="http://schemas.openxmlformats.org/officeDocument/2006/relationships/customXml" Target="../ink/ink242.xml"/></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6.png"/><Relationship Id="rId112" Type="http://schemas.openxmlformats.org/officeDocument/2006/relationships/customXml" Target="../ink/ink55.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5" Type="http://schemas.openxmlformats.org/officeDocument/2006/relationships/image" Target="../media/image4.png"/><Relationship Id="rId61" Type="http://schemas.openxmlformats.org/officeDocument/2006/relationships/image" Target="../media/image32.png"/><Relationship Id="rId82" Type="http://schemas.openxmlformats.org/officeDocument/2006/relationships/customXml" Target="../ink/ink40.xml"/><Relationship Id="rId90" Type="http://schemas.openxmlformats.org/officeDocument/2006/relationships/customXml" Target="../ink/ink44.xml"/><Relationship Id="rId95" Type="http://schemas.openxmlformats.org/officeDocument/2006/relationships/image" Target="../media/image49.png"/><Relationship Id="rId1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6.png"/><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13" Type="http://schemas.openxmlformats.org/officeDocument/2006/relationships/image" Target="../media/image58.png"/><Relationship Id="rId118" Type="http://schemas.openxmlformats.org/officeDocument/2006/relationships/customXml" Target="../ink/ink58.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4.png"/><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1.png"/><Relationship Id="rId67" Type="http://schemas.openxmlformats.org/officeDocument/2006/relationships/image" Target="../media/image35.png"/><Relationship Id="rId103" Type="http://schemas.openxmlformats.org/officeDocument/2006/relationships/image" Target="../media/image53.png"/><Relationship Id="rId108" Type="http://schemas.openxmlformats.org/officeDocument/2006/relationships/customXml" Target="../ink/ink53.xml"/><Relationship Id="rId116" Type="http://schemas.openxmlformats.org/officeDocument/2006/relationships/customXml" Target="../ink/ink57.xml"/><Relationship Id="rId20" Type="http://schemas.openxmlformats.org/officeDocument/2006/relationships/customXml" Target="../ink/ink9.xml"/><Relationship Id="rId41" Type="http://schemas.openxmlformats.org/officeDocument/2006/relationships/image" Target="../media/image22.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9.png"/><Relationship Id="rId83" Type="http://schemas.openxmlformats.org/officeDocument/2006/relationships/image" Target="../media/image43.png"/><Relationship Id="rId88" Type="http://schemas.openxmlformats.org/officeDocument/2006/relationships/customXml" Target="../ink/ink43.xml"/><Relationship Id="rId91" Type="http://schemas.openxmlformats.org/officeDocument/2006/relationships/image" Target="../media/image47.png"/><Relationship Id="rId96" Type="http://schemas.openxmlformats.org/officeDocument/2006/relationships/customXml" Target="../ink/ink47.xml"/><Relationship Id="rId111"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6" Type="http://schemas.openxmlformats.org/officeDocument/2006/relationships/customXml" Target="../ink/ink52.xml"/><Relationship Id="rId114" Type="http://schemas.openxmlformats.org/officeDocument/2006/relationships/customXml" Target="../ink/ink56.xml"/><Relationship Id="rId119" Type="http://schemas.openxmlformats.org/officeDocument/2006/relationships/image" Target="../media/image61.png"/><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4.png"/><Relationship Id="rId73" Type="http://schemas.openxmlformats.org/officeDocument/2006/relationships/image" Target="../media/image38.png"/><Relationship Id="rId78" Type="http://schemas.openxmlformats.org/officeDocument/2006/relationships/customXml" Target="../ink/ink38.xml"/><Relationship Id="rId81" Type="http://schemas.openxmlformats.org/officeDocument/2006/relationships/image" Target="../media/image42.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s>
</file>

<file path=ppt/slides/_rels/slide20.xml.rels><?xml version="1.0" encoding="UTF-8" standalone="yes"?>
<Relationships xmlns="http://schemas.openxmlformats.org/package/2006/relationships"><Relationship Id="rId8" Type="http://schemas.openxmlformats.org/officeDocument/2006/relationships/customXml" Target="../ink/ink248.xml"/><Relationship Id="rId13" Type="http://schemas.openxmlformats.org/officeDocument/2006/relationships/image" Target="../media/image253.png"/><Relationship Id="rId3" Type="http://schemas.openxmlformats.org/officeDocument/2006/relationships/image" Target="../media/image1.jpg"/><Relationship Id="rId7" Type="http://schemas.openxmlformats.org/officeDocument/2006/relationships/image" Target="../media/image250.png"/><Relationship Id="rId12" Type="http://schemas.openxmlformats.org/officeDocument/2006/relationships/customXml" Target="../ink/ink25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47.xml"/><Relationship Id="rId11" Type="http://schemas.openxmlformats.org/officeDocument/2006/relationships/image" Target="../media/image252.png"/><Relationship Id="rId5" Type="http://schemas.openxmlformats.org/officeDocument/2006/relationships/image" Target="../media/image249.png"/><Relationship Id="rId15" Type="http://schemas.openxmlformats.org/officeDocument/2006/relationships/image" Target="../media/image254.png"/><Relationship Id="rId10" Type="http://schemas.openxmlformats.org/officeDocument/2006/relationships/customXml" Target="../ink/ink249.xml"/><Relationship Id="rId4" Type="http://schemas.openxmlformats.org/officeDocument/2006/relationships/customXml" Target="../ink/ink246.xml"/><Relationship Id="rId9" Type="http://schemas.openxmlformats.org/officeDocument/2006/relationships/image" Target="../media/image251.png"/><Relationship Id="rId14" Type="http://schemas.openxmlformats.org/officeDocument/2006/relationships/customXml" Target="../ink/ink251.xml"/></Relationships>
</file>

<file path=ppt/slides/_rels/slide3.xml.rels><?xml version="1.0" encoding="UTF-8" standalone="yes"?>
<Relationships xmlns="http://schemas.openxmlformats.org/package/2006/relationships"><Relationship Id="rId8" Type="http://schemas.openxmlformats.org/officeDocument/2006/relationships/customXml" Target="../ink/ink63.xml"/><Relationship Id="rId3" Type="http://schemas.openxmlformats.org/officeDocument/2006/relationships/image" Target="../media/image1.jpg"/><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62.xml"/><Relationship Id="rId11" Type="http://schemas.openxmlformats.org/officeDocument/2006/relationships/image" Target="../media/image67.png"/><Relationship Id="rId5" Type="http://schemas.openxmlformats.org/officeDocument/2006/relationships/image" Target="../media/image64.png"/><Relationship Id="rId10" Type="http://schemas.openxmlformats.org/officeDocument/2006/relationships/customXml" Target="../ink/ink64.xml"/><Relationship Id="rId4" Type="http://schemas.openxmlformats.org/officeDocument/2006/relationships/customXml" Target="../ink/ink61.xml"/><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customXml" Target="../ink/ink72.xml"/><Relationship Id="rId26" Type="http://schemas.openxmlformats.org/officeDocument/2006/relationships/customXml" Target="../ink/ink76.xml"/><Relationship Id="rId39" Type="http://schemas.openxmlformats.org/officeDocument/2006/relationships/image" Target="../media/image85.png"/><Relationship Id="rId21" Type="http://schemas.openxmlformats.org/officeDocument/2006/relationships/image" Target="../media/image76.png"/><Relationship Id="rId34" Type="http://schemas.openxmlformats.org/officeDocument/2006/relationships/customXml" Target="../ink/ink80.xml"/><Relationship Id="rId42" Type="http://schemas.openxmlformats.org/officeDocument/2006/relationships/customXml" Target="../ink/ink84.xml"/><Relationship Id="rId47" Type="http://schemas.openxmlformats.org/officeDocument/2006/relationships/image" Target="../media/image89.png"/><Relationship Id="rId50" Type="http://schemas.openxmlformats.org/officeDocument/2006/relationships/customXml" Target="../ink/ink88.xml"/><Relationship Id="rId55" Type="http://schemas.openxmlformats.org/officeDocument/2006/relationships/image" Target="../media/image93.png"/><Relationship Id="rId63" Type="http://schemas.openxmlformats.org/officeDocument/2006/relationships/image" Target="../media/image97.png"/><Relationship Id="rId68" Type="http://schemas.openxmlformats.org/officeDocument/2006/relationships/customXml" Target="../ink/ink97.xml"/><Relationship Id="rId7"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customXml" Target="../ink/ink71.xml"/><Relationship Id="rId29"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customXml" Target="../ink/ink66.xml"/><Relationship Id="rId11" Type="http://schemas.openxmlformats.org/officeDocument/2006/relationships/image" Target="../media/image71.png"/><Relationship Id="rId24" Type="http://schemas.openxmlformats.org/officeDocument/2006/relationships/customXml" Target="../ink/ink75.xml"/><Relationship Id="rId32" Type="http://schemas.openxmlformats.org/officeDocument/2006/relationships/customXml" Target="../ink/ink79.xml"/><Relationship Id="rId37" Type="http://schemas.openxmlformats.org/officeDocument/2006/relationships/image" Target="../media/image84.png"/><Relationship Id="rId40" Type="http://schemas.openxmlformats.org/officeDocument/2006/relationships/customXml" Target="../ink/ink83.xml"/><Relationship Id="rId45" Type="http://schemas.openxmlformats.org/officeDocument/2006/relationships/image" Target="../media/image88.png"/><Relationship Id="rId53" Type="http://schemas.openxmlformats.org/officeDocument/2006/relationships/image" Target="../media/image92.png"/><Relationship Id="rId58" Type="http://schemas.openxmlformats.org/officeDocument/2006/relationships/customXml" Target="../ink/ink92.xml"/><Relationship Id="rId66" Type="http://schemas.openxmlformats.org/officeDocument/2006/relationships/customXml" Target="../ink/ink96.xml"/><Relationship Id="rId5" Type="http://schemas.openxmlformats.org/officeDocument/2006/relationships/image" Target="../media/image68.png"/><Relationship Id="rId15" Type="http://schemas.openxmlformats.org/officeDocument/2006/relationships/image" Target="../media/image73.png"/><Relationship Id="rId23" Type="http://schemas.openxmlformats.org/officeDocument/2006/relationships/image" Target="../media/image77.png"/><Relationship Id="rId28" Type="http://schemas.openxmlformats.org/officeDocument/2006/relationships/customXml" Target="../ink/ink77.xml"/><Relationship Id="rId36" Type="http://schemas.openxmlformats.org/officeDocument/2006/relationships/customXml" Target="../ink/ink81.xml"/><Relationship Id="rId49" Type="http://schemas.openxmlformats.org/officeDocument/2006/relationships/image" Target="../media/image90.png"/><Relationship Id="rId57" Type="http://schemas.openxmlformats.org/officeDocument/2006/relationships/image" Target="../media/image94.png"/><Relationship Id="rId61" Type="http://schemas.openxmlformats.org/officeDocument/2006/relationships/image" Target="../media/image96.png"/><Relationship Id="rId10" Type="http://schemas.openxmlformats.org/officeDocument/2006/relationships/customXml" Target="../ink/ink68.xml"/><Relationship Id="rId19" Type="http://schemas.openxmlformats.org/officeDocument/2006/relationships/image" Target="../media/image75.png"/><Relationship Id="rId31" Type="http://schemas.openxmlformats.org/officeDocument/2006/relationships/image" Target="../media/image81.png"/><Relationship Id="rId44" Type="http://schemas.openxmlformats.org/officeDocument/2006/relationships/customXml" Target="../ink/ink85.xml"/><Relationship Id="rId52" Type="http://schemas.openxmlformats.org/officeDocument/2006/relationships/customXml" Target="../ink/ink89.xml"/><Relationship Id="rId60" Type="http://schemas.openxmlformats.org/officeDocument/2006/relationships/customXml" Target="../ink/ink93.xml"/><Relationship Id="rId65" Type="http://schemas.openxmlformats.org/officeDocument/2006/relationships/image" Target="../media/image98.png"/><Relationship Id="rId4" Type="http://schemas.openxmlformats.org/officeDocument/2006/relationships/customXml" Target="../ink/ink65.xml"/><Relationship Id="rId9" Type="http://schemas.openxmlformats.org/officeDocument/2006/relationships/image" Target="../media/image70.png"/><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79.png"/><Relationship Id="rId30" Type="http://schemas.openxmlformats.org/officeDocument/2006/relationships/customXml" Target="../ink/ink78.xml"/><Relationship Id="rId35" Type="http://schemas.openxmlformats.org/officeDocument/2006/relationships/image" Target="../media/image83.png"/><Relationship Id="rId43" Type="http://schemas.openxmlformats.org/officeDocument/2006/relationships/image" Target="../media/image87.png"/><Relationship Id="rId48" Type="http://schemas.openxmlformats.org/officeDocument/2006/relationships/customXml" Target="../ink/ink87.xml"/><Relationship Id="rId56" Type="http://schemas.openxmlformats.org/officeDocument/2006/relationships/customXml" Target="../ink/ink91.xml"/><Relationship Id="rId64" Type="http://schemas.openxmlformats.org/officeDocument/2006/relationships/customXml" Target="../ink/ink95.xml"/><Relationship Id="rId69" Type="http://schemas.openxmlformats.org/officeDocument/2006/relationships/image" Target="../media/image100.png"/><Relationship Id="rId8" Type="http://schemas.openxmlformats.org/officeDocument/2006/relationships/customXml" Target="../ink/ink67.xml"/><Relationship Id="rId51" Type="http://schemas.openxmlformats.org/officeDocument/2006/relationships/image" Target="../media/image91.png"/><Relationship Id="rId3" Type="http://schemas.openxmlformats.org/officeDocument/2006/relationships/image" Target="../media/image1.jpg"/><Relationship Id="rId12" Type="http://schemas.openxmlformats.org/officeDocument/2006/relationships/customXml" Target="../ink/ink69.xml"/><Relationship Id="rId17" Type="http://schemas.openxmlformats.org/officeDocument/2006/relationships/image" Target="../media/image74.png"/><Relationship Id="rId25" Type="http://schemas.openxmlformats.org/officeDocument/2006/relationships/image" Target="../media/image78.png"/><Relationship Id="rId33" Type="http://schemas.openxmlformats.org/officeDocument/2006/relationships/image" Target="../media/image82.png"/><Relationship Id="rId38" Type="http://schemas.openxmlformats.org/officeDocument/2006/relationships/customXml" Target="../ink/ink82.xml"/><Relationship Id="rId46" Type="http://schemas.openxmlformats.org/officeDocument/2006/relationships/customXml" Target="../ink/ink86.xml"/><Relationship Id="rId59" Type="http://schemas.openxmlformats.org/officeDocument/2006/relationships/image" Target="../media/image95.png"/><Relationship Id="rId67" Type="http://schemas.openxmlformats.org/officeDocument/2006/relationships/image" Target="../media/image99.png"/><Relationship Id="rId20" Type="http://schemas.openxmlformats.org/officeDocument/2006/relationships/customXml" Target="../ink/ink73.xml"/><Relationship Id="rId41" Type="http://schemas.openxmlformats.org/officeDocument/2006/relationships/image" Target="../media/image86.png"/><Relationship Id="rId54" Type="http://schemas.openxmlformats.org/officeDocument/2006/relationships/customXml" Target="../ink/ink90.xml"/><Relationship Id="rId62" Type="http://schemas.openxmlformats.org/officeDocument/2006/relationships/customXml" Target="../ink/ink94.xml"/></Relationships>
</file>

<file path=ppt/slides/_rels/slide5.xml.rels><?xml version="1.0" encoding="UTF-8" standalone="yes"?>
<Relationships xmlns="http://schemas.openxmlformats.org/package/2006/relationships"><Relationship Id="rId8" Type="http://schemas.openxmlformats.org/officeDocument/2006/relationships/customXml" Target="../ink/ink100.xml"/><Relationship Id="rId13" Type="http://schemas.openxmlformats.org/officeDocument/2006/relationships/image" Target="../media/image105.png"/><Relationship Id="rId18" Type="http://schemas.openxmlformats.org/officeDocument/2006/relationships/customXml" Target="../ink/ink105.xml"/><Relationship Id="rId26" Type="http://schemas.openxmlformats.org/officeDocument/2006/relationships/customXml" Target="../ink/ink109.xml"/><Relationship Id="rId3" Type="http://schemas.openxmlformats.org/officeDocument/2006/relationships/image" Target="../media/image1.jpg"/><Relationship Id="rId21" Type="http://schemas.openxmlformats.org/officeDocument/2006/relationships/image" Target="../media/image109.png"/><Relationship Id="rId7" Type="http://schemas.openxmlformats.org/officeDocument/2006/relationships/image" Target="../media/image102.png"/><Relationship Id="rId12" Type="http://schemas.openxmlformats.org/officeDocument/2006/relationships/customXml" Target="../ink/ink102.xml"/><Relationship Id="rId17" Type="http://schemas.openxmlformats.org/officeDocument/2006/relationships/image" Target="../media/image107.png"/><Relationship Id="rId25" Type="http://schemas.openxmlformats.org/officeDocument/2006/relationships/image" Target="../media/image111.png"/><Relationship Id="rId33" Type="http://schemas.openxmlformats.org/officeDocument/2006/relationships/image" Target="../media/image115.png"/><Relationship Id="rId2" Type="http://schemas.openxmlformats.org/officeDocument/2006/relationships/notesSlide" Target="../notesSlides/notesSlide5.xml"/><Relationship Id="rId16" Type="http://schemas.openxmlformats.org/officeDocument/2006/relationships/customXml" Target="../ink/ink104.xml"/><Relationship Id="rId20" Type="http://schemas.openxmlformats.org/officeDocument/2006/relationships/customXml" Target="../ink/ink106.xml"/><Relationship Id="rId29"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customXml" Target="../ink/ink99.xml"/><Relationship Id="rId11" Type="http://schemas.openxmlformats.org/officeDocument/2006/relationships/image" Target="../media/image104.png"/><Relationship Id="rId24" Type="http://schemas.openxmlformats.org/officeDocument/2006/relationships/customXml" Target="../ink/ink108.xml"/><Relationship Id="rId32" Type="http://schemas.openxmlformats.org/officeDocument/2006/relationships/customXml" Target="../ink/ink112.xml"/><Relationship Id="rId5" Type="http://schemas.openxmlformats.org/officeDocument/2006/relationships/image" Target="../media/image101.png"/><Relationship Id="rId15" Type="http://schemas.openxmlformats.org/officeDocument/2006/relationships/image" Target="../media/image106.png"/><Relationship Id="rId23" Type="http://schemas.openxmlformats.org/officeDocument/2006/relationships/image" Target="../media/image110.png"/><Relationship Id="rId28" Type="http://schemas.openxmlformats.org/officeDocument/2006/relationships/customXml" Target="../ink/ink110.xml"/><Relationship Id="rId10" Type="http://schemas.openxmlformats.org/officeDocument/2006/relationships/customXml" Target="../ink/ink101.xml"/><Relationship Id="rId19" Type="http://schemas.openxmlformats.org/officeDocument/2006/relationships/image" Target="../media/image108.png"/><Relationship Id="rId31" Type="http://schemas.openxmlformats.org/officeDocument/2006/relationships/image" Target="../media/image114.png"/><Relationship Id="rId4" Type="http://schemas.openxmlformats.org/officeDocument/2006/relationships/customXml" Target="../ink/ink98.xml"/><Relationship Id="rId9" Type="http://schemas.openxmlformats.org/officeDocument/2006/relationships/image" Target="../media/image103.png"/><Relationship Id="rId14" Type="http://schemas.openxmlformats.org/officeDocument/2006/relationships/customXml" Target="../ink/ink103.xml"/><Relationship Id="rId22" Type="http://schemas.openxmlformats.org/officeDocument/2006/relationships/customXml" Target="../ink/ink107.xml"/><Relationship Id="rId27" Type="http://schemas.openxmlformats.org/officeDocument/2006/relationships/image" Target="../media/image112.png"/><Relationship Id="rId30" Type="http://schemas.openxmlformats.org/officeDocument/2006/relationships/customXml" Target="../ink/ink111.xml"/></Relationships>
</file>

<file path=ppt/slides/_rels/slide6.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20.png"/><Relationship Id="rId18" Type="http://schemas.openxmlformats.org/officeDocument/2006/relationships/customXml" Target="../ink/ink120.xml"/><Relationship Id="rId26" Type="http://schemas.openxmlformats.org/officeDocument/2006/relationships/customXml" Target="../ink/ink124.xml"/><Relationship Id="rId3" Type="http://schemas.openxmlformats.org/officeDocument/2006/relationships/image" Target="../media/image1.jpg"/><Relationship Id="rId21" Type="http://schemas.openxmlformats.org/officeDocument/2006/relationships/image" Target="../media/image124.png"/><Relationship Id="rId7" Type="http://schemas.openxmlformats.org/officeDocument/2006/relationships/image" Target="../media/image117.png"/><Relationship Id="rId12" Type="http://schemas.openxmlformats.org/officeDocument/2006/relationships/customXml" Target="../ink/ink117.xml"/><Relationship Id="rId17" Type="http://schemas.openxmlformats.org/officeDocument/2006/relationships/image" Target="../media/image122.png"/><Relationship Id="rId25" Type="http://schemas.openxmlformats.org/officeDocument/2006/relationships/image" Target="../media/image126.png"/><Relationship Id="rId2" Type="http://schemas.openxmlformats.org/officeDocument/2006/relationships/notesSlide" Target="../notesSlides/notesSlide6.xml"/><Relationship Id="rId16" Type="http://schemas.openxmlformats.org/officeDocument/2006/relationships/customXml" Target="../ink/ink119.xml"/><Relationship Id="rId20" Type="http://schemas.openxmlformats.org/officeDocument/2006/relationships/customXml" Target="../ink/ink121.xml"/><Relationship Id="rId29"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customXml" Target="../ink/ink114.xml"/><Relationship Id="rId11" Type="http://schemas.openxmlformats.org/officeDocument/2006/relationships/image" Target="../media/image119.png"/><Relationship Id="rId24" Type="http://schemas.openxmlformats.org/officeDocument/2006/relationships/customXml" Target="../ink/ink123.xml"/><Relationship Id="rId5" Type="http://schemas.openxmlformats.org/officeDocument/2006/relationships/image" Target="../media/image116.png"/><Relationship Id="rId15" Type="http://schemas.openxmlformats.org/officeDocument/2006/relationships/image" Target="../media/image121.png"/><Relationship Id="rId23" Type="http://schemas.openxmlformats.org/officeDocument/2006/relationships/image" Target="../media/image125.png"/><Relationship Id="rId28" Type="http://schemas.openxmlformats.org/officeDocument/2006/relationships/customXml" Target="../ink/ink125.xml"/><Relationship Id="rId10" Type="http://schemas.openxmlformats.org/officeDocument/2006/relationships/customXml" Target="../ink/ink116.xml"/><Relationship Id="rId19" Type="http://schemas.openxmlformats.org/officeDocument/2006/relationships/image" Target="../media/image123.png"/><Relationship Id="rId31" Type="http://schemas.openxmlformats.org/officeDocument/2006/relationships/image" Target="../media/image129.png"/><Relationship Id="rId4" Type="http://schemas.openxmlformats.org/officeDocument/2006/relationships/customXml" Target="../ink/ink113.xml"/><Relationship Id="rId9" Type="http://schemas.openxmlformats.org/officeDocument/2006/relationships/image" Target="../media/image118.png"/><Relationship Id="rId14" Type="http://schemas.openxmlformats.org/officeDocument/2006/relationships/customXml" Target="../ink/ink118.xml"/><Relationship Id="rId22" Type="http://schemas.openxmlformats.org/officeDocument/2006/relationships/customXml" Target="../ink/ink122.xml"/><Relationship Id="rId27" Type="http://schemas.openxmlformats.org/officeDocument/2006/relationships/image" Target="../media/image127.png"/><Relationship Id="rId30" Type="http://schemas.openxmlformats.org/officeDocument/2006/relationships/customXml" Target="../ink/ink126.xml"/></Relationships>
</file>

<file path=ppt/slides/_rels/slide7.xml.rels><?xml version="1.0" encoding="UTF-8" standalone="yes"?>
<Relationships xmlns="http://schemas.openxmlformats.org/package/2006/relationships"><Relationship Id="rId8" Type="http://schemas.openxmlformats.org/officeDocument/2006/relationships/customXml" Target="../ink/ink129.xml"/><Relationship Id="rId13" Type="http://schemas.openxmlformats.org/officeDocument/2006/relationships/image" Target="../media/image134.png"/><Relationship Id="rId3" Type="http://schemas.openxmlformats.org/officeDocument/2006/relationships/image" Target="../media/image1.jpg"/><Relationship Id="rId7" Type="http://schemas.openxmlformats.org/officeDocument/2006/relationships/image" Target="../media/image131.png"/><Relationship Id="rId12" Type="http://schemas.openxmlformats.org/officeDocument/2006/relationships/customXml" Target="../ink/ink131.xml"/><Relationship Id="rId17" Type="http://schemas.openxmlformats.org/officeDocument/2006/relationships/image" Target="../media/image136.png"/><Relationship Id="rId2" Type="http://schemas.openxmlformats.org/officeDocument/2006/relationships/notesSlide" Target="../notesSlides/notesSlide7.xml"/><Relationship Id="rId16" Type="http://schemas.openxmlformats.org/officeDocument/2006/relationships/customXml" Target="../ink/ink133.xml"/><Relationship Id="rId1" Type="http://schemas.openxmlformats.org/officeDocument/2006/relationships/slideLayout" Target="../slideLayouts/slideLayout1.xml"/><Relationship Id="rId6" Type="http://schemas.openxmlformats.org/officeDocument/2006/relationships/customXml" Target="../ink/ink128.xml"/><Relationship Id="rId11" Type="http://schemas.openxmlformats.org/officeDocument/2006/relationships/image" Target="../media/image133.png"/><Relationship Id="rId5" Type="http://schemas.openxmlformats.org/officeDocument/2006/relationships/image" Target="../media/image130.png"/><Relationship Id="rId15" Type="http://schemas.openxmlformats.org/officeDocument/2006/relationships/image" Target="../media/image135.png"/><Relationship Id="rId10" Type="http://schemas.openxmlformats.org/officeDocument/2006/relationships/customXml" Target="../ink/ink130.xml"/><Relationship Id="rId4" Type="http://schemas.openxmlformats.org/officeDocument/2006/relationships/customXml" Target="../ink/ink127.xml"/><Relationship Id="rId9" Type="http://schemas.openxmlformats.org/officeDocument/2006/relationships/image" Target="../media/image132.png"/><Relationship Id="rId14" Type="http://schemas.openxmlformats.org/officeDocument/2006/relationships/customXml" Target="../ink/ink132.xml"/></Relationships>
</file>

<file path=ppt/slides/_rels/slide8.xml.rels><?xml version="1.0" encoding="UTF-8" standalone="yes"?>
<Relationships xmlns="http://schemas.openxmlformats.org/package/2006/relationships"><Relationship Id="rId8" Type="http://schemas.openxmlformats.org/officeDocument/2006/relationships/customXml" Target="../ink/ink136.xml"/><Relationship Id="rId13" Type="http://schemas.openxmlformats.org/officeDocument/2006/relationships/image" Target="../media/image141.png"/><Relationship Id="rId18" Type="http://schemas.openxmlformats.org/officeDocument/2006/relationships/customXml" Target="../ink/ink141.xml"/><Relationship Id="rId26" Type="http://schemas.openxmlformats.org/officeDocument/2006/relationships/customXml" Target="../ink/ink145.xml"/><Relationship Id="rId3" Type="http://schemas.openxmlformats.org/officeDocument/2006/relationships/image" Target="../media/image1.jpg"/><Relationship Id="rId21" Type="http://schemas.openxmlformats.org/officeDocument/2006/relationships/image" Target="../media/image145.png"/><Relationship Id="rId34" Type="http://schemas.openxmlformats.org/officeDocument/2006/relationships/customXml" Target="../ink/ink149.xml"/><Relationship Id="rId7" Type="http://schemas.openxmlformats.org/officeDocument/2006/relationships/image" Target="../media/image138.png"/><Relationship Id="rId12" Type="http://schemas.openxmlformats.org/officeDocument/2006/relationships/customXml" Target="../ink/ink138.xml"/><Relationship Id="rId17" Type="http://schemas.openxmlformats.org/officeDocument/2006/relationships/image" Target="../media/image143.png"/><Relationship Id="rId25" Type="http://schemas.openxmlformats.org/officeDocument/2006/relationships/image" Target="../media/image147.png"/><Relationship Id="rId33" Type="http://schemas.openxmlformats.org/officeDocument/2006/relationships/image" Target="../media/image151.png"/><Relationship Id="rId2" Type="http://schemas.openxmlformats.org/officeDocument/2006/relationships/notesSlide" Target="../notesSlides/notesSlide8.xml"/><Relationship Id="rId16" Type="http://schemas.openxmlformats.org/officeDocument/2006/relationships/customXml" Target="../ink/ink140.xml"/><Relationship Id="rId20" Type="http://schemas.openxmlformats.org/officeDocument/2006/relationships/customXml" Target="../ink/ink142.xml"/><Relationship Id="rId29"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customXml" Target="../ink/ink135.xml"/><Relationship Id="rId11" Type="http://schemas.openxmlformats.org/officeDocument/2006/relationships/image" Target="../media/image140.png"/><Relationship Id="rId24" Type="http://schemas.openxmlformats.org/officeDocument/2006/relationships/customXml" Target="../ink/ink144.xml"/><Relationship Id="rId32" Type="http://schemas.openxmlformats.org/officeDocument/2006/relationships/customXml" Target="../ink/ink148.xml"/><Relationship Id="rId5" Type="http://schemas.openxmlformats.org/officeDocument/2006/relationships/image" Target="../media/image137.png"/><Relationship Id="rId15" Type="http://schemas.openxmlformats.org/officeDocument/2006/relationships/image" Target="../media/image142.png"/><Relationship Id="rId23" Type="http://schemas.openxmlformats.org/officeDocument/2006/relationships/image" Target="../media/image146.png"/><Relationship Id="rId28" Type="http://schemas.openxmlformats.org/officeDocument/2006/relationships/customXml" Target="../ink/ink146.xml"/><Relationship Id="rId10" Type="http://schemas.openxmlformats.org/officeDocument/2006/relationships/customXml" Target="../ink/ink137.xml"/><Relationship Id="rId19" Type="http://schemas.openxmlformats.org/officeDocument/2006/relationships/image" Target="../media/image144.png"/><Relationship Id="rId31" Type="http://schemas.openxmlformats.org/officeDocument/2006/relationships/image" Target="../media/image150.png"/><Relationship Id="rId4" Type="http://schemas.openxmlformats.org/officeDocument/2006/relationships/customXml" Target="../ink/ink134.xml"/><Relationship Id="rId9" Type="http://schemas.openxmlformats.org/officeDocument/2006/relationships/image" Target="../media/image139.png"/><Relationship Id="rId14" Type="http://schemas.openxmlformats.org/officeDocument/2006/relationships/customXml" Target="../ink/ink139.xml"/><Relationship Id="rId22" Type="http://schemas.openxmlformats.org/officeDocument/2006/relationships/customXml" Target="../ink/ink143.xml"/><Relationship Id="rId27" Type="http://schemas.openxmlformats.org/officeDocument/2006/relationships/image" Target="../media/image148.png"/><Relationship Id="rId30" Type="http://schemas.openxmlformats.org/officeDocument/2006/relationships/customXml" Target="../ink/ink147.xml"/><Relationship Id="rId35" Type="http://schemas.openxmlformats.org/officeDocument/2006/relationships/image" Target="../media/image152.png"/></Relationships>
</file>

<file path=ppt/slides/_rels/slide9.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7.png"/><Relationship Id="rId3" Type="http://schemas.openxmlformats.org/officeDocument/2006/relationships/image" Target="../media/image1.jpg"/><Relationship Id="rId7" Type="http://schemas.openxmlformats.org/officeDocument/2006/relationships/image" Target="../media/image154.png"/><Relationship Id="rId12" Type="http://schemas.openxmlformats.org/officeDocument/2006/relationships/customXml" Target="../ink/ink15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6.png"/><Relationship Id="rId5" Type="http://schemas.openxmlformats.org/officeDocument/2006/relationships/image" Target="../media/image153.png"/><Relationship Id="rId15" Type="http://schemas.openxmlformats.org/officeDocument/2006/relationships/image" Target="../media/image158.png"/><Relationship Id="rId10" Type="http://schemas.openxmlformats.org/officeDocument/2006/relationships/customXml" Target="../ink/ink153.xml"/><Relationship Id="rId4" Type="http://schemas.openxmlformats.org/officeDocument/2006/relationships/customXml" Target="../ink/ink150.xml"/><Relationship Id="rId9" Type="http://schemas.openxmlformats.org/officeDocument/2006/relationships/image" Target="../media/image155.png"/><Relationship Id="rId14" Type="http://schemas.openxmlformats.org/officeDocument/2006/relationships/customXml" Target="../ink/ink1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2023346" y="2241716"/>
            <a:ext cx="7938654"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12:1-6</a:t>
            </a:r>
          </a:p>
          <a:p>
            <a:pPr algn="ctr"/>
            <a:r>
              <a:rPr lang="he-IL" sz="9600" b="1">
                <a:ln w="15875">
                  <a:solidFill>
                    <a:schemeClr val="tx1"/>
                  </a:solidFill>
                  <a:prstDash val="solid"/>
                </a:ln>
                <a:solidFill>
                  <a:srgbClr val="FFFF00"/>
                </a:solidFill>
                <a:cs typeface="+mj-cs"/>
              </a:rPr>
              <a:t>ישעיהו יב:א-ו</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840938" cy="6124754"/>
          </a:xfrm>
          <a:prstGeom prst="rect">
            <a:avLst/>
          </a:prstGeom>
          <a:noFill/>
        </p:spPr>
        <p:txBody>
          <a:bodyPr wrap="square" rtlCol="0">
            <a:spAutoFit/>
          </a:bodyPr>
          <a:lstStyle/>
          <a:p>
            <a:pPr algn="r"/>
            <a:r>
              <a:rPr lang="he-IL" sz="3200" b="1">
                <a:solidFill>
                  <a:srgbClr val="FFFF00"/>
                </a:solidFill>
                <a:cs typeface="+mj-cs"/>
              </a:rPr>
              <a:t>﻿</a:t>
            </a:r>
            <a:r>
              <a:rPr lang="he-IL" sz="2800" b="1">
                <a:solidFill>
                  <a:srgbClr val="FFFF00"/>
                </a:solidFill>
                <a:cs typeface="+mj-cs"/>
              </a:rPr>
              <a:t>ספר תהילים פרק קה</a:t>
            </a:r>
          </a:p>
          <a:p>
            <a:pPr algn="r"/>
            <a:r>
              <a:rPr lang="he-IL" sz="2800">
                <a:solidFill>
                  <a:srgbClr val="FFFF00"/>
                </a:solidFill>
                <a:cs typeface="+mj-cs"/>
              </a:rPr>
              <a:t>א   הוֹדוּ לַיהֹוָה קִרְאוּ בִּשְׁמוֹ הוֹדִיעוּ בָעַמִּים עֲלִילוֹתָיו: </a:t>
            </a:r>
          </a:p>
          <a:p>
            <a:r>
              <a:rPr lang="en-US" sz="2400" b="1">
                <a:solidFill>
                  <a:srgbClr val="FFC000"/>
                </a:solidFill>
                <a:cs typeface="+mj-cs"/>
              </a:rPr>
              <a:t>Tehillim / Psalm 105:1</a:t>
            </a:r>
          </a:p>
          <a:p>
            <a:r>
              <a:rPr lang="en-US" sz="2400">
                <a:solidFill>
                  <a:srgbClr val="FFC000"/>
                </a:solidFill>
                <a:cs typeface="+mj-cs"/>
              </a:rPr>
              <a:t>105:1 O give thanks unto the Lord; call upon his name: make known his deeds among the people.</a:t>
            </a:r>
          </a:p>
          <a:p>
            <a:pPr algn="r"/>
            <a:r>
              <a:rPr lang="en-US" sz="3200" b="1">
                <a:solidFill>
                  <a:srgbClr val="FFFF00"/>
                </a:solidFill>
                <a:cs typeface="+mj-cs"/>
              </a:rPr>
              <a:t>﻿</a:t>
            </a:r>
            <a:r>
              <a:rPr lang="he-IL" sz="2800" b="1">
                <a:solidFill>
                  <a:srgbClr val="FFFF00"/>
                </a:solidFill>
                <a:cs typeface="+mj-cs"/>
              </a:rPr>
              <a:t>ספר תהילים פרק קמה</a:t>
            </a:r>
          </a:p>
          <a:p>
            <a:pPr algn="r"/>
            <a:r>
              <a:rPr lang="he-IL" sz="2800">
                <a:solidFill>
                  <a:srgbClr val="FFFF00"/>
                </a:solidFill>
                <a:cs typeface="+mj-cs"/>
              </a:rPr>
              <a:t>ד   דּוֹר לְדוֹר יְשַׁבַּח מַעֲשֶֹיךָ וּגְבוּרֹתֶיךָ יַגִּידוּ: ה   הֲדַר כְּבוֹד הוֹדֶךָ וְדִבְרֵי נִפְלְאוֹתֶיךָ אָשִֹיחָה: ו   וֶעֱזוּז נוֹרְאֹתֶיךָ יֹאמֵרוּ וּגְדוּלָּתְיךָ [וּגְדוּלָּתְךָ] אֲסַפְּרֶנָּה: ז   זֵכֶר רַב-טוּבְךָ יַבִּיעוּ וְצִדְקָתְךָ יְרַנֵּנוּ: </a:t>
            </a:r>
          </a:p>
          <a:p>
            <a:r>
              <a:rPr lang="en-US" sz="2400" b="1">
                <a:solidFill>
                  <a:srgbClr val="92D050"/>
                </a:solidFill>
                <a:cs typeface="+mj-cs"/>
              </a:rPr>
              <a:t>Tehillim / Psalm 145:4-7</a:t>
            </a:r>
          </a:p>
          <a:p>
            <a:r>
              <a:rPr lang="en-US" sz="2400">
                <a:solidFill>
                  <a:srgbClr val="92D050"/>
                </a:solidFill>
                <a:cs typeface="+mj-cs"/>
              </a:rPr>
              <a:t>145:4 One generation shall praise thy works to another, and shall declare thy mighty acts. 145:5 I will speak of the glorious honor of thy majesty, and of thy wondrous works. 145:6 And men shall speak of the might of thy terrible acts: and I will declare thy greatness. 145:7 They shall abundantly utter the memory of thy great goodness, and shall sing of thy righteousness.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7016201-E71A-4A55-978E-E1F26C1BD96E}"/>
                  </a:ext>
                </a:extLst>
              </p14:cNvPr>
              <p14:cNvContentPartPr/>
              <p14:nvPr/>
            </p14:nvContentPartPr>
            <p14:xfrm>
              <a:off x="8429296" y="1047774"/>
              <a:ext cx="1196280" cy="67680"/>
            </p14:xfrm>
          </p:contentPart>
        </mc:Choice>
        <mc:Fallback>
          <p:pic>
            <p:nvPicPr>
              <p:cNvPr id="2" name="Ink 1">
                <a:extLst>
                  <a:ext uri="{FF2B5EF4-FFF2-40B4-BE49-F238E27FC236}">
                    <a16:creationId xmlns:a16="http://schemas.microsoft.com/office/drawing/2014/main" id="{17016201-E71A-4A55-978E-E1F26C1BD96E}"/>
                  </a:ext>
                </a:extLst>
              </p:cNvPr>
              <p:cNvPicPr/>
              <p:nvPr/>
            </p:nvPicPr>
            <p:blipFill>
              <a:blip r:embed="rId5"/>
              <a:stretch>
                <a:fillRect/>
              </a:stretch>
            </p:blipFill>
            <p:spPr>
              <a:xfrm>
                <a:off x="8411656" y="1029774"/>
                <a:ext cx="1231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44F7E6D-B216-4ED1-A68B-2DC00FF78695}"/>
                  </a:ext>
                </a:extLst>
              </p14:cNvPr>
              <p14:cNvContentPartPr/>
              <p14:nvPr/>
            </p14:nvContentPartPr>
            <p14:xfrm>
              <a:off x="6994696" y="1079094"/>
              <a:ext cx="1199160" cy="73440"/>
            </p14:xfrm>
          </p:contentPart>
        </mc:Choice>
        <mc:Fallback>
          <p:pic>
            <p:nvPicPr>
              <p:cNvPr id="4" name="Ink 3">
                <a:extLst>
                  <a:ext uri="{FF2B5EF4-FFF2-40B4-BE49-F238E27FC236}">
                    <a16:creationId xmlns:a16="http://schemas.microsoft.com/office/drawing/2014/main" id="{D44F7E6D-B216-4ED1-A68B-2DC00FF78695}"/>
                  </a:ext>
                </a:extLst>
              </p:cNvPr>
              <p:cNvPicPr/>
              <p:nvPr/>
            </p:nvPicPr>
            <p:blipFill>
              <a:blip r:embed="rId7"/>
              <a:stretch>
                <a:fillRect/>
              </a:stretch>
            </p:blipFill>
            <p:spPr>
              <a:xfrm>
                <a:off x="6977056" y="1061094"/>
                <a:ext cx="123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9D5FCE0-7F65-44A3-8362-6E77BA518122}"/>
                  </a:ext>
                </a:extLst>
              </p14:cNvPr>
              <p14:cNvContentPartPr/>
              <p14:nvPr/>
            </p14:nvContentPartPr>
            <p14:xfrm>
              <a:off x="4185976" y="1027974"/>
              <a:ext cx="2615760" cy="209520"/>
            </p14:xfrm>
          </p:contentPart>
        </mc:Choice>
        <mc:Fallback>
          <p:pic>
            <p:nvPicPr>
              <p:cNvPr id="5" name="Ink 4">
                <a:extLst>
                  <a:ext uri="{FF2B5EF4-FFF2-40B4-BE49-F238E27FC236}">
                    <a16:creationId xmlns:a16="http://schemas.microsoft.com/office/drawing/2014/main" id="{B9D5FCE0-7F65-44A3-8362-6E77BA518122}"/>
                  </a:ext>
                </a:extLst>
              </p:cNvPr>
              <p:cNvPicPr/>
              <p:nvPr/>
            </p:nvPicPr>
            <p:blipFill>
              <a:blip r:embed="rId9"/>
              <a:stretch>
                <a:fillRect/>
              </a:stretch>
            </p:blipFill>
            <p:spPr>
              <a:xfrm>
                <a:off x="4167976" y="1009974"/>
                <a:ext cx="2651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6057211-D5C8-4602-8B51-55DF6462CC2E}"/>
                  </a:ext>
                </a:extLst>
              </p14:cNvPr>
              <p14:cNvContentPartPr/>
              <p14:nvPr/>
            </p14:nvContentPartPr>
            <p14:xfrm>
              <a:off x="9984496" y="2607654"/>
              <a:ext cx="334440" cy="1384560"/>
            </p14:xfrm>
          </p:contentPart>
        </mc:Choice>
        <mc:Fallback>
          <p:pic>
            <p:nvPicPr>
              <p:cNvPr id="7" name="Ink 6">
                <a:extLst>
                  <a:ext uri="{FF2B5EF4-FFF2-40B4-BE49-F238E27FC236}">
                    <a16:creationId xmlns:a16="http://schemas.microsoft.com/office/drawing/2014/main" id="{C6057211-D5C8-4602-8B51-55DF6462CC2E}"/>
                  </a:ext>
                </a:extLst>
              </p:cNvPr>
              <p:cNvPicPr/>
              <p:nvPr/>
            </p:nvPicPr>
            <p:blipFill>
              <a:blip r:embed="rId11"/>
              <a:stretch>
                <a:fillRect/>
              </a:stretch>
            </p:blipFill>
            <p:spPr>
              <a:xfrm>
                <a:off x="9966856" y="2589654"/>
                <a:ext cx="370080" cy="142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C804AB0-AC97-4B38-A55B-4036F191D09C}"/>
                  </a:ext>
                </a:extLst>
              </p14:cNvPr>
              <p14:cNvContentPartPr/>
              <p14:nvPr/>
            </p14:nvContentPartPr>
            <p14:xfrm>
              <a:off x="576976" y="2532774"/>
              <a:ext cx="209160" cy="893520"/>
            </p14:xfrm>
          </p:contentPart>
        </mc:Choice>
        <mc:Fallback>
          <p:pic>
            <p:nvPicPr>
              <p:cNvPr id="9" name="Ink 8">
                <a:extLst>
                  <a:ext uri="{FF2B5EF4-FFF2-40B4-BE49-F238E27FC236}">
                    <a16:creationId xmlns:a16="http://schemas.microsoft.com/office/drawing/2014/main" id="{4C804AB0-AC97-4B38-A55B-4036F191D09C}"/>
                  </a:ext>
                </a:extLst>
              </p:cNvPr>
              <p:cNvPicPr/>
              <p:nvPr/>
            </p:nvPicPr>
            <p:blipFill>
              <a:blip r:embed="rId13"/>
              <a:stretch>
                <a:fillRect/>
              </a:stretch>
            </p:blipFill>
            <p:spPr>
              <a:xfrm>
                <a:off x="559336" y="2514774"/>
                <a:ext cx="24480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4984F17-0D09-45F7-BCAA-30C3F2B41B5C}"/>
                  </a:ext>
                </a:extLst>
              </p14:cNvPr>
              <p14:cNvContentPartPr/>
              <p14:nvPr/>
            </p14:nvContentPartPr>
            <p14:xfrm>
              <a:off x="3930736" y="541974"/>
              <a:ext cx="2969640" cy="703440"/>
            </p14:xfrm>
          </p:contentPart>
        </mc:Choice>
        <mc:Fallback>
          <p:pic>
            <p:nvPicPr>
              <p:cNvPr id="11" name="Ink 10">
                <a:extLst>
                  <a:ext uri="{FF2B5EF4-FFF2-40B4-BE49-F238E27FC236}">
                    <a16:creationId xmlns:a16="http://schemas.microsoft.com/office/drawing/2014/main" id="{84984F17-0D09-45F7-BCAA-30C3F2B41B5C}"/>
                  </a:ext>
                </a:extLst>
              </p:cNvPr>
              <p:cNvPicPr/>
              <p:nvPr/>
            </p:nvPicPr>
            <p:blipFill>
              <a:blip r:embed="rId15"/>
              <a:stretch>
                <a:fillRect/>
              </a:stretch>
            </p:blipFill>
            <p:spPr>
              <a:xfrm>
                <a:off x="3913096" y="524334"/>
                <a:ext cx="300528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087F610-B505-4691-AF8E-6564547657E2}"/>
                  </a:ext>
                </a:extLst>
              </p14:cNvPr>
              <p14:cNvContentPartPr/>
              <p14:nvPr/>
            </p14:nvContentPartPr>
            <p14:xfrm>
              <a:off x="8519656" y="3022014"/>
              <a:ext cx="1214640" cy="42840"/>
            </p14:xfrm>
          </p:contentPart>
        </mc:Choice>
        <mc:Fallback>
          <p:pic>
            <p:nvPicPr>
              <p:cNvPr id="12" name="Ink 11">
                <a:extLst>
                  <a:ext uri="{FF2B5EF4-FFF2-40B4-BE49-F238E27FC236}">
                    <a16:creationId xmlns:a16="http://schemas.microsoft.com/office/drawing/2014/main" id="{4087F610-B505-4691-AF8E-6564547657E2}"/>
                  </a:ext>
                </a:extLst>
              </p:cNvPr>
              <p:cNvPicPr/>
              <p:nvPr/>
            </p:nvPicPr>
            <p:blipFill>
              <a:blip r:embed="rId17"/>
              <a:stretch>
                <a:fillRect/>
              </a:stretch>
            </p:blipFill>
            <p:spPr>
              <a:xfrm>
                <a:off x="8501656" y="3004014"/>
                <a:ext cx="1250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5C9984D-8AEF-4097-865E-1380AD984549}"/>
                  </a:ext>
                </a:extLst>
              </p14:cNvPr>
              <p14:cNvContentPartPr/>
              <p14:nvPr/>
            </p14:nvContentPartPr>
            <p14:xfrm>
              <a:off x="8822416" y="3010134"/>
              <a:ext cx="2160" cy="1800"/>
            </p14:xfrm>
          </p:contentPart>
        </mc:Choice>
        <mc:Fallback>
          <p:pic>
            <p:nvPicPr>
              <p:cNvPr id="13" name="Ink 12">
                <a:extLst>
                  <a:ext uri="{FF2B5EF4-FFF2-40B4-BE49-F238E27FC236}">
                    <a16:creationId xmlns:a16="http://schemas.microsoft.com/office/drawing/2014/main" id="{15C9984D-8AEF-4097-865E-1380AD984549}"/>
                  </a:ext>
                </a:extLst>
              </p:cNvPr>
              <p:cNvPicPr/>
              <p:nvPr/>
            </p:nvPicPr>
            <p:blipFill>
              <a:blip r:embed="rId19"/>
              <a:stretch>
                <a:fillRect/>
              </a:stretch>
            </p:blipFill>
            <p:spPr>
              <a:xfrm>
                <a:off x="8804416" y="2992494"/>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A0416A8-152E-4979-A544-843E624BF195}"/>
                  </a:ext>
                </a:extLst>
              </p14:cNvPr>
              <p14:cNvContentPartPr/>
              <p14:nvPr/>
            </p14:nvContentPartPr>
            <p14:xfrm>
              <a:off x="5077336" y="2582454"/>
              <a:ext cx="4731480" cy="535320"/>
            </p14:xfrm>
          </p:contentPart>
        </mc:Choice>
        <mc:Fallback>
          <p:pic>
            <p:nvPicPr>
              <p:cNvPr id="14" name="Ink 13">
                <a:extLst>
                  <a:ext uri="{FF2B5EF4-FFF2-40B4-BE49-F238E27FC236}">
                    <a16:creationId xmlns:a16="http://schemas.microsoft.com/office/drawing/2014/main" id="{9A0416A8-152E-4979-A544-843E624BF195}"/>
                  </a:ext>
                </a:extLst>
              </p:cNvPr>
              <p:cNvPicPr/>
              <p:nvPr/>
            </p:nvPicPr>
            <p:blipFill>
              <a:blip r:embed="rId21"/>
              <a:stretch>
                <a:fillRect/>
              </a:stretch>
            </p:blipFill>
            <p:spPr>
              <a:xfrm>
                <a:off x="5059696" y="2564454"/>
                <a:ext cx="4767120" cy="570960"/>
              </a:xfrm>
              <a:prstGeom prst="rect">
                <a:avLst/>
              </a:prstGeom>
            </p:spPr>
          </p:pic>
        </mc:Fallback>
      </mc:AlternateContent>
    </p:spTree>
    <p:extLst>
      <p:ext uri="{BB962C8B-B14F-4D97-AF65-F5344CB8AC3E}">
        <p14:creationId xmlns:p14="http://schemas.microsoft.com/office/powerpoint/2010/main" val="236356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23701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7937"/>
            <a:ext cx="9840938" cy="4524315"/>
          </a:xfrm>
          <a:prstGeom prst="rect">
            <a:avLst/>
          </a:prstGeom>
          <a:noFill/>
        </p:spPr>
        <p:txBody>
          <a:bodyPr wrap="square" rtlCol="0">
            <a:spAutoFit/>
          </a:bodyPr>
          <a:lstStyle/>
          <a:p>
            <a:pPr algn="r"/>
            <a:r>
              <a:rPr lang="he-IL" sz="3600" b="1">
                <a:solidFill>
                  <a:srgbClr val="FFFF00"/>
                </a:solidFill>
                <a:cs typeface="+mj-cs"/>
              </a:rPr>
              <a:t>ספר תהילים פרק קמח</a:t>
            </a:r>
          </a:p>
          <a:p>
            <a:pPr algn="r"/>
            <a:r>
              <a:rPr lang="he-IL" sz="3600">
                <a:solidFill>
                  <a:srgbClr val="FFFF00"/>
                </a:solidFill>
                <a:cs typeface="+mj-cs"/>
              </a:rPr>
              <a:t>יג   יְהַלְלוּ | אֶת-שֵׁם יְהֹוָה כִּי-נִשְֹגָּב שְׁמוֹ לְבַדּוֹ הוֹדוֹ עַל-אֶרֶץ וְשָׁמָיִם:</a:t>
            </a:r>
          </a:p>
          <a:p>
            <a:pPr algn="r"/>
            <a:endParaRPr lang="he-IL" sz="3600" b="1">
              <a:solidFill>
                <a:srgbClr val="FFFF00"/>
              </a:solidFill>
              <a:cs typeface="+mj-cs"/>
            </a:endParaRPr>
          </a:p>
          <a:p>
            <a:r>
              <a:rPr lang="en-US" sz="3600" b="1">
                <a:solidFill>
                  <a:srgbClr val="FFC000"/>
                </a:solidFill>
                <a:cs typeface="+mj-cs"/>
              </a:rPr>
              <a:t>Tehillim / Psalm 148:13</a:t>
            </a:r>
          </a:p>
          <a:p>
            <a:r>
              <a:rPr lang="en-US" sz="3600">
                <a:solidFill>
                  <a:srgbClr val="FFC000"/>
                </a:solidFill>
                <a:cs typeface="+mj-cs"/>
              </a:rPr>
              <a:t>148:13 Let them praise the name of the Lord: for his name alone is excellent; his glory is above the earth and heaven.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C2130DB-5974-44E3-9CEB-09D490B22531}"/>
                  </a:ext>
                </a:extLst>
              </p14:cNvPr>
              <p14:cNvContentPartPr/>
              <p14:nvPr/>
            </p14:nvContentPartPr>
            <p14:xfrm>
              <a:off x="6398536" y="1440174"/>
              <a:ext cx="3168000" cy="102240"/>
            </p14:xfrm>
          </p:contentPart>
        </mc:Choice>
        <mc:Fallback>
          <p:pic>
            <p:nvPicPr>
              <p:cNvPr id="2" name="Ink 1">
                <a:extLst>
                  <a:ext uri="{FF2B5EF4-FFF2-40B4-BE49-F238E27FC236}">
                    <a16:creationId xmlns:a16="http://schemas.microsoft.com/office/drawing/2014/main" id="{8C2130DB-5974-44E3-9CEB-09D490B22531}"/>
                  </a:ext>
                </a:extLst>
              </p:cNvPr>
              <p:cNvPicPr/>
              <p:nvPr/>
            </p:nvPicPr>
            <p:blipFill>
              <a:blip r:embed="rId5"/>
              <a:stretch>
                <a:fillRect/>
              </a:stretch>
            </p:blipFill>
            <p:spPr>
              <a:xfrm>
                <a:off x="6380896" y="1422534"/>
                <a:ext cx="3203640" cy="137880"/>
              </a:xfrm>
              <a:prstGeom prst="rect">
                <a:avLst/>
              </a:prstGeom>
            </p:spPr>
          </p:pic>
        </mc:Fallback>
      </mc:AlternateContent>
      <p:grpSp>
        <p:nvGrpSpPr>
          <p:cNvPr id="11" name="Group 10">
            <a:extLst>
              <a:ext uri="{FF2B5EF4-FFF2-40B4-BE49-F238E27FC236}">
                <a16:creationId xmlns:a16="http://schemas.microsoft.com/office/drawing/2014/main" id="{FC8C76C0-5759-4479-9FE3-3C8FEF6C8C19}"/>
              </a:ext>
            </a:extLst>
          </p:cNvPr>
          <p:cNvGrpSpPr/>
          <p:nvPr/>
        </p:nvGrpSpPr>
        <p:grpSpPr>
          <a:xfrm>
            <a:off x="1142536" y="1407774"/>
            <a:ext cx="4886640" cy="293760"/>
            <a:chOff x="1142536" y="1407774"/>
            <a:chExt cx="4886640" cy="2937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DDFABCC-8BF3-47BC-8CDB-DA1AA4F76E86}"/>
                    </a:ext>
                  </a:extLst>
                </p14:cNvPr>
                <p14:cNvContentPartPr/>
                <p14:nvPr/>
              </p14:nvContentPartPr>
              <p14:xfrm>
                <a:off x="4124416" y="1407774"/>
                <a:ext cx="1904760" cy="97200"/>
              </p14:xfrm>
            </p:contentPart>
          </mc:Choice>
          <mc:Fallback>
            <p:pic>
              <p:nvPicPr>
                <p:cNvPr id="4" name="Ink 3">
                  <a:extLst>
                    <a:ext uri="{FF2B5EF4-FFF2-40B4-BE49-F238E27FC236}">
                      <a16:creationId xmlns:a16="http://schemas.microsoft.com/office/drawing/2014/main" id="{EDDFABCC-8BF3-47BC-8CDB-DA1AA4F76E86}"/>
                    </a:ext>
                  </a:extLst>
                </p:cNvPr>
                <p:cNvPicPr/>
                <p:nvPr/>
              </p:nvPicPr>
              <p:blipFill>
                <a:blip r:embed="rId7"/>
                <a:stretch>
                  <a:fillRect/>
                </a:stretch>
              </p:blipFill>
              <p:spPr>
                <a:xfrm>
                  <a:off x="4106776" y="1390134"/>
                  <a:ext cx="1940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F879514-719D-4EEB-B28F-800F6C6E08A1}"/>
                    </a:ext>
                  </a:extLst>
                </p14:cNvPr>
                <p14:cNvContentPartPr/>
                <p14:nvPr/>
              </p14:nvContentPartPr>
              <p14:xfrm>
                <a:off x="3355456" y="1427934"/>
                <a:ext cx="702360" cy="58320"/>
              </p14:xfrm>
            </p:contentPart>
          </mc:Choice>
          <mc:Fallback>
            <p:pic>
              <p:nvPicPr>
                <p:cNvPr id="5" name="Ink 4">
                  <a:extLst>
                    <a:ext uri="{FF2B5EF4-FFF2-40B4-BE49-F238E27FC236}">
                      <a16:creationId xmlns:a16="http://schemas.microsoft.com/office/drawing/2014/main" id="{1F879514-719D-4EEB-B28F-800F6C6E08A1}"/>
                    </a:ext>
                  </a:extLst>
                </p:cNvPr>
                <p:cNvPicPr/>
                <p:nvPr/>
              </p:nvPicPr>
              <p:blipFill>
                <a:blip r:embed="rId9"/>
                <a:stretch>
                  <a:fillRect/>
                </a:stretch>
              </p:blipFill>
              <p:spPr>
                <a:xfrm>
                  <a:off x="3337456" y="1410294"/>
                  <a:ext cx="738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2DDD885-5511-478F-90CB-62A028FDDD33}"/>
                    </a:ext>
                  </a:extLst>
                </p14:cNvPr>
                <p14:cNvContentPartPr/>
                <p14:nvPr/>
              </p14:nvContentPartPr>
              <p14:xfrm>
                <a:off x="1142536" y="1467174"/>
                <a:ext cx="2193840" cy="234360"/>
              </p14:xfrm>
            </p:contentPart>
          </mc:Choice>
          <mc:Fallback>
            <p:pic>
              <p:nvPicPr>
                <p:cNvPr id="9" name="Ink 8">
                  <a:extLst>
                    <a:ext uri="{FF2B5EF4-FFF2-40B4-BE49-F238E27FC236}">
                      <a16:creationId xmlns:a16="http://schemas.microsoft.com/office/drawing/2014/main" id="{12DDD885-5511-478F-90CB-62A028FDDD33}"/>
                    </a:ext>
                  </a:extLst>
                </p:cNvPr>
                <p:cNvPicPr/>
                <p:nvPr/>
              </p:nvPicPr>
              <p:blipFill>
                <a:blip r:embed="rId11"/>
                <a:stretch>
                  <a:fillRect/>
                </a:stretch>
              </p:blipFill>
              <p:spPr>
                <a:xfrm>
                  <a:off x="1124896" y="1449174"/>
                  <a:ext cx="2229480" cy="27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AC5B50F-046C-4674-9EC5-51EAFE32A01E}"/>
                  </a:ext>
                </a:extLst>
              </p14:cNvPr>
              <p14:cNvContentPartPr/>
              <p14:nvPr/>
            </p14:nvContentPartPr>
            <p14:xfrm>
              <a:off x="9048856" y="2120574"/>
              <a:ext cx="980640" cy="45720"/>
            </p14:xfrm>
          </p:contentPart>
        </mc:Choice>
        <mc:Fallback>
          <p:pic>
            <p:nvPicPr>
              <p:cNvPr id="12" name="Ink 11">
                <a:extLst>
                  <a:ext uri="{FF2B5EF4-FFF2-40B4-BE49-F238E27FC236}">
                    <a16:creationId xmlns:a16="http://schemas.microsoft.com/office/drawing/2014/main" id="{0AC5B50F-046C-4674-9EC5-51EAFE32A01E}"/>
                  </a:ext>
                </a:extLst>
              </p:cNvPr>
              <p:cNvPicPr/>
              <p:nvPr/>
            </p:nvPicPr>
            <p:blipFill>
              <a:blip r:embed="rId13"/>
              <a:stretch>
                <a:fillRect/>
              </a:stretch>
            </p:blipFill>
            <p:spPr>
              <a:xfrm>
                <a:off x="9030856" y="2102934"/>
                <a:ext cx="1016280" cy="81360"/>
              </a:xfrm>
              <a:prstGeom prst="rect">
                <a:avLst/>
              </a:prstGeom>
            </p:spPr>
          </p:pic>
        </mc:Fallback>
      </mc:AlternateContent>
    </p:spTree>
    <p:extLst>
      <p:ext uri="{BB962C8B-B14F-4D97-AF65-F5344CB8AC3E}">
        <p14:creationId xmlns:p14="http://schemas.microsoft.com/office/powerpoint/2010/main" val="83324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83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586" y="292769"/>
            <a:ext cx="9934781" cy="5693866"/>
          </a:xfrm>
          <a:prstGeom prst="rect">
            <a:avLst/>
          </a:prstGeom>
          <a:noFill/>
        </p:spPr>
        <p:txBody>
          <a:bodyPr wrap="square" rtlCol="0">
            <a:spAutoFit/>
          </a:bodyPr>
          <a:lstStyle/>
          <a:p>
            <a:r>
              <a:rPr lang="en-US" sz="2600" b="1">
                <a:solidFill>
                  <a:srgbClr val="FFC000"/>
                </a:solidFill>
                <a:cs typeface="+mj-cs"/>
              </a:rPr>
              <a:t>Targum Jonathan son of Uziel Isaiah 12:1-6</a:t>
            </a:r>
          </a:p>
          <a:p>
            <a:r>
              <a:rPr lang="en-US" sz="2600">
                <a:solidFill>
                  <a:srgbClr val="FFC000"/>
                </a:solidFill>
                <a:cs typeface="+mj-cs"/>
              </a:rPr>
              <a:t>12:1 And thou shalt say at that time, I will confess before Thee, O Lord, for that I have sinned before Thee, Thine anger is upon me; but when I return to the law, Thine anger will turn from me, and Thou wilt have mercy on me. </a:t>
            </a:r>
            <a:r>
              <a:rPr lang="en-US" sz="2600">
                <a:solidFill>
                  <a:srgbClr val="92D050"/>
                </a:solidFill>
                <a:cs typeface="+mj-cs"/>
              </a:rPr>
              <a:t>12:2 Behold, in the WORD of God is my salvation; I am trusting, and shall not be moved, because my strength and my praise is the fear of the Lord: He hath spoken by His WORD, and He is become my Saviour. </a:t>
            </a:r>
            <a:r>
              <a:rPr lang="en-US" sz="2600">
                <a:solidFill>
                  <a:srgbClr val="00B0F0"/>
                </a:solidFill>
                <a:cs typeface="+mj-cs"/>
              </a:rPr>
              <a:t>12:3 And ye shall receive a new doctrine with joy from the chosen of the righteous. 12:4 And at that time shall ye say, Praise the Lord, pray in His name, declare His doings among the people, remember ye that powerful is His name. 12:5 Praise the Lord, for He has done mighty works; this is revealed in all the earth. 12:6 Cry out and shout, O congregation of Zion, because He is great that promised to cause His Shekinah to dwell in the midst of thee, the Holy One of Israel.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733A5DD-E761-4C1D-87F9-C5D46262BE13}"/>
                  </a:ext>
                </a:extLst>
              </p14:cNvPr>
              <p14:cNvContentPartPr/>
              <p14:nvPr/>
            </p14:nvContentPartPr>
            <p14:xfrm>
              <a:off x="8443336" y="1485894"/>
              <a:ext cx="1436040" cy="99360"/>
            </p14:xfrm>
          </p:contentPart>
        </mc:Choice>
        <mc:Fallback>
          <p:pic>
            <p:nvPicPr>
              <p:cNvPr id="2" name="Ink 1">
                <a:extLst>
                  <a:ext uri="{FF2B5EF4-FFF2-40B4-BE49-F238E27FC236}">
                    <a16:creationId xmlns:a16="http://schemas.microsoft.com/office/drawing/2014/main" id="{3733A5DD-E761-4C1D-87F9-C5D46262BE13}"/>
                  </a:ext>
                </a:extLst>
              </p:cNvPr>
              <p:cNvPicPr/>
              <p:nvPr/>
            </p:nvPicPr>
            <p:blipFill>
              <a:blip r:embed="rId5"/>
              <a:stretch>
                <a:fillRect/>
              </a:stretch>
            </p:blipFill>
            <p:spPr>
              <a:xfrm>
                <a:off x="8425336" y="1467894"/>
                <a:ext cx="1471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D1C99C3-AB3D-4AA4-9C23-590F59521AC9}"/>
                  </a:ext>
                </a:extLst>
              </p14:cNvPr>
              <p14:cNvContentPartPr/>
              <p14:nvPr/>
            </p14:nvContentPartPr>
            <p14:xfrm>
              <a:off x="544576" y="1906734"/>
              <a:ext cx="13320" cy="9360"/>
            </p14:xfrm>
          </p:contentPart>
        </mc:Choice>
        <mc:Fallback>
          <p:pic>
            <p:nvPicPr>
              <p:cNvPr id="4" name="Ink 3">
                <a:extLst>
                  <a:ext uri="{FF2B5EF4-FFF2-40B4-BE49-F238E27FC236}">
                    <a16:creationId xmlns:a16="http://schemas.microsoft.com/office/drawing/2014/main" id="{5D1C99C3-AB3D-4AA4-9C23-590F59521AC9}"/>
                  </a:ext>
                </a:extLst>
              </p:cNvPr>
              <p:cNvPicPr/>
              <p:nvPr/>
            </p:nvPicPr>
            <p:blipFill>
              <a:blip r:embed="rId7"/>
              <a:stretch>
                <a:fillRect/>
              </a:stretch>
            </p:blipFill>
            <p:spPr>
              <a:xfrm>
                <a:off x="526576" y="1889094"/>
                <a:ext cx="48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07B68E3-0690-43EB-A044-DFD2E4E8B746}"/>
                  </a:ext>
                </a:extLst>
              </p14:cNvPr>
              <p14:cNvContentPartPr/>
              <p14:nvPr/>
            </p14:nvContentPartPr>
            <p14:xfrm>
              <a:off x="530896" y="1839774"/>
              <a:ext cx="9066600" cy="136440"/>
            </p14:xfrm>
          </p:contentPart>
        </mc:Choice>
        <mc:Fallback>
          <p:pic>
            <p:nvPicPr>
              <p:cNvPr id="5" name="Ink 4">
                <a:extLst>
                  <a:ext uri="{FF2B5EF4-FFF2-40B4-BE49-F238E27FC236}">
                    <a16:creationId xmlns:a16="http://schemas.microsoft.com/office/drawing/2014/main" id="{407B68E3-0690-43EB-A044-DFD2E4E8B746}"/>
                  </a:ext>
                </a:extLst>
              </p:cNvPr>
              <p:cNvPicPr/>
              <p:nvPr/>
            </p:nvPicPr>
            <p:blipFill>
              <a:blip r:embed="rId9"/>
              <a:stretch>
                <a:fillRect/>
              </a:stretch>
            </p:blipFill>
            <p:spPr>
              <a:xfrm>
                <a:off x="512896" y="1822134"/>
                <a:ext cx="9102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92160A8-E89D-4AC0-B54D-A76080CD5160}"/>
                  </a:ext>
                </a:extLst>
              </p14:cNvPr>
              <p14:cNvContentPartPr/>
              <p14:nvPr/>
            </p14:nvContentPartPr>
            <p14:xfrm>
              <a:off x="507856" y="2305614"/>
              <a:ext cx="1565280" cy="55080"/>
            </p14:xfrm>
          </p:contentPart>
        </mc:Choice>
        <mc:Fallback>
          <p:pic>
            <p:nvPicPr>
              <p:cNvPr id="7" name="Ink 6">
                <a:extLst>
                  <a:ext uri="{FF2B5EF4-FFF2-40B4-BE49-F238E27FC236}">
                    <a16:creationId xmlns:a16="http://schemas.microsoft.com/office/drawing/2014/main" id="{992160A8-E89D-4AC0-B54D-A76080CD5160}"/>
                  </a:ext>
                </a:extLst>
              </p:cNvPr>
              <p:cNvPicPr/>
              <p:nvPr/>
            </p:nvPicPr>
            <p:blipFill>
              <a:blip r:embed="rId11"/>
              <a:stretch>
                <a:fillRect/>
              </a:stretch>
            </p:blipFill>
            <p:spPr>
              <a:xfrm>
                <a:off x="489856" y="2287974"/>
                <a:ext cx="1600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F6CE572-9B06-4045-98E3-327AB0F3502B}"/>
                  </a:ext>
                </a:extLst>
              </p14:cNvPr>
              <p14:cNvContentPartPr/>
              <p14:nvPr/>
            </p14:nvContentPartPr>
            <p14:xfrm>
              <a:off x="5852056" y="3070254"/>
              <a:ext cx="1116000" cy="108720"/>
            </p14:xfrm>
          </p:contentPart>
        </mc:Choice>
        <mc:Fallback>
          <p:pic>
            <p:nvPicPr>
              <p:cNvPr id="9" name="Ink 8">
                <a:extLst>
                  <a:ext uri="{FF2B5EF4-FFF2-40B4-BE49-F238E27FC236}">
                    <a16:creationId xmlns:a16="http://schemas.microsoft.com/office/drawing/2014/main" id="{8F6CE572-9B06-4045-98E3-327AB0F3502B}"/>
                  </a:ext>
                </a:extLst>
              </p:cNvPr>
              <p:cNvPicPr/>
              <p:nvPr/>
            </p:nvPicPr>
            <p:blipFill>
              <a:blip r:embed="rId13"/>
              <a:stretch>
                <a:fillRect/>
              </a:stretch>
            </p:blipFill>
            <p:spPr>
              <a:xfrm>
                <a:off x="5834056" y="3052254"/>
                <a:ext cx="1151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9BE3371-4F7A-4AA9-8E85-8BF15421BAF0}"/>
                  </a:ext>
                </a:extLst>
              </p14:cNvPr>
              <p14:cNvContentPartPr/>
              <p14:nvPr/>
            </p14:nvContentPartPr>
            <p14:xfrm>
              <a:off x="4795816" y="2309214"/>
              <a:ext cx="1041120" cy="90720"/>
            </p14:xfrm>
          </p:contentPart>
        </mc:Choice>
        <mc:Fallback>
          <p:pic>
            <p:nvPicPr>
              <p:cNvPr id="11" name="Ink 10">
                <a:extLst>
                  <a:ext uri="{FF2B5EF4-FFF2-40B4-BE49-F238E27FC236}">
                    <a16:creationId xmlns:a16="http://schemas.microsoft.com/office/drawing/2014/main" id="{19BE3371-4F7A-4AA9-8E85-8BF15421BAF0}"/>
                  </a:ext>
                </a:extLst>
              </p:cNvPr>
              <p:cNvPicPr/>
              <p:nvPr/>
            </p:nvPicPr>
            <p:blipFill>
              <a:blip r:embed="rId15"/>
              <a:stretch>
                <a:fillRect/>
              </a:stretch>
            </p:blipFill>
            <p:spPr>
              <a:xfrm>
                <a:off x="4777816" y="2291574"/>
                <a:ext cx="1076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20D49E4-3B5B-4731-BAA7-9BD63F7A5704}"/>
                  </a:ext>
                </a:extLst>
              </p14:cNvPr>
              <p14:cNvContentPartPr/>
              <p14:nvPr/>
            </p14:nvContentPartPr>
            <p14:xfrm>
              <a:off x="7702096" y="2322894"/>
              <a:ext cx="1122480" cy="42840"/>
            </p14:xfrm>
          </p:contentPart>
        </mc:Choice>
        <mc:Fallback>
          <p:pic>
            <p:nvPicPr>
              <p:cNvPr id="12" name="Ink 11">
                <a:extLst>
                  <a:ext uri="{FF2B5EF4-FFF2-40B4-BE49-F238E27FC236}">
                    <a16:creationId xmlns:a16="http://schemas.microsoft.com/office/drawing/2014/main" id="{320D49E4-3B5B-4731-BAA7-9BD63F7A5704}"/>
                  </a:ext>
                </a:extLst>
              </p:cNvPr>
              <p:cNvPicPr/>
              <p:nvPr/>
            </p:nvPicPr>
            <p:blipFill>
              <a:blip r:embed="rId17"/>
              <a:stretch>
                <a:fillRect/>
              </a:stretch>
            </p:blipFill>
            <p:spPr>
              <a:xfrm>
                <a:off x="7684456" y="2305254"/>
                <a:ext cx="1158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6C7323E-FF0F-4B67-AA31-7DF2774F7587}"/>
                  </a:ext>
                </a:extLst>
              </p14:cNvPr>
              <p14:cNvContentPartPr/>
              <p14:nvPr/>
            </p14:nvContentPartPr>
            <p14:xfrm>
              <a:off x="507856" y="3437814"/>
              <a:ext cx="744840" cy="71640"/>
            </p14:xfrm>
          </p:contentPart>
        </mc:Choice>
        <mc:Fallback>
          <p:pic>
            <p:nvPicPr>
              <p:cNvPr id="13" name="Ink 12">
                <a:extLst>
                  <a:ext uri="{FF2B5EF4-FFF2-40B4-BE49-F238E27FC236}">
                    <a16:creationId xmlns:a16="http://schemas.microsoft.com/office/drawing/2014/main" id="{96C7323E-FF0F-4B67-AA31-7DF2774F7587}"/>
                  </a:ext>
                </a:extLst>
              </p:cNvPr>
              <p:cNvPicPr/>
              <p:nvPr/>
            </p:nvPicPr>
            <p:blipFill>
              <a:blip r:embed="rId19"/>
              <a:stretch>
                <a:fillRect/>
              </a:stretch>
            </p:blipFill>
            <p:spPr>
              <a:xfrm>
                <a:off x="489856" y="3420174"/>
                <a:ext cx="780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B5308896-8447-4ECF-AF48-F91055162AA1}"/>
                  </a:ext>
                </a:extLst>
              </p14:cNvPr>
              <p14:cNvContentPartPr/>
              <p14:nvPr/>
            </p14:nvContentPartPr>
            <p14:xfrm>
              <a:off x="2828056" y="3490014"/>
              <a:ext cx="4038480" cy="108000"/>
            </p14:xfrm>
          </p:contentPart>
        </mc:Choice>
        <mc:Fallback>
          <p:pic>
            <p:nvPicPr>
              <p:cNvPr id="14" name="Ink 13">
                <a:extLst>
                  <a:ext uri="{FF2B5EF4-FFF2-40B4-BE49-F238E27FC236}">
                    <a16:creationId xmlns:a16="http://schemas.microsoft.com/office/drawing/2014/main" id="{B5308896-8447-4ECF-AF48-F91055162AA1}"/>
                  </a:ext>
                </a:extLst>
              </p:cNvPr>
              <p:cNvPicPr/>
              <p:nvPr/>
            </p:nvPicPr>
            <p:blipFill>
              <a:blip r:embed="rId21"/>
              <a:stretch>
                <a:fillRect/>
              </a:stretch>
            </p:blipFill>
            <p:spPr>
              <a:xfrm>
                <a:off x="2810416" y="3472374"/>
                <a:ext cx="4074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04CC297-BD13-42E0-B579-0882E835B5D9}"/>
                  </a:ext>
                </a:extLst>
              </p14:cNvPr>
              <p14:cNvContentPartPr/>
              <p14:nvPr/>
            </p14:nvContentPartPr>
            <p14:xfrm>
              <a:off x="548536" y="5929374"/>
              <a:ext cx="4824360" cy="75960"/>
            </p14:xfrm>
          </p:contentPart>
        </mc:Choice>
        <mc:Fallback>
          <p:pic>
            <p:nvPicPr>
              <p:cNvPr id="15" name="Ink 14">
                <a:extLst>
                  <a:ext uri="{FF2B5EF4-FFF2-40B4-BE49-F238E27FC236}">
                    <a16:creationId xmlns:a16="http://schemas.microsoft.com/office/drawing/2014/main" id="{B04CC297-BD13-42E0-B579-0882E835B5D9}"/>
                  </a:ext>
                </a:extLst>
              </p:cNvPr>
              <p:cNvPicPr/>
              <p:nvPr/>
            </p:nvPicPr>
            <p:blipFill>
              <a:blip r:embed="rId23"/>
              <a:stretch>
                <a:fillRect/>
              </a:stretch>
            </p:blipFill>
            <p:spPr>
              <a:xfrm>
                <a:off x="530536" y="5911734"/>
                <a:ext cx="4860000" cy="111600"/>
              </a:xfrm>
              <a:prstGeom prst="rect">
                <a:avLst/>
              </a:prstGeom>
            </p:spPr>
          </p:pic>
        </mc:Fallback>
      </mc:AlternateContent>
    </p:spTree>
    <p:extLst>
      <p:ext uri="{BB962C8B-B14F-4D97-AF65-F5344CB8AC3E}">
        <p14:creationId xmlns:p14="http://schemas.microsoft.com/office/powerpoint/2010/main" val="322025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38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7937"/>
            <a:ext cx="9840938" cy="5693866"/>
          </a:xfrm>
          <a:prstGeom prst="rect">
            <a:avLst/>
          </a:prstGeom>
          <a:noFill/>
        </p:spPr>
        <p:txBody>
          <a:bodyPr wrap="square" rtlCol="0">
            <a:spAutoFit/>
          </a:bodyPr>
          <a:lstStyle/>
          <a:p>
            <a:r>
              <a:rPr lang="el-GR" sz="2800" b="1">
                <a:solidFill>
                  <a:srgbClr val="FFC000"/>
                </a:solidFill>
                <a:cs typeface="+mj-cs"/>
              </a:rPr>
              <a:t>ΕΥΑΓΓΕΛΙΟΝ ΚΑΤΑ ΙΩΑΝΝΗΝ 5:45-47</a:t>
            </a:r>
          </a:p>
          <a:p>
            <a:r>
              <a:rPr lang="el-GR" sz="2800">
                <a:solidFill>
                  <a:srgbClr val="FFC000"/>
                </a:solidFill>
                <a:cs typeface="+mj-cs"/>
              </a:rPr>
              <a:t>45 Μὴ δοκεῖτε ὅτι ἐγὼ κατηγορήσω ὑμῶν πρὸς τὸν πατέρα· ἔστιν  ὁ κατηγορῶν ὑμῶν Μωϋσῆς εἰς ὃν ὑμεῖς ἠλπίκατε. 46 εἰ γὰρ ἐπιστεύετε Μωϋσεῖ, </a:t>
            </a:r>
            <a:r>
              <a:rPr lang="el-GR" sz="2800">
                <a:solidFill>
                  <a:srgbClr val="FFFF00"/>
                </a:solidFill>
                <a:cs typeface="+mj-cs"/>
              </a:rPr>
              <a:t>ἐπιστεύετε</a:t>
            </a:r>
            <a:r>
              <a:rPr lang="el-GR" sz="2800">
                <a:solidFill>
                  <a:srgbClr val="FFC000"/>
                </a:solidFill>
                <a:cs typeface="+mj-cs"/>
              </a:rPr>
              <a:t> ἂν ἐμοί· περὶ γὰρ ἐμοῦ ἐκεῖνος ἔγραψεν. 47 εἰ δὲ τοῖς ἐκείνου γράμμασιν οὐ πιστεύετε, πῶς τοῖς ἐμοῖς ῥήμασιν πιστεύσετε; </a:t>
            </a:r>
          </a:p>
          <a:p>
            <a:endParaRPr lang="el-GR" sz="2800" b="1">
              <a:solidFill>
                <a:srgbClr val="FFC000"/>
              </a:solidFill>
              <a:cs typeface="+mj-cs"/>
            </a:endParaRPr>
          </a:p>
          <a:p>
            <a:r>
              <a:rPr lang="en-US" sz="2800" b="1">
                <a:solidFill>
                  <a:srgbClr val="92D050"/>
                </a:solidFill>
                <a:cs typeface="+mj-cs"/>
              </a:rPr>
              <a:t>John 5:45-47</a:t>
            </a:r>
          </a:p>
          <a:p>
            <a:r>
              <a:rPr lang="en-US" sz="2800">
                <a:solidFill>
                  <a:srgbClr val="92D050"/>
                </a:solidFill>
                <a:cs typeface="+mj-cs"/>
              </a:rPr>
              <a:t>5:45  Do not think that I will accuse you to the Father: there is one that accuseth you, even Moses, in whom ye trust. 5:46  For had ye believed Moses, ye would have believed me; for he wrote of me. 5:47  But if ye believe not his writings, how shall ye believe my words?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B3CDFF-90B2-48CC-A27C-851681880007}"/>
                  </a:ext>
                </a:extLst>
              </p14:cNvPr>
              <p14:cNvContentPartPr/>
              <p14:nvPr/>
            </p14:nvContentPartPr>
            <p14:xfrm>
              <a:off x="8318416" y="4131894"/>
              <a:ext cx="1532160" cy="27360"/>
            </p14:xfrm>
          </p:contentPart>
        </mc:Choice>
        <mc:Fallback>
          <p:pic>
            <p:nvPicPr>
              <p:cNvPr id="2" name="Ink 1">
                <a:extLst>
                  <a:ext uri="{FF2B5EF4-FFF2-40B4-BE49-F238E27FC236}">
                    <a16:creationId xmlns:a16="http://schemas.microsoft.com/office/drawing/2014/main" id="{B4B3CDFF-90B2-48CC-A27C-851681880007}"/>
                  </a:ext>
                </a:extLst>
              </p:cNvPr>
              <p:cNvPicPr/>
              <p:nvPr/>
            </p:nvPicPr>
            <p:blipFill>
              <a:blip r:embed="rId5"/>
              <a:stretch>
                <a:fillRect/>
              </a:stretch>
            </p:blipFill>
            <p:spPr>
              <a:xfrm>
                <a:off x="8300416" y="4113894"/>
                <a:ext cx="1567800" cy="63000"/>
              </a:xfrm>
              <a:prstGeom prst="rect">
                <a:avLst/>
              </a:prstGeom>
            </p:spPr>
          </p:pic>
        </mc:Fallback>
      </mc:AlternateContent>
      <p:grpSp>
        <p:nvGrpSpPr>
          <p:cNvPr id="9" name="Group 8">
            <a:extLst>
              <a:ext uri="{FF2B5EF4-FFF2-40B4-BE49-F238E27FC236}">
                <a16:creationId xmlns:a16="http://schemas.microsoft.com/office/drawing/2014/main" id="{F7E8E695-911A-4DC7-B418-9640832AA279}"/>
              </a:ext>
            </a:extLst>
          </p:cNvPr>
          <p:cNvGrpSpPr/>
          <p:nvPr/>
        </p:nvGrpSpPr>
        <p:grpSpPr>
          <a:xfrm>
            <a:off x="492736" y="4516734"/>
            <a:ext cx="9510120" cy="151200"/>
            <a:chOff x="492736" y="4516734"/>
            <a:chExt cx="9510120" cy="1512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495B688-EA71-412B-8D94-E456A9AFE805}"/>
                    </a:ext>
                  </a:extLst>
                </p14:cNvPr>
                <p14:cNvContentPartPr/>
                <p14:nvPr/>
              </p14:nvContentPartPr>
              <p14:xfrm>
                <a:off x="492736" y="4516734"/>
                <a:ext cx="6883560" cy="151200"/>
              </p14:xfrm>
            </p:contentPart>
          </mc:Choice>
          <mc:Fallback>
            <p:pic>
              <p:nvPicPr>
                <p:cNvPr id="4" name="Ink 3">
                  <a:extLst>
                    <a:ext uri="{FF2B5EF4-FFF2-40B4-BE49-F238E27FC236}">
                      <a16:creationId xmlns:a16="http://schemas.microsoft.com/office/drawing/2014/main" id="{B495B688-EA71-412B-8D94-E456A9AFE805}"/>
                    </a:ext>
                  </a:extLst>
                </p:cNvPr>
                <p:cNvPicPr/>
                <p:nvPr/>
              </p:nvPicPr>
              <p:blipFill>
                <a:blip r:embed="rId7"/>
                <a:stretch>
                  <a:fillRect/>
                </a:stretch>
              </p:blipFill>
              <p:spPr>
                <a:xfrm>
                  <a:off x="474736" y="4498734"/>
                  <a:ext cx="6919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F617EC2-4FF4-4CC8-B79A-EC906DA18DCC}"/>
                    </a:ext>
                  </a:extLst>
                </p14:cNvPr>
                <p14:cNvContentPartPr/>
                <p14:nvPr/>
              </p14:nvContentPartPr>
              <p14:xfrm>
                <a:off x="8364136" y="4540494"/>
                <a:ext cx="1638720" cy="75240"/>
              </p14:xfrm>
            </p:contentPart>
          </mc:Choice>
          <mc:Fallback>
            <p:pic>
              <p:nvPicPr>
                <p:cNvPr id="5" name="Ink 4">
                  <a:extLst>
                    <a:ext uri="{FF2B5EF4-FFF2-40B4-BE49-F238E27FC236}">
                      <a16:creationId xmlns:a16="http://schemas.microsoft.com/office/drawing/2014/main" id="{FF617EC2-4FF4-4CC8-B79A-EC906DA18DCC}"/>
                    </a:ext>
                  </a:extLst>
                </p:cNvPr>
                <p:cNvPicPr/>
                <p:nvPr/>
              </p:nvPicPr>
              <p:blipFill>
                <a:blip r:embed="rId9"/>
                <a:stretch>
                  <a:fillRect/>
                </a:stretch>
              </p:blipFill>
              <p:spPr>
                <a:xfrm>
                  <a:off x="8346136" y="4522494"/>
                  <a:ext cx="167436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748BCCE-B99E-4F6A-AAC5-493ABA4F1954}"/>
                  </a:ext>
                </a:extLst>
              </p14:cNvPr>
              <p14:cNvContentPartPr/>
              <p14:nvPr/>
            </p14:nvContentPartPr>
            <p14:xfrm>
              <a:off x="490216" y="4937574"/>
              <a:ext cx="9090000" cy="173880"/>
            </p14:xfrm>
          </p:contentPart>
        </mc:Choice>
        <mc:Fallback>
          <p:pic>
            <p:nvPicPr>
              <p:cNvPr id="7" name="Ink 6">
                <a:extLst>
                  <a:ext uri="{FF2B5EF4-FFF2-40B4-BE49-F238E27FC236}">
                    <a16:creationId xmlns:a16="http://schemas.microsoft.com/office/drawing/2014/main" id="{9748BCCE-B99E-4F6A-AAC5-493ABA4F1954}"/>
                  </a:ext>
                </a:extLst>
              </p:cNvPr>
              <p:cNvPicPr/>
              <p:nvPr/>
            </p:nvPicPr>
            <p:blipFill>
              <a:blip r:embed="rId11"/>
              <a:stretch>
                <a:fillRect/>
              </a:stretch>
            </p:blipFill>
            <p:spPr>
              <a:xfrm>
                <a:off x="472576" y="4919934"/>
                <a:ext cx="9125640" cy="209520"/>
              </a:xfrm>
              <a:prstGeom prst="rect">
                <a:avLst/>
              </a:prstGeom>
            </p:spPr>
          </p:pic>
        </mc:Fallback>
      </mc:AlternateContent>
      <p:grpSp>
        <p:nvGrpSpPr>
          <p:cNvPr id="13" name="Group 12">
            <a:extLst>
              <a:ext uri="{FF2B5EF4-FFF2-40B4-BE49-F238E27FC236}">
                <a16:creationId xmlns:a16="http://schemas.microsoft.com/office/drawing/2014/main" id="{FFE79C8B-CE90-492C-9E2F-B930310F869D}"/>
              </a:ext>
            </a:extLst>
          </p:cNvPr>
          <p:cNvGrpSpPr/>
          <p:nvPr/>
        </p:nvGrpSpPr>
        <p:grpSpPr>
          <a:xfrm>
            <a:off x="1282576" y="5403054"/>
            <a:ext cx="8165160" cy="129960"/>
            <a:chOff x="1282576" y="5403054"/>
            <a:chExt cx="8165160" cy="1299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E42C0D5-8DDE-49B5-BAE7-76EA45D3B2BA}"/>
                    </a:ext>
                  </a:extLst>
                </p14:cNvPr>
                <p14:cNvContentPartPr/>
                <p14:nvPr/>
              </p14:nvContentPartPr>
              <p14:xfrm>
                <a:off x="1282576" y="5403054"/>
                <a:ext cx="4462560" cy="129960"/>
              </p14:xfrm>
            </p:contentPart>
          </mc:Choice>
          <mc:Fallback>
            <p:pic>
              <p:nvPicPr>
                <p:cNvPr id="11" name="Ink 10">
                  <a:extLst>
                    <a:ext uri="{FF2B5EF4-FFF2-40B4-BE49-F238E27FC236}">
                      <a16:creationId xmlns:a16="http://schemas.microsoft.com/office/drawing/2014/main" id="{6E42C0D5-8DDE-49B5-BAE7-76EA45D3B2BA}"/>
                    </a:ext>
                  </a:extLst>
                </p:cNvPr>
                <p:cNvPicPr/>
                <p:nvPr/>
              </p:nvPicPr>
              <p:blipFill>
                <a:blip r:embed="rId13"/>
                <a:stretch>
                  <a:fillRect/>
                </a:stretch>
              </p:blipFill>
              <p:spPr>
                <a:xfrm>
                  <a:off x="1264936" y="5385054"/>
                  <a:ext cx="4498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449D759-D19F-4BC7-99A6-8CDCE33EF0A2}"/>
                    </a:ext>
                  </a:extLst>
                </p14:cNvPr>
                <p14:cNvContentPartPr/>
                <p14:nvPr/>
              </p14:nvContentPartPr>
              <p14:xfrm>
                <a:off x="6336256" y="5447334"/>
                <a:ext cx="3111480" cy="70200"/>
              </p14:xfrm>
            </p:contentPart>
          </mc:Choice>
          <mc:Fallback>
            <p:pic>
              <p:nvPicPr>
                <p:cNvPr id="12" name="Ink 11">
                  <a:extLst>
                    <a:ext uri="{FF2B5EF4-FFF2-40B4-BE49-F238E27FC236}">
                      <a16:creationId xmlns:a16="http://schemas.microsoft.com/office/drawing/2014/main" id="{8449D759-D19F-4BC7-99A6-8CDCE33EF0A2}"/>
                    </a:ext>
                  </a:extLst>
                </p:cNvPr>
                <p:cNvPicPr/>
                <p:nvPr/>
              </p:nvPicPr>
              <p:blipFill>
                <a:blip r:embed="rId15"/>
                <a:stretch>
                  <a:fillRect/>
                </a:stretch>
              </p:blipFill>
              <p:spPr>
                <a:xfrm>
                  <a:off x="6318616" y="5429694"/>
                  <a:ext cx="314712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23AD18D-4222-4326-B16B-0FF63E670D42}"/>
                  </a:ext>
                </a:extLst>
              </p14:cNvPr>
              <p14:cNvContentPartPr/>
              <p14:nvPr/>
            </p14:nvContentPartPr>
            <p14:xfrm>
              <a:off x="517576" y="5789334"/>
              <a:ext cx="521640" cy="48960"/>
            </p14:xfrm>
          </p:contentPart>
        </mc:Choice>
        <mc:Fallback>
          <p:pic>
            <p:nvPicPr>
              <p:cNvPr id="14" name="Ink 13">
                <a:extLst>
                  <a:ext uri="{FF2B5EF4-FFF2-40B4-BE49-F238E27FC236}">
                    <a16:creationId xmlns:a16="http://schemas.microsoft.com/office/drawing/2014/main" id="{623AD18D-4222-4326-B16B-0FF63E670D42}"/>
                  </a:ext>
                </a:extLst>
              </p:cNvPr>
              <p:cNvPicPr/>
              <p:nvPr/>
            </p:nvPicPr>
            <p:blipFill>
              <a:blip r:embed="rId17"/>
              <a:stretch>
                <a:fillRect/>
              </a:stretch>
            </p:blipFill>
            <p:spPr>
              <a:xfrm>
                <a:off x="499576" y="5771334"/>
                <a:ext cx="557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B15331E-5A9A-4139-BFF4-7CCC915F38E1}"/>
                  </a:ext>
                </a:extLst>
              </p14:cNvPr>
              <p14:cNvContentPartPr/>
              <p14:nvPr/>
            </p14:nvContentPartPr>
            <p14:xfrm>
              <a:off x="3422416" y="1985574"/>
              <a:ext cx="1709640" cy="59760"/>
            </p14:xfrm>
          </p:contentPart>
        </mc:Choice>
        <mc:Fallback>
          <p:pic>
            <p:nvPicPr>
              <p:cNvPr id="15" name="Ink 14">
                <a:extLst>
                  <a:ext uri="{FF2B5EF4-FFF2-40B4-BE49-F238E27FC236}">
                    <a16:creationId xmlns:a16="http://schemas.microsoft.com/office/drawing/2014/main" id="{EB15331E-5A9A-4139-BFF4-7CCC915F38E1}"/>
                  </a:ext>
                </a:extLst>
              </p:cNvPr>
              <p:cNvPicPr/>
              <p:nvPr/>
            </p:nvPicPr>
            <p:blipFill>
              <a:blip r:embed="rId19"/>
              <a:stretch>
                <a:fillRect/>
              </a:stretch>
            </p:blipFill>
            <p:spPr>
              <a:xfrm>
                <a:off x="3404776" y="1967574"/>
                <a:ext cx="1745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CEBFF831-C8E3-467D-BEAE-D29E02FFD2AC}"/>
                  </a:ext>
                </a:extLst>
              </p14:cNvPr>
              <p14:cNvContentPartPr/>
              <p14:nvPr/>
            </p14:nvContentPartPr>
            <p14:xfrm>
              <a:off x="6801376" y="4569654"/>
              <a:ext cx="2991960" cy="499320"/>
            </p14:xfrm>
          </p:contentPart>
        </mc:Choice>
        <mc:Fallback>
          <p:pic>
            <p:nvPicPr>
              <p:cNvPr id="16" name="Ink 15">
                <a:extLst>
                  <a:ext uri="{FF2B5EF4-FFF2-40B4-BE49-F238E27FC236}">
                    <a16:creationId xmlns:a16="http://schemas.microsoft.com/office/drawing/2014/main" id="{CEBFF831-C8E3-467D-BEAE-D29E02FFD2AC}"/>
                  </a:ext>
                </a:extLst>
              </p:cNvPr>
              <p:cNvPicPr/>
              <p:nvPr/>
            </p:nvPicPr>
            <p:blipFill>
              <a:blip r:embed="rId21"/>
              <a:stretch>
                <a:fillRect/>
              </a:stretch>
            </p:blipFill>
            <p:spPr>
              <a:xfrm>
                <a:off x="6783376" y="4551654"/>
                <a:ext cx="302760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4DBD78E-F113-45A9-BA5F-AEED77DF7CEC}"/>
                  </a:ext>
                </a:extLst>
              </p14:cNvPr>
              <p14:cNvContentPartPr/>
              <p14:nvPr/>
            </p14:nvContentPartPr>
            <p14:xfrm>
              <a:off x="4950976" y="4553454"/>
              <a:ext cx="1411200" cy="438120"/>
            </p14:xfrm>
          </p:contentPart>
        </mc:Choice>
        <mc:Fallback>
          <p:pic>
            <p:nvPicPr>
              <p:cNvPr id="17" name="Ink 16">
                <a:extLst>
                  <a:ext uri="{FF2B5EF4-FFF2-40B4-BE49-F238E27FC236}">
                    <a16:creationId xmlns:a16="http://schemas.microsoft.com/office/drawing/2014/main" id="{A4DBD78E-F113-45A9-BA5F-AEED77DF7CEC}"/>
                  </a:ext>
                </a:extLst>
              </p:cNvPr>
              <p:cNvPicPr/>
              <p:nvPr/>
            </p:nvPicPr>
            <p:blipFill>
              <a:blip r:embed="rId23"/>
              <a:stretch>
                <a:fillRect/>
              </a:stretch>
            </p:blipFill>
            <p:spPr>
              <a:xfrm>
                <a:off x="4933336" y="4535454"/>
                <a:ext cx="14468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103D256-9F4F-4217-AA9D-3BF26F8AC48D}"/>
                  </a:ext>
                </a:extLst>
              </p14:cNvPr>
              <p14:cNvContentPartPr/>
              <p14:nvPr/>
            </p14:nvContentPartPr>
            <p14:xfrm>
              <a:off x="8604256" y="4542654"/>
              <a:ext cx="1442160" cy="114120"/>
            </p14:xfrm>
          </p:contentPart>
        </mc:Choice>
        <mc:Fallback>
          <p:pic>
            <p:nvPicPr>
              <p:cNvPr id="18" name="Ink 17">
                <a:extLst>
                  <a:ext uri="{FF2B5EF4-FFF2-40B4-BE49-F238E27FC236}">
                    <a16:creationId xmlns:a16="http://schemas.microsoft.com/office/drawing/2014/main" id="{A103D256-9F4F-4217-AA9D-3BF26F8AC48D}"/>
                  </a:ext>
                </a:extLst>
              </p:cNvPr>
              <p:cNvPicPr/>
              <p:nvPr/>
            </p:nvPicPr>
            <p:blipFill>
              <a:blip r:embed="rId25"/>
              <a:stretch>
                <a:fillRect/>
              </a:stretch>
            </p:blipFill>
            <p:spPr>
              <a:xfrm>
                <a:off x="8586256" y="4525014"/>
                <a:ext cx="1477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C6BEF37-AE1D-4C24-8327-639E659021E2}"/>
                  </a:ext>
                </a:extLst>
              </p14:cNvPr>
              <p14:cNvContentPartPr/>
              <p14:nvPr/>
            </p14:nvContentPartPr>
            <p14:xfrm>
              <a:off x="450616" y="4963134"/>
              <a:ext cx="2224800" cy="121320"/>
            </p14:xfrm>
          </p:contentPart>
        </mc:Choice>
        <mc:Fallback>
          <p:pic>
            <p:nvPicPr>
              <p:cNvPr id="19" name="Ink 18">
                <a:extLst>
                  <a:ext uri="{FF2B5EF4-FFF2-40B4-BE49-F238E27FC236}">
                    <a16:creationId xmlns:a16="http://schemas.microsoft.com/office/drawing/2014/main" id="{3C6BEF37-AE1D-4C24-8327-639E659021E2}"/>
                  </a:ext>
                </a:extLst>
              </p:cNvPr>
              <p:cNvPicPr/>
              <p:nvPr/>
            </p:nvPicPr>
            <p:blipFill>
              <a:blip r:embed="rId27"/>
              <a:stretch>
                <a:fillRect/>
              </a:stretch>
            </p:blipFill>
            <p:spPr>
              <a:xfrm>
                <a:off x="432616" y="4945494"/>
                <a:ext cx="2260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55FA0535-F7CE-497C-9C64-442210678756}"/>
                  </a:ext>
                </a:extLst>
              </p14:cNvPr>
              <p14:cNvContentPartPr/>
              <p14:nvPr/>
            </p14:nvContentPartPr>
            <p14:xfrm>
              <a:off x="1338736" y="5309814"/>
              <a:ext cx="4332240" cy="352440"/>
            </p14:xfrm>
          </p:contentPart>
        </mc:Choice>
        <mc:Fallback>
          <p:pic>
            <p:nvPicPr>
              <p:cNvPr id="20" name="Ink 19">
                <a:extLst>
                  <a:ext uri="{FF2B5EF4-FFF2-40B4-BE49-F238E27FC236}">
                    <a16:creationId xmlns:a16="http://schemas.microsoft.com/office/drawing/2014/main" id="{55FA0535-F7CE-497C-9C64-442210678756}"/>
                  </a:ext>
                </a:extLst>
              </p:cNvPr>
              <p:cNvPicPr/>
              <p:nvPr/>
            </p:nvPicPr>
            <p:blipFill>
              <a:blip r:embed="rId29"/>
              <a:stretch>
                <a:fillRect/>
              </a:stretch>
            </p:blipFill>
            <p:spPr>
              <a:xfrm>
                <a:off x="1320736" y="5292174"/>
                <a:ext cx="4367880" cy="388080"/>
              </a:xfrm>
              <a:prstGeom prst="rect">
                <a:avLst/>
              </a:prstGeom>
            </p:spPr>
          </p:pic>
        </mc:Fallback>
      </mc:AlternateContent>
    </p:spTree>
    <p:extLst>
      <p:ext uri="{BB962C8B-B14F-4D97-AF65-F5344CB8AC3E}">
        <p14:creationId xmlns:p14="http://schemas.microsoft.com/office/powerpoint/2010/main" val="83363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38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7937"/>
            <a:ext cx="9840938" cy="5816977"/>
          </a:xfrm>
          <a:prstGeom prst="rect">
            <a:avLst/>
          </a:prstGeom>
          <a:noFill/>
        </p:spPr>
        <p:txBody>
          <a:bodyPr wrap="square" rtlCol="0">
            <a:spAutoFit/>
          </a:bodyPr>
          <a:lstStyle/>
          <a:p>
            <a:r>
              <a:rPr lang="en-US" sz="2400" b="1">
                <a:solidFill>
                  <a:srgbClr val="FFC000"/>
                </a:solidFill>
                <a:cs typeface="+mj-cs"/>
              </a:rPr>
              <a:t>Talmud Bavli Niddah 31a:15-16</a:t>
            </a:r>
          </a:p>
          <a:p>
            <a:pPr algn="r"/>
            <a:r>
              <a:rPr lang="he-IL" sz="2400">
                <a:solidFill>
                  <a:srgbClr val="FFFF00"/>
                </a:solidFill>
                <a:cs typeface="+mj-cs"/>
              </a:rPr>
              <a:t>דרש רב יוסף מאי דכתיב (ישעיהו יב, א) אודך ה' כי אנפת בי ישוב אפך ותנחמני במה הכתוב מדבר </a:t>
            </a:r>
          </a:p>
          <a:p>
            <a:r>
              <a:rPr lang="en-US" sz="2100">
                <a:solidFill>
                  <a:srgbClr val="FFC000"/>
                </a:solidFill>
                <a:cs typeface="+mj-cs"/>
              </a:rPr>
              <a:t>Rav Yosef taught: What is the meaning of that which is written: “And on that day you shall say: I will give thanks to You, Lord, for You were angry with me; Your anger is turned away, and You comfort me” (Isaiah 12:1)? With regard to what matter is the verse speaking?</a:t>
            </a:r>
          </a:p>
          <a:p>
            <a:pPr algn="r"/>
            <a:r>
              <a:rPr lang="he-IL" sz="2400">
                <a:solidFill>
                  <a:srgbClr val="FFFF00"/>
                </a:solidFill>
                <a:cs typeface="+mj-cs"/>
              </a:rPr>
              <a:t>בשני בני אדם שיצאו לסחורה ישב לו קוץ לאחד מהן התחיל מחרף ומגדף לימים שמע שטבעה ספינתו של חבירו בים התחיל מודה ומשבח לכך נאמר ישוב אפך ותנחמני </a:t>
            </a:r>
          </a:p>
          <a:p>
            <a:r>
              <a:rPr lang="en-US" sz="2100">
                <a:solidFill>
                  <a:srgbClr val="92D050"/>
                </a:solidFill>
                <a:cs typeface="+mj-cs"/>
              </a:rPr>
              <a:t>It is referring, for example, to two people who left their homes to go on a business trip. A thorn penetrated the body of one of them, and he was consequently unable to go with his colleague. He started blaspheming and cursing in frustration. After a period of time, he heard that the ship of the other person had sunk in the sea, and realized that the thorn had saved him from death. He then started thanking God and praising Him for his delivery due to the slight pain caused to him by the thorn. This is the meaning of the statement: I will give thanks to You, Lord, for You were angry with me. Therefore, it is stated at the end of the verse: “Your anger is turned away, and You comfort 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CF1B9B9-8C38-4D5F-939F-F66F756503FE}"/>
                  </a:ext>
                </a:extLst>
              </p14:cNvPr>
              <p14:cNvContentPartPr/>
              <p14:nvPr/>
            </p14:nvContentPartPr>
            <p14:xfrm>
              <a:off x="3834976" y="603894"/>
              <a:ext cx="517680" cy="88200"/>
            </p14:xfrm>
          </p:contentPart>
        </mc:Choice>
        <mc:Fallback>
          <p:pic>
            <p:nvPicPr>
              <p:cNvPr id="2" name="Ink 1">
                <a:extLst>
                  <a:ext uri="{FF2B5EF4-FFF2-40B4-BE49-F238E27FC236}">
                    <a16:creationId xmlns:a16="http://schemas.microsoft.com/office/drawing/2014/main" id="{6CF1B9B9-8C38-4D5F-939F-F66F756503FE}"/>
                  </a:ext>
                </a:extLst>
              </p:cNvPr>
              <p:cNvPicPr/>
              <p:nvPr/>
            </p:nvPicPr>
            <p:blipFill>
              <a:blip r:embed="rId5"/>
              <a:stretch>
                <a:fillRect/>
              </a:stretch>
            </p:blipFill>
            <p:spPr>
              <a:xfrm>
                <a:off x="3816976" y="586254"/>
                <a:ext cx="553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CC4836-10DF-4564-81F6-D678E0F69F81}"/>
                  </a:ext>
                </a:extLst>
              </p14:cNvPr>
              <p14:cNvContentPartPr/>
              <p14:nvPr/>
            </p14:nvContentPartPr>
            <p14:xfrm>
              <a:off x="2053336" y="4317654"/>
              <a:ext cx="5237640" cy="131400"/>
            </p14:xfrm>
          </p:contentPart>
        </mc:Choice>
        <mc:Fallback>
          <p:pic>
            <p:nvPicPr>
              <p:cNvPr id="4" name="Ink 3">
                <a:extLst>
                  <a:ext uri="{FF2B5EF4-FFF2-40B4-BE49-F238E27FC236}">
                    <a16:creationId xmlns:a16="http://schemas.microsoft.com/office/drawing/2014/main" id="{8ACC4836-10DF-4564-81F6-D678E0F69F81}"/>
                  </a:ext>
                </a:extLst>
              </p:cNvPr>
              <p:cNvPicPr/>
              <p:nvPr/>
            </p:nvPicPr>
            <p:blipFill>
              <a:blip r:embed="rId7"/>
              <a:stretch>
                <a:fillRect/>
              </a:stretch>
            </p:blipFill>
            <p:spPr>
              <a:xfrm>
                <a:off x="2035336" y="4299654"/>
                <a:ext cx="5273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DB164AB-6AA9-4E33-BEC9-BFC9E0C645B2}"/>
                  </a:ext>
                </a:extLst>
              </p14:cNvPr>
              <p14:cNvContentPartPr/>
              <p14:nvPr/>
            </p14:nvContentPartPr>
            <p14:xfrm>
              <a:off x="7783456" y="4648134"/>
              <a:ext cx="1733760" cy="61560"/>
            </p14:xfrm>
          </p:contentPart>
        </mc:Choice>
        <mc:Fallback>
          <p:pic>
            <p:nvPicPr>
              <p:cNvPr id="5" name="Ink 4">
                <a:extLst>
                  <a:ext uri="{FF2B5EF4-FFF2-40B4-BE49-F238E27FC236}">
                    <a16:creationId xmlns:a16="http://schemas.microsoft.com/office/drawing/2014/main" id="{3DB164AB-6AA9-4E33-BEC9-BFC9E0C645B2}"/>
                  </a:ext>
                </a:extLst>
              </p:cNvPr>
              <p:cNvPicPr/>
              <p:nvPr/>
            </p:nvPicPr>
            <p:blipFill>
              <a:blip r:embed="rId9"/>
              <a:stretch>
                <a:fillRect/>
              </a:stretch>
            </p:blipFill>
            <p:spPr>
              <a:xfrm>
                <a:off x="7765456" y="4630494"/>
                <a:ext cx="1769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7CAB03A-F36A-481D-B3CA-DD4F75FD2220}"/>
                  </a:ext>
                </a:extLst>
              </p14:cNvPr>
              <p14:cNvContentPartPr/>
              <p14:nvPr/>
            </p14:nvContentPartPr>
            <p14:xfrm>
              <a:off x="634216" y="4935774"/>
              <a:ext cx="3315960" cy="85320"/>
            </p14:xfrm>
          </p:contentPart>
        </mc:Choice>
        <mc:Fallback>
          <p:pic>
            <p:nvPicPr>
              <p:cNvPr id="7" name="Ink 6">
                <a:extLst>
                  <a:ext uri="{FF2B5EF4-FFF2-40B4-BE49-F238E27FC236}">
                    <a16:creationId xmlns:a16="http://schemas.microsoft.com/office/drawing/2014/main" id="{67CAB03A-F36A-481D-B3CA-DD4F75FD2220}"/>
                  </a:ext>
                </a:extLst>
              </p:cNvPr>
              <p:cNvPicPr/>
              <p:nvPr/>
            </p:nvPicPr>
            <p:blipFill>
              <a:blip r:embed="rId11"/>
              <a:stretch>
                <a:fillRect/>
              </a:stretch>
            </p:blipFill>
            <p:spPr>
              <a:xfrm>
                <a:off x="616216" y="4918134"/>
                <a:ext cx="3351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AC3332F-EA9F-4340-9AD4-D288C6E8E5A6}"/>
                  </a:ext>
                </a:extLst>
              </p14:cNvPr>
              <p14:cNvContentPartPr/>
              <p14:nvPr/>
            </p14:nvContentPartPr>
            <p14:xfrm>
              <a:off x="4287136" y="4980054"/>
              <a:ext cx="5471640" cy="80640"/>
            </p14:xfrm>
          </p:contentPart>
        </mc:Choice>
        <mc:Fallback>
          <p:pic>
            <p:nvPicPr>
              <p:cNvPr id="9" name="Ink 8">
                <a:extLst>
                  <a:ext uri="{FF2B5EF4-FFF2-40B4-BE49-F238E27FC236}">
                    <a16:creationId xmlns:a16="http://schemas.microsoft.com/office/drawing/2014/main" id="{4AC3332F-EA9F-4340-9AD4-D288C6E8E5A6}"/>
                  </a:ext>
                </a:extLst>
              </p:cNvPr>
              <p:cNvPicPr/>
              <p:nvPr/>
            </p:nvPicPr>
            <p:blipFill>
              <a:blip r:embed="rId13"/>
              <a:stretch>
                <a:fillRect/>
              </a:stretch>
            </p:blipFill>
            <p:spPr>
              <a:xfrm>
                <a:off x="4269496" y="4962414"/>
                <a:ext cx="5507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D930F1C-4F3C-46BA-B373-CFE89D6325D7}"/>
                  </a:ext>
                </a:extLst>
              </p14:cNvPr>
              <p14:cNvContentPartPr/>
              <p14:nvPr/>
            </p14:nvContentPartPr>
            <p14:xfrm>
              <a:off x="508216" y="5261934"/>
              <a:ext cx="6076800" cy="155160"/>
            </p14:xfrm>
          </p:contentPart>
        </mc:Choice>
        <mc:Fallback>
          <p:pic>
            <p:nvPicPr>
              <p:cNvPr id="11" name="Ink 10">
                <a:extLst>
                  <a:ext uri="{FF2B5EF4-FFF2-40B4-BE49-F238E27FC236}">
                    <a16:creationId xmlns:a16="http://schemas.microsoft.com/office/drawing/2014/main" id="{AD930F1C-4F3C-46BA-B373-CFE89D6325D7}"/>
                  </a:ext>
                </a:extLst>
              </p:cNvPr>
              <p:cNvPicPr/>
              <p:nvPr/>
            </p:nvPicPr>
            <p:blipFill>
              <a:blip r:embed="rId15"/>
              <a:stretch>
                <a:fillRect/>
              </a:stretch>
            </p:blipFill>
            <p:spPr>
              <a:xfrm>
                <a:off x="490216" y="5243934"/>
                <a:ext cx="6112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C956B2F-56DD-4D3E-B316-4CAC13056129}"/>
                  </a:ext>
                </a:extLst>
              </p14:cNvPr>
              <p14:cNvContentPartPr/>
              <p14:nvPr/>
            </p14:nvContentPartPr>
            <p14:xfrm>
              <a:off x="1616656" y="5288574"/>
              <a:ext cx="6395040" cy="446040"/>
            </p14:xfrm>
          </p:contentPart>
        </mc:Choice>
        <mc:Fallback>
          <p:pic>
            <p:nvPicPr>
              <p:cNvPr id="12" name="Ink 11">
                <a:extLst>
                  <a:ext uri="{FF2B5EF4-FFF2-40B4-BE49-F238E27FC236}">
                    <a16:creationId xmlns:a16="http://schemas.microsoft.com/office/drawing/2014/main" id="{3C956B2F-56DD-4D3E-B316-4CAC13056129}"/>
                  </a:ext>
                </a:extLst>
              </p:cNvPr>
              <p:cNvPicPr/>
              <p:nvPr/>
            </p:nvPicPr>
            <p:blipFill>
              <a:blip r:embed="rId17"/>
              <a:stretch>
                <a:fillRect/>
              </a:stretch>
            </p:blipFill>
            <p:spPr>
              <a:xfrm>
                <a:off x="1598656" y="5270574"/>
                <a:ext cx="643068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F41972B-E1B1-4AA6-99FC-1ED1BC22C8CB}"/>
                  </a:ext>
                </a:extLst>
              </p14:cNvPr>
              <p14:cNvContentPartPr/>
              <p14:nvPr/>
            </p14:nvContentPartPr>
            <p14:xfrm>
              <a:off x="2515936" y="1740414"/>
              <a:ext cx="4704480" cy="65880"/>
            </p14:xfrm>
          </p:contentPart>
        </mc:Choice>
        <mc:Fallback>
          <p:pic>
            <p:nvPicPr>
              <p:cNvPr id="13" name="Ink 12">
                <a:extLst>
                  <a:ext uri="{FF2B5EF4-FFF2-40B4-BE49-F238E27FC236}">
                    <a16:creationId xmlns:a16="http://schemas.microsoft.com/office/drawing/2014/main" id="{FF41972B-E1B1-4AA6-99FC-1ED1BC22C8CB}"/>
                  </a:ext>
                </a:extLst>
              </p:cNvPr>
              <p:cNvPicPr/>
              <p:nvPr/>
            </p:nvPicPr>
            <p:blipFill>
              <a:blip r:embed="rId19"/>
              <a:stretch>
                <a:fillRect/>
              </a:stretch>
            </p:blipFill>
            <p:spPr>
              <a:xfrm>
                <a:off x="2497936" y="1722774"/>
                <a:ext cx="4740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FF6BBCA-5274-40FC-B9D3-CBDEE527D37A}"/>
                  </a:ext>
                </a:extLst>
              </p14:cNvPr>
              <p14:cNvContentPartPr/>
              <p14:nvPr/>
            </p14:nvContentPartPr>
            <p14:xfrm>
              <a:off x="7697056" y="6180654"/>
              <a:ext cx="15840" cy="1800"/>
            </p14:xfrm>
          </p:contentPart>
        </mc:Choice>
        <mc:Fallback>
          <p:pic>
            <p:nvPicPr>
              <p:cNvPr id="14" name="Ink 13">
                <a:extLst>
                  <a:ext uri="{FF2B5EF4-FFF2-40B4-BE49-F238E27FC236}">
                    <a16:creationId xmlns:a16="http://schemas.microsoft.com/office/drawing/2014/main" id="{AFF6BBCA-5274-40FC-B9D3-CBDEE527D37A}"/>
                  </a:ext>
                </a:extLst>
              </p:cNvPr>
              <p:cNvPicPr/>
              <p:nvPr/>
            </p:nvPicPr>
            <p:blipFill>
              <a:blip r:embed="rId21"/>
              <a:stretch>
                <a:fillRect/>
              </a:stretch>
            </p:blipFill>
            <p:spPr>
              <a:xfrm>
                <a:off x="7679056" y="6162654"/>
                <a:ext cx="5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09D3F03-8DF4-4B05-A91D-7F6A57E3D085}"/>
                  </a:ext>
                </a:extLst>
              </p14:cNvPr>
              <p14:cNvContentPartPr/>
              <p14:nvPr/>
            </p14:nvContentPartPr>
            <p14:xfrm>
              <a:off x="8293216" y="5985534"/>
              <a:ext cx="33120" cy="23040"/>
            </p14:xfrm>
          </p:contentPart>
        </mc:Choice>
        <mc:Fallback>
          <p:pic>
            <p:nvPicPr>
              <p:cNvPr id="15" name="Ink 14">
                <a:extLst>
                  <a:ext uri="{FF2B5EF4-FFF2-40B4-BE49-F238E27FC236}">
                    <a16:creationId xmlns:a16="http://schemas.microsoft.com/office/drawing/2014/main" id="{D09D3F03-8DF4-4B05-A91D-7F6A57E3D085}"/>
                  </a:ext>
                </a:extLst>
              </p:cNvPr>
              <p:cNvPicPr/>
              <p:nvPr/>
            </p:nvPicPr>
            <p:blipFill>
              <a:blip r:embed="rId23"/>
              <a:stretch>
                <a:fillRect/>
              </a:stretch>
            </p:blipFill>
            <p:spPr>
              <a:xfrm>
                <a:off x="8275216" y="5967894"/>
                <a:ext cx="68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18301F8-DCB6-41E7-8DCA-9F98AD59F2F2}"/>
                  </a:ext>
                </a:extLst>
              </p14:cNvPr>
              <p14:cNvContentPartPr/>
              <p14:nvPr/>
            </p14:nvContentPartPr>
            <p14:xfrm>
              <a:off x="3486136" y="2452134"/>
              <a:ext cx="1234800" cy="60480"/>
            </p14:xfrm>
          </p:contentPart>
        </mc:Choice>
        <mc:Fallback>
          <p:pic>
            <p:nvPicPr>
              <p:cNvPr id="16" name="Ink 15">
                <a:extLst>
                  <a:ext uri="{FF2B5EF4-FFF2-40B4-BE49-F238E27FC236}">
                    <a16:creationId xmlns:a16="http://schemas.microsoft.com/office/drawing/2014/main" id="{218301F8-DCB6-41E7-8DCA-9F98AD59F2F2}"/>
                  </a:ext>
                </a:extLst>
              </p:cNvPr>
              <p:cNvPicPr/>
              <p:nvPr/>
            </p:nvPicPr>
            <p:blipFill>
              <a:blip r:embed="rId25"/>
              <a:stretch>
                <a:fillRect/>
              </a:stretch>
            </p:blipFill>
            <p:spPr>
              <a:xfrm>
                <a:off x="3468496" y="2434134"/>
                <a:ext cx="1270440" cy="96120"/>
              </a:xfrm>
              <a:prstGeom prst="rect">
                <a:avLst/>
              </a:prstGeom>
            </p:spPr>
          </p:pic>
        </mc:Fallback>
      </mc:AlternateContent>
    </p:spTree>
    <p:extLst>
      <p:ext uri="{BB962C8B-B14F-4D97-AF65-F5344CB8AC3E}">
        <p14:creationId xmlns:p14="http://schemas.microsoft.com/office/powerpoint/2010/main" val="423443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38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508" y="257937"/>
            <a:ext cx="9840938" cy="5586145"/>
          </a:xfrm>
          <a:prstGeom prst="rect">
            <a:avLst/>
          </a:prstGeom>
          <a:noFill/>
        </p:spPr>
        <p:txBody>
          <a:bodyPr wrap="square" rtlCol="0">
            <a:spAutoFit/>
          </a:bodyPr>
          <a:lstStyle/>
          <a:p>
            <a:r>
              <a:rPr lang="en-US" sz="2100" b="1">
                <a:solidFill>
                  <a:srgbClr val="92D050"/>
                </a:solidFill>
                <a:cs typeface="+mj-cs"/>
              </a:rPr>
              <a:t>Derekh HaShem, Part Two, On Personal Providence 12</a:t>
            </a:r>
          </a:p>
          <a:p>
            <a:r>
              <a:rPr lang="en-US" sz="2100">
                <a:solidFill>
                  <a:srgbClr val="FFC000"/>
                </a:solidFill>
                <a:cs typeface="+mj-cs"/>
              </a:rPr>
              <a:t>Events as means and as ends: However you should know that </a:t>
            </a:r>
            <a:r>
              <a:rPr lang="en-US" sz="2100">
                <a:solidFill>
                  <a:srgbClr val="92D050"/>
                </a:solidFill>
                <a:cs typeface="+mj-cs"/>
              </a:rPr>
              <a:t>there are two types of occurrences that happen to people. </a:t>
            </a:r>
            <a:r>
              <a:rPr lang="en-US" sz="2100">
                <a:solidFill>
                  <a:srgbClr val="FFC000"/>
                </a:solidFill>
                <a:cs typeface="+mj-cs"/>
              </a:rPr>
              <a:t>The first is occurrences that are ends and the second is occurrences that are means. The understanding of ends is occurrences that are decreed upon a person because they are appropriate for him from the angle of one of the causes that we mentioned above. Whereas means are occurrences that happen to him so that another occurrence that is appropriate for him will come to him. And this is like the matter of "I will thank You, O Lord, for You were angry with me" (Isaiah 12:1), which they, may their memory be blessed, explained [is about one] whose cow broke its leg and fell, and he found a treasure underneath it; or one who escaped from an occurrence which should not have come his way - such as if he delayed and hence did not leave on a boat upon which he wanted to leave, and the boat sunk (Niddah 31a). And even these means are possible that they occur to him for his sake or for the sake of someone else, such that, through this, a good or evil will come to that someone. However </a:t>
            </a:r>
            <a:r>
              <a:rPr lang="en-US" sz="2100">
                <a:solidFill>
                  <a:srgbClr val="92D050"/>
                </a:solidFill>
                <a:cs typeface="+mj-cs"/>
              </a:rPr>
              <a:t>just like the Supreme Wisdom will determine the matters that are appropriate to come to a person, It will also determine the means by which it will come to him - until everything is decreed with the utmost exactitude about what is truly the best thing.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705E3C-A266-42C3-985D-D72D3D3C960F}"/>
                  </a:ext>
                </a:extLst>
              </p14:cNvPr>
              <p14:cNvContentPartPr/>
              <p14:nvPr/>
            </p14:nvContentPartPr>
            <p14:xfrm>
              <a:off x="617296" y="899094"/>
              <a:ext cx="2883600" cy="130680"/>
            </p14:xfrm>
          </p:contentPart>
        </mc:Choice>
        <mc:Fallback>
          <p:pic>
            <p:nvPicPr>
              <p:cNvPr id="2" name="Ink 1">
                <a:extLst>
                  <a:ext uri="{FF2B5EF4-FFF2-40B4-BE49-F238E27FC236}">
                    <a16:creationId xmlns:a16="http://schemas.microsoft.com/office/drawing/2014/main" id="{BF705E3C-A266-42C3-985D-D72D3D3C960F}"/>
                  </a:ext>
                </a:extLst>
              </p:cNvPr>
              <p:cNvPicPr/>
              <p:nvPr/>
            </p:nvPicPr>
            <p:blipFill>
              <a:blip r:embed="rId5"/>
              <a:stretch>
                <a:fillRect/>
              </a:stretch>
            </p:blipFill>
            <p:spPr>
              <a:xfrm>
                <a:off x="599656" y="881094"/>
                <a:ext cx="2919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C9690C0-80CA-4941-BEED-7EAEFDDA28D7}"/>
                  </a:ext>
                </a:extLst>
              </p14:cNvPr>
              <p14:cNvContentPartPr/>
              <p14:nvPr/>
            </p14:nvContentPartPr>
            <p14:xfrm>
              <a:off x="4544536" y="1277814"/>
              <a:ext cx="5491800" cy="40320"/>
            </p14:xfrm>
          </p:contentPart>
        </mc:Choice>
        <mc:Fallback>
          <p:pic>
            <p:nvPicPr>
              <p:cNvPr id="4" name="Ink 3">
                <a:extLst>
                  <a:ext uri="{FF2B5EF4-FFF2-40B4-BE49-F238E27FC236}">
                    <a16:creationId xmlns:a16="http://schemas.microsoft.com/office/drawing/2014/main" id="{4C9690C0-80CA-4941-BEED-7EAEFDDA28D7}"/>
                  </a:ext>
                </a:extLst>
              </p:cNvPr>
              <p:cNvPicPr/>
              <p:nvPr/>
            </p:nvPicPr>
            <p:blipFill>
              <a:blip r:embed="rId7"/>
              <a:stretch>
                <a:fillRect/>
              </a:stretch>
            </p:blipFill>
            <p:spPr>
              <a:xfrm>
                <a:off x="4526896" y="1259814"/>
                <a:ext cx="5527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DD92A23-5576-49FA-9A48-97BB508A080B}"/>
                  </a:ext>
                </a:extLst>
              </p14:cNvPr>
              <p14:cNvContentPartPr/>
              <p14:nvPr/>
            </p14:nvContentPartPr>
            <p14:xfrm>
              <a:off x="544576" y="1574454"/>
              <a:ext cx="3263040" cy="118440"/>
            </p14:xfrm>
          </p:contentPart>
        </mc:Choice>
        <mc:Fallback>
          <p:pic>
            <p:nvPicPr>
              <p:cNvPr id="5" name="Ink 4">
                <a:extLst>
                  <a:ext uri="{FF2B5EF4-FFF2-40B4-BE49-F238E27FC236}">
                    <a16:creationId xmlns:a16="http://schemas.microsoft.com/office/drawing/2014/main" id="{5DD92A23-5576-49FA-9A48-97BB508A080B}"/>
                  </a:ext>
                </a:extLst>
              </p:cNvPr>
              <p:cNvPicPr/>
              <p:nvPr/>
            </p:nvPicPr>
            <p:blipFill>
              <a:blip r:embed="rId9"/>
              <a:stretch>
                <a:fillRect/>
              </a:stretch>
            </p:blipFill>
            <p:spPr>
              <a:xfrm>
                <a:off x="526576" y="1556814"/>
                <a:ext cx="3298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4118027-2E2F-4131-A6AA-FF276E095C1F}"/>
                  </a:ext>
                </a:extLst>
              </p14:cNvPr>
              <p14:cNvContentPartPr/>
              <p14:nvPr/>
            </p14:nvContentPartPr>
            <p14:xfrm>
              <a:off x="8328136" y="2862174"/>
              <a:ext cx="1326960" cy="49680"/>
            </p14:xfrm>
          </p:contentPart>
        </mc:Choice>
        <mc:Fallback>
          <p:pic>
            <p:nvPicPr>
              <p:cNvPr id="7" name="Ink 6">
                <a:extLst>
                  <a:ext uri="{FF2B5EF4-FFF2-40B4-BE49-F238E27FC236}">
                    <a16:creationId xmlns:a16="http://schemas.microsoft.com/office/drawing/2014/main" id="{D4118027-2E2F-4131-A6AA-FF276E095C1F}"/>
                  </a:ext>
                </a:extLst>
              </p:cNvPr>
              <p:cNvPicPr/>
              <p:nvPr/>
            </p:nvPicPr>
            <p:blipFill>
              <a:blip r:embed="rId11"/>
              <a:stretch>
                <a:fillRect/>
              </a:stretch>
            </p:blipFill>
            <p:spPr>
              <a:xfrm>
                <a:off x="8310136" y="2844174"/>
                <a:ext cx="1362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C470B65-C4F7-47FB-8822-0BD6981475BB}"/>
                  </a:ext>
                </a:extLst>
              </p14:cNvPr>
              <p14:cNvContentPartPr/>
              <p14:nvPr/>
            </p14:nvContentPartPr>
            <p14:xfrm>
              <a:off x="2001496" y="3446454"/>
              <a:ext cx="3552120" cy="120240"/>
            </p14:xfrm>
          </p:contentPart>
        </mc:Choice>
        <mc:Fallback>
          <p:pic>
            <p:nvPicPr>
              <p:cNvPr id="9" name="Ink 8">
                <a:extLst>
                  <a:ext uri="{FF2B5EF4-FFF2-40B4-BE49-F238E27FC236}">
                    <a16:creationId xmlns:a16="http://schemas.microsoft.com/office/drawing/2014/main" id="{5C470B65-C4F7-47FB-8822-0BD6981475BB}"/>
                  </a:ext>
                </a:extLst>
              </p:cNvPr>
              <p:cNvPicPr/>
              <p:nvPr/>
            </p:nvPicPr>
            <p:blipFill>
              <a:blip r:embed="rId13"/>
              <a:stretch>
                <a:fillRect/>
              </a:stretch>
            </p:blipFill>
            <p:spPr>
              <a:xfrm>
                <a:off x="1983856" y="3428814"/>
                <a:ext cx="3587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F368169-1A6C-4579-B73A-F6743B76998B}"/>
                  </a:ext>
                </a:extLst>
              </p14:cNvPr>
              <p14:cNvContentPartPr/>
              <p14:nvPr/>
            </p14:nvContentPartPr>
            <p14:xfrm>
              <a:off x="8243536" y="4150614"/>
              <a:ext cx="1243080" cy="52920"/>
            </p14:xfrm>
          </p:contentPart>
        </mc:Choice>
        <mc:Fallback>
          <p:pic>
            <p:nvPicPr>
              <p:cNvPr id="11" name="Ink 10">
                <a:extLst>
                  <a:ext uri="{FF2B5EF4-FFF2-40B4-BE49-F238E27FC236}">
                    <a16:creationId xmlns:a16="http://schemas.microsoft.com/office/drawing/2014/main" id="{2F368169-1A6C-4579-B73A-F6743B76998B}"/>
                  </a:ext>
                </a:extLst>
              </p:cNvPr>
              <p:cNvPicPr/>
              <p:nvPr/>
            </p:nvPicPr>
            <p:blipFill>
              <a:blip r:embed="rId15"/>
              <a:stretch>
                <a:fillRect/>
              </a:stretch>
            </p:blipFill>
            <p:spPr>
              <a:xfrm>
                <a:off x="8225536" y="4132974"/>
                <a:ext cx="127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063EE0B-3B4B-4D63-8BB4-A83CF3218D16}"/>
                  </a:ext>
                </a:extLst>
              </p14:cNvPr>
              <p14:cNvContentPartPr/>
              <p14:nvPr/>
            </p14:nvContentPartPr>
            <p14:xfrm>
              <a:off x="9600736" y="4762614"/>
              <a:ext cx="565200" cy="1094400"/>
            </p14:xfrm>
          </p:contentPart>
        </mc:Choice>
        <mc:Fallback>
          <p:pic>
            <p:nvPicPr>
              <p:cNvPr id="12" name="Ink 11">
                <a:extLst>
                  <a:ext uri="{FF2B5EF4-FFF2-40B4-BE49-F238E27FC236}">
                    <a16:creationId xmlns:a16="http://schemas.microsoft.com/office/drawing/2014/main" id="{2063EE0B-3B4B-4D63-8BB4-A83CF3218D16}"/>
                  </a:ext>
                </a:extLst>
              </p:cNvPr>
              <p:cNvPicPr/>
              <p:nvPr/>
            </p:nvPicPr>
            <p:blipFill>
              <a:blip r:embed="rId17"/>
              <a:stretch>
                <a:fillRect/>
              </a:stretch>
            </p:blipFill>
            <p:spPr>
              <a:xfrm>
                <a:off x="9582736" y="4744614"/>
                <a:ext cx="600840" cy="113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EA37F59-9C56-45CA-8A8B-AED482377D27}"/>
                  </a:ext>
                </a:extLst>
              </p14:cNvPr>
              <p14:cNvContentPartPr/>
              <p14:nvPr/>
            </p14:nvContentPartPr>
            <p14:xfrm>
              <a:off x="211936" y="4922454"/>
              <a:ext cx="240840" cy="983520"/>
            </p14:xfrm>
          </p:contentPart>
        </mc:Choice>
        <mc:Fallback>
          <p:pic>
            <p:nvPicPr>
              <p:cNvPr id="13" name="Ink 12">
                <a:extLst>
                  <a:ext uri="{FF2B5EF4-FFF2-40B4-BE49-F238E27FC236}">
                    <a16:creationId xmlns:a16="http://schemas.microsoft.com/office/drawing/2014/main" id="{0EA37F59-9C56-45CA-8A8B-AED482377D27}"/>
                  </a:ext>
                </a:extLst>
              </p:cNvPr>
              <p:cNvPicPr/>
              <p:nvPr/>
            </p:nvPicPr>
            <p:blipFill>
              <a:blip r:embed="rId19"/>
              <a:stretch>
                <a:fillRect/>
              </a:stretch>
            </p:blipFill>
            <p:spPr>
              <a:xfrm>
                <a:off x="193936" y="4904454"/>
                <a:ext cx="276480" cy="1019160"/>
              </a:xfrm>
              <a:prstGeom prst="rect">
                <a:avLst/>
              </a:prstGeom>
            </p:spPr>
          </p:pic>
        </mc:Fallback>
      </mc:AlternateContent>
    </p:spTree>
    <p:extLst>
      <p:ext uri="{BB962C8B-B14F-4D97-AF65-F5344CB8AC3E}">
        <p14:creationId xmlns:p14="http://schemas.microsoft.com/office/powerpoint/2010/main" val="279257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38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508" y="257937"/>
            <a:ext cx="9840938" cy="5586145"/>
          </a:xfrm>
          <a:prstGeom prst="rect">
            <a:avLst/>
          </a:prstGeom>
          <a:noFill/>
        </p:spPr>
        <p:txBody>
          <a:bodyPr wrap="square" rtlCol="0">
            <a:spAutoFit/>
          </a:bodyPr>
          <a:lstStyle/>
          <a:p>
            <a:r>
              <a:rPr lang="en-US" sz="2100" b="1">
                <a:solidFill>
                  <a:srgbClr val="92D050"/>
                </a:solidFill>
                <a:cs typeface="+mj-cs"/>
              </a:rPr>
              <a:t>Orchot Tzadikim 9:73</a:t>
            </a:r>
          </a:p>
          <a:p>
            <a:r>
              <a:rPr lang="en-US" sz="2100">
                <a:solidFill>
                  <a:srgbClr val="92D050"/>
                </a:solidFill>
                <a:cs typeface="+mj-cs"/>
              </a:rPr>
              <a:t>And thus if a man has any kind of troubles he must rejoice even so. And thus said the Sages : "Beloved are troubles" (Berakoth 5b). And the Sages said also : "He who rejoices in his pain brings salvation to the world" (Ta'anith 8a). And a man should accustom his mouth to say : "This too is for good" (Ta'anith 21a), or "All that the merciful God has done He has done for good" (Berachot 60b). </a:t>
            </a:r>
            <a:r>
              <a:rPr lang="en-US" sz="2100">
                <a:solidFill>
                  <a:srgbClr val="FFC000"/>
                </a:solidFill>
                <a:cs typeface="+mj-cs"/>
              </a:rPr>
              <a:t>For there are many apparent evils whose end is good, and thus did our Rabbis teach and interpret this portion of Scripture, "I will give thanks unto thee, O Lord; for thou wast angry with me, thine anger is turned away, and thou comfortest me" (Is. 12:1)</a:t>
            </a:r>
            <a:r>
              <a:rPr lang="en-US" sz="2100">
                <a:solidFill>
                  <a:srgbClr val="92D050"/>
                </a:solidFill>
                <a:cs typeface="+mj-cs"/>
              </a:rPr>
              <a:t>. They explained it with a parable of two men who walked, intending to board a boat. One of them had a thorn stuck into his foot so that he could not board the boat and when his companion boarded the boat the man bruised by the thorn began to curse his "evil fortune". After a time he heard that the boat had sunk and all the people in it had died. Then did he begin to praise the Creator, may He be Blessed, for he realized that the incident with the thorn had saved his life (Niddah 31a). </a:t>
            </a:r>
            <a:r>
              <a:rPr lang="en-US" sz="2100">
                <a:solidFill>
                  <a:srgbClr val="00B0F0"/>
                </a:solidFill>
                <a:cs typeface="+mj-cs"/>
              </a:rPr>
              <a:t>Therefore, should a man rejoice with troubles and with other injuries that may befall him, for he does not know what good will be derived from them in the future. And thus did Nahum the man of Gamzu conduct himself (Ta'anith 21a).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AFA6C9A-5308-4852-9F2C-981A899E32DB}"/>
                  </a:ext>
                </a:extLst>
              </p14:cNvPr>
              <p14:cNvContentPartPr/>
              <p14:nvPr/>
            </p14:nvContentPartPr>
            <p14:xfrm>
              <a:off x="774256" y="906654"/>
              <a:ext cx="6836400" cy="97560"/>
            </p14:xfrm>
          </p:contentPart>
        </mc:Choice>
        <mc:Fallback>
          <p:pic>
            <p:nvPicPr>
              <p:cNvPr id="2" name="Ink 1">
                <a:extLst>
                  <a:ext uri="{FF2B5EF4-FFF2-40B4-BE49-F238E27FC236}">
                    <a16:creationId xmlns:a16="http://schemas.microsoft.com/office/drawing/2014/main" id="{BAFA6C9A-5308-4852-9F2C-981A899E32DB}"/>
                  </a:ext>
                </a:extLst>
              </p:cNvPr>
              <p:cNvPicPr/>
              <p:nvPr/>
            </p:nvPicPr>
            <p:blipFill>
              <a:blip r:embed="rId5"/>
              <a:stretch>
                <a:fillRect/>
              </a:stretch>
            </p:blipFill>
            <p:spPr>
              <a:xfrm>
                <a:off x="756256" y="888654"/>
                <a:ext cx="6872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34DDA28-16A0-44ED-BA4B-7DD6CCB0405B}"/>
                  </a:ext>
                </a:extLst>
              </p14:cNvPr>
              <p14:cNvContentPartPr/>
              <p14:nvPr/>
            </p14:nvContentPartPr>
            <p14:xfrm>
              <a:off x="3865936" y="1293654"/>
              <a:ext cx="1384560" cy="37800"/>
            </p14:xfrm>
          </p:contentPart>
        </mc:Choice>
        <mc:Fallback>
          <p:pic>
            <p:nvPicPr>
              <p:cNvPr id="4" name="Ink 3">
                <a:extLst>
                  <a:ext uri="{FF2B5EF4-FFF2-40B4-BE49-F238E27FC236}">
                    <a16:creationId xmlns:a16="http://schemas.microsoft.com/office/drawing/2014/main" id="{934DDA28-16A0-44ED-BA4B-7DD6CCB0405B}"/>
                  </a:ext>
                </a:extLst>
              </p:cNvPr>
              <p:cNvPicPr/>
              <p:nvPr/>
            </p:nvPicPr>
            <p:blipFill>
              <a:blip r:embed="rId7"/>
              <a:stretch>
                <a:fillRect/>
              </a:stretch>
            </p:blipFill>
            <p:spPr>
              <a:xfrm>
                <a:off x="3847936" y="1276014"/>
                <a:ext cx="1420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2DB43E8-DE24-4FD3-8642-AF981007E0A2}"/>
                  </a:ext>
                </a:extLst>
              </p14:cNvPr>
              <p14:cNvContentPartPr/>
              <p14:nvPr/>
            </p14:nvContentPartPr>
            <p14:xfrm>
              <a:off x="4951336" y="1545294"/>
              <a:ext cx="1260000" cy="65880"/>
            </p14:xfrm>
          </p:contentPart>
        </mc:Choice>
        <mc:Fallback>
          <p:pic>
            <p:nvPicPr>
              <p:cNvPr id="5" name="Ink 4">
                <a:extLst>
                  <a:ext uri="{FF2B5EF4-FFF2-40B4-BE49-F238E27FC236}">
                    <a16:creationId xmlns:a16="http://schemas.microsoft.com/office/drawing/2014/main" id="{12DB43E8-DE24-4FD3-8642-AF981007E0A2}"/>
                  </a:ext>
                </a:extLst>
              </p:cNvPr>
              <p:cNvPicPr/>
              <p:nvPr/>
            </p:nvPicPr>
            <p:blipFill>
              <a:blip r:embed="rId9"/>
              <a:stretch>
                <a:fillRect/>
              </a:stretch>
            </p:blipFill>
            <p:spPr>
              <a:xfrm>
                <a:off x="4933336" y="1527294"/>
                <a:ext cx="1295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030CACE-7DBD-46AE-879F-03D9364BEE7A}"/>
                  </a:ext>
                </a:extLst>
              </p14:cNvPr>
              <p14:cNvContentPartPr/>
              <p14:nvPr/>
            </p14:nvContentPartPr>
            <p14:xfrm>
              <a:off x="3712216" y="2176734"/>
              <a:ext cx="1425240" cy="64080"/>
            </p14:xfrm>
          </p:contentPart>
        </mc:Choice>
        <mc:Fallback>
          <p:pic>
            <p:nvPicPr>
              <p:cNvPr id="7" name="Ink 6">
                <a:extLst>
                  <a:ext uri="{FF2B5EF4-FFF2-40B4-BE49-F238E27FC236}">
                    <a16:creationId xmlns:a16="http://schemas.microsoft.com/office/drawing/2014/main" id="{0030CACE-7DBD-46AE-879F-03D9364BEE7A}"/>
                  </a:ext>
                </a:extLst>
              </p:cNvPr>
              <p:cNvPicPr/>
              <p:nvPr/>
            </p:nvPicPr>
            <p:blipFill>
              <a:blip r:embed="rId11"/>
              <a:stretch>
                <a:fillRect/>
              </a:stretch>
            </p:blipFill>
            <p:spPr>
              <a:xfrm>
                <a:off x="3694576" y="2158734"/>
                <a:ext cx="1460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E29560D-DD00-42A8-87D2-4D26A939E6F3}"/>
                  </a:ext>
                </a:extLst>
              </p14:cNvPr>
              <p14:cNvContentPartPr/>
              <p14:nvPr/>
            </p14:nvContentPartPr>
            <p14:xfrm>
              <a:off x="9647176" y="2905734"/>
              <a:ext cx="549000" cy="1923120"/>
            </p14:xfrm>
          </p:contentPart>
        </mc:Choice>
        <mc:Fallback>
          <p:pic>
            <p:nvPicPr>
              <p:cNvPr id="9" name="Ink 8">
                <a:extLst>
                  <a:ext uri="{FF2B5EF4-FFF2-40B4-BE49-F238E27FC236}">
                    <a16:creationId xmlns:a16="http://schemas.microsoft.com/office/drawing/2014/main" id="{8E29560D-DD00-42A8-87D2-4D26A939E6F3}"/>
                  </a:ext>
                </a:extLst>
              </p:cNvPr>
              <p:cNvPicPr/>
              <p:nvPr/>
            </p:nvPicPr>
            <p:blipFill>
              <a:blip r:embed="rId13"/>
              <a:stretch>
                <a:fillRect/>
              </a:stretch>
            </p:blipFill>
            <p:spPr>
              <a:xfrm>
                <a:off x="9629536" y="2887734"/>
                <a:ext cx="584640" cy="195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B9E44D5-C9FA-4290-A8A7-E5A5C565C6AF}"/>
                  </a:ext>
                </a:extLst>
              </p14:cNvPr>
              <p14:cNvContentPartPr/>
              <p14:nvPr/>
            </p14:nvContentPartPr>
            <p14:xfrm>
              <a:off x="312376" y="3170694"/>
              <a:ext cx="282240" cy="1591560"/>
            </p14:xfrm>
          </p:contentPart>
        </mc:Choice>
        <mc:Fallback>
          <p:pic>
            <p:nvPicPr>
              <p:cNvPr id="11" name="Ink 10">
                <a:extLst>
                  <a:ext uri="{FF2B5EF4-FFF2-40B4-BE49-F238E27FC236}">
                    <a16:creationId xmlns:a16="http://schemas.microsoft.com/office/drawing/2014/main" id="{FB9E44D5-C9FA-4290-A8A7-E5A5C565C6AF}"/>
                  </a:ext>
                </a:extLst>
              </p:cNvPr>
              <p:cNvPicPr/>
              <p:nvPr/>
            </p:nvPicPr>
            <p:blipFill>
              <a:blip r:embed="rId15"/>
              <a:stretch>
                <a:fillRect/>
              </a:stretch>
            </p:blipFill>
            <p:spPr>
              <a:xfrm>
                <a:off x="294376" y="3153054"/>
                <a:ext cx="317880" cy="162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2060455-F849-494D-86D4-0E11ABB33B04}"/>
                  </a:ext>
                </a:extLst>
              </p14:cNvPr>
              <p14:cNvContentPartPr/>
              <p14:nvPr/>
            </p14:nvContentPartPr>
            <p14:xfrm>
              <a:off x="2258536" y="4764054"/>
              <a:ext cx="6230520" cy="92160"/>
            </p14:xfrm>
          </p:contentPart>
        </mc:Choice>
        <mc:Fallback>
          <p:pic>
            <p:nvPicPr>
              <p:cNvPr id="12" name="Ink 11">
                <a:extLst>
                  <a:ext uri="{FF2B5EF4-FFF2-40B4-BE49-F238E27FC236}">
                    <a16:creationId xmlns:a16="http://schemas.microsoft.com/office/drawing/2014/main" id="{82060455-F849-494D-86D4-0E11ABB33B04}"/>
                  </a:ext>
                </a:extLst>
              </p:cNvPr>
              <p:cNvPicPr/>
              <p:nvPr/>
            </p:nvPicPr>
            <p:blipFill>
              <a:blip r:embed="rId17"/>
              <a:stretch>
                <a:fillRect/>
              </a:stretch>
            </p:blipFill>
            <p:spPr>
              <a:xfrm>
                <a:off x="2240536" y="4746414"/>
                <a:ext cx="626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CE64972-D6FE-400D-8BA5-298952A15941}"/>
                  </a:ext>
                </a:extLst>
              </p14:cNvPr>
              <p14:cNvContentPartPr/>
              <p14:nvPr/>
            </p14:nvContentPartPr>
            <p14:xfrm>
              <a:off x="5758456" y="5706174"/>
              <a:ext cx="1173600" cy="32760"/>
            </p14:xfrm>
          </p:contentPart>
        </mc:Choice>
        <mc:Fallback>
          <p:pic>
            <p:nvPicPr>
              <p:cNvPr id="13" name="Ink 12">
                <a:extLst>
                  <a:ext uri="{FF2B5EF4-FFF2-40B4-BE49-F238E27FC236}">
                    <a16:creationId xmlns:a16="http://schemas.microsoft.com/office/drawing/2014/main" id="{7CE64972-D6FE-400D-8BA5-298952A15941}"/>
                  </a:ext>
                </a:extLst>
              </p:cNvPr>
              <p:cNvPicPr/>
              <p:nvPr/>
            </p:nvPicPr>
            <p:blipFill>
              <a:blip r:embed="rId19"/>
              <a:stretch>
                <a:fillRect/>
              </a:stretch>
            </p:blipFill>
            <p:spPr>
              <a:xfrm>
                <a:off x="5740456" y="5688534"/>
                <a:ext cx="1209240" cy="68400"/>
              </a:xfrm>
              <a:prstGeom prst="rect">
                <a:avLst/>
              </a:prstGeom>
            </p:spPr>
          </p:pic>
        </mc:Fallback>
      </mc:AlternateContent>
    </p:spTree>
    <p:extLst>
      <p:ext uri="{BB962C8B-B14F-4D97-AF65-F5344CB8AC3E}">
        <p14:creationId xmlns:p14="http://schemas.microsoft.com/office/powerpoint/2010/main" val="731865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32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6755"/>
            <a:ext cx="10046584" cy="6232475"/>
          </a:xfrm>
          <a:prstGeom prst="rect">
            <a:avLst/>
          </a:prstGeom>
          <a:noFill/>
        </p:spPr>
        <p:txBody>
          <a:bodyPr wrap="square" rtlCol="0">
            <a:spAutoFit/>
          </a:bodyPr>
          <a:lstStyle/>
          <a:p>
            <a:r>
              <a:rPr lang="en-US" sz="1900">
                <a:solidFill>
                  <a:srgbClr val="92D050"/>
                </a:solidFill>
                <a:cs typeface="+mj-cs"/>
              </a:rPr>
              <a:t>“He was traveling to his father-in-law’s house, and his possessions were distributed amongst three donkeys; one carrying food, one carrying drink, and one carrying all sorts of delicacies.  At one point he stopped to rest along the way, and he was approached by a poor man asking for something to eat.  Not realizing how desperate the pauper was, Nahum responded, “Wait until I have unloaded the donkey.”  Before Nahum had the opportunity to unload the donkey, the man died of hunger. Pained by guilt for not responding quickly to the needs of his fellow, Nahum let out a heart-wrenching cry and said, “Let my eyes, which had no compassion for your eyes, become blind.  Let my hands, which had no compassion for your hands, be cut off.  Let my legs, which had no compassion for your legs, be amputated.” Nahum was not calmed until he said, “Let my entire body be covered with boils.”  In this way, Nahum explained to his students that he had brought his suffering upon himself, hoping to gain atonement through his suffering. Although Rabbi Yosef Caro (1488-1575) does not usually mention stories in his universally accepted codification of Jewish law, the Shulchan Aruch, this poignant story appears in his laws of Tzedakah, or charity.  He writes that one “must be very cautious [with giving charity] because it is possible that one could come to spill blood, that a pauper could die if you don’t give him immediately, like in the case of Nahum of Gam Zu” (Y.D. 247:1). This unusual reference in the Shulchan Aruch draws attention to how important it is to give tzedakah at one’s earliest opportunity.  Since it is so unlike the style of Rabbi Caro to mention Talmudic stories which have no bearing on the practical law, the appearance of this story is of particular note, and must be taken as a life lesson in the importance not just of giving charity, but of doing so with alacrity (brisk and cheerful readiness).” (</a:t>
            </a:r>
            <a:r>
              <a:rPr lang="en-US" sz="1900" u="sng">
                <a:solidFill>
                  <a:srgbClr val="00B0F0"/>
                </a:solidFill>
                <a:cs typeface="+mj-cs"/>
              </a:rPr>
              <a:t>https://qchabad.org/nachum-of-gamzu-the-ark/</a:t>
            </a:r>
            <a:r>
              <a:rPr lang="en-US" sz="19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2FB8C58-6A29-4A9E-ADCE-13F76DD0A70F}"/>
                  </a:ext>
                </a:extLst>
              </p14:cNvPr>
              <p14:cNvContentPartPr/>
              <p14:nvPr/>
            </p14:nvContentPartPr>
            <p14:xfrm>
              <a:off x="1462936" y="744294"/>
              <a:ext cx="7446240" cy="88560"/>
            </p14:xfrm>
          </p:contentPart>
        </mc:Choice>
        <mc:Fallback>
          <p:pic>
            <p:nvPicPr>
              <p:cNvPr id="2" name="Ink 1">
                <a:extLst>
                  <a:ext uri="{FF2B5EF4-FFF2-40B4-BE49-F238E27FC236}">
                    <a16:creationId xmlns:a16="http://schemas.microsoft.com/office/drawing/2014/main" id="{D2FB8C58-6A29-4A9E-ADCE-13F76DD0A70F}"/>
                  </a:ext>
                </a:extLst>
              </p:cNvPr>
              <p:cNvPicPr/>
              <p:nvPr/>
            </p:nvPicPr>
            <p:blipFill>
              <a:blip r:embed="rId5"/>
              <a:stretch>
                <a:fillRect/>
              </a:stretch>
            </p:blipFill>
            <p:spPr>
              <a:xfrm>
                <a:off x="1444936" y="726294"/>
                <a:ext cx="7481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F4248B-8BCB-4EC5-944E-EB9A454BD9EC}"/>
                  </a:ext>
                </a:extLst>
              </p14:cNvPr>
              <p14:cNvContentPartPr/>
              <p14:nvPr/>
            </p14:nvContentPartPr>
            <p14:xfrm>
              <a:off x="4326016" y="1031574"/>
              <a:ext cx="5637240" cy="52920"/>
            </p14:xfrm>
          </p:contentPart>
        </mc:Choice>
        <mc:Fallback>
          <p:pic>
            <p:nvPicPr>
              <p:cNvPr id="4" name="Ink 3">
                <a:extLst>
                  <a:ext uri="{FF2B5EF4-FFF2-40B4-BE49-F238E27FC236}">
                    <a16:creationId xmlns:a16="http://schemas.microsoft.com/office/drawing/2014/main" id="{45F4248B-8BCB-4EC5-944E-EB9A454BD9EC}"/>
                  </a:ext>
                </a:extLst>
              </p:cNvPr>
              <p:cNvPicPr/>
              <p:nvPr/>
            </p:nvPicPr>
            <p:blipFill>
              <a:blip r:embed="rId7"/>
              <a:stretch>
                <a:fillRect/>
              </a:stretch>
            </p:blipFill>
            <p:spPr>
              <a:xfrm>
                <a:off x="4308016" y="1013574"/>
                <a:ext cx="5672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45715B6-5F6C-41C6-861B-05773316D357}"/>
                  </a:ext>
                </a:extLst>
              </p14:cNvPr>
              <p14:cNvContentPartPr/>
              <p14:nvPr/>
            </p14:nvContentPartPr>
            <p14:xfrm>
              <a:off x="459616" y="1334334"/>
              <a:ext cx="347760" cy="65160"/>
            </p14:xfrm>
          </p:contentPart>
        </mc:Choice>
        <mc:Fallback>
          <p:pic>
            <p:nvPicPr>
              <p:cNvPr id="5" name="Ink 4">
                <a:extLst>
                  <a:ext uri="{FF2B5EF4-FFF2-40B4-BE49-F238E27FC236}">
                    <a16:creationId xmlns:a16="http://schemas.microsoft.com/office/drawing/2014/main" id="{145715B6-5F6C-41C6-861B-05773316D357}"/>
                  </a:ext>
                </a:extLst>
              </p:cNvPr>
              <p:cNvPicPr/>
              <p:nvPr/>
            </p:nvPicPr>
            <p:blipFill>
              <a:blip r:embed="rId9"/>
              <a:stretch>
                <a:fillRect/>
              </a:stretch>
            </p:blipFill>
            <p:spPr>
              <a:xfrm>
                <a:off x="441976" y="1316694"/>
                <a:ext cx="383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9CAB0EB-880A-4396-8495-1A7ED1DF0B33}"/>
                  </a:ext>
                </a:extLst>
              </p14:cNvPr>
              <p14:cNvContentPartPr/>
              <p14:nvPr/>
            </p14:nvContentPartPr>
            <p14:xfrm>
              <a:off x="7558816" y="1616574"/>
              <a:ext cx="2182680" cy="79560"/>
            </p14:xfrm>
          </p:contentPart>
        </mc:Choice>
        <mc:Fallback>
          <p:pic>
            <p:nvPicPr>
              <p:cNvPr id="7" name="Ink 6">
                <a:extLst>
                  <a:ext uri="{FF2B5EF4-FFF2-40B4-BE49-F238E27FC236}">
                    <a16:creationId xmlns:a16="http://schemas.microsoft.com/office/drawing/2014/main" id="{C9CAB0EB-880A-4396-8495-1A7ED1DF0B33}"/>
                  </a:ext>
                </a:extLst>
              </p:cNvPr>
              <p:cNvPicPr/>
              <p:nvPr/>
            </p:nvPicPr>
            <p:blipFill>
              <a:blip r:embed="rId11"/>
              <a:stretch>
                <a:fillRect/>
              </a:stretch>
            </p:blipFill>
            <p:spPr>
              <a:xfrm>
                <a:off x="7540816" y="1598574"/>
                <a:ext cx="2218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7EA853A-F105-4BB6-BF29-9F91CB52C936}"/>
                  </a:ext>
                </a:extLst>
              </p14:cNvPr>
              <p14:cNvContentPartPr/>
              <p14:nvPr/>
            </p14:nvContentPartPr>
            <p14:xfrm>
              <a:off x="7240576" y="1893414"/>
              <a:ext cx="2050560" cy="75600"/>
            </p14:xfrm>
          </p:contentPart>
        </mc:Choice>
        <mc:Fallback>
          <p:pic>
            <p:nvPicPr>
              <p:cNvPr id="9" name="Ink 8">
                <a:extLst>
                  <a:ext uri="{FF2B5EF4-FFF2-40B4-BE49-F238E27FC236}">
                    <a16:creationId xmlns:a16="http://schemas.microsoft.com/office/drawing/2014/main" id="{87EA853A-F105-4BB6-BF29-9F91CB52C936}"/>
                  </a:ext>
                </a:extLst>
              </p:cNvPr>
              <p:cNvPicPr/>
              <p:nvPr/>
            </p:nvPicPr>
            <p:blipFill>
              <a:blip r:embed="rId13"/>
              <a:stretch>
                <a:fillRect/>
              </a:stretch>
            </p:blipFill>
            <p:spPr>
              <a:xfrm>
                <a:off x="7222936" y="1875414"/>
                <a:ext cx="2086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861EC10-E61E-4230-89DE-F6794727D817}"/>
                  </a:ext>
                </a:extLst>
              </p14:cNvPr>
              <p14:cNvContentPartPr/>
              <p14:nvPr/>
            </p14:nvContentPartPr>
            <p14:xfrm>
              <a:off x="459976" y="2143614"/>
              <a:ext cx="9116280" cy="150120"/>
            </p14:xfrm>
          </p:contentPart>
        </mc:Choice>
        <mc:Fallback>
          <p:pic>
            <p:nvPicPr>
              <p:cNvPr id="11" name="Ink 10">
                <a:extLst>
                  <a:ext uri="{FF2B5EF4-FFF2-40B4-BE49-F238E27FC236}">
                    <a16:creationId xmlns:a16="http://schemas.microsoft.com/office/drawing/2014/main" id="{E861EC10-E61E-4230-89DE-F6794727D817}"/>
                  </a:ext>
                </a:extLst>
              </p:cNvPr>
              <p:cNvPicPr/>
              <p:nvPr/>
            </p:nvPicPr>
            <p:blipFill>
              <a:blip r:embed="rId15"/>
              <a:stretch>
                <a:fillRect/>
              </a:stretch>
            </p:blipFill>
            <p:spPr>
              <a:xfrm>
                <a:off x="442336" y="2125974"/>
                <a:ext cx="9151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DFD62C9-3E33-405D-8E0C-F77209DB013E}"/>
                  </a:ext>
                </a:extLst>
              </p14:cNvPr>
              <p14:cNvContentPartPr/>
              <p14:nvPr/>
            </p14:nvContentPartPr>
            <p14:xfrm>
              <a:off x="9729616" y="2150814"/>
              <a:ext cx="406800" cy="114480"/>
            </p14:xfrm>
          </p:contentPart>
        </mc:Choice>
        <mc:Fallback>
          <p:pic>
            <p:nvPicPr>
              <p:cNvPr id="12" name="Ink 11">
                <a:extLst>
                  <a:ext uri="{FF2B5EF4-FFF2-40B4-BE49-F238E27FC236}">
                    <a16:creationId xmlns:a16="http://schemas.microsoft.com/office/drawing/2014/main" id="{2DFD62C9-3E33-405D-8E0C-F77209DB013E}"/>
                  </a:ext>
                </a:extLst>
              </p:cNvPr>
              <p:cNvPicPr/>
              <p:nvPr/>
            </p:nvPicPr>
            <p:blipFill>
              <a:blip r:embed="rId17"/>
              <a:stretch>
                <a:fillRect/>
              </a:stretch>
            </p:blipFill>
            <p:spPr>
              <a:xfrm>
                <a:off x="9711616" y="2132814"/>
                <a:ext cx="442440" cy="150120"/>
              </a:xfrm>
              <a:prstGeom prst="rect">
                <a:avLst/>
              </a:prstGeom>
            </p:spPr>
          </p:pic>
        </mc:Fallback>
      </mc:AlternateContent>
      <p:grpSp>
        <p:nvGrpSpPr>
          <p:cNvPr id="15" name="Group 14">
            <a:extLst>
              <a:ext uri="{FF2B5EF4-FFF2-40B4-BE49-F238E27FC236}">
                <a16:creationId xmlns:a16="http://schemas.microsoft.com/office/drawing/2014/main" id="{2CAFE108-2849-4522-B96E-14AE894FD7C9}"/>
              </a:ext>
            </a:extLst>
          </p:cNvPr>
          <p:cNvGrpSpPr/>
          <p:nvPr/>
        </p:nvGrpSpPr>
        <p:grpSpPr>
          <a:xfrm>
            <a:off x="489136" y="2511894"/>
            <a:ext cx="9507240" cy="107640"/>
            <a:chOff x="489136" y="2511894"/>
            <a:chExt cx="9507240" cy="10764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03AE223-2FB6-4765-B4F0-E66EE4BEC085}"/>
                    </a:ext>
                  </a:extLst>
                </p14:cNvPr>
                <p14:cNvContentPartPr/>
                <p14:nvPr/>
              </p14:nvContentPartPr>
              <p14:xfrm>
                <a:off x="489136" y="2558334"/>
                <a:ext cx="5929200" cy="61200"/>
              </p14:xfrm>
            </p:contentPart>
          </mc:Choice>
          <mc:Fallback>
            <p:pic>
              <p:nvPicPr>
                <p:cNvPr id="13" name="Ink 12">
                  <a:extLst>
                    <a:ext uri="{FF2B5EF4-FFF2-40B4-BE49-F238E27FC236}">
                      <a16:creationId xmlns:a16="http://schemas.microsoft.com/office/drawing/2014/main" id="{603AE223-2FB6-4765-B4F0-E66EE4BEC085}"/>
                    </a:ext>
                  </a:extLst>
                </p:cNvPr>
                <p:cNvPicPr/>
                <p:nvPr/>
              </p:nvPicPr>
              <p:blipFill>
                <a:blip r:embed="rId19"/>
                <a:stretch>
                  <a:fillRect/>
                </a:stretch>
              </p:blipFill>
              <p:spPr>
                <a:xfrm>
                  <a:off x="471136" y="2540334"/>
                  <a:ext cx="5964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0BDAC2D-8427-4050-9DB4-5ED6F2E0D7CE}"/>
                    </a:ext>
                  </a:extLst>
                </p14:cNvPr>
                <p14:cNvContentPartPr/>
                <p14:nvPr/>
              </p14:nvContentPartPr>
              <p14:xfrm>
                <a:off x="6595096" y="2511894"/>
                <a:ext cx="3401280" cy="56880"/>
              </p14:xfrm>
            </p:contentPart>
          </mc:Choice>
          <mc:Fallback>
            <p:pic>
              <p:nvPicPr>
                <p:cNvPr id="14" name="Ink 13">
                  <a:extLst>
                    <a:ext uri="{FF2B5EF4-FFF2-40B4-BE49-F238E27FC236}">
                      <a16:creationId xmlns:a16="http://schemas.microsoft.com/office/drawing/2014/main" id="{80BDAC2D-8427-4050-9DB4-5ED6F2E0D7CE}"/>
                    </a:ext>
                  </a:extLst>
                </p:cNvPr>
                <p:cNvPicPr/>
                <p:nvPr/>
              </p:nvPicPr>
              <p:blipFill>
                <a:blip r:embed="rId21"/>
                <a:stretch>
                  <a:fillRect/>
                </a:stretch>
              </p:blipFill>
              <p:spPr>
                <a:xfrm>
                  <a:off x="6577096" y="2494254"/>
                  <a:ext cx="343692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1D506DE-B862-44AC-95B2-471AA42991FD}"/>
                  </a:ext>
                </a:extLst>
              </p14:cNvPr>
              <p14:cNvContentPartPr/>
              <p14:nvPr/>
            </p14:nvContentPartPr>
            <p14:xfrm>
              <a:off x="523336" y="2723934"/>
              <a:ext cx="2598840" cy="165240"/>
            </p14:xfrm>
          </p:contentPart>
        </mc:Choice>
        <mc:Fallback>
          <p:pic>
            <p:nvPicPr>
              <p:cNvPr id="16" name="Ink 15">
                <a:extLst>
                  <a:ext uri="{FF2B5EF4-FFF2-40B4-BE49-F238E27FC236}">
                    <a16:creationId xmlns:a16="http://schemas.microsoft.com/office/drawing/2014/main" id="{61D506DE-B862-44AC-95B2-471AA42991FD}"/>
                  </a:ext>
                </a:extLst>
              </p:cNvPr>
              <p:cNvPicPr/>
              <p:nvPr/>
            </p:nvPicPr>
            <p:blipFill>
              <a:blip r:embed="rId23"/>
              <a:stretch>
                <a:fillRect/>
              </a:stretch>
            </p:blipFill>
            <p:spPr>
              <a:xfrm>
                <a:off x="505336" y="2706294"/>
                <a:ext cx="2634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7FE7272-3C20-4E20-BB36-61B65D9C196C}"/>
                  </a:ext>
                </a:extLst>
              </p14:cNvPr>
              <p14:cNvContentPartPr/>
              <p14:nvPr/>
            </p14:nvContentPartPr>
            <p14:xfrm>
              <a:off x="3901936" y="2793414"/>
              <a:ext cx="5747400" cy="58320"/>
            </p14:xfrm>
          </p:contentPart>
        </mc:Choice>
        <mc:Fallback>
          <p:pic>
            <p:nvPicPr>
              <p:cNvPr id="17" name="Ink 16">
                <a:extLst>
                  <a:ext uri="{FF2B5EF4-FFF2-40B4-BE49-F238E27FC236}">
                    <a16:creationId xmlns:a16="http://schemas.microsoft.com/office/drawing/2014/main" id="{87FE7272-3C20-4E20-BB36-61B65D9C196C}"/>
                  </a:ext>
                </a:extLst>
              </p:cNvPr>
              <p:cNvPicPr/>
              <p:nvPr/>
            </p:nvPicPr>
            <p:blipFill>
              <a:blip r:embed="rId25"/>
              <a:stretch>
                <a:fillRect/>
              </a:stretch>
            </p:blipFill>
            <p:spPr>
              <a:xfrm>
                <a:off x="3884296" y="2775774"/>
                <a:ext cx="578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05BE302-4E70-4432-BF15-0598E783CFDB}"/>
                  </a:ext>
                </a:extLst>
              </p14:cNvPr>
              <p14:cNvContentPartPr/>
              <p14:nvPr/>
            </p14:nvContentPartPr>
            <p14:xfrm>
              <a:off x="444496" y="3098334"/>
              <a:ext cx="861120" cy="38160"/>
            </p14:xfrm>
          </p:contentPart>
        </mc:Choice>
        <mc:Fallback>
          <p:pic>
            <p:nvPicPr>
              <p:cNvPr id="18" name="Ink 17">
                <a:extLst>
                  <a:ext uri="{FF2B5EF4-FFF2-40B4-BE49-F238E27FC236}">
                    <a16:creationId xmlns:a16="http://schemas.microsoft.com/office/drawing/2014/main" id="{605BE302-4E70-4432-BF15-0598E783CFDB}"/>
                  </a:ext>
                </a:extLst>
              </p:cNvPr>
              <p:cNvPicPr/>
              <p:nvPr/>
            </p:nvPicPr>
            <p:blipFill>
              <a:blip r:embed="rId27"/>
              <a:stretch>
                <a:fillRect/>
              </a:stretch>
            </p:blipFill>
            <p:spPr>
              <a:xfrm>
                <a:off x="426496" y="3080694"/>
                <a:ext cx="896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9522D03-BF39-4BF2-A9E7-F36D0915DA99}"/>
                  </a:ext>
                </a:extLst>
              </p14:cNvPr>
              <p14:cNvContentPartPr/>
              <p14:nvPr/>
            </p14:nvContentPartPr>
            <p14:xfrm>
              <a:off x="9213016" y="3940734"/>
              <a:ext cx="823320" cy="71640"/>
            </p14:xfrm>
          </p:contentPart>
        </mc:Choice>
        <mc:Fallback>
          <p:pic>
            <p:nvPicPr>
              <p:cNvPr id="19" name="Ink 18">
                <a:extLst>
                  <a:ext uri="{FF2B5EF4-FFF2-40B4-BE49-F238E27FC236}">
                    <a16:creationId xmlns:a16="http://schemas.microsoft.com/office/drawing/2014/main" id="{A9522D03-BF39-4BF2-A9E7-F36D0915DA99}"/>
                  </a:ext>
                </a:extLst>
              </p:cNvPr>
              <p:cNvPicPr/>
              <p:nvPr/>
            </p:nvPicPr>
            <p:blipFill>
              <a:blip r:embed="rId29"/>
              <a:stretch>
                <a:fillRect/>
              </a:stretch>
            </p:blipFill>
            <p:spPr>
              <a:xfrm>
                <a:off x="9195016" y="3923094"/>
                <a:ext cx="858960" cy="107280"/>
              </a:xfrm>
              <a:prstGeom prst="rect">
                <a:avLst/>
              </a:prstGeom>
            </p:spPr>
          </p:pic>
        </mc:Fallback>
      </mc:AlternateContent>
      <p:grpSp>
        <p:nvGrpSpPr>
          <p:cNvPr id="22" name="Group 21">
            <a:extLst>
              <a:ext uri="{FF2B5EF4-FFF2-40B4-BE49-F238E27FC236}">
                <a16:creationId xmlns:a16="http://schemas.microsoft.com/office/drawing/2014/main" id="{F93BCE4C-448C-4C3B-8E6A-655E4863A339}"/>
              </a:ext>
            </a:extLst>
          </p:cNvPr>
          <p:cNvGrpSpPr/>
          <p:nvPr/>
        </p:nvGrpSpPr>
        <p:grpSpPr>
          <a:xfrm>
            <a:off x="564736" y="4159974"/>
            <a:ext cx="9383760" cy="174600"/>
            <a:chOff x="564736" y="4159974"/>
            <a:chExt cx="9383760" cy="17460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CDB80FF-8F6C-4983-9265-A29E9284E1E8}"/>
                    </a:ext>
                  </a:extLst>
                </p14:cNvPr>
                <p14:cNvContentPartPr/>
                <p14:nvPr/>
              </p14:nvContentPartPr>
              <p14:xfrm>
                <a:off x="564736" y="4159974"/>
                <a:ext cx="8609040" cy="174600"/>
              </p14:xfrm>
            </p:contentPart>
          </mc:Choice>
          <mc:Fallback>
            <p:pic>
              <p:nvPicPr>
                <p:cNvPr id="20" name="Ink 19">
                  <a:extLst>
                    <a:ext uri="{FF2B5EF4-FFF2-40B4-BE49-F238E27FC236}">
                      <a16:creationId xmlns:a16="http://schemas.microsoft.com/office/drawing/2014/main" id="{DCDB80FF-8F6C-4983-9265-A29E9284E1E8}"/>
                    </a:ext>
                  </a:extLst>
                </p:cNvPr>
                <p:cNvPicPr/>
                <p:nvPr/>
              </p:nvPicPr>
              <p:blipFill>
                <a:blip r:embed="rId31"/>
                <a:stretch>
                  <a:fillRect/>
                </a:stretch>
              </p:blipFill>
              <p:spPr>
                <a:xfrm>
                  <a:off x="546736" y="4142334"/>
                  <a:ext cx="8644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005E048A-13A0-4C16-8A51-EF0B8C75830B}"/>
                    </a:ext>
                  </a:extLst>
                </p14:cNvPr>
                <p14:cNvContentPartPr/>
                <p14:nvPr/>
              </p14:nvContentPartPr>
              <p14:xfrm>
                <a:off x="9370696" y="4194174"/>
                <a:ext cx="577800" cy="34560"/>
              </p14:xfrm>
            </p:contentPart>
          </mc:Choice>
          <mc:Fallback>
            <p:pic>
              <p:nvPicPr>
                <p:cNvPr id="21" name="Ink 20">
                  <a:extLst>
                    <a:ext uri="{FF2B5EF4-FFF2-40B4-BE49-F238E27FC236}">
                      <a16:creationId xmlns:a16="http://schemas.microsoft.com/office/drawing/2014/main" id="{005E048A-13A0-4C16-8A51-EF0B8C75830B}"/>
                    </a:ext>
                  </a:extLst>
                </p:cNvPr>
                <p:cNvPicPr/>
                <p:nvPr/>
              </p:nvPicPr>
              <p:blipFill>
                <a:blip r:embed="rId33"/>
                <a:stretch>
                  <a:fillRect/>
                </a:stretch>
              </p:blipFill>
              <p:spPr>
                <a:xfrm>
                  <a:off x="9353056" y="4176534"/>
                  <a:ext cx="61344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7D8F05BE-45BA-463F-80A3-A65921FA2BE0}"/>
                  </a:ext>
                </a:extLst>
              </p14:cNvPr>
              <p14:cNvContentPartPr/>
              <p14:nvPr/>
            </p14:nvContentPartPr>
            <p14:xfrm>
              <a:off x="469696" y="4472814"/>
              <a:ext cx="8603640" cy="107640"/>
            </p14:xfrm>
          </p:contentPart>
        </mc:Choice>
        <mc:Fallback>
          <p:pic>
            <p:nvPicPr>
              <p:cNvPr id="23" name="Ink 22">
                <a:extLst>
                  <a:ext uri="{FF2B5EF4-FFF2-40B4-BE49-F238E27FC236}">
                    <a16:creationId xmlns:a16="http://schemas.microsoft.com/office/drawing/2014/main" id="{7D8F05BE-45BA-463F-80A3-A65921FA2BE0}"/>
                  </a:ext>
                </a:extLst>
              </p:cNvPr>
              <p:cNvPicPr/>
              <p:nvPr/>
            </p:nvPicPr>
            <p:blipFill>
              <a:blip r:embed="rId35"/>
              <a:stretch>
                <a:fillRect/>
              </a:stretch>
            </p:blipFill>
            <p:spPr>
              <a:xfrm>
                <a:off x="451696" y="4454814"/>
                <a:ext cx="8639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42071BCB-3294-4973-901B-53D7773BD1BA}"/>
                  </a:ext>
                </a:extLst>
              </p14:cNvPr>
              <p14:cNvContentPartPr/>
              <p14:nvPr/>
            </p14:nvContentPartPr>
            <p14:xfrm>
              <a:off x="2574976" y="5957094"/>
              <a:ext cx="2556720" cy="78480"/>
            </p14:xfrm>
          </p:contentPart>
        </mc:Choice>
        <mc:Fallback>
          <p:pic>
            <p:nvPicPr>
              <p:cNvPr id="24" name="Ink 23">
                <a:extLst>
                  <a:ext uri="{FF2B5EF4-FFF2-40B4-BE49-F238E27FC236}">
                    <a16:creationId xmlns:a16="http://schemas.microsoft.com/office/drawing/2014/main" id="{42071BCB-3294-4973-901B-53D7773BD1BA}"/>
                  </a:ext>
                </a:extLst>
              </p:cNvPr>
              <p:cNvPicPr/>
              <p:nvPr/>
            </p:nvPicPr>
            <p:blipFill>
              <a:blip r:embed="rId37"/>
              <a:stretch>
                <a:fillRect/>
              </a:stretch>
            </p:blipFill>
            <p:spPr>
              <a:xfrm>
                <a:off x="2557336" y="5939454"/>
                <a:ext cx="2592360" cy="114120"/>
              </a:xfrm>
              <a:prstGeom prst="rect">
                <a:avLst/>
              </a:prstGeom>
            </p:spPr>
          </p:pic>
        </mc:Fallback>
      </mc:AlternateContent>
    </p:spTree>
    <p:extLst>
      <p:ext uri="{BB962C8B-B14F-4D97-AF65-F5344CB8AC3E}">
        <p14:creationId xmlns:p14="http://schemas.microsoft.com/office/powerpoint/2010/main" val="405919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32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8814" y="49937"/>
            <a:ext cx="9750714" cy="6093976"/>
          </a:xfrm>
          <a:prstGeom prst="rect">
            <a:avLst/>
          </a:prstGeom>
          <a:noFill/>
        </p:spPr>
        <p:txBody>
          <a:bodyPr wrap="square" rtlCol="0">
            <a:spAutoFit/>
          </a:bodyPr>
          <a:lstStyle/>
          <a:p>
            <a:r>
              <a:rPr lang="en-US" sz="2600" b="1">
                <a:solidFill>
                  <a:srgbClr val="92D050"/>
                </a:solidFill>
                <a:cs typeface="+mj-cs"/>
              </a:rPr>
              <a:t>Rashi on Isaiah 12:2 Parts 1</a:t>
            </a:r>
          </a:p>
          <a:p>
            <a:pPr algn="r"/>
            <a:r>
              <a:rPr lang="en-US" sz="2600">
                <a:solidFill>
                  <a:srgbClr val="FFFF00"/>
                </a:solidFill>
                <a:cs typeface="+mj-cs"/>
              </a:rPr>
              <a:t>עזי וזמרת יה ה'. עז ושבח של הקדוש ברוך הוא הוא היה לי לישועה, ואין לפרש עוזי עוז שלי שלא מצינו במקרא עזי נקוד חטף קמץ אלא שורק עזי חוץ משלש מקומות שהוא סמוך אצל וזמרת ולא וזמרת כמו וזמרתי אלא על כרחך וזמרת דבוק הוא לתיבה של אחריו לכך אני אומר שאין יו"ד של עזי אלא כמו יו"ד של שוכני סנה (דברי' לג): </a:t>
            </a:r>
          </a:p>
          <a:p>
            <a:r>
              <a:rPr lang="en-US" sz="2600">
                <a:solidFill>
                  <a:srgbClr val="92D050"/>
                </a:solidFill>
                <a:cs typeface="+mj-cs"/>
              </a:rPr>
              <a:t>for the strength and the praise of the Eternal the Lord The strength and the praise of the Holy One, blessed be He, that was my salvation. We cannot, however, explain </a:t>
            </a:r>
            <a:r>
              <a:rPr lang="en-US" sz="2600">
                <a:solidFill>
                  <a:srgbClr val="FFFF00"/>
                </a:solidFill>
                <a:cs typeface="+mj-cs"/>
              </a:rPr>
              <a:t>עָזִּי</a:t>
            </a:r>
            <a:r>
              <a:rPr lang="en-US" sz="2600">
                <a:solidFill>
                  <a:srgbClr val="92D050"/>
                </a:solidFill>
                <a:cs typeface="+mj-cs"/>
              </a:rPr>
              <a:t>, like </a:t>
            </a:r>
            <a:r>
              <a:rPr lang="en-US" sz="2600">
                <a:solidFill>
                  <a:srgbClr val="FFFF00"/>
                </a:solidFill>
                <a:cs typeface="+mj-cs"/>
              </a:rPr>
              <a:t>עֻזִּי</a:t>
            </a:r>
            <a:r>
              <a:rPr lang="en-US" sz="2600">
                <a:solidFill>
                  <a:srgbClr val="92D050"/>
                </a:solidFill>
                <a:cs typeface="+mj-cs"/>
              </a:rPr>
              <a:t>, my strength, for we do not find in Scripture (</a:t>
            </a:r>
            <a:r>
              <a:rPr lang="en-US" sz="2600">
                <a:solidFill>
                  <a:srgbClr val="FFFF00"/>
                </a:solidFill>
                <a:cs typeface="+mj-cs"/>
              </a:rPr>
              <a:t>עָזִּי</a:t>
            </a:r>
            <a:r>
              <a:rPr lang="en-US" sz="2600">
                <a:solidFill>
                  <a:srgbClr val="92D050"/>
                </a:solidFill>
                <a:cs typeface="+mj-cs"/>
              </a:rPr>
              <a:t>) vowelized with a short ‘kamatz,’ but with a ‘shuruk,’ reading </a:t>
            </a:r>
            <a:r>
              <a:rPr lang="en-US" sz="2600">
                <a:solidFill>
                  <a:srgbClr val="FFFF00"/>
                </a:solidFill>
                <a:cs typeface="+mj-cs"/>
              </a:rPr>
              <a:t>עֻזִּי</a:t>
            </a:r>
            <a:r>
              <a:rPr lang="en-US" sz="2600">
                <a:solidFill>
                  <a:srgbClr val="92D050"/>
                </a:solidFill>
                <a:cs typeface="+mj-cs"/>
              </a:rPr>
              <a:t>, with the exception of three places where it is accompanied by </a:t>
            </a:r>
            <a:r>
              <a:rPr lang="en-US" sz="2600">
                <a:solidFill>
                  <a:srgbClr val="FFFF00"/>
                </a:solidFill>
                <a:cs typeface="+mj-cs"/>
              </a:rPr>
              <a:t>וְזִמְרָת</a:t>
            </a:r>
            <a:r>
              <a:rPr lang="en-US" sz="2600">
                <a:solidFill>
                  <a:srgbClr val="92D050"/>
                </a:solidFill>
                <a:cs typeface="+mj-cs"/>
              </a:rPr>
              <a:t>. Also, ו</a:t>
            </a:r>
            <a:r>
              <a:rPr lang="en-US" sz="2600">
                <a:solidFill>
                  <a:srgbClr val="FFFF00"/>
                </a:solidFill>
                <a:cs typeface="+mj-cs"/>
              </a:rPr>
              <a:t>ְזִמְרָת </a:t>
            </a:r>
            <a:r>
              <a:rPr lang="en-US" sz="2600">
                <a:solidFill>
                  <a:srgbClr val="92D050"/>
                </a:solidFill>
                <a:cs typeface="+mj-cs"/>
              </a:rPr>
              <a:t>cannot be explained like </a:t>
            </a:r>
            <a:r>
              <a:rPr lang="en-US" sz="2600">
                <a:solidFill>
                  <a:srgbClr val="FFFF00"/>
                </a:solidFill>
                <a:cs typeface="+mj-cs"/>
              </a:rPr>
              <a:t>וְזִמְרָתִי</a:t>
            </a:r>
            <a:r>
              <a:rPr lang="en-US" sz="2600">
                <a:solidFill>
                  <a:srgbClr val="92D050"/>
                </a:solidFill>
                <a:cs typeface="+mj-cs"/>
              </a:rPr>
              <a:t>, my praise, but we are forced to say that ו </a:t>
            </a:r>
            <a:r>
              <a:rPr lang="en-US" sz="2600">
                <a:solidFill>
                  <a:srgbClr val="FFFF00"/>
                </a:solidFill>
                <a:cs typeface="+mj-cs"/>
              </a:rPr>
              <a:t>ְזִמְרָת</a:t>
            </a:r>
            <a:r>
              <a:rPr lang="en-US" sz="2600">
                <a:solidFill>
                  <a:srgbClr val="92D050"/>
                </a:solidFill>
                <a:cs typeface="+mj-cs"/>
              </a:rPr>
              <a:t> is connected to the word following it. Therefore, I say that the ‘yud’ of </a:t>
            </a:r>
            <a:r>
              <a:rPr lang="en-US" sz="2600">
                <a:solidFill>
                  <a:srgbClr val="FFFF00"/>
                </a:solidFill>
                <a:cs typeface="+mj-cs"/>
              </a:rPr>
              <a:t>עָזִּי</a:t>
            </a:r>
            <a:r>
              <a:rPr lang="en-US" sz="2600">
                <a:solidFill>
                  <a:srgbClr val="92D050"/>
                </a:solidFill>
                <a:cs typeface="+mj-cs"/>
              </a:rPr>
              <a:t> is merely like the ‘yud’ of (</a:t>
            </a:r>
            <a:r>
              <a:rPr lang="en-US" sz="2600">
                <a:solidFill>
                  <a:srgbClr val="00B0F0"/>
                </a:solidFill>
                <a:cs typeface="+mj-cs"/>
              </a:rPr>
              <a:t>Deut. 33:16</a:t>
            </a:r>
            <a:r>
              <a:rPr lang="en-US" sz="2600">
                <a:solidFill>
                  <a:srgbClr val="92D050"/>
                </a:solidFill>
                <a:cs typeface="+mj-cs"/>
              </a:rPr>
              <a:t>) </a:t>
            </a:r>
            <a:r>
              <a:rPr lang="en-US" sz="2600">
                <a:solidFill>
                  <a:srgbClr val="FFFF00"/>
                </a:solidFill>
                <a:cs typeface="+mj-cs"/>
              </a:rPr>
              <a:t>שׁוֹכְנִי סְנֶה</a:t>
            </a:r>
            <a:r>
              <a:rPr lang="en-US" sz="2600">
                <a:solidFill>
                  <a:srgbClr val="92D050"/>
                </a:solidFill>
                <a:cs typeface="+mj-cs"/>
              </a:rPr>
              <a:t>, “He Who dwells in the thornbush.”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B84FE368-9657-45DC-927E-6EBF4B2E5C62}"/>
              </a:ext>
            </a:extLst>
          </p:cNvPr>
          <p:cNvGrpSpPr/>
          <p:nvPr/>
        </p:nvGrpSpPr>
        <p:grpSpPr>
          <a:xfrm>
            <a:off x="4136296" y="3657774"/>
            <a:ext cx="2976120" cy="82080"/>
            <a:chOff x="4136296" y="3657774"/>
            <a:chExt cx="2976120" cy="82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D03397A-8E95-46E6-9E0E-1B8675BEEA57}"/>
                    </a:ext>
                  </a:extLst>
                </p14:cNvPr>
                <p14:cNvContentPartPr/>
                <p14:nvPr/>
              </p14:nvContentPartPr>
              <p14:xfrm>
                <a:off x="4136296" y="3665694"/>
                <a:ext cx="345600" cy="46800"/>
              </p14:xfrm>
            </p:contentPart>
          </mc:Choice>
          <mc:Fallback>
            <p:pic>
              <p:nvPicPr>
                <p:cNvPr id="2" name="Ink 1">
                  <a:extLst>
                    <a:ext uri="{FF2B5EF4-FFF2-40B4-BE49-F238E27FC236}">
                      <a16:creationId xmlns:a16="http://schemas.microsoft.com/office/drawing/2014/main" id="{3D03397A-8E95-46E6-9E0E-1B8675BEEA57}"/>
                    </a:ext>
                  </a:extLst>
                </p:cNvPr>
                <p:cNvPicPr/>
                <p:nvPr/>
              </p:nvPicPr>
              <p:blipFill>
                <a:blip r:embed="rId5"/>
                <a:stretch>
                  <a:fillRect/>
                </a:stretch>
              </p:blipFill>
              <p:spPr>
                <a:xfrm>
                  <a:off x="4118296" y="3648054"/>
                  <a:ext cx="381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4F5EDC5-F6C5-4313-85A6-21C5C5968DD9}"/>
                    </a:ext>
                  </a:extLst>
                </p14:cNvPr>
                <p14:cNvContentPartPr/>
                <p14:nvPr/>
              </p14:nvContentPartPr>
              <p14:xfrm>
                <a:off x="5069776" y="3662814"/>
                <a:ext cx="634320" cy="77040"/>
              </p14:xfrm>
            </p:contentPart>
          </mc:Choice>
          <mc:Fallback>
            <p:pic>
              <p:nvPicPr>
                <p:cNvPr id="4" name="Ink 3">
                  <a:extLst>
                    <a:ext uri="{FF2B5EF4-FFF2-40B4-BE49-F238E27FC236}">
                      <a16:creationId xmlns:a16="http://schemas.microsoft.com/office/drawing/2014/main" id="{14F5EDC5-F6C5-4313-85A6-21C5C5968DD9}"/>
                    </a:ext>
                  </a:extLst>
                </p:cNvPr>
                <p:cNvPicPr/>
                <p:nvPr/>
              </p:nvPicPr>
              <p:blipFill>
                <a:blip r:embed="rId7"/>
                <a:stretch>
                  <a:fillRect/>
                </a:stretch>
              </p:blipFill>
              <p:spPr>
                <a:xfrm>
                  <a:off x="5052136" y="3644814"/>
                  <a:ext cx="669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B9BB61F-12F5-4E90-A017-75A190EE726C}"/>
                    </a:ext>
                  </a:extLst>
                </p14:cNvPr>
                <p14:cNvContentPartPr/>
                <p14:nvPr/>
              </p14:nvContentPartPr>
              <p14:xfrm>
                <a:off x="5913256" y="3657774"/>
                <a:ext cx="1199160" cy="50760"/>
              </p14:xfrm>
            </p:contentPart>
          </mc:Choice>
          <mc:Fallback>
            <p:pic>
              <p:nvPicPr>
                <p:cNvPr id="5" name="Ink 4">
                  <a:extLst>
                    <a:ext uri="{FF2B5EF4-FFF2-40B4-BE49-F238E27FC236}">
                      <a16:creationId xmlns:a16="http://schemas.microsoft.com/office/drawing/2014/main" id="{BB9BB61F-12F5-4E90-A017-75A190EE726C}"/>
                    </a:ext>
                  </a:extLst>
                </p:cNvPr>
                <p:cNvPicPr/>
                <p:nvPr/>
              </p:nvPicPr>
              <p:blipFill>
                <a:blip r:embed="rId9"/>
                <a:stretch>
                  <a:fillRect/>
                </a:stretch>
              </p:blipFill>
              <p:spPr>
                <a:xfrm>
                  <a:off x="5895616" y="3640134"/>
                  <a:ext cx="123480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67A4AF6-18A3-496F-B9D4-79077AAC2532}"/>
                  </a:ext>
                </a:extLst>
              </p14:cNvPr>
              <p14:cNvContentPartPr/>
              <p14:nvPr/>
            </p14:nvContentPartPr>
            <p14:xfrm>
              <a:off x="2770816" y="4906614"/>
              <a:ext cx="395280" cy="29520"/>
            </p14:xfrm>
          </p:contentPart>
        </mc:Choice>
        <mc:Fallback>
          <p:pic>
            <p:nvPicPr>
              <p:cNvPr id="9" name="Ink 8">
                <a:extLst>
                  <a:ext uri="{FF2B5EF4-FFF2-40B4-BE49-F238E27FC236}">
                    <a16:creationId xmlns:a16="http://schemas.microsoft.com/office/drawing/2014/main" id="{767A4AF6-18A3-496F-B9D4-79077AAC2532}"/>
                  </a:ext>
                </a:extLst>
              </p:cNvPr>
              <p:cNvPicPr/>
              <p:nvPr/>
            </p:nvPicPr>
            <p:blipFill>
              <a:blip r:embed="rId11"/>
              <a:stretch>
                <a:fillRect/>
              </a:stretch>
            </p:blipFill>
            <p:spPr>
              <a:xfrm>
                <a:off x="2752816" y="4888974"/>
                <a:ext cx="430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9AB6739-A645-4B58-A11E-545E00C8E96D}"/>
                  </a:ext>
                </a:extLst>
              </p14:cNvPr>
              <p14:cNvContentPartPr/>
              <p14:nvPr/>
            </p14:nvContentPartPr>
            <p14:xfrm>
              <a:off x="4256896" y="5213334"/>
              <a:ext cx="640440" cy="22680"/>
            </p14:xfrm>
          </p:contentPart>
        </mc:Choice>
        <mc:Fallback>
          <p:pic>
            <p:nvPicPr>
              <p:cNvPr id="11" name="Ink 10">
                <a:extLst>
                  <a:ext uri="{FF2B5EF4-FFF2-40B4-BE49-F238E27FC236}">
                    <a16:creationId xmlns:a16="http://schemas.microsoft.com/office/drawing/2014/main" id="{E9AB6739-A645-4B58-A11E-545E00C8E96D}"/>
                  </a:ext>
                </a:extLst>
              </p:cNvPr>
              <p:cNvPicPr/>
              <p:nvPr/>
            </p:nvPicPr>
            <p:blipFill>
              <a:blip r:embed="rId13"/>
              <a:stretch>
                <a:fillRect/>
              </a:stretch>
            </p:blipFill>
            <p:spPr>
              <a:xfrm>
                <a:off x="4238896" y="5195694"/>
                <a:ext cx="676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6D70615-4C51-40D7-8476-F41689712D02}"/>
                  </a:ext>
                </a:extLst>
              </p14:cNvPr>
              <p14:cNvContentPartPr/>
              <p14:nvPr/>
            </p14:nvContentPartPr>
            <p14:xfrm>
              <a:off x="5192536" y="5621214"/>
              <a:ext cx="264960" cy="37800"/>
            </p14:xfrm>
          </p:contentPart>
        </mc:Choice>
        <mc:Fallback>
          <p:pic>
            <p:nvPicPr>
              <p:cNvPr id="12" name="Ink 11">
                <a:extLst>
                  <a:ext uri="{FF2B5EF4-FFF2-40B4-BE49-F238E27FC236}">
                    <a16:creationId xmlns:a16="http://schemas.microsoft.com/office/drawing/2014/main" id="{56D70615-4C51-40D7-8476-F41689712D02}"/>
                  </a:ext>
                </a:extLst>
              </p:cNvPr>
              <p:cNvPicPr/>
              <p:nvPr/>
            </p:nvPicPr>
            <p:blipFill>
              <a:blip r:embed="rId15"/>
              <a:stretch>
                <a:fillRect/>
              </a:stretch>
            </p:blipFill>
            <p:spPr>
              <a:xfrm>
                <a:off x="5174536" y="5603214"/>
                <a:ext cx="300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3A0D23B-DFC9-4190-9C40-F41C40456AF4}"/>
                  </a:ext>
                </a:extLst>
              </p14:cNvPr>
              <p14:cNvContentPartPr/>
              <p14:nvPr/>
            </p14:nvContentPartPr>
            <p14:xfrm>
              <a:off x="3266896" y="6135294"/>
              <a:ext cx="3803040" cy="96480"/>
            </p14:xfrm>
          </p:contentPart>
        </mc:Choice>
        <mc:Fallback>
          <p:pic>
            <p:nvPicPr>
              <p:cNvPr id="13" name="Ink 12">
                <a:extLst>
                  <a:ext uri="{FF2B5EF4-FFF2-40B4-BE49-F238E27FC236}">
                    <a16:creationId xmlns:a16="http://schemas.microsoft.com/office/drawing/2014/main" id="{C3A0D23B-DFC9-4190-9C40-F41C40456AF4}"/>
                  </a:ext>
                </a:extLst>
              </p:cNvPr>
              <p:cNvPicPr/>
              <p:nvPr/>
            </p:nvPicPr>
            <p:blipFill>
              <a:blip r:embed="rId17"/>
              <a:stretch>
                <a:fillRect/>
              </a:stretch>
            </p:blipFill>
            <p:spPr>
              <a:xfrm>
                <a:off x="3249256" y="6117654"/>
                <a:ext cx="3838680" cy="132120"/>
              </a:xfrm>
              <a:prstGeom prst="rect">
                <a:avLst/>
              </a:prstGeom>
            </p:spPr>
          </p:pic>
        </mc:Fallback>
      </mc:AlternateContent>
      <p:grpSp>
        <p:nvGrpSpPr>
          <p:cNvPr id="16" name="Group 15">
            <a:extLst>
              <a:ext uri="{FF2B5EF4-FFF2-40B4-BE49-F238E27FC236}">
                <a16:creationId xmlns:a16="http://schemas.microsoft.com/office/drawing/2014/main" id="{526B5FDB-4C60-4067-8CB0-64CCBE2473B2}"/>
              </a:ext>
            </a:extLst>
          </p:cNvPr>
          <p:cNvGrpSpPr/>
          <p:nvPr/>
        </p:nvGrpSpPr>
        <p:grpSpPr>
          <a:xfrm>
            <a:off x="575896" y="5258694"/>
            <a:ext cx="9259920" cy="932040"/>
            <a:chOff x="575896" y="5258694"/>
            <a:chExt cx="9259920" cy="93204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8C072FA-9CBE-4ACC-8A94-1124B076463A}"/>
                    </a:ext>
                  </a:extLst>
                </p14:cNvPr>
                <p14:cNvContentPartPr/>
                <p14:nvPr/>
              </p14:nvContentPartPr>
              <p14:xfrm>
                <a:off x="575896" y="5557854"/>
                <a:ext cx="7207560" cy="632880"/>
              </p14:xfrm>
            </p:contentPart>
          </mc:Choice>
          <mc:Fallback>
            <p:pic>
              <p:nvPicPr>
                <p:cNvPr id="14" name="Ink 13">
                  <a:extLst>
                    <a:ext uri="{FF2B5EF4-FFF2-40B4-BE49-F238E27FC236}">
                      <a16:creationId xmlns:a16="http://schemas.microsoft.com/office/drawing/2014/main" id="{98C072FA-9CBE-4ACC-8A94-1124B076463A}"/>
                    </a:ext>
                  </a:extLst>
                </p:cNvPr>
                <p:cNvPicPr/>
                <p:nvPr/>
              </p:nvPicPr>
              <p:blipFill>
                <a:blip r:embed="rId19"/>
                <a:stretch>
                  <a:fillRect/>
                </a:stretch>
              </p:blipFill>
              <p:spPr>
                <a:xfrm>
                  <a:off x="558256" y="5539854"/>
                  <a:ext cx="724320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E4C5C5B-D53F-41A3-BA3B-2B00BDD3A227}"/>
                    </a:ext>
                  </a:extLst>
                </p14:cNvPr>
                <p14:cNvContentPartPr/>
                <p14:nvPr/>
              </p14:nvContentPartPr>
              <p14:xfrm>
                <a:off x="8793616" y="5258694"/>
                <a:ext cx="1042200" cy="489240"/>
              </p14:xfrm>
            </p:contentPart>
          </mc:Choice>
          <mc:Fallback>
            <p:pic>
              <p:nvPicPr>
                <p:cNvPr id="15" name="Ink 14">
                  <a:extLst>
                    <a:ext uri="{FF2B5EF4-FFF2-40B4-BE49-F238E27FC236}">
                      <a16:creationId xmlns:a16="http://schemas.microsoft.com/office/drawing/2014/main" id="{6E4C5C5B-D53F-41A3-BA3B-2B00BDD3A227}"/>
                    </a:ext>
                  </a:extLst>
                </p:cNvPr>
                <p:cNvPicPr/>
                <p:nvPr/>
              </p:nvPicPr>
              <p:blipFill>
                <a:blip r:embed="rId21"/>
                <a:stretch>
                  <a:fillRect/>
                </a:stretch>
              </p:blipFill>
              <p:spPr>
                <a:xfrm>
                  <a:off x="8775616" y="5241054"/>
                  <a:ext cx="1077840" cy="524880"/>
                </a:xfrm>
                <a:prstGeom prst="rect">
                  <a:avLst/>
                </a:prstGeom>
              </p:spPr>
            </p:pic>
          </mc:Fallback>
        </mc:AlternateContent>
      </p:grpSp>
    </p:spTree>
    <p:extLst>
      <p:ext uri="{BB962C8B-B14F-4D97-AF65-F5344CB8AC3E}">
        <p14:creationId xmlns:p14="http://schemas.microsoft.com/office/powerpoint/2010/main" val="10274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3697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016758"/>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C000"/>
                </a:solidFill>
                <a:cs typeface="+mj-cs"/>
              </a:rPr>
              <a:t>ספר ישעיה פרק יב</a:t>
            </a:r>
          </a:p>
          <a:p>
            <a:pPr algn="r"/>
            <a:r>
              <a:rPr lang="he-IL" sz="4000">
                <a:solidFill>
                  <a:srgbClr val="FFC000"/>
                </a:solidFill>
                <a:cs typeface="+mj-cs"/>
              </a:rPr>
              <a:t>א   וְאָמַרְתָּ בַּיּוֹם הַהוּא אוֹדְךָ יְהֹוָה כִּי אָנַפְתָּ בִּי יָשֹׁב אַפְּךָ וּתְנַחֲמֵנִי: ב   הִנֵּה אֵל יְשׁוּעָתִי אֶבְטַח וְלֹא אֶפְחָד כִּי עָזִּי וְזִמְרָת יָהּ יְהֹוָה וַיְהִי-לִי לִישׁוּעָה: </a:t>
            </a:r>
            <a:r>
              <a:rPr lang="he-IL" sz="4000">
                <a:solidFill>
                  <a:srgbClr val="92D050"/>
                </a:solidFill>
                <a:cs typeface="+mj-cs"/>
              </a:rPr>
              <a:t>ג   וּשְׁאַבְתֶּם-מַיִם בְּשָֹשֹוֹן מִמַּעַיְנֵי הַיְשׁוּעָה: ד   וַאֲמַרְתֶּם בַּיּוֹם הַהוּא הוֹדוּ לַיהֹוָה קִרְאוּ בִשְׁמוֹ הוֹדִיעוּ בָעַמִּים עֲלִילֹתָיו הַזְכִּירוּ כִּי נִשְֹגָּב שְׁמוֹ: ה   זַמְּרוּ יְהֹוָה כִּי גֵאוּת עָשָֹה מיּדַעַת [מוּדַעַת] זֹאת בְּכָל-הָאָרֶץ: </a:t>
            </a:r>
            <a:r>
              <a:rPr lang="he-IL" sz="4000">
                <a:solidFill>
                  <a:srgbClr val="FFFF00"/>
                </a:solidFill>
                <a:cs typeface="+mj-cs"/>
              </a:rPr>
              <a:t>ו   צַהֲלִי וָרֹנִּי יוֹשֶׁבֶת צִיּוֹן כִּי-גָדוֹל בְּקִרְבֵּךְ קְדוֹשׁ יִשְֹרָאֵל:</a:t>
            </a:r>
            <a:r>
              <a:rPr lang="he-IL" sz="40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0569BDD-5673-44AC-A5EC-C9A6F693AC1A}"/>
                  </a:ext>
                </a:extLst>
              </p14:cNvPr>
              <p14:cNvContentPartPr/>
              <p14:nvPr/>
            </p14:nvContentPartPr>
            <p14:xfrm>
              <a:off x="5669896" y="1271334"/>
              <a:ext cx="3967560" cy="83880"/>
            </p14:xfrm>
          </p:contentPart>
        </mc:Choice>
        <mc:Fallback>
          <p:pic>
            <p:nvPicPr>
              <p:cNvPr id="2" name="Ink 1">
                <a:extLst>
                  <a:ext uri="{FF2B5EF4-FFF2-40B4-BE49-F238E27FC236}">
                    <a16:creationId xmlns:a16="http://schemas.microsoft.com/office/drawing/2014/main" id="{50569BDD-5673-44AC-A5EC-C9A6F693AC1A}"/>
                  </a:ext>
                </a:extLst>
              </p:cNvPr>
              <p:cNvPicPr/>
              <p:nvPr/>
            </p:nvPicPr>
            <p:blipFill>
              <a:blip r:embed="rId5"/>
              <a:stretch>
                <a:fillRect/>
              </a:stretch>
            </p:blipFill>
            <p:spPr>
              <a:xfrm>
                <a:off x="5652256" y="1253334"/>
                <a:ext cx="4003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2E8D251-ECB9-4376-B5E6-D6B4F3377FCB}"/>
                  </a:ext>
                </a:extLst>
              </p14:cNvPr>
              <p14:cNvContentPartPr/>
              <p14:nvPr/>
            </p14:nvContentPartPr>
            <p14:xfrm>
              <a:off x="4707256" y="1296534"/>
              <a:ext cx="852120" cy="62280"/>
            </p14:xfrm>
          </p:contentPart>
        </mc:Choice>
        <mc:Fallback>
          <p:pic>
            <p:nvPicPr>
              <p:cNvPr id="4" name="Ink 3">
                <a:extLst>
                  <a:ext uri="{FF2B5EF4-FFF2-40B4-BE49-F238E27FC236}">
                    <a16:creationId xmlns:a16="http://schemas.microsoft.com/office/drawing/2014/main" id="{42E8D251-ECB9-4376-B5E6-D6B4F3377FCB}"/>
                  </a:ext>
                </a:extLst>
              </p:cNvPr>
              <p:cNvPicPr/>
              <p:nvPr/>
            </p:nvPicPr>
            <p:blipFill>
              <a:blip r:embed="rId7"/>
              <a:stretch>
                <a:fillRect/>
              </a:stretch>
            </p:blipFill>
            <p:spPr>
              <a:xfrm>
                <a:off x="4689616" y="1278534"/>
                <a:ext cx="887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96BF85-C921-4F96-9F10-AB87599C2338}"/>
                  </a:ext>
                </a:extLst>
              </p14:cNvPr>
              <p14:cNvContentPartPr/>
              <p14:nvPr/>
            </p14:nvContentPartPr>
            <p14:xfrm>
              <a:off x="3225136" y="1243974"/>
              <a:ext cx="1431000" cy="79920"/>
            </p14:xfrm>
          </p:contentPart>
        </mc:Choice>
        <mc:Fallback>
          <p:pic>
            <p:nvPicPr>
              <p:cNvPr id="7" name="Ink 6">
                <a:extLst>
                  <a:ext uri="{FF2B5EF4-FFF2-40B4-BE49-F238E27FC236}">
                    <a16:creationId xmlns:a16="http://schemas.microsoft.com/office/drawing/2014/main" id="{8596BF85-C921-4F96-9F10-AB87599C2338}"/>
                  </a:ext>
                </a:extLst>
              </p:cNvPr>
              <p:cNvPicPr/>
              <p:nvPr/>
            </p:nvPicPr>
            <p:blipFill>
              <a:blip r:embed="rId9"/>
              <a:stretch>
                <a:fillRect/>
              </a:stretch>
            </p:blipFill>
            <p:spPr>
              <a:xfrm>
                <a:off x="3207136" y="1226334"/>
                <a:ext cx="1466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5A158FD-9732-444A-A246-2CE074A250CE}"/>
                  </a:ext>
                </a:extLst>
              </p14:cNvPr>
              <p14:cNvContentPartPr/>
              <p14:nvPr/>
            </p14:nvContentPartPr>
            <p14:xfrm>
              <a:off x="2916616" y="1301214"/>
              <a:ext cx="226080" cy="43920"/>
            </p14:xfrm>
          </p:contentPart>
        </mc:Choice>
        <mc:Fallback>
          <p:pic>
            <p:nvPicPr>
              <p:cNvPr id="9" name="Ink 8">
                <a:extLst>
                  <a:ext uri="{FF2B5EF4-FFF2-40B4-BE49-F238E27FC236}">
                    <a16:creationId xmlns:a16="http://schemas.microsoft.com/office/drawing/2014/main" id="{65A158FD-9732-444A-A246-2CE074A250CE}"/>
                  </a:ext>
                </a:extLst>
              </p:cNvPr>
              <p:cNvPicPr/>
              <p:nvPr/>
            </p:nvPicPr>
            <p:blipFill>
              <a:blip r:embed="rId11"/>
              <a:stretch>
                <a:fillRect/>
              </a:stretch>
            </p:blipFill>
            <p:spPr>
              <a:xfrm>
                <a:off x="2898616" y="1283214"/>
                <a:ext cx="261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C835C76-5805-400A-BE2E-AE56B7687007}"/>
                  </a:ext>
                </a:extLst>
              </p14:cNvPr>
              <p14:cNvContentPartPr/>
              <p14:nvPr/>
            </p14:nvContentPartPr>
            <p14:xfrm>
              <a:off x="2249536" y="1303374"/>
              <a:ext cx="593280" cy="65520"/>
            </p14:xfrm>
          </p:contentPart>
        </mc:Choice>
        <mc:Fallback>
          <p:pic>
            <p:nvPicPr>
              <p:cNvPr id="11" name="Ink 10">
                <a:extLst>
                  <a:ext uri="{FF2B5EF4-FFF2-40B4-BE49-F238E27FC236}">
                    <a16:creationId xmlns:a16="http://schemas.microsoft.com/office/drawing/2014/main" id="{AC835C76-5805-400A-BE2E-AE56B7687007}"/>
                  </a:ext>
                </a:extLst>
              </p:cNvPr>
              <p:cNvPicPr/>
              <p:nvPr/>
            </p:nvPicPr>
            <p:blipFill>
              <a:blip r:embed="rId13"/>
              <a:stretch>
                <a:fillRect/>
              </a:stretch>
            </p:blipFill>
            <p:spPr>
              <a:xfrm>
                <a:off x="2231536" y="1285734"/>
                <a:ext cx="628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4AA9B32-DBAE-4818-A27E-5A7E5FE69467}"/>
                  </a:ext>
                </a:extLst>
              </p14:cNvPr>
              <p14:cNvContentPartPr/>
              <p14:nvPr/>
            </p14:nvContentPartPr>
            <p14:xfrm>
              <a:off x="1267096" y="1313814"/>
              <a:ext cx="769680" cy="80280"/>
            </p14:xfrm>
          </p:contentPart>
        </mc:Choice>
        <mc:Fallback>
          <p:pic>
            <p:nvPicPr>
              <p:cNvPr id="13" name="Ink 12">
                <a:extLst>
                  <a:ext uri="{FF2B5EF4-FFF2-40B4-BE49-F238E27FC236}">
                    <a16:creationId xmlns:a16="http://schemas.microsoft.com/office/drawing/2014/main" id="{54AA9B32-DBAE-4818-A27E-5A7E5FE69467}"/>
                  </a:ext>
                </a:extLst>
              </p:cNvPr>
              <p:cNvPicPr/>
              <p:nvPr/>
            </p:nvPicPr>
            <p:blipFill>
              <a:blip r:embed="rId15"/>
              <a:stretch>
                <a:fillRect/>
              </a:stretch>
            </p:blipFill>
            <p:spPr>
              <a:xfrm>
                <a:off x="1249456" y="1296174"/>
                <a:ext cx="805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C382CDC-4241-462D-A5B6-290C5ED9B5ED}"/>
                  </a:ext>
                </a:extLst>
              </p14:cNvPr>
              <p14:cNvContentPartPr/>
              <p14:nvPr/>
            </p14:nvContentPartPr>
            <p14:xfrm>
              <a:off x="8763016" y="1939854"/>
              <a:ext cx="1391040" cy="54720"/>
            </p14:xfrm>
          </p:contentPart>
        </mc:Choice>
        <mc:Fallback>
          <p:pic>
            <p:nvPicPr>
              <p:cNvPr id="15" name="Ink 14">
                <a:extLst>
                  <a:ext uri="{FF2B5EF4-FFF2-40B4-BE49-F238E27FC236}">
                    <a16:creationId xmlns:a16="http://schemas.microsoft.com/office/drawing/2014/main" id="{6C382CDC-4241-462D-A5B6-290C5ED9B5ED}"/>
                  </a:ext>
                </a:extLst>
              </p:cNvPr>
              <p:cNvPicPr/>
              <p:nvPr/>
            </p:nvPicPr>
            <p:blipFill>
              <a:blip r:embed="rId17"/>
              <a:stretch>
                <a:fillRect/>
              </a:stretch>
            </p:blipFill>
            <p:spPr>
              <a:xfrm>
                <a:off x="8745016" y="1921854"/>
                <a:ext cx="1426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C534B22E-5198-4E82-9330-0DF77CA333B3}"/>
                  </a:ext>
                </a:extLst>
              </p14:cNvPr>
              <p14:cNvContentPartPr/>
              <p14:nvPr/>
            </p14:nvContentPartPr>
            <p14:xfrm>
              <a:off x="5487736" y="1296534"/>
              <a:ext cx="1308600" cy="640080"/>
            </p14:xfrm>
          </p:contentPart>
        </mc:Choice>
        <mc:Fallback>
          <p:pic>
            <p:nvPicPr>
              <p:cNvPr id="19" name="Ink 18">
                <a:extLst>
                  <a:ext uri="{FF2B5EF4-FFF2-40B4-BE49-F238E27FC236}">
                    <a16:creationId xmlns:a16="http://schemas.microsoft.com/office/drawing/2014/main" id="{C534B22E-5198-4E82-9330-0DF77CA333B3}"/>
                  </a:ext>
                </a:extLst>
              </p:cNvPr>
              <p:cNvPicPr/>
              <p:nvPr/>
            </p:nvPicPr>
            <p:blipFill>
              <a:blip r:embed="rId19"/>
              <a:stretch>
                <a:fillRect/>
              </a:stretch>
            </p:blipFill>
            <p:spPr>
              <a:xfrm>
                <a:off x="5470096" y="1278534"/>
                <a:ext cx="134424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Ink 20">
                <a:extLst>
                  <a:ext uri="{FF2B5EF4-FFF2-40B4-BE49-F238E27FC236}">
                    <a16:creationId xmlns:a16="http://schemas.microsoft.com/office/drawing/2014/main" id="{BE6D6A54-F4C1-4452-93C2-C979EF087832}"/>
                  </a:ext>
                </a:extLst>
              </p14:cNvPr>
              <p14:cNvContentPartPr/>
              <p14:nvPr/>
            </p14:nvContentPartPr>
            <p14:xfrm>
              <a:off x="2542216" y="1867134"/>
              <a:ext cx="1829880" cy="93240"/>
            </p14:xfrm>
          </p:contentPart>
        </mc:Choice>
        <mc:Fallback>
          <p:pic>
            <p:nvPicPr>
              <p:cNvPr id="21" name="Ink 20">
                <a:extLst>
                  <a:ext uri="{FF2B5EF4-FFF2-40B4-BE49-F238E27FC236}">
                    <a16:creationId xmlns:a16="http://schemas.microsoft.com/office/drawing/2014/main" id="{BE6D6A54-F4C1-4452-93C2-C979EF087832}"/>
                  </a:ext>
                </a:extLst>
              </p:cNvPr>
              <p:cNvPicPr/>
              <p:nvPr/>
            </p:nvPicPr>
            <p:blipFill>
              <a:blip r:embed="rId21"/>
              <a:stretch>
                <a:fillRect/>
              </a:stretch>
            </p:blipFill>
            <p:spPr>
              <a:xfrm>
                <a:off x="2524576" y="1849134"/>
                <a:ext cx="1865520" cy="128880"/>
              </a:xfrm>
              <a:prstGeom prst="rect">
                <a:avLst/>
              </a:prstGeom>
            </p:spPr>
          </p:pic>
        </mc:Fallback>
      </mc:AlternateContent>
      <p:grpSp>
        <p:nvGrpSpPr>
          <p:cNvPr id="24" name="Group 23">
            <a:extLst>
              <a:ext uri="{FF2B5EF4-FFF2-40B4-BE49-F238E27FC236}">
                <a16:creationId xmlns:a16="http://schemas.microsoft.com/office/drawing/2014/main" id="{EA4A1B8F-3CE3-4463-BDD3-55735FF0030C}"/>
              </a:ext>
            </a:extLst>
          </p:cNvPr>
          <p:cNvGrpSpPr/>
          <p:nvPr/>
        </p:nvGrpSpPr>
        <p:grpSpPr>
          <a:xfrm>
            <a:off x="389056" y="1858854"/>
            <a:ext cx="2194560" cy="156240"/>
            <a:chOff x="389056" y="1858854"/>
            <a:chExt cx="2194560" cy="156240"/>
          </a:xfrm>
        </p:grpSpPr>
        <mc:AlternateContent xmlns:mc="http://schemas.openxmlformats.org/markup-compatibility/2006">
          <mc:Choice xmlns:p14="http://schemas.microsoft.com/office/powerpoint/2010/main" Requires="p14">
            <p:contentPart p14:bwMode="auto" r:id="rId22">
              <p14:nvContentPartPr>
                <p14:cNvPr id="22" name="Ink 21">
                  <a:extLst>
                    <a:ext uri="{FF2B5EF4-FFF2-40B4-BE49-F238E27FC236}">
                      <a16:creationId xmlns:a16="http://schemas.microsoft.com/office/drawing/2014/main" id="{E9F6C809-AC64-4ECD-96B0-0804CE7E9570}"/>
                    </a:ext>
                  </a:extLst>
                </p14:cNvPr>
                <p14:cNvContentPartPr/>
                <p14:nvPr/>
              </p14:nvContentPartPr>
              <p14:xfrm>
                <a:off x="1782976" y="1939854"/>
                <a:ext cx="800640" cy="75240"/>
              </p14:xfrm>
            </p:contentPart>
          </mc:Choice>
          <mc:Fallback>
            <p:pic>
              <p:nvPicPr>
                <p:cNvPr id="22" name="Ink 21">
                  <a:extLst>
                    <a:ext uri="{FF2B5EF4-FFF2-40B4-BE49-F238E27FC236}">
                      <a16:creationId xmlns:a16="http://schemas.microsoft.com/office/drawing/2014/main" id="{E9F6C809-AC64-4ECD-96B0-0804CE7E9570}"/>
                    </a:ext>
                  </a:extLst>
                </p:cNvPr>
                <p:cNvPicPr/>
                <p:nvPr/>
              </p:nvPicPr>
              <p:blipFill>
                <a:blip r:embed="rId23"/>
                <a:stretch>
                  <a:fillRect/>
                </a:stretch>
              </p:blipFill>
              <p:spPr>
                <a:xfrm>
                  <a:off x="1764976" y="1921854"/>
                  <a:ext cx="836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DEB350E4-0522-4186-9C2E-C62615B3431F}"/>
                    </a:ext>
                  </a:extLst>
                </p14:cNvPr>
                <p14:cNvContentPartPr/>
                <p14:nvPr/>
              </p14:nvContentPartPr>
              <p14:xfrm>
                <a:off x="389056" y="1858854"/>
                <a:ext cx="1146960" cy="94680"/>
              </p14:xfrm>
            </p:contentPart>
          </mc:Choice>
          <mc:Fallback>
            <p:pic>
              <p:nvPicPr>
                <p:cNvPr id="23" name="Ink 22">
                  <a:extLst>
                    <a:ext uri="{FF2B5EF4-FFF2-40B4-BE49-F238E27FC236}">
                      <a16:creationId xmlns:a16="http://schemas.microsoft.com/office/drawing/2014/main" id="{DEB350E4-0522-4186-9C2E-C62615B3431F}"/>
                    </a:ext>
                  </a:extLst>
                </p:cNvPr>
                <p:cNvPicPr/>
                <p:nvPr/>
              </p:nvPicPr>
              <p:blipFill>
                <a:blip r:embed="rId25"/>
                <a:stretch>
                  <a:fillRect/>
                </a:stretch>
              </p:blipFill>
              <p:spPr>
                <a:xfrm>
                  <a:off x="371056" y="1841214"/>
                  <a:ext cx="118260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CF8AEDF8-708D-4157-8E3A-7CA4B295675A}"/>
                  </a:ext>
                </a:extLst>
              </p14:cNvPr>
              <p14:cNvContentPartPr/>
              <p14:nvPr/>
            </p14:nvContentPartPr>
            <p14:xfrm>
              <a:off x="5710216" y="1826814"/>
              <a:ext cx="2320920" cy="129960"/>
            </p14:xfrm>
          </p:contentPart>
        </mc:Choice>
        <mc:Fallback>
          <p:pic>
            <p:nvPicPr>
              <p:cNvPr id="16" name="Ink 15">
                <a:extLst>
                  <a:ext uri="{FF2B5EF4-FFF2-40B4-BE49-F238E27FC236}">
                    <a16:creationId xmlns:a16="http://schemas.microsoft.com/office/drawing/2014/main" id="{CF8AEDF8-708D-4157-8E3A-7CA4B295675A}"/>
                  </a:ext>
                </a:extLst>
              </p:cNvPr>
              <p:cNvPicPr/>
              <p:nvPr/>
            </p:nvPicPr>
            <p:blipFill>
              <a:blip r:embed="rId27"/>
              <a:stretch>
                <a:fillRect/>
              </a:stretch>
            </p:blipFill>
            <p:spPr>
              <a:xfrm>
                <a:off x="5692216" y="1809174"/>
                <a:ext cx="2356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2FA37B1E-D919-4D62-A288-0F8B77432C64}"/>
                  </a:ext>
                </a:extLst>
              </p14:cNvPr>
              <p14:cNvContentPartPr/>
              <p14:nvPr/>
            </p14:nvContentPartPr>
            <p14:xfrm>
              <a:off x="4408456" y="1851294"/>
              <a:ext cx="1033560" cy="68400"/>
            </p14:xfrm>
          </p:contentPart>
        </mc:Choice>
        <mc:Fallback>
          <p:pic>
            <p:nvPicPr>
              <p:cNvPr id="17" name="Ink 16">
                <a:extLst>
                  <a:ext uri="{FF2B5EF4-FFF2-40B4-BE49-F238E27FC236}">
                    <a16:creationId xmlns:a16="http://schemas.microsoft.com/office/drawing/2014/main" id="{2FA37B1E-D919-4D62-A288-0F8B77432C64}"/>
                  </a:ext>
                </a:extLst>
              </p:cNvPr>
              <p:cNvPicPr/>
              <p:nvPr/>
            </p:nvPicPr>
            <p:blipFill>
              <a:blip r:embed="rId29"/>
              <a:stretch>
                <a:fillRect/>
              </a:stretch>
            </p:blipFill>
            <p:spPr>
              <a:xfrm>
                <a:off x="4390816" y="1833294"/>
                <a:ext cx="1069200" cy="104040"/>
              </a:xfrm>
              <a:prstGeom prst="rect">
                <a:avLst/>
              </a:prstGeom>
            </p:spPr>
          </p:pic>
        </mc:Fallback>
      </mc:AlternateContent>
      <p:grpSp>
        <p:nvGrpSpPr>
          <p:cNvPr id="35" name="Group 34">
            <a:extLst>
              <a:ext uri="{FF2B5EF4-FFF2-40B4-BE49-F238E27FC236}">
                <a16:creationId xmlns:a16="http://schemas.microsoft.com/office/drawing/2014/main" id="{CAC099C2-BDC5-419D-B06A-33E5D247C1CF}"/>
              </a:ext>
            </a:extLst>
          </p:cNvPr>
          <p:cNvGrpSpPr/>
          <p:nvPr/>
        </p:nvGrpSpPr>
        <p:grpSpPr>
          <a:xfrm>
            <a:off x="6500416" y="2492094"/>
            <a:ext cx="3753000" cy="114120"/>
            <a:chOff x="6500416" y="2492094"/>
            <a:chExt cx="3753000" cy="114120"/>
          </a:xfrm>
        </p:grpSpPr>
        <mc:AlternateContent xmlns:mc="http://schemas.openxmlformats.org/markup-compatibility/2006">
          <mc:Choice xmlns:p14="http://schemas.microsoft.com/office/powerpoint/2010/main" Requires="p14">
            <p:contentPart p14:bwMode="auto" r:id="rId30">
              <p14:nvContentPartPr>
                <p14:cNvPr id="32" name="Ink 31">
                  <a:extLst>
                    <a:ext uri="{FF2B5EF4-FFF2-40B4-BE49-F238E27FC236}">
                      <a16:creationId xmlns:a16="http://schemas.microsoft.com/office/drawing/2014/main" id="{3E6D5830-B0FE-497C-8C94-06BED3F80475}"/>
                    </a:ext>
                  </a:extLst>
                </p14:cNvPr>
                <p14:cNvContentPartPr/>
                <p14:nvPr/>
              </p14:nvContentPartPr>
              <p14:xfrm>
                <a:off x="7547296" y="2492094"/>
                <a:ext cx="2160" cy="360"/>
              </p14:xfrm>
            </p:contentPart>
          </mc:Choice>
          <mc:Fallback>
            <p:pic>
              <p:nvPicPr>
                <p:cNvPr id="32" name="Ink 31">
                  <a:extLst>
                    <a:ext uri="{FF2B5EF4-FFF2-40B4-BE49-F238E27FC236}">
                      <a16:creationId xmlns:a16="http://schemas.microsoft.com/office/drawing/2014/main" id="{3E6D5830-B0FE-497C-8C94-06BED3F80475}"/>
                    </a:ext>
                  </a:extLst>
                </p:cNvPr>
                <p:cNvPicPr/>
                <p:nvPr/>
              </p:nvPicPr>
              <p:blipFill>
                <a:blip r:embed="rId31"/>
                <a:stretch>
                  <a:fillRect/>
                </a:stretch>
              </p:blipFill>
              <p:spPr>
                <a:xfrm>
                  <a:off x="7529296" y="2474454"/>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88C52B18-6369-4812-9351-7D1C7616AB81}"/>
                    </a:ext>
                  </a:extLst>
                </p14:cNvPr>
                <p14:cNvContentPartPr/>
                <p14:nvPr/>
              </p14:nvContentPartPr>
              <p14:xfrm>
                <a:off x="9058576" y="2549694"/>
                <a:ext cx="1194840" cy="42840"/>
              </p14:xfrm>
            </p:contentPart>
          </mc:Choice>
          <mc:Fallback>
            <p:pic>
              <p:nvPicPr>
                <p:cNvPr id="25" name="Ink 24">
                  <a:extLst>
                    <a:ext uri="{FF2B5EF4-FFF2-40B4-BE49-F238E27FC236}">
                      <a16:creationId xmlns:a16="http://schemas.microsoft.com/office/drawing/2014/main" id="{88C52B18-6369-4812-9351-7D1C7616AB81}"/>
                    </a:ext>
                  </a:extLst>
                </p:cNvPr>
                <p:cNvPicPr/>
                <p:nvPr/>
              </p:nvPicPr>
              <p:blipFill>
                <a:blip r:embed="rId33"/>
                <a:stretch>
                  <a:fillRect/>
                </a:stretch>
              </p:blipFill>
              <p:spPr>
                <a:xfrm>
                  <a:off x="9040576" y="2531694"/>
                  <a:ext cx="1230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3CA07921-A1B0-48A8-9829-094B393948FC}"/>
                    </a:ext>
                  </a:extLst>
                </p14:cNvPr>
                <p14:cNvContentPartPr/>
                <p14:nvPr/>
              </p14:nvContentPartPr>
              <p14:xfrm>
                <a:off x="8210416" y="2529534"/>
                <a:ext cx="785160" cy="76680"/>
              </p14:xfrm>
            </p:contentPart>
          </mc:Choice>
          <mc:Fallback>
            <p:pic>
              <p:nvPicPr>
                <p:cNvPr id="26" name="Ink 25">
                  <a:extLst>
                    <a:ext uri="{FF2B5EF4-FFF2-40B4-BE49-F238E27FC236}">
                      <a16:creationId xmlns:a16="http://schemas.microsoft.com/office/drawing/2014/main" id="{3CA07921-A1B0-48A8-9829-094B393948FC}"/>
                    </a:ext>
                  </a:extLst>
                </p:cNvPr>
                <p:cNvPicPr/>
                <p:nvPr/>
              </p:nvPicPr>
              <p:blipFill>
                <a:blip r:embed="rId35"/>
                <a:stretch>
                  <a:fillRect/>
                </a:stretch>
              </p:blipFill>
              <p:spPr>
                <a:xfrm>
                  <a:off x="8192776" y="2511534"/>
                  <a:ext cx="820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BFCAA316-83CB-40B5-9F8B-793787C07BDB}"/>
                    </a:ext>
                  </a:extLst>
                </p14:cNvPr>
                <p14:cNvContentPartPr/>
                <p14:nvPr/>
              </p14:nvContentPartPr>
              <p14:xfrm>
                <a:off x="7971016" y="2558694"/>
                <a:ext cx="23760" cy="27360"/>
              </p14:xfrm>
            </p:contentPart>
          </mc:Choice>
          <mc:Fallback>
            <p:pic>
              <p:nvPicPr>
                <p:cNvPr id="28" name="Ink 27">
                  <a:extLst>
                    <a:ext uri="{FF2B5EF4-FFF2-40B4-BE49-F238E27FC236}">
                      <a16:creationId xmlns:a16="http://schemas.microsoft.com/office/drawing/2014/main" id="{BFCAA316-83CB-40B5-9F8B-793787C07BDB}"/>
                    </a:ext>
                  </a:extLst>
                </p:cNvPr>
                <p:cNvPicPr/>
                <p:nvPr/>
              </p:nvPicPr>
              <p:blipFill>
                <a:blip r:embed="rId37"/>
                <a:stretch>
                  <a:fillRect/>
                </a:stretch>
              </p:blipFill>
              <p:spPr>
                <a:xfrm>
                  <a:off x="7953376" y="2540694"/>
                  <a:ext cx="59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959F9B19-1424-4ED7-A681-4E5463A65CC6}"/>
                    </a:ext>
                  </a:extLst>
                </p14:cNvPr>
                <p14:cNvContentPartPr/>
                <p14:nvPr/>
              </p14:nvContentPartPr>
              <p14:xfrm>
                <a:off x="7604536" y="2554734"/>
                <a:ext cx="406800" cy="31320"/>
              </p14:xfrm>
            </p:contentPart>
          </mc:Choice>
          <mc:Fallback>
            <p:pic>
              <p:nvPicPr>
                <p:cNvPr id="29" name="Ink 28">
                  <a:extLst>
                    <a:ext uri="{FF2B5EF4-FFF2-40B4-BE49-F238E27FC236}">
                      <a16:creationId xmlns:a16="http://schemas.microsoft.com/office/drawing/2014/main" id="{959F9B19-1424-4ED7-A681-4E5463A65CC6}"/>
                    </a:ext>
                  </a:extLst>
                </p:cNvPr>
                <p:cNvPicPr/>
                <p:nvPr/>
              </p:nvPicPr>
              <p:blipFill>
                <a:blip r:embed="rId39"/>
                <a:stretch>
                  <a:fillRect/>
                </a:stretch>
              </p:blipFill>
              <p:spPr>
                <a:xfrm>
                  <a:off x="7586896" y="2536734"/>
                  <a:ext cx="442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59F8682D-2714-4B64-9826-E2790AC88321}"/>
                    </a:ext>
                  </a:extLst>
                </p14:cNvPr>
                <p14:cNvContentPartPr/>
                <p14:nvPr/>
              </p14:nvContentPartPr>
              <p14:xfrm>
                <a:off x="6500416" y="2554734"/>
                <a:ext cx="1072080" cy="34920"/>
              </p14:xfrm>
            </p:contentPart>
          </mc:Choice>
          <mc:Fallback>
            <p:pic>
              <p:nvPicPr>
                <p:cNvPr id="30" name="Ink 29">
                  <a:extLst>
                    <a:ext uri="{FF2B5EF4-FFF2-40B4-BE49-F238E27FC236}">
                      <a16:creationId xmlns:a16="http://schemas.microsoft.com/office/drawing/2014/main" id="{59F8682D-2714-4B64-9826-E2790AC88321}"/>
                    </a:ext>
                  </a:extLst>
                </p:cNvPr>
                <p:cNvPicPr/>
                <p:nvPr/>
              </p:nvPicPr>
              <p:blipFill>
                <a:blip r:embed="rId41"/>
                <a:stretch>
                  <a:fillRect/>
                </a:stretch>
              </p:blipFill>
              <p:spPr>
                <a:xfrm>
                  <a:off x="6482776" y="2536734"/>
                  <a:ext cx="110772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F8F0B2F6-51D9-4DF7-A9CA-25B9CFF1A4AC}"/>
                  </a:ext>
                </a:extLst>
              </p14:cNvPr>
              <p14:cNvContentPartPr/>
              <p14:nvPr/>
            </p14:nvContentPartPr>
            <p14:xfrm>
              <a:off x="6127456" y="1911054"/>
              <a:ext cx="1457640" cy="651600"/>
            </p14:xfrm>
          </p:contentPart>
        </mc:Choice>
        <mc:Fallback>
          <p:pic>
            <p:nvPicPr>
              <p:cNvPr id="33" name="Ink 32">
                <a:extLst>
                  <a:ext uri="{FF2B5EF4-FFF2-40B4-BE49-F238E27FC236}">
                    <a16:creationId xmlns:a16="http://schemas.microsoft.com/office/drawing/2014/main" id="{F8F0B2F6-51D9-4DF7-A9CA-25B9CFF1A4AC}"/>
                  </a:ext>
                </a:extLst>
              </p:cNvPr>
              <p:cNvPicPr/>
              <p:nvPr/>
            </p:nvPicPr>
            <p:blipFill>
              <a:blip r:embed="rId43"/>
              <a:stretch>
                <a:fillRect/>
              </a:stretch>
            </p:blipFill>
            <p:spPr>
              <a:xfrm>
                <a:off x="6109456" y="1893054"/>
                <a:ext cx="1493280" cy="687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06642FB7-27CE-4785-9EC0-BAC5BC519614}"/>
                  </a:ext>
                </a:extLst>
              </p14:cNvPr>
              <p14:cNvContentPartPr/>
              <p14:nvPr/>
            </p14:nvContentPartPr>
            <p14:xfrm>
              <a:off x="5433376" y="1283214"/>
              <a:ext cx="2781360" cy="731880"/>
            </p14:xfrm>
          </p:contentPart>
        </mc:Choice>
        <mc:Fallback>
          <p:pic>
            <p:nvPicPr>
              <p:cNvPr id="36" name="Ink 35">
                <a:extLst>
                  <a:ext uri="{FF2B5EF4-FFF2-40B4-BE49-F238E27FC236}">
                    <a16:creationId xmlns:a16="http://schemas.microsoft.com/office/drawing/2014/main" id="{06642FB7-27CE-4785-9EC0-BAC5BC519614}"/>
                  </a:ext>
                </a:extLst>
              </p:cNvPr>
              <p:cNvPicPr/>
              <p:nvPr/>
            </p:nvPicPr>
            <p:blipFill>
              <a:blip r:embed="rId45"/>
              <a:stretch>
                <a:fillRect/>
              </a:stretch>
            </p:blipFill>
            <p:spPr>
              <a:xfrm>
                <a:off x="5415376" y="1265214"/>
                <a:ext cx="2817000" cy="767520"/>
              </a:xfrm>
              <a:prstGeom prst="rect">
                <a:avLst/>
              </a:prstGeom>
            </p:spPr>
          </p:pic>
        </mc:Fallback>
      </mc:AlternateContent>
      <p:grpSp>
        <p:nvGrpSpPr>
          <p:cNvPr id="40" name="Group 39">
            <a:extLst>
              <a:ext uri="{FF2B5EF4-FFF2-40B4-BE49-F238E27FC236}">
                <a16:creationId xmlns:a16="http://schemas.microsoft.com/office/drawing/2014/main" id="{2D4F5F21-5E6D-4267-9B0F-1F806FC7F329}"/>
              </a:ext>
            </a:extLst>
          </p:cNvPr>
          <p:cNvGrpSpPr/>
          <p:nvPr/>
        </p:nvGrpSpPr>
        <p:grpSpPr>
          <a:xfrm>
            <a:off x="2046136" y="2486694"/>
            <a:ext cx="3392280" cy="158760"/>
            <a:chOff x="2046136" y="2486694"/>
            <a:chExt cx="3392280" cy="158760"/>
          </a:xfrm>
        </p:grpSpPr>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0E9B1806-317B-4F7E-9A4F-D4AD60211AA7}"/>
                    </a:ext>
                  </a:extLst>
                </p14:cNvPr>
                <p14:cNvContentPartPr/>
                <p14:nvPr/>
              </p14:nvContentPartPr>
              <p14:xfrm>
                <a:off x="4099576" y="2486694"/>
                <a:ext cx="1338840" cy="65520"/>
              </p14:xfrm>
            </p:contentPart>
          </mc:Choice>
          <mc:Fallback>
            <p:pic>
              <p:nvPicPr>
                <p:cNvPr id="37" name="Ink 36">
                  <a:extLst>
                    <a:ext uri="{FF2B5EF4-FFF2-40B4-BE49-F238E27FC236}">
                      <a16:creationId xmlns:a16="http://schemas.microsoft.com/office/drawing/2014/main" id="{0E9B1806-317B-4F7E-9A4F-D4AD60211AA7}"/>
                    </a:ext>
                  </a:extLst>
                </p:cNvPr>
                <p:cNvPicPr/>
                <p:nvPr/>
              </p:nvPicPr>
              <p:blipFill>
                <a:blip r:embed="rId47"/>
                <a:stretch>
                  <a:fillRect/>
                </a:stretch>
              </p:blipFill>
              <p:spPr>
                <a:xfrm>
                  <a:off x="4081576" y="2469054"/>
                  <a:ext cx="1374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A0FC2230-0AB8-4C23-868C-5DC1C188334B}"/>
                    </a:ext>
                  </a:extLst>
                </p14:cNvPr>
                <p14:cNvContentPartPr/>
                <p14:nvPr/>
              </p14:nvContentPartPr>
              <p14:xfrm>
                <a:off x="3263656" y="2552934"/>
                <a:ext cx="563760" cy="33120"/>
              </p14:xfrm>
            </p:contentPart>
          </mc:Choice>
          <mc:Fallback>
            <p:pic>
              <p:nvPicPr>
                <p:cNvPr id="38" name="Ink 37">
                  <a:extLst>
                    <a:ext uri="{FF2B5EF4-FFF2-40B4-BE49-F238E27FC236}">
                      <a16:creationId xmlns:a16="http://schemas.microsoft.com/office/drawing/2014/main" id="{A0FC2230-0AB8-4C23-868C-5DC1C188334B}"/>
                    </a:ext>
                  </a:extLst>
                </p:cNvPr>
                <p:cNvPicPr/>
                <p:nvPr/>
              </p:nvPicPr>
              <p:blipFill>
                <a:blip r:embed="rId49"/>
                <a:stretch>
                  <a:fillRect/>
                </a:stretch>
              </p:blipFill>
              <p:spPr>
                <a:xfrm>
                  <a:off x="3246016" y="2534934"/>
                  <a:ext cx="599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95938F39-4259-4C2F-B8CA-C280A545FEDD}"/>
                    </a:ext>
                  </a:extLst>
                </p14:cNvPr>
                <p14:cNvContentPartPr/>
                <p14:nvPr/>
              </p14:nvContentPartPr>
              <p14:xfrm>
                <a:off x="2046136" y="2565174"/>
                <a:ext cx="1058760" cy="80280"/>
              </p14:xfrm>
            </p:contentPart>
          </mc:Choice>
          <mc:Fallback>
            <p:pic>
              <p:nvPicPr>
                <p:cNvPr id="39" name="Ink 38">
                  <a:extLst>
                    <a:ext uri="{FF2B5EF4-FFF2-40B4-BE49-F238E27FC236}">
                      <a16:creationId xmlns:a16="http://schemas.microsoft.com/office/drawing/2014/main" id="{95938F39-4259-4C2F-B8CA-C280A545FEDD}"/>
                    </a:ext>
                  </a:extLst>
                </p:cNvPr>
                <p:cNvPicPr/>
                <p:nvPr/>
              </p:nvPicPr>
              <p:blipFill>
                <a:blip r:embed="rId51"/>
                <a:stretch>
                  <a:fillRect/>
                </a:stretch>
              </p:blipFill>
              <p:spPr>
                <a:xfrm>
                  <a:off x="2028136" y="2547174"/>
                  <a:ext cx="109440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CDE0A81B-2AD6-4F14-8B80-FF9A55EFB88A}"/>
                  </a:ext>
                </a:extLst>
              </p14:cNvPr>
              <p14:cNvContentPartPr/>
              <p14:nvPr/>
            </p14:nvContentPartPr>
            <p14:xfrm>
              <a:off x="8904856" y="3088254"/>
              <a:ext cx="1233360" cy="77760"/>
            </p14:xfrm>
          </p:contentPart>
        </mc:Choice>
        <mc:Fallback>
          <p:pic>
            <p:nvPicPr>
              <p:cNvPr id="44" name="Ink 43">
                <a:extLst>
                  <a:ext uri="{FF2B5EF4-FFF2-40B4-BE49-F238E27FC236}">
                    <a16:creationId xmlns:a16="http://schemas.microsoft.com/office/drawing/2014/main" id="{CDE0A81B-2AD6-4F14-8B80-FF9A55EFB88A}"/>
                  </a:ext>
                </a:extLst>
              </p:cNvPr>
              <p:cNvPicPr/>
              <p:nvPr/>
            </p:nvPicPr>
            <p:blipFill>
              <a:blip r:embed="rId53"/>
              <a:stretch>
                <a:fillRect/>
              </a:stretch>
            </p:blipFill>
            <p:spPr>
              <a:xfrm>
                <a:off x="8887216" y="3070614"/>
                <a:ext cx="1269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425AAE97-A1A7-4B30-B070-4E4EAADC8D85}"/>
                  </a:ext>
                </a:extLst>
              </p14:cNvPr>
              <p14:cNvContentPartPr/>
              <p14:nvPr/>
            </p14:nvContentPartPr>
            <p14:xfrm>
              <a:off x="8803696" y="2580654"/>
              <a:ext cx="1517400" cy="571320"/>
            </p14:xfrm>
          </p:contentPart>
        </mc:Choice>
        <mc:Fallback>
          <p:pic>
            <p:nvPicPr>
              <p:cNvPr id="45" name="Ink 44">
                <a:extLst>
                  <a:ext uri="{FF2B5EF4-FFF2-40B4-BE49-F238E27FC236}">
                    <a16:creationId xmlns:a16="http://schemas.microsoft.com/office/drawing/2014/main" id="{425AAE97-A1A7-4B30-B070-4E4EAADC8D85}"/>
                  </a:ext>
                </a:extLst>
              </p:cNvPr>
              <p:cNvPicPr/>
              <p:nvPr/>
            </p:nvPicPr>
            <p:blipFill>
              <a:blip r:embed="rId55"/>
              <a:stretch>
                <a:fillRect/>
              </a:stretch>
            </p:blipFill>
            <p:spPr>
              <a:xfrm>
                <a:off x="8785696" y="2562654"/>
                <a:ext cx="1553040" cy="606960"/>
              </a:xfrm>
              <a:prstGeom prst="rect">
                <a:avLst/>
              </a:prstGeom>
            </p:spPr>
          </p:pic>
        </mc:Fallback>
      </mc:AlternateContent>
      <p:grpSp>
        <p:nvGrpSpPr>
          <p:cNvPr id="47" name="Group 46">
            <a:extLst>
              <a:ext uri="{FF2B5EF4-FFF2-40B4-BE49-F238E27FC236}">
                <a16:creationId xmlns:a16="http://schemas.microsoft.com/office/drawing/2014/main" id="{87331228-5806-4C3E-A736-13705BE79BB9}"/>
              </a:ext>
            </a:extLst>
          </p:cNvPr>
          <p:cNvGrpSpPr/>
          <p:nvPr/>
        </p:nvGrpSpPr>
        <p:grpSpPr>
          <a:xfrm>
            <a:off x="489136" y="1958214"/>
            <a:ext cx="1376640" cy="657000"/>
            <a:chOff x="489136" y="1958214"/>
            <a:chExt cx="1376640" cy="657000"/>
          </a:xfrm>
        </p:grpSpPr>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C274BC6A-E8DF-40A1-A39C-B559FF22B747}"/>
                    </a:ext>
                  </a:extLst>
                </p14:cNvPr>
                <p14:cNvContentPartPr/>
                <p14:nvPr/>
              </p14:nvContentPartPr>
              <p14:xfrm>
                <a:off x="1853896" y="2506854"/>
                <a:ext cx="11880" cy="8640"/>
              </p14:xfrm>
            </p:contentPart>
          </mc:Choice>
          <mc:Fallback>
            <p:pic>
              <p:nvPicPr>
                <p:cNvPr id="41" name="Ink 40">
                  <a:extLst>
                    <a:ext uri="{FF2B5EF4-FFF2-40B4-BE49-F238E27FC236}">
                      <a16:creationId xmlns:a16="http://schemas.microsoft.com/office/drawing/2014/main" id="{C274BC6A-E8DF-40A1-A39C-B559FF22B747}"/>
                    </a:ext>
                  </a:extLst>
                </p:cNvPr>
                <p:cNvPicPr/>
                <p:nvPr/>
              </p:nvPicPr>
              <p:blipFill>
                <a:blip r:embed="rId57"/>
                <a:stretch>
                  <a:fillRect/>
                </a:stretch>
              </p:blipFill>
              <p:spPr>
                <a:xfrm>
                  <a:off x="1835896" y="2489214"/>
                  <a:ext cx="47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1E313F6C-EAB4-4C30-A9D9-C6CAD56DAC3D}"/>
                    </a:ext>
                  </a:extLst>
                </p14:cNvPr>
                <p14:cNvContentPartPr/>
                <p14:nvPr/>
              </p14:nvContentPartPr>
              <p14:xfrm>
                <a:off x="489136" y="2492094"/>
                <a:ext cx="1348200" cy="94320"/>
              </p14:xfrm>
            </p:contentPart>
          </mc:Choice>
          <mc:Fallback>
            <p:pic>
              <p:nvPicPr>
                <p:cNvPr id="42" name="Ink 41">
                  <a:extLst>
                    <a:ext uri="{FF2B5EF4-FFF2-40B4-BE49-F238E27FC236}">
                      <a16:creationId xmlns:a16="http://schemas.microsoft.com/office/drawing/2014/main" id="{1E313F6C-EAB4-4C30-A9D9-C6CAD56DAC3D}"/>
                    </a:ext>
                  </a:extLst>
                </p:cNvPr>
                <p:cNvPicPr/>
                <p:nvPr/>
              </p:nvPicPr>
              <p:blipFill>
                <a:blip r:embed="rId59"/>
                <a:stretch>
                  <a:fillRect/>
                </a:stretch>
              </p:blipFill>
              <p:spPr>
                <a:xfrm>
                  <a:off x="471136" y="2474454"/>
                  <a:ext cx="1383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EA0C8212-E2A7-4032-A84A-8C6E64DCDCD3}"/>
                    </a:ext>
                  </a:extLst>
                </p14:cNvPr>
                <p14:cNvContentPartPr/>
                <p14:nvPr/>
              </p14:nvContentPartPr>
              <p14:xfrm>
                <a:off x="525136" y="1958214"/>
                <a:ext cx="1324440" cy="657000"/>
              </p14:xfrm>
            </p:contentPart>
          </mc:Choice>
          <mc:Fallback>
            <p:pic>
              <p:nvPicPr>
                <p:cNvPr id="46" name="Ink 45">
                  <a:extLst>
                    <a:ext uri="{FF2B5EF4-FFF2-40B4-BE49-F238E27FC236}">
                      <a16:creationId xmlns:a16="http://schemas.microsoft.com/office/drawing/2014/main" id="{EA0C8212-E2A7-4032-A84A-8C6E64DCDCD3}"/>
                    </a:ext>
                  </a:extLst>
                </p:cNvPr>
                <p:cNvPicPr/>
                <p:nvPr/>
              </p:nvPicPr>
              <p:blipFill>
                <a:blip r:embed="rId61"/>
                <a:stretch>
                  <a:fillRect/>
                </a:stretch>
              </p:blipFill>
              <p:spPr>
                <a:xfrm>
                  <a:off x="507136" y="1940214"/>
                  <a:ext cx="1360080" cy="692640"/>
                </a:xfrm>
                <a:prstGeom prst="rect">
                  <a:avLst/>
                </a:prstGeom>
              </p:spPr>
            </p:pic>
          </mc:Fallback>
        </mc:AlternateContent>
      </p:grpSp>
      <p:grpSp>
        <p:nvGrpSpPr>
          <p:cNvPr id="53" name="Group 52">
            <a:extLst>
              <a:ext uri="{FF2B5EF4-FFF2-40B4-BE49-F238E27FC236}">
                <a16:creationId xmlns:a16="http://schemas.microsoft.com/office/drawing/2014/main" id="{CAFA6B01-CE91-4F1A-AA69-9C74B44E4603}"/>
              </a:ext>
            </a:extLst>
          </p:cNvPr>
          <p:cNvGrpSpPr/>
          <p:nvPr/>
        </p:nvGrpSpPr>
        <p:grpSpPr>
          <a:xfrm>
            <a:off x="2778376" y="3042534"/>
            <a:ext cx="5358600" cy="131760"/>
            <a:chOff x="2778376" y="3042534"/>
            <a:chExt cx="5358600" cy="131760"/>
          </a:xfrm>
        </p:grpSpPr>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B40E7776-77BE-464A-89B6-72C8DC88798A}"/>
                    </a:ext>
                  </a:extLst>
                </p14:cNvPr>
                <p14:cNvContentPartPr/>
                <p14:nvPr/>
              </p14:nvContentPartPr>
              <p14:xfrm>
                <a:off x="6991096" y="3114174"/>
                <a:ext cx="1145880" cy="60120"/>
              </p14:xfrm>
            </p:contentPart>
          </mc:Choice>
          <mc:Fallback>
            <p:pic>
              <p:nvPicPr>
                <p:cNvPr id="48" name="Ink 47">
                  <a:extLst>
                    <a:ext uri="{FF2B5EF4-FFF2-40B4-BE49-F238E27FC236}">
                      <a16:creationId xmlns:a16="http://schemas.microsoft.com/office/drawing/2014/main" id="{B40E7776-77BE-464A-89B6-72C8DC88798A}"/>
                    </a:ext>
                  </a:extLst>
                </p:cNvPr>
                <p:cNvPicPr/>
                <p:nvPr/>
              </p:nvPicPr>
              <p:blipFill>
                <a:blip r:embed="rId63"/>
                <a:stretch>
                  <a:fillRect/>
                </a:stretch>
              </p:blipFill>
              <p:spPr>
                <a:xfrm>
                  <a:off x="6973096" y="3096174"/>
                  <a:ext cx="1181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FAF36B18-870B-4A8B-B3A8-424A347CA95E}"/>
                    </a:ext>
                  </a:extLst>
                </p14:cNvPr>
                <p14:cNvContentPartPr/>
                <p14:nvPr/>
              </p14:nvContentPartPr>
              <p14:xfrm>
                <a:off x="6061216" y="3042534"/>
                <a:ext cx="558360" cy="62280"/>
              </p14:xfrm>
            </p:contentPart>
          </mc:Choice>
          <mc:Fallback>
            <p:pic>
              <p:nvPicPr>
                <p:cNvPr id="49" name="Ink 48">
                  <a:extLst>
                    <a:ext uri="{FF2B5EF4-FFF2-40B4-BE49-F238E27FC236}">
                      <a16:creationId xmlns:a16="http://schemas.microsoft.com/office/drawing/2014/main" id="{FAF36B18-870B-4A8B-B3A8-424A347CA95E}"/>
                    </a:ext>
                  </a:extLst>
                </p:cNvPr>
                <p:cNvPicPr/>
                <p:nvPr/>
              </p:nvPicPr>
              <p:blipFill>
                <a:blip r:embed="rId65"/>
                <a:stretch>
                  <a:fillRect/>
                </a:stretch>
              </p:blipFill>
              <p:spPr>
                <a:xfrm>
                  <a:off x="6043216" y="3024534"/>
                  <a:ext cx="594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7B3DCFBF-1899-41DE-82DC-CB987272B537}"/>
                    </a:ext>
                  </a:extLst>
                </p14:cNvPr>
                <p14:cNvContentPartPr/>
                <p14:nvPr/>
              </p14:nvContentPartPr>
              <p14:xfrm>
                <a:off x="4906696" y="3083574"/>
                <a:ext cx="767520" cy="21960"/>
              </p14:xfrm>
            </p:contentPart>
          </mc:Choice>
          <mc:Fallback>
            <p:pic>
              <p:nvPicPr>
                <p:cNvPr id="50" name="Ink 49">
                  <a:extLst>
                    <a:ext uri="{FF2B5EF4-FFF2-40B4-BE49-F238E27FC236}">
                      <a16:creationId xmlns:a16="http://schemas.microsoft.com/office/drawing/2014/main" id="{7B3DCFBF-1899-41DE-82DC-CB987272B537}"/>
                    </a:ext>
                  </a:extLst>
                </p:cNvPr>
                <p:cNvPicPr/>
                <p:nvPr/>
              </p:nvPicPr>
              <p:blipFill>
                <a:blip r:embed="rId67"/>
                <a:stretch>
                  <a:fillRect/>
                </a:stretch>
              </p:blipFill>
              <p:spPr>
                <a:xfrm>
                  <a:off x="4888696" y="3065574"/>
                  <a:ext cx="803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9F726DAC-444C-425C-B5E7-F3AE45F56179}"/>
                    </a:ext>
                  </a:extLst>
                </p14:cNvPr>
                <p14:cNvContentPartPr/>
                <p14:nvPr/>
              </p14:nvContentPartPr>
              <p14:xfrm>
                <a:off x="4199296" y="3062334"/>
                <a:ext cx="468720" cy="72360"/>
              </p14:xfrm>
            </p:contentPart>
          </mc:Choice>
          <mc:Fallback>
            <p:pic>
              <p:nvPicPr>
                <p:cNvPr id="51" name="Ink 50">
                  <a:extLst>
                    <a:ext uri="{FF2B5EF4-FFF2-40B4-BE49-F238E27FC236}">
                      <a16:creationId xmlns:a16="http://schemas.microsoft.com/office/drawing/2014/main" id="{9F726DAC-444C-425C-B5E7-F3AE45F56179}"/>
                    </a:ext>
                  </a:extLst>
                </p:cNvPr>
                <p:cNvPicPr/>
                <p:nvPr/>
              </p:nvPicPr>
              <p:blipFill>
                <a:blip r:embed="rId69"/>
                <a:stretch>
                  <a:fillRect/>
                </a:stretch>
              </p:blipFill>
              <p:spPr>
                <a:xfrm>
                  <a:off x="4181656" y="3044334"/>
                  <a:ext cx="504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FCDC102A-910F-4484-BE3E-DF5D2F3E0A54}"/>
                    </a:ext>
                  </a:extLst>
                </p14:cNvPr>
                <p14:cNvContentPartPr/>
                <p14:nvPr/>
              </p14:nvContentPartPr>
              <p14:xfrm>
                <a:off x="2778376" y="3104814"/>
                <a:ext cx="1135440" cy="24480"/>
              </p14:xfrm>
            </p:contentPart>
          </mc:Choice>
          <mc:Fallback>
            <p:pic>
              <p:nvPicPr>
                <p:cNvPr id="52" name="Ink 51">
                  <a:extLst>
                    <a:ext uri="{FF2B5EF4-FFF2-40B4-BE49-F238E27FC236}">
                      <a16:creationId xmlns:a16="http://schemas.microsoft.com/office/drawing/2014/main" id="{FCDC102A-910F-4484-BE3E-DF5D2F3E0A54}"/>
                    </a:ext>
                  </a:extLst>
                </p:cNvPr>
                <p:cNvPicPr/>
                <p:nvPr/>
              </p:nvPicPr>
              <p:blipFill>
                <a:blip r:embed="rId71"/>
                <a:stretch>
                  <a:fillRect/>
                </a:stretch>
              </p:blipFill>
              <p:spPr>
                <a:xfrm>
                  <a:off x="2760736" y="3087174"/>
                  <a:ext cx="1171080" cy="60120"/>
                </a:xfrm>
                <a:prstGeom prst="rect">
                  <a:avLst/>
                </a:prstGeom>
              </p:spPr>
            </p:pic>
          </mc:Fallback>
        </mc:AlternateContent>
      </p:grpSp>
      <p:grpSp>
        <p:nvGrpSpPr>
          <p:cNvPr id="56" name="Group 55">
            <a:extLst>
              <a:ext uri="{FF2B5EF4-FFF2-40B4-BE49-F238E27FC236}">
                <a16:creationId xmlns:a16="http://schemas.microsoft.com/office/drawing/2014/main" id="{9306E17B-63B7-4068-8CF2-E67F9F691F58}"/>
              </a:ext>
            </a:extLst>
          </p:cNvPr>
          <p:cNvGrpSpPr/>
          <p:nvPr/>
        </p:nvGrpSpPr>
        <p:grpSpPr>
          <a:xfrm>
            <a:off x="690376" y="3040734"/>
            <a:ext cx="2017800" cy="173880"/>
            <a:chOff x="690376" y="3040734"/>
            <a:chExt cx="2017800" cy="173880"/>
          </a:xfrm>
        </p:grpSpPr>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AED57625-ACFC-415F-86F4-CC836BFC62A9}"/>
                    </a:ext>
                  </a:extLst>
                </p14:cNvPr>
                <p14:cNvContentPartPr/>
                <p14:nvPr/>
              </p14:nvContentPartPr>
              <p14:xfrm>
                <a:off x="2034616" y="3122454"/>
                <a:ext cx="673560" cy="92160"/>
              </p14:xfrm>
            </p:contentPart>
          </mc:Choice>
          <mc:Fallback>
            <p:pic>
              <p:nvPicPr>
                <p:cNvPr id="54" name="Ink 53">
                  <a:extLst>
                    <a:ext uri="{FF2B5EF4-FFF2-40B4-BE49-F238E27FC236}">
                      <a16:creationId xmlns:a16="http://schemas.microsoft.com/office/drawing/2014/main" id="{AED57625-ACFC-415F-86F4-CC836BFC62A9}"/>
                    </a:ext>
                  </a:extLst>
                </p:cNvPr>
                <p:cNvPicPr/>
                <p:nvPr/>
              </p:nvPicPr>
              <p:blipFill>
                <a:blip r:embed="rId73"/>
                <a:stretch>
                  <a:fillRect/>
                </a:stretch>
              </p:blipFill>
              <p:spPr>
                <a:xfrm>
                  <a:off x="2016616" y="3104814"/>
                  <a:ext cx="709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9FFD06A0-CE0B-4F68-9CC3-8BA84247068E}"/>
                    </a:ext>
                  </a:extLst>
                </p14:cNvPr>
                <p14:cNvContentPartPr/>
                <p14:nvPr/>
              </p14:nvContentPartPr>
              <p14:xfrm>
                <a:off x="690376" y="3040734"/>
                <a:ext cx="1159920" cy="98280"/>
              </p14:xfrm>
            </p:contentPart>
          </mc:Choice>
          <mc:Fallback>
            <p:pic>
              <p:nvPicPr>
                <p:cNvPr id="55" name="Ink 54">
                  <a:extLst>
                    <a:ext uri="{FF2B5EF4-FFF2-40B4-BE49-F238E27FC236}">
                      <a16:creationId xmlns:a16="http://schemas.microsoft.com/office/drawing/2014/main" id="{9FFD06A0-CE0B-4F68-9CC3-8BA84247068E}"/>
                    </a:ext>
                  </a:extLst>
                </p:cNvPr>
                <p:cNvPicPr/>
                <p:nvPr/>
              </p:nvPicPr>
              <p:blipFill>
                <a:blip r:embed="rId75"/>
                <a:stretch>
                  <a:fillRect/>
                </a:stretch>
              </p:blipFill>
              <p:spPr>
                <a:xfrm>
                  <a:off x="672376" y="3022734"/>
                  <a:ext cx="1195560" cy="133920"/>
                </a:xfrm>
                <a:prstGeom prst="rect">
                  <a:avLst/>
                </a:prstGeom>
              </p:spPr>
            </p:pic>
          </mc:Fallback>
        </mc:AlternateContent>
      </p:grpSp>
      <p:grpSp>
        <p:nvGrpSpPr>
          <p:cNvPr id="61" name="Group 60">
            <a:extLst>
              <a:ext uri="{FF2B5EF4-FFF2-40B4-BE49-F238E27FC236}">
                <a16:creationId xmlns:a16="http://schemas.microsoft.com/office/drawing/2014/main" id="{86B6148D-702C-4CC2-876A-D16873483417}"/>
              </a:ext>
            </a:extLst>
          </p:cNvPr>
          <p:cNvGrpSpPr/>
          <p:nvPr/>
        </p:nvGrpSpPr>
        <p:grpSpPr>
          <a:xfrm>
            <a:off x="6453976" y="3756054"/>
            <a:ext cx="3785760" cy="98640"/>
            <a:chOff x="6453976" y="3756054"/>
            <a:chExt cx="3785760" cy="98640"/>
          </a:xfrm>
        </p:grpSpPr>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8AC712D4-287F-4800-B426-6B835B178436}"/>
                    </a:ext>
                  </a:extLst>
                </p14:cNvPr>
                <p14:cNvContentPartPr/>
                <p14:nvPr/>
              </p14:nvContentPartPr>
              <p14:xfrm>
                <a:off x="9271336" y="3756054"/>
                <a:ext cx="968400" cy="70920"/>
              </p14:xfrm>
            </p:contentPart>
          </mc:Choice>
          <mc:Fallback>
            <p:pic>
              <p:nvPicPr>
                <p:cNvPr id="57" name="Ink 56">
                  <a:extLst>
                    <a:ext uri="{FF2B5EF4-FFF2-40B4-BE49-F238E27FC236}">
                      <a16:creationId xmlns:a16="http://schemas.microsoft.com/office/drawing/2014/main" id="{8AC712D4-287F-4800-B426-6B835B178436}"/>
                    </a:ext>
                  </a:extLst>
                </p:cNvPr>
                <p:cNvPicPr/>
                <p:nvPr/>
              </p:nvPicPr>
              <p:blipFill>
                <a:blip r:embed="rId77"/>
                <a:stretch>
                  <a:fillRect/>
                </a:stretch>
              </p:blipFill>
              <p:spPr>
                <a:xfrm>
                  <a:off x="9253696" y="3738054"/>
                  <a:ext cx="1004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B99DD222-5468-4B59-9AD8-FEBFAFDF75C0}"/>
                    </a:ext>
                  </a:extLst>
                </p14:cNvPr>
                <p14:cNvContentPartPr/>
                <p14:nvPr/>
              </p14:nvContentPartPr>
              <p14:xfrm>
                <a:off x="9048856" y="3798894"/>
                <a:ext cx="8280" cy="10800"/>
              </p14:xfrm>
            </p:contentPart>
          </mc:Choice>
          <mc:Fallback>
            <p:pic>
              <p:nvPicPr>
                <p:cNvPr id="58" name="Ink 57">
                  <a:extLst>
                    <a:ext uri="{FF2B5EF4-FFF2-40B4-BE49-F238E27FC236}">
                      <a16:creationId xmlns:a16="http://schemas.microsoft.com/office/drawing/2014/main" id="{B99DD222-5468-4B59-9AD8-FEBFAFDF75C0}"/>
                    </a:ext>
                  </a:extLst>
                </p:cNvPr>
                <p:cNvPicPr/>
                <p:nvPr/>
              </p:nvPicPr>
              <p:blipFill>
                <a:blip r:embed="rId79"/>
                <a:stretch>
                  <a:fillRect/>
                </a:stretch>
              </p:blipFill>
              <p:spPr>
                <a:xfrm>
                  <a:off x="9030856" y="3780894"/>
                  <a:ext cx="43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CC37FFC3-174B-4E73-915F-FCF0239F1039}"/>
                    </a:ext>
                  </a:extLst>
                </p14:cNvPr>
                <p14:cNvContentPartPr/>
                <p14:nvPr/>
              </p14:nvContentPartPr>
              <p14:xfrm>
                <a:off x="7925296" y="3760014"/>
                <a:ext cx="1152720" cy="80640"/>
              </p14:xfrm>
            </p:contentPart>
          </mc:Choice>
          <mc:Fallback>
            <p:pic>
              <p:nvPicPr>
                <p:cNvPr id="59" name="Ink 58">
                  <a:extLst>
                    <a:ext uri="{FF2B5EF4-FFF2-40B4-BE49-F238E27FC236}">
                      <a16:creationId xmlns:a16="http://schemas.microsoft.com/office/drawing/2014/main" id="{CC37FFC3-174B-4E73-915F-FCF0239F1039}"/>
                    </a:ext>
                  </a:extLst>
                </p:cNvPr>
                <p:cNvPicPr/>
                <p:nvPr/>
              </p:nvPicPr>
              <p:blipFill>
                <a:blip r:embed="rId81"/>
                <a:stretch>
                  <a:fillRect/>
                </a:stretch>
              </p:blipFill>
              <p:spPr>
                <a:xfrm>
                  <a:off x="7907656" y="3742374"/>
                  <a:ext cx="1188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30C466E3-B124-4200-8A04-605E5214A528}"/>
                    </a:ext>
                  </a:extLst>
                </p14:cNvPr>
                <p14:cNvContentPartPr/>
                <p14:nvPr/>
              </p14:nvContentPartPr>
              <p14:xfrm>
                <a:off x="6453976" y="3791694"/>
                <a:ext cx="1331640" cy="63000"/>
              </p14:xfrm>
            </p:contentPart>
          </mc:Choice>
          <mc:Fallback>
            <p:pic>
              <p:nvPicPr>
                <p:cNvPr id="60" name="Ink 59">
                  <a:extLst>
                    <a:ext uri="{FF2B5EF4-FFF2-40B4-BE49-F238E27FC236}">
                      <a16:creationId xmlns:a16="http://schemas.microsoft.com/office/drawing/2014/main" id="{30C466E3-B124-4200-8A04-605E5214A528}"/>
                    </a:ext>
                  </a:extLst>
                </p:cNvPr>
                <p:cNvPicPr/>
                <p:nvPr/>
              </p:nvPicPr>
              <p:blipFill>
                <a:blip r:embed="rId83"/>
                <a:stretch>
                  <a:fillRect/>
                </a:stretch>
              </p:blipFill>
              <p:spPr>
                <a:xfrm>
                  <a:off x="6436336" y="3774054"/>
                  <a:ext cx="1367280" cy="98640"/>
                </a:xfrm>
                <a:prstGeom prst="rect">
                  <a:avLst/>
                </a:prstGeom>
              </p:spPr>
            </p:pic>
          </mc:Fallback>
        </mc:AlternateContent>
      </p:grpSp>
      <p:grpSp>
        <p:nvGrpSpPr>
          <p:cNvPr id="67" name="Group 66">
            <a:extLst>
              <a:ext uri="{FF2B5EF4-FFF2-40B4-BE49-F238E27FC236}">
                <a16:creationId xmlns:a16="http://schemas.microsoft.com/office/drawing/2014/main" id="{97FCEAE3-862F-44E0-B079-83799CBD91A5}"/>
              </a:ext>
            </a:extLst>
          </p:cNvPr>
          <p:cNvGrpSpPr/>
          <p:nvPr/>
        </p:nvGrpSpPr>
        <p:grpSpPr>
          <a:xfrm>
            <a:off x="2881696" y="3676134"/>
            <a:ext cx="3477240" cy="169560"/>
            <a:chOff x="2881696" y="3676134"/>
            <a:chExt cx="3477240" cy="169560"/>
          </a:xfrm>
        </p:grpSpPr>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6B11AF4C-7D2F-47A7-AE14-044EE493468C}"/>
                    </a:ext>
                  </a:extLst>
                </p14:cNvPr>
                <p14:cNvContentPartPr/>
                <p14:nvPr/>
              </p14:nvContentPartPr>
              <p14:xfrm>
                <a:off x="5110096" y="3752454"/>
                <a:ext cx="1248840" cy="62280"/>
              </p14:xfrm>
            </p:contentPart>
          </mc:Choice>
          <mc:Fallback>
            <p:pic>
              <p:nvPicPr>
                <p:cNvPr id="62" name="Ink 61">
                  <a:extLst>
                    <a:ext uri="{FF2B5EF4-FFF2-40B4-BE49-F238E27FC236}">
                      <a16:creationId xmlns:a16="http://schemas.microsoft.com/office/drawing/2014/main" id="{6B11AF4C-7D2F-47A7-AE14-044EE493468C}"/>
                    </a:ext>
                  </a:extLst>
                </p:cNvPr>
                <p:cNvPicPr/>
                <p:nvPr/>
              </p:nvPicPr>
              <p:blipFill>
                <a:blip r:embed="rId85"/>
                <a:stretch>
                  <a:fillRect/>
                </a:stretch>
              </p:blipFill>
              <p:spPr>
                <a:xfrm>
                  <a:off x="5092096" y="3734454"/>
                  <a:ext cx="1284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4AA47D3C-2E7E-411E-9C61-12510362088D}"/>
                    </a:ext>
                  </a:extLst>
                </p14:cNvPr>
                <p14:cNvContentPartPr/>
                <p14:nvPr/>
              </p14:nvContentPartPr>
              <p14:xfrm>
                <a:off x="4650016" y="3676134"/>
                <a:ext cx="508680" cy="42840"/>
              </p14:xfrm>
            </p:contentPart>
          </mc:Choice>
          <mc:Fallback>
            <p:pic>
              <p:nvPicPr>
                <p:cNvPr id="63" name="Ink 62">
                  <a:extLst>
                    <a:ext uri="{FF2B5EF4-FFF2-40B4-BE49-F238E27FC236}">
                      <a16:creationId xmlns:a16="http://schemas.microsoft.com/office/drawing/2014/main" id="{4AA47D3C-2E7E-411E-9C61-12510362088D}"/>
                    </a:ext>
                  </a:extLst>
                </p:cNvPr>
                <p:cNvPicPr/>
                <p:nvPr/>
              </p:nvPicPr>
              <p:blipFill>
                <a:blip r:embed="rId87"/>
                <a:stretch>
                  <a:fillRect/>
                </a:stretch>
              </p:blipFill>
              <p:spPr>
                <a:xfrm>
                  <a:off x="4632016" y="3658494"/>
                  <a:ext cx="544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F83C3C46-589A-4101-968C-3DEA00252FCA}"/>
                    </a:ext>
                  </a:extLst>
                </p14:cNvPr>
                <p14:cNvContentPartPr/>
                <p14:nvPr/>
              </p14:nvContentPartPr>
              <p14:xfrm>
                <a:off x="3781336" y="3766494"/>
                <a:ext cx="752040" cy="49680"/>
              </p14:xfrm>
            </p:contentPart>
          </mc:Choice>
          <mc:Fallback>
            <p:pic>
              <p:nvPicPr>
                <p:cNvPr id="64" name="Ink 63">
                  <a:extLst>
                    <a:ext uri="{FF2B5EF4-FFF2-40B4-BE49-F238E27FC236}">
                      <a16:creationId xmlns:a16="http://schemas.microsoft.com/office/drawing/2014/main" id="{F83C3C46-589A-4101-968C-3DEA00252FCA}"/>
                    </a:ext>
                  </a:extLst>
                </p:cNvPr>
                <p:cNvPicPr/>
                <p:nvPr/>
              </p:nvPicPr>
              <p:blipFill>
                <a:blip r:embed="rId89"/>
                <a:stretch>
                  <a:fillRect/>
                </a:stretch>
              </p:blipFill>
              <p:spPr>
                <a:xfrm>
                  <a:off x="3763336" y="3748854"/>
                  <a:ext cx="787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35C531EA-9614-4114-B5E4-749D04E0E7FC}"/>
                    </a:ext>
                  </a:extLst>
                </p14:cNvPr>
                <p14:cNvContentPartPr/>
                <p14:nvPr/>
              </p14:nvContentPartPr>
              <p14:xfrm>
                <a:off x="2881696" y="3814374"/>
                <a:ext cx="706320" cy="31320"/>
              </p14:xfrm>
            </p:contentPart>
          </mc:Choice>
          <mc:Fallback>
            <p:pic>
              <p:nvPicPr>
                <p:cNvPr id="66" name="Ink 65">
                  <a:extLst>
                    <a:ext uri="{FF2B5EF4-FFF2-40B4-BE49-F238E27FC236}">
                      <a16:creationId xmlns:a16="http://schemas.microsoft.com/office/drawing/2014/main" id="{35C531EA-9614-4114-B5E4-749D04E0E7FC}"/>
                    </a:ext>
                  </a:extLst>
                </p:cNvPr>
                <p:cNvPicPr/>
                <p:nvPr/>
              </p:nvPicPr>
              <p:blipFill>
                <a:blip r:embed="rId91"/>
                <a:stretch>
                  <a:fillRect/>
                </a:stretch>
              </p:blipFill>
              <p:spPr>
                <a:xfrm>
                  <a:off x="2864056" y="3796374"/>
                  <a:ext cx="741960" cy="66960"/>
                </a:xfrm>
                <a:prstGeom prst="rect">
                  <a:avLst/>
                </a:prstGeom>
              </p:spPr>
            </p:pic>
          </mc:Fallback>
        </mc:AlternateContent>
      </p:grpSp>
      <p:grpSp>
        <p:nvGrpSpPr>
          <p:cNvPr id="70" name="Group 69">
            <a:extLst>
              <a:ext uri="{FF2B5EF4-FFF2-40B4-BE49-F238E27FC236}">
                <a16:creationId xmlns:a16="http://schemas.microsoft.com/office/drawing/2014/main" id="{0CFAA41C-150F-4A31-B565-2B3444AB5F11}"/>
              </a:ext>
            </a:extLst>
          </p:cNvPr>
          <p:cNvGrpSpPr/>
          <p:nvPr/>
        </p:nvGrpSpPr>
        <p:grpSpPr>
          <a:xfrm>
            <a:off x="410296" y="3678294"/>
            <a:ext cx="1654920" cy="147960"/>
            <a:chOff x="410296" y="3678294"/>
            <a:chExt cx="1654920" cy="147960"/>
          </a:xfrm>
        </p:grpSpPr>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FDE56123-E843-4D03-BA44-CC91B14E9CD4}"/>
                    </a:ext>
                  </a:extLst>
                </p14:cNvPr>
                <p14:cNvContentPartPr/>
                <p14:nvPr/>
              </p14:nvContentPartPr>
              <p14:xfrm>
                <a:off x="1344136" y="3678294"/>
                <a:ext cx="721080" cy="147960"/>
              </p14:xfrm>
            </p:contentPart>
          </mc:Choice>
          <mc:Fallback>
            <p:pic>
              <p:nvPicPr>
                <p:cNvPr id="68" name="Ink 67">
                  <a:extLst>
                    <a:ext uri="{FF2B5EF4-FFF2-40B4-BE49-F238E27FC236}">
                      <a16:creationId xmlns:a16="http://schemas.microsoft.com/office/drawing/2014/main" id="{FDE56123-E843-4D03-BA44-CC91B14E9CD4}"/>
                    </a:ext>
                  </a:extLst>
                </p:cNvPr>
                <p:cNvPicPr/>
                <p:nvPr/>
              </p:nvPicPr>
              <p:blipFill>
                <a:blip r:embed="rId93"/>
                <a:stretch>
                  <a:fillRect/>
                </a:stretch>
              </p:blipFill>
              <p:spPr>
                <a:xfrm>
                  <a:off x="1326136" y="3660294"/>
                  <a:ext cx="756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5474D161-C3E0-4115-8B7A-48959602E82F}"/>
                    </a:ext>
                  </a:extLst>
                </p14:cNvPr>
                <p14:cNvContentPartPr/>
                <p14:nvPr/>
              </p14:nvContentPartPr>
              <p14:xfrm>
                <a:off x="410296" y="3687654"/>
                <a:ext cx="835920" cy="57240"/>
              </p14:xfrm>
            </p:contentPart>
          </mc:Choice>
          <mc:Fallback>
            <p:pic>
              <p:nvPicPr>
                <p:cNvPr id="69" name="Ink 68">
                  <a:extLst>
                    <a:ext uri="{FF2B5EF4-FFF2-40B4-BE49-F238E27FC236}">
                      <a16:creationId xmlns:a16="http://schemas.microsoft.com/office/drawing/2014/main" id="{5474D161-C3E0-4115-8B7A-48959602E82F}"/>
                    </a:ext>
                  </a:extLst>
                </p:cNvPr>
                <p:cNvPicPr/>
                <p:nvPr/>
              </p:nvPicPr>
              <p:blipFill>
                <a:blip r:embed="rId95"/>
                <a:stretch>
                  <a:fillRect/>
                </a:stretch>
              </p:blipFill>
              <p:spPr>
                <a:xfrm>
                  <a:off x="392296" y="3670014"/>
                  <a:ext cx="871560" cy="92880"/>
                </a:xfrm>
                <a:prstGeom prst="rect">
                  <a:avLst/>
                </a:prstGeom>
              </p:spPr>
            </p:pic>
          </mc:Fallback>
        </mc:AlternateContent>
      </p:grpSp>
      <p:grpSp>
        <p:nvGrpSpPr>
          <p:cNvPr id="73" name="Group 72">
            <a:extLst>
              <a:ext uri="{FF2B5EF4-FFF2-40B4-BE49-F238E27FC236}">
                <a16:creationId xmlns:a16="http://schemas.microsoft.com/office/drawing/2014/main" id="{B967421D-EBB6-4771-A7D9-4457E0A9C717}"/>
              </a:ext>
            </a:extLst>
          </p:cNvPr>
          <p:cNvGrpSpPr/>
          <p:nvPr/>
        </p:nvGrpSpPr>
        <p:grpSpPr>
          <a:xfrm>
            <a:off x="8053816" y="4312614"/>
            <a:ext cx="2274120" cy="79920"/>
            <a:chOff x="8053816" y="4312614"/>
            <a:chExt cx="2274120" cy="79920"/>
          </a:xfrm>
        </p:grpSpPr>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23A4A37B-F077-40DD-8547-CF9DEA95EEC3}"/>
                    </a:ext>
                  </a:extLst>
                </p14:cNvPr>
                <p14:cNvContentPartPr/>
                <p14:nvPr/>
              </p14:nvContentPartPr>
              <p14:xfrm>
                <a:off x="9031216" y="4312614"/>
                <a:ext cx="1296720" cy="73440"/>
              </p14:xfrm>
            </p:contentPart>
          </mc:Choice>
          <mc:Fallback>
            <p:pic>
              <p:nvPicPr>
                <p:cNvPr id="71" name="Ink 70">
                  <a:extLst>
                    <a:ext uri="{FF2B5EF4-FFF2-40B4-BE49-F238E27FC236}">
                      <a16:creationId xmlns:a16="http://schemas.microsoft.com/office/drawing/2014/main" id="{23A4A37B-F077-40DD-8547-CF9DEA95EEC3}"/>
                    </a:ext>
                  </a:extLst>
                </p:cNvPr>
                <p:cNvPicPr/>
                <p:nvPr/>
              </p:nvPicPr>
              <p:blipFill>
                <a:blip r:embed="rId97"/>
                <a:stretch>
                  <a:fillRect/>
                </a:stretch>
              </p:blipFill>
              <p:spPr>
                <a:xfrm>
                  <a:off x="9013576" y="4294614"/>
                  <a:ext cx="1332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76A4F883-B27E-4EFD-89FF-4F5343162FAF}"/>
                    </a:ext>
                  </a:extLst>
                </p14:cNvPr>
                <p14:cNvContentPartPr/>
                <p14:nvPr/>
              </p14:nvContentPartPr>
              <p14:xfrm>
                <a:off x="8053816" y="4363734"/>
                <a:ext cx="744480" cy="28800"/>
              </p14:xfrm>
            </p:contentPart>
          </mc:Choice>
          <mc:Fallback>
            <p:pic>
              <p:nvPicPr>
                <p:cNvPr id="72" name="Ink 71">
                  <a:extLst>
                    <a:ext uri="{FF2B5EF4-FFF2-40B4-BE49-F238E27FC236}">
                      <a16:creationId xmlns:a16="http://schemas.microsoft.com/office/drawing/2014/main" id="{76A4F883-B27E-4EFD-89FF-4F5343162FAF}"/>
                    </a:ext>
                  </a:extLst>
                </p:cNvPr>
                <p:cNvPicPr/>
                <p:nvPr/>
              </p:nvPicPr>
              <p:blipFill>
                <a:blip r:embed="rId99"/>
                <a:stretch>
                  <a:fillRect/>
                </a:stretch>
              </p:blipFill>
              <p:spPr>
                <a:xfrm>
                  <a:off x="8035816" y="4346094"/>
                  <a:ext cx="780120" cy="6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1AF6DC51-272F-43AA-A1B4-8C61C89E4824}"/>
                  </a:ext>
                </a:extLst>
              </p14:cNvPr>
              <p14:cNvContentPartPr/>
              <p14:nvPr/>
            </p14:nvContentPartPr>
            <p14:xfrm>
              <a:off x="6808936" y="4336374"/>
              <a:ext cx="1051920" cy="48240"/>
            </p14:xfrm>
          </p:contentPart>
        </mc:Choice>
        <mc:Fallback>
          <p:pic>
            <p:nvPicPr>
              <p:cNvPr id="74" name="Ink 73">
                <a:extLst>
                  <a:ext uri="{FF2B5EF4-FFF2-40B4-BE49-F238E27FC236}">
                    <a16:creationId xmlns:a16="http://schemas.microsoft.com/office/drawing/2014/main" id="{1AF6DC51-272F-43AA-A1B4-8C61C89E4824}"/>
                  </a:ext>
                </a:extLst>
              </p:cNvPr>
              <p:cNvPicPr/>
              <p:nvPr/>
            </p:nvPicPr>
            <p:blipFill>
              <a:blip r:embed="rId101"/>
              <a:stretch>
                <a:fillRect/>
              </a:stretch>
            </p:blipFill>
            <p:spPr>
              <a:xfrm>
                <a:off x="6791296" y="4318374"/>
                <a:ext cx="1087560" cy="83880"/>
              </a:xfrm>
              <a:prstGeom prst="rect">
                <a:avLst/>
              </a:prstGeom>
            </p:spPr>
          </p:pic>
        </mc:Fallback>
      </mc:AlternateContent>
      <p:grpSp>
        <p:nvGrpSpPr>
          <p:cNvPr id="78" name="Group 77">
            <a:extLst>
              <a:ext uri="{FF2B5EF4-FFF2-40B4-BE49-F238E27FC236}">
                <a16:creationId xmlns:a16="http://schemas.microsoft.com/office/drawing/2014/main" id="{FFE4B02A-07D8-4D99-985A-E482383354F3}"/>
              </a:ext>
            </a:extLst>
          </p:cNvPr>
          <p:cNvGrpSpPr/>
          <p:nvPr/>
        </p:nvGrpSpPr>
        <p:grpSpPr>
          <a:xfrm>
            <a:off x="2581096" y="4302174"/>
            <a:ext cx="2583000" cy="81720"/>
            <a:chOff x="2581096" y="4302174"/>
            <a:chExt cx="2583000" cy="81720"/>
          </a:xfrm>
        </p:grpSpPr>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24F648E1-CA8C-4EB4-AF3E-78681837AB01}"/>
                    </a:ext>
                  </a:extLst>
                </p14:cNvPr>
                <p14:cNvContentPartPr/>
                <p14:nvPr/>
              </p14:nvContentPartPr>
              <p14:xfrm>
                <a:off x="4572976" y="4302174"/>
                <a:ext cx="591120" cy="49320"/>
              </p14:xfrm>
            </p:contentPart>
          </mc:Choice>
          <mc:Fallback>
            <p:pic>
              <p:nvPicPr>
                <p:cNvPr id="75" name="Ink 74">
                  <a:extLst>
                    <a:ext uri="{FF2B5EF4-FFF2-40B4-BE49-F238E27FC236}">
                      <a16:creationId xmlns:a16="http://schemas.microsoft.com/office/drawing/2014/main" id="{24F648E1-CA8C-4EB4-AF3E-78681837AB01}"/>
                    </a:ext>
                  </a:extLst>
                </p:cNvPr>
                <p:cNvPicPr/>
                <p:nvPr/>
              </p:nvPicPr>
              <p:blipFill>
                <a:blip r:embed="rId103"/>
                <a:stretch>
                  <a:fillRect/>
                </a:stretch>
              </p:blipFill>
              <p:spPr>
                <a:xfrm>
                  <a:off x="4555336" y="4284174"/>
                  <a:ext cx="626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D2C0EA2D-FC68-4E35-A879-99F302C75E1D}"/>
                    </a:ext>
                  </a:extLst>
                </p14:cNvPr>
                <p14:cNvContentPartPr/>
                <p14:nvPr/>
              </p14:nvContentPartPr>
              <p14:xfrm>
                <a:off x="3716176" y="4342494"/>
                <a:ext cx="685080" cy="41400"/>
              </p14:xfrm>
            </p:contentPart>
          </mc:Choice>
          <mc:Fallback>
            <p:pic>
              <p:nvPicPr>
                <p:cNvPr id="76" name="Ink 75">
                  <a:extLst>
                    <a:ext uri="{FF2B5EF4-FFF2-40B4-BE49-F238E27FC236}">
                      <a16:creationId xmlns:a16="http://schemas.microsoft.com/office/drawing/2014/main" id="{D2C0EA2D-FC68-4E35-A879-99F302C75E1D}"/>
                    </a:ext>
                  </a:extLst>
                </p:cNvPr>
                <p:cNvPicPr/>
                <p:nvPr/>
              </p:nvPicPr>
              <p:blipFill>
                <a:blip r:embed="rId105"/>
                <a:stretch>
                  <a:fillRect/>
                </a:stretch>
              </p:blipFill>
              <p:spPr>
                <a:xfrm>
                  <a:off x="3698176" y="4324494"/>
                  <a:ext cx="720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A4DC3584-75BC-4A9B-AF13-1B029C397FA9}"/>
                    </a:ext>
                  </a:extLst>
                </p14:cNvPr>
                <p14:cNvContentPartPr/>
                <p14:nvPr/>
              </p14:nvContentPartPr>
              <p14:xfrm>
                <a:off x="2581096" y="4331334"/>
                <a:ext cx="968400" cy="35280"/>
              </p14:xfrm>
            </p:contentPart>
          </mc:Choice>
          <mc:Fallback>
            <p:pic>
              <p:nvPicPr>
                <p:cNvPr id="77" name="Ink 76">
                  <a:extLst>
                    <a:ext uri="{FF2B5EF4-FFF2-40B4-BE49-F238E27FC236}">
                      <a16:creationId xmlns:a16="http://schemas.microsoft.com/office/drawing/2014/main" id="{A4DC3584-75BC-4A9B-AF13-1B029C397FA9}"/>
                    </a:ext>
                  </a:extLst>
                </p:cNvPr>
                <p:cNvPicPr/>
                <p:nvPr/>
              </p:nvPicPr>
              <p:blipFill>
                <a:blip r:embed="rId107"/>
                <a:stretch>
                  <a:fillRect/>
                </a:stretch>
              </p:blipFill>
              <p:spPr>
                <a:xfrm>
                  <a:off x="2563096" y="4313694"/>
                  <a:ext cx="1004040" cy="70920"/>
                </a:xfrm>
                <a:prstGeom prst="rect">
                  <a:avLst/>
                </a:prstGeom>
              </p:spPr>
            </p:pic>
          </mc:Fallback>
        </mc:AlternateContent>
      </p:grpSp>
      <p:grpSp>
        <p:nvGrpSpPr>
          <p:cNvPr id="81" name="Group 80">
            <a:extLst>
              <a:ext uri="{FF2B5EF4-FFF2-40B4-BE49-F238E27FC236}">
                <a16:creationId xmlns:a16="http://schemas.microsoft.com/office/drawing/2014/main" id="{C67AC810-BE3E-41C8-822C-ECB48964B85E}"/>
              </a:ext>
            </a:extLst>
          </p:cNvPr>
          <p:cNvGrpSpPr/>
          <p:nvPr/>
        </p:nvGrpSpPr>
        <p:grpSpPr>
          <a:xfrm>
            <a:off x="223816" y="4400814"/>
            <a:ext cx="1619280" cy="114480"/>
            <a:chOff x="223816" y="4400814"/>
            <a:chExt cx="1619280" cy="114480"/>
          </a:xfrm>
        </p:grpSpPr>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6A01EFC1-CC47-4A4B-B44C-8EFD8E6A5565}"/>
                    </a:ext>
                  </a:extLst>
                </p14:cNvPr>
                <p14:cNvContentPartPr/>
                <p14:nvPr/>
              </p14:nvContentPartPr>
              <p14:xfrm>
                <a:off x="1330456" y="4443294"/>
                <a:ext cx="512640" cy="72000"/>
              </p14:xfrm>
            </p:contentPart>
          </mc:Choice>
          <mc:Fallback>
            <p:pic>
              <p:nvPicPr>
                <p:cNvPr id="79" name="Ink 78">
                  <a:extLst>
                    <a:ext uri="{FF2B5EF4-FFF2-40B4-BE49-F238E27FC236}">
                      <a16:creationId xmlns:a16="http://schemas.microsoft.com/office/drawing/2014/main" id="{6A01EFC1-CC47-4A4B-B44C-8EFD8E6A5565}"/>
                    </a:ext>
                  </a:extLst>
                </p:cNvPr>
                <p:cNvPicPr/>
                <p:nvPr/>
              </p:nvPicPr>
              <p:blipFill>
                <a:blip r:embed="rId109"/>
                <a:stretch>
                  <a:fillRect/>
                </a:stretch>
              </p:blipFill>
              <p:spPr>
                <a:xfrm>
                  <a:off x="1312816" y="4425294"/>
                  <a:ext cx="548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92565EF8-8FB2-48F4-AC3B-33578199DBBA}"/>
                    </a:ext>
                  </a:extLst>
                </p14:cNvPr>
                <p14:cNvContentPartPr/>
                <p14:nvPr/>
              </p14:nvContentPartPr>
              <p14:xfrm>
                <a:off x="223816" y="4400814"/>
                <a:ext cx="723600" cy="35640"/>
              </p14:xfrm>
            </p:contentPart>
          </mc:Choice>
          <mc:Fallback>
            <p:pic>
              <p:nvPicPr>
                <p:cNvPr id="80" name="Ink 79">
                  <a:extLst>
                    <a:ext uri="{FF2B5EF4-FFF2-40B4-BE49-F238E27FC236}">
                      <a16:creationId xmlns:a16="http://schemas.microsoft.com/office/drawing/2014/main" id="{92565EF8-8FB2-48F4-AC3B-33578199DBBA}"/>
                    </a:ext>
                  </a:extLst>
                </p:cNvPr>
                <p:cNvPicPr/>
                <p:nvPr/>
              </p:nvPicPr>
              <p:blipFill>
                <a:blip r:embed="rId111"/>
                <a:stretch>
                  <a:fillRect/>
                </a:stretch>
              </p:blipFill>
              <p:spPr>
                <a:xfrm>
                  <a:off x="205816" y="4382814"/>
                  <a:ext cx="75924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8BEBAB7D-5947-4DBA-96A3-21D69619DD73}"/>
                  </a:ext>
                </a:extLst>
              </p14:cNvPr>
              <p14:cNvContentPartPr/>
              <p14:nvPr/>
            </p14:nvContentPartPr>
            <p14:xfrm>
              <a:off x="9167656" y="4991934"/>
              <a:ext cx="978480" cy="84600"/>
            </p14:xfrm>
          </p:contentPart>
        </mc:Choice>
        <mc:Fallback>
          <p:pic>
            <p:nvPicPr>
              <p:cNvPr id="82" name="Ink 81">
                <a:extLst>
                  <a:ext uri="{FF2B5EF4-FFF2-40B4-BE49-F238E27FC236}">
                    <a16:creationId xmlns:a16="http://schemas.microsoft.com/office/drawing/2014/main" id="{8BEBAB7D-5947-4DBA-96A3-21D69619DD73}"/>
                  </a:ext>
                </a:extLst>
              </p:cNvPr>
              <p:cNvPicPr/>
              <p:nvPr/>
            </p:nvPicPr>
            <p:blipFill>
              <a:blip r:embed="rId113"/>
              <a:stretch>
                <a:fillRect/>
              </a:stretch>
            </p:blipFill>
            <p:spPr>
              <a:xfrm>
                <a:off x="9149656" y="4973934"/>
                <a:ext cx="1014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F12DF1EB-5107-44F4-B37D-E882EFD3E3E6}"/>
                  </a:ext>
                </a:extLst>
              </p14:cNvPr>
              <p14:cNvContentPartPr/>
              <p14:nvPr/>
            </p14:nvContentPartPr>
            <p14:xfrm>
              <a:off x="8475736" y="5036574"/>
              <a:ext cx="585000" cy="36360"/>
            </p14:xfrm>
          </p:contentPart>
        </mc:Choice>
        <mc:Fallback>
          <p:pic>
            <p:nvPicPr>
              <p:cNvPr id="83" name="Ink 82">
                <a:extLst>
                  <a:ext uri="{FF2B5EF4-FFF2-40B4-BE49-F238E27FC236}">
                    <a16:creationId xmlns:a16="http://schemas.microsoft.com/office/drawing/2014/main" id="{F12DF1EB-5107-44F4-B37D-E882EFD3E3E6}"/>
                  </a:ext>
                </a:extLst>
              </p:cNvPr>
              <p:cNvPicPr/>
              <p:nvPr/>
            </p:nvPicPr>
            <p:blipFill>
              <a:blip r:embed="rId115"/>
              <a:stretch>
                <a:fillRect/>
              </a:stretch>
            </p:blipFill>
            <p:spPr>
              <a:xfrm>
                <a:off x="8458096" y="5018574"/>
                <a:ext cx="620640" cy="72000"/>
              </a:xfrm>
              <a:prstGeom prst="rect">
                <a:avLst/>
              </a:prstGeom>
            </p:spPr>
          </p:pic>
        </mc:Fallback>
      </mc:AlternateContent>
      <p:grpSp>
        <p:nvGrpSpPr>
          <p:cNvPr id="91" name="Group 90">
            <a:extLst>
              <a:ext uri="{FF2B5EF4-FFF2-40B4-BE49-F238E27FC236}">
                <a16:creationId xmlns:a16="http://schemas.microsoft.com/office/drawing/2014/main" id="{4DFD878C-7068-43F6-9A73-AAAF2DA5C4CA}"/>
              </a:ext>
            </a:extLst>
          </p:cNvPr>
          <p:cNvGrpSpPr/>
          <p:nvPr/>
        </p:nvGrpSpPr>
        <p:grpSpPr>
          <a:xfrm>
            <a:off x="3510976" y="4921014"/>
            <a:ext cx="4763160" cy="104040"/>
            <a:chOff x="3510976" y="4921014"/>
            <a:chExt cx="4763160" cy="104040"/>
          </a:xfrm>
        </p:grpSpPr>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D671F17C-1DA5-4748-BDC3-2556C751F6B1}"/>
                    </a:ext>
                  </a:extLst>
                </p14:cNvPr>
                <p14:cNvContentPartPr/>
                <p14:nvPr/>
              </p14:nvContentPartPr>
              <p14:xfrm>
                <a:off x="7332376" y="4937574"/>
                <a:ext cx="941760" cy="83880"/>
              </p14:xfrm>
            </p:contentPart>
          </mc:Choice>
          <mc:Fallback>
            <p:pic>
              <p:nvPicPr>
                <p:cNvPr id="85" name="Ink 84">
                  <a:extLst>
                    <a:ext uri="{FF2B5EF4-FFF2-40B4-BE49-F238E27FC236}">
                      <a16:creationId xmlns:a16="http://schemas.microsoft.com/office/drawing/2014/main" id="{D671F17C-1DA5-4748-BDC3-2556C751F6B1}"/>
                    </a:ext>
                  </a:extLst>
                </p:cNvPr>
                <p:cNvPicPr/>
                <p:nvPr/>
              </p:nvPicPr>
              <p:blipFill>
                <a:blip r:embed="rId117"/>
                <a:stretch>
                  <a:fillRect/>
                </a:stretch>
              </p:blipFill>
              <p:spPr>
                <a:xfrm>
                  <a:off x="7314376" y="4919574"/>
                  <a:ext cx="977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16F8D7A9-25D4-4A8A-83FE-4E70549CBD22}"/>
                    </a:ext>
                  </a:extLst>
                </p14:cNvPr>
                <p14:cNvContentPartPr/>
                <p14:nvPr/>
              </p14:nvContentPartPr>
              <p14:xfrm>
                <a:off x="5934496" y="4942254"/>
                <a:ext cx="982440" cy="82800"/>
              </p14:xfrm>
            </p:contentPart>
          </mc:Choice>
          <mc:Fallback>
            <p:pic>
              <p:nvPicPr>
                <p:cNvPr id="87" name="Ink 86">
                  <a:extLst>
                    <a:ext uri="{FF2B5EF4-FFF2-40B4-BE49-F238E27FC236}">
                      <a16:creationId xmlns:a16="http://schemas.microsoft.com/office/drawing/2014/main" id="{16F8D7A9-25D4-4A8A-83FE-4E70549CBD22}"/>
                    </a:ext>
                  </a:extLst>
                </p:cNvPr>
                <p:cNvPicPr/>
                <p:nvPr/>
              </p:nvPicPr>
              <p:blipFill>
                <a:blip r:embed="rId119"/>
                <a:stretch>
                  <a:fillRect/>
                </a:stretch>
              </p:blipFill>
              <p:spPr>
                <a:xfrm>
                  <a:off x="5916856" y="4924254"/>
                  <a:ext cx="1018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F82811A4-4D18-4A12-9B9F-16D11BBFEEFF}"/>
                    </a:ext>
                  </a:extLst>
                </p14:cNvPr>
                <p14:cNvContentPartPr/>
                <p14:nvPr/>
              </p14:nvContentPartPr>
              <p14:xfrm>
                <a:off x="4749736" y="4921014"/>
                <a:ext cx="774720" cy="57600"/>
              </p14:xfrm>
            </p:contentPart>
          </mc:Choice>
          <mc:Fallback>
            <p:pic>
              <p:nvPicPr>
                <p:cNvPr id="89" name="Ink 88">
                  <a:extLst>
                    <a:ext uri="{FF2B5EF4-FFF2-40B4-BE49-F238E27FC236}">
                      <a16:creationId xmlns:a16="http://schemas.microsoft.com/office/drawing/2014/main" id="{F82811A4-4D18-4A12-9B9F-16D11BBFEEFF}"/>
                    </a:ext>
                  </a:extLst>
                </p:cNvPr>
                <p:cNvPicPr/>
                <p:nvPr/>
              </p:nvPicPr>
              <p:blipFill>
                <a:blip r:embed="rId121"/>
                <a:stretch>
                  <a:fillRect/>
                </a:stretch>
              </p:blipFill>
              <p:spPr>
                <a:xfrm>
                  <a:off x="4732096" y="4903014"/>
                  <a:ext cx="810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28B38168-4613-44D4-8CE5-B388A2B889F6}"/>
                    </a:ext>
                  </a:extLst>
                </p14:cNvPr>
                <p14:cNvContentPartPr/>
                <p14:nvPr/>
              </p14:nvContentPartPr>
              <p14:xfrm>
                <a:off x="3510976" y="4949094"/>
                <a:ext cx="857160" cy="33480"/>
              </p14:xfrm>
            </p:contentPart>
          </mc:Choice>
          <mc:Fallback>
            <p:pic>
              <p:nvPicPr>
                <p:cNvPr id="90" name="Ink 89">
                  <a:extLst>
                    <a:ext uri="{FF2B5EF4-FFF2-40B4-BE49-F238E27FC236}">
                      <a16:creationId xmlns:a16="http://schemas.microsoft.com/office/drawing/2014/main" id="{28B38168-4613-44D4-8CE5-B388A2B889F6}"/>
                    </a:ext>
                  </a:extLst>
                </p:cNvPr>
                <p:cNvPicPr/>
                <p:nvPr/>
              </p:nvPicPr>
              <p:blipFill>
                <a:blip r:embed="rId123"/>
                <a:stretch>
                  <a:fillRect/>
                </a:stretch>
              </p:blipFill>
              <p:spPr>
                <a:xfrm>
                  <a:off x="3492976" y="4931094"/>
                  <a:ext cx="892800" cy="6912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32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6755"/>
            <a:ext cx="10046584" cy="6001643"/>
          </a:xfrm>
          <a:prstGeom prst="rect">
            <a:avLst/>
          </a:prstGeom>
          <a:noFill/>
        </p:spPr>
        <p:txBody>
          <a:bodyPr wrap="square" rtlCol="0">
            <a:spAutoFit/>
          </a:bodyPr>
          <a:lstStyle/>
          <a:p>
            <a:r>
              <a:rPr lang="en-US" sz="2400" b="1">
                <a:solidFill>
                  <a:srgbClr val="FFC000"/>
                </a:solidFill>
                <a:cs typeface="+mj-cs"/>
              </a:rPr>
              <a:t>Rashi on Isaiah 12:2 Parts 2</a:t>
            </a:r>
          </a:p>
          <a:p>
            <a:pPr algn="r"/>
            <a:r>
              <a:rPr lang="en-US" sz="2400">
                <a:solidFill>
                  <a:srgbClr val="FFFF00"/>
                </a:solidFill>
                <a:cs typeface="+mj-cs"/>
              </a:rPr>
              <a:t>יה יהוה. עד הנה היה שמו חלוק ובמפלתו של עמלק נעשה שלם וכן הוא אומר כי יד על כס יה (שמות י״ז:ט״ז) אין הכסא שלם ואין השם שלם עד שתהא מלחמה לה' בעמלק: </a:t>
            </a:r>
          </a:p>
          <a:p>
            <a:r>
              <a:rPr lang="en-US" sz="2400">
                <a:solidFill>
                  <a:srgbClr val="FFC000"/>
                </a:solidFill>
                <a:cs typeface="+mj-cs"/>
              </a:rPr>
              <a:t>the Eternal the Lord Until now His Name was divided, and with the downfall of Amalek, it became whole, and so Scripture states (</a:t>
            </a:r>
            <a:r>
              <a:rPr lang="en-US" sz="2400">
                <a:solidFill>
                  <a:srgbClr val="00B0F0"/>
                </a:solidFill>
                <a:cs typeface="+mj-cs"/>
              </a:rPr>
              <a:t>Exodus 17:16</a:t>
            </a:r>
            <a:r>
              <a:rPr lang="en-US" sz="2400">
                <a:solidFill>
                  <a:srgbClr val="FFC000"/>
                </a:solidFill>
                <a:cs typeface="+mj-cs"/>
              </a:rPr>
              <a:t>): “For the hand is on the throne of the Eternal (</a:t>
            </a:r>
            <a:r>
              <a:rPr lang="en-US" sz="2400">
                <a:solidFill>
                  <a:srgbClr val="FFFF00"/>
                </a:solidFill>
                <a:cs typeface="+mj-cs"/>
              </a:rPr>
              <a:t>כֵּס יָהּ</a:t>
            </a:r>
            <a:r>
              <a:rPr lang="en-US" sz="2400">
                <a:solidFill>
                  <a:srgbClr val="FFC000"/>
                </a:solidFill>
                <a:cs typeface="+mj-cs"/>
              </a:rPr>
              <a:t>),” implying that the throne is incomplete and the Name is incomplete until the Lord wages war against Amalek.</a:t>
            </a:r>
          </a:p>
          <a:p>
            <a:pPr algn="r"/>
            <a:r>
              <a:rPr lang="en-US" sz="2400">
                <a:solidFill>
                  <a:srgbClr val="FFFF00"/>
                </a:solidFill>
                <a:cs typeface="+mj-cs"/>
              </a:rPr>
              <a:t>ויהי לי לישועה. כמו היה לי לישועה ודרך מקראות לדבר כן כמו ואשר לא שם לבו (שם ט') וגו' ויעזוב את עבדיו ואת מקנהו ועוד בדברי הימים (ב י') ובני ישראל היושבים בערי יהודה וימלוך עליהם רחבעם היה לו לומר מלך עליהם רחבעם: </a:t>
            </a:r>
          </a:p>
          <a:p>
            <a:r>
              <a:rPr lang="en-US" sz="2400">
                <a:solidFill>
                  <a:srgbClr val="FFC000"/>
                </a:solidFill>
                <a:cs typeface="+mj-cs"/>
              </a:rPr>
              <a:t>was my salvation. Heb. </a:t>
            </a:r>
            <a:r>
              <a:rPr lang="en-US" sz="2400">
                <a:solidFill>
                  <a:srgbClr val="FFFF00"/>
                </a:solidFill>
                <a:cs typeface="+mj-cs"/>
              </a:rPr>
              <a:t>וַיְהִי לִי לִישׁוּעָה</a:t>
            </a:r>
            <a:r>
              <a:rPr lang="en-US" sz="2400">
                <a:solidFill>
                  <a:srgbClr val="FFC000"/>
                </a:solidFill>
                <a:cs typeface="+mj-cs"/>
              </a:rPr>
              <a:t>, like </a:t>
            </a:r>
            <a:r>
              <a:rPr lang="en-US" sz="2400">
                <a:solidFill>
                  <a:srgbClr val="FFFF00"/>
                </a:solidFill>
                <a:cs typeface="+mj-cs"/>
              </a:rPr>
              <a:t>הָיָה לִי לִישׁוּעָה</a:t>
            </a:r>
            <a:r>
              <a:rPr lang="en-US" sz="2400">
                <a:solidFill>
                  <a:srgbClr val="FFC000"/>
                </a:solidFill>
                <a:cs typeface="+mj-cs"/>
              </a:rPr>
              <a:t>, was to me for a salvation, and it is customary for Scripture to speak in this manner. Comp. (</a:t>
            </a:r>
            <a:r>
              <a:rPr lang="en-US" sz="2400">
                <a:solidFill>
                  <a:srgbClr val="00B0F0"/>
                </a:solidFill>
                <a:cs typeface="+mj-cs"/>
              </a:rPr>
              <a:t>Exodus 9:21</a:t>
            </a:r>
            <a:r>
              <a:rPr lang="en-US" sz="2400">
                <a:solidFill>
                  <a:srgbClr val="FFC000"/>
                </a:solidFill>
                <a:cs typeface="+mj-cs"/>
              </a:rPr>
              <a:t>) “And he who did not heed the word of the Lord, left (</a:t>
            </a:r>
            <a:r>
              <a:rPr lang="en-US" sz="2400">
                <a:solidFill>
                  <a:srgbClr val="FFFF00"/>
                </a:solidFill>
                <a:cs typeface="+mj-cs"/>
              </a:rPr>
              <a:t>וַיַּעֲזֹב</a:t>
            </a:r>
            <a:r>
              <a:rPr lang="en-US" sz="2400">
                <a:solidFill>
                  <a:srgbClr val="FFC000"/>
                </a:solidFill>
                <a:cs typeface="+mj-cs"/>
              </a:rPr>
              <a:t>) his slaves and his cattle”; also, in II Chronicles (</a:t>
            </a:r>
            <a:r>
              <a:rPr lang="en-US" sz="2400">
                <a:solidFill>
                  <a:srgbClr val="00B0F0"/>
                </a:solidFill>
                <a:cs typeface="+mj-cs"/>
              </a:rPr>
              <a:t>10:17</a:t>
            </a:r>
            <a:r>
              <a:rPr lang="en-US" sz="2400">
                <a:solidFill>
                  <a:srgbClr val="FFC000"/>
                </a:solidFill>
                <a:cs typeface="+mj-cs"/>
              </a:rPr>
              <a:t>): “And the children of Israel who dwelt in the cities of Judah, Rehoboam reigned (</a:t>
            </a:r>
            <a:r>
              <a:rPr lang="en-US" sz="2400">
                <a:solidFill>
                  <a:srgbClr val="FFFF00"/>
                </a:solidFill>
                <a:cs typeface="+mj-cs"/>
              </a:rPr>
              <a:t>וַיִּמְלֹךְ</a:t>
            </a:r>
            <a:r>
              <a:rPr lang="en-US" sz="2400">
                <a:solidFill>
                  <a:srgbClr val="FFC000"/>
                </a:solidFill>
                <a:cs typeface="+mj-cs"/>
              </a:rPr>
              <a:t>) over them.” It should say, </a:t>
            </a:r>
            <a:r>
              <a:rPr lang="en-US" sz="2400">
                <a:solidFill>
                  <a:srgbClr val="FFFF00"/>
                </a:solidFill>
                <a:cs typeface="+mj-cs"/>
              </a:rPr>
              <a:t>מָלַךְ עֲלֵיהֶם</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53732"/>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821DCA1-DD97-4562-9A85-ECEEA863284D}"/>
                  </a:ext>
                </a:extLst>
              </p14:cNvPr>
              <p14:cNvContentPartPr/>
              <p14:nvPr/>
            </p14:nvContentPartPr>
            <p14:xfrm>
              <a:off x="6761056" y="1981974"/>
              <a:ext cx="1454400" cy="72360"/>
            </p14:xfrm>
          </p:contentPart>
        </mc:Choice>
        <mc:Fallback>
          <p:pic>
            <p:nvPicPr>
              <p:cNvPr id="2" name="Ink 1">
                <a:extLst>
                  <a:ext uri="{FF2B5EF4-FFF2-40B4-BE49-F238E27FC236}">
                    <a16:creationId xmlns:a16="http://schemas.microsoft.com/office/drawing/2014/main" id="{2821DCA1-DD97-4562-9A85-ECEEA863284D}"/>
                  </a:ext>
                </a:extLst>
              </p:cNvPr>
              <p:cNvPicPr/>
              <p:nvPr/>
            </p:nvPicPr>
            <p:blipFill>
              <a:blip r:embed="rId5"/>
              <a:stretch>
                <a:fillRect/>
              </a:stretch>
            </p:blipFill>
            <p:spPr>
              <a:xfrm>
                <a:off x="6743416" y="1964334"/>
                <a:ext cx="1490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C9283A9-0661-45CA-8EDA-DFC258D7E62D}"/>
                  </a:ext>
                </a:extLst>
              </p14:cNvPr>
              <p14:cNvContentPartPr/>
              <p14:nvPr/>
            </p14:nvContentPartPr>
            <p14:xfrm>
              <a:off x="3090856" y="4201374"/>
              <a:ext cx="1860840" cy="112680"/>
            </p14:xfrm>
          </p:contentPart>
        </mc:Choice>
        <mc:Fallback>
          <p:pic>
            <p:nvPicPr>
              <p:cNvPr id="4" name="Ink 3">
                <a:extLst>
                  <a:ext uri="{FF2B5EF4-FFF2-40B4-BE49-F238E27FC236}">
                    <a16:creationId xmlns:a16="http://schemas.microsoft.com/office/drawing/2014/main" id="{DC9283A9-0661-45CA-8EDA-DFC258D7E62D}"/>
                  </a:ext>
                </a:extLst>
              </p:cNvPr>
              <p:cNvPicPr/>
              <p:nvPr/>
            </p:nvPicPr>
            <p:blipFill>
              <a:blip r:embed="rId7"/>
              <a:stretch>
                <a:fillRect/>
              </a:stretch>
            </p:blipFill>
            <p:spPr>
              <a:xfrm>
                <a:off x="3072856" y="4183374"/>
                <a:ext cx="1896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39F39F9-0340-4682-861F-1AC3A2DB5E9C}"/>
                  </a:ext>
                </a:extLst>
              </p14:cNvPr>
              <p14:cNvContentPartPr/>
              <p14:nvPr/>
            </p14:nvContentPartPr>
            <p14:xfrm>
              <a:off x="5566216" y="4179414"/>
              <a:ext cx="1778040" cy="83880"/>
            </p14:xfrm>
          </p:contentPart>
        </mc:Choice>
        <mc:Fallback>
          <p:pic>
            <p:nvPicPr>
              <p:cNvPr id="5" name="Ink 4">
                <a:extLst>
                  <a:ext uri="{FF2B5EF4-FFF2-40B4-BE49-F238E27FC236}">
                    <a16:creationId xmlns:a16="http://schemas.microsoft.com/office/drawing/2014/main" id="{439F39F9-0340-4682-861F-1AC3A2DB5E9C}"/>
                  </a:ext>
                </a:extLst>
              </p:cNvPr>
              <p:cNvPicPr/>
              <p:nvPr/>
            </p:nvPicPr>
            <p:blipFill>
              <a:blip r:embed="rId9"/>
              <a:stretch>
                <a:fillRect/>
              </a:stretch>
            </p:blipFill>
            <p:spPr>
              <a:xfrm>
                <a:off x="5548216" y="4161414"/>
                <a:ext cx="1813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3BC1460-E99B-4CDE-BF15-989DFCD5289D}"/>
                  </a:ext>
                </a:extLst>
              </p14:cNvPr>
              <p14:cNvContentPartPr/>
              <p14:nvPr/>
            </p14:nvContentPartPr>
            <p14:xfrm>
              <a:off x="540616" y="4957734"/>
              <a:ext cx="1503720" cy="39600"/>
            </p14:xfrm>
          </p:contentPart>
        </mc:Choice>
        <mc:Fallback>
          <p:pic>
            <p:nvPicPr>
              <p:cNvPr id="7" name="Ink 6">
                <a:extLst>
                  <a:ext uri="{FF2B5EF4-FFF2-40B4-BE49-F238E27FC236}">
                    <a16:creationId xmlns:a16="http://schemas.microsoft.com/office/drawing/2014/main" id="{E3BC1460-E99B-4CDE-BF15-989DFCD5289D}"/>
                  </a:ext>
                </a:extLst>
              </p:cNvPr>
              <p:cNvPicPr/>
              <p:nvPr/>
            </p:nvPicPr>
            <p:blipFill>
              <a:blip r:embed="rId11"/>
              <a:stretch>
                <a:fillRect/>
              </a:stretch>
            </p:blipFill>
            <p:spPr>
              <a:xfrm>
                <a:off x="522976" y="4939734"/>
                <a:ext cx="1539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5CB5142-0507-433B-B7C1-FC727A3D3AD6}"/>
                  </a:ext>
                </a:extLst>
              </p14:cNvPr>
              <p14:cNvContentPartPr/>
              <p14:nvPr/>
            </p14:nvContentPartPr>
            <p14:xfrm>
              <a:off x="8818456" y="4947654"/>
              <a:ext cx="532080" cy="33120"/>
            </p14:xfrm>
          </p:contentPart>
        </mc:Choice>
        <mc:Fallback>
          <p:pic>
            <p:nvPicPr>
              <p:cNvPr id="9" name="Ink 8">
                <a:extLst>
                  <a:ext uri="{FF2B5EF4-FFF2-40B4-BE49-F238E27FC236}">
                    <a16:creationId xmlns:a16="http://schemas.microsoft.com/office/drawing/2014/main" id="{15CB5142-0507-433B-B7C1-FC727A3D3AD6}"/>
                  </a:ext>
                </a:extLst>
              </p:cNvPr>
              <p:cNvPicPr/>
              <p:nvPr/>
            </p:nvPicPr>
            <p:blipFill>
              <a:blip r:embed="rId13"/>
              <a:stretch>
                <a:fillRect/>
              </a:stretch>
            </p:blipFill>
            <p:spPr>
              <a:xfrm>
                <a:off x="8800456" y="4930014"/>
                <a:ext cx="567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0654CEE-AEF6-4457-AFDE-B6F56DC6B479}"/>
                  </a:ext>
                </a:extLst>
              </p14:cNvPr>
              <p14:cNvContentPartPr/>
              <p14:nvPr/>
            </p14:nvContentPartPr>
            <p14:xfrm>
              <a:off x="1930576" y="6008214"/>
              <a:ext cx="1217880" cy="115920"/>
            </p14:xfrm>
          </p:contentPart>
        </mc:Choice>
        <mc:Fallback>
          <p:pic>
            <p:nvPicPr>
              <p:cNvPr id="11" name="Ink 10">
                <a:extLst>
                  <a:ext uri="{FF2B5EF4-FFF2-40B4-BE49-F238E27FC236}">
                    <a16:creationId xmlns:a16="http://schemas.microsoft.com/office/drawing/2014/main" id="{40654CEE-AEF6-4457-AFDE-B6F56DC6B479}"/>
                  </a:ext>
                </a:extLst>
              </p:cNvPr>
              <p:cNvPicPr/>
              <p:nvPr/>
            </p:nvPicPr>
            <p:blipFill>
              <a:blip r:embed="rId15"/>
              <a:stretch>
                <a:fillRect/>
              </a:stretch>
            </p:blipFill>
            <p:spPr>
              <a:xfrm>
                <a:off x="1912936" y="5990574"/>
                <a:ext cx="1253520" cy="151560"/>
              </a:xfrm>
              <a:prstGeom prst="rect">
                <a:avLst/>
              </a:prstGeom>
            </p:spPr>
          </p:pic>
        </mc:Fallback>
      </mc:AlternateContent>
    </p:spTree>
    <p:extLst>
      <p:ext uri="{BB962C8B-B14F-4D97-AF65-F5344CB8AC3E}">
        <p14:creationId xmlns:p14="http://schemas.microsoft.com/office/powerpoint/2010/main" val="308059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47106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508" y="291401"/>
            <a:ext cx="9840938" cy="3785652"/>
          </a:xfrm>
          <a:prstGeom prst="rect">
            <a:avLst/>
          </a:prstGeom>
          <a:noFill/>
        </p:spPr>
        <p:txBody>
          <a:bodyPr wrap="square" rtlCol="0">
            <a:spAutoFit/>
          </a:bodyPr>
          <a:lstStyle/>
          <a:p>
            <a:pPr algn="r"/>
            <a:r>
              <a:rPr lang="he-IL" sz="4000" b="1">
                <a:solidFill>
                  <a:srgbClr val="FFFF00"/>
                </a:solidFill>
                <a:cs typeface="+mj-cs"/>
              </a:rPr>
              <a:t>ספר תהלים פרק כב</a:t>
            </a:r>
          </a:p>
          <a:p>
            <a:pPr algn="r"/>
            <a:r>
              <a:rPr lang="he-IL" sz="4000">
                <a:solidFill>
                  <a:srgbClr val="FFFF00"/>
                </a:solidFill>
                <a:cs typeface="+mj-cs"/>
              </a:rPr>
              <a:t>ד וְאַתָּ֥ה קָד֑וֹשׁ י֝וֹשֵׁ֗ב תְּהִלּ֥וֹת יִשְׂרָאֵֽל׃</a:t>
            </a:r>
          </a:p>
          <a:p>
            <a:pPr algn="r"/>
            <a:endParaRPr lang="he-IL" sz="4000" b="1">
              <a:solidFill>
                <a:schemeClr val="bg1"/>
              </a:solidFill>
              <a:cs typeface="+mj-cs"/>
            </a:endParaRPr>
          </a:p>
          <a:p>
            <a:r>
              <a:rPr lang="en-US" sz="4000" b="1">
                <a:solidFill>
                  <a:srgbClr val="92D050"/>
                </a:solidFill>
                <a:cs typeface="+mj-cs"/>
              </a:rPr>
              <a:t>Tehillim / Psalms 22:3</a:t>
            </a:r>
          </a:p>
          <a:p>
            <a:r>
              <a:rPr lang="en-US" sz="4000">
                <a:solidFill>
                  <a:srgbClr val="92D050"/>
                </a:solidFill>
                <a:cs typeface="+mj-cs"/>
              </a:rPr>
              <a:t>22:3 and you are holy and dwell in the praises of Israel.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2DE79E-E730-4AE8-A1C6-9679A084A757}"/>
                  </a:ext>
                </a:extLst>
              </p14:cNvPr>
              <p14:cNvContentPartPr/>
              <p14:nvPr/>
            </p14:nvContentPartPr>
            <p14:xfrm>
              <a:off x="7894336" y="1702974"/>
              <a:ext cx="1962000" cy="70560"/>
            </p14:xfrm>
          </p:contentPart>
        </mc:Choice>
        <mc:Fallback>
          <p:pic>
            <p:nvPicPr>
              <p:cNvPr id="2" name="Ink 1">
                <a:extLst>
                  <a:ext uri="{FF2B5EF4-FFF2-40B4-BE49-F238E27FC236}">
                    <a16:creationId xmlns:a16="http://schemas.microsoft.com/office/drawing/2014/main" id="{242DE79E-E730-4AE8-A1C6-9679A084A757}"/>
                  </a:ext>
                </a:extLst>
              </p:cNvPr>
              <p:cNvPicPr/>
              <p:nvPr/>
            </p:nvPicPr>
            <p:blipFill>
              <a:blip r:embed="rId5"/>
              <a:stretch>
                <a:fillRect/>
              </a:stretch>
            </p:blipFill>
            <p:spPr>
              <a:xfrm>
                <a:off x="7876696" y="1684974"/>
                <a:ext cx="1997640" cy="106200"/>
              </a:xfrm>
              <a:prstGeom prst="rect">
                <a:avLst/>
              </a:prstGeom>
            </p:spPr>
          </p:pic>
        </mc:Fallback>
      </mc:AlternateContent>
      <p:grpSp>
        <p:nvGrpSpPr>
          <p:cNvPr id="9" name="Group 8">
            <a:extLst>
              <a:ext uri="{FF2B5EF4-FFF2-40B4-BE49-F238E27FC236}">
                <a16:creationId xmlns:a16="http://schemas.microsoft.com/office/drawing/2014/main" id="{C5506A9A-D6C9-4DE6-8A2A-49DA9366E449}"/>
              </a:ext>
            </a:extLst>
          </p:cNvPr>
          <p:cNvGrpSpPr/>
          <p:nvPr/>
        </p:nvGrpSpPr>
        <p:grpSpPr>
          <a:xfrm>
            <a:off x="4421416" y="1663734"/>
            <a:ext cx="3279600" cy="107280"/>
            <a:chOff x="4421416" y="1663734"/>
            <a:chExt cx="3279600" cy="1072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78E4F0D-780B-49D7-BC5A-48AA98A48F6A}"/>
                    </a:ext>
                  </a:extLst>
                </p14:cNvPr>
                <p14:cNvContentPartPr/>
                <p14:nvPr/>
              </p14:nvContentPartPr>
              <p14:xfrm>
                <a:off x="7094776" y="1663734"/>
                <a:ext cx="606240" cy="47880"/>
              </p14:xfrm>
            </p:contentPart>
          </mc:Choice>
          <mc:Fallback>
            <p:pic>
              <p:nvPicPr>
                <p:cNvPr id="4" name="Ink 3">
                  <a:extLst>
                    <a:ext uri="{FF2B5EF4-FFF2-40B4-BE49-F238E27FC236}">
                      <a16:creationId xmlns:a16="http://schemas.microsoft.com/office/drawing/2014/main" id="{F78E4F0D-780B-49D7-BC5A-48AA98A48F6A}"/>
                    </a:ext>
                  </a:extLst>
                </p:cNvPr>
                <p:cNvPicPr/>
                <p:nvPr/>
              </p:nvPicPr>
              <p:blipFill>
                <a:blip r:embed="rId7"/>
                <a:stretch>
                  <a:fillRect/>
                </a:stretch>
              </p:blipFill>
              <p:spPr>
                <a:xfrm>
                  <a:off x="7077136" y="1645734"/>
                  <a:ext cx="641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5978691-77B8-4BE6-8DC8-B12DCFCE72F5}"/>
                    </a:ext>
                  </a:extLst>
                </p14:cNvPr>
                <p14:cNvContentPartPr/>
                <p14:nvPr/>
              </p14:nvContentPartPr>
              <p14:xfrm>
                <a:off x="6028816" y="1736454"/>
                <a:ext cx="878760" cy="34560"/>
              </p14:xfrm>
            </p:contentPart>
          </mc:Choice>
          <mc:Fallback>
            <p:pic>
              <p:nvPicPr>
                <p:cNvPr id="5" name="Ink 4">
                  <a:extLst>
                    <a:ext uri="{FF2B5EF4-FFF2-40B4-BE49-F238E27FC236}">
                      <a16:creationId xmlns:a16="http://schemas.microsoft.com/office/drawing/2014/main" id="{B5978691-77B8-4BE6-8DC8-B12DCFCE72F5}"/>
                    </a:ext>
                  </a:extLst>
                </p:cNvPr>
                <p:cNvPicPr/>
                <p:nvPr/>
              </p:nvPicPr>
              <p:blipFill>
                <a:blip r:embed="rId9"/>
                <a:stretch>
                  <a:fillRect/>
                </a:stretch>
              </p:blipFill>
              <p:spPr>
                <a:xfrm>
                  <a:off x="6011176" y="1718814"/>
                  <a:ext cx="914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D6F6E61-5082-49AD-B088-299C92C3943E}"/>
                    </a:ext>
                  </a:extLst>
                </p14:cNvPr>
                <p14:cNvContentPartPr/>
                <p14:nvPr/>
              </p14:nvContentPartPr>
              <p14:xfrm>
                <a:off x="4421416" y="1690734"/>
                <a:ext cx="1225800" cy="59760"/>
              </p14:xfrm>
            </p:contentPart>
          </mc:Choice>
          <mc:Fallback>
            <p:pic>
              <p:nvPicPr>
                <p:cNvPr id="7" name="Ink 6">
                  <a:extLst>
                    <a:ext uri="{FF2B5EF4-FFF2-40B4-BE49-F238E27FC236}">
                      <a16:creationId xmlns:a16="http://schemas.microsoft.com/office/drawing/2014/main" id="{CD6F6E61-5082-49AD-B088-299C92C3943E}"/>
                    </a:ext>
                  </a:extLst>
                </p:cNvPr>
                <p:cNvPicPr/>
                <p:nvPr/>
              </p:nvPicPr>
              <p:blipFill>
                <a:blip r:embed="rId11"/>
                <a:stretch>
                  <a:fillRect/>
                </a:stretch>
              </p:blipFill>
              <p:spPr>
                <a:xfrm>
                  <a:off x="4403416" y="1672734"/>
                  <a:ext cx="1261440" cy="95400"/>
                </a:xfrm>
                <a:prstGeom prst="rect">
                  <a:avLst/>
                </a:prstGeom>
              </p:spPr>
            </p:pic>
          </mc:Fallback>
        </mc:AlternateContent>
      </p:grpSp>
    </p:spTree>
    <p:extLst>
      <p:ext uri="{BB962C8B-B14F-4D97-AF65-F5344CB8AC3E}">
        <p14:creationId xmlns:p14="http://schemas.microsoft.com/office/powerpoint/2010/main" val="422370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508" y="49937"/>
            <a:ext cx="9840938" cy="6124754"/>
          </a:xfrm>
          <a:prstGeom prst="rect">
            <a:avLst/>
          </a:prstGeom>
          <a:noFill/>
        </p:spPr>
        <p:txBody>
          <a:bodyPr wrap="square" rtlCol="0">
            <a:spAutoFit/>
          </a:bodyPr>
          <a:lstStyle/>
          <a:p>
            <a:pPr algn="r"/>
            <a:r>
              <a:rPr lang="he-IL" sz="2800" b="1">
                <a:solidFill>
                  <a:srgbClr val="FFFF00"/>
                </a:solidFill>
                <a:cs typeface="+mj-cs"/>
              </a:rPr>
              <a:t>ספר נחמיה פרק ח</a:t>
            </a:r>
          </a:p>
          <a:p>
            <a:pPr algn="r"/>
            <a:r>
              <a:rPr lang="he-IL" sz="2800">
                <a:solidFill>
                  <a:srgbClr val="FFFF00"/>
                </a:solidFill>
                <a:cs typeface="+mj-cs"/>
              </a:rPr>
              <a:t>ט וַיֹּ֣אמֶר נְחֶמְיָ֣ה ה֣וּא הַתִּרְשָׁ֡תָא וְעֶזְרָ֣א הַכֹּהֵ֣ן׀ הַסֹּפֵ֡ר וְהַלְוִיִּם֩ הַמְּבִינִ֨ים אֶת־הָעָ֜ם לְכָל־הָעָ֗ם הַיּ֤וֹם קָדֹֽשׁ־הוּא֙ לַיהוָ֣ה אֱלֹהֵיכֶ֔ם אַל־תִּֽתְאַבְּל֖וּ וְאַל־תִּבְכּ֑וּ כִּ֤י בוֹכִים֙ כָּל־הָעָ֔ם כְּשָׁמְעָ֖ם אֶת־דִּבְרֵ֥י הַתּוֹרָֽה׃ י  וַיֹּ֣אמֶר לָהֶ֡ם לְכוּ֩ אִכְל֨וּ מַשְׁמַנִּ֜ים וּשְׁת֣וּ מַֽמְתַקִּ֗ים וְשִׁלְח֤וּ מָנוֹת֙ לְאֵ֣ין נָכ֣וֹן ל֔וֹ כִּֽי־קָד֥וֹשׁ הַיּ֖וֹם לַאֲדֹנֵ֑ינוּ וְאַל־תֵּ֣עָצֵ֔בוּ כִּֽי־חֶדְוַ֥ת יְהוָ֖ה הִ֥יא מָֽעֻזְּכֶֽם׃</a:t>
            </a:r>
          </a:p>
          <a:p>
            <a:r>
              <a:rPr lang="en-US" sz="2800" b="1">
                <a:solidFill>
                  <a:srgbClr val="FFC000"/>
                </a:solidFill>
                <a:cs typeface="+mj-cs"/>
              </a:rPr>
              <a:t>Nehemiah 8:9-10</a:t>
            </a:r>
          </a:p>
          <a:p>
            <a:r>
              <a:rPr lang="en-US" sz="2800">
                <a:solidFill>
                  <a:srgbClr val="FFC000"/>
                </a:solidFill>
                <a:cs typeface="+mj-cs"/>
              </a:rPr>
              <a:t>8:9 Then Nehemiah the governor, Ezra the priest and teacher of the Law, and the Levites who were instructing the people said to them all, “This day is holy to the Lord your God. Do not mourn or weep.” For all the people had been weeping as they listened to the words of the Law. 8:10 Nehemiah said, “Go and enjoy choice food and sweet drinks, and send some to those who have nothing prepared. This day is holy to our Lord. Do not grieve, for the joy of the Lord is your strength.”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6" name="Group 15">
            <a:extLst>
              <a:ext uri="{FF2B5EF4-FFF2-40B4-BE49-F238E27FC236}">
                <a16:creationId xmlns:a16="http://schemas.microsoft.com/office/drawing/2014/main" id="{EDED88ED-6C79-4A99-84CE-9D3E13028758}"/>
              </a:ext>
            </a:extLst>
          </p:cNvPr>
          <p:cNvGrpSpPr/>
          <p:nvPr/>
        </p:nvGrpSpPr>
        <p:grpSpPr>
          <a:xfrm>
            <a:off x="1411096" y="912414"/>
            <a:ext cx="8553240" cy="95400"/>
            <a:chOff x="1411096" y="912414"/>
            <a:chExt cx="8553240" cy="954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74F9E0A-85EC-47AB-B617-2C9BA2B27F99}"/>
                    </a:ext>
                  </a:extLst>
                </p14:cNvPr>
                <p14:cNvContentPartPr/>
                <p14:nvPr/>
              </p14:nvContentPartPr>
              <p14:xfrm>
                <a:off x="9961816" y="970014"/>
                <a:ext cx="2160" cy="1800"/>
              </p14:xfrm>
            </p:contentPart>
          </mc:Choice>
          <mc:Fallback>
            <p:pic>
              <p:nvPicPr>
                <p:cNvPr id="2" name="Ink 1">
                  <a:extLst>
                    <a:ext uri="{FF2B5EF4-FFF2-40B4-BE49-F238E27FC236}">
                      <a16:creationId xmlns:a16="http://schemas.microsoft.com/office/drawing/2014/main" id="{674F9E0A-85EC-47AB-B617-2C9BA2B27F99}"/>
                    </a:ext>
                  </a:extLst>
                </p:cNvPr>
                <p:cNvPicPr/>
                <p:nvPr/>
              </p:nvPicPr>
              <p:blipFill>
                <a:blip r:embed="rId5"/>
                <a:stretch>
                  <a:fillRect/>
                </a:stretch>
              </p:blipFill>
              <p:spPr>
                <a:xfrm>
                  <a:off x="9944176" y="952014"/>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734E022-693D-49FF-BD51-D9035289C5D4}"/>
                    </a:ext>
                  </a:extLst>
                </p14:cNvPr>
                <p14:cNvContentPartPr/>
                <p14:nvPr/>
              </p14:nvContentPartPr>
              <p14:xfrm>
                <a:off x="6671056" y="940494"/>
                <a:ext cx="3293280" cy="46800"/>
              </p14:xfrm>
            </p:contentPart>
          </mc:Choice>
          <mc:Fallback>
            <p:pic>
              <p:nvPicPr>
                <p:cNvPr id="4" name="Ink 3">
                  <a:extLst>
                    <a:ext uri="{FF2B5EF4-FFF2-40B4-BE49-F238E27FC236}">
                      <a16:creationId xmlns:a16="http://schemas.microsoft.com/office/drawing/2014/main" id="{D734E022-693D-49FF-BD51-D9035289C5D4}"/>
                    </a:ext>
                  </a:extLst>
                </p:cNvPr>
                <p:cNvPicPr/>
                <p:nvPr/>
              </p:nvPicPr>
              <p:blipFill>
                <a:blip r:embed="rId7"/>
                <a:stretch>
                  <a:fillRect/>
                </a:stretch>
              </p:blipFill>
              <p:spPr>
                <a:xfrm>
                  <a:off x="6653056" y="922494"/>
                  <a:ext cx="3328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46A9D8D-510D-4183-8B10-22F8CEF76212}"/>
                    </a:ext>
                  </a:extLst>
                </p14:cNvPr>
                <p14:cNvContentPartPr/>
                <p14:nvPr/>
              </p14:nvContentPartPr>
              <p14:xfrm>
                <a:off x="6630736" y="957774"/>
                <a:ext cx="10080" cy="2160"/>
              </p14:xfrm>
            </p:contentPart>
          </mc:Choice>
          <mc:Fallback>
            <p:pic>
              <p:nvPicPr>
                <p:cNvPr id="7" name="Ink 6">
                  <a:extLst>
                    <a:ext uri="{FF2B5EF4-FFF2-40B4-BE49-F238E27FC236}">
                      <a16:creationId xmlns:a16="http://schemas.microsoft.com/office/drawing/2014/main" id="{246A9D8D-510D-4183-8B10-22F8CEF76212}"/>
                    </a:ext>
                  </a:extLst>
                </p:cNvPr>
                <p:cNvPicPr/>
                <p:nvPr/>
              </p:nvPicPr>
              <p:blipFill>
                <a:blip r:embed="rId9"/>
                <a:stretch>
                  <a:fillRect/>
                </a:stretch>
              </p:blipFill>
              <p:spPr>
                <a:xfrm>
                  <a:off x="6613096" y="939774"/>
                  <a:ext cx="45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EDE7322-E921-46C1-A3D2-DDE3D60B4A7F}"/>
                    </a:ext>
                  </a:extLst>
                </p14:cNvPr>
                <p14:cNvContentPartPr/>
                <p14:nvPr/>
              </p14:nvContentPartPr>
              <p14:xfrm>
                <a:off x="5230696" y="959934"/>
                <a:ext cx="1381320" cy="47880"/>
              </p14:xfrm>
            </p:contentPart>
          </mc:Choice>
          <mc:Fallback>
            <p:pic>
              <p:nvPicPr>
                <p:cNvPr id="9" name="Ink 8">
                  <a:extLst>
                    <a:ext uri="{FF2B5EF4-FFF2-40B4-BE49-F238E27FC236}">
                      <a16:creationId xmlns:a16="http://schemas.microsoft.com/office/drawing/2014/main" id="{AEDE7322-E921-46C1-A3D2-DDE3D60B4A7F}"/>
                    </a:ext>
                  </a:extLst>
                </p:cNvPr>
                <p:cNvPicPr/>
                <p:nvPr/>
              </p:nvPicPr>
              <p:blipFill>
                <a:blip r:embed="rId11"/>
                <a:stretch>
                  <a:fillRect/>
                </a:stretch>
              </p:blipFill>
              <p:spPr>
                <a:xfrm>
                  <a:off x="5212696" y="941934"/>
                  <a:ext cx="1416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3FD84CD-7947-4665-B82C-932D3337A490}"/>
                    </a:ext>
                  </a:extLst>
                </p14:cNvPr>
                <p14:cNvContentPartPr/>
                <p14:nvPr/>
              </p14:nvContentPartPr>
              <p14:xfrm>
                <a:off x="4440856" y="912414"/>
                <a:ext cx="702000" cy="64440"/>
              </p14:xfrm>
            </p:contentPart>
          </mc:Choice>
          <mc:Fallback>
            <p:pic>
              <p:nvPicPr>
                <p:cNvPr id="12" name="Ink 11">
                  <a:extLst>
                    <a:ext uri="{FF2B5EF4-FFF2-40B4-BE49-F238E27FC236}">
                      <a16:creationId xmlns:a16="http://schemas.microsoft.com/office/drawing/2014/main" id="{03FD84CD-7947-4665-B82C-932D3337A490}"/>
                    </a:ext>
                  </a:extLst>
                </p:cNvPr>
                <p:cNvPicPr/>
                <p:nvPr/>
              </p:nvPicPr>
              <p:blipFill>
                <a:blip r:embed="rId13"/>
                <a:stretch>
                  <a:fillRect/>
                </a:stretch>
              </p:blipFill>
              <p:spPr>
                <a:xfrm>
                  <a:off x="4422856" y="894774"/>
                  <a:ext cx="737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9B636B17-3A7D-4B70-B03A-E771046D2FBB}"/>
                    </a:ext>
                  </a:extLst>
                </p14:cNvPr>
                <p14:cNvContentPartPr/>
                <p14:nvPr/>
              </p14:nvContentPartPr>
              <p14:xfrm>
                <a:off x="3629776" y="947334"/>
                <a:ext cx="777240" cy="31320"/>
              </p14:xfrm>
            </p:contentPart>
          </mc:Choice>
          <mc:Fallback>
            <p:pic>
              <p:nvPicPr>
                <p:cNvPr id="14" name="Ink 13">
                  <a:extLst>
                    <a:ext uri="{FF2B5EF4-FFF2-40B4-BE49-F238E27FC236}">
                      <a16:creationId xmlns:a16="http://schemas.microsoft.com/office/drawing/2014/main" id="{9B636B17-3A7D-4B70-B03A-E771046D2FBB}"/>
                    </a:ext>
                  </a:extLst>
                </p:cNvPr>
                <p:cNvPicPr/>
                <p:nvPr/>
              </p:nvPicPr>
              <p:blipFill>
                <a:blip r:embed="rId15"/>
                <a:stretch>
                  <a:fillRect/>
                </a:stretch>
              </p:blipFill>
              <p:spPr>
                <a:xfrm>
                  <a:off x="3611776" y="929334"/>
                  <a:ext cx="812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EB79B0B8-0152-4F01-A32F-ACD52D2F1330}"/>
                    </a:ext>
                  </a:extLst>
                </p14:cNvPr>
                <p14:cNvContentPartPr/>
                <p14:nvPr/>
              </p14:nvContentPartPr>
              <p14:xfrm>
                <a:off x="1411096" y="944094"/>
                <a:ext cx="2117520" cy="43560"/>
              </p14:xfrm>
            </p:contentPart>
          </mc:Choice>
          <mc:Fallback>
            <p:pic>
              <p:nvPicPr>
                <p:cNvPr id="15" name="Ink 14">
                  <a:extLst>
                    <a:ext uri="{FF2B5EF4-FFF2-40B4-BE49-F238E27FC236}">
                      <a16:creationId xmlns:a16="http://schemas.microsoft.com/office/drawing/2014/main" id="{EB79B0B8-0152-4F01-A32F-ACD52D2F1330}"/>
                    </a:ext>
                  </a:extLst>
                </p:cNvPr>
                <p:cNvPicPr/>
                <p:nvPr/>
              </p:nvPicPr>
              <p:blipFill>
                <a:blip r:embed="rId17"/>
                <a:stretch>
                  <a:fillRect/>
                </a:stretch>
              </p:blipFill>
              <p:spPr>
                <a:xfrm>
                  <a:off x="1393456" y="926094"/>
                  <a:ext cx="2153160" cy="79200"/>
                </a:xfrm>
                <a:prstGeom prst="rect">
                  <a:avLst/>
                </a:prstGeom>
              </p:spPr>
            </p:pic>
          </mc:Fallback>
        </mc:AlternateContent>
      </p:grpSp>
      <p:grpSp>
        <p:nvGrpSpPr>
          <p:cNvPr id="22" name="Group 21">
            <a:extLst>
              <a:ext uri="{FF2B5EF4-FFF2-40B4-BE49-F238E27FC236}">
                <a16:creationId xmlns:a16="http://schemas.microsoft.com/office/drawing/2014/main" id="{1DF213BA-18A4-48F1-B4B8-EE6D6FFB129C}"/>
              </a:ext>
            </a:extLst>
          </p:cNvPr>
          <p:cNvGrpSpPr/>
          <p:nvPr/>
        </p:nvGrpSpPr>
        <p:grpSpPr>
          <a:xfrm>
            <a:off x="7167856" y="1368534"/>
            <a:ext cx="2968560" cy="131400"/>
            <a:chOff x="7167856" y="1368534"/>
            <a:chExt cx="2968560" cy="13140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675B0A20-0CED-46B8-AD9B-2934BBBE2E5D}"/>
                    </a:ext>
                  </a:extLst>
                </p14:cNvPr>
                <p14:cNvContentPartPr/>
                <p14:nvPr/>
              </p14:nvContentPartPr>
              <p14:xfrm>
                <a:off x="10086376" y="1493094"/>
                <a:ext cx="19080" cy="6840"/>
              </p14:xfrm>
            </p:contentPart>
          </mc:Choice>
          <mc:Fallback>
            <p:pic>
              <p:nvPicPr>
                <p:cNvPr id="17" name="Ink 16">
                  <a:extLst>
                    <a:ext uri="{FF2B5EF4-FFF2-40B4-BE49-F238E27FC236}">
                      <a16:creationId xmlns:a16="http://schemas.microsoft.com/office/drawing/2014/main" id="{675B0A20-0CED-46B8-AD9B-2934BBBE2E5D}"/>
                    </a:ext>
                  </a:extLst>
                </p:cNvPr>
                <p:cNvPicPr/>
                <p:nvPr/>
              </p:nvPicPr>
              <p:blipFill>
                <a:blip r:embed="rId19"/>
                <a:stretch>
                  <a:fillRect/>
                </a:stretch>
              </p:blipFill>
              <p:spPr>
                <a:xfrm>
                  <a:off x="10068736" y="1475454"/>
                  <a:ext cx="54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9674E886-D9A6-46C2-A090-E0CF51479A03}"/>
                    </a:ext>
                  </a:extLst>
                </p14:cNvPr>
                <p14:cNvContentPartPr/>
                <p14:nvPr/>
              </p14:nvContentPartPr>
              <p14:xfrm>
                <a:off x="10067296" y="1446654"/>
                <a:ext cx="17640" cy="3960"/>
              </p14:xfrm>
            </p:contentPart>
          </mc:Choice>
          <mc:Fallback>
            <p:pic>
              <p:nvPicPr>
                <p:cNvPr id="18" name="Ink 17">
                  <a:extLst>
                    <a:ext uri="{FF2B5EF4-FFF2-40B4-BE49-F238E27FC236}">
                      <a16:creationId xmlns:a16="http://schemas.microsoft.com/office/drawing/2014/main" id="{9674E886-D9A6-46C2-A090-E0CF51479A03}"/>
                    </a:ext>
                  </a:extLst>
                </p:cNvPr>
                <p:cNvPicPr/>
                <p:nvPr/>
              </p:nvPicPr>
              <p:blipFill>
                <a:blip r:embed="rId21"/>
                <a:stretch>
                  <a:fillRect/>
                </a:stretch>
              </p:blipFill>
              <p:spPr>
                <a:xfrm>
                  <a:off x="10049656" y="1429014"/>
                  <a:ext cx="53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1297222-C937-4474-967E-66C8E509BEFA}"/>
                    </a:ext>
                  </a:extLst>
                </p14:cNvPr>
                <p14:cNvContentPartPr/>
                <p14:nvPr/>
              </p14:nvContentPartPr>
              <p14:xfrm>
                <a:off x="10130296" y="1445574"/>
                <a:ext cx="6120" cy="17280"/>
              </p14:xfrm>
            </p:contentPart>
          </mc:Choice>
          <mc:Fallback>
            <p:pic>
              <p:nvPicPr>
                <p:cNvPr id="19" name="Ink 18">
                  <a:extLst>
                    <a:ext uri="{FF2B5EF4-FFF2-40B4-BE49-F238E27FC236}">
                      <a16:creationId xmlns:a16="http://schemas.microsoft.com/office/drawing/2014/main" id="{51297222-C937-4474-967E-66C8E509BEFA}"/>
                    </a:ext>
                  </a:extLst>
                </p:cNvPr>
                <p:cNvPicPr/>
                <p:nvPr/>
              </p:nvPicPr>
              <p:blipFill>
                <a:blip r:embed="rId23"/>
                <a:stretch>
                  <a:fillRect/>
                </a:stretch>
              </p:blipFill>
              <p:spPr>
                <a:xfrm>
                  <a:off x="10112296" y="1427574"/>
                  <a:ext cx="41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3BEC2686-0BCA-415E-8CBA-0957BE673A5C}"/>
                    </a:ext>
                  </a:extLst>
                </p14:cNvPr>
                <p14:cNvContentPartPr/>
                <p14:nvPr/>
              </p14:nvContentPartPr>
              <p14:xfrm>
                <a:off x="9192496" y="1411374"/>
                <a:ext cx="937800" cy="72720"/>
              </p14:xfrm>
            </p:contentPart>
          </mc:Choice>
          <mc:Fallback>
            <p:pic>
              <p:nvPicPr>
                <p:cNvPr id="20" name="Ink 19">
                  <a:extLst>
                    <a:ext uri="{FF2B5EF4-FFF2-40B4-BE49-F238E27FC236}">
                      <a16:creationId xmlns:a16="http://schemas.microsoft.com/office/drawing/2014/main" id="{3BEC2686-0BCA-415E-8CBA-0957BE673A5C}"/>
                    </a:ext>
                  </a:extLst>
                </p:cNvPr>
                <p:cNvPicPr/>
                <p:nvPr/>
              </p:nvPicPr>
              <p:blipFill>
                <a:blip r:embed="rId25"/>
                <a:stretch>
                  <a:fillRect/>
                </a:stretch>
              </p:blipFill>
              <p:spPr>
                <a:xfrm>
                  <a:off x="9174856" y="1393374"/>
                  <a:ext cx="973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E7C8A133-54D0-4AEC-B803-838B2241969C}"/>
                    </a:ext>
                  </a:extLst>
                </p14:cNvPr>
                <p14:cNvContentPartPr/>
                <p14:nvPr/>
              </p14:nvContentPartPr>
              <p14:xfrm>
                <a:off x="7167856" y="1368534"/>
                <a:ext cx="1914120" cy="107640"/>
              </p14:xfrm>
            </p:contentPart>
          </mc:Choice>
          <mc:Fallback>
            <p:pic>
              <p:nvPicPr>
                <p:cNvPr id="21" name="Ink 20">
                  <a:extLst>
                    <a:ext uri="{FF2B5EF4-FFF2-40B4-BE49-F238E27FC236}">
                      <a16:creationId xmlns:a16="http://schemas.microsoft.com/office/drawing/2014/main" id="{E7C8A133-54D0-4AEC-B803-838B2241969C}"/>
                    </a:ext>
                  </a:extLst>
                </p:cNvPr>
                <p:cNvPicPr/>
                <p:nvPr/>
              </p:nvPicPr>
              <p:blipFill>
                <a:blip r:embed="rId27"/>
                <a:stretch>
                  <a:fillRect/>
                </a:stretch>
              </p:blipFill>
              <p:spPr>
                <a:xfrm>
                  <a:off x="7149856" y="1350894"/>
                  <a:ext cx="194976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EF7C79AB-8BB6-493D-8A2A-A5F7FE2BD5A8}"/>
                  </a:ext>
                </a:extLst>
              </p14:cNvPr>
              <p14:cNvContentPartPr/>
              <p14:nvPr/>
            </p14:nvContentPartPr>
            <p14:xfrm>
              <a:off x="5539576" y="1399134"/>
              <a:ext cx="1768680" cy="97920"/>
            </p14:xfrm>
          </p:contentPart>
        </mc:Choice>
        <mc:Fallback>
          <p:pic>
            <p:nvPicPr>
              <p:cNvPr id="23" name="Ink 22">
                <a:extLst>
                  <a:ext uri="{FF2B5EF4-FFF2-40B4-BE49-F238E27FC236}">
                    <a16:creationId xmlns:a16="http://schemas.microsoft.com/office/drawing/2014/main" id="{EF7C79AB-8BB6-493D-8A2A-A5F7FE2BD5A8}"/>
                  </a:ext>
                </a:extLst>
              </p:cNvPr>
              <p:cNvPicPr/>
              <p:nvPr/>
            </p:nvPicPr>
            <p:blipFill>
              <a:blip r:embed="rId29"/>
              <a:stretch>
                <a:fillRect/>
              </a:stretch>
            </p:blipFill>
            <p:spPr>
              <a:xfrm>
                <a:off x="5521936" y="1381134"/>
                <a:ext cx="1804320" cy="133560"/>
              </a:xfrm>
              <a:prstGeom prst="rect">
                <a:avLst/>
              </a:prstGeom>
            </p:spPr>
          </p:pic>
        </mc:Fallback>
      </mc:AlternateContent>
      <p:grpSp>
        <p:nvGrpSpPr>
          <p:cNvPr id="28" name="Group 27">
            <a:extLst>
              <a:ext uri="{FF2B5EF4-FFF2-40B4-BE49-F238E27FC236}">
                <a16:creationId xmlns:a16="http://schemas.microsoft.com/office/drawing/2014/main" id="{DA63216A-8DA5-4480-AA3F-C479151767A1}"/>
              </a:ext>
            </a:extLst>
          </p:cNvPr>
          <p:cNvGrpSpPr/>
          <p:nvPr/>
        </p:nvGrpSpPr>
        <p:grpSpPr>
          <a:xfrm>
            <a:off x="452056" y="1392294"/>
            <a:ext cx="5057280" cy="123120"/>
            <a:chOff x="452056" y="1392294"/>
            <a:chExt cx="5057280" cy="123120"/>
          </a:xfrm>
        </p:grpSpPr>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ACE8EEB6-28E1-4A9B-8369-1BD220CD0346}"/>
                    </a:ext>
                  </a:extLst>
                </p14:cNvPr>
                <p14:cNvContentPartPr/>
                <p14:nvPr/>
              </p14:nvContentPartPr>
              <p14:xfrm>
                <a:off x="4026496" y="1465374"/>
                <a:ext cx="1482840" cy="50040"/>
              </p14:xfrm>
            </p:contentPart>
          </mc:Choice>
          <mc:Fallback>
            <p:pic>
              <p:nvPicPr>
                <p:cNvPr id="24" name="Ink 23">
                  <a:extLst>
                    <a:ext uri="{FF2B5EF4-FFF2-40B4-BE49-F238E27FC236}">
                      <a16:creationId xmlns:a16="http://schemas.microsoft.com/office/drawing/2014/main" id="{ACE8EEB6-28E1-4A9B-8369-1BD220CD0346}"/>
                    </a:ext>
                  </a:extLst>
                </p:cNvPr>
                <p:cNvPicPr/>
                <p:nvPr/>
              </p:nvPicPr>
              <p:blipFill>
                <a:blip r:embed="rId31"/>
                <a:stretch>
                  <a:fillRect/>
                </a:stretch>
              </p:blipFill>
              <p:spPr>
                <a:xfrm>
                  <a:off x="4008496" y="1447734"/>
                  <a:ext cx="1518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C4F871B3-6B34-4489-9518-7ECE148B4D49}"/>
                    </a:ext>
                  </a:extLst>
                </p14:cNvPr>
                <p14:cNvContentPartPr/>
                <p14:nvPr/>
              </p14:nvContentPartPr>
              <p14:xfrm>
                <a:off x="2776576" y="1396974"/>
                <a:ext cx="1158480" cy="87480"/>
              </p14:xfrm>
            </p:contentPart>
          </mc:Choice>
          <mc:Fallback>
            <p:pic>
              <p:nvPicPr>
                <p:cNvPr id="25" name="Ink 24">
                  <a:extLst>
                    <a:ext uri="{FF2B5EF4-FFF2-40B4-BE49-F238E27FC236}">
                      <a16:creationId xmlns:a16="http://schemas.microsoft.com/office/drawing/2014/main" id="{C4F871B3-6B34-4489-9518-7ECE148B4D49}"/>
                    </a:ext>
                  </a:extLst>
                </p:cNvPr>
                <p:cNvPicPr/>
                <p:nvPr/>
              </p:nvPicPr>
              <p:blipFill>
                <a:blip r:embed="rId33"/>
                <a:stretch>
                  <a:fillRect/>
                </a:stretch>
              </p:blipFill>
              <p:spPr>
                <a:xfrm>
                  <a:off x="2758576" y="1379334"/>
                  <a:ext cx="1194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003394DB-EA4E-4151-9799-44EBBE0E0171}"/>
                    </a:ext>
                  </a:extLst>
                </p14:cNvPr>
                <p14:cNvContentPartPr/>
                <p14:nvPr/>
              </p14:nvContentPartPr>
              <p14:xfrm>
                <a:off x="452056" y="1392294"/>
                <a:ext cx="2238120" cy="77400"/>
              </p14:xfrm>
            </p:contentPart>
          </mc:Choice>
          <mc:Fallback>
            <p:pic>
              <p:nvPicPr>
                <p:cNvPr id="27" name="Ink 26">
                  <a:extLst>
                    <a:ext uri="{FF2B5EF4-FFF2-40B4-BE49-F238E27FC236}">
                      <a16:creationId xmlns:a16="http://schemas.microsoft.com/office/drawing/2014/main" id="{003394DB-EA4E-4151-9799-44EBBE0E0171}"/>
                    </a:ext>
                  </a:extLst>
                </p:cNvPr>
                <p:cNvPicPr/>
                <p:nvPr/>
              </p:nvPicPr>
              <p:blipFill>
                <a:blip r:embed="rId35"/>
                <a:stretch>
                  <a:fillRect/>
                </a:stretch>
              </p:blipFill>
              <p:spPr>
                <a:xfrm>
                  <a:off x="434416" y="1374654"/>
                  <a:ext cx="227376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2593463D-ECD3-4126-BFCD-B2EBF89AA7C2}"/>
                  </a:ext>
                </a:extLst>
              </p14:cNvPr>
              <p14:cNvContentPartPr/>
              <p14:nvPr/>
            </p14:nvContentPartPr>
            <p14:xfrm>
              <a:off x="7079296" y="1797294"/>
              <a:ext cx="3093120" cy="81720"/>
            </p14:xfrm>
          </p:contentPart>
        </mc:Choice>
        <mc:Fallback>
          <p:pic>
            <p:nvPicPr>
              <p:cNvPr id="29" name="Ink 28">
                <a:extLst>
                  <a:ext uri="{FF2B5EF4-FFF2-40B4-BE49-F238E27FC236}">
                    <a16:creationId xmlns:a16="http://schemas.microsoft.com/office/drawing/2014/main" id="{2593463D-ECD3-4126-BFCD-B2EBF89AA7C2}"/>
                  </a:ext>
                </a:extLst>
              </p:cNvPr>
              <p:cNvPicPr/>
              <p:nvPr/>
            </p:nvPicPr>
            <p:blipFill>
              <a:blip r:embed="rId37"/>
              <a:stretch>
                <a:fillRect/>
              </a:stretch>
            </p:blipFill>
            <p:spPr>
              <a:xfrm>
                <a:off x="7061656" y="1779294"/>
                <a:ext cx="3128760" cy="117360"/>
              </a:xfrm>
              <a:prstGeom prst="rect">
                <a:avLst/>
              </a:prstGeom>
            </p:spPr>
          </p:pic>
        </mc:Fallback>
      </mc:AlternateContent>
      <p:grpSp>
        <p:nvGrpSpPr>
          <p:cNvPr id="33" name="Group 32">
            <a:extLst>
              <a:ext uri="{FF2B5EF4-FFF2-40B4-BE49-F238E27FC236}">
                <a16:creationId xmlns:a16="http://schemas.microsoft.com/office/drawing/2014/main" id="{281AF141-288B-46D4-A4F2-BB39B4EDE5D9}"/>
              </a:ext>
            </a:extLst>
          </p:cNvPr>
          <p:cNvGrpSpPr/>
          <p:nvPr/>
        </p:nvGrpSpPr>
        <p:grpSpPr>
          <a:xfrm>
            <a:off x="3157816" y="1738254"/>
            <a:ext cx="3736080" cy="126000"/>
            <a:chOff x="3157816" y="1738254"/>
            <a:chExt cx="3736080" cy="126000"/>
          </a:xfrm>
        </p:grpSpPr>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2803FADD-C6D6-4CEC-86B8-AF3B1B3F10F7}"/>
                    </a:ext>
                  </a:extLst>
                </p14:cNvPr>
                <p14:cNvContentPartPr/>
                <p14:nvPr/>
              </p14:nvContentPartPr>
              <p14:xfrm>
                <a:off x="6825496" y="1770654"/>
                <a:ext cx="68400" cy="29520"/>
              </p14:xfrm>
            </p:contentPart>
          </mc:Choice>
          <mc:Fallback>
            <p:pic>
              <p:nvPicPr>
                <p:cNvPr id="30" name="Ink 29">
                  <a:extLst>
                    <a:ext uri="{FF2B5EF4-FFF2-40B4-BE49-F238E27FC236}">
                      <a16:creationId xmlns:a16="http://schemas.microsoft.com/office/drawing/2014/main" id="{2803FADD-C6D6-4CEC-86B8-AF3B1B3F10F7}"/>
                    </a:ext>
                  </a:extLst>
                </p:cNvPr>
                <p:cNvPicPr/>
                <p:nvPr/>
              </p:nvPicPr>
              <p:blipFill>
                <a:blip r:embed="rId39"/>
                <a:stretch>
                  <a:fillRect/>
                </a:stretch>
              </p:blipFill>
              <p:spPr>
                <a:xfrm>
                  <a:off x="6807496" y="1753014"/>
                  <a:ext cx="104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EEEDFA7A-6F75-4C20-9EA6-0CD57AF64378}"/>
                    </a:ext>
                  </a:extLst>
                </p14:cNvPr>
                <p14:cNvContentPartPr/>
                <p14:nvPr/>
              </p14:nvContentPartPr>
              <p14:xfrm>
                <a:off x="5535976" y="1738254"/>
                <a:ext cx="1296720" cy="85680"/>
              </p14:xfrm>
            </p:contentPart>
          </mc:Choice>
          <mc:Fallback>
            <p:pic>
              <p:nvPicPr>
                <p:cNvPr id="31" name="Ink 30">
                  <a:extLst>
                    <a:ext uri="{FF2B5EF4-FFF2-40B4-BE49-F238E27FC236}">
                      <a16:creationId xmlns:a16="http://schemas.microsoft.com/office/drawing/2014/main" id="{EEEDFA7A-6F75-4C20-9EA6-0CD57AF64378}"/>
                    </a:ext>
                  </a:extLst>
                </p:cNvPr>
                <p:cNvPicPr/>
                <p:nvPr/>
              </p:nvPicPr>
              <p:blipFill>
                <a:blip r:embed="rId41"/>
                <a:stretch>
                  <a:fillRect/>
                </a:stretch>
              </p:blipFill>
              <p:spPr>
                <a:xfrm>
                  <a:off x="5517976" y="1720614"/>
                  <a:ext cx="1332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827337BC-6DE9-4602-BA2A-AB3F610EB4BA}"/>
                    </a:ext>
                  </a:extLst>
                </p14:cNvPr>
                <p14:cNvContentPartPr/>
                <p14:nvPr/>
              </p14:nvContentPartPr>
              <p14:xfrm>
                <a:off x="3157816" y="1748694"/>
                <a:ext cx="2336400" cy="115560"/>
              </p14:xfrm>
            </p:contentPart>
          </mc:Choice>
          <mc:Fallback>
            <p:pic>
              <p:nvPicPr>
                <p:cNvPr id="32" name="Ink 31">
                  <a:extLst>
                    <a:ext uri="{FF2B5EF4-FFF2-40B4-BE49-F238E27FC236}">
                      <a16:creationId xmlns:a16="http://schemas.microsoft.com/office/drawing/2014/main" id="{827337BC-6DE9-4602-BA2A-AB3F610EB4BA}"/>
                    </a:ext>
                  </a:extLst>
                </p:cNvPr>
                <p:cNvPicPr/>
                <p:nvPr/>
              </p:nvPicPr>
              <p:blipFill>
                <a:blip r:embed="rId43"/>
                <a:stretch>
                  <a:fillRect/>
                </a:stretch>
              </p:blipFill>
              <p:spPr>
                <a:xfrm>
                  <a:off x="3140176" y="1730694"/>
                  <a:ext cx="237204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2EB5D924-6390-483D-8180-E6D596BD5B69}"/>
                  </a:ext>
                </a:extLst>
              </p14:cNvPr>
              <p14:cNvContentPartPr/>
              <p14:nvPr/>
            </p14:nvContentPartPr>
            <p14:xfrm>
              <a:off x="791536" y="1797294"/>
              <a:ext cx="782280" cy="55440"/>
            </p14:xfrm>
          </p:contentPart>
        </mc:Choice>
        <mc:Fallback>
          <p:pic>
            <p:nvPicPr>
              <p:cNvPr id="37" name="Ink 36">
                <a:extLst>
                  <a:ext uri="{FF2B5EF4-FFF2-40B4-BE49-F238E27FC236}">
                    <a16:creationId xmlns:a16="http://schemas.microsoft.com/office/drawing/2014/main" id="{2EB5D924-6390-483D-8180-E6D596BD5B69}"/>
                  </a:ext>
                </a:extLst>
              </p:cNvPr>
              <p:cNvPicPr/>
              <p:nvPr/>
            </p:nvPicPr>
            <p:blipFill>
              <a:blip r:embed="rId45"/>
              <a:stretch>
                <a:fillRect/>
              </a:stretch>
            </p:blipFill>
            <p:spPr>
              <a:xfrm>
                <a:off x="773896" y="1779654"/>
                <a:ext cx="817920" cy="91080"/>
              </a:xfrm>
              <a:prstGeom prst="rect">
                <a:avLst/>
              </a:prstGeom>
            </p:spPr>
          </p:pic>
        </mc:Fallback>
      </mc:AlternateContent>
      <p:grpSp>
        <p:nvGrpSpPr>
          <p:cNvPr id="46" name="Group 45">
            <a:extLst>
              <a:ext uri="{FF2B5EF4-FFF2-40B4-BE49-F238E27FC236}">
                <a16:creationId xmlns:a16="http://schemas.microsoft.com/office/drawing/2014/main" id="{BCF31E5E-B946-4706-9376-DD7FE8AF816F}"/>
              </a:ext>
            </a:extLst>
          </p:cNvPr>
          <p:cNvGrpSpPr/>
          <p:nvPr/>
        </p:nvGrpSpPr>
        <p:grpSpPr>
          <a:xfrm>
            <a:off x="5357776" y="2209134"/>
            <a:ext cx="4819320" cy="165240"/>
            <a:chOff x="5357776" y="2209134"/>
            <a:chExt cx="4819320" cy="165240"/>
          </a:xfrm>
        </p:grpSpPr>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A2F360ED-8D51-4A10-936B-974AD684BDF6}"/>
                    </a:ext>
                  </a:extLst>
                </p14:cNvPr>
                <p14:cNvContentPartPr/>
                <p14:nvPr/>
              </p14:nvContentPartPr>
              <p14:xfrm>
                <a:off x="8460256" y="2325054"/>
                <a:ext cx="1716840" cy="49320"/>
              </p14:xfrm>
            </p:contentPart>
          </mc:Choice>
          <mc:Fallback>
            <p:pic>
              <p:nvPicPr>
                <p:cNvPr id="38" name="Ink 37">
                  <a:extLst>
                    <a:ext uri="{FF2B5EF4-FFF2-40B4-BE49-F238E27FC236}">
                      <a16:creationId xmlns:a16="http://schemas.microsoft.com/office/drawing/2014/main" id="{A2F360ED-8D51-4A10-936B-974AD684BDF6}"/>
                    </a:ext>
                  </a:extLst>
                </p:cNvPr>
                <p:cNvPicPr/>
                <p:nvPr/>
              </p:nvPicPr>
              <p:blipFill>
                <a:blip r:embed="rId47"/>
                <a:stretch>
                  <a:fillRect/>
                </a:stretch>
              </p:blipFill>
              <p:spPr>
                <a:xfrm>
                  <a:off x="8442616" y="2307054"/>
                  <a:ext cx="1752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D301DE1D-7170-4792-A561-A607219A7860}"/>
                    </a:ext>
                  </a:extLst>
                </p14:cNvPr>
                <p14:cNvContentPartPr/>
                <p14:nvPr/>
              </p14:nvContentPartPr>
              <p14:xfrm>
                <a:off x="8545936" y="2309574"/>
                <a:ext cx="2160" cy="2160"/>
              </p14:xfrm>
            </p:contentPart>
          </mc:Choice>
          <mc:Fallback>
            <p:pic>
              <p:nvPicPr>
                <p:cNvPr id="39" name="Ink 38">
                  <a:extLst>
                    <a:ext uri="{FF2B5EF4-FFF2-40B4-BE49-F238E27FC236}">
                      <a16:creationId xmlns:a16="http://schemas.microsoft.com/office/drawing/2014/main" id="{D301DE1D-7170-4792-A561-A607219A7860}"/>
                    </a:ext>
                  </a:extLst>
                </p:cNvPr>
                <p:cNvPicPr/>
                <p:nvPr/>
              </p:nvPicPr>
              <p:blipFill>
                <a:blip r:embed="rId49"/>
                <a:stretch>
                  <a:fillRect/>
                </a:stretch>
              </p:blipFill>
              <p:spPr>
                <a:xfrm>
                  <a:off x="8528296" y="2291574"/>
                  <a:ext cx="37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13F5FB56-300B-4DA5-9746-1EA2884257BF}"/>
                    </a:ext>
                  </a:extLst>
                </p14:cNvPr>
                <p14:cNvContentPartPr/>
                <p14:nvPr/>
              </p14:nvContentPartPr>
              <p14:xfrm>
                <a:off x="8001976" y="2278614"/>
                <a:ext cx="576720" cy="45000"/>
              </p14:xfrm>
            </p:contentPart>
          </mc:Choice>
          <mc:Fallback>
            <p:pic>
              <p:nvPicPr>
                <p:cNvPr id="40" name="Ink 39">
                  <a:extLst>
                    <a:ext uri="{FF2B5EF4-FFF2-40B4-BE49-F238E27FC236}">
                      <a16:creationId xmlns:a16="http://schemas.microsoft.com/office/drawing/2014/main" id="{13F5FB56-300B-4DA5-9746-1EA2884257BF}"/>
                    </a:ext>
                  </a:extLst>
                </p:cNvPr>
                <p:cNvPicPr/>
                <p:nvPr/>
              </p:nvPicPr>
              <p:blipFill>
                <a:blip r:embed="rId51"/>
                <a:stretch>
                  <a:fillRect/>
                </a:stretch>
              </p:blipFill>
              <p:spPr>
                <a:xfrm>
                  <a:off x="7984336" y="2260614"/>
                  <a:ext cx="612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FA2B7DDF-9707-4251-BFD2-D74457526C05}"/>
                    </a:ext>
                  </a:extLst>
                </p14:cNvPr>
                <p14:cNvContentPartPr/>
                <p14:nvPr/>
              </p14:nvContentPartPr>
              <p14:xfrm>
                <a:off x="7982896" y="2319654"/>
                <a:ext cx="10080" cy="8640"/>
              </p14:xfrm>
            </p:contentPart>
          </mc:Choice>
          <mc:Fallback>
            <p:pic>
              <p:nvPicPr>
                <p:cNvPr id="42" name="Ink 41">
                  <a:extLst>
                    <a:ext uri="{FF2B5EF4-FFF2-40B4-BE49-F238E27FC236}">
                      <a16:creationId xmlns:a16="http://schemas.microsoft.com/office/drawing/2014/main" id="{FA2B7DDF-9707-4251-BFD2-D74457526C05}"/>
                    </a:ext>
                  </a:extLst>
                </p:cNvPr>
                <p:cNvPicPr/>
                <p:nvPr/>
              </p:nvPicPr>
              <p:blipFill>
                <a:blip r:embed="rId53"/>
                <a:stretch>
                  <a:fillRect/>
                </a:stretch>
              </p:blipFill>
              <p:spPr>
                <a:xfrm>
                  <a:off x="7964896" y="2302014"/>
                  <a:ext cx="45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3359A49F-4F31-45CC-BB93-13AF07D4B643}"/>
                    </a:ext>
                  </a:extLst>
                </p14:cNvPr>
                <p14:cNvContentPartPr/>
                <p14:nvPr/>
              </p14:nvContentPartPr>
              <p14:xfrm>
                <a:off x="8009176" y="2319654"/>
                <a:ext cx="25560" cy="10800"/>
              </p14:xfrm>
            </p:contentPart>
          </mc:Choice>
          <mc:Fallback>
            <p:pic>
              <p:nvPicPr>
                <p:cNvPr id="43" name="Ink 42">
                  <a:extLst>
                    <a:ext uri="{FF2B5EF4-FFF2-40B4-BE49-F238E27FC236}">
                      <a16:creationId xmlns:a16="http://schemas.microsoft.com/office/drawing/2014/main" id="{3359A49F-4F31-45CC-BB93-13AF07D4B643}"/>
                    </a:ext>
                  </a:extLst>
                </p:cNvPr>
                <p:cNvPicPr/>
                <p:nvPr/>
              </p:nvPicPr>
              <p:blipFill>
                <a:blip r:embed="rId55"/>
                <a:stretch>
                  <a:fillRect/>
                </a:stretch>
              </p:blipFill>
              <p:spPr>
                <a:xfrm>
                  <a:off x="7991536" y="2302014"/>
                  <a:ext cx="61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BFA781CE-08D9-4F30-99D2-DC61261EBE08}"/>
                    </a:ext>
                  </a:extLst>
                </p14:cNvPr>
                <p14:cNvContentPartPr/>
                <p14:nvPr/>
              </p14:nvContentPartPr>
              <p14:xfrm>
                <a:off x="6523096" y="2209134"/>
                <a:ext cx="1542600" cy="72000"/>
              </p14:xfrm>
            </p:contentPart>
          </mc:Choice>
          <mc:Fallback>
            <p:pic>
              <p:nvPicPr>
                <p:cNvPr id="44" name="Ink 43">
                  <a:extLst>
                    <a:ext uri="{FF2B5EF4-FFF2-40B4-BE49-F238E27FC236}">
                      <a16:creationId xmlns:a16="http://schemas.microsoft.com/office/drawing/2014/main" id="{BFA781CE-08D9-4F30-99D2-DC61261EBE08}"/>
                    </a:ext>
                  </a:extLst>
                </p:cNvPr>
                <p:cNvPicPr/>
                <p:nvPr/>
              </p:nvPicPr>
              <p:blipFill>
                <a:blip r:embed="rId57"/>
                <a:stretch>
                  <a:fillRect/>
                </a:stretch>
              </p:blipFill>
              <p:spPr>
                <a:xfrm>
                  <a:off x="6505456" y="2191494"/>
                  <a:ext cx="1578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9B8E303E-B1A8-490C-80FB-75C5664E7B08}"/>
                    </a:ext>
                  </a:extLst>
                </p14:cNvPr>
                <p14:cNvContentPartPr/>
                <p14:nvPr/>
              </p14:nvContentPartPr>
              <p14:xfrm>
                <a:off x="5357776" y="2273934"/>
                <a:ext cx="916560" cy="73440"/>
              </p14:xfrm>
            </p:contentPart>
          </mc:Choice>
          <mc:Fallback>
            <p:pic>
              <p:nvPicPr>
                <p:cNvPr id="45" name="Ink 44">
                  <a:extLst>
                    <a:ext uri="{FF2B5EF4-FFF2-40B4-BE49-F238E27FC236}">
                      <a16:creationId xmlns:a16="http://schemas.microsoft.com/office/drawing/2014/main" id="{9B8E303E-B1A8-490C-80FB-75C5664E7B08}"/>
                    </a:ext>
                  </a:extLst>
                </p:cNvPr>
                <p:cNvPicPr/>
                <p:nvPr/>
              </p:nvPicPr>
              <p:blipFill>
                <a:blip r:embed="rId59"/>
                <a:stretch>
                  <a:fillRect/>
                </a:stretch>
              </p:blipFill>
              <p:spPr>
                <a:xfrm>
                  <a:off x="5339776" y="2256294"/>
                  <a:ext cx="95220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8BA05819-49CD-411C-8ED5-B3AFEDF70A1E}"/>
                  </a:ext>
                </a:extLst>
              </p14:cNvPr>
              <p14:cNvContentPartPr/>
              <p14:nvPr/>
            </p14:nvContentPartPr>
            <p14:xfrm>
              <a:off x="4077976" y="2248014"/>
              <a:ext cx="1217160" cy="53640"/>
            </p14:xfrm>
          </p:contentPart>
        </mc:Choice>
        <mc:Fallback>
          <p:pic>
            <p:nvPicPr>
              <p:cNvPr id="47" name="Ink 46">
                <a:extLst>
                  <a:ext uri="{FF2B5EF4-FFF2-40B4-BE49-F238E27FC236}">
                    <a16:creationId xmlns:a16="http://schemas.microsoft.com/office/drawing/2014/main" id="{8BA05819-49CD-411C-8ED5-B3AFEDF70A1E}"/>
                  </a:ext>
                </a:extLst>
              </p:cNvPr>
              <p:cNvPicPr/>
              <p:nvPr/>
            </p:nvPicPr>
            <p:blipFill>
              <a:blip r:embed="rId61"/>
              <a:stretch>
                <a:fillRect/>
              </a:stretch>
            </p:blipFill>
            <p:spPr>
              <a:xfrm>
                <a:off x="4060336" y="2230014"/>
                <a:ext cx="1252800" cy="89280"/>
              </a:xfrm>
              <a:prstGeom prst="rect">
                <a:avLst/>
              </a:prstGeom>
            </p:spPr>
          </p:pic>
        </mc:Fallback>
      </mc:AlternateContent>
      <p:grpSp>
        <p:nvGrpSpPr>
          <p:cNvPr id="49" name="Group 48">
            <a:extLst>
              <a:ext uri="{FF2B5EF4-FFF2-40B4-BE49-F238E27FC236}">
                <a16:creationId xmlns:a16="http://schemas.microsoft.com/office/drawing/2014/main" id="{DBEA11B9-EC1C-4219-B515-577E92B1673A}"/>
              </a:ext>
            </a:extLst>
          </p:cNvPr>
          <p:cNvGrpSpPr/>
          <p:nvPr/>
        </p:nvGrpSpPr>
        <p:grpSpPr>
          <a:xfrm>
            <a:off x="720256" y="1756614"/>
            <a:ext cx="3233880" cy="531360"/>
            <a:chOff x="720256" y="1756614"/>
            <a:chExt cx="3233880" cy="531360"/>
          </a:xfrm>
        </p:grpSpPr>
        <mc:AlternateContent xmlns:mc="http://schemas.openxmlformats.org/markup-compatibility/2006">
          <mc:Choice xmlns:p14="http://schemas.microsoft.com/office/powerpoint/2010/main" Requires="p14">
            <p:contentPart p14:bwMode="auto" r:id="rId62">
              <p14:nvContentPartPr>
                <p14:cNvPr id="34" name="Ink 33">
                  <a:extLst>
                    <a:ext uri="{FF2B5EF4-FFF2-40B4-BE49-F238E27FC236}">
                      <a16:creationId xmlns:a16="http://schemas.microsoft.com/office/drawing/2014/main" id="{07DC281E-569D-43E9-B026-89A8177C7E95}"/>
                    </a:ext>
                  </a:extLst>
                </p14:cNvPr>
                <p14:cNvContentPartPr/>
                <p14:nvPr/>
              </p14:nvContentPartPr>
              <p14:xfrm>
                <a:off x="3244576" y="1812054"/>
                <a:ext cx="11880" cy="24120"/>
              </p14:xfrm>
            </p:contentPart>
          </mc:Choice>
          <mc:Fallback>
            <p:pic>
              <p:nvPicPr>
                <p:cNvPr id="34" name="Ink 33">
                  <a:extLst>
                    <a:ext uri="{FF2B5EF4-FFF2-40B4-BE49-F238E27FC236}">
                      <a16:creationId xmlns:a16="http://schemas.microsoft.com/office/drawing/2014/main" id="{07DC281E-569D-43E9-B026-89A8177C7E95}"/>
                    </a:ext>
                  </a:extLst>
                </p:cNvPr>
                <p:cNvPicPr/>
                <p:nvPr/>
              </p:nvPicPr>
              <p:blipFill>
                <a:blip r:embed="rId63"/>
                <a:stretch>
                  <a:fillRect/>
                </a:stretch>
              </p:blipFill>
              <p:spPr>
                <a:xfrm>
                  <a:off x="3226576" y="1794054"/>
                  <a:ext cx="47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Ink 34">
                  <a:extLst>
                    <a:ext uri="{FF2B5EF4-FFF2-40B4-BE49-F238E27FC236}">
                      <a16:creationId xmlns:a16="http://schemas.microsoft.com/office/drawing/2014/main" id="{79480832-6D14-47F3-9F68-EB8F85FF18EC}"/>
                    </a:ext>
                  </a:extLst>
                </p14:cNvPr>
                <p14:cNvContentPartPr/>
                <p14:nvPr/>
              </p14:nvContentPartPr>
              <p14:xfrm>
                <a:off x="1521976" y="1782894"/>
                <a:ext cx="1711080" cy="42120"/>
              </p14:xfrm>
            </p:contentPart>
          </mc:Choice>
          <mc:Fallback>
            <p:pic>
              <p:nvPicPr>
                <p:cNvPr id="35" name="Ink 34">
                  <a:extLst>
                    <a:ext uri="{FF2B5EF4-FFF2-40B4-BE49-F238E27FC236}">
                      <a16:creationId xmlns:a16="http://schemas.microsoft.com/office/drawing/2014/main" id="{79480832-6D14-47F3-9F68-EB8F85FF18EC}"/>
                    </a:ext>
                  </a:extLst>
                </p:cNvPr>
                <p:cNvPicPr/>
                <p:nvPr/>
              </p:nvPicPr>
              <p:blipFill>
                <a:blip r:embed="rId65"/>
                <a:stretch>
                  <a:fillRect/>
                </a:stretch>
              </p:blipFill>
              <p:spPr>
                <a:xfrm>
                  <a:off x="1504336" y="1765254"/>
                  <a:ext cx="1746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EA64E40A-846A-45AF-B8B5-082ADFCA69E0}"/>
                    </a:ext>
                  </a:extLst>
                </p14:cNvPr>
                <p14:cNvContentPartPr/>
                <p14:nvPr/>
              </p14:nvContentPartPr>
              <p14:xfrm>
                <a:off x="720256" y="1756614"/>
                <a:ext cx="3233880" cy="531360"/>
              </p14:xfrm>
            </p:contentPart>
          </mc:Choice>
          <mc:Fallback>
            <p:pic>
              <p:nvPicPr>
                <p:cNvPr id="48" name="Ink 47">
                  <a:extLst>
                    <a:ext uri="{FF2B5EF4-FFF2-40B4-BE49-F238E27FC236}">
                      <a16:creationId xmlns:a16="http://schemas.microsoft.com/office/drawing/2014/main" id="{EA64E40A-846A-45AF-B8B5-082ADFCA69E0}"/>
                    </a:ext>
                  </a:extLst>
                </p:cNvPr>
                <p:cNvPicPr/>
                <p:nvPr/>
              </p:nvPicPr>
              <p:blipFill>
                <a:blip r:embed="rId67"/>
                <a:stretch>
                  <a:fillRect/>
                </a:stretch>
              </p:blipFill>
              <p:spPr>
                <a:xfrm>
                  <a:off x="702256" y="1738974"/>
                  <a:ext cx="3269520" cy="56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AF5CD4C3-9FBE-4F43-9692-C8892F3A433C}"/>
                  </a:ext>
                </a:extLst>
              </p14:cNvPr>
              <p14:cNvContentPartPr/>
              <p14:nvPr/>
            </p14:nvContentPartPr>
            <p14:xfrm>
              <a:off x="8736376" y="504534"/>
              <a:ext cx="822960" cy="74520"/>
            </p14:xfrm>
          </p:contentPart>
        </mc:Choice>
        <mc:Fallback>
          <p:pic>
            <p:nvPicPr>
              <p:cNvPr id="50" name="Ink 49">
                <a:extLst>
                  <a:ext uri="{FF2B5EF4-FFF2-40B4-BE49-F238E27FC236}">
                    <a16:creationId xmlns:a16="http://schemas.microsoft.com/office/drawing/2014/main" id="{AF5CD4C3-9FBE-4F43-9692-C8892F3A433C}"/>
                  </a:ext>
                </a:extLst>
              </p:cNvPr>
              <p:cNvPicPr/>
              <p:nvPr/>
            </p:nvPicPr>
            <p:blipFill>
              <a:blip r:embed="rId69"/>
              <a:stretch>
                <a:fillRect/>
              </a:stretch>
            </p:blipFill>
            <p:spPr>
              <a:xfrm>
                <a:off x="8718736" y="486894"/>
                <a:ext cx="858600" cy="110160"/>
              </a:xfrm>
              <a:prstGeom prst="rect">
                <a:avLst/>
              </a:prstGeom>
            </p:spPr>
          </p:pic>
        </mc:Fallback>
      </mc:AlternateContent>
    </p:spTree>
    <p:extLst>
      <p:ext uri="{BB962C8B-B14F-4D97-AF65-F5344CB8AC3E}">
        <p14:creationId xmlns:p14="http://schemas.microsoft.com/office/powerpoint/2010/main" val="168932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5987"/>
            <a:ext cx="9840938" cy="6309420"/>
          </a:xfrm>
          <a:prstGeom prst="rect">
            <a:avLst/>
          </a:prstGeom>
          <a:noFill/>
        </p:spPr>
        <p:txBody>
          <a:bodyPr wrap="square" rtlCol="0">
            <a:spAutoFit/>
          </a:bodyPr>
          <a:lstStyle/>
          <a:p>
            <a:pPr algn="r"/>
            <a:r>
              <a:rPr lang="he-IL" sz="3600" b="1">
                <a:solidFill>
                  <a:srgbClr val="FFFF00"/>
                </a:solidFill>
                <a:cs typeface="+mj-cs"/>
              </a:rPr>
              <a:t>ספר תהלים פרק לד</a:t>
            </a:r>
          </a:p>
          <a:p>
            <a:pPr algn="r"/>
            <a:r>
              <a:rPr lang="he-IL" sz="3500">
                <a:solidFill>
                  <a:srgbClr val="FFFF00"/>
                </a:solidFill>
                <a:cs typeface="+mj-cs"/>
              </a:rPr>
              <a:t>יט קָר֣וֹב יְ֭הוָה לְנִשְׁבְּרֵי־לֵ֑ב וְֽאֶת־דַּכְּאֵי־ר֥וּחַ יוֹשִֽׁיעַ׃</a:t>
            </a:r>
          </a:p>
          <a:p>
            <a:r>
              <a:rPr lang="en-US" sz="2800" b="1">
                <a:solidFill>
                  <a:srgbClr val="FFC000"/>
                </a:solidFill>
                <a:cs typeface="+mj-cs"/>
              </a:rPr>
              <a:t>Tehillim / Psalm 34:18</a:t>
            </a:r>
          </a:p>
          <a:p>
            <a:r>
              <a:rPr lang="en-US" sz="2800">
                <a:solidFill>
                  <a:srgbClr val="FFC000"/>
                </a:solidFill>
                <a:cs typeface="+mj-cs"/>
              </a:rPr>
              <a:t>34:18 The Lord is close to the brokenhearted  and saves those who are crushed in spirit. (NIV) </a:t>
            </a:r>
          </a:p>
          <a:p>
            <a:pPr algn="r"/>
            <a:endParaRPr lang="en-US" sz="2800" b="1">
              <a:solidFill>
                <a:srgbClr val="FFC000"/>
              </a:solidFill>
              <a:cs typeface="+mj-cs"/>
            </a:endParaRPr>
          </a:p>
          <a:p>
            <a:pPr algn="r"/>
            <a:r>
              <a:rPr lang="he-IL" sz="3600" b="1">
                <a:solidFill>
                  <a:srgbClr val="FFFF00"/>
                </a:solidFill>
                <a:cs typeface="+mj-cs"/>
              </a:rPr>
              <a:t>ספר תהלים פרק קלח</a:t>
            </a:r>
          </a:p>
          <a:p>
            <a:pPr algn="r"/>
            <a:r>
              <a:rPr lang="he-IL" sz="3500">
                <a:solidFill>
                  <a:srgbClr val="FFFF00"/>
                </a:solidFill>
                <a:cs typeface="+mj-cs"/>
              </a:rPr>
              <a:t>ז אִם־אֵלֵ֤ךְ׀ בְּקֶ֥רֶב צָרָ֗ה תְּחַ֫יֵּ֥נִי עַ֤ל אַ֣ף אֹ֖יְבַי תִּשְׁלַ֣ח יָדֶ֑ךָ וְת֖וֹשִׁיעֵ֣נִי יְמִינֶֽךָ׃</a:t>
            </a:r>
          </a:p>
          <a:p>
            <a:r>
              <a:rPr lang="en-US" sz="2800" b="1">
                <a:solidFill>
                  <a:srgbClr val="92D050"/>
                </a:solidFill>
                <a:cs typeface="+mj-cs"/>
              </a:rPr>
              <a:t>Tehillim / Psalms 138:7</a:t>
            </a:r>
          </a:p>
          <a:p>
            <a:r>
              <a:rPr lang="en-US" sz="2800">
                <a:solidFill>
                  <a:srgbClr val="92D050"/>
                </a:solidFill>
                <a:cs typeface="+mj-cs"/>
              </a:rPr>
              <a:t>138:7 Though I walk in the midst of trouble, you preserve my life. You stretch out your hand against the anger of my foes; with your right hand you save me. (NIV)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9C2E6CD-9934-4B6E-903A-A01010EE4404}"/>
                  </a:ext>
                </a:extLst>
              </p14:cNvPr>
              <p14:cNvContentPartPr/>
              <p14:nvPr/>
            </p14:nvContentPartPr>
            <p14:xfrm>
              <a:off x="8337496" y="1167654"/>
              <a:ext cx="1328760" cy="50040"/>
            </p14:xfrm>
          </p:contentPart>
        </mc:Choice>
        <mc:Fallback>
          <p:pic>
            <p:nvPicPr>
              <p:cNvPr id="2" name="Ink 1">
                <a:extLst>
                  <a:ext uri="{FF2B5EF4-FFF2-40B4-BE49-F238E27FC236}">
                    <a16:creationId xmlns:a16="http://schemas.microsoft.com/office/drawing/2014/main" id="{F9C2E6CD-9934-4B6E-903A-A01010EE4404}"/>
                  </a:ext>
                </a:extLst>
              </p:cNvPr>
              <p:cNvPicPr/>
              <p:nvPr/>
            </p:nvPicPr>
            <p:blipFill>
              <a:blip r:embed="rId5"/>
              <a:stretch>
                <a:fillRect/>
              </a:stretch>
            </p:blipFill>
            <p:spPr>
              <a:xfrm>
                <a:off x="8319856" y="1149654"/>
                <a:ext cx="1364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E8CDC9E-F050-405C-8632-F1BD3C8DD9CE}"/>
                  </a:ext>
                </a:extLst>
              </p14:cNvPr>
              <p14:cNvContentPartPr/>
              <p14:nvPr/>
            </p14:nvContentPartPr>
            <p14:xfrm>
              <a:off x="6419776" y="1054614"/>
              <a:ext cx="1656720" cy="80640"/>
            </p14:xfrm>
          </p:contentPart>
        </mc:Choice>
        <mc:Fallback>
          <p:pic>
            <p:nvPicPr>
              <p:cNvPr id="4" name="Ink 3">
                <a:extLst>
                  <a:ext uri="{FF2B5EF4-FFF2-40B4-BE49-F238E27FC236}">
                    <a16:creationId xmlns:a16="http://schemas.microsoft.com/office/drawing/2014/main" id="{4E8CDC9E-F050-405C-8632-F1BD3C8DD9CE}"/>
                  </a:ext>
                </a:extLst>
              </p:cNvPr>
              <p:cNvPicPr/>
              <p:nvPr/>
            </p:nvPicPr>
            <p:blipFill>
              <a:blip r:embed="rId7"/>
              <a:stretch>
                <a:fillRect/>
              </a:stretch>
            </p:blipFill>
            <p:spPr>
              <a:xfrm>
                <a:off x="6402136" y="1036974"/>
                <a:ext cx="1692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C77A9D8-349F-410B-BB49-6D5BE66E8326}"/>
                  </a:ext>
                </a:extLst>
              </p14:cNvPr>
              <p14:cNvContentPartPr/>
              <p14:nvPr/>
            </p14:nvContentPartPr>
            <p14:xfrm>
              <a:off x="3033256" y="1046334"/>
              <a:ext cx="3209040" cy="146160"/>
            </p14:xfrm>
          </p:contentPart>
        </mc:Choice>
        <mc:Fallback>
          <p:pic>
            <p:nvPicPr>
              <p:cNvPr id="5" name="Ink 4">
                <a:extLst>
                  <a:ext uri="{FF2B5EF4-FFF2-40B4-BE49-F238E27FC236}">
                    <a16:creationId xmlns:a16="http://schemas.microsoft.com/office/drawing/2014/main" id="{CC77A9D8-349F-410B-BB49-6D5BE66E8326}"/>
                  </a:ext>
                </a:extLst>
              </p:cNvPr>
              <p:cNvPicPr/>
              <p:nvPr/>
            </p:nvPicPr>
            <p:blipFill>
              <a:blip r:embed="rId9"/>
              <a:stretch>
                <a:fillRect/>
              </a:stretch>
            </p:blipFill>
            <p:spPr>
              <a:xfrm>
                <a:off x="3015616" y="1028334"/>
                <a:ext cx="3244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2CCD5B9F-C9C2-4E4E-A393-14C02016759C}"/>
                  </a:ext>
                </a:extLst>
              </p14:cNvPr>
              <p14:cNvContentPartPr/>
              <p14:nvPr/>
            </p14:nvContentPartPr>
            <p14:xfrm>
              <a:off x="5533816" y="3860814"/>
              <a:ext cx="1233360" cy="131400"/>
            </p14:xfrm>
          </p:contentPart>
        </mc:Choice>
        <mc:Fallback>
          <p:pic>
            <p:nvPicPr>
              <p:cNvPr id="12" name="Ink 11">
                <a:extLst>
                  <a:ext uri="{FF2B5EF4-FFF2-40B4-BE49-F238E27FC236}">
                    <a16:creationId xmlns:a16="http://schemas.microsoft.com/office/drawing/2014/main" id="{2CCD5B9F-C9C2-4E4E-A393-14C02016759C}"/>
                  </a:ext>
                </a:extLst>
              </p:cNvPr>
              <p:cNvPicPr/>
              <p:nvPr/>
            </p:nvPicPr>
            <p:blipFill>
              <a:blip r:embed="rId11"/>
              <a:stretch>
                <a:fillRect/>
              </a:stretch>
            </p:blipFill>
            <p:spPr>
              <a:xfrm>
                <a:off x="5516176" y="3842814"/>
                <a:ext cx="1269000" cy="167040"/>
              </a:xfrm>
              <a:prstGeom prst="rect">
                <a:avLst/>
              </a:prstGeom>
            </p:spPr>
          </p:pic>
        </mc:Fallback>
      </mc:AlternateContent>
      <p:grpSp>
        <p:nvGrpSpPr>
          <p:cNvPr id="17" name="Group 16">
            <a:extLst>
              <a:ext uri="{FF2B5EF4-FFF2-40B4-BE49-F238E27FC236}">
                <a16:creationId xmlns:a16="http://schemas.microsoft.com/office/drawing/2014/main" id="{1EC459ED-DBA6-453A-9BC5-1BAFC91E1C22}"/>
              </a:ext>
            </a:extLst>
          </p:cNvPr>
          <p:cNvGrpSpPr/>
          <p:nvPr/>
        </p:nvGrpSpPr>
        <p:grpSpPr>
          <a:xfrm>
            <a:off x="2551936" y="3860454"/>
            <a:ext cx="3138480" cy="178920"/>
            <a:chOff x="2551936" y="3860454"/>
            <a:chExt cx="3138480" cy="17892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FCF86A70-D06F-4544-8579-0712E009294A}"/>
                    </a:ext>
                  </a:extLst>
                </p14:cNvPr>
                <p14:cNvContentPartPr/>
                <p14:nvPr/>
              </p14:nvContentPartPr>
              <p14:xfrm>
                <a:off x="4891216" y="3860454"/>
                <a:ext cx="786600" cy="87120"/>
              </p14:xfrm>
            </p:contentPart>
          </mc:Choice>
          <mc:Fallback>
            <p:pic>
              <p:nvPicPr>
                <p:cNvPr id="13" name="Ink 12">
                  <a:extLst>
                    <a:ext uri="{FF2B5EF4-FFF2-40B4-BE49-F238E27FC236}">
                      <a16:creationId xmlns:a16="http://schemas.microsoft.com/office/drawing/2014/main" id="{FCF86A70-D06F-4544-8579-0712E009294A}"/>
                    </a:ext>
                  </a:extLst>
                </p:cNvPr>
                <p:cNvPicPr/>
                <p:nvPr/>
              </p:nvPicPr>
              <p:blipFill>
                <a:blip r:embed="rId13"/>
                <a:stretch>
                  <a:fillRect/>
                </a:stretch>
              </p:blipFill>
              <p:spPr>
                <a:xfrm>
                  <a:off x="4873216" y="3842814"/>
                  <a:ext cx="822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2772E98B-124F-4938-BCB3-5EC0970F0DA2}"/>
                    </a:ext>
                  </a:extLst>
                </p14:cNvPr>
                <p14:cNvContentPartPr/>
                <p14:nvPr/>
              </p14:nvContentPartPr>
              <p14:xfrm>
                <a:off x="2551936" y="3884214"/>
                <a:ext cx="598680" cy="32040"/>
              </p14:xfrm>
            </p:contentPart>
          </mc:Choice>
          <mc:Fallback>
            <p:pic>
              <p:nvPicPr>
                <p:cNvPr id="14" name="Ink 13">
                  <a:extLst>
                    <a:ext uri="{FF2B5EF4-FFF2-40B4-BE49-F238E27FC236}">
                      <a16:creationId xmlns:a16="http://schemas.microsoft.com/office/drawing/2014/main" id="{2772E98B-124F-4938-BCB3-5EC0970F0DA2}"/>
                    </a:ext>
                  </a:extLst>
                </p:cNvPr>
                <p:cNvPicPr/>
                <p:nvPr/>
              </p:nvPicPr>
              <p:blipFill>
                <a:blip r:embed="rId15"/>
                <a:stretch>
                  <a:fillRect/>
                </a:stretch>
              </p:blipFill>
              <p:spPr>
                <a:xfrm>
                  <a:off x="2534296" y="3866574"/>
                  <a:ext cx="634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4E7C0086-4298-4764-BD48-B4052B4DF09D}"/>
                    </a:ext>
                  </a:extLst>
                </p14:cNvPr>
                <p14:cNvContentPartPr/>
                <p14:nvPr/>
              </p14:nvContentPartPr>
              <p14:xfrm>
                <a:off x="4882216" y="3880254"/>
                <a:ext cx="808200" cy="122040"/>
              </p14:xfrm>
            </p:contentPart>
          </mc:Choice>
          <mc:Fallback>
            <p:pic>
              <p:nvPicPr>
                <p:cNvPr id="15" name="Ink 14">
                  <a:extLst>
                    <a:ext uri="{FF2B5EF4-FFF2-40B4-BE49-F238E27FC236}">
                      <a16:creationId xmlns:a16="http://schemas.microsoft.com/office/drawing/2014/main" id="{4E7C0086-4298-4764-BD48-B4052B4DF09D}"/>
                    </a:ext>
                  </a:extLst>
                </p:cNvPr>
                <p:cNvPicPr/>
                <p:nvPr/>
              </p:nvPicPr>
              <p:blipFill>
                <a:blip r:embed="rId17"/>
                <a:stretch>
                  <a:fillRect/>
                </a:stretch>
              </p:blipFill>
              <p:spPr>
                <a:xfrm>
                  <a:off x="4864216" y="3862614"/>
                  <a:ext cx="843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76C2C0F7-C926-4C68-8B7D-70BB6685FB62}"/>
                    </a:ext>
                  </a:extLst>
                </p14:cNvPr>
                <p14:cNvContentPartPr/>
                <p14:nvPr/>
              </p14:nvContentPartPr>
              <p14:xfrm>
                <a:off x="3244576" y="3947214"/>
                <a:ext cx="1503720" cy="92160"/>
              </p14:xfrm>
            </p:contentPart>
          </mc:Choice>
          <mc:Fallback>
            <p:pic>
              <p:nvPicPr>
                <p:cNvPr id="16" name="Ink 15">
                  <a:extLst>
                    <a:ext uri="{FF2B5EF4-FFF2-40B4-BE49-F238E27FC236}">
                      <a16:creationId xmlns:a16="http://schemas.microsoft.com/office/drawing/2014/main" id="{76C2C0F7-C926-4C68-8B7D-70BB6685FB62}"/>
                    </a:ext>
                  </a:extLst>
                </p:cNvPr>
                <p:cNvPicPr/>
                <p:nvPr/>
              </p:nvPicPr>
              <p:blipFill>
                <a:blip r:embed="rId19"/>
                <a:stretch>
                  <a:fillRect/>
                </a:stretch>
              </p:blipFill>
              <p:spPr>
                <a:xfrm>
                  <a:off x="3226576" y="3929214"/>
                  <a:ext cx="153936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BA38EF87-D1FE-405C-BA6A-39F290782928}"/>
                  </a:ext>
                </a:extLst>
              </p14:cNvPr>
              <p14:cNvContentPartPr/>
              <p14:nvPr/>
            </p14:nvContentPartPr>
            <p14:xfrm>
              <a:off x="1211656" y="3914814"/>
              <a:ext cx="1152720" cy="74880"/>
            </p14:xfrm>
          </p:contentPart>
        </mc:Choice>
        <mc:Fallback>
          <p:pic>
            <p:nvPicPr>
              <p:cNvPr id="18" name="Ink 17">
                <a:extLst>
                  <a:ext uri="{FF2B5EF4-FFF2-40B4-BE49-F238E27FC236}">
                    <a16:creationId xmlns:a16="http://schemas.microsoft.com/office/drawing/2014/main" id="{BA38EF87-D1FE-405C-BA6A-39F290782928}"/>
                  </a:ext>
                </a:extLst>
              </p:cNvPr>
              <p:cNvPicPr/>
              <p:nvPr/>
            </p:nvPicPr>
            <p:blipFill>
              <a:blip r:embed="rId21"/>
              <a:stretch>
                <a:fillRect/>
              </a:stretch>
            </p:blipFill>
            <p:spPr>
              <a:xfrm>
                <a:off x="1194016" y="3897174"/>
                <a:ext cx="1188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Ink 21">
                <a:extLst>
                  <a:ext uri="{FF2B5EF4-FFF2-40B4-BE49-F238E27FC236}">
                    <a16:creationId xmlns:a16="http://schemas.microsoft.com/office/drawing/2014/main" id="{492FE540-7655-4134-9F98-1E5267A0D39A}"/>
                  </a:ext>
                </a:extLst>
              </p14:cNvPr>
              <p14:cNvContentPartPr/>
              <p14:nvPr/>
            </p14:nvContentPartPr>
            <p14:xfrm>
              <a:off x="1060096" y="3326934"/>
              <a:ext cx="1460520" cy="757440"/>
            </p14:xfrm>
          </p:contentPart>
        </mc:Choice>
        <mc:Fallback>
          <p:pic>
            <p:nvPicPr>
              <p:cNvPr id="22" name="Ink 21">
                <a:extLst>
                  <a:ext uri="{FF2B5EF4-FFF2-40B4-BE49-F238E27FC236}">
                    <a16:creationId xmlns:a16="http://schemas.microsoft.com/office/drawing/2014/main" id="{492FE540-7655-4134-9F98-1E5267A0D39A}"/>
                  </a:ext>
                </a:extLst>
              </p:cNvPr>
              <p:cNvPicPr/>
              <p:nvPr/>
            </p:nvPicPr>
            <p:blipFill>
              <a:blip r:embed="rId23"/>
              <a:stretch>
                <a:fillRect/>
              </a:stretch>
            </p:blipFill>
            <p:spPr>
              <a:xfrm>
                <a:off x="1042456" y="3309294"/>
                <a:ext cx="1496160" cy="793080"/>
              </a:xfrm>
              <a:prstGeom prst="rect">
                <a:avLst/>
              </a:prstGeom>
            </p:spPr>
          </p:pic>
        </mc:Fallback>
      </mc:AlternateContent>
      <p:grpSp>
        <p:nvGrpSpPr>
          <p:cNvPr id="24" name="Group 23">
            <a:extLst>
              <a:ext uri="{FF2B5EF4-FFF2-40B4-BE49-F238E27FC236}">
                <a16:creationId xmlns:a16="http://schemas.microsoft.com/office/drawing/2014/main" id="{0FCC9884-F56A-49A7-A4FF-6785C89F4EDC}"/>
              </a:ext>
            </a:extLst>
          </p:cNvPr>
          <p:cNvGrpSpPr/>
          <p:nvPr/>
        </p:nvGrpSpPr>
        <p:grpSpPr>
          <a:xfrm>
            <a:off x="6948976" y="3848574"/>
            <a:ext cx="3279960" cy="700920"/>
            <a:chOff x="6948976" y="3848574"/>
            <a:chExt cx="3279960" cy="700920"/>
          </a:xfrm>
        </p:grpSpPr>
        <mc:AlternateContent xmlns:mc="http://schemas.openxmlformats.org/markup-compatibility/2006">
          <mc:Choice xmlns:p14="http://schemas.microsoft.com/office/powerpoint/2010/main" Requires="p14">
            <p:contentPart p14:bwMode="auto" r:id="rId24">
              <p14:nvContentPartPr>
                <p14:cNvPr id="7" name="Ink 6">
                  <a:extLst>
                    <a:ext uri="{FF2B5EF4-FFF2-40B4-BE49-F238E27FC236}">
                      <a16:creationId xmlns:a16="http://schemas.microsoft.com/office/drawing/2014/main" id="{F59ECAEF-7616-4BC1-92EC-2B7AB854F7F9}"/>
                    </a:ext>
                  </a:extLst>
                </p14:cNvPr>
                <p14:cNvContentPartPr/>
                <p14:nvPr/>
              </p14:nvContentPartPr>
              <p14:xfrm>
                <a:off x="9829696" y="3916974"/>
                <a:ext cx="360" cy="1800"/>
              </p14:xfrm>
            </p:contentPart>
          </mc:Choice>
          <mc:Fallback>
            <p:pic>
              <p:nvPicPr>
                <p:cNvPr id="7" name="Ink 6">
                  <a:extLst>
                    <a:ext uri="{FF2B5EF4-FFF2-40B4-BE49-F238E27FC236}">
                      <a16:creationId xmlns:a16="http://schemas.microsoft.com/office/drawing/2014/main" id="{F59ECAEF-7616-4BC1-92EC-2B7AB854F7F9}"/>
                    </a:ext>
                  </a:extLst>
                </p:cNvPr>
                <p:cNvPicPr/>
                <p:nvPr/>
              </p:nvPicPr>
              <p:blipFill>
                <a:blip r:embed="rId25"/>
                <a:stretch>
                  <a:fillRect/>
                </a:stretch>
              </p:blipFill>
              <p:spPr>
                <a:xfrm>
                  <a:off x="9811696" y="3898974"/>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Ink 8">
                  <a:extLst>
                    <a:ext uri="{FF2B5EF4-FFF2-40B4-BE49-F238E27FC236}">
                      <a16:creationId xmlns:a16="http://schemas.microsoft.com/office/drawing/2014/main" id="{581AF9E4-B78D-40DB-87BD-FF1DA2E2C2F7}"/>
                    </a:ext>
                  </a:extLst>
                </p14:cNvPr>
                <p14:cNvContentPartPr/>
                <p14:nvPr/>
              </p14:nvContentPartPr>
              <p14:xfrm>
                <a:off x="6948976" y="3848574"/>
                <a:ext cx="2884320" cy="102960"/>
              </p14:xfrm>
            </p:contentPart>
          </mc:Choice>
          <mc:Fallback>
            <p:pic>
              <p:nvPicPr>
                <p:cNvPr id="9" name="Ink 8">
                  <a:extLst>
                    <a:ext uri="{FF2B5EF4-FFF2-40B4-BE49-F238E27FC236}">
                      <a16:creationId xmlns:a16="http://schemas.microsoft.com/office/drawing/2014/main" id="{581AF9E4-B78D-40DB-87BD-FF1DA2E2C2F7}"/>
                    </a:ext>
                  </a:extLst>
                </p:cNvPr>
                <p:cNvPicPr/>
                <p:nvPr/>
              </p:nvPicPr>
              <p:blipFill>
                <a:blip r:embed="rId27"/>
                <a:stretch>
                  <a:fillRect/>
                </a:stretch>
              </p:blipFill>
              <p:spPr>
                <a:xfrm>
                  <a:off x="6931336" y="3830574"/>
                  <a:ext cx="2919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55F33E1-DE96-4E26-9A7D-A04330A489D0}"/>
                    </a:ext>
                  </a:extLst>
                </p14:cNvPr>
                <p14:cNvContentPartPr/>
                <p14:nvPr/>
              </p14:nvContentPartPr>
              <p14:xfrm>
                <a:off x="10015456" y="4523574"/>
                <a:ext cx="14040" cy="7560"/>
              </p14:xfrm>
            </p:contentPart>
          </mc:Choice>
          <mc:Fallback>
            <p:pic>
              <p:nvPicPr>
                <p:cNvPr id="19" name="Ink 18">
                  <a:extLst>
                    <a:ext uri="{FF2B5EF4-FFF2-40B4-BE49-F238E27FC236}">
                      <a16:creationId xmlns:a16="http://schemas.microsoft.com/office/drawing/2014/main" id="{755F33E1-DE96-4E26-9A7D-A04330A489D0}"/>
                    </a:ext>
                  </a:extLst>
                </p:cNvPr>
                <p:cNvPicPr/>
                <p:nvPr/>
              </p:nvPicPr>
              <p:blipFill>
                <a:blip r:embed="rId29"/>
                <a:stretch>
                  <a:fillRect/>
                </a:stretch>
              </p:blipFill>
              <p:spPr>
                <a:xfrm>
                  <a:off x="9997456" y="4505574"/>
                  <a:ext cx="49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81440471-19E6-47A3-A578-B4EB7083942B}"/>
                    </a:ext>
                  </a:extLst>
                </p14:cNvPr>
                <p14:cNvContentPartPr/>
                <p14:nvPr/>
              </p14:nvContentPartPr>
              <p14:xfrm>
                <a:off x="9220216" y="4455174"/>
                <a:ext cx="879120" cy="54000"/>
              </p14:xfrm>
            </p:contentPart>
          </mc:Choice>
          <mc:Fallback>
            <p:pic>
              <p:nvPicPr>
                <p:cNvPr id="20" name="Ink 19">
                  <a:extLst>
                    <a:ext uri="{FF2B5EF4-FFF2-40B4-BE49-F238E27FC236}">
                      <a16:creationId xmlns:a16="http://schemas.microsoft.com/office/drawing/2014/main" id="{81440471-19E6-47A3-A578-B4EB7083942B}"/>
                    </a:ext>
                  </a:extLst>
                </p:cNvPr>
                <p:cNvPicPr/>
                <p:nvPr/>
              </p:nvPicPr>
              <p:blipFill>
                <a:blip r:embed="rId31"/>
                <a:stretch>
                  <a:fillRect/>
                </a:stretch>
              </p:blipFill>
              <p:spPr>
                <a:xfrm>
                  <a:off x="9202576" y="4437534"/>
                  <a:ext cx="914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29E0C2AB-4297-46D7-BE8A-7ED2415BC951}"/>
                    </a:ext>
                  </a:extLst>
                </p14:cNvPr>
                <p14:cNvContentPartPr/>
                <p14:nvPr/>
              </p14:nvContentPartPr>
              <p14:xfrm>
                <a:off x="9085576" y="3885654"/>
                <a:ext cx="1143360" cy="663840"/>
              </p14:xfrm>
            </p:contentPart>
          </mc:Choice>
          <mc:Fallback>
            <p:pic>
              <p:nvPicPr>
                <p:cNvPr id="23" name="Ink 22">
                  <a:extLst>
                    <a:ext uri="{FF2B5EF4-FFF2-40B4-BE49-F238E27FC236}">
                      <a16:creationId xmlns:a16="http://schemas.microsoft.com/office/drawing/2014/main" id="{29E0C2AB-4297-46D7-BE8A-7ED2415BC951}"/>
                    </a:ext>
                  </a:extLst>
                </p:cNvPr>
                <p:cNvPicPr/>
                <p:nvPr/>
              </p:nvPicPr>
              <p:blipFill>
                <a:blip r:embed="rId33"/>
                <a:stretch>
                  <a:fillRect/>
                </a:stretch>
              </p:blipFill>
              <p:spPr>
                <a:xfrm>
                  <a:off x="9067576" y="3868014"/>
                  <a:ext cx="1179000" cy="699480"/>
                </a:xfrm>
                <a:prstGeom prst="rect">
                  <a:avLst/>
                </a:prstGeom>
              </p:spPr>
            </p:pic>
          </mc:Fallback>
        </mc:AlternateContent>
      </p:grpSp>
    </p:spTree>
    <p:extLst>
      <p:ext uri="{BB962C8B-B14F-4D97-AF65-F5344CB8AC3E}">
        <p14:creationId xmlns:p14="http://schemas.microsoft.com/office/powerpoint/2010/main" val="313168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5987"/>
            <a:ext cx="9840938" cy="6309420"/>
          </a:xfrm>
          <a:prstGeom prst="rect">
            <a:avLst/>
          </a:prstGeom>
          <a:noFill/>
        </p:spPr>
        <p:txBody>
          <a:bodyPr wrap="square" rtlCol="0">
            <a:spAutoFit/>
          </a:bodyPr>
          <a:lstStyle/>
          <a:p>
            <a:pPr algn="r"/>
            <a:r>
              <a:rPr lang="he-IL" sz="3600" b="1">
                <a:solidFill>
                  <a:srgbClr val="FFFF00"/>
                </a:solidFill>
                <a:cs typeface="+mj-cs"/>
              </a:rPr>
              <a:t>ספר תהלים פרק קמג</a:t>
            </a:r>
          </a:p>
          <a:p>
            <a:pPr algn="r"/>
            <a:r>
              <a:rPr lang="he-IL" sz="3600">
                <a:solidFill>
                  <a:srgbClr val="FFFF00"/>
                </a:solidFill>
                <a:cs typeface="+mj-cs"/>
              </a:rPr>
              <a:t>א מִזְמ֗וֹר לְדָ֫וִ֥ד יְהוָ֤ה׀ שְׁמַ֬ע תְּפִלָּתִ֗י הַאֲזִ֥ינָה אֶל־תַּחֲנוּנַ֑י בֶּאֱמֻנָתְךָ֥ עֲ֝נֵ֗נִי בְּצִדְקָתֶֽךָ׃ ב  וְאַל־תָּב֣וֹא בְ֭מִשְׁפָּט אֶת־עַבְדֶּ֑ךָ כִּ֤י לֹֽא־יִצְדַּ֖ק לְפָנֶ֣יךָ כָל־חָֽי׃ ג  כִּ֥י רָ֘דַ֤ף אוֹיֵ֨ב׀ נַפְשִׁ֗י דִּכָּ֣א לָ֭אָרֶץ חַיָּתִ֑י הוֹשִׁיבַ֥נִי בְ֝מַחֲשַׁכִּ֗ים כְּמֵתֵ֥י עוֹלָֽם׃</a:t>
            </a:r>
          </a:p>
          <a:p>
            <a:r>
              <a:rPr lang="en-US" sz="3200" b="1">
                <a:solidFill>
                  <a:srgbClr val="FFC000"/>
                </a:solidFill>
                <a:cs typeface="+mj-cs"/>
              </a:rPr>
              <a:t>Tehillim / Psalms 143:1-3</a:t>
            </a:r>
          </a:p>
          <a:p>
            <a:r>
              <a:rPr lang="en-US" sz="3200">
                <a:solidFill>
                  <a:srgbClr val="FFC000"/>
                </a:solidFill>
                <a:cs typeface="+mj-cs"/>
              </a:rPr>
              <a:t>143:1 Lord, hear my prayer, listen to my cry for mercy; in your faithfulness and righteousness come to my relief. 143:2 Do not bring your servant into judgment, for no one living is righteous before you. 143:3 The enemy pursues me, he crushes me to the ground; he makes me dwell in the darkness like those long dead.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F4AC30F-CFF1-4763-93E4-6E8FED3BEC46}"/>
                  </a:ext>
                </a:extLst>
              </p14:cNvPr>
              <p14:cNvContentPartPr/>
              <p14:nvPr/>
            </p14:nvContentPartPr>
            <p14:xfrm>
              <a:off x="8120776" y="1118334"/>
              <a:ext cx="1683360" cy="104400"/>
            </p14:xfrm>
          </p:contentPart>
        </mc:Choice>
        <mc:Fallback>
          <p:pic>
            <p:nvPicPr>
              <p:cNvPr id="2" name="Ink 1">
                <a:extLst>
                  <a:ext uri="{FF2B5EF4-FFF2-40B4-BE49-F238E27FC236}">
                    <a16:creationId xmlns:a16="http://schemas.microsoft.com/office/drawing/2014/main" id="{8F4AC30F-CFF1-4763-93E4-6E8FED3BEC46}"/>
                  </a:ext>
                </a:extLst>
              </p:cNvPr>
              <p:cNvPicPr/>
              <p:nvPr/>
            </p:nvPicPr>
            <p:blipFill>
              <a:blip r:embed="rId5"/>
              <a:stretch>
                <a:fillRect/>
              </a:stretch>
            </p:blipFill>
            <p:spPr>
              <a:xfrm>
                <a:off x="8103136" y="1100334"/>
                <a:ext cx="1719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8D0BA42-5DAE-43D2-B58D-083BC09C7F2B}"/>
                  </a:ext>
                </a:extLst>
              </p14:cNvPr>
              <p14:cNvContentPartPr/>
              <p14:nvPr/>
            </p14:nvContentPartPr>
            <p14:xfrm>
              <a:off x="7017376" y="1068654"/>
              <a:ext cx="24120" cy="24120"/>
            </p14:xfrm>
          </p:contentPart>
        </mc:Choice>
        <mc:Fallback>
          <p:pic>
            <p:nvPicPr>
              <p:cNvPr id="5" name="Ink 4">
                <a:extLst>
                  <a:ext uri="{FF2B5EF4-FFF2-40B4-BE49-F238E27FC236}">
                    <a16:creationId xmlns:a16="http://schemas.microsoft.com/office/drawing/2014/main" id="{78D0BA42-5DAE-43D2-B58D-083BC09C7F2B}"/>
                  </a:ext>
                </a:extLst>
              </p:cNvPr>
              <p:cNvPicPr/>
              <p:nvPr/>
            </p:nvPicPr>
            <p:blipFill>
              <a:blip r:embed="rId7"/>
              <a:stretch>
                <a:fillRect/>
              </a:stretch>
            </p:blipFill>
            <p:spPr>
              <a:xfrm>
                <a:off x="6999736" y="1050654"/>
                <a:ext cx="59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ABEDEA9-D83E-47C1-98E8-BD70300CE7AF}"/>
                  </a:ext>
                </a:extLst>
              </p14:cNvPr>
              <p14:cNvContentPartPr/>
              <p14:nvPr/>
            </p14:nvContentPartPr>
            <p14:xfrm>
              <a:off x="2511976" y="1020414"/>
              <a:ext cx="5119920" cy="178920"/>
            </p14:xfrm>
          </p:contentPart>
        </mc:Choice>
        <mc:Fallback>
          <p:pic>
            <p:nvPicPr>
              <p:cNvPr id="7" name="Ink 6">
                <a:extLst>
                  <a:ext uri="{FF2B5EF4-FFF2-40B4-BE49-F238E27FC236}">
                    <a16:creationId xmlns:a16="http://schemas.microsoft.com/office/drawing/2014/main" id="{DABEDEA9-D83E-47C1-98E8-BD70300CE7AF}"/>
                  </a:ext>
                </a:extLst>
              </p:cNvPr>
              <p:cNvPicPr/>
              <p:nvPr/>
            </p:nvPicPr>
            <p:blipFill>
              <a:blip r:embed="rId9"/>
              <a:stretch>
                <a:fillRect/>
              </a:stretch>
            </p:blipFill>
            <p:spPr>
              <a:xfrm>
                <a:off x="2494336" y="1002774"/>
                <a:ext cx="5155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91EF30D-60A5-4213-8BA7-F621E852E8E9}"/>
                  </a:ext>
                </a:extLst>
              </p14:cNvPr>
              <p14:cNvContentPartPr/>
              <p14:nvPr/>
            </p14:nvContentPartPr>
            <p14:xfrm>
              <a:off x="1070536" y="1031214"/>
              <a:ext cx="1307880" cy="70920"/>
            </p14:xfrm>
          </p:contentPart>
        </mc:Choice>
        <mc:Fallback>
          <p:pic>
            <p:nvPicPr>
              <p:cNvPr id="9" name="Ink 8">
                <a:extLst>
                  <a:ext uri="{FF2B5EF4-FFF2-40B4-BE49-F238E27FC236}">
                    <a16:creationId xmlns:a16="http://schemas.microsoft.com/office/drawing/2014/main" id="{C91EF30D-60A5-4213-8BA7-F621E852E8E9}"/>
                  </a:ext>
                </a:extLst>
              </p:cNvPr>
              <p:cNvPicPr/>
              <p:nvPr/>
            </p:nvPicPr>
            <p:blipFill>
              <a:blip r:embed="rId11"/>
              <a:stretch>
                <a:fillRect/>
              </a:stretch>
            </p:blipFill>
            <p:spPr>
              <a:xfrm>
                <a:off x="1052536" y="1013214"/>
                <a:ext cx="1343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A0041E1-8760-484C-B570-77DF1883767A}"/>
                  </a:ext>
                </a:extLst>
              </p14:cNvPr>
              <p14:cNvContentPartPr/>
              <p14:nvPr/>
            </p14:nvContentPartPr>
            <p14:xfrm>
              <a:off x="8239576" y="1701174"/>
              <a:ext cx="1867680" cy="63720"/>
            </p14:xfrm>
          </p:contentPart>
        </mc:Choice>
        <mc:Fallback>
          <p:pic>
            <p:nvPicPr>
              <p:cNvPr id="11" name="Ink 10">
                <a:extLst>
                  <a:ext uri="{FF2B5EF4-FFF2-40B4-BE49-F238E27FC236}">
                    <a16:creationId xmlns:a16="http://schemas.microsoft.com/office/drawing/2014/main" id="{EA0041E1-8760-484C-B570-77DF1883767A}"/>
                  </a:ext>
                </a:extLst>
              </p:cNvPr>
              <p:cNvPicPr/>
              <p:nvPr/>
            </p:nvPicPr>
            <p:blipFill>
              <a:blip r:embed="rId13"/>
              <a:stretch>
                <a:fillRect/>
              </a:stretch>
            </p:blipFill>
            <p:spPr>
              <a:xfrm>
                <a:off x="8221936" y="1683174"/>
                <a:ext cx="1903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4DE4C1E-862E-41CF-B336-8D3430D386C8}"/>
                  </a:ext>
                </a:extLst>
              </p14:cNvPr>
              <p14:cNvContentPartPr/>
              <p14:nvPr/>
            </p14:nvContentPartPr>
            <p14:xfrm>
              <a:off x="4555696" y="1566174"/>
              <a:ext cx="2986200" cy="177840"/>
            </p14:xfrm>
          </p:contentPart>
        </mc:Choice>
        <mc:Fallback>
          <p:pic>
            <p:nvPicPr>
              <p:cNvPr id="12" name="Ink 11">
                <a:extLst>
                  <a:ext uri="{FF2B5EF4-FFF2-40B4-BE49-F238E27FC236}">
                    <a16:creationId xmlns:a16="http://schemas.microsoft.com/office/drawing/2014/main" id="{B4DE4C1E-862E-41CF-B336-8D3430D386C8}"/>
                  </a:ext>
                </a:extLst>
              </p:cNvPr>
              <p:cNvPicPr/>
              <p:nvPr/>
            </p:nvPicPr>
            <p:blipFill>
              <a:blip r:embed="rId15"/>
              <a:stretch>
                <a:fillRect/>
              </a:stretch>
            </p:blipFill>
            <p:spPr>
              <a:xfrm>
                <a:off x="4537696" y="1548174"/>
                <a:ext cx="3021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495673D-026F-4FDC-867C-36A17C404D64}"/>
                  </a:ext>
                </a:extLst>
              </p14:cNvPr>
              <p14:cNvContentPartPr/>
              <p14:nvPr/>
            </p14:nvContentPartPr>
            <p14:xfrm>
              <a:off x="1303456" y="1618734"/>
              <a:ext cx="3301920" cy="133920"/>
            </p14:xfrm>
          </p:contentPart>
        </mc:Choice>
        <mc:Fallback>
          <p:pic>
            <p:nvPicPr>
              <p:cNvPr id="13" name="Ink 12">
                <a:extLst>
                  <a:ext uri="{FF2B5EF4-FFF2-40B4-BE49-F238E27FC236}">
                    <a16:creationId xmlns:a16="http://schemas.microsoft.com/office/drawing/2014/main" id="{4495673D-026F-4FDC-867C-36A17C404D64}"/>
                  </a:ext>
                </a:extLst>
              </p:cNvPr>
              <p:cNvPicPr/>
              <p:nvPr/>
            </p:nvPicPr>
            <p:blipFill>
              <a:blip r:embed="rId17"/>
              <a:stretch>
                <a:fillRect/>
              </a:stretch>
            </p:blipFill>
            <p:spPr>
              <a:xfrm>
                <a:off x="1285456" y="1600734"/>
                <a:ext cx="3337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DC0C5B3-92D5-46ED-8481-B2CDE0540D49}"/>
                  </a:ext>
                </a:extLst>
              </p14:cNvPr>
              <p14:cNvContentPartPr/>
              <p14:nvPr/>
            </p14:nvContentPartPr>
            <p14:xfrm>
              <a:off x="8354416" y="2203734"/>
              <a:ext cx="1762200" cy="70200"/>
            </p14:xfrm>
          </p:contentPart>
        </mc:Choice>
        <mc:Fallback>
          <p:pic>
            <p:nvPicPr>
              <p:cNvPr id="14" name="Ink 13">
                <a:extLst>
                  <a:ext uri="{FF2B5EF4-FFF2-40B4-BE49-F238E27FC236}">
                    <a16:creationId xmlns:a16="http://schemas.microsoft.com/office/drawing/2014/main" id="{4DC0C5B3-92D5-46ED-8481-B2CDE0540D49}"/>
                  </a:ext>
                </a:extLst>
              </p:cNvPr>
              <p:cNvPicPr/>
              <p:nvPr/>
            </p:nvPicPr>
            <p:blipFill>
              <a:blip r:embed="rId19"/>
              <a:stretch>
                <a:fillRect/>
              </a:stretch>
            </p:blipFill>
            <p:spPr>
              <a:xfrm>
                <a:off x="8336776" y="2185734"/>
                <a:ext cx="1797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BAE08DC-F604-4AC2-AE2C-A198DF6AB3DE}"/>
                  </a:ext>
                </a:extLst>
              </p14:cNvPr>
              <p14:cNvContentPartPr/>
              <p14:nvPr/>
            </p14:nvContentPartPr>
            <p14:xfrm>
              <a:off x="7395376" y="2115174"/>
              <a:ext cx="4320" cy="3600"/>
            </p14:xfrm>
          </p:contentPart>
        </mc:Choice>
        <mc:Fallback>
          <p:pic>
            <p:nvPicPr>
              <p:cNvPr id="15" name="Ink 14">
                <a:extLst>
                  <a:ext uri="{FF2B5EF4-FFF2-40B4-BE49-F238E27FC236}">
                    <a16:creationId xmlns:a16="http://schemas.microsoft.com/office/drawing/2014/main" id="{7BAE08DC-F604-4AC2-AE2C-A198DF6AB3DE}"/>
                  </a:ext>
                </a:extLst>
              </p:cNvPr>
              <p:cNvPicPr/>
              <p:nvPr/>
            </p:nvPicPr>
            <p:blipFill>
              <a:blip r:embed="rId21"/>
              <a:stretch>
                <a:fillRect/>
              </a:stretch>
            </p:blipFill>
            <p:spPr>
              <a:xfrm>
                <a:off x="7377736" y="2097534"/>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0BA76DE-435B-4A9F-B1DA-352230DE3145}"/>
                  </a:ext>
                </a:extLst>
              </p14:cNvPr>
              <p14:cNvContentPartPr/>
              <p14:nvPr/>
            </p14:nvContentPartPr>
            <p14:xfrm>
              <a:off x="4895176" y="2237934"/>
              <a:ext cx="2693160" cy="61560"/>
            </p14:xfrm>
          </p:contentPart>
        </mc:Choice>
        <mc:Fallback>
          <p:pic>
            <p:nvPicPr>
              <p:cNvPr id="16" name="Ink 15">
                <a:extLst>
                  <a:ext uri="{FF2B5EF4-FFF2-40B4-BE49-F238E27FC236}">
                    <a16:creationId xmlns:a16="http://schemas.microsoft.com/office/drawing/2014/main" id="{C0BA76DE-435B-4A9F-B1DA-352230DE3145}"/>
                  </a:ext>
                </a:extLst>
              </p:cNvPr>
              <p:cNvPicPr/>
              <p:nvPr/>
            </p:nvPicPr>
            <p:blipFill>
              <a:blip r:embed="rId23"/>
              <a:stretch>
                <a:fillRect/>
              </a:stretch>
            </p:blipFill>
            <p:spPr>
              <a:xfrm>
                <a:off x="4877176" y="2219934"/>
                <a:ext cx="2728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BE1954D-5A88-4C4E-8647-4681914F97E6}"/>
                  </a:ext>
                </a:extLst>
              </p14:cNvPr>
              <p14:cNvContentPartPr/>
              <p14:nvPr/>
            </p14:nvContentPartPr>
            <p14:xfrm>
              <a:off x="3179056" y="2312814"/>
              <a:ext cx="1496160" cy="60480"/>
            </p14:xfrm>
          </p:contentPart>
        </mc:Choice>
        <mc:Fallback>
          <p:pic>
            <p:nvPicPr>
              <p:cNvPr id="17" name="Ink 16">
                <a:extLst>
                  <a:ext uri="{FF2B5EF4-FFF2-40B4-BE49-F238E27FC236}">
                    <a16:creationId xmlns:a16="http://schemas.microsoft.com/office/drawing/2014/main" id="{9BE1954D-5A88-4C4E-8647-4681914F97E6}"/>
                  </a:ext>
                </a:extLst>
              </p:cNvPr>
              <p:cNvPicPr/>
              <p:nvPr/>
            </p:nvPicPr>
            <p:blipFill>
              <a:blip r:embed="rId25"/>
              <a:stretch>
                <a:fillRect/>
              </a:stretch>
            </p:blipFill>
            <p:spPr>
              <a:xfrm>
                <a:off x="3161416" y="2294814"/>
                <a:ext cx="1531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D8F4EFB-C2BA-41BA-B0E8-28A46E02ED18}"/>
                  </a:ext>
                </a:extLst>
              </p14:cNvPr>
              <p14:cNvContentPartPr/>
              <p14:nvPr/>
            </p14:nvContentPartPr>
            <p14:xfrm>
              <a:off x="947056" y="2118414"/>
              <a:ext cx="2113560" cy="220320"/>
            </p14:xfrm>
          </p:contentPart>
        </mc:Choice>
        <mc:Fallback>
          <p:pic>
            <p:nvPicPr>
              <p:cNvPr id="18" name="Ink 17">
                <a:extLst>
                  <a:ext uri="{FF2B5EF4-FFF2-40B4-BE49-F238E27FC236}">
                    <a16:creationId xmlns:a16="http://schemas.microsoft.com/office/drawing/2014/main" id="{6D8F4EFB-C2BA-41BA-B0E8-28A46E02ED18}"/>
                  </a:ext>
                </a:extLst>
              </p:cNvPr>
              <p:cNvPicPr/>
              <p:nvPr/>
            </p:nvPicPr>
            <p:blipFill>
              <a:blip r:embed="rId27"/>
              <a:stretch>
                <a:fillRect/>
              </a:stretch>
            </p:blipFill>
            <p:spPr>
              <a:xfrm>
                <a:off x="929416" y="2100774"/>
                <a:ext cx="21492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3200AB3-49F1-42A3-84CF-E0063F6D4C7F}"/>
                  </a:ext>
                </a:extLst>
              </p14:cNvPr>
              <p14:cNvContentPartPr/>
              <p14:nvPr/>
            </p14:nvContentPartPr>
            <p14:xfrm>
              <a:off x="8791816" y="2818614"/>
              <a:ext cx="1214280" cy="30240"/>
            </p14:xfrm>
          </p:contentPart>
        </mc:Choice>
        <mc:Fallback>
          <p:pic>
            <p:nvPicPr>
              <p:cNvPr id="19" name="Ink 18">
                <a:extLst>
                  <a:ext uri="{FF2B5EF4-FFF2-40B4-BE49-F238E27FC236}">
                    <a16:creationId xmlns:a16="http://schemas.microsoft.com/office/drawing/2014/main" id="{B3200AB3-49F1-42A3-84CF-E0063F6D4C7F}"/>
                  </a:ext>
                </a:extLst>
              </p:cNvPr>
              <p:cNvPicPr/>
              <p:nvPr/>
            </p:nvPicPr>
            <p:blipFill>
              <a:blip r:embed="rId29"/>
              <a:stretch>
                <a:fillRect/>
              </a:stretch>
            </p:blipFill>
            <p:spPr>
              <a:xfrm>
                <a:off x="8774176" y="2800614"/>
                <a:ext cx="1249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916E2CC-C33A-4A0C-BE3E-FF8E5EB3F20B}"/>
                  </a:ext>
                </a:extLst>
              </p14:cNvPr>
              <p14:cNvContentPartPr/>
              <p14:nvPr/>
            </p14:nvContentPartPr>
            <p14:xfrm>
              <a:off x="6808936" y="2810334"/>
              <a:ext cx="1630440" cy="68760"/>
            </p14:xfrm>
          </p:contentPart>
        </mc:Choice>
        <mc:Fallback>
          <p:pic>
            <p:nvPicPr>
              <p:cNvPr id="20" name="Ink 19">
                <a:extLst>
                  <a:ext uri="{FF2B5EF4-FFF2-40B4-BE49-F238E27FC236}">
                    <a16:creationId xmlns:a16="http://schemas.microsoft.com/office/drawing/2014/main" id="{A916E2CC-C33A-4A0C-BE3E-FF8E5EB3F20B}"/>
                  </a:ext>
                </a:extLst>
              </p:cNvPr>
              <p:cNvPicPr/>
              <p:nvPr/>
            </p:nvPicPr>
            <p:blipFill>
              <a:blip r:embed="rId31"/>
              <a:stretch>
                <a:fillRect/>
              </a:stretch>
            </p:blipFill>
            <p:spPr>
              <a:xfrm>
                <a:off x="6791296" y="2792334"/>
                <a:ext cx="1666080" cy="104400"/>
              </a:xfrm>
              <a:prstGeom prst="rect">
                <a:avLst/>
              </a:prstGeom>
            </p:spPr>
          </p:pic>
        </mc:Fallback>
      </mc:AlternateContent>
    </p:spTree>
    <p:extLst>
      <p:ext uri="{BB962C8B-B14F-4D97-AF65-F5344CB8AC3E}">
        <p14:creationId xmlns:p14="http://schemas.microsoft.com/office/powerpoint/2010/main" val="238594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5987"/>
            <a:ext cx="9840938" cy="6555641"/>
          </a:xfrm>
          <a:prstGeom prst="rect">
            <a:avLst/>
          </a:prstGeom>
          <a:noFill/>
        </p:spPr>
        <p:txBody>
          <a:bodyPr wrap="square" rtlCol="0">
            <a:spAutoFit/>
          </a:bodyPr>
          <a:lstStyle/>
          <a:p>
            <a:pPr algn="r"/>
            <a:r>
              <a:rPr lang="he-IL" sz="2800" b="1">
                <a:solidFill>
                  <a:srgbClr val="FFFF00"/>
                </a:solidFill>
                <a:cs typeface="+mj-cs"/>
              </a:rPr>
              <a:t>אִגֶּרֶת שָׁאוּל אֶל הָרוֹמִים פרק ה</a:t>
            </a:r>
          </a:p>
          <a:p>
            <a:pPr algn="r"/>
            <a:r>
              <a:rPr lang="he-IL" sz="2800">
                <a:solidFill>
                  <a:srgbClr val="FFFF00"/>
                </a:solidFill>
                <a:cs typeface="+mj-cs"/>
              </a:rPr>
              <a:t>ח  אוּלָם אֱלֹהִים מְגַלֶּה אֶת אַהֲבָתוֹ אֵלֵינוּ בְּכָךְ שֶׁהַמָּשִׁיחַ מֵת בַּעֲדֵנוּ כַּאֲשֶׁר עוֹד הָיִינוּ אֲנָשִׁים חוֹטְאִים</a:t>
            </a:r>
          </a:p>
          <a:p>
            <a:r>
              <a:rPr lang="en-US" sz="2600" b="1">
                <a:solidFill>
                  <a:srgbClr val="FFC000"/>
                </a:solidFill>
                <a:cs typeface="+mj-cs"/>
              </a:rPr>
              <a:t>Romans 5:8</a:t>
            </a:r>
          </a:p>
          <a:p>
            <a:r>
              <a:rPr lang="en-US" sz="2600">
                <a:solidFill>
                  <a:srgbClr val="FFC000"/>
                </a:solidFill>
                <a:cs typeface="+mj-cs"/>
              </a:rPr>
              <a:t>But God demonstrates his own love for us in this: While we were still sinners, Christ died for us. (NIV)</a:t>
            </a:r>
          </a:p>
          <a:p>
            <a:pPr algn="r"/>
            <a:r>
              <a:rPr lang="he-IL" sz="2800" b="1">
                <a:solidFill>
                  <a:srgbClr val="FFFF00"/>
                </a:solidFill>
                <a:cs typeface="+mj-cs"/>
              </a:rPr>
              <a:t>אִגֶּרֶת יוֹחָנָן הָרִאשׁוֹנָה פרק ד</a:t>
            </a:r>
          </a:p>
          <a:p>
            <a:pPr algn="r"/>
            <a:r>
              <a:rPr lang="he-IL" sz="2800">
                <a:solidFill>
                  <a:srgbClr val="FFFF00"/>
                </a:solidFill>
                <a:cs typeface="+mj-cs"/>
              </a:rPr>
              <a:t>ט  בָּזֹאת נִגְלְתָה אַהֲבַת הָאֱלֹהִים בָּנוּ, בָּעֻבְדָּה שֶׁאֱלֹהִים שָׁלַח אֶת בְּנוֹ יְחִידוֹ לָעוֹלָם לְמַעַן נִחְיֶה בִּזְכוּתוֹ. י  בָּזֹאת הִיא הָאַהֲבָה, לֹא שֶׁאֲנַחְנוּ אָהַבְנוּ אֶת אֱלֹהִים, אֶלָּא שֶׁהוּא אָהַב אוֹתָנוּ וְשָׁלַח אֶת בְּנוֹ לִהְיוֹת כַּפָּרָה עַל חֲטָאֵינוּ.</a:t>
            </a:r>
          </a:p>
          <a:p>
            <a:r>
              <a:rPr lang="he-IL" sz="2600" b="1">
                <a:solidFill>
                  <a:srgbClr val="92D050"/>
                </a:solidFill>
                <a:cs typeface="+mj-cs"/>
              </a:rPr>
              <a:t>1 </a:t>
            </a:r>
            <a:r>
              <a:rPr lang="en-US" sz="2600" b="1">
                <a:solidFill>
                  <a:srgbClr val="92D050"/>
                </a:solidFill>
                <a:cs typeface="+mj-cs"/>
              </a:rPr>
              <a:t> John 4:9-10</a:t>
            </a:r>
          </a:p>
          <a:p>
            <a:r>
              <a:rPr lang="en-US" sz="2600">
                <a:solidFill>
                  <a:srgbClr val="92D050"/>
                </a:solidFill>
                <a:cs typeface="+mj-cs"/>
              </a:rPr>
              <a:t>4:9 This is how God showed his love among us: He sent his one and only Son into the world that we might live through him. 4:10 This is love: not that we loved God, but that he loved us and sent his Son as an atoning sacrifice for our sins.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A8F820-AD4B-4C4F-BE6F-45738B6194D3}"/>
                  </a:ext>
                </a:extLst>
              </p14:cNvPr>
              <p14:cNvContentPartPr/>
              <p14:nvPr/>
            </p14:nvContentPartPr>
            <p14:xfrm>
              <a:off x="529096" y="2024814"/>
              <a:ext cx="9115920" cy="167760"/>
            </p14:xfrm>
          </p:contentPart>
        </mc:Choice>
        <mc:Fallback>
          <p:pic>
            <p:nvPicPr>
              <p:cNvPr id="2" name="Ink 1">
                <a:extLst>
                  <a:ext uri="{FF2B5EF4-FFF2-40B4-BE49-F238E27FC236}">
                    <a16:creationId xmlns:a16="http://schemas.microsoft.com/office/drawing/2014/main" id="{F8A8F820-AD4B-4C4F-BE6F-45738B6194D3}"/>
                  </a:ext>
                </a:extLst>
              </p:cNvPr>
              <p:cNvPicPr/>
              <p:nvPr/>
            </p:nvPicPr>
            <p:blipFill>
              <a:blip r:embed="rId5"/>
              <a:stretch>
                <a:fillRect/>
              </a:stretch>
            </p:blipFill>
            <p:spPr>
              <a:xfrm>
                <a:off x="511096" y="2007174"/>
                <a:ext cx="9151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F0444BF-566C-4569-A963-FCE071673F19}"/>
                  </a:ext>
                </a:extLst>
              </p14:cNvPr>
              <p14:cNvContentPartPr/>
              <p14:nvPr/>
            </p14:nvContentPartPr>
            <p14:xfrm>
              <a:off x="474016" y="2488134"/>
              <a:ext cx="3336120" cy="66960"/>
            </p14:xfrm>
          </p:contentPart>
        </mc:Choice>
        <mc:Fallback>
          <p:pic>
            <p:nvPicPr>
              <p:cNvPr id="4" name="Ink 3">
                <a:extLst>
                  <a:ext uri="{FF2B5EF4-FFF2-40B4-BE49-F238E27FC236}">
                    <a16:creationId xmlns:a16="http://schemas.microsoft.com/office/drawing/2014/main" id="{4F0444BF-566C-4569-A963-FCE071673F19}"/>
                  </a:ext>
                </a:extLst>
              </p:cNvPr>
              <p:cNvPicPr/>
              <p:nvPr/>
            </p:nvPicPr>
            <p:blipFill>
              <a:blip r:embed="rId7"/>
              <a:stretch>
                <a:fillRect/>
              </a:stretch>
            </p:blipFill>
            <p:spPr>
              <a:xfrm>
                <a:off x="456016" y="2470494"/>
                <a:ext cx="3371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4285AE7-6844-43AE-AB0C-704DF8299581}"/>
                  </a:ext>
                </a:extLst>
              </p14:cNvPr>
              <p14:cNvContentPartPr/>
              <p14:nvPr/>
            </p14:nvContentPartPr>
            <p14:xfrm>
              <a:off x="1121296" y="4940814"/>
              <a:ext cx="5460120" cy="50400"/>
            </p14:xfrm>
          </p:contentPart>
        </mc:Choice>
        <mc:Fallback>
          <p:pic>
            <p:nvPicPr>
              <p:cNvPr id="5" name="Ink 4">
                <a:extLst>
                  <a:ext uri="{FF2B5EF4-FFF2-40B4-BE49-F238E27FC236}">
                    <a16:creationId xmlns:a16="http://schemas.microsoft.com/office/drawing/2014/main" id="{04285AE7-6844-43AE-AB0C-704DF8299581}"/>
                  </a:ext>
                </a:extLst>
              </p:cNvPr>
              <p:cNvPicPr/>
              <p:nvPr/>
            </p:nvPicPr>
            <p:blipFill>
              <a:blip r:embed="rId9"/>
              <a:stretch>
                <a:fillRect/>
              </a:stretch>
            </p:blipFill>
            <p:spPr>
              <a:xfrm>
                <a:off x="1103656" y="4922814"/>
                <a:ext cx="5495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96D53DC-0021-46C9-AB45-B2BD2198926A}"/>
                  </a:ext>
                </a:extLst>
              </p14:cNvPr>
              <p14:cNvContentPartPr/>
              <p14:nvPr/>
            </p14:nvContentPartPr>
            <p14:xfrm>
              <a:off x="3152056" y="5299014"/>
              <a:ext cx="4027680" cy="123480"/>
            </p14:xfrm>
          </p:contentPart>
        </mc:Choice>
        <mc:Fallback>
          <p:pic>
            <p:nvPicPr>
              <p:cNvPr id="7" name="Ink 6">
                <a:extLst>
                  <a:ext uri="{FF2B5EF4-FFF2-40B4-BE49-F238E27FC236}">
                    <a16:creationId xmlns:a16="http://schemas.microsoft.com/office/drawing/2014/main" id="{E96D53DC-0021-46C9-AB45-B2BD2198926A}"/>
                  </a:ext>
                </a:extLst>
              </p:cNvPr>
              <p:cNvPicPr/>
              <p:nvPr/>
            </p:nvPicPr>
            <p:blipFill>
              <a:blip r:embed="rId11"/>
              <a:stretch>
                <a:fillRect/>
              </a:stretch>
            </p:blipFill>
            <p:spPr>
              <a:xfrm>
                <a:off x="3134416" y="5281014"/>
                <a:ext cx="4063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8C4873B-B015-4389-8288-CAD3D3FC4DD1}"/>
                  </a:ext>
                </a:extLst>
              </p14:cNvPr>
              <p14:cNvContentPartPr/>
              <p14:nvPr/>
            </p14:nvContentPartPr>
            <p14:xfrm>
              <a:off x="7714336" y="5323494"/>
              <a:ext cx="2207160" cy="137880"/>
            </p14:xfrm>
          </p:contentPart>
        </mc:Choice>
        <mc:Fallback>
          <p:pic>
            <p:nvPicPr>
              <p:cNvPr id="9" name="Ink 8">
                <a:extLst>
                  <a:ext uri="{FF2B5EF4-FFF2-40B4-BE49-F238E27FC236}">
                    <a16:creationId xmlns:a16="http://schemas.microsoft.com/office/drawing/2014/main" id="{B8C4873B-B015-4389-8288-CAD3D3FC4DD1}"/>
                  </a:ext>
                </a:extLst>
              </p:cNvPr>
              <p:cNvPicPr/>
              <p:nvPr/>
            </p:nvPicPr>
            <p:blipFill>
              <a:blip r:embed="rId13"/>
              <a:stretch>
                <a:fillRect/>
              </a:stretch>
            </p:blipFill>
            <p:spPr>
              <a:xfrm>
                <a:off x="7696336" y="5305494"/>
                <a:ext cx="2242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21A2F1F-B837-43CF-A79D-1986C3162D79}"/>
                  </a:ext>
                </a:extLst>
              </p14:cNvPr>
              <p14:cNvContentPartPr/>
              <p14:nvPr/>
            </p14:nvContentPartPr>
            <p14:xfrm>
              <a:off x="554296" y="5734614"/>
              <a:ext cx="9251640" cy="161280"/>
            </p14:xfrm>
          </p:contentPart>
        </mc:Choice>
        <mc:Fallback>
          <p:pic>
            <p:nvPicPr>
              <p:cNvPr id="11" name="Ink 10">
                <a:extLst>
                  <a:ext uri="{FF2B5EF4-FFF2-40B4-BE49-F238E27FC236}">
                    <a16:creationId xmlns:a16="http://schemas.microsoft.com/office/drawing/2014/main" id="{D21A2F1F-B837-43CF-A79D-1986C3162D79}"/>
                  </a:ext>
                </a:extLst>
              </p:cNvPr>
              <p:cNvPicPr/>
              <p:nvPr/>
            </p:nvPicPr>
            <p:blipFill>
              <a:blip r:embed="rId15"/>
              <a:stretch>
                <a:fillRect/>
              </a:stretch>
            </p:blipFill>
            <p:spPr>
              <a:xfrm>
                <a:off x="536296" y="5716614"/>
                <a:ext cx="9287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FB10E63-13C8-4232-9532-5BA9546484AC}"/>
                  </a:ext>
                </a:extLst>
              </p14:cNvPr>
              <p14:cNvContentPartPr/>
              <p14:nvPr/>
            </p14:nvContentPartPr>
            <p14:xfrm>
              <a:off x="409936" y="6064734"/>
              <a:ext cx="3647880" cy="189000"/>
            </p14:xfrm>
          </p:contentPart>
        </mc:Choice>
        <mc:Fallback>
          <p:pic>
            <p:nvPicPr>
              <p:cNvPr id="12" name="Ink 11">
                <a:extLst>
                  <a:ext uri="{FF2B5EF4-FFF2-40B4-BE49-F238E27FC236}">
                    <a16:creationId xmlns:a16="http://schemas.microsoft.com/office/drawing/2014/main" id="{5FB10E63-13C8-4232-9532-5BA9546484AC}"/>
                  </a:ext>
                </a:extLst>
              </p:cNvPr>
              <p:cNvPicPr/>
              <p:nvPr/>
            </p:nvPicPr>
            <p:blipFill>
              <a:blip r:embed="rId17"/>
              <a:stretch>
                <a:fillRect/>
              </a:stretch>
            </p:blipFill>
            <p:spPr>
              <a:xfrm>
                <a:off x="391936" y="6046734"/>
                <a:ext cx="3683520" cy="224640"/>
              </a:xfrm>
              <a:prstGeom prst="rect">
                <a:avLst/>
              </a:prstGeom>
            </p:spPr>
          </p:pic>
        </mc:Fallback>
      </mc:AlternateContent>
    </p:spTree>
    <p:extLst>
      <p:ext uri="{BB962C8B-B14F-4D97-AF65-F5344CB8AC3E}">
        <p14:creationId xmlns:p14="http://schemas.microsoft.com/office/powerpoint/2010/main" val="398339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2192" y="-65987"/>
            <a:ext cx="10286900" cy="6247864"/>
          </a:xfrm>
          <a:prstGeom prst="rect">
            <a:avLst/>
          </a:prstGeom>
          <a:noFill/>
        </p:spPr>
        <p:txBody>
          <a:bodyPr wrap="square" rtlCol="0">
            <a:spAutoFit/>
          </a:bodyPr>
          <a:lstStyle/>
          <a:p>
            <a:pPr algn="r"/>
            <a:r>
              <a:rPr lang="he-IL" sz="2800" b="1">
                <a:solidFill>
                  <a:srgbClr val="FFFF00"/>
                </a:solidFill>
                <a:cs typeface="+mj-cs"/>
              </a:rPr>
              <a:t>ספר דברים פרק ז</a:t>
            </a:r>
          </a:p>
          <a:p>
            <a:pPr algn="r"/>
            <a:r>
              <a:rPr lang="he-IL" sz="2700">
                <a:solidFill>
                  <a:srgbClr val="FFFF00"/>
                </a:solidFill>
                <a:cs typeface="+mj-cs"/>
              </a:rPr>
              <a:t>ו   כִּי עַם קָדוֹשׁ אַתָּה לַיהוָֹה אֱלֹהֶיךָ בְּךָ בָּחַר | יְהֹוָה אֱלֹהֶיךָ לִהְיוֹת לוֹ לְעַם סְגֻלָּה מִכֹּל הָעַמִּים אֲשֶׁר עַל-פְּנֵי הָאֲדָמָה: ז   לֹא מֵרֻבְּכֶם מִכָּל-הָעַמִּים חָשַׁק יְהוָֹה בָּכֶם וַיִּבְחַר בָּכֶם כִּי-אַתֶּם הַמְעַט מִכָּל-הָעַמִּים:</a:t>
            </a:r>
          </a:p>
          <a:p>
            <a:r>
              <a:rPr lang="en-US" sz="2400" b="1">
                <a:solidFill>
                  <a:srgbClr val="92D050"/>
                </a:solidFill>
                <a:cs typeface="+mj-cs"/>
              </a:rPr>
              <a:t>Devarim / Deuteronomy 7:6-7 </a:t>
            </a:r>
          </a:p>
          <a:p>
            <a:r>
              <a:rPr lang="en-US" sz="2300">
                <a:solidFill>
                  <a:srgbClr val="92D050"/>
                </a:solidFill>
                <a:cs typeface="+mj-cs"/>
              </a:rPr>
              <a:t>7:6 For you are a people holy to the LORD your God. The LORD your God has chosen you out of all the peoples on the face of the earth to be his people, his treasured possession. 7:7 The LORD did not set his affection on you and choose you because you were more numerous than other peoples, for you were the fewest of all peoples.</a:t>
            </a:r>
          </a:p>
          <a:p>
            <a:pPr algn="r"/>
            <a:r>
              <a:rPr lang="en-US" sz="2300">
                <a:solidFill>
                  <a:srgbClr val="92D050"/>
                </a:solidFill>
                <a:cs typeface="+mj-cs"/>
              </a:rPr>
              <a:t> </a:t>
            </a:r>
            <a:r>
              <a:rPr lang="he-IL" sz="2800" b="1">
                <a:solidFill>
                  <a:srgbClr val="FFFF00"/>
                </a:solidFill>
                <a:cs typeface="+mj-cs"/>
              </a:rPr>
              <a:t>אִגֶּרֶת שָׁאוּל הַשְּׁנִיָּה אֶל הַקּוֹרִינְתִּים פרק יב</a:t>
            </a:r>
          </a:p>
          <a:p>
            <a:pPr algn="r"/>
            <a:r>
              <a:rPr lang="he-IL" sz="2700">
                <a:solidFill>
                  <a:srgbClr val="FFFF00"/>
                </a:solidFill>
                <a:cs typeface="+mj-cs"/>
              </a:rPr>
              <a:t>ט  אַךְ הוּא אָמַר לִי׃ ״דַּי לְךָ חַסְדִּי, כִּי בַּחֻלְשָׁה תֻּשְׁלַם גְּבוּרָתִי.״ עַל כֵּן בְּשִׂמְחָה רַבָּה אֶתְגָּאֶה בְּחֻלְשׁוֹתַי, כְּדֵי שֶׁתִּשְׁרֶה עָלַי גְּבוּרַת הַמָּשִׁיחַ.</a:t>
            </a:r>
          </a:p>
          <a:p>
            <a:r>
              <a:rPr lang="he-IL" sz="2400" b="1">
                <a:solidFill>
                  <a:srgbClr val="FFC000"/>
                </a:solidFill>
                <a:cs typeface="+mj-cs"/>
              </a:rPr>
              <a:t>2</a:t>
            </a:r>
            <a:r>
              <a:rPr lang="en-US" sz="2400" b="1">
                <a:solidFill>
                  <a:srgbClr val="FFC000"/>
                </a:solidFill>
                <a:cs typeface="+mj-cs"/>
              </a:rPr>
              <a:t> </a:t>
            </a:r>
            <a:r>
              <a:rPr lang="he-IL" sz="2400" b="1">
                <a:solidFill>
                  <a:srgbClr val="FFC000"/>
                </a:solidFill>
                <a:cs typeface="+mj-cs"/>
              </a:rPr>
              <a:t> </a:t>
            </a:r>
            <a:r>
              <a:rPr lang="en-US" sz="2400" b="1">
                <a:solidFill>
                  <a:srgbClr val="FFC000"/>
                </a:solidFill>
                <a:cs typeface="+mj-cs"/>
              </a:rPr>
              <a:t>Corinthians 12:9 </a:t>
            </a:r>
          </a:p>
          <a:p>
            <a:r>
              <a:rPr lang="en-US" sz="2300">
                <a:solidFill>
                  <a:srgbClr val="FFC000"/>
                </a:solidFill>
                <a:cs typeface="+mj-cs"/>
              </a:rPr>
              <a:t>12:9 But he said to me, "My grace is sufficient for you, for my power is made perfect in weakness." Therefore I will boast all the more gladly about my weaknesses, so that Christ's power may rest on me.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B8C1A9E6-9638-453C-B6C6-24BA8029BC22}"/>
              </a:ext>
            </a:extLst>
          </p:cNvPr>
          <p:cNvGrpSpPr/>
          <p:nvPr/>
        </p:nvGrpSpPr>
        <p:grpSpPr>
          <a:xfrm>
            <a:off x="4164736" y="1567974"/>
            <a:ext cx="264600" cy="370080"/>
            <a:chOff x="4164736" y="1567974"/>
            <a:chExt cx="264600" cy="370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4A67551-1DF7-45C1-8E6B-FE39DFEA9673}"/>
                    </a:ext>
                  </a:extLst>
                </p14:cNvPr>
                <p14:cNvContentPartPr/>
                <p14:nvPr/>
              </p14:nvContentPartPr>
              <p14:xfrm>
                <a:off x="4183816" y="1756974"/>
                <a:ext cx="245520" cy="85680"/>
              </p14:xfrm>
            </p:contentPart>
          </mc:Choice>
          <mc:Fallback>
            <p:pic>
              <p:nvPicPr>
                <p:cNvPr id="2" name="Ink 1">
                  <a:extLst>
                    <a:ext uri="{FF2B5EF4-FFF2-40B4-BE49-F238E27FC236}">
                      <a16:creationId xmlns:a16="http://schemas.microsoft.com/office/drawing/2014/main" id="{64A67551-1DF7-45C1-8E6B-FE39DFEA9673}"/>
                    </a:ext>
                  </a:extLst>
                </p:cNvPr>
                <p:cNvPicPr/>
                <p:nvPr/>
              </p:nvPicPr>
              <p:blipFill>
                <a:blip r:embed="rId5"/>
                <a:stretch>
                  <a:fillRect/>
                </a:stretch>
              </p:blipFill>
              <p:spPr>
                <a:xfrm>
                  <a:off x="4166176" y="1739334"/>
                  <a:ext cx="281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0B20F3B-4427-4059-87B1-9EA15631C240}"/>
                    </a:ext>
                  </a:extLst>
                </p14:cNvPr>
                <p14:cNvContentPartPr/>
                <p14:nvPr/>
              </p14:nvContentPartPr>
              <p14:xfrm>
                <a:off x="4333576" y="1634574"/>
                <a:ext cx="34560" cy="303480"/>
              </p14:xfrm>
            </p:contentPart>
          </mc:Choice>
          <mc:Fallback>
            <p:pic>
              <p:nvPicPr>
                <p:cNvPr id="4" name="Ink 3">
                  <a:extLst>
                    <a:ext uri="{FF2B5EF4-FFF2-40B4-BE49-F238E27FC236}">
                      <a16:creationId xmlns:a16="http://schemas.microsoft.com/office/drawing/2014/main" id="{20B20F3B-4427-4059-87B1-9EA15631C240}"/>
                    </a:ext>
                  </a:extLst>
                </p:cNvPr>
                <p:cNvPicPr/>
                <p:nvPr/>
              </p:nvPicPr>
              <p:blipFill>
                <a:blip r:embed="rId7"/>
                <a:stretch>
                  <a:fillRect/>
                </a:stretch>
              </p:blipFill>
              <p:spPr>
                <a:xfrm>
                  <a:off x="4315936" y="1616574"/>
                  <a:ext cx="702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D20AA8F-993D-4241-8177-1B7794C6B92A}"/>
                    </a:ext>
                  </a:extLst>
                </p14:cNvPr>
                <p14:cNvContentPartPr/>
                <p14:nvPr/>
              </p14:nvContentPartPr>
              <p14:xfrm>
                <a:off x="4258336" y="1567974"/>
                <a:ext cx="135000" cy="322200"/>
              </p14:xfrm>
            </p:contentPart>
          </mc:Choice>
          <mc:Fallback>
            <p:pic>
              <p:nvPicPr>
                <p:cNvPr id="5" name="Ink 4">
                  <a:extLst>
                    <a:ext uri="{FF2B5EF4-FFF2-40B4-BE49-F238E27FC236}">
                      <a16:creationId xmlns:a16="http://schemas.microsoft.com/office/drawing/2014/main" id="{8D20AA8F-993D-4241-8177-1B7794C6B92A}"/>
                    </a:ext>
                  </a:extLst>
                </p:cNvPr>
                <p:cNvPicPr/>
                <p:nvPr/>
              </p:nvPicPr>
              <p:blipFill>
                <a:blip r:embed="rId9"/>
                <a:stretch>
                  <a:fillRect/>
                </a:stretch>
              </p:blipFill>
              <p:spPr>
                <a:xfrm>
                  <a:off x="4240696" y="1550334"/>
                  <a:ext cx="17064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0B6E859-E17E-43FF-BC65-F2D7C36A692F}"/>
                    </a:ext>
                  </a:extLst>
                </p14:cNvPr>
                <p14:cNvContentPartPr/>
                <p14:nvPr/>
              </p14:nvContentPartPr>
              <p14:xfrm>
                <a:off x="4164736" y="1797654"/>
                <a:ext cx="246240" cy="68760"/>
              </p14:xfrm>
            </p:contentPart>
          </mc:Choice>
          <mc:Fallback>
            <p:pic>
              <p:nvPicPr>
                <p:cNvPr id="7" name="Ink 6">
                  <a:extLst>
                    <a:ext uri="{FF2B5EF4-FFF2-40B4-BE49-F238E27FC236}">
                      <a16:creationId xmlns:a16="http://schemas.microsoft.com/office/drawing/2014/main" id="{50B6E859-E17E-43FF-BC65-F2D7C36A692F}"/>
                    </a:ext>
                  </a:extLst>
                </p:cNvPr>
                <p:cNvPicPr/>
                <p:nvPr/>
              </p:nvPicPr>
              <p:blipFill>
                <a:blip r:embed="rId11"/>
                <a:stretch>
                  <a:fillRect/>
                </a:stretch>
              </p:blipFill>
              <p:spPr>
                <a:xfrm>
                  <a:off x="4146736" y="1780014"/>
                  <a:ext cx="281880" cy="104400"/>
                </a:xfrm>
                <a:prstGeom prst="rect">
                  <a:avLst/>
                </a:prstGeom>
              </p:spPr>
            </p:pic>
          </mc:Fallback>
        </mc:AlternateContent>
      </p:grpSp>
      <p:grpSp>
        <p:nvGrpSpPr>
          <p:cNvPr id="15" name="Group 14">
            <a:extLst>
              <a:ext uri="{FF2B5EF4-FFF2-40B4-BE49-F238E27FC236}">
                <a16:creationId xmlns:a16="http://schemas.microsoft.com/office/drawing/2014/main" id="{2D97707B-D60E-4843-85B6-AFB0DE4B734F}"/>
              </a:ext>
            </a:extLst>
          </p:cNvPr>
          <p:cNvGrpSpPr/>
          <p:nvPr/>
        </p:nvGrpSpPr>
        <p:grpSpPr>
          <a:xfrm>
            <a:off x="2739856" y="4605294"/>
            <a:ext cx="372600" cy="402480"/>
            <a:chOff x="2739856" y="4605294"/>
            <a:chExt cx="372600" cy="4024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F38D571-6827-4A28-B70C-8CC0E1EE3CBD}"/>
                    </a:ext>
                  </a:extLst>
                </p14:cNvPr>
                <p14:cNvContentPartPr/>
                <p14:nvPr/>
              </p14:nvContentPartPr>
              <p14:xfrm>
                <a:off x="2739856" y="4718694"/>
                <a:ext cx="372600" cy="87120"/>
              </p14:xfrm>
            </p:contentPart>
          </mc:Choice>
          <mc:Fallback>
            <p:pic>
              <p:nvPicPr>
                <p:cNvPr id="11" name="Ink 10">
                  <a:extLst>
                    <a:ext uri="{FF2B5EF4-FFF2-40B4-BE49-F238E27FC236}">
                      <a16:creationId xmlns:a16="http://schemas.microsoft.com/office/drawing/2014/main" id="{CF38D571-6827-4A28-B70C-8CC0E1EE3CBD}"/>
                    </a:ext>
                  </a:extLst>
                </p:cNvPr>
                <p:cNvPicPr/>
                <p:nvPr/>
              </p:nvPicPr>
              <p:blipFill>
                <a:blip r:embed="rId13"/>
                <a:stretch>
                  <a:fillRect/>
                </a:stretch>
              </p:blipFill>
              <p:spPr>
                <a:xfrm>
                  <a:off x="2722216" y="4700694"/>
                  <a:ext cx="408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155E413-3ABD-42EB-B300-B307EE6B3165}"/>
                    </a:ext>
                  </a:extLst>
                </p14:cNvPr>
                <p14:cNvContentPartPr/>
                <p14:nvPr/>
              </p14:nvContentPartPr>
              <p14:xfrm>
                <a:off x="2891056" y="4642734"/>
                <a:ext cx="77400" cy="365040"/>
              </p14:xfrm>
            </p:contentPart>
          </mc:Choice>
          <mc:Fallback>
            <p:pic>
              <p:nvPicPr>
                <p:cNvPr id="12" name="Ink 11">
                  <a:extLst>
                    <a:ext uri="{FF2B5EF4-FFF2-40B4-BE49-F238E27FC236}">
                      <a16:creationId xmlns:a16="http://schemas.microsoft.com/office/drawing/2014/main" id="{0155E413-3ABD-42EB-B300-B307EE6B3165}"/>
                    </a:ext>
                  </a:extLst>
                </p:cNvPr>
                <p:cNvPicPr/>
                <p:nvPr/>
              </p:nvPicPr>
              <p:blipFill>
                <a:blip r:embed="rId15"/>
                <a:stretch>
                  <a:fillRect/>
                </a:stretch>
              </p:blipFill>
              <p:spPr>
                <a:xfrm>
                  <a:off x="2873416" y="4625094"/>
                  <a:ext cx="1130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71D84AB-AB1E-46B7-B813-3202F9AA8627}"/>
                    </a:ext>
                  </a:extLst>
                </p14:cNvPr>
                <p14:cNvContentPartPr/>
                <p14:nvPr/>
              </p14:nvContentPartPr>
              <p14:xfrm>
                <a:off x="2874136" y="4605294"/>
                <a:ext cx="150120" cy="298440"/>
              </p14:xfrm>
            </p:contentPart>
          </mc:Choice>
          <mc:Fallback>
            <p:pic>
              <p:nvPicPr>
                <p:cNvPr id="13" name="Ink 12">
                  <a:extLst>
                    <a:ext uri="{FF2B5EF4-FFF2-40B4-BE49-F238E27FC236}">
                      <a16:creationId xmlns:a16="http://schemas.microsoft.com/office/drawing/2014/main" id="{771D84AB-AB1E-46B7-B813-3202F9AA8627}"/>
                    </a:ext>
                  </a:extLst>
                </p:cNvPr>
                <p:cNvPicPr/>
                <p:nvPr/>
              </p:nvPicPr>
              <p:blipFill>
                <a:blip r:embed="rId17"/>
                <a:stretch>
                  <a:fillRect/>
                </a:stretch>
              </p:blipFill>
              <p:spPr>
                <a:xfrm>
                  <a:off x="2856136" y="4587654"/>
                  <a:ext cx="1857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28C9C76-8462-40CD-B6A7-CC98703125A9}"/>
                    </a:ext>
                  </a:extLst>
                </p14:cNvPr>
                <p14:cNvContentPartPr/>
                <p14:nvPr/>
              </p14:nvContentPartPr>
              <p14:xfrm>
                <a:off x="2799256" y="4760094"/>
                <a:ext cx="264960" cy="165600"/>
              </p14:xfrm>
            </p:contentPart>
          </mc:Choice>
          <mc:Fallback>
            <p:pic>
              <p:nvPicPr>
                <p:cNvPr id="14" name="Ink 13">
                  <a:extLst>
                    <a:ext uri="{FF2B5EF4-FFF2-40B4-BE49-F238E27FC236}">
                      <a16:creationId xmlns:a16="http://schemas.microsoft.com/office/drawing/2014/main" id="{728C9C76-8462-40CD-B6A7-CC98703125A9}"/>
                    </a:ext>
                  </a:extLst>
                </p:cNvPr>
                <p:cNvPicPr/>
                <p:nvPr/>
              </p:nvPicPr>
              <p:blipFill>
                <a:blip r:embed="rId19"/>
                <a:stretch>
                  <a:fillRect/>
                </a:stretch>
              </p:blipFill>
              <p:spPr>
                <a:xfrm>
                  <a:off x="2781256" y="4742454"/>
                  <a:ext cx="30060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0316FFC-7FCD-4FAC-AC73-B216DF8593BE}"/>
                  </a:ext>
                </a:extLst>
              </p14:cNvPr>
              <p14:cNvContentPartPr/>
              <p14:nvPr/>
            </p14:nvContentPartPr>
            <p14:xfrm>
              <a:off x="9482296" y="763374"/>
              <a:ext cx="604440" cy="56160"/>
            </p14:xfrm>
          </p:contentPart>
        </mc:Choice>
        <mc:Fallback>
          <p:pic>
            <p:nvPicPr>
              <p:cNvPr id="16" name="Ink 15">
                <a:extLst>
                  <a:ext uri="{FF2B5EF4-FFF2-40B4-BE49-F238E27FC236}">
                    <a16:creationId xmlns:a16="http://schemas.microsoft.com/office/drawing/2014/main" id="{D0316FFC-7FCD-4FAC-AC73-B216DF8593BE}"/>
                  </a:ext>
                </a:extLst>
              </p:cNvPr>
              <p:cNvPicPr/>
              <p:nvPr/>
            </p:nvPicPr>
            <p:blipFill>
              <a:blip r:embed="rId21"/>
              <a:stretch>
                <a:fillRect/>
              </a:stretch>
            </p:blipFill>
            <p:spPr>
              <a:xfrm>
                <a:off x="9464656" y="745374"/>
                <a:ext cx="640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9E5B082-82E2-408D-8FD5-124A65BC4DBC}"/>
                  </a:ext>
                </a:extLst>
              </p14:cNvPr>
              <p14:cNvContentPartPr/>
              <p14:nvPr/>
            </p14:nvContentPartPr>
            <p14:xfrm>
              <a:off x="6615256" y="793614"/>
              <a:ext cx="2915640" cy="115200"/>
            </p14:xfrm>
          </p:contentPart>
        </mc:Choice>
        <mc:Fallback>
          <p:pic>
            <p:nvPicPr>
              <p:cNvPr id="17" name="Ink 16">
                <a:extLst>
                  <a:ext uri="{FF2B5EF4-FFF2-40B4-BE49-F238E27FC236}">
                    <a16:creationId xmlns:a16="http://schemas.microsoft.com/office/drawing/2014/main" id="{B9E5B082-82E2-408D-8FD5-124A65BC4DBC}"/>
                  </a:ext>
                </a:extLst>
              </p:cNvPr>
              <p:cNvPicPr/>
              <p:nvPr/>
            </p:nvPicPr>
            <p:blipFill>
              <a:blip r:embed="rId23"/>
              <a:stretch>
                <a:fillRect/>
              </a:stretch>
            </p:blipFill>
            <p:spPr>
              <a:xfrm>
                <a:off x="6597616" y="775614"/>
                <a:ext cx="2951280" cy="150840"/>
              </a:xfrm>
              <a:prstGeom prst="rect">
                <a:avLst/>
              </a:prstGeom>
            </p:spPr>
          </p:pic>
        </mc:Fallback>
      </mc:AlternateContent>
      <p:grpSp>
        <p:nvGrpSpPr>
          <p:cNvPr id="20" name="Group 19">
            <a:extLst>
              <a:ext uri="{FF2B5EF4-FFF2-40B4-BE49-F238E27FC236}">
                <a16:creationId xmlns:a16="http://schemas.microsoft.com/office/drawing/2014/main" id="{59DB8B95-6458-4496-B8EC-EFF8B56CCEDB}"/>
              </a:ext>
            </a:extLst>
          </p:cNvPr>
          <p:cNvGrpSpPr/>
          <p:nvPr/>
        </p:nvGrpSpPr>
        <p:grpSpPr>
          <a:xfrm>
            <a:off x="3923176" y="829974"/>
            <a:ext cx="2552400" cy="60480"/>
            <a:chOff x="3923176" y="829974"/>
            <a:chExt cx="2552400" cy="6048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0A716C6-AE20-483B-AB57-BD748B17188A}"/>
                    </a:ext>
                  </a:extLst>
                </p14:cNvPr>
                <p14:cNvContentPartPr/>
                <p14:nvPr/>
              </p14:nvContentPartPr>
              <p14:xfrm>
                <a:off x="5573776" y="829974"/>
                <a:ext cx="901800" cy="60480"/>
              </p14:xfrm>
            </p:contentPart>
          </mc:Choice>
          <mc:Fallback>
            <p:pic>
              <p:nvPicPr>
                <p:cNvPr id="18" name="Ink 17">
                  <a:extLst>
                    <a:ext uri="{FF2B5EF4-FFF2-40B4-BE49-F238E27FC236}">
                      <a16:creationId xmlns:a16="http://schemas.microsoft.com/office/drawing/2014/main" id="{80A716C6-AE20-483B-AB57-BD748B17188A}"/>
                    </a:ext>
                  </a:extLst>
                </p:cNvPr>
                <p:cNvPicPr/>
                <p:nvPr/>
              </p:nvPicPr>
              <p:blipFill>
                <a:blip r:embed="rId25"/>
                <a:stretch>
                  <a:fillRect/>
                </a:stretch>
              </p:blipFill>
              <p:spPr>
                <a:xfrm>
                  <a:off x="5556136" y="811974"/>
                  <a:ext cx="937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3750A36-CDC2-4137-965B-69BFE09822DB}"/>
                    </a:ext>
                  </a:extLst>
                </p14:cNvPr>
                <p14:cNvContentPartPr/>
                <p14:nvPr/>
              </p14:nvContentPartPr>
              <p14:xfrm>
                <a:off x="3923176" y="832854"/>
                <a:ext cx="1764360" cy="55080"/>
              </p14:xfrm>
            </p:contentPart>
          </mc:Choice>
          <mc:Fallback>
            <p:pic>
              <p:nvPicPr>
                <p:cNvPr id="19" name="Ink 18">
                  <a:extLst>
                    <a:ext uri="{FF2B5EF4-FFF2-40B4-BE49-F238E27FC236}">
                      <a16:creationId xmlns:a16="http://schemas.microsoft.com/office/drawing/2014/main" id="{63750A36-CDC2-4137-965B-69BFE09822DB}"/>
                    </a:ext>
                  </a:extLst>
                </p:cNvPr>
                <p:cNvPicPr/>
                <p:nvPr/>
              </p:nvPicPr>
              <p:blipFill>
                <a:blip r:embed="rId27"/>
                <a:stretch>
                  <a:fillRect/>
                </a:stretch>
              </p:blipFill>
              <p:spPr>
                <a:xfrm>
                  <a:off x="3905536" y="814854"/>
                  <a:ext cx="180000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ED2D6F2-391E-45D4-B1D2-AC571EFC5FFE}"/>
                  </a:ext>
                </a:extLst>
              </p14:cNvPr>
              <p14:cNvContentPartPr/>
              <p14:nvPr/>
            </p14:nvContentPartPr>
            <p14:xfrm>
              <a:off x="233536" y="821334"/>
              <a:ext cx="3764880" cy="99360"/>
            </p14:xfrm>
          </p:contentPart>
        </mc:Choice>
        <mc:Fallback>
          <p:pic>
            <p:nvPicPr>
              <p:cNvPr id="21" name="Ink 20">
                <a:extLst>
                  <a:ext uri="{FF2B5EF4-FFF2-40B4-BE49-F238E27FC236}">
                    <a16:creationId xmlns:a16="http://schemas.microsoft.com/office/drawing/2014/main" id="{CED2D6F2-391E-45D4-B1D2-AC571EFC5FFE}"/>
                  </a:ext>
                </a:extLst>
              </p:cNvPr>
              <p:cNvPicPr/>
              <p:nvPr/>
            </p:nvPicPr>
            <p:blipFill>
              <a:blip r:embed="rId29"/>
              <a:stretch>
                <a:fillRect/>
              </a:stretch>
            </p:blipFill>
            <p:spPr>
              <a:xfrm>
                <a:off x="215536" y="803694"/>
                <a:ext cx="380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0D580B9C-182D-4F47-9A53-BEAE0521954D}"/>
                  </a:ext>
                </a:extLst>
              </p14:cNvPr>
              <p14:cNvContentPartPr/>
              <p14:nvPr/>
            </p14:nvContentPartPr>
            <p14:xfrm>
              <a:off x="7998376" y="1274934"/>
              <a:ext cx="2387160" cy="87120"/>
            </p14:xfrm>
          </p:contentPart>
        </mc:Choice>
        <mc:Fallback>
          <p:pic>
            <p:nvPicPr>
              <p:cNvPr id="22" name="Ink 21">
                <a:extLst>
                  <a:ext uri="{FF2B5EF4-FFF2-40B4-BE49-F238E27FC236}">
                    <a16:creationId xmlns:a16="http://schemas.microsoft.com/office/drawing/2014/main" id="{0D580B9C-182D-4F47-9A53-BEAE0521954D}"/>
                  </a:ext>
                </a:extLst>
              </p:cNvPr>
              <p:cNvPicPr/>
              <p:nvPr/>
            </p:nvPicPr>
            <p:blipFill>
              <a:blip r:embed="rId31"/>
              <a:stretch>
                <a:fillRect/>
              </a:stretch>
            </p:blipFill>
            <p:spPr>
              <a:xfrm>
                <a:off x="7980376" y="1257294"/>
                <a:ext cx="2422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50CBD04-F205-4090-865D-2A9E56A03E95}"/>
                  </a:ext>
                </a:extLst>
              </p14:cNvPr>
              <p14:cNvContentPartPr/>
              <p14:nvPr/>
            </p14:nvContentPartPr>
            <p14:xfrm>
              <a:off x="6739816" y="5293974"/>
              <a:ext cx="3427560" cy="127080"/>
            </p14:xfrm>
          </p:contentPart>
        </mc:Choice>
        <mc:Fallback>
          <p:pic>
            <p:nvPicPr>
              <p:cNvPr id="23" name="Ink 22">
                <a:extLst>
                  <a:ext uri="{FF2B5EF4-FFF2-40B4-BE49-F238E27FC236}">
                    <a16:creationId xmlns:a16="http://schemas.microsoft.com/office/drawing/2014/main" id="{550CBD04-F205-4090-865D-2A9E56A03E95}"/>
                  </a:ext>
                </a:extLst>
              </p:cNvPr>
              <p:cNvPicPr/>
              <p:nvPr/>
            </p:nvPicPr>
            <p:blipFill>
              <a:blip r:embed="rId33"/>
              <a:stretch>
                <a:fillRect/>
              </a:stretch>
            </p:blipFill>
            <p:spPr>
              <a:xfrm>
                <a:off x="6722176" y="5275974"/>
                <a:ext cx="3463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99506906-81EE-4CF0-902F-1C060FDE4FE2}"/>
                  </a:ext>
                </a:extLst>
              </p14:cNvPr>
              <p14:cNvContentPartPr/>
              <p14:nvPr/>
            </p14:nvContentPartPr>
            <p14:xfrm>
              <a:off x="272056" y="5726694"/>
              <a:ext cx="1281240" cy="53280"/>
            </p14:xfrm>
          </p:contentPart>
        </mc:Choice>
        <mc:Fallback>
          <p:pic>
            <p:nvPicPr>
              <p:cNvPr id="24" name="Ink 23">
                <a:extLst>
                  <a:ext uri="{FF2B5EF4-FFF2-40B4-BE49-F238E27FC236}">
                    <a16:creationId xmlns:a16="http://schemas.microsoft.com/office/drawing/2014/main" id="{99506906-81EE-4CF0-902F-1C060FDE4FE2}"/>
                  </a:ext>
                </a:extLst>
              </p:cNvPr>
              <p:cNvPicPr/>
              <p:nvPr/>
            </p:nvPicPr>
            <p:blipFill>
              <a:blip r:embed="rId35"/>
              <a:stretch>
                <a:fillRect/>
              </a:stretch>
            </p:blipFill>
            <p:spPr>
              <a:xfrm>
                <a:off x="254416" y="5709054"/>
                <a:ext cx="1316880" cy="88920"/>
              </a:xfrm>
              <a:prstGeom prst="rect">
                <a:avLst/>
              </a:prstGeom>
            </p:spPr>
          </p:pic>
        </mc:Fallback>
      </mc:AlternateContent>
    </p:spTree>
    <p:extLst>
      <p:ext uri="{BB962C8B-B14F-4D97-AF65-F5344CB8AC3E}">
        <p14:creationId xmlns:p14="http://schemas.microsoft.com/office/powerpoint/2010/main" val="335936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9001"/>
            <a:ext cx="9840938" cy="5078313"/>
          </a:xfrm>
          <a:prstGeom prst="rect">
            <a:avLst/>
          </a:prstGeom>
          <a:noFill/>
        </p:spPr>
        <p:txBody>
          <a:bodyPr wrap="square" rtlCol="0">
            <a:spAutoFit/>
          </a:bodyPr>
          <a:lstStyle/>
          <a:p>
            <a:pPr algn="r"/>
            <a:r>
              <a:rPr lang="he-IL" sz="3200" b="1">
                <a:solidFill>
                  <a:srgbClr val="FFFF00"/>
                </a:solidFill>
                <a:cs typeface="+mj-cs"/>
              </a:rPr>
              <a:t>ספר משלי פרק ד</a:t>
            </a:r>
          </a:p>
          <a:p>
            <a:pPr algn="r"/>
            <a:r>
              <a:rPr lang="he-IL" sz="3200">
                <a:solidFill>
                  <a:srgbClr val="FFFF00"/>
                </a:solidFill>
                <a:cs typeface="+mj-cs"/>
              </a:rPr>
              <a:t>﻿כג   מִכָּל-מִשְׁמָר נְצֹר לִבֶּךָ כִּי-מִמֶּנּוּ תּוֹצְאוֹת חַיִּים:</a:t>
            </a:r>
          </a:p>
          <a:p>
            <a:r>
              <a:rPr lang="en-US" sz="2800" b="1">
                <a:solidFill>
                  <a:srgbClr val="00B0F0"/>
                </a:solidFill>
                <a:cs typeface="+mj-cs"/>
              </a:rPr>
              <a:t>Mishley / Proverbs 4:23</a:t>
            </a:r>
          </a:p>
          <a:p>
            <a:r>
              <a:rPr lang="en-US" sz="2800">
                <a:solidFill>
                  <a:srgbClr val="00B0F0"/>
                </a:solidFill>
                <a:cs typeface="+mj-cs"/>
              </a:rPr>
              <a:t>4:23 Keep your heart with all diligence, for out of it is the wellspring of life.</a:t>
            </a:r>
          </a:p>
          <a:p>
            <a:pPr algn="r"/>
            <a:endParaRPr lang="en-US" sz="2800" b="1">
              <a:solidFill>
                <a:srgbClr val="FFFF00"/>
              </a:solidFill>
              <a:cs typeface="+mj-cs"/>
            </a:endParaRPr>
          </a:p>
          <a:p>
            <a:pPr algn="r"/>
            <a:r>
              <a:rPr lang="en-US" sz="2800" b="1">
                <a:solidFill>
                  <a:srgbClr val="FFFF00"/>
                </a:solidFill>
                <a:cs typeface="+mj-cs"/>
              </a:rPr>
              <a:t>﻿</a:t>
            </a:r>
            <a:r>
              <a:rPr lang="he-IL" sz="3200" b="1">
                <a:solidFill>
                  <a:srgbClr val="FFFF00"/>
                </a:solidFill>
                <a:cs typeface="+mj-cs"/>
              </a:rPr>
              <a:t>ספר משלי פרק טז</a:t>
            </a:r>
          </a:p>
          <a:p>
            <a:pPr algn="r"/>
            <a:r>
              <a:rPr lang="he-IL" sz="3200">
                <a:solidFill>
                  <a:srgbClr val="FFFF00"/>
                </a:solidFill>
                <a:cs typeface="+mj-cs"/>
              </a:rPr>
              <a:t>﻿כב   מְקוֹר חַיִּים שֵֹכֶל בְּעָלָיו וּמוּסַר אֱוִלִים אִוֶּלֶת: </a:t>
            </a:r>
          </a:p>
          <a:p>
            <a:r>
              <a:rPr lang="en-US" sz="2800" b="1">
                <a:solidFill>
                  <a:srgbClr val="FFC000"/>
                </a:solidFill>
                <a:cs typeface="+mj-cs"/>
              </a:rPr>
              <a:t>Mishley / Proverbs 16:22</a:t>
            </a:r>
          </a:p>
          <a:p>
            <a:r>
              <a:rPr lang="en-US" sz="2800">
                <a:solidFill>
                  <a:srgbClr val="FFC000"/>
                </a:solidFill>
                <a:cs typeface="+mj-cs"/>
              </a:rPr>
              <a:t>16:22 Understanding is a wellspring of life unto him that hath it: but the instruction of fools is folly.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BCD50D4F-E34D-41A0-8B50-202FDEAB3A08}"/>
              </a:ext>
            </a:extLst>
          </p:cNvPr>
          <p:cNvGrpSpPr/>
          <p:nvPr/>
        </p:nvGrpSpPr>
        <p:grpSpPr>
          <a:xfrm>
            <a:off x="3643096" y="1168734"/>
            <a:ext cx="5812560" cy="212040"/>
            <a:chOff x="3643096" y="1168734"/>
            <a:chExt cx="5812560" cy="212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7F97A6A-B80A-4CD0-BD4D-7106D78E8992}"/>
                    </a:ext>
                  </a:extLst>
                </p14:cNvPr>
                <p14:cNvContentPartPr/>
                <p14:nvPr/>
              </p14:nvContentPartPr>
              <p14:xfrm>
                <a:off x="8166496" y="1280334"/>
                <a:ext cx="1289160" cy="100440"/>
              </p14:xfrm>
            </p:contentPart>
          </mc:Choice>
          <mc:Fallback>
            <p:pic>
              <p:nvPicPr>
                <p:cNvPr id="2" name="Ink 1">
                  <a:extLst>
                    <a:ext uri="{FF2B5EF4-FFF2-40B4-BE49-F238E27FC236}">
                      <a16:creationId xmlns:a16="http://schemas.microsoft.com/office/drawing/2014/main" id="{C7F97A6A-B80A-4CD0-BD4D-7106D78E8992}"/>
                    </a:ext>
                  </a:extLst>
                </p:cNvPr>
                <p:cNvPicPr/>
                <p:nvPr/>
              </p:nvPicPr>
              <p:blipFill>
                <a:blip r:embed="rId5"/>
                <a:stretch>
                  <a:fillRect/>
                </a:stretch>
              </p:blipFill>
              <p:spPr>
                <a:xfrm>
                  <a:off x="8148856" y="1262334"/>
                  <a:ext cx="1324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004FBDB-6028-44CD-802E-789692EE4340}"/>
                    </a:ext>
                  </a:extLst>
                </p14:cNvPr>
                <p14:cNvContentPartPr/>
                <p14:nvPr/>
              </p14:nvContentPartPr>
              <p14:xfrm>
                <a:off x="7397536" y="1168734"/>
                <a:ext cx="522360" cy="87480"/>
              </p14:xfrm>
            </p:contentPart>
          </mc:Choice>
          <mc:Fallback>
            <p:pic>
              <p:nvPicPr>
                <p:cNvPr id="4" name="Ink 3">
                  <a:extLst>
                    <a:ext uri="{FF2B5EF4-FFF2-40B4-BE49-F238E27FC236}">
                      <a16:creationId xmlns:a16="http://schemas.microsoft.com/office/drawing/2014/main" id="{F004FBDB-6028-44CD-802E-789692EE4340}"/>
                    </a:ext>
                  </a:extLst>
                </p:cNvPr>
                <p:cNvPicPr/>
                <p:nvPr/>
              </p:nvPicPr>
              <p:blipFill>
                <a:blip r:embed="rId7"/>
                <a:stretch>
                  <a:fillRect/>
                </a:stretch>
              </p:blipFill>
              <p:spPr>
                <a:xfrm>
                  <a:off x="7379536" y="1150734"/>
                  <a:ext cx="558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A2C2DCD-9BB4-42DC-90F9-0C90CDFE7432}"/>
                    </a:ext>
                  </a:extLst>
                </p14:cNvPr>
                <p14:cNvContentPartPr/>
                <p14:nvPr/>
              </p14:nvContentPartPr>
              <p14:xfrm>
                <a:off x="6686536" y="1273134"/>
                <a:ext cx="592560" cy="27360"/>
              </p14:xfrm>
            </p:contentPart>
          </mc:Choice>
          <mc:Fallback>
            <p:pic>
              <p:nvPicPr>
                <p:cNvPr id="7" name="Ink 6">
                  <a:extLst>
                    <a:ext uri="{FF2B5EF4-FFF2-40B4-BE49-F238E27FC236}">
                      <a16:creationId xmlns:a16="http://schemas.microsoft.com/office/drawing/2014/main" id="{9A2C2DCD-9BB4-42DC-90F9-0C90CDFE7432}"/>
                    </a:ext>
                  </a:extLst>
                </p:cNvPr>
                <p:cNvPicPr/>
                <p:nvPr/>
              </p:nvPicPr>
              <p:blipFill>
                <a:blip r:embed="rId9"/>
                <a:stretch>
                  <a:fillRect/>
                </a:stretch>
              </p:blipFill>
              <p:spPr>
                <a:xfrm>
                  <a:off x="6668536" y="1255494"/>
                  <a:ext cx="628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0F0BC46-DE48-47AA-B101-D9BD639A3660}"/>
                    </a:ext>
                  </a:extLst>
                </p14:cNvPr>
                <p14:cNvContentPartPr/>
                <p14:nvPr/>
              </p14:nvContentPartPr>
              <p14:xfrm>
                <a:off x="3643096" y="1198254"/>
                <a:ext cx="2846160" cy="162360"/>
              </p14:xfrm>
            </p:contentPart>
          </mc:Choice>
          <mc:Fallback>
            <p:pic>
              <p:nvPicPr>
                <p:cNvPr id="11" name="Ink 10">
                  <a:extLst>
                    <a:ext uri="{FF2B5EF4-FFF2-40B4-BE49-F238E27FC236}">
                      <a16:creationId xmlns:a16="http://schemas.microsoft.com/office/drawing/2014/main" id="{B0F0BC46-DE48-47AA-B101-D9BD639A3660}"/>
                    </a:ext>
                  </a:extLst>
                </p:cNvPr>
                <p:cNvPicPr/>
                <p:nvPr/>
              </p:nvPicPr>
              <p:blipFill>
                <a:blip r:embed="rId11"/>
                <a:stretch>
                  <a:fillRect/>
                </a:stretch>
              </p:blipFill>
              <p:spPr>
                <a:xfrm>
                  <a:off x="3625456" y="1180614"/>
                  <a:ext cx="288180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367EC9A2-3BCD-4EFA-95AC-0E13638BD1C3}"/>
                  </a:ext>
                </a:extLst>
              </p14:cNvPr>
              <p14:cNvContentPartPr/>
              <p14:nvPr/>
            </p14:nvContentPartPr>
            <p14:xfrm>
              <a:off x="8040136" y="3859014"/>
              <a:ext cx="1405800" cy="44280"/>
            </p14:xfrm>
          </p:contentPart>
        </mc:Choice>
        <mc:Fallback>
          <p:pic>
            <p:nvPicPr>
              <p:cNvPr id="13" name="Ink 12">
                <a:extLst>
                  <a:ext uri="{FF2B5EF4-FFF2-40B4-BE49-F238E27FC236}">
                    <a16:creationId xmlns:a16="http://schemas.microsoft.com/office/drawing/2014/main" id="{367EC9A2-3BCD-4EFA-95AC-0E13638BD1C3}"/>
                  </a:ext>
                </a:extLst>
              </p:cNvPr>
              <p:cNvPicPr/>
              <p:nvPr/>
            </p:nvPicPr>
            <p:blipFill>
              <a:blip r:embed="rId13"/>
              <a:stretch>
                <a:fillRect/>
              </a:stretch>
            </p:blipFill>
            <p:spPr>
              <a:xfrm>
                <a:off x="8022496" y="3841374"/>
                <a:ext cx="1441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FA0DB180-CAAE-44F6-AB35-B8A05CC73649}"/>
                  </a:ext>
                </a:extLst>
              </p14:cNvPr>
              <p14:cNvContentPartPr/>
              <p14:nvPr/>
            </p14:nvContentPartPr>
            <p14:xfrm>
              <a:off x="3905896" y="3869814"/>
              <a:ext cx="4045320" cy="62640"/>
            </p14:xfrm>
          </p:contentPart>
        </mc:Choice>
        <mc:Fallback>
          <p:pic>
            <p:nvPicPr>
              <p:cNvPr id="14" name="Ink 13">
                <a:extLst>
                  <a:ext uri="{FF2B5EF4-FFF2-40B4-BE49-F238E27FC236}">
                    <a16:creationId xmlns:a16="http://schemas.microsoft.com/office/drawing/2014/main" id="{FA0DB180-CAAE-44F6-AB35-B8A05CC73649}"/>
                  </a:ext>
                </a:extLst>
              </p:cNvPr>
              <p:cNvPicPr/>
              <p:nvPr/>
            </p:nvPicPr>
            <p:blipFill>
              <a:blip r:embed="rId15"/>
              <a:stretch>
                <a:fillRect/>
              </a:stretch>
            </p:blipFill>
            <p:spPr>
              <a:xfrm>
                <a:off x="3887896" y="3851814"/>
                <a:ext cx="4080960" cy="98280"/>
              </a:xfrm>
              <a:prstGeom prst="rect">
                <a:avLst/>
              </a:prstGeom>
            </p:spPr>
          </p:pic>
        </mc:Fallback>
      </mc:AlternateContent>
    </p:spTree>
    <p:extLst>
      <p:ext uri="{BB962C8B-B14F-4D97-AF65-F5344CB8AC3E}">
        <p14:creationId xmlns:p14="http://schemas.microsoft.com/office/powerpoint/2010/main" val="205116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15878</TotalTime>
  <Words>3479</Words>
  <Application>Microsoft Office PowerPoint</Application>
  <PresentationFormat>Widescreen</PresentationFormat>
  <Paragraphs>153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49</cp:revision>
  <dcterms:created xsi:type="dcterms:W3CDTF">2021-02-18T19:11:41Z</dcterms:created>
  <dcterms:modified xsi:type="dcterms:W3CDTF">2022-03-04T00:43:37Z</dcterms:modified>
</cp:coreProperties>
</file>